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0.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media/image418.jpg" ContentType="image/jpeg"/>
  <Override PartName="/ppt/notesSlides/notesSlide171.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2" r:id="rId3"/>
    <p:sldMasterId id="2147483678" r:id="rId4"/>
    <p:sldMasterId id="2147483686" r:id="rId5"/>
    <p:sldMasterId id="2147483694" r:id="rId6"/>
  </p:sldMasterIdLst>
  <p:notesMasterIdLst>
    <p:notesMasterId r:id="rId225"/>
  </p:notesMasterIdLst>
  <p:sldIdLst>
    <p:sldId id="256" r:id="rId7"/>
    <p:sldId id="257" r:id="rId8"/>
    <p:sldId id="482" r:id="rId9"/>
    <p:sldId id="483" r:id="rId10"/>
    <p:sldId id="484" r:id="rId11"/>
    <p:sldId id="486" r:id="rId12"/>
    <p:sldId id="488" r:id="rId13"/>
    <p:sldId id="489" r:id="rId14"/>
    <p:sldId id="490" r:id="rId15"/>
    <p:sldId id="491" r:id="rId16"/>
    <p:sldId id="492" r:id="rId17"/>
    <p:sldId id="494" r:id="rId18"/>
    <p:sldId id="424" r:id="rId19"/>
    <p:sldId id="259" r:id="rId20"/>
    <p:sldId id="260" r:id="rId21"/>
    <p:sldId id="499" r:id="rId22"/>
    <p:sldId id="500" r:id="rId23"/>
    <p:sldId id="501" r:id="rId24"/>
    <p:sldId id="504" r:id="rId25"/>
    <p:sldId id="503" r:id="rId26"/>
    <p:sldId id="502"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506"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 id="363" r:id="rId127"/>
    <p:sldId id="364" r:id="rId128"/>
    <p:sldId id="365" r:id="rId129"/>
    <p:sldId id="366" r:id="rId130"/>
    <p:sldId id="367" r:id="rId131"/>
    <p:sldId id="368" r:id="rId132"/>
    <p:sldId id="369" r:id="rId133"/>
    <p:sldId id="370" r:id="rId134"/>
    <p:sldId id="371" r:id="rId135"/>
    <p:sldId id="372" r:id="rId136"/>
    <p:sldId id="373" r:id="rId137"/>
    <p:sldId id="374" r:id="rId138"/>
    <p:sldId id="375" r:id="rId139"/>
    <p:sldId id="376" r:id="rId140"/>
    <p:sldId id="377" r:id="rId141"/>
    <p:sldId id="378" r:id="rId142"/>
    <p:sldId id="379" r:id="rId143"/>
    <p:sldId id="380" r:id="rId144"/>
    <p:sldId id="381" r:id="rId145"/>
    <p:sldId id="382" r:id="rId146"/>
    <p:sldId id="383" r:id="rId147"/>
    <p:sldId id="384" r:id="rId148"/>
    <p:sldId id="385" r:id="rId149"/>
    <p:sldId id="386" r:id="rId150"/>
    <p:sldId id="387" r:id="rId151"/>
    <p:sldId id="388" r:id="rId152"/>
    <p:sldId id="389" r:id="rId153"/>
    <p:sldId id="390" r:id="rId154"/>
    <p:sldId id="391" r:id="rId155"/>
    <p:sldId id="392" r:id="rId156"/>
    <p:sldId id="393" r:id="rId157"/>
    <p:sldId id="394" r:id="rId158"/>
    <p:sldId id="395" r:id="rId159"/>
    <p:sldId id="396" r:id="rId160"/>
    <p:sldId id="397" r:id="rId161"/>
    <p:sldId id="398" r:id="rId162"/>
    <p:sldId id="399" r:id="rId163"/>
    <p:sldId id="400" r:id="rId164"/>
    <p:sldId id="401" r:id="rId165"/>
    <p:sldId id="402" r:id="rId166"/>
    <p:sldId id="403" r:id="rId167"/>
    <p:sldId id="404" r:id="rId168"/>
    <p:sldId id="405" r:id="rId169"/>
    <p:sldId id="406" r:id="rId170"/>
    <p:sldId id="407" r:id="rId171"/>
    <p:sldId id="408" r:id="rId172"/>
    <p:sldId id="409" r:id="rId173"/>
    <p:sldId id="410" r:id="rId174"/>
    <p:sldId id="411" r:id="rId175"/>
    <p:sldId id="412" r:id="rId176"/>
    <p:sldId id="413" r:id="rId177"/>
    <p:sldId id="414" r:id="rId178"/>
    <p:sldId id="415" r:id="rId179"/>
    <p:sldId id="416" r:id="rId180"/>
    <p:sldId id="417" r:id="rId181"/>
    <p:sldId id="418" r:id="rId182"/>
    <p:sldId id="419" r:id="rId183"/>
    <p:sldId id="420" r:id="rId184"/>
    <p:sldId id="421" r:id="rId185"/>
    <p:sldId id="422" r:id="rId186"/>
    <p:sldId id="498" r:id="rId187"/>
    <p:sldId id="497" r:id="rId188"/>
    <p:sldId id="443" r:id="rId189"/>
    <p:sldId id="444" r:id="rId190"/>
    <p:sldId id="445"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23" r:id="rId224"/>
  </p:sldIdLst>
  <p:sldSz cx="9144000" cy="6858000" type="screen4x3"/>
  <p:notesSz cx="9144000" cy="6858000"/>
  <p:custDataLst>
    <p:tags r:id="rId22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1099"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tags" Target="tags/tag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92" Type="http://schemas.openxmlformats.org/officeDocument/2006/relationships/slide" Target="slides/slide186.xml"/><Relationship Id="rId197" Type="http://schemas.openxmlformats.org/officeDocument/2006/relationships/slide" Target="slides/slide191.xml"/><Relationship Id="rId206" Type="http://schemas.openxmlformats.org/officeDocument/2006/relationships/slide" Target="slides/slide200.xml"/><Relationship Id="rId227" Type="http://schemas.openxmlformats.org/officeDocument/2006/relationships/presProps" Target="presProps.xml"/><Relationship Id="rId201" Type="http://schemas.openxmlformats.org/officeDocument/2006/relationships/slide" Target="slides/slide195.xml"/><Relationship Id="rId222" Type="http://schemas.openxmlformats.org/officeDocument/2006/relationships/slide" Target="slides/slide216.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slide" Target="slides/slide181.xml"/><Relationship Id="rId217" Type="http://schemas.openxmlformats.org/officeDocument/2006/relationships/slide" Target="slides/slide211.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20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172" Type="http://schemas.openxmlformats.org/officeDocument/2006/relationships/slide" Target="slides/slide166.xml"/><Relationship Id="rId193" Type="http://schemas.openxmlformats.org/officeDocument/2006/relationships/slide" Target="slides/slide187.xml"/><Relationship Id="rId202" Type="http://schemas.openxmlformats.org/officeDocument/2006/relationships/slide" Target="slides/slide196.xml"/><Relationship Id="rId207" Type="http://schemas.openxmlformats.org/officeDocument/2006/relationships/slide" Target="slides/slide201.xml"/><Relationship Id="rId223" Type="http://schemas.openxmlformats.org/officeDocument/2006/relationships/slide" Target="slides/slide217.xml"/><Relationship Id="rId228" Type="http://schemas.openxmlformats.org/officeDocument/2006/relationships/viewProps" Target="view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13" Type="http://schemas.openxmlformats.org/officeDocument/2006/relationships/slide" Target="slides/slide207.xml"/><Relationship Id="rId218" Type="http://schemas.openxmlformats.org/officeDocument/2006/relationships/slide" Target="slides/slide212.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slide" Target="slides/slide197.xml"/><Relationship Id="rId208" Type="http://schemas.openxmlformats.org/officeDocument/2006/relationships/slide" Target="slides/slide202.xml"/><Relationship Id="rId229" Type="http://schemas.openxmlformats.org/officeDocument/2006/relationships/theme" Target="theme/theme1.xml"/><Relationship Id="rId19" Type="http://schemas.openxmlformats.org/officeDocument/2006/relationships/slide" Target="slides/slide13.xml"/><Relationship Id="rId224" Type="http://schemas.openxmlformats.org/officeDocument/2006/relationships/slide" Target="slides/slide218.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219" Type="http://schemas.openxmlformats.org/officeDocument/2006/relationships/slide" Target="slides/slide213.xml"/><Relationship Id="rId3" Type="http://schemas.openxmlformats.org/officeDocument/2006/relationships/slideMaster" Target="slideMasters/slideMaster3.xml"/><Relationship Id="rId214" Type="http://schemas.openxmlformats.org/officeDocument/2006/relationships/slide" Target="slides/slide208.xml"/><Relationship Id="rId230" Type="http://schemas.openxmlformats.org/officeDocument/2006/relationships/tableStyles" Target="tableStyles.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slide" Target="slides/slide203.xml"/><Relationship Id="rId190" Type="http://schemas.openxmlformats.org/officeDocument/2006/relationships/slide" Target="slides/slide184.xml"/><Relationship Id="rId204" Type="http://schemas.openxmlformats.org/officeDocument/2006/relationships/slide" Target="slides/slide198.xml"/><Relationship Id="rId220" Type="http://schemas.openxmlformats.org/officeDocument/2006/relationships/slide" Target="slides/slide214.xml"/><Relationship Id="rId225" Type="http://schemas.openxmlformats.org/officeDocument/2006/relationships/notesMaster" Target="notesMasters/notesMaster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slide" Target="slides/slide204.xml"/><Relationship Id="rId215" Type="http://schemas.openxmlformats.org/officeDocument/2006/relationships/slide" Target="slides/slide209.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42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8746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162534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139337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724567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935354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114924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418867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989611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393018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542203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321162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783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8206138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629214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498647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064321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70634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342090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315352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955699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125314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995192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0637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2298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889095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145655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035809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771624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564116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971970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6539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722583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967160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49875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430491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28243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593868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698104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661515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197319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925289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3030553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166201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874929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2159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1363433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293838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7643055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2477416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3835978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8054475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935437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3821407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0622961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485501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47502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8081242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727183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867056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095997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9449101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610881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0230850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9060121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415241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600944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3861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30575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9471043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7810251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942477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098108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7423748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080992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431311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897595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8762230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98657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1770858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1648025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xfrm>
            <a:off x="1255713" y="719138"/>
            <a:ext cx="4803775" cy="36020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xfrm>
            <a:off x="731521" y="4560570"/>
            <a:ext cx="5852160" cy="43205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a:xfrm>
            <a:off x="4143588" y="9119475"/>
            <a:ext cx="3169920" cy="480060"/>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F6C36C-87CA-45AB-85E1-0C37CF3304EA}" type="slidenum">
              <a:rPr lang="fr-FR" altLang="en-US">
                <a:solidFill>
                  <a:prstClr val="black"/>
                </a:solidFill>
                <a:latin typeface="Calibri" panose="020F0502020204030204" pitchFamily="34" charset="0"/>
              </a:rPr>
              <a:pPr eaLnBrk="1" hangingPunct="1"/>
              <a:t>201</a:t>
            </a:fld>
            <a:endParaRPr lang="fr-FR"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8482218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79492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56321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6393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7261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2459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02878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37846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99257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30265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77961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495269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26472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94284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86344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a:prstGeom prst="rect">
            <a:avLst/>
          </a:prstGeom>
        </p:spPr>
      </p:sp>
      <p:sp>
        <p:nvSpPr>
          <p:cNvPr id="3" name="Notes Placeholder 2"/>
          <p:cNvSpPr>
            <a:spLocks noGrp="1"/>
          </p:cNvSpPr>
          <p:nvPr>
            <p:ph type="body" idx="1"/>
          </p:nvPr>
        </p:nvSpPr>
        <p:spPr>
          <a:xfrm>
            <a:off x="731521" y="4560570"/>
            <a:ext cx="5852160" cy="4320540"/>
          </a:xfrm>
          <a:prstGeom prst="rect">
            <a:avLst/>
          </a:prstGeom>
        </p:spPr>
        <p:txBody>
          <a:bodyPr/>
          <a:lstStyle/>
          <a:p>
            <a:endParaRPr lang="fr-FR" dirty="0"/>
          </a:p>
        </p:txBody>
      </p:sp>
      <p:sp>
        <p:nvSpPr>
          <p:cNvPr id="4" name="Slide Number Placeholder 3"/>
          <p:cNvSpPr>
            <a:spLocks noGrp="1"/>
          </p:cNvSpPr>
          <p:nvPr>
            <p:ph type="sldNum" sz="quarter" idx="10"/>
          </p:nvPr>
        </p:nvSpPr>
        <p:spPr>
          <a:xfrm>
            <a:off x="4143588" y="9119475"/>
            <a:ext cx="3169920" cy="480060"/>
          </a:xfrm>
          <a:prstGeom prst="rect">
            <a:avLst/>
          </a:prstGeom>
        </p:spPr>
        <p:txBody>
          <a:bodyPr/>
          <a:lstStyle/>
          <a:p>
            <a:fld id="{DD440946-B3FE-4062-9BAE-4125F5E6CB49}" type="slidenum">
              <a:rPr lang="fr-FR" smtClean="0">
                <a:solidFill>
                  <a:prstClr val="black"/>
                </a:solidFill>
              </a:rPr>
              <a:pPr/>
              <a:t>3</a:t>
            </a:fld>
            <a:endParaRPr lang="fr-FR">
              <a:solidFill>
                <a:prstClr val="black"/>
              </a:solidFill>
            </a:endParaRPr>
          </a:p>
        </p:txBody>
      </p:sp>
    </p:spTree>
    <p:extLst>
      <p:ext uri="{BB962C8B-B14F-4D97-AF65-F5344CB8AC3E}">
        <p14:creationId xmlns:p14="http://schemas.microsoft.com/office/powerpoint/2010/main" val="2879337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52336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60873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40564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41089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33419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87356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00521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06109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426155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17181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a:prstGeom prst="rect">
            <a:avLst/>
          </a:prstGeom>
        </p:spPr>
      </p:sp>
      <p:sp>
        <p:nvSpPr>
          <p:cNvPr id="3" name="Notes Placeholder 2"/>
          <p:cNvSpPr>
            <a:spLocks noGrp="1"/>
          </p:cNvSpPr>
          <p:nvPr>
            <p:ph type="body" idx="1"/>
          </p:nvPr>
        </p:nvSpPr>
        <p:spPr>
          <a:xfrm>
            <a:off x="731521" y="4560570"/>
            <a:ext cx="5852160" cy="43205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4143588" y="9119475"/>
            <a:ext cx="3169920" cy="480060"/>
          </a:xfrm>
          <a:prstGeom prst="rect">
            <a:avLst/>
          </a:prstGeom>
        </p:spPr>
        <p:txBody>
          <a:bodyPr/>
          <a:lstStyle/>
          <a:p>
            <a:fld id="{DD440946-B3FE-4062-9BAE-4125F5E6CB49}" type="slidenum">
              <a:rPr lang="fr-FR" smtClean="0">
                <a:solidFill>
                  <a:prstClr val="black"/>
                </a:solidFill>
              </a:rPr>
              <a:pPr/>
              <a:t>6</a:t>
            </a:fld>
            <a:endParaRPr lang="fr-FR">
              <a:solidFill>
                <a:prstClr val="black"/>
              </a:solidFill>
            </a:endParaRPr>
          </a:p>
        </p:txBody>
      </p:sp>
    </p:spTree>
    <p:extLst>
      <p:ext uri="{BB962C8B-B14F-4D97-AF65-F5344CB8AC3E}">
        <p14:creationId xmlns:p14="http://schemas.microsoft.com/office/powerpoint/2010/main" val="2051439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44638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14643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60289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13447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82208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19039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44576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88053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1034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15720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a:prstGeom prst="rect">
            <a:avLst/>
          </a:prstGeom>
        </p:spPr>
      </p:sp>
      <p:sp>
        <p:nvSpPr>
          <p:cNvPr id="3" name="Notes Placeholder 2"/>
          <p:cNvSpPr>
            <a:spLocks noGrp="1"/>
          </p:cNvSpPr>
          <p:nvPr>
            <p:ph type="body" idx="1"/>
          </p:nvPr>
        </p:nvSpPr>
        <p:spPr>
          <a:xfrm>
            <a:off x="731521" y="4560570"/>
            <a:ext cx="5852160" cy="4320540"/>
          </a:xfrm>
          <a:prstGeom prst="rect">
            <a:avLst/>
          </a:prstGeom>
        </p:spPr>
        <p:txBody>
          <a:bodyPr/>
          <a:lstStyle/>
          <a:p>
            <a:r>
              <a:rPr lang="en-US" dirty="0" smtClean="0"/>
              <a:t>MQTT: MQ Telemetry Transport</a:t>
            </a:r>
            <a:endParaRPr lang="en-US" dirty="0"/>
          </a:p>
        </p:txBody>
      </p:sp>
      <p:sp>
        <p:nvSpPr>
          <p:cNvPr id="4" name="Slide Number Placeholder 3"/>
          <p:cNvSpPr>
            <a:spLocks noGrp="1"/>
          </p:cNvSpPr>
          <p:nvPr>
            <p:ph type="sldNum" sz="quarter" idx="10"/>
          </p:nvPr>
        </p:nvSpPr>
        <p:spPr>
          <a:xfrm>
            <a:off x="4143588" y="9119475"/>
            <a:ext cx="3169920" cy="480060"/>
          </a:xfrm>
          <a:prstGeom prst="rect">
            <a:avLst/>
          </a:prstGeom>
        </p:spPr>
        <p:txBody>
          <a:bodyPr/>
          <a:lstStyle/>
          <a:p>
            <a:fld id="{DD440946-B3FE-4062-9BAE-4125F5E6CB49}" type="slidenum">
              <a:rPr lang="fr-FR" smtClean="0">
                <a:solidFill>
                  <a:prstClr val="black"/>
                </a:solidFill>
              </a:rPr>
              <a:pPr/>
              <a:t>11</a:t>
            </a:fld>
            <a:endParaRPr lang="fr-FR">
              <a:solidFill>
                <a:prstClr val="black"/>
              </a:solidFill>
            </a:endParaRPr>
          </a:p>
        </p:txBody>
      </p:sp>
    </p:spTree>
    <p:extLst>
      <p:ext uri="{BB962C8B-B14F-4D97-AF65-F5344CB8AC3E}">
        <p14:creationId xmlns:p14="http://schemas.microsoft.com/office/powerpoint/2010/main" val="3941356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88554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32436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67548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56708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46378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0690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89768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337628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4339986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2404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a:prstGeom prst="rect">
            <a:avLst/>
          </a:prstGeom>
        </p:spPr>
      </p:sp>
      <p:sp>
        <p:nvSpPr>
          <p:cNvPr id="3" name="Notes Placeholder 2"/>
          <p:cNvSpPr>
            <a:spLocks noGrp="1"/>
          </p:cNvSpPr>
          <p:nvPr>
            <p:ph type="body" idx="1"/>
          </p:nvPr>
        </p:nvSpPr>
        <p:spPr>
          <a:xfrm>
            <a:off x="731521" y="4560570"/>
            <a:ext cx="5852160" cy="43205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4143588" y="9119475"/>
            <a:ext cx="3169920" cy="480060"/>
          </a:xfrm>
          <a:prstGeom prst="rect">
            <a:avLst/>
          </a:prstGeom>
        </p:spPr>
        <p:txBody>
          <a:bodyPr/>
          <a:lstStyle/>
          <a:p>
            <a:fld id="{DD440946-B3FE-4062-9BAE-4125F5E6CB49}" type="slidenum">
              <a:rPr lang="fr-FR" smtClean="0">
                <a:solidFill>
                  <a:prstClr val="black"/>
                </a:solidFill>
              </a:rPr>
              <a:pPr/>
              <a:t>12</a:t>
            </a:fld>
            <a:endParaRPr lang="fr-FR">
              <a:solidFill>
                <a:prstClr val="black"/>
              </a:solidFill>
            </a:endParaRPr>
          </a:p>
        </p:txBody>
      </p:sp>
    </p:spTree>
    <p:extLst>
      <p:ext uri="{BB962C8B-B14F-4D97-AF65-F5344CB8AC3E}">
        <p14:creationId xmlns:p14="http://schemas.microsoft.com/office/powerpoint/2010/main" val="4552558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507957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4654952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20444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30613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191010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6236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609471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118900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34343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86306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352001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581723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03232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389138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03858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885231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273302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608011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612556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932217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85586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852162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658410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846514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598381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5219196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405796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198572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011894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189096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29655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69894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911546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725826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450875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918181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262976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623958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616567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66889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2937375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756753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8353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7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5/17/2016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77809" y="6234274"/>
            <a:ext cx="628887" cy="490686"/>
          </a:xfrm>
          <a:prstGeom prst="rect">
            <a:avLst/>
          </a:prstGeom>
          <a:blipFill>
            <a:blip r:embed="rId2" cstate="print"/>
            <a:stretch>
              <a:fillRect/>
            </a:stretch>
          </a:blipFill>
        </p:spPr>
        <p:txBody>
          <a:bodyPr wrap="square" lIns="0" tIns="0" rIns="0" bIns="0" rtlCol="0"/>
          <a:lstStyle/>
          <a:p>
            <a:endParaRPr sz="1539">
              <a:solidFill>
                <a:prstClr val="black"/>
              </a:solidFill>
            </a:endParaRPr>
          </a:p>
        </p:txBody>
      </p:sp>
      <p:sp>
        <p:nvSpPr>
          <p:cNvPr id="17" name="bk object 17"/>
          <p:cNvSpPr/>
          <p:nvPr/>
        </p:nvSpPr>
        <p:spPr>
          <a:xfrm>
            <a:off x="3423713" y="859393"/>
            <a:ext cx="2165857" cy="287605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18" name="bk object 18"/>
          <p:cNvSpPr/>
          <p:nvPr/>
        </p:nvSpPr>
        <p:spPr>
          <a:xfrm>
            <a:off x="265310" y="2183137"/>
            <a:ext cx="3257957" cy="927847"/>
          </a:xfrm>
          <a:custGeom>
            <a:avLst/>
            <a:gdLst/>
            <a:ahLst/>
            <a:cxnLst/>
            <a:rect l="l" t="t" r="r" b="b"/>
            <a:pathLst>
              <a:path w="3810000" h="1022350">
                <a:moveTo>
                  <a:pt x="0" y="502375"/>
                </a:moveTo>
                <a:lnTo>
                  <a:pt x="38705" y="461336"/>
                </a:lnTo>
                <a:lnTo>
                  <a:pt x="93691" y="406442"/>
                </a:lnTo>
                <a:lnTo>
                  <a:pt x="156941" y="348426"/>
                </a:lnTo>
                <a:lnTo>
                  <a:pt x="228762" y="289191"/>
                </a:lnTo>
                <a:lnTo>
                  <a:pt x="309464" y="230642"/>
                </a:lnTo>
                <a:lnTo>
                  <a:pt x="399353" y="174684"/>
                </a:lnTo>
                <a:lnTo>
                  <a:pt x="498738" y="123222"/>
                </a:lnTo>
                <a:lnTo>
                  <a:pt x="607927" y="78159"/>
                </a:lnTo>
                <a:lnTo>
                  <a:pt x="727228" y="41401"/>
                </a:lnTo>
                <a:lnTo>
                  <a:pt x="856948" y="14852"/>
                </a:lnTo>
                <a:lnTo>
                  <a:pt x="997397" y="417"/>
                </a:lnTo>
                <a:lnTo>
                  <a:pt x="1148881" y="0"/>
                </a:lnTo>
                <a:lnTo>
                  <a:pt x="1311709" y="15505"/>
                </a:lnTo>
                <a:lnTo>
                  <a:pt x="1486188" y="48839"/>
                </a:lnTo>
                <a:lnTo>
                  <a:pt x="1672627" y="101904"/>
                </a:lnTo>
                <a:lnTo>
                  <a:pt x="1871334" y="176606"/>
                </a:lnTo>
                <a:lnTo>
                  <a:pt x="2082617" y="274849"/>
                </a:lnTo>
                <a:lnTo>
                  <a:pt x="2306783" y="398538"/>
                </a:lnTo>
                <a:lnTo>
                  <a:pt x="2401191" y="453223"/>
                </a:lnTo>
                <a:lnTo>
                  <a:pt x="2494810" y="505762"/>
                </a:lnTo>
                <a:lnTo>
                  <a:pt x="2587435" y="556102"/>
                </a:lnTo>
                <a:lnTo>
                  <a:pt x="2678858" y="604186"/>
                </a:lnTo>
                <a:lnTo>
                  <a:pt x="2768874" y="649960"/>
                </a:lnTo>
                <a:lnTo>
                  <a:pt x="2857276" y="693368"/>
                </a:lnTo>
                <a:lnTo>
                  <a:pt x="2943858" y="734356"/>
                </a:lnTo>
                <a:lnTo>
                  <a:pt x="3028414" y="772867"/>
                </a:lnTo>
                <a:lnTo>
                  <a:pt x="3110737" y="808847"/>
                </a:lnTo>
                <a:lnTo>
                  <a:pt x="3190621" y="842241"/>
                </a:lnTo>
                <a:lnTo>
                  <a:pt x="3267861" y="872992"/>
                </a:lnTo>
                <a:lnTo>
                  <a:pt x="3342249" y="901047"/>
                </a:lnTo>
                <a:lnTo>
                  <a:pt x="3413579" y="926349"/>
                </a:lnTo>
                <a:lnTo>
                  <a:pt x="3481645" y="948844"/>
                </a:lnTo>
                <a:lnTo>
                  <a:pt x="3546242" y="968476"/>
                </a:lnTo>
                <a:lnTo>
                  <a:pt x="3607161" y="985190"/>
                </a:lnTo>
                <a:lnTo>
                  <a:pt x="3664198" y="998931"/>
                </a:lnTo>
                <a:lnTo>
                  <a:pt x="3717147" y="1009644"/>
                </a:lnTo>
                <a:lnTo>
                  <a:pt x="3765799" y="1017272"/>
                </a:lnTo>
                <a:lnTo>
                  <a:pt x="3809951" y="1021762"/>
                </a:lnTo>
              </a:path>
            </a:pathLst>
          </a:custGeom>
          <a:ln w="11614">
            <a:solidFill>
              <a:srgbClr val="18234D"/>
            </a:solidFill>
          </a:ln>
        </p:spPr>
        <p:txBody>
          <a:bodyPr wrap="square" lIns="0" tIns="0" rIns="0" bIns="0" rtlCol="0"/>
          <a:lstStyle/>
          <a:p>
            <a:endParaRPr sz="1539">
              <a:solidFill>
                <a:prstClr val="black"/>
              </a:solidFill>
            </a:endParaRPr>
          </a:p>
        </p:txBody>
      </p:sp>
      <p:sp>
        <p:nvSpPr>
          <p:cNvPr id="19" name="bk object 19"/>
          <p:cNvSpPr/>
          <p:nvPr/>
        </p:nvSpPr>
        <p:spPr>
          <a:xfrm>
            <a:off x="4732451" y="2446424"/>
            <a:ext cx="490323" cy="252997"/>
          </a:xfrm>
          <a:custGeom>
            <a:avLst/>
            <a:gdLst/>
            <a:ahLst/>
            <a:cxnLst/>
            <a:rect l="l" t="t" r="r" b="b"/>
            <a:pathLst>
              <a:path w="573404" h="278764">
                <a:moveTo>
                  <a:pt x="0" y="278660"/>
                </a:moveTo>
                <a:lnTo>
                  <a:pt x="573369" y="0"/>
                </a:lnTo>
              </a:path>
            </a:pathLst>
          </a:custGeom>
          <a:ln w="7743">
            <a:solidFill>
              <a:srgbClr val="18234D"/>
            </a:solidFill>
          </a:ln>
        </p:spPr>
        <p:txBody>
          <a:bodyPr wrap="square" lIns="0" tIns="0" rIns="0" bIns="0" rtlCol="0"/>
          <a:lstStyle/>
          <a:p>
            <a:endParaRPr sz="1539">
              <a:solidFill>
                <a:prstClr val="black"/>
              </a:solidFill>
            </a:endParaRPr>
          </a:p>
        </p:txBody>
      </p:sp>
      <p:sp>
        <p:nvSpPr>
          <p:cNvPr id="20" name="bk object 20"/>
          <p:cNvSpPr/>
          <p:nvPr/>
        </p:nvSpPr>
        <p:spPr>
          <a:xfrm>
            <a:off x="4244167" y="2643506"/>
            <a:ext cx="789512" cy="839096"/>
          </a:xfrm>
          <a:custGeom>
            <a:avLst/>
            <a:gdLst/>
            <a:ahLst/>
            <a:cxnLst/>
            <a:rect l="l" t="t" r="r" b="b"/>
            <a:pathLst>
              <a:path w="923289" h="924560">
                <a:moveTo>
                  <a:pt x="449103" y="0"/>
                </a:moveTo>
                <a:lnTo>
                  <a:pt x="376338" y="7387"/>
                </a:lnTo>
                <a:lnTo>
                  <a:pt x="303777" y="26759"/>
                </a:lnTo>
                <a:lnTo>
                  <a:pt x="235303" y="58489"/>
                </a:lnTo>
                <a:lnTo>
                  <a:pt x="174377" y="99490"/>
                </a:lnTo>
                <a:lnTo>
                  <a:pt x="121583" y="148577"/>
                </a:lnTo>
                <a:lnTo>
                  <a:pt x="77505" y="204564"/>
                </a:lnTo>
                <a:lnTo>
                  <a:pt x="42724" y="266267"/>
                </a:lnTo>
                <a:lnTo>
                  <a:pt x="17824" y="332500"/>
                </a:lnTo>
                <a:lnTo>
                  <a:pt x="3388" y="402080"/>
                </a:lnTo>
                <a:lnTo>
                  <a:pt x="0" y="473821"/>
                </a:lnTo>
                <a:lnTo>
                  <a:pt x="2630" y="510131"/>
                </a:lnTo>
                <a:lnTo>
                  <a:pt x="16905" y="582892"/>
                </a:lnTo>
                <a:lnTo>
                  <a:pt x="42822" y="654163"/>
                </a:lnTo>
                <a:lnTo>
                  <a:pt x="78625" y="718893"/>
                </a:lnTo>
                <a:lnTo>
                  <a:pt x="123434" y="775820"/>
                </a:lnTo>
                <a:lnTo>
                  <a:pt x="175970" y="824385"/>
                </a:lnTo>
                <a:lnTo>
                  <a:pt x="234956" y="864031"/>
                </a:lnTo>
                <a:lnTo>
                  <a:pt x="299117" y="894201"/>
                </a:lnTo>
                <a:lnTo>
                  <a:pt x="367175" y="914338"/>
                </a:lnTo>
                <a:lnTo>
                  <a:pt x="437852" y="923884"/>
                </a:lnTo>
                <a:lnTo>
                  <a:pt x="473775" y="924511"/>
                </a:lnTo>
                <a:lnTo>
                  <a:pt x="509873" y="922281"/>
                </a:lnTo>
                <a:lnTo>
                  <a:pt x="581960" y="908973"/>
                </a:lnTo>
                <a:lnTo>
                  <a:pt x="652774" y="883118"/>
                </a:lnTo>
                <a:lnTo>
                  <a:pt x="717551" y="846597"/>
                </a:lnTo>
                <a:lnTo>
                  <a:pt x="774518" y="801400"/>
                </a:lnTo>
                <a:lnTo>
                  <a:pt x="823116" y="748711"/>
                </a:lnTo>
                <a:lnTo>
                  <a:pt x="862788" y="689716"/>
                </a:lnTo>
                <a:lnTo>
                  <a:pt x="892977" y="625600"/>
                </a:lnTo>
                <a:lnTo>
                  <a:pt x="913124" y="557547"/>
                </a:lnTo>
                <a:lnTo>
                  <a:pt x="922674" y="486742"/>
                </a:lnTo>
                <a:lnTo>
                  <a:pt x="923300" y="450678"/>
                </a:lnTo>
                <a:lnTo>
                  <a:pt x="921067" y="414371"/>
                </a:lnTo>
                <a:lnTo>
                  <a:pt x="907748" y="341617"/>
                </a:lnTo>
                <a:lnTo>
                  <a:pt x="881863" y="270346"/>
                </a:lnTo>
                <a:lnTo>
                  <a:pt x="845299" y="205610"/>
                </a:lnTo>
                <a:lnTo>
                  <a:pt x="800061" y="148681"/>
                </a:lnTo>
                <a:lnTo>
                  <a:pt x="747332" y="100115"/>
                </a:lnTo>
                <a:lnTo>
                  <a:pt x="688298" y="60470"/>
                </a:lnTo>
                <a:lnTo>
                  <a:pt x="624140" y="30302"/>
                </a:lnTo>
                <a:lnTo>
                  <a:pt x="556044" y="10168"/>
                </a:lnTo>
                <a:lnTo>
                  <a:pt x="485192" y="625"/>
                </a:lnTo>
                <a:lnTo>
                  <a:pt x="449103" y="0"/>
                </a:lnTo>
                <a:close/>
              </a:path>
            </a:pathLst>
          </a:custGeom>
          <a:solidFill>
            <a:srgbClr val="39A9DA"/>
          </a:solidFill>
        </p:spPr>
        <p:txBody>
          <a:bodyPr wrap="square" lIns="0" tIns="0" rIns="0" bIns="0" rtlCol="0"/>
          <a:lstStyle/>
          <a:p>
            <a:endParaRPr sz="1539">
              <a:solidFill>
                <a:prstClr val="black"/>
              </a:solidFill>
            </a:endParaRPr>
          </a:p>
        </p:txBody>
      </p:sp>
      <p:sp>
        <p:nvSpPr>
          <p:cNvPr id="21" name="bk object 21"/>
          <p:cNvSpPr/>
          <p:nvPr/>
        </p:nvSpPr>
        <p:spPr>
          <a:xfrm>
            <a:off x="5441450" y="93233"/>
            <a:ext cx="3438773" cy="1872983"/>
          </a:xfrm>
          <a:custGeom>
            <a:avLst/>
            <a:gdLst/>
            <a:ahLst/>
            <a:cxnLst/>
            <a:rect l="l" t="t" r="r" b="b"/>
            <a:pathLst>
              <a:path w="4021454" h="2063750">
                <a:moveTo>
                  <a:pt x="0" y="908867"/>
                </a:moveTo>
                <a:lnTo>
                  <a:pt x="85646" y="753241"/>
                </a:lnTo>
                <a:lnTo>
                  <a:pt x="162809" y="613563"/>
                </a:lnTo>
                <a:lnTo>
                  <a:pt x="232012" y="489406"/>
                </a:lnTo>
                <a:lnTo>
                  <a:pt x="293777" y="380342"/>
                </a:lnTo>
                <a:lnTo>
                  <a:pt x="348628" y="285946"/>
                </a:lnTo>
                <a:lnTo>
                  <a:pt x="397088" y="205789"/>
                </a:lnTo>
                <a:lnTo>
                  <a:pt x="439680" y="139447"/>
                </a:lnTo>
                <a:lnTo>
                  <a:pt x="476925" y="86491"/>
                </a:lnTo>
                <a:lnTo>
                  <a:pt x="509349" y="46495"/>
                </a:lnTo>
                <a:lnTo>
                  <a:pt x="537472" y="19032"/>
                </a:lnTo>
                <a:lnTo>
                  <a:pt x="582913" y="0"/>
                </a:lnTo>
                <a:lnTo>
                  <a:pt x="601276" y="7576"/>
                </a:lnTo>
                <a:lnTo>
                  <a:pt x="631902" y="54781"/>
                </a:lnTo>
                <a:lnTo>
                  <a:pt x="645211" y="93555"/>
                </a:lnTo>
                <a:lnTo>
                  <a:pt x="657881" y="141876"/>
                </a:lnTo>
                <a:lnTo>
                  <a:pt x="670435" y="199316"/>
                </a:lnTo>
                <a:lnTo>
                  <a:pt x="683396" y="265448"/>
                </a:lnTo>
                <a:lnTo>
                  <a:pt x="697288" y="339846"/>
                </a:lnTo>
                <a:lnTo>
                  <a:pt x="712621" y="421036"/>
                </a:lnTo>
                <a:lnTo>
                  <a:pt x="730909" y="507263"/>
                </a:lnTo>
                <a:lnTo>
                  <a:pt x="752433" y="597697"/>
                </a:lnTo>
                <a:lnTo>
                  <a:pt x="777475" y="691512"/>
                </a:lnTo>
                <a:lnTo>
                  <a:pt x="806317" y="787882"/>
                </a:lnTo>
                <a:lnTo>
                  <a:pt x="839242" y="885977"/>
                </a:lnTo>
                <a:lnTo>
                  <a:pt x="876530" y="984972"/>
                </a:lnTo>
                <a:lnTo>
                  <a:pt x="918465" y="1084039"/>
                </a:lnTo>
                <a:lnTo>
                  <a:pt x="965327" y="1182351"/>
                </a:lnTo>
                <a:lnTo>
                  <a:pt x="1017399" y="1279080"/>
                </a:lnTo>
                <a:lnTo>
                  <a:pt x="1074963" y="1373400"/>
                </a:lnTo>
                <a:lnTo>
                  <a:pt x="1138301" y="1464483"/>
                </a:lnTo>
                <a:lnTo>
                  <a:pt x="1207694" y="1551502"/>
                </a:lnTo>
                <a:lnTo>
                  <a:pt x="1283425" y="1633629"/>
                </a:lnTo>
                <a:lnTo>
                  <a:pt x="1365775" y="1710038"/>
                </a:lnTo>
                <a:lnTo>
                  <a:pt x="1455027" y="1779901"/>
                </a:lnTo>
                <a:lnTo>
                  <a:pt x="1551461" y="1842391"/>
                </a:lnTo>
                <a:lnTo>
                  <a:pt x="1655361" y="1896681"/>
                </a:lnTo>
                <a:lnTo>
                  <a:pt x="1767009" y="1941943"/>
                </a:lnTo>
                <a:lnTo>
                  <a:pt x="1886685" y="1977351"/>
                </a:lnTo>
                <a:lnTo>
                  <a:pt x="2016913" y="2006569"/>
                </a:lnTo>
                <a:lnTo>
                  <a:pt x="2150865" y="2030109"/>
                </a:lnTo>
                <a:lnTo>
                  <a:pt x="2288784" y="2047637"/>
                </a:lnTo>
                <a:lnTo>
                  <a:pt x="2430910" y="2058820"/>
                </a:lnTo>
                <a:lnTo>
                  <a:pt x="2577485" y="2063323"/>
                </a:lnTo>
                <a:lnTo>
                  <a:pt x="2728752" y="2060814"/>
                </a:lnTo>
                <a:lnTo>
                  <a:pt x="2884950" y="2050959"/>
                </a:lnTo>
                <a:lnTo>
                  <a:pt x="3046322" y="2033423"/>
                </a:lnTo>
                <a:lnTo>
                  <a:pt x="3213109" y="2007874"/>
                </a:lnTo>
                <a:lnTo>
                  <a:pt x="3385552" y="1973977"/>
                </a:lnTo>
                <a:lnTo>
                  <a:pt x="3563893" y="1931399"/>
                </a:lnTo>
                <a:lnTo>
                  <a:pt x="3748374" y="1879806"/>
                </a:lnTo>
                <a:lnTo>
                  <a:pt x="3939235" y="1818865"/>
                </a:lnTo>
                <a:lnTo>
                  <a:pt x="4021436" y="1789468"/>
                </a:lnTo>
              </a:path>
            </a:pathLst>
          </a:custGeom>
          <a:ln w="11615">
            <a:solidFill>
              <a:srgbClr val="18234D"/>
            </a:solidFill>
          </a:ln>
        </p:spPr>
        <p:txBody>
          <a:bodyPr wrap="square" lIns="0" tIns="0" rIns="0" bIns="0" rtlCol="0"/>
          <a:lstStyle/>
          <a:p>
            <a:endParaRPr sz="1539">
              <a:solidFill>
                <a:prstClr val="black"/>
              </a:solidFill>
            </a:endParaRPr>
          </a:p>
        </p:txBody>
      </p:sp>
      <p:sp>
        <p:nvSpPr>
          <p:cNvPr id="22" name="bk object 22"/>
          <p:cNvSpPr/>
          <p:nvPr/>
        </p:nvSpPr>
        <p:spPr>
          <a:xfrm>
            <a:off x="4182617" y="2615011"/>
            <a:ext cx="563627" cy="646611"/>
          </a:xfrm>
          <a:custGeom>
            <a:avLst/>
            <a:gdLst/>
            <a:ahLst/>
            <a:cxnLst/>
            <a:rect l="l" t="t" r="r" b="b"/>
            <a:pathLst>
              <a:path w="659129" h="712470">
                <a:moveTo>
                  <a:pt x="340857" y="3931"/>
                </a:moveTo>
                <a:lnTo>
                  <a:pt x="298216" y="3931"/>
                </a:lnTo>
                <a:lnTo>
                  <a:pt x="294314" y="7863"/>
                </a:lnTo>
                <a:lnTo>
                  <a:pt x="285656" y="11680"/>
                </a:lnTo>
                <a:lnTo>
                  <a:pt x="276641" y="14217"/>
                </a:lnTo>
                <a:lnTo>
                  <a:pt x="264723" y="19477"/>
                </a:lnTo>
                <a:lnTo>
                  <a:pt x="249472" y="25670"/>
                </a:lnTo>
                <a:lnTo>
                  <a:pt x="239319" y="30637"/>
                </a:lnTo>
                <a:lnTo>
                  <a:pt x="227852" y="36820"/>
                </a:lnTo>
                <a:lnTo>
                  <a:pt x="214286" y="43904"/>
                </a:lnTo>
                <a:lnTo>
                  <a:pt x="203266" y="49432"/>
                </a:lnTo>
                <a:lnTo>
                  <a:pt x="192164" y="55147"/>
                </a:lnTo>
                <a:lnTo>
                  <a:pt x="180864" y="61168"/>
                </a:lnTo>
                <a:lnTo>
                  <a:pt x="169252" y="67614"/>
                </a:lnTo>
                <a:lnTo>
                  <a:pt x="156958" y="72533"/>
                </a:lnTo>
                <a:lnTo>
                  <a:pt x="145270" y="77962"/>
                </a:lnTo>
                <a:lnTo>
                  <a:pt x="134040" y="83686"/>
                </a:lnTo>
                <a:lnTo>
                  <a:pt x="112367" y="95154"/>
                </a:lnTo>
                <a:lnTo>
                  <a:pt x="101999" y="101143"/>
                </a:lnTo>
                <a:lnTo>
                  <a:pt x="91752" y="106821"/>
                </a:lnTo>
                <a:lnTo>
                  <a:pt x="56505" y="125513"/>
                </a:lnTo>
                <a:lnTo>
                  <a:pt x="44621" y="131097"/>
                </a:lnTo>
                <a:lnTo>
                  <a:pt x="34747" y="135544"/>
                </a:lnTo>
                <a:lnTo>
                  <a:pt x="30967" y="143286"/>
                </a:lnTo>
                <a:lnTo>
                  <a:pt x="23134" y="143286"/>
                </a:lnTo>
                <a:lnTo>
                  <a:pt x="19324" y="147157"/>
                </a:lnTo>
                <a:lnTo>
                  <a:pt x="15392" y="151028"/>
                </a:lnTo>
                <a:lnTo>
                  <a:pt x="7711" y="158770"/>
                </a:lnTo>
                <a:lnTo>
                  <a:pt x="7711" y="162641"/>
                </a:lnTo>
                <a:lnTo>
                  <a:pt x="3749" y="170383"/>
                </a:lnTo>
                <a:lnTo>
                  <a:pt x="0" y="178155"/>
                </a:lnTo>
                <a:lnTo>
                  <a:pt x="0" y="197479"/>
                </a:lnTo>
                <a:lnTo>
                  <a:pt x="431" y="206151"/>
                </a:lnTo>
                <a:lnTo>
                  <a:pt x="4389" y="217409"/>
                </a:lnTo>
                <a:lnTo>
                  <a:pt x="11256" y="229163"/>
                </a:lnTo>
                <a:lnTo>
                  <a:pt x="17235" y="238875"/>
                </a:lnTo>
                <a:lnTo>
                  <a:pt x="32035" y="263267"/>
                </a:lnTo>
                <a:lnTo>
                  <a:pt x="38117" y="272504"/>
                </a:lnTo>
                <a:lnTo>
                  <a:pt x="45410" y="283095"/>
                </a:lnTo>
                <a:lnTo>
                  <a:pt x="64431" y="310225"/>
                </a:lnTo>
                <a:lnTo>
                  <a:pt x="71160" y="319347"/>
                </a:lnTo>
                <a:lnTo>
                  <a:pt x="77989" y="329079"/>
                </a:lnTo>
                <a:lnTo>
                  <a:pt x="84963" y="339488"/>
                </a:lnTo>
                <a:lnTo>
                  <a:pt x="92128" y="350638"/>
                </a:lnTo>
                <a:lnTo>
                  <a:pt x="99528" y="362594"/>
                </a:lnTo>
                <a:lnTo>
                  <a:pt x="107209" y="375422"/>
                </a:lnTo>
                <a:lnTo>
                  <a:pt x="113894" y="385152"/>
                </a:lnTo>
                <a:lnTo>
                  <a:pt x="120437" y="395015"/>
                </a:lnTo>
                <a:lnTo>
                  <a:pt x="126912" y="405003"/>
                </a:lnTo>
                <a:lnTo>
                  <a:pt x="140311" y="425886"/>
                </a:lnTo>
                <a:lnTo>
                  <a:pt x="147473" y="436905"/>
                </a:lnTo>
                <a:lnTo>
                  <a:pt x="155111" y="448410"/>
                </a:lnTo>
                <a:lnTo>
                  <a:pt x="163355" y="460478"/>
                </a:lnTo>
                <a:lnTo>
                  <a:pt x="176092" y="481091"/>
                </a:lnTo>
                <a:lnTo>
                  <a:pt x="203087" y="522766"/>
                </a:lnTo>
                <a:lnTo>
                  <a:pt x="219387" y="545449"/>
                </a:lnTo>
                <a:lnTo>
                  <a:pt x="226099" y="557003"/>
                </a:lnTo>
                <a:lnTo>
                  <a:pt x="246426" y="589821"/>
                </a:lnTo>
                <a:lnTo>
                  <a:pt x="260257" y="608915"/>
                </a:lnTo>
                <a:lnTo>
                  <a:pt x="267528" y="619710"/>
                </a:lnTo>
                <a:lnTo>
                  <a:pt x="281093" y="639631"/>
                </a:lnTo>
                <a:lnTo>
                  <a:pt x="287786" y="649720"/>
                </a:lnTo>
                <a:lnTo>
                  <a:pt x="294683" y="660537"/>
                </a:lnTo>
                <a:lnTo>
                  <a:pt x="301986" y="672564"/>
                </a:lnTo>
                <a:lnTo>
                  <a:pt x="309374" y="682393"/>
                </a:lnTo>
                <a:lnTo>
                  <a:pt x="346136" y="711963"/>
                </a:lnTo>
                <a:lnTo>
                  <a:pt x="360212" y="712348"/>
                </a:lnTo>
                <a:lnTo>
                  <a:pt x="383499" y="712348"/>
                </a:lnTo>
                <a:lnTo>
                  <a:pt x="391180" y="708507"/>
                </a:lnTo>
                <a:lnTo>
                  <a:pt x="395142" y="704636"/>
                </a:lnTo>
                <a:lnTo>
                  <a:pt x="402823" y="704636"/>
                </a:lnTo>
                <a:lnTo>
                  <a:pt x="402823" y="700765"/>
                </a:lnTo>
                <a:lnTo>
                  <a:pt x="406786" y="700765"/>
                </a:lnTo>
                <a:lnTo>
                  <a:pt x="410535" y="696894"/>
                </a:lnTo>
                <a:lnTo>
                  <a:pt x="418398" y="693023"/>
                </a:lnTo>
                <a:lnTo>
                  <a:pt x="422208" y="689152"/>
                </a:lnTo>
                <a:lnTo>
                  <a:pt x="429920" y="685251"/>
                </a:lnTo>
                <a:lnTo>
                  <a:pt x="447577" y="673868"/>
                </a:lnTo>
                <a:lnTo>
                  <a:pt x="457287" y="666530"/>
                </a:lnTo>
                <a:lnTo>
                  <a:pt x="479703" y="650170"/>
                </a:lnTo>
                <a:lnTo>
                  <a:pt x="489293" y="642559"/>
                </a:lnTo>
                <a:lnTo>
                  <a:pt x="499750" y="634928"/>
                </a:lnTo>
                <a:lnTo>
                  <a:pt x="503529" y="634928"/>
                </a:lnTo>
                <a:lnTo>
                  <a:pt x="507431" y="631057"/>
                </a:lnTo>
                <a:lnTo>
                  <a:pt x="511393" y="627217"/>
                </a:lnTo>
                <a:lnTo>
                  <a:pt x="515172" y="627217"/>
                </a:lnTo>
                <a:lnTo>
                  <a:pt x="519074" y="623315"/>
                </a:lnTo>
                <a:lnTo>
                  <a:pt x="552960" y="597465"/>
                </a:lnTo>
                <a:lnTo>
                  <a:pt x="576314" y="581637"/>
                </a:lnTo>
                <a:lnTo>
                  <a:pt x="585714" y="572621"/>
                </a:lnTo>
                <a:lnTo>
                  <a:pt x="595224" y="564270"/>
                </a:lnTo>
                <a:lnTo>
                  <a:pt x="604906" y="556968"/>
                </a:lnTo>
                <a:lnTo>
                  <a:pt x="616185" y="547818"/>
                </a:lnTo>
                <a:lnTo>
                  <a:pt x="626605" y="541070"/>
                </a:lnTo>
                <a:lnTo>
                  <a:pt x="630351" y="538154"/>
                </a:lnTo>
                <a:lnTo>
                  <a:pt x="321503" y="538154"/>
                </a:lnTo>
                <a:lnTo>
                  <a:pt x="85129" y="181981"/>
                </a:lnTo>
                <a:lnTo>
                  <a:pt x="321503" y="61965"/>
                </a:lnTo>
                <a:lnTo>
                  <a:pt x="383095" y="61965"/>
                </a:lnTo>
                <a:lnTo>
                  <a:pt x="376292" y="51016"/>
                </a:lnTo>
                <a:lnTo>
                  <a:pt x="370031" y="40453"/>
                </a:lnTo>
                <a:lnTo>
                  <a:pt x="364144" y="30998"/>
                </a:lnTo>
                <a:lnTo>
                  <a:pt x="356280" y="23286"/>
                </a:lnTo>
                <a:lnTo>
                  <a:pt x="352501" y="15575"/>
                </a:lnTo>
                <a:lnTo>
                  <a:pt x="340857" y="3931"/>
                </a:lnTo>
                <a:close/>
              </a:path>
              <a:path w="659129" h="712470">
                <a:moveTo>
                  <a:pt x="383095" y="61965"/>
                </a:moveTo>
                <a:lnTo>
                  <a:pt x="321503" y="61965"/>
                </a:lnTo>
                <a:lnTo>
                  <a:pt x="542361" y="394929"/>
                </a:lnTo>
                <a:lnTo>
                  <a:pt x="321503" y="538154"/>
                </a:lnTo>
                <a:lnTo>
                  <a:pt x="630351" y="538154"/>
                </a:lnTo>
                <a:lnTo>
                  <a:pt x="635325" y="534283"/>
                </a:lnTo>
                <a:lnTo>
                  <a:pt x="639104" y="526541"/>
                </a:lnTo>
                <a:lnTo>
                  <a:pt x="643036" y="522671"/>
                </a:lnTo>
                <a:lnTo>
                  <a:pt x="646937" y="522671"/>
                </a:lnTo>
                <a:lnTo>
                  <a:pt x="650747" y="514929"/>
                </a:lnTo>
                <a:lnTo>
                  <a:pt x="654679" y="511058"/>
                </a:lnTo>
                <a:lnTo>
                  <a:pt x="658611" y="503316"/>
                </a:lnTo>
                <a:lnTo>
                  <a:pt x="658611" y="476219"/>
                </a:lnTo>
                <a:lnTo>
                  <a:pt x="650747" y="468477"/>
                </a:lnTo>
                <a:lnTo>
                  <a:pt x="650747" y="464606"/>
                </a:lnTo>
                <a:lnTo>
                  <a:pt x="646937" y="460735"/>
                </a:lnTo>
                <a:lnTo>
                  <a:pt x="639104" y="449122"/>
                </a:lnTo>
                <a:lnTo>
                  <a:pt x="632290" y="438392"/>
                </a:lnTo>
                <a:lnTo>
                  <a:pt x="631393" y="437509"/>
                </a:lnTo>
                <a:lnTo>
                  <a:pt x="631729" y="437509"/>
                </a:lnTo>
                <a:lnTo>
                  <a:pt x="625376" y="427507"/>
                </a:lnTo>
                <a:lnTo>
                  <a:pt x="619427" y="419905"/>
                </a:lnTo>
                <a:lnTo>
                  <a:pt x="610073" y="403927"/>
                </a:lnTo>
                <a:lnTo>
                  <a:pt x="582782" y="363540"/>
                </a:lnTo>
                <a:lnTo>
                  <a:pt x="575365" y="350129"/>
                </a:lnTo>
                <a:lnTo>
                  <a:pt x="568976" y="341486"/>
                </a:lnTo>
                <a:lnTo>
                  <a:pt x="542144" y="299380"/>
                </a:lnTo>
                <a:lnTo>
                  <a:pt x="527259" y="274574"/>
                </a:lnTo>
                <a:lnTo>
                  <a:pt x="519480" y="264846"/>
                </a:lnTo>
                <a:lnTo>
                  <a:pt x="496808" y="233858"/>
                </a:lnTo>
                <a:lnTo>
                  <a:pt x="476463" y="201350"/>
                </a:lnTo>
                <a:lnTo>
                  <a:pt x="467536" y="189770"/>
                </a:lnTo>
                <a:lnTo>
                  <a:pt x="461112" y="179406"/>
                </a:lnTo>
                <a:lnTo>
                  <a:pt x="454786" y="168967"/>
                </a:lnTo>
                <a:lnTo>
                  <a:pt x="448331" y="158410"/>
                </a:lnTo>
                <a:lnTo>
                  <a:pt x="441519" y="147692"/>
                </a:lnTo>
                <a:lnTo>
                  <a:pt x="434120" y="136770"/>
                </a:lnTo>
                <a:lnTo>
                  <a:pt x="425905" y="125601"/>
                </a:lnTo>
                <a:lnTo>
                  <a:pt x="406193" y="95385"/>
                </a:lnTo>
                <a:lnTo>
                  <a:pt x="399244" y="84995"/>
                </a:lnTo>
                <a:lnTo>
                  <a:pt x="391695" y="74046"/>
                </a:lnTo>
                <a:lnTo>
                  <a:pt x="383301" y="62297"/>
                </a:lnTo>
                <a:lnTo>
                  <a:pt x="383095" y="61965"/>
                </a:lnTo>
                <a:close/>
              </a:path>
              <a:path w="659129" h="712470">
                <a:moveTo>
                  <a:pt x="635325" y="437509"/>
                </a:moveTo>
                <a:lnTo>
                  <a:pt x="631729" y="437509"/>
                </a:lnTo>
                <a:lnTo>
                  <a:pt x="632290" y="438392"/>
                </a:lnTo>
                <a:lnTo>
                  <a:pt x="635325" y="441380"/>
                </a:lnTo>
                <a:lnTo>
                  <a:pt x="635325" y="437509"/>
                </a:lnTo>
                <a:close/>
              </a:path>
              <a:path w="659129" h="712470">
                <a:moveTo>
                  <a:pt x="631729" y="437509"/>
                </a:moveTo>
                <a:lnTo>
                  <a:pt x="631393" y="437509"/>
                </a:lnTo>
                <a:lnTo>
                  <a:pt x="632290" y="438392"/>
                </a:lnTo>
                <a:lnTo>
                  <a:pt x="631729" y="437509"/>
                </a:lnTo>
                <a:close/>
              </a:path>
              <a:path w="659129" h="712470">
                <a:moveTo>
                  <a:pt x="329244" y="0"/>
                </a:moveTo>
                <a:lnTo>
                  <a:pt x="309859" y="0"/>
                </a:lnTo>
                <a:lnTo>
                  <a:pt x="305927" y="3931"/>
                </a:lnTo>
                <a:lnTo>
                  <a:pt x="333146" y="3931"/>
                </a:lnTo>
                <a:lnTo>
                  <a:pt x="329244" y="0"/>
                </a:lnTo>
                <a:close/>
              </a:path>
            </a:pathLst>
          </a:custGeom>
          <a:solidFill>
            <a:srgbClr val="1E2758"/>
          </a:solidFill>
        </p:spPr>
        <p:txBody>
          <a:bodyPr wrap="square" lIns="0" tIns="0" rIns="0" bIns="0" rtlCol="0"/>
          <a:lstStyle/>
          <a:p>
            <a:endParaRPr sz="1539">
              <a:solidFill>
                <a:prstClr val="black"/>
              </a:solidFill>
            </a:endParaRPr>
          </a:p>
        </p:txBody>
      </p:sp>
      <p:sp>
        <p:nvSpPr>
          <p:cNvPr id="23" name="bk object 23"/>
          <p:cNvSpPr/>
          <p:nvPr/>
        </p:nvSpPr>
        <p:spPr>
          <a:xfrm>
            <a:off x="4321693" y="2685358"/>
            <a:ext cx="46697" cy="31697"/>
          </a:xfrm>
          <a:custGeom>
            <a:avLst/>
            <a:gdLst/>
            <a:ahLst/>
            <a:cxnLst/>
            <a:rect l="l" t="t" r="r" b="b"/>
            <a:pathLst>
              <a:path w="54610" h="34925">
                <a:moveTo>
                  <a:pt x="50322" y="0"/>
                </a:moveTo>
                <a:lnTo>
                  <a:pt x="42607" y="1"/>
                </a:lnTo>
                <a:lnTo>
                  <a:pt x="7711" y="19324"/>
                </a:lnTo>
                <a:lnTo>
                  <a:pt x="3931" y="19324"/>
                </a:lnTo>
                <a:lnTo>
                  <a:pt x="0" y="27035"/>
                </a:lnTo>
                <a:lnTo>
                  <a:pt x="3931" y="30937"/>
                </a:lnTo>
                <a:lnTo>
                  <a:pt x="7711" y="30937"/>
                </a:lnTo>
                <a:lnTo>
                  <a:pt x="11643" y="34899"/>
                </a:lnTo>
                <a:lnTo>
                  <a:pt x="15453" y="30937"/>
                </a:lnTo>
                <a:lnTo>
                  <a:pt x="50322" y="15422"/>
                </a:lnTo>
                <a:lnTo>
                  <a:pt x="54254" y="11612"/>
                </a:lnTo>
                <a:lnTo>
                  <a:pt x="54254" y="7711"/>
                </a:lnTo>
                <a:lnTo>
                  <a:pt x="50322" y="3901"/>
                </a:lnTo>
                <a:lnTo>
                  <a:pt x="50322" y="0"/>
                </a:lnTo>
                <a:close/>
              </a:path>
            </a:pathLst>
          </a:custGeom>
          <a:solidFill>
            <a:srgbClr val="FFFFFF"/>
          </a:solidFill>
        </p:spPr>
        <p:txBody>
          <a:bodyPr wrap="square" lIns="0" tIns="0" rIns="0" bIns="0" rtlCol="0"/>
          <a:lstStyle/>
          <a:p>
            <a:endParaRPr sz="1539">
              <a:solidFill>
                <a:prstClr val="black"/>
              </a:solidFill>
            </a:endParaRPr>
          </a:p>
        </p:txBody>
      </p:sp>
      <p:sp>
        <p:nvSpPr>
          <p:cNvPr id="24" name="bk object 24"/>
          <p:cNvSpPr/>
          <p:nvPr/>
        </p:nvSpPr>
        <p:spPr>
          <a:xfrm>
            <a:off x="4482841" y="3077129"/>
            <a:ext cx="95567" cy="79530"/>
          </a:xfrm>
          <a:custGeom>
            <a:avLst/>
            <a:gdLst/>
            <a:ahLst/>
            <a:cxnLst/>
            <a:rect l="l" t="t" r="r" b="b"/>
            <a:pathLst>
              <a:path w="111760" h="87629">
                <a:moveTo>
                  <a:pt x="94527" y="0"/>
                </a:moveTo>
                <a:lnTo>
                  <a:pt x="82640" y="5803"/>
                </a:lnTo>
                <a:lnTo>
                  <a:pt x="1160" y="61820"/>
                </a:lnTo>
                <a:lnTo>
                  <a:pt x="0" y="73142"/>
                </a:lnTo>
                <a:lnTo>
                  <a:pt x="6509" y="84260"/>
                </a:lnTo>
                <a:lnTo>
                  <a:pt x="16681" y="87621"/>
                </a:lnTo>
                <a:lnTo>
                  <a:pt x="28535" y="83120"/>
                </a:lnTo>
                <a:lnTo>
                  <a:pt x="109505" y="28186"/>
                </a:lnTo>
                <a:lnTo>
                  <a:pt x="111597" y="16608"/>
                </a:lnTo>
                <a:lnTo>
                  <a:pt x="106012" y="5744"/>
                </a:lnTo>
                <a:lnTo>
                  <a:pt x="104692" y="3745"/>
                </a:lnTo>
                <a:lnTo>
                  <a:pt x="94527" y="0"/>
                </a:lnTo>
                <a:close/>
              </a:path>
            </a:pathLst>
          </a:custGeom>
          <a:solidFill>
            <a:srgbClr val="FFFFFF"/>
          </a:solidFill>
        </p:spPr>
        <p:txBody>
          <a:bodyPr wrap="square" lIns="0" tIns="0" rIns="0" bIns="0" rtlCol="0"/>
          <a:lstStyle/>
          <a:p>
            <a:endParaRPr sz="1539">
              <a:solidFill>
                <a:prstClr val="black"/>
              </a:solidFill>
            </a:endParaRPr>
          </a:p>
        </p:txBody>
      </p:sp>
      <p:sp>
        <p:nvSpPr>
          <p:cNvPr id="25" name="bk object 25"/>
          <p:cNvSpPr/>
          <p:nvPr/>
        </p:nvSpPr>
        <p:spPr>
          <a:xfrm>
            <a:off x="4586320" y="3007018"/>
            <a:ext cx="89050" cy="74343"/>
          </a:xfrm>
          <a:custGeom>
            <a:avLst/>
            <a:gdLst/>
            <a:ahLst/>
            <a:cxnLst/>
            <a:rect l="l" t="t" r="r" b="b"/>
            <a:pathLst>
              <a:path w="104139" h="81914">
                <a:moveTo>
                  <a:pt x="84826" y="0"/>
                </a:moveTo>
                <a:lnTo>
                  <a:pt x="73931" y="5646"/>
                </a:lnTo>
                <a:lnTo>
                  <a:pt x="2952" y="53760"/>
                </a:lnTo>
                <a:lnTo>
                  <a:pt x="0" y="63919"/>
                </a:lnTo>
                <a:lnTo>
                  <a:pt x="5082" y="75963"/>
                </a:lnTo>
                <a:lnTo>
                  <a:pt x="16309" y="81570"/>
                </a:lnTo>
                <a:lnTo>
                  <a:pt x="27812" y="79008"/>
                </a:lnTo>
                <a:lnTo>
                  <a:pt x="100042" y="29312"/>
                </a:lnTo>
                <a:lnTo>
                  <a:pt x="103694" y="17149"/>
                </a:lnTo>
                <a:lnTo>
                  <a:pt x="101252" y="5577"/>
                </a:lnTo>
                <a:lnTo>
                  <a:pt x="96368" y="1974"/>
                </a:lnTo>
                <a:lnTo>
                  <a:pt x="84826" y="0"/>
                </a:lnTo>
                <a:close/>
              </a:path>
            </a:pathLst>
          </a:custGeom>
          <a:solidFill>
            <a:srgbClr val="FFFFFF"/>
          </a:solidFill>
        </p:spPr>
        <p:txBody>
          <a:bodyPr wrap="square" lIns="0" tIns="0" rIns="0" bIns="0" rtlCol="0"/>
          <a:lstStyle/>
          <a:p>
            <a:endParaRPr sz="1539">
              <a:solidFill>
                <a:prstClr val="black"/>
              </a:solidFill>
            </a:endParaRPr>
          </a:p>
        </p:txBody>
      </p:sp>
      <p:sp>
        <p:nvSpPr>
          <p:cNvPr id="26" name="bk object 26"/>
          <p:cNvSpPr/>
          <p:nvPr/>
        </p:nvSpPr>
        <p:spPr>
          <a:xfrm>
            <a:off x="4075177" y="2584652"/>
            <a:ext cx="190590" cy="216690"/>
          </a:xfrm>
          <a:custGeom>
            <a:avLst/>
            <a:gdLst/>
            <a:ahLst/>
            <a:cxnLst/>
            <a:rect l="l" t="t" r="r" b="b"/>
            <a:pathLst>
              <a:path w="222885" h="238760">
                <a:moveTo>
                  <a:pt x="126200" y="0"/>
                </a:moveTo>
                <a:lnTo>
                  <a:pt x="140902" y="33522"/>
                </a:lnTo>
                <a:lnTo>
                  <a:pt x="52290" y="80529"/>
                </a:lnTo>
                <a:lnTo>
                  <a:pt x="41174" y="88201"/>
                </a:lnTo>
                <a:lnTo>
                  <a:pt x="7655" y="125790"/>
                </a:lnTo>
                <a:lnTo>
                  <a:pt x="0" y="149278"/>
                </a:lnTo>
                <a:lnTo>
                  <a:pt x="1531" y="161409"/>
                </a:lnTo>
                <a:lnTo>
                  <a:pt x="2983" y="170838"/>
                </a:lnTo>
                <a:lnTo>
                  <a:pt x="7000" y="181764"/>
                </a:lnTo>
                <a:lnTo>
                  <a:pt x="13232" y="194231"/>
                </a:lnTo>
                <a:lnTo>
                  <a:pt x="21326" y="208284"/>
                </a:lnTo>
                <a:lnTo>
                  <a:pt x="36430" y="238672"/>
                </a:lnTo>
                <a:lnTo>
                  <a:pt x="44172" y="234801"/>
                </a:lnTo>
                <a:lnTo>
                  <a:pt x="42886" y="228755"/>
                </a:lnTo>
                <a:lnTo>
                  <a:pt x="36361" y="215662"/>
                </a:lnTo>
                <a:lnTo>
                  <a:pt x="32945" y="203817"/>
                </a:lnTo>
                <a:lnTo>
                  <a:pt x="49071" y="166621"/>
                </a:lnTo>
                <a:lnTo>
                  <a:pt x="176505" y="96270"/>
                </a:lnTo>
                <a:lnTo>
                  <a:pt x="203750" y="96270"/>
                </a:lnTo>
                <a:lnTo>
                  <a:pt x="222389" y="29671"/>
                </a:lnTo>
                <a:lnTo>
                  <a:pt x="126200" y="0"/>
                </a:lnTo>
                <a:close/>
              </a:path>
              <a:path w="222885" h="238760">
                <a:moveTo>
                  <a:pt x="203750" y="96270"/>
                </a:moveTo>
                <a:lnTo>
                  <a:pt x="176505" y="96270"/>
                </a:lnTo>
                <a:lnTo>
                  <a:pt x="195364" y="126238"/>
                </a:lnTo>
                <a:lnTo>
                  <a:pt x="203750" y="96270"/>
                </a:lnTo>
                <a:close/>
              </a:path>
            </a:pathLst>
          </a:custGeom>
          <a:solidFill>
            <a:srgbClr val="1E2758"/>
          </a:solidFill>
        </p:spPr>
        <p:txBody>
          <a:bodyPr wrap="square" lIns="0" tIns="0" rIns="0" bIns="0" rtlCol="0"/>
          <a:lstStyle/>
          <a:p>
            <a:endParaRPr sz="1539">
              <a:solidFill>
                <a:prstClr val="black"/>
              </a:solidFill>
            </a:endParaRPr>
          </a:p>
        </p:txBody>
      </p:sp>
      <p:sp>
        <p:nvSpPr>
          <p:cNvPr id="27" name="bk object 27"/>
          <p:cNvSpPr/>
          <p:nvPr/>
        </p:nvSpPr>
        <p:spPr>
          <a:xfrm>
            <a:off x="4676107" y="3057750"/>
            <a:ext cx="174844" cy="232249"/>
          </a:xfrm>
          <a:custGeom>
            <a:avLst/>
            <a:gdLst/>
            <a:ahLst/>
            <a:cxnLst/>
            <a:rect l="l" t="t" r="r" b="b"/>
            <a:pathLst>
              <a:path w="204470" h="255904">
                <a:moveTo>
                  <a:pt x="11652" y="139570"/>
                </a:moveTo>
                <a:lnTo>
                  <a:pt x="0" y="240029"/>
                </a:lnTo>
                <a:lnTo>
                  <a:pt x="100858" y="255513"/>
                </a:lnTo>
                <a:lnTo>
                  <a:pt x="77626" y="224474"/>
                </a:lnTo>
                <a:lnTo>
                  <a:pt x="155751" y="165824"/>
                </a:lnTo>
                <a:lnTo>
                  <a:pt x="34387" y="165824"/>
                </a:lnTo>
                <a:lnTo>
                  <a:pt x="11652" y="139570"/>
                </a:lnTo>
                <a:close/>
              </a:path>
              <a:path w="204470" h="255904">
                <a:moveTo>
                  <a:pt x="151180" y="0"/>
                </a:moveTo>
                <a:lnTo>
                  <a:pt x="147248" y="3870"/>
                </a:lnTo>
                <a:lnTo>
                  <a:pt x="150254" y="11624"/>
                </a:lnTo>
                <a:lnTo>
                  <a:pt x="158212" y="24234"/>
                </a:lnTo>
                <a:lnTo>
                  <a:pt x="162720" y="35855"/>
                </a:lnTo>
                <a:lnTo>
                  <a:pt x="152675" y="75744"/>
                </a:lnTo>
                <a:lnTo>
                  <a:pt x="34387" y="165824"/>
                </a:lnTo>
                <a:lnTo>
                  <a:pt x="155751" y="165824"/>
                </a:lnTo>
                <a:lnTo>
                  <a:pt x="186488" y="138037"/>
                </a:lnTo>
                <a:lnTo>
                  <a:pt x="204136" y="96551"/>
                </a:lnTo>
                <a:lnTo>
                  <a:pt x="203884" y="84355"/>
                </a:lnTo>
                <a:lnTo>
                  <a:pt x="183771" y="39679"/>
                </a:lnTo>
                <a:lnTo>
                  <a:pt x="173904" y="26442"/>
                </a:lnTo>
                <a:lnTo>
                  <a:pt x="151180" y="0"/>
                </a:lnTo>
                <a:close/>
              </a:path>
            </a:pathLst>
          </a:custGeom>
          <a:solidFill>
            <a:srgbClr val="1E2758"/>
          </a:solidFill>
        </p:spPr>
        <p:txBody>
          <a:bodyPr wrap="square" lIns="0" tIns="0" rIns="0" bIns="0" rtlCol="0"/>
          <a:lstStyle/>
          <a:p>
            <a:endParaRPr sz="1539">
              <a:solidFill>
                <a:prstClr val="black"/>
              </a:solidFill>
            </a:endParaRPr>
          </a:p>
        </p:txBody>
      </p:sp>
      <p:sp>
        <p:nvSpPr>
          <p:cNvPr id="28" name="bk object 28"/>
          <p:cNvSpPr/>
          <p:nvPr/>
        </p:nvSpPr>
        <p:spPr>
          <a:xfrm>
            <a:off x="5042197" y="771277"/>
            <a:ext cx="611375" cy="659530"/>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94346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53860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1" y="3840480"/>
            <a:ext cx="64007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0061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14994" y="497806"/>
            <a:ext cx="7314010" cy="460575"/>
          </a:xfrm>
        </p:spPr>
        <p:txBody>
          <a:bodyPr lIns="0" tIns="0" rIns="0" bIns="0"/>
          <a:lstStyle>
            <a:lvl1pPr>
              <a:defRPr sz="2993" b="0" i="0">
                <a:solidFill>
                  <a:srgbClr val="37A9DB"/>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67230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14994" y="497806"/>
            <a:ext cx="7314010" cy="460575"/>
          </a:xfrm>
        </p:spPr>
        <p:txBody>
          <a:bodyPr lIns="0" tIns="0" rIns="0" bIns="0"/>
          <a:lstStyle>
            <a:lvl1pPr>
              <a:defRPr sz="2993" b="0" i="0">
                <a:solidFill>
                  <a:srgbClr val="37A9DB"/>
                </a:solidFill>
                <a:latin typeface="Arial"/>
                <a:cs typeface="Arial"/>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62453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14994" y="497806"/>
            <a:ext cx="7314010" cy="460575"/>
          </a:xfrm>
        </p:spPr>
        <p:txBody>
          <a:bodyPr lIns="0" tIns="0" rIns="0" bIns="0"/>
          <a:lstStyle>
            <a:lvl1pPr>
              <a:defRPr sz="2993" b="0" i="0">
                <a:solidFill>
                  <a:srgbClr val="37A9DB"/>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89005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11161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346" t="1427" b="6666"/>
          <a:stretch/>
        </p:blipFill>
        <p:spPr bwMode="auto">
          <a:xfrm>
            <a:off x="-508" y="-63387"/>
            <a:ext cx="9156252" cy="6948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ctrTitle" hasCustomPrompt="1"/>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hasCustomPrompt="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pic>
        <p:nvPicPr>
          <p:cNvPr id="9" name="Picture 4" descr="D:\Le sel en +\Realisations\TBWA\120117 Microelectronics\ST_Bloc marque_Qi_H.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3568" y="5878420"/>
            <a:ext cx="2448000" cy="79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51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US" noProof="0" smtClean="0"/>
              <a:t>Click to edit Master title style</a:t>
            </a:r>
            <a:endParaRPr lang="en-US" noProof="0"/>
          </a:p>
        </p:txBody>
      </p:sp>
      <p:sp>
        <p:nvSpPr>
          <p:cNvPr id="3" name="Espace réservé du contenu 2"/>
          <p:cNvSpPr>
            <a:spLocks noGrp="1"/>
          </p:cNvSpPr>
          <p:nvPr>
            <p:ph idx="1" hasCustomPrompt="1"/>
          </p:nvPr>
        </p:nvSpPr>
        <p:spPr>
          <a:xfrm>
            <a:off x="457200" y="1277496"/>
            <a:ext cx="8229600" cy="1238801"/>
          </a:xfrm>
        </p:spPr>
        <p:txBody>
          <a:bodyPr>
            <a:spAutoFit/>
          </a:bodyPr>
          <a:lstStyle>
            <a:lvl1pPr>
              <a:lnSpc>
                <a:spcPct val="100000"/>
              </a:lnSpc>
              <a:spcBef>
                <a:spcPts val="1800"/>
              </a:spcBef>
              <a:defRPr baseline="0"/>
            </a:lvl1pPr>
            <a:lvl2pPr>
              <a:lnSpc>
                <a:spcPct val="100000"/>
              </a:lnSpc>
              <a:buClr>
                <a:schemeClr val="accent4">
                  <a:lumMod val="90000"/>
                  <a:lumOff val="10000"/>
                </a:schemeClr>
              </a:buClr>
              <a:defRPr>
                <a:solidFill>
                  <a:schemeClr val="accent4">
                    <a:lumMod val="90000"/>
                    <a:lumOff val="10000"/>
                  </a:schemeClr>
                </a:solidFill>
              </a:defRPr>
            </a:lvl2pPr>
            <a:lvl3pPr>
              <a:lnSpc>
                <a:spcPct val="100000"/>
              </a:lnSpc>
              <a:defRPr>
                <a:solidFill>
                  <a:schemeClr val="accent3">
                    <a:lumMod val="50000"/>
                  </a:schemeClr>
                </a:solidFill>
              </a:defRPr>
            </a:lvl3pPr>
            <a:lvl4pPr>
              <a:lnSpc>
                <a:spcPct val="100000"/>
              </a:lnSpc>
              <a:defRPr>
                <a:solidFill>
                  <a:schemeClr val="accent3">
                    <a:lumMod val="75000"/>
                  </a:schemeClr>
                </a:solidFill>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6" name="Espace réservé du numéro de diapositive 5"/>
          <p:cNvSpPr>
            <a:spLocks noGrp="1"/>
          </p:cNvSpPr>
          <p:nvPr>
            <p:ph type="sldNum" sz="quarter" idx="12"/>
          </p:nvPr>
        </p:nvSpPr>
        <p:spPr/>
        <p:txBody>
          <a:bodyPr/>
          <a:lstStyle>
            <a:lvl1pPr>
              <a:defRPr b="0"/>
            </a:lvl1pPr>
          </a:lstStyle>
          <a:p>
            <a:fld id="{5B31B9E4-8E4D-4C86-BFD7-412B282B373B}" type="slidenum">
              <a:rPr lang="fr-FR" smtClean="0">
                <a:solidFill>
                  <a:prstClr val="white"/>
                </a:solidFill>
              </a:rPr>
              <a:pPr/>
              <a:t>‹#›</a:t>
            </a:fld>
            <a:endParaRPr lang="fr-FR">
              <a:solidFill>
                <a:prstClr val="white"/>
              </a:solidFill>
            </a:endParaRPr>
          </a:p>
        </p:txBody>
      </p:sp>
      <p:sp>
        <p:nvSpPr>
          <p:cNvPr id="9" name="Espace réservé du pied de page 4"/>
          <p:cNvSpPr>
            <a:spLocks noGrp="1"/>
          </p:cNvSpPr>
          <p:nvPr>
            <p:ph type="ftr" sz="quarter" idx="3"/>
          </p:nvPr>
        </p:nvSpPr>
        <p:spPr>
          <a:xfrm>
            <a:off x="1066800"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fr-FR" smtClean="0">
                <a:solidFill>
                  <a:prstClr val="black">
                    <a:tint val="75000"/>
                  </a:prstClr>
                </a:solidFill>
              </a:rPr>
              <a:t>title presentation</a:t>
            </a:r>
            <a:endParaRPr lang="fr-FR" dirty="0">
              <a:solidFill>
                <a:prstClr val="black">
                  <a:tint val="75000"/>
                </a:prstClr>
              </a:solidFill>
            </a:endParaRPr>
          </a:p>
        </p:txBody>
      </p:sp>
      <p:sp>
        <p:nvSpPr>
          <p:cNvPr id="10" name="Espace réservé de la date 3"/>
          <p:cNvSpPr>
            <a:spLocks noGrp="1"/>
          </p:cNvSpPr>
          <p:nvPr>
            <p:ph type="dt" sz="half" idx="2"/>
          </p:nvPr>
        </p:nvSpPr>
        <p:spPr>
          <a:xfrm>
            <a:off x="4595192"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0CEA233A-BF5A-0145-B038-91F3D5FF5D2E}" type="datetime1">
              <a:rPr lang="en-US">
                <a:solidFill>
                  <a:prstClr val="black">
                    <a:tint val="75000"/>
                  </a:prstClr>
                </a:solidFill>
              </a:rPr>
              <a:pPr/>
              <a:t>5/17/2016</a:t>
            </a:fld>
            <a:endParaRPr lang="en-US">
              <a:solidFill>
                <a:prstClr val="black">
                  <a:tint val="75000"/>
                </a:prstClr>
              </a:solidFill>
            </a:endParaRPr>
          </a:p>
        </p:txBody>
      </p:sp>
    </p:spTree>
    <p:extLst>
      <p:ext uri="{BB962C8B-B14F-4D97-AF65-F5344CB8AC3E}">
        <p14:creationId xmlns:p14="http://schemas.microsoft.com/office/powerpoint/2010/main" val="624303419"/>
      </p:ext>
    </p:extLst>
  </p:cSld>
  <p:clrMapOvr>
    <a:masterClrMapping/>
  </p:clrMapOvr>
  <p:transition spd="slow">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199" y="201168"/>
            <a:ext cx="8183563" cy="797768"/>
          </a:xfrm>
        </p:spPr>
        <p:txBody>
          <a:bodyPr anchor="b"/>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4" name="Footer Placeholder 3"/>
          <p:cNvSpPr>
            <a:spLocks noGrp="1"/>
          </p:cNvSpPr>
          <p:nvPr>
            <p:ph type="ftr" sz="quarter" idx="11"/>
          </p:nvPr>
        </p:nvSpPr>
        <p:spPr/>
        <p:txBody>
          <a:bodyPr/>
          <a:lstStyle/>
          <a:p>
            <a:r>
              <a:rPr lang="fr-FR" smtClean="0">
                <a:solidFill>
                  <a:prstClr val="black">
                    <a:tint val="75000"/>
                  </a:prstClr>
                </a:solidFill>
              </a:rPr>
              <a:t>title presentation</a:t>
            </a:r>
            <a:endParaRPr lang="fr-FR" dirty="0">
              <a:solidFill>
                <a:prstClr val="black">
                  <a:tint val="75000"/>
                </a:prstClr>
              </a:solidFill>
            </a:endParaRPr>
          </a:p>
        </p:txBody>
      </p:sp>
      <p:sp>
        <p:nvSpPr>
          <p:cNvPr id="5" name="Date Placeholder 4"/>
          <p:cNvSpPr>
            <a:spLocks noGrp="1"/>
          </p:cNvSpPr>
          <p:nvPr>
            <p:ph type="dt" sz="half" idx="12"/>
          </p:nvPr>
        </p:nvSpPr>
        <p:spPr/>
        <p:txBody>
          <a:bodyPr/>
          <a:lstStyle/>
          <a:p>
            <a:fld id="{8C3BCA27-B2D3-784B-A8F0-D314FE7EE460}" type="datetime1">
              <a:rPr lang="en-US">
                <a:solidFill>
                  <a:prstClr val="black">
                    <a:tint val="75000"/>
                  </a:prstClr>
                </a:solidFill>
              </a:rPr>
              <a:pPr/>
              <a:t>5/17/2016</a:t>
            </a:fld>
            <a:endParaRPr lang="en-US">
              <a:solidFill>
                <a:prstClr val="black">
                  <a:tint val="75000"/>
                </a:prstClr>
              </a:solidFill>
            </a:endParaRPr>
          </a:p>
        </p:txBody>
      </p:sp>
      <p:sp>
        <p:nvSpPr>
          <p:cNvPr id="10" name="Espace réservé du contenu 2"/>
          <p:cNvSpPr>
            <a:spLocks noGrp="1"/>
          </p:cNvSpPr>
          <p:nvPr>
            <p:ph idx="1" hasCustomPrompt="1"/>
          </p:nvPr>
        </p:nvSpPr>
        <p:spPr>
          <a:xfrm>
            <a:off x="457200" y="1351999"/>
            <a:ext cx="8183563" cy="1238801"/>
          </a:xfrm>
        </p:spPr>
        <p:txBody>
          <a:bodyPr wrap="square">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solidFill>
                  <a:srgbClr val="646464"/>
                </a:solidFill>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12" name="Content Placeholder 11"/>
          <p:cNvSpPr>
            <a:spLocks noGrp="1"/>
          </p:cNvSpPr>
          <p:nvPr>
            <p:ph sz="quarter" idx="13" hasCustomPrompt="1"/>
          </p:nvPr>
        </p:nvSpPr>
        <p:spPr>
          <a:xfrm>
            <a:off x="457199" y="990600"/>
            <a:ext cx="8183563" cy="304800"/>
          </a:xfrm>
        </p:spPr>
        <p:txBody>
          <a:bodyPr>
            <a:noAutofit/>
          </a:bodyPr>
          <a:lstStyle>
            <a:lvl1pPr marL="0" indent="0" algn="r">
              <a:buNone/>
              <a:defRPr sz="2000"/>
            </a:lvl1pPr>
          </a:lstStyle>
          <a:p>
            <a:pPr lvl="0"/>
            <a:r>
              <a:rPr lang="en-US" dirty="0" smtClean="0"/>
              <a:t>Click to edit Master subtitle</a:t>
            </a:r>
            <a:endParaRPr lang="en-US" dirty="0"/>
          </a:p>
        </p:txBody>
      </p:sp>
    </p:spTree>
    <p:extLst>
      <p:ext uri="{BB962C8B-B14F-4D97-AF65-F5344CB8AC3E}">
        <p14:creationId xmlns:p14="http://schemas.microsoft.com/office/powerpoint/2010/main" val="4229931025"/>
      </p:ext>
    </p:extLst>
  </p:cSld>
  <p:clrMapOvr>
    <a:masterClrMapping/>
  </p:clrMapOvr>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8" name="Espace réservé du pied de page 4"/>
          <p:cNvSpPr>
            <a:spLocks noGrp="1"/>
          </p:cNvSpPr>
          <p:nvPr>
            <p:ph type="ftr" sz="quarter" idx="3"/>
          </p:nvPr>
        </p:nvSpPr>
        <p:spPr>
          <a:xfrm>
            <a:off x="1066800"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fr-FR" smtClean="0">
                <a:solidFill>
                  <a:prstClr val="black">
                    <a:tint val="75000"/>
                  </a:prstClr>
                </a:solidFill>
              </a:rPr>
              <a:t>title presentation</a:t>
            </a:r>
            <a:endParaRPr lang="fr-FR" dirty="0">
              <a:solidFill>
                <a:prstClr val="black">
                  <a:tint val="75000"/>
                </a:prstClr>
              </a:solidFill>
            </a:endParaRPr>
          </a:p>
        </p:txBody>
      </p:sp>
      <p:sp>
        <p:nvSpPr>
          <p:cNvPr id="9" name="Espace réservé de la date 3"/>
          <p:cNvSpPr>
            <a:spLocks noGrp="1"/>
          </p:cNvSpPr>
          <p:nvPr>
            <p:ph type="dt" sz="half" idx="2"/>
          </p:nvPr>
        </p:nvSpPr>
        <p:spPr>
          <a:xfrm>
            <a:off x="4595192"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B5803A36-E9BF-FE42-866E-4A7F99EE9F92}" type="datetime1">
              <a:rPr lang="en-US">
                <a:solidFill>
                  <a:prstClr val="black">
                    <a:tint val="75000"/>
                  </a:prstClr>
                </a:solidFill>
              </a:rPr>
              <a:pPr/>
              <a:t>5/17/2016</a:t>
            </a:fld>
            <a:endParaRPr lang="en-US">
              <a:solidFill>
                <a:prstClr val="black">
                  <a:tint val="75000"/>
                </a:prstClr>
              </a:solidFill>
            </a:endParaRPr>
          </a:p>
        </p:txBody>
      </p:sp>
      <p:pic>
        <p:nvPicPr>
          <p:cNvPr id="6"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8262" r="10397" b="48525"/>
          <a:stretch/>
        </p:blipFill>
        <p:spPr bwMode="auto">
          <a:xfrm>
            <a:off x="0" y="4104"/>
            <a:ext cx="9144000" cy="3912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29436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rgbClr val="39A8D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5/17/2016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hasCustomPrompt="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dirty="0" smtClean="0"/>
              <a:t>Click to edit Master text </a:t>
            </a:r>
            <a:r>
              <a:rPr lang="en-US" noProof="0" dirty="0" err="1" smtClean="0"/>
              <a:t>sytles</a:t>
            </a:r>
            <a:endParaRPr lang="en-US" noProof="0" dirty="0" smtClean="0"/>
          </a:p>
          <a:p>
            <a:pPr lvl="1"/>
            <a:r>
              <a:rPr lang="en-US" noProof="0" dirty="0" smtClean="0"/>
              <a:t>Second level</a:t>
            </a:r>
          </a:p>
          <a:p>
            <a:pPr lvl="2"/>
            <a:r>
              <a:rPr lang="en-US" noProof="0" dirty="0" smtClean="0"/>
              <a:t>Third level</a:t>
            </a:r>
          </a:p>
        </p:txBody>
      </p:sp>
      <p:sp>
        <p:nvSpPr>
          <p:cNvPr id="7" name="Espace réservé du numéro de diapositive 6"/>
          <p:cNvSpPr>
            <a:spLocks noGrp="1"/>
          </p:cNvSpPr>
          <p:nvPr>
            <p:ph type="sldNum" sz="quarter" idx="12"/>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10" name="Espace réservé du contenu 2"/>
          <p:cNvSpPr>
            <a:spLocks noGrp="1"/>
          </p:cNvSpPr>
          <p:nvPr>
            <p:ph sz="half" idx="14" hasCustomPrompt="1"/>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sytles</a:t>
            </a:r>
          </a:p>
          <a:p>
            <a:pPr lvl="1"/>
            <a:r>
              <a:rPr lang="en-US" noProof="0" smtClean="0"/>
              <a:t>Second level</a:t>
            </a:r>
          </a:p>
          <a:p>
            <a:pPr lvl="2"/>
            <a:r>
              <a:rPr lang="en-US" noProof="0" smtClean="0"/>
              <a:t>Third level</a:t>
            </a:r>
          </a:p>
        </p:txBody>
      </p:sp>
      <p:sp>
        <p:nvSpPr>
          <p:cNvPr id="11" name="Espace réservé du pied de page 4"/>
          <p:cNvSpPr>
            <a:spLocks noGrp="1"/>
          </p:cNvSpPr>
          <p:nvPr>
            <p:ph type="ftr" sz="quarter" idx="3"/>
          </p:nvPr>
        </p:nvSpPr>
        <p:spPr>
          <a:xfrm>
            <a:off x="1066800"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fr-FR" smtClean="0">
                <a:solidFill>
                  <a:prstClr val="black">
                    <a:tint val="75000"/>
                  </a:prstClr>
                </a:solidFill>
              </a:rPr>
              <a:t>title presentation</a:t>
            </a:r>
            <a:endParaRPr lang="fr-FR" dirty="0">
              <a:solidFill>
                <a:prstClr val="black">
                  <a:tint val="75000"/>
                </a:prstClr>
              </a:solidFill>
            </a:endParaRPr>
          </a:p>
        </p:txBody>
      </p:sp>
      <p:sp>
        <p:nvSpPr>
          <p:cNvPr id="12" name="Espace réservé de la date 3"/>
          <p:cNvSpPr>
            <a:spLocks noGrp="1"/>
          </p:cNvSpPr>
          <p:nvPr>
            <p:ph type="dt" sz="half" idx="2"/>
          </p:nvPr>
        </p:nvSpPr>
        <p:spPr>
          <a:xfrm>
            <a:off x="4595192"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5C048DBA-17AB-D74C-92F3-5CD94496A830}" type="datetime1">
              <a:rPr lang="en-US">
                <a:solidFill>
                  <a:prstClr val="black">
                    <a:tint val="75000"/>
                  </a:prstClr>
                </a:solidFill>
              </a:rPr>
              <a:pPr/>
              <a:t>5/17/2016</a:t>
            </a:fld>
            <a:endParaRPr lang="en-US">
              <a:solidFill>
                <a:prstClr val="black">
                  <a:tint val="75000"/>
                </a:prstClr>
              </a:solidFill>
            </a:endParaRPr>
          </a:p>
        </p:txBody>
      </p:sp>
    </p:spTree>
    <p:extLst>
      <p:ext uri="{BB962C8B-B14F-4D97-AF65-F5344CB8AC3E}">
        <p14:creationId xmlns:p14="http://schemas.microsoft.com/office/powerpoint/2010/main" val="936820328"/>
      </p:ext>
    </p:extLst>
  </p:cSld>
  <p:clrMapOvr>
    <a:masterClrMapping/>
  </p:clrMapOvr>
  <p:transition spd="slow">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5" name="Espace réservé du numéro de diapositive 4"/>
          <p:cNvSpPr>
            <a:spLocks noGrp="1"/>
          </p:cNvSpPr>
          <p:nvPr>
            <p:ph type="sldNum" sz="quarter" idx="12"/>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8" name="Espace réservé du pied de page 4"/>
          <p:cNvSpPr>
            <a:spLocks noGrp="1"/>
          </p:cNvSpPr>
          <p:nvPr>
            <p:ph type="ftr" sz="quarter" idx="3"/>
          </p:nvPr>
        </p:nvSpPr>
        <p:spPr>
          <a:xfrm>
            <a:off x="1066800"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fr-FR" smtClean="0">
                <a:solidFill>
                  <a:prstClr val="black">
                    <a:tint val="75000"/>
                  </a:prstClr>
                </a:solidFill>
              </a:rPr>
              <a:t>title presentation</a:t>
            </a:r>
            <a:endParaRPr lang="fr-FR" dirty="0">
              <a:solidFill>
                <a:prstClr val="black">
                  <a:tint val="75000"/>
                </a:prstClr>
              </a:solidFill>
            </a:endParaRPr>
          </a:p>
        </p:txBody>
      </p:sp>
      <p:sp>
        <p:nvSpPr>
          <p:cNvPr id="9" name="Espace réservé de la date 3"/>
          <p:cNvSpPr>
            <a:spLocks noGrp="1"/>
          </p:cNvSpPr>
          <p:nvPr>
            <p:ph type="dt" sz="half" idx="2"/>
          </p:nvPr>
        </p:nvSpPr>
        <p:spPr>
          <a:xfrm>
            <a:off x="4595192"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7ACC2560-CA51-7C49-82BD-FD5ADC6418B0}" type="datetime1">
              <a:rPr lang="en-US">
                <a:solidFill>
                  <a:prstClr val="black">
                    <a:tint val="75000"/>
                  </a:prstClr>
                </a:solidFill>
              </a:rPr>
              <a:pPr/>
              <a:t>5/17/2016</a:t>
            </a:fld>
            <a:endParaRPr lang="en-US">
              <a:solidFill>
                <a:prstClr val="black">
                  <a:tint val="75000"/>
                </a:prstClr>
              </a:solidFill>
            </a:endParaRPr>
          </a:p>
        </p:txBody>
      </p:sp>
    </p:spTree>
    <p:extLst>
      <p:ext uri="{BB962C8B-B14F-4D97-AF65-F5344CB8AC3E}">
        <p14:creationId xmlns:p14="http://schemas.microsoft.com/office/powerpoint/2010/main" val="3634840285"/>
      </p:ext>
    </p:extLst>
  </p:cSld>
  <p:clrMapOvr>
    <a:masterClrMapping/>
  </p:clrMapOvr>
  <p:transition spd="slow">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7" name="Espace réservé du pied de page 4"/>
          <p:cNvSpPr>
            <a:spLocks noGrp="1"/>
          </p:cNvSpPr>
          <p:nvPr>
            <p:ph type="ftr" sz="quarter" idx="3"/>
          </p:nvPr>
        </p:nvSpPr>
        <p:spPr>
          <a:xfrm>
            <a:off x="1066800"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fr-FR" smtClean="0">
                <a:solidFill>
                  <a:prstClr val="black">
                    <a:tint val="75000"/>
                  </a:prstClr>
                </a:solidFill>
              </a:rPr>
              <a:t>title presentation</a:t>
            </a:r>
            <a:endParaRPr lang="fr-FR" dirty="0">
              <a:solidFill>
                <a:prstClr val="black">
                  <a:tint val="75000"/>
                </a:prstClr>
              </a:solidFill>
            </a:endParaRPr>
          </a:p>
        </p:txBody>
      </p:sp>
      <p:sp>
        <p:nvSpPr>
          <p:cNvPr id="8" name="Espace réservé de la date 3"/>
          <p:cNvSpPr>
            <a:spLocks noGrp="1"/>
          </p:cNvSpPr>
          <p:nvPr>
            <p:ph type="dt" sz="half" idx="2"/>
          </p:nvPr>
        </p:nvSpPr>
        <p:spPr>
          <a:xfrm>
            <a:off x="4595192"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C2B033A5-6BD7-7E43-A72D-9CDCE96CC183}" type="datetime1">
              <a:rPr lang="en-US">
                <a:solidFill>
                  <a:prstClr val="black">
                    <a:tint val="75000"/>
                  </a:prstClr>
                </a:solidFill>
              </a:rPr>
              <a:pPr/>
              <a:t>5/17/2016</a:t>
            </a:fld>
            <a:endParaRPr lang="en-US">
              <a:solidFill>
                <a:prstClr val="black">
                  <a:tint val="75000"/>
                </a:prstClr>
              </a:solidFill>
            </a:endParaRPr>
          </a:p>
        </p:txBody>
      </p:sp>
    </p:spTree>
    <p:extLst>
      <p:ext uri="{BB962C8B-B14F-4D97-AF65-F5344CB8AC3E}">
        <p14:creationId xmlns:p14="http://schemas.microsoft.com/office/powerpoint/2010/main" val="3814052939"/>
      </p:ext>
    </p:extLst>
  </p:cSld>
  <p:clrMapOvr>
    <a:masterClrMapping/>
  </p:clrMapOvr>
  <p:transition spd="slow">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1350" t="2267" b="7030"/>
          <a:stretch>
            <a:fillRect/>
          </a:stretch>
        </p:blipFill>
        <p:spPr bwMode="auto">
          <a:xfrm>
            <a:off x="0" y="0"/>
            <a:ext cx="91551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0" descr="D:\Le sel en +\Realisations\TBWA\120117 Microelectronics\ST_Bloc marque_Qi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4213" y="5878513"/>
            <a:ext cx="24479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Tree>
    <p:extLst>
      <p:ext uri="{BB962C8B-B14F-4D97-AF65-F5344CB8AC3E}">
        <p14:creationId xmlns:p14="http://schemas.microsoft.com/office/powerpoint/2010/main" val="1121072470"/>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smtClean="0"/>
              <a:t>Click to edit Master title style</a:t>
            </a:r>
            <a:endParaRPr lang="en-US" noProof="0"/>
          </a:p>
        </p:txBody>
      </p:sp>
      <p:sp>
        <p:nvSpPr>
          <p:cNvPr id="3" name="Espace réservé du contenu 2"/>
          <p:cNvSpPr>
            <a:spLocks noGrp="1"/>
          </p:cNvSpPr>
          <p:nvPr>
            <p:ph idx="1"/>
          </p:nvPr>
        </p:nvSpPr>
        <p:spPr>
          <a:xfrm>
            <a:off x="457200" y="1277496"/>
            <a:ext cx="8229600" cy="1238801"/>
          </a:xfrm>
        </p:spPr>
        <p:txBody>
          <a:bodyPr>
            <a:spAutoFit/>
          </a:bodyPr>
          <a:lstStyle>
            <a:lvl1pPr>
              <a:lnSpc>
                <a:spcPct val="100000"/>
              </a:lnSpc>
              <a:spcBef>
                <a:spcPts val="1800"/>
              </a:spcBef>
              <a:defRPr baseline="0"/>
            </a:lvl1pPr>
            <a:lvl2pPr>
              <a:lnSpc>
                <a:spcPct val="100000"/>
              </a:lnSpc>
              <a:buClr>
                <a:schemeClr val="accent4">
                  <a:lumMod val="90000"/>
                  <a:lumOff val="10000"/>
                </a:schemeClr>
              </a:buClr>
              <a:defRPr>
                <a:solidFill>
                  <a:schemeClr val="accent4">
                    <a:lumMod val="90000"/>
                    <a:lumOff val="10000"/>
                  </a:schemeClr>
                </a:solidFill>
              </a:defRPr>
            </a:lvl2pPr>
            <a:lvl3pPr>
              <a:lnSpc>
                <a:spcPct val="100000"/>
              </a:lnSpc>
              <a:defRPr>
                <a:solidFill>
                  <a:schemeClr val="accent3">
                    <a:lumMod val="50000"/>
                  </a:schemeClr>
                </a:solidFill>
              </a:defRPr>
            </a:lvl3pPr>
            <a:lvl4pPr>
              <a:lnSpc>
                <a:spcPct val="100000"/>
              </a:lnSpc>
              <a:defRPr>
                <a:solidFill>
                  <a:schemeClr val="accent3">
                    <a:lumMod val="75000"/>
                  </a:schemeClr>
                </a:solidFill>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4" name="Espace réservé du numéro de diapositive 5"/>
          <p:cNvSpPr>
            <a:spLocks noGrp="1"/>
          </p:cNvSpPr>
          <p:nvPr>
            <p:ph type="sldNum" sz="quarter" idx="10"/>
          </p:nvPr>
        </p:nvSpPr>
        <p:spPr/>
        <p:txBody>
          <a:bodyPr/>
          <a:lstStyle>
            <a:lvl1pPr>
              <a:defRPr/>
            </a:lvl1pPr>
          </a:lstStyle>
          <a:p>
            <a:fld id="{982BE34C-6C6F-4BCB-80E6-7AF81069B31B}" type="slidenum">
              <a:rPr lang="fr-FR" altLang="pt-BR">
                <a:solidFill>
                  <a:prstClr val="white"/>
                </a:solidFill>
              </a:rPr>
              <a:pPr/>
              <a:t>‹#›</a:t>
            </a:fld>
            <a:endParaRPr lang="fr-FR" altLang="pt-BR">
              <a:solidFill>
                <a:prstClr val="white"/>
              </a:solidFill>
            </a:endParaRPr>
          </a:p>
        </p:txBody>
      </p:sp>
      <p:sp>
        <p:nvSpPr>
          <p:cNvPr id="5"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6" name="Espace réservé de la date 3"/>
          <p:cNvSpPr>
            <a:spLocks noGrp="1"/>
          </p:cNvSpPr>
          <p:nvPr>
            <p:ph type="dt" sz="half" idx="12"/>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FA4812FE-0266-4ED3-99AA-721BBEE63578}"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21983927"/>
      </p:ext>
    </p:extLst>
  </p:cSld>
  <p:clrMapOvr>
    <a:masterClrMapping/>
  </p:clrMapOvr>
  <p:transition spd="slow">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168"/>
            <a:ext cx="8075240" cy="797768"/>
          </a:xfrm>
        </p:spPr>
        <p:txBody>
          <a:bodyPr anchor="b"/>
          <a:lstStyle/>
          <a:p>
            <a:r>
              <a:rPr lang="en-US" smtClean="0"/>
              <a:t>Click to edit Master title style</a:t>
            </a:r>
            <a:endParaRPr lang="en-US" dirty="0"/>
          </a:p>
        </p:txBody>
      </p:sp>
      <p:sp>
        <p:nvSpPr>
          <p:cNvPr id="10" name="Espace réservé du contenu 2"/>
          <p:cNvSpPr>
            <a:spLocks noGrp="1"/>
          </p:cNvSpPr>
          <p:nvPr>
            <p:ph idx="1"/>
          </p:nvPr>
        </p:nvSpPr>
        <p:spPr>
          <a:xfrm>
            <a:off x="457200" y="1351999"/>
            <a:ext cx="8229600" cy="1238801"/>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solidFill>
                  <a:srgbClr val="646464"/>
                </a:solidFill>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2" name="Content Placeholder 11"/>
          <p:cNvSpPr>
            <a:spLocks noGrp="1"/>
          </p:cNvSpPr>
          <p:nvPr>
            <p:ph sz="quarter" idx="13"/>
          </p:nvPr>
        </p:nvSpPr>
        <p:spPr>
          <a:xfrm>
            <a:off x="457200" y="990600"/>
            <a:ext cx="8077200" cy="304800"/>
          </a:xfrm>
        </p:spPr>
        <p:txBody>
          <a:bodyPr>
            <a:noAutofit/>
          </a:bodyPr>
          <a:lstStyle>
            <a:lvl1pPr marL="0" indent="0" algn="r">
              <a:buNone/>
              <a:defRPr sz="2000"/>
            </a:lvl1pPr>
          </a:lstStyle>
          <a:p>
            <a:pPr lvl="0"/>
            <a:r>
              <a:rPr lang="en-US" smtClean="0"/>
              <a:t>Click to edit Master text styles</a:t>
            </a:r>
          </a:p>
        </p:txBody>
      </p:sp>
      <p:sp>
        <p:nvSpPr>
          <p:cNvPr id="5" name="Espace réservé du numéro de diapositive 5"/>
          <p:cNvSpPr>
            <a:spLocks noGrp="1"/>
          </p:cNvSpPr>
          <p:nvPr>
            <p:ph type="sldNum" sz="quarter" idx="14"/>
          </p:nvPr>
        </p:nvSpPr>
        <p:spPr/>
        <p:txBody>
          <a:bodyPr/>
          <a:lstStyle>
            <a:lvl1pPr>
              <a:defRPr/>
            </a:lvl1pPr>
          </a:lstStyle>
          <a:p>
            <a:fld id="{4E373391-F053-49B4-8EA9-DF309C858D69}" type="slidenum">
              <a:rPr lang="fr-FR" altLang="pt-BR">
                <a:solidFill>
                  <a:prstClr val="white"/>
                </a:solidFill>
              </a:rPr>
              <a:pPr/>
              <a:t>‹#›</a:t>
            </a:fld>
            <a:endParaRPr lang="fr-FR" altLang="pt-BR">
              <a:solidFill>
                <a:prstClr val="white"/>
              </a:solidFill>
            </a:endParaRPr>
          </a:p>
        </p:txBody>
      </p:sp>
      <p:sp>
        <p:nvSpPr>
          <p:cNvPr id="6" name="Espace réservé du pied de page 4"/>
          <p:cNvSpPr>
            <a:spLocks noGrp="1"/>
          </p:cNvSpPr>
          <p:nvPr>
            <p:ph type="ftr" sz="quarter" idx="15"/>
          </p:nvPr>
        </p:nvSpPr>
        <p:spPr/>
        <p:txBody>
          <a:bodyPr/>
          <a:lstStyle>
            <a:lvl1pPr>
              <a:defRPr/>
            </a:lvl1pPr>
          </a:lstStyle>
          <a:p>
            <a:pPr>
              <a:defRPr/>
            </a:pPr>
            <a:r>
              <a:rPr lang="en-US">
                <a:solidFill>
                  <a:prstClr val="black">
                    <a:tint val="75000"/>
                  </a:prstClr>
                </a:solidFill>
              </a:rPr>
              <a:t>Presentation Title</a:t>
            </a:r>
          </a:p>
        </p:txBody>
      </p:sp>
      <p:sp>
        <p:nvSpPr>
          <p:cNvPr id="7" name="Espace réservé de la date 3"/>
          <p:cNvSpPr>
            <a:spLocks noGrp="1"/>
          </p:cNvSpPr>
          <p:nvPr>
            <p:ph type="dt" sz="half" idx="16"/>
          </p:nvPr>
        </p:nvSpPr>
        <p:spPr/>
        <p:txBody>
          <a:bodyPr/>
          <a:lstStyle>
            <a:lvl1pPr>
              <a:defRPr/>
            </a:lvl1pPr>
          </a:lstStyle>
          <a:p>
            <a:pPr>
              <a:defRPr/>
            </a:pPr>
            <a:fld id="{A8628C62-6706-4B1C-8AEE-2A7DEBB6A292}"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347909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390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4" name="Espace réservé du pied de page 4"/>
          <p:cNvSpPr>
            <a:spLocks noGrp="1"/>
          </p:cNvSpPr>
          <p:nvPr>
            <p:ph type="ftr" sz="quarter" idx="10"/>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5"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B4F0EDF4-A18C-4D95-939E-E8C940A9E205}"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526518960"/>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10" name="Espace réservé du contenu 2"/>
          <p:cNvSpPr>
            <a:spLocks noGrp="1"/>
          </p:cNvSpPr>
          <p:nvPr>
            <p:ph sz="half" idx="14"/>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Espace réservé du numéro de diapositive 6"/>
          <p:cNvSpPr>
            <a:spLocks noGrp="1"/>
          </p:cNvSpPr>
          <p:nvPr>
            <p:ph type="sldNum" sz="quarter" idx="15"/>
          </p:nvPr>
        </p:nvSpPr>
        <p:spPr/>
        <p:txBody>
          <a:bodyPr/>
          <a:lstStyle>
            <a:lvl1pPr>
              <a:defRPr/>
            </a:lvl1pPr>
          </a:lstStyle>
          <a:p>
            <a:fld id="{51198D64-5F99-4487-A0E3-75355E586C3B}" type="slidenum">
              <a:rPr lang="fr-FR" altLang="pt-BR">
                <a:solidFill>
                  <a:prstClr val="white"/>
                </a:solidFill>
              </a:rPr>
              <a:pPr/>
              <a:t>‹#›</a:t>
            </a:fld>
            <a:endParaRPr lang="fr-FR" altLang="pt-BR">
              <a:solidFill>
                <a:prstClr val="white"/>
              </a:solidFill>
            </a:endParaRPr>
          </a:p>
        </p:txBody>
      </p:sp>
      <p:sp>
        <p:nvSpPr>
          <p:cNvPr id="6" name="Espace réservé du pied de page 4"/>
          <p:cNvSpPr>
            <a:spLocks noGrp="1"/>
          </p:cNvSpPr>
          <p:nvPr>
            <p:ph type="ftr" sz="quarter" idx="16"/>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7" name="Espace réservé de la date 3"/>
          <p:cNvSpPr>
            <a:spLocks noGrp="1"/>
          </p:cNvSpPr>
          <p:nvPr>
            <p:ph type="dt" sz="half" idx="17"/>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D94BD5B5-285D-467A-9C67-E9E7AF3E5978}"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3210402465"/>
      </p:ext>
    </p:extLst>
  </p:cSld>
  <p:clrMapOvr>
    <a:masterClrMapping/>
  </p:clrMapOvr>
  <p:transition spd="slow">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numéro de diapositive 4"/>
          <p:cNvSpPr>
            <a:spLocks noGrp="1"/>
          </p:cNvSpPr>
          <p:nvPr>
            <p:ph type="sldNum" sz="quarter" idx="10"/>
          </p:nvPr>
        </p:nvSpPr>
        <p:spPr/>
        <p:txBody>
          <a:bodyPr/>
          <a:lstStyle>
            <a:lvl1pPr>
              <a:defRPr/>
            </a:lvl1pPr>
          </a:lstStyle>
          <a:p>
            <a:fld id="{A732CE61-473C-4531-82BC-D72DF71D8CFC}" type="slidenum">
              <a:rPr lang="fr-FR" altLang="pt-BR">
                <a:solidFill>
                  <a:prstClr val="white"/>
                </a:solidFill>
              </a:rPr>
              <a:pPr/>
              <a:t>‹#›</a:t>
            </a:fld>
            <a:endParaRPr lang="fr-FR" altLang="pt-BR">
              <a:solidFill>
                <a:prstClr val="white"/>
              </a:solidFill>
            </a:endParaRPr>
          </a:p>
        </p:txBody>
      </p:sp>
      <p:sp>
        <p:nvSpPr>
          <p:cNvPr id="4"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5" name="Espace réservé de la date 3"/>
          <p:cNvSpPr>
            <a:spLocks noGrp="1"/>
          </p:cNvSpPr>
          <p:nvPr>
            <p:ph type="dt" sz="half" idx="12"/>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C79993A5-8733-4FEE-BB09-09B7EE62E93A}"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2178928780"/>
      </p:ext>
    </p:extLst>
  </p:cSld>
  <p:clrMapOvr>
    <a:masterClrMapping/>
  </p:clrMapOvr>
  <p:transition spd="slow">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p:txBody>
          <a:bodyPr/>
          <a:lstStyle>
            <a:lvl1pPr>
              <a:defRPr/>
            </a:lvl1pPr>
          </a:lstStyle>
          <a:p>
            <a:fld id="{82E9E832-74C5-433B-986D-F21DB6338874}" type="slidenum">
              <a:rPr lang="fr-FR" altLang="pt-BR">
                <a:solidFill>
                  <a:prstClr val="white"/>
                </a:solidFill>
              </a:rPr>
              <a:pPr/>
              <a:t>‹#›</a:t>
            </a:fld>
            <a:endParaRPr lang="fr-FR" altLang="pt-BR">
              <a:solidFill>
                <a:prstClr val="white"/>
              </a:solidFill>
            </a:endParaRPr>
          </a:p>
        </p:txBody>
      </p:sp>
      <p:sp>
        <p:nvSpPr>
          <p:cNvPr id="3"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4" name="Espace réservé de la date 3"/>
          <p:cNvSpPr>
            <a:spLocks noGrp="1"/>
          </p:cNvSpPr>
          <p:nvPr>
            <p:ph type="dt" sz="half" idx="12"/>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76067672-9DDC-4519-B588-9AAB838D1903}"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3504552202"/>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rgbClr val="39A8DC"/>
                </a:solidFill>
                <a:latin typeface="Arial"/>
                <a:cs typeface="Arial"/>
              </a:defRPr>
            </a:lvl1pPr>
          </a:lstStyle>
          <a:p>
            <a:endParaRPr/>
          </a:p>
        </p:txBody>
      </p:sp>
      <p:sp>
        <p:nvSpPr>
          <p:cNvPr id="3" name="Holder 3"/>
          <p:cNvSpPr>
            <a:spLocks noGrp="1"/>
          </p:cNvSpPr>
          <p:nvPr>
            <p:ph sz="half" idx="2"/>
          </p:nvPr>
        </p:nvSpPr>
        <p:spPr>
          <a:xfrm>
            <a:off x="402435" y="1329979"/>
            <a:ext cx="3862704" cy="4624705"/>
          </a:xfrm>
          <a:prstGeom prst="rect">
            <a:avLst/>
          </a:prstGeom>
        </p:spPr>
        <p:txBody>
          <a:bodyPr wrap="square" lIns="0" tIns="0" rIns="0" bIns="0">
            <a:spAutoFit/>
          </a:bodyPr>
          <a:lstStyle>
            <a:lvl1pPr>
              <a:defRPr sz="1400" b="0" i="0" u="heavy">
                <a:solidFill>
                  <a:srgbClr val="570D57"/>
                </a:solidFill>
                <a:latin typeface="Arial"/>
                <a:cs typeface="Arial"/>
              </a:defRPr>
            </a:lvl1pPr>
          </a:lstStyle>
          <a:p>
            <a:endParaRPr/>
          </a:p>
        </p:txBody>
      </p:sp>
      <p:sp>
        <p:nvSpPr>
          <p:cNvPr id="4" name="Holder 4"/>
          <p:cNvSpPr>
            <a:spLocks noGrp="1"/>
          </p:cNvSpPr>
          <p:nvPr>
            <p:ph sz="half" idx="3"/>
          </p:nvPr>
        </p:nvSpPr>
        <p:spPr>
          <a:xfrm>
            <a:off x="5431535" y="2200656"/>
            <a:ext cx="3517900" cy="422656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5/17/2016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1350" t="2267" b="7030"/>
          <a:stretch>
            <a:fillRect/>
          </a:stretch>
        </p:blipFill>
        <p:spPr bwMode="auto">
          <a:xfrm>
            <a:off x="0" y="0"/>
            <a:ext cx="91551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0" descr="D:\Le sel en +\Realisations\TBWA\120117 Microelectronics\ST_Bloc marque_Qi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4213" y="5878513"/>
            <a:ext cx="24479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Tree>
    <p:extLst>
      <p:ext uri="{BB962C8B-B14F-4D97-AF65-F5344CB8AC3E}">
        <p14:creationId xmlns:p14="http://schemas.microsoft.com/office/powerpoint/2010/main" val="871114030"/>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smtClean="0"/>
              <a:t>Click to edit Master title style</a:t>
            </a:r>
            <a:endParaRPr lang="en-US" noProof="0"/>
          </a:p>
        </p:txBody>
      </p:sp>
      <p:sp>
        <p:nvSpPr>
          <p:cNvPr id="3" name="Espace réservé du contenu 2"/>
          <p:cNvSpPr>
            <a:spLocks noGrp="1"/>
          </p:cNvSpPr>
          <p:nvPr>
            <p:ph idx="1"/>
          </p:nvPr>
        </p:nvSpPr>
        <p:spPr>
          <a:xfrm>
            <a:off x="457200" y="1277496"/>
            <a:ext cx="8229600" cy="1238801"/>
          </a:xfrm>
        </p:spPr>
        <p:txBody>
          <a:bodyPr>
            <a:spAutoFit/>
          </a:bodyPr>
          <a:lstStyle>
            <a:lvl1pPr>
              <a:lnSpc>
                <a:spcPct val="100000"/>
              </a:lnSpc>
              <a:spcBef>
                <a:spcPts val="1800"/>
              </a:spcBef>
              <a:defRPr baseline="0"/>
            </a:lvl1pPr>
            <a:lvl2pPr>
              <a:lnSpc>
                <a:spcPct val="100000"/>
              </a:lnSpc>
              <a:buClr>
                <a:schemeClr val="accent4">
                  <a:lumMod val="90000"/>
                  <a:lumOff val="10000"/>
                </a:schemeClr>
              </a:buClr>
              <a:defRPr>
                <a:solidFill>
                  <a:schemeClr val="accent4">
                    <a:lumMod val="90000"/>
                    <a:lumOff val="10000"/>
                  </a:schemeClr>
                </a:solidFill>
              </a:defRPr>
            </a:lvl2pPr>
            <a:lvl3pPr>
              <a:lnSpc>
                <a:spcPct val="100000"/>
              </a:lnSpc>
              <a:defRPr>
                <a:solidFill>
                  <a:schemeClr val="accent3">
                    <a:lumMod val="50000"/>
                  </a:schemeClr>
                </a:solidFill>
              </a:defRPr>
            </a:lvl3pPr>
            <a:lvl4pPr>
              <a:lnSpc>
                <a:spcPct val="100000"/>
              </a:lnSpc>
              <a:defRPr>
                <a:solidFill>
                  <a:schemeClr val="accent3">
                    <a:lumMod val="75000"/>
                  </a:schemeClr>
                </a:solidFill>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4" name="Espace réservé du numéro de diapositive 5"/>
          <p:cNvSpPr>
            <a:spLocks noGrp="1"/>
          </p:cNvSpPr>
          <p:nvPr>
            <p:ph type="sldNum" sz="quarter" idx="10"/>
          </p:nvPr>
        </p:nvSpPr>
        <p:spPr/>
        <p:txBody>
          <a:bodyPr/>
          <a:lstStyle>
            <a:lvl1pPr>
              <a:defRPr/>
            </a:lvl1pPr>
          </a:lstStyle>
          <a:p>
            <a:fld id="{982BE34C-6C6F-4BCB-80E6-7AF81069B31B}" type="slidenum">
              <a:rPr lang="fr-FR" altLang="pt-BR">
                <a:solidFill>
                  <a:prstClr val="white"/>
                </a:solidFill>
              </a:rPr>
              <a:pPr/>
              <a:t>‹#›</a:t>
            </a:fld>
            <a:endParaRPr lang="fr-FR" altLang="pt-BR">
              <a:solidFill>
                <a:prstClr val="white"/>
              </a:solidFill>
            </a:endParaRPr>
          </a:p>
        </p:txBody>
      </p:sp>
      <p:sp>
        <p:nvSpPr>
          <p:cNvPr id="5"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6" name="Espace réservé de la date 3"/>
          <p:cNvSpPr>
            <a:spLocks noGrp="1"/>
          </p:cNvSpPr>
          <p:nvPr>
            <p:ph type="dt" sz="half" idx="12"/>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FA4812FE-0266-4ED3-99AA-721BBEE63578}"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718481316"/>
      </p:ext>
    </p:extLst>
  </p:cSld>
  <p:clrMapOvr>
    <a:masterClrMapping/>
  </p:clrMapOvr>
  <p:transition spd="slow">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168"/>
            <a:ext cx="8075240" cy="797768"/>
          </a:xfrm>
        </p:spPr>
        <p:txBody>
          <a:bodyPr anchor="b"/>
          <a:lstStyle/>
          <a:p>
            <a:r>
              <a:rPr lang="en-US" smtClean="0"/>
              <a:t>Click to edit Master title style</a:t>
            </a:r>
            <a:endParaRPr lang="en-US" dirty="0"/>
          </a:p>
        </p:txBody>
      </p:sp>
      <p:sp>
        <p:nvSpPr>
          <p:cNvPr id="10" name="Espace réservé du contenu 2"/>
          <p:cNvSpPr>
            <a:spLocks noGrp="1"/>
          </p:cNvSpPr>
          <p:nvPr>
            <p:ph idx="1"/>
          </p:nvPr>
        </p:nvSpPr>
        <p:spPr>
          <a:xfrm>
            <a:off x="457200" y="1351999"/>
            <a:ext cx="8229600" cy="1238801"/>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solidFill>
                  <a:srgbClr val="646464"/>
                </a:solidFill>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2" name="Content Placeholder 11"/>
          <p:cNvSpPr>
            <a:spLocks noGrp="1"/>
          </p:cNvSpPr>
          <p:nvPr>
            <p:ph sz="quarter" idx="13"/>
          </p:nvPr>
        </p:nvSpPr>
        <p:spPr>
          <a:xfrm>
            <a:off x="457200" y="990600"/>
            <a:ext cx="8077200" cy="304800"/>
          </a:xfrm>
        </p:spPr>
        <p:txBody>
          <a:bodyPr>
            <a:noAutofit/>
          </a:bodyPr>
          <a:lstStyle>
            <a:lvl1pPr marL="0" indent="0" algn="r">
              <a:buNone/>
              <a:defRPr sz="2000"/>
            </a:lvl1pPr>
          </a:lstStyle>
          <a:p>
            <a:pPr lvl="0"/>
            <a:r>
              <a:rPr lang="en-US" smtClean="0"/>
              <a:t>Click to edit Master text styles</a:t>
            </a:r>
          </a:p>
        </p:txBody>
      </p:sp>
      <p:sp>
        <p:nvSpPr>
          <p:cNvPr id="5" name="Espace réservé du numéro de diapositive 5"/>
          <p:cNvSpPr>
            <a:spLocks noGrp="1"/>
          </p:cNvSpPr>
          <p:nvPr>
            <p:ph type="sldNum" sz="quarter" idx="14"/>
          </p:nvPr>
        </p:nvSpPr>
        <p:spPr/>
        <p:txBody>
          <a:bodyPr/>
          <a:lstStyle>
            <a:lvl1pPr>
              <a:defRPr/>
            </a:lvl1pPr>
          </a:lstStyle>
          <a:p>
            <a:fld id="{4E373391-F053-49B4-8EA9-DF309C858D69}" type="slidenum">
              <a:rPr lang="fr-FR" altLang="pt-BR">
                <a:solidFill>
                  <a:prstClr val="white"/>
                </a:solidFill>
              </a:rPr>
              <a:pPr/>
              <a:t>‹#›</a:t>
            </a:fld>
            <a:endParaRPr lang="fr-FR" altLang="pt-BR">
              <a:solidFill>
                <a:prstClr val="white"/>
              </a:solidFill>
            </a:endParaRPr>
          </a:p>
        </p:txBody>
      </p:sp>
      <p:sp>
        <p:nvSpPr>
          <p:cNvPr id="6" name="Espace réservé du pied de page 4"/>
          <p:cNvSpPr>
            <a:spLocks noGrp="1"/>
          </p:cNvSpPr>
          <p:nvPr>
            <p:ph type="ftr" sz="quarter" idx="15"/>
          </p:nvPr>
        </p:nvSpPr>
        <p:spPr/>
        <p:txBody>
          <a:bodyPr/>
          <a:lstStyle>
            <a:lvl1pPr>
              <a:defRPr/>
            </a:lvl1pPr>
          </a:lstStyle>
          <a:p>
            <a:pPr>
              <a:defRPr/>
            </a:pPr>
            <a:r>
              <a:rPr lang="en-US">
                <a:solidFill>
                  <a:prstClr val="black">
                    <a:tint val="75000"/>
                  </a:prstClr>
                </a:solidFill>
              </a:rPr>
              <a:t>Presentation Title</a:t>
            </a:r>
          </a:p>
        </p:txBody>
      </p:sp>
      <p:sp>
        <p:nvSpPr>
          <p:cNvPr id="7" name="Espace réservé de la date 3"/>
          <p:cNvSpPr>
            <a:spLocks noGrp="1"/>
          </p:cNvSpPr>
          <p:nvPr>
            <p:ph type="dt" sz="half" idx="16"/>
          </p:nvPr>
        </p:nvSpPr>
        <p:spPr/>
        <p:txBody>
          <a:bodyPr/>
          <a:lstStyle>
            <a:lvl1pPr>
              <a:defRPr/>
            </a:lvl1pPr>
          </a:lstStyle>
          <a:p>
            <a:pPr>
              <a:defRPr/>
            </a:pPr>
            <a:fld id="{A8628C62-6706-4B1C-8AEE-2A7DEBB6A292}"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4048813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390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4" name="Espace réservé du pied de page 4"/>
          <p:cNvSpPr>
            <a:spLocks noGrp="1"/>
          </p:cNvSpPr>
          <p:nvPr>
            <p:ph type="ftr" sz="quarter" idx="10"/>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5"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B4F0EDF4-A18C-4D95-939E-E8C940A9E205}"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555470577"/>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10" name="Espace réservé du contenu 2"/>
          <p:cNvSpPr>
            <a:spLocks noGrp="1"/>
          </p:cNvSpPr>
          <p:nvPr>
            <p:ph sz="half" idx="14"/>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Espace réservé du numéro de diapositive 6"/>
          <p:cNvSpPr>
            <a:spLocks noGrp="1"/>
          </p:cNvSpPr>
          <p:nvPr>
            <p:ph type="sldNum" sz="quarter" idx="15"/>
          </p:nvPr>
        </p:nvSpPr>
        <p:spPr/>
        <p:txBody>
          <a:bodyPr/>
          <a:lstStyle>
            <a:lvl1pPr>
              <a:defRPr/>
            </a:lvl1pPr>
          </a:lstStyle>
          <a:p>
            <a:fld id="{51198D64-5F99-4487-A0E3-75355E586C3B}" type="slidenum">
              <a:rPr lang="fr-FR" altLang="pt-BR">
                <a:solidFill>
                  <a:prstClr val="white"/>
                </a:solidFill>
              </a:rPr>
              <a:pPr/>
              <a:t>‹#›</a:t>
            </a:fld>
            <a:endParaRPr lang="fr-FR" altLang="pt-BR">
              <a:solidFill>
                <a:prstClr val="white"/>
              </a:solidFill>
            </a:endParaRPr>
          </a:p>
        </p:txBody>
      </p:sp>
      <p:sp>
        <p:nvSpPr>
          <p:cNvPr id="6" name="Espace réservé du pied de page 4"/>
          <p:cNvSpPr>
            <a:spLocks noGrp="1"/>
          </p:cNvSpPr>
          <p:nvPr>
            <p:ph type="ftr" sz="quarter" idx="16"/>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7" name="Espace réservé de la date 3"/>
          <p:cNvSpPr>
            <a:spLocks noGrp="1"/>
          </p:cNvSpPr>
          <p:nvPr>
            <p:ph type="dt" sz="half" idx="17"/>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D94BD5B5-285D-467A-9C67-E9E7AF3E5978}"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747489578"/>
      </p:ext>
    </p:extLst>
  </p:cSld>
  <p:clrMapOvr>
    <a:masterClrMapping/>
  </p:clrMapOvr>
  <p:transition spd="slow">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numéro de diapositive 4"/>
          <p:cNvSpPr>
            <a:spLocks noGrp="1"/>
          </p:cNvSpPr>
          <p:nvPr>
            <p:ph type="sldNum" sz="quarter" idx="10"/>
          </p:nvPr>
        </p:nvSpPr>
        <p:spPr/>
        <p:txBody>
          <a:bodyPr/>
          <a:lstStyle>
            <a:lvl1pPr>
              <a:defRPr/>
            </a:lvl1pPr>
          </a:lstStyle>
          <a:p>
            <a:fld id="{A732CE61-473C-4531-82BC-D72DF71D8CFC}" type="slidenum">
              <a:rPr lang="fr-FR" altLang="pt-BR">
                <a:solidFill>
                  <a:prstClr val="white"/>
                </a:solidFill>
              </a:rPr>
              <a:pPr/>
              <a:t>‹#›</a:t>
            </a:fld>
            <a:endParaRPr lang="fr-FR" altLang="pt-BR">
              <a:solidFill>
                <a:prstClr val="white"/>
              </a:solidFill>
            </a:endParaRPr>
          </a:p>
        </p:txBody>
      </p:sp>
      <p:sp>
        <p:nvSpPr>
          <p:cNvPr id="4"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5" name="Espace réservé de la date 3"/>
          <p:cNvSpPr>
            <a:spLocks noGrp="1"/>
          </p:cNvSpPr>
          <p:nvPr>
            <p:ph type="dt" sz="half" idx="12"/>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C79993A5-8733-4FEE-BB09-09B7EE62E93A}"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2335280636"/>
      </p:ext>
    </p:extLst>
  </p:cSld>
  <p:clrMapOvr>
    <a:masterClrMapping/>
  </p:clrMapOvr>
  <p:transition spd="slow">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p:txBody>
          <a:bodyPr/>
          <a:lstStyle>
            <a:lvl1pPr>
              <a:defRPr/>
            </a:lvl1pPr>
          </a:lstStyle>
          <a:p>
            <a:fld id="{82E9E832-74C5-433B-986D-F21DB6338874}" type="slidenum">
              <a:rPr lang="fr-FR" altLang="pt-BR">
                <a:solidFill>
                  <a:prstClr val="white"/>
                </a:solidFill>
              </a:rPr>
              <a:pPr/>
              <a:t>‹#›</a:t>
            </a:fld>
            <a:endParaRPr lang="fr-FR" altLang="pt-BR">
              <a:solidFill>
                <a:prstClr val="white"/>
              </a:solidFill>
            </a:endParaRPr>
          </a:p>
        </p:txBody>
      </p:sp>
      <p:sp>
        <p:nvSpPr>
          <p:cNvPr id="3"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4" name="Espace réservé de la date 3"/>
          <p:cNvSpPr>
            <a:spLocks noGrp="1"/>
          </p:cNvSpPr>
          <p:nvPr>
            <p:ph type="dt" sz="half" idx="12"/>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76067672-9DDC-4519-B588-9AAB838D1903}"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2551405320"/>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0">
                <a:solidFill>
                  <a:srgbClr val="39A8D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5/17/2016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5552" y="6234684"/>
            <a:ext cx="667511" cy="49072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352368" y="859460"/>
            <a:ext cx="2298877" cy="2876239"/>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2183275"/>
            <a:ext cx="3458210" cy="927735"/>
          </a:xfrm>
          <a:custGeom>
            <a:avLst/>
            <a:gdLst/>
            <a:ahLst/>
            <a:cxnLst/>
            <a:rect l="l" t="t" r="r" b="b"/>
            <a:pathLst>
              <a:path w="3458210" h="927735">
                <a:moveTo>
                  <a:pt x="0" y="455988"/>
                </a:moveTo>
                <a:lnTo>
                  <a:pt x="35126" y="418741"/>
                </a:lnTo>
                <a:lnTo>
                  <a:pt x="85034" y="368915"/>
                </a:lnTo>
                <a:lnTo>
                  <a:pt x="142442" y="316255"/>
                </a:lnTo>
                <a:lnTo>
                  <a:pt x="207630" y="262489"/>
                </a:lnTo>
                <a:lnTo>
                  <a:pt x="280878" y="209346"/>
                </a:lnTo>
                <a:lnTo>
                  <a:pt x="362464" y="158555"/>
                </a:lnTo>
                <a:lnTo>
                  <a:pt x="452670" y="111845"/>
                </a:lnTo>
                <a:lnTo>
                  <a:pt x="551773" y="70943"/>
                </a:lnTo>
                <a:lnTo>
                  <a:pt x="660055" y="37579"/>
                </a:lnTo>
                <a:lnTo>
                  <a:pt x="777793" y="13481"/>
                </a:lnTo>
                <a:lnTo>
                  <a:pt x="905269" y="379"/>
                </a:lnTo>
                <a:lnTo>
                  <a:pt x="1042760" y="0"/>
                </a:lnTo>
                <a:lnTo>
                  <a:pt x="1190548" y="14073"/>
                </a:lnTo>
                <a:lnTo>
                  <a:pt x="1348911" y="44326"/>
                </a:lnTo>
                <a:lnTo>
                  <a:pt x="1518129" y="92490"/>
                </a:lnTo>
                <a:lnTo>
                  <a:pt x="1698482" y="160291"/>
                </a:lnTo>
                <a:lnTo>
                  <a:pt x="1890249" y="249459"/>
                </a:lnTo>
                <a:lnTo>
                  <a:pt x="2093710" y="361723"/>
                </a:lnTo>
                <a:lnTo>
                  <a:pt x="2179396" y="411358"/>
                </a:lnTo>
                <a:lnTo>
                  <a:pt x="2264367" y="459046"/>
                </a:lnTo>
                <a:lnTo>
                  <a:pt x="2348434" y="504737"/>
                </a:lnTo>
                <a:lnTo>
                  <a:pt x="2431411" y="548381"/>
                </a:lnTo>
                <a:lnTo>
                  <a:pt x="2513110" y="589927"/>
                </a:lnTo>
                <a:lnTo>
                  <a:pt x="2593345" y="629326"/>
                </a:lnTo>
                <a:lnTo>
                  <a:pt x="2671927" y="666528"/>
                </a:lnTo>
                <a:lnTo>
                  <a:pt x="2748671" y="701481"/>
                </a:lnTo>
                <a:lnTo>
                  <a:pt x="2823389" y="734138"/>
                </a:lnTo>
                <a:lnTo>
                  <a:pt x="2895893" y="764446"/>
                </a:lnTo>
                <a:lnTo>
                  <a:pt x="2965997" y="792357"/>
                </a:lnTo>
                <a:lnTo>
                  <a:pt x="3033513" y="817820"/>
                </a:lnTo>
                <a:lnTo>
                  <a:pt x="3098254" y="840785"/>
                </a:lnTo>
                <a:lnTo>
                  <a:pt x="3160033" y="861202"/>
                </a:lnTo>
                <a:lnTo>
                  <a:pt x="3218663" y="879021"/>
                </a:lnTo>
                <a:lnTo>
                  <a:pt x="3273956" y="894192"/>
                </a:lnTo>
                <a:lnTo>
                  <a:pt x="3325726" y="906665"/>
                </a:lnTo>
                <a:lnTo>
                  <a:pt x="3373786" y="916389"/>
                </a:lnTo>
                <a:lnTo>
                  <a:pt x="3417947" y="923315"/>
                </a:lnTo>
                <a:lnTo>
                  <a:pt x="3458023" y="927393"/>
                </a:lnTo>
              </a:path>
            </a:pathLst>
          </a:custGeom>
          <a:ln w="10541">
            <a:solidFill>
              <a:srgbClr val="0E214E"/>
            </a:solidFill>
          </a:ln>
        </p:spPr>
        <p:txBody>
          <a:bodyPr wrap="square" lIns="0" tIns="0" rIns="0" bIns="0" rtlCol="0"/>
          <a:lstStyle/>
          <a:p>
            <a:endParaRPr/>
          </a:p>
        </p:txBody>
      </p:sp>
      <p:sp>
        <p:nvSpPr>
          <p:cNvPr id="19" name="bk object 19"/>
          <p:cNvSpPr/>
          <p:nvPr/>
        </p:nvSpPr>
        <p:spPr>
          <a:xfrm>
            <a:off x="4741519" y="2446587"/>
            <a:ext cx="520700" cy="253365"/>
          </a:xfrm>
          <a:custGeom>
            <a:avLst/>
            <a:gdLst/>
            <a:ahLst/>
            <a:cxnLst/>
            <a:rect l="l" t="t" r="r" b="b"/>
            <a:pathLst>
              <a:path w="520700" h="253364">
                <a:moveTo>
                  <a:pt x="0" y="252946"/>
                </a:moveTo>
                <a:lnTo>
                  <a:pt x="520405" y="0"/>
                </a:lnTo>
              </a:path>
            </a:pathLst>
          </a:custGeom>
          <a:ln w="7028">
            <a:solidFill>
              <a:srgbClr val="0E214E"/>
            </a:solidFill>
          </a:ln>
        </p:spPr>
        <p:txBody>
          <a:bodyPr wrap="square" lIns="0" tIns="0" rIns="0" bIns="0" rtlCol="0"/>
          <a:lstStyle/>
          <a:p>
            <a:endParaRPr/>
          </a:p>
        </p:txBody>
      </p:sp>
      <p:sp>
        <p:nvSpPr>
          <p:cNvPr id="20" name="bk object 20"/>
          <p:cNvSpPr/>
          <p:nvPr/>
        </p:nvSpPr>
        <p:spPr>
          <a:xfrm>
            <a:off x="4223213" y="2643687"/>
            <a:ext cx="838200" cy="839469"/>
          </a:xfrm>
          <a:custGeom>
            <a:avLst/>
            <a:gdLst/>
            <a:ahLst/>
            <a:cxnLst/>
            <a:rect l="l" t="t" r="r" b="b"/>
            <a:pathLst>
              <a:path w="838200" h="839470">
                <a:moveTo>
                  <a:pt x="407643" y="0"/>
                </a:moveTo>
                <a:lnTo>
                  <a:pt x="341606" y="6705"/>
                </a:lnTo>
                <a:lnTo>
                  <a:pt x="275756" y="24287"/>
                </a:lnTo>
                <a:lnTo>
                  <a:pt x="213599" y="53084"/>
                </a:lnTo>
                <a:lnTo>
                  <a:pt x="158295" y="90296"/>
                </a:lnTo>
                <a:lnTo>
                  <a:pt x="110373" y="134846"/>
                </a:lnTo>
                <a:lnTo>
                  <a:pt x="70361" y="185660"/>
                </a:lnTo>
                <a:lnTo>
                  <a:pt x="38789" y="241663"/>
                </a:lnTo>
                <a:lnTo>
                  <a:pt x="16186" y="301778"/>
                </a:lnTo>
                <a:lnTo>
                  <a:pt x="3080" y="364931"/>
                </a:lnTo>
                <a:lnTo>
                  <a:pt x="0" y="430047"/>
                </a:lnTo>
                <a:lnTo>
                  <a:pt x="2385" y="463004"/>
                </a:lnTo>
                <a:lnTo>
                  <a:pt x="15335" y="529047"/>
                </a:lnTo>
                <a:lnTo>
                  <a:pt x="38857" y="593738"/>
                </a:lnTo>
                <a:lnTo>
                  <a:pt x="71357" y="652492"/>
                </a:lnTo>
                <a:lnTo>
                  <a:pt x="112031" y="704163"/>
                </a:lnTo>
                <a:lnTo>
                  <a:pt x="159718" y="748244"/>
                </a:lnTo>
                <a:lnTo>
                  <a:pt x="213259" y="784229"/>
                </a:lnTo>
                <a:lnTo>
                  <a:pt x="271495" y="811613"/>
                </a:lnTo>
                <a:lnTo>
                  <a:pt x="333265" y="829888"/>
                </a:lnTo>
                <a:lnTo>
                  <a:pt x="397411" y="838549"/>
                </a:lnTo>
                <a:lnTo>
                  <a:pt x="430013" y="839116"/>
                </a:lnTo>
                <a:lnTo>
                  <a:pt x="462774" y="837089"/>
                </a:lnTo>
                <a:lnTo>
                  <a:pt x="528193" y="825003"/>
                </a:lnTo>
                <a:lnTo>
                  <a:pt x="592463" y="801532"/>
                </a:lnTo>
                <a:lnTo>
                  <a:pt x="651264" y="768386"/>
                </a:lnTo>
                <a:lnTo>
                  <a:pt x="702975" y="727366"/>
                </a:lnTo>
                <a:lnTo>
                  <a:pt x="747089" y="679545"/>
                </a:lnTo>
                <a:lnTo>
                  <a:pt x="783100" y="626001"/>
                </a:lnTo>
                <a:lnTo>
                  <a:pt x="810502" y="567807"/>
                </a:lnTo>
                <a:lnTo>
                  <a:pt x="828788" y="506040"/>
                </a:lnTo>
                <a:lnTo>
                  <a:pt x="837453" y="441776"/>
                </a:lnTo>
                <a:lnTo>
                  <a:pt x="838019" y="409042"/>
                </a:lnTo>
                <a:lnTo>
                  <a:pt x="835990" y="376088"/>
                </a:lnTo>
                <a:lnTo>
                  <a:pt x="823892" y="310053"/>
                </a:lnTo>
                <a:lnTo>
                  <a:pt x="800396" y="245366"/>
                </a:lnTo>
                <a:lnTo>
                  <a:pt x="767215" y="186613"/>
                </a:lnTo>
                <a:lnTo>
                  <a:pt x="726160" y="134945"/>
                </a:lnTo>
                <a:lnTo>
                  <a:pt x="678306" y="90867"/>
                </a:lnTo>
                <a:lnTo>
                  <a:pt x="624727" y="54885"/>
                </a:lnTo>
                <a:lnTo>
                  <a:pt x="566500" y="27503"/>
                </a:lnTo>
                <a:lnTo>
                  <a:pt x="504698" y="9229"/>
                </a:lnTo>
                <a:lnTo>
                  <a:pt x="440395" y="568"/>
                </a:lnTo>
                <a:lnTo>
                  <a:pt x="407643" y="0"/>
                </a:lnTo>
                <a:close/>
              </a:path>
            </a:pathLst>
          </a:custGeom>
          <a:solidFill>
            <a:srgbClr val="3AA8DB"/>
          </a:solidFill>
        </p:spPr>
        <p:txBody>
          <a:bodyPr wrap="square" lIns="0" tIns="0" rIns="0" bIns="0" rtlCol="0"/>
          <a:lstStyle/>
          <a:p>
            <a:endParaRPr/>
          </a:p>
        </p:txBody>
      </p:sp>
      <p:sp>
        <p:nvSpPr>
          <p:cNvPr id="21" name="bk object 21"/>
          <p:cNvSpPr/>
          <p:nvPr/>
        </p:nvSpPr>
        <p:spPr>
          <a:xfrm>
            <a:off x="5494058" y="93227"/>
            <a:ext cx="3649979" cy="1873250"/>
          </a:xfrm>
          <a:custGeom>
            <a:avLst/>
            <a:gdLst/>
            <a:ahLst/>
            <a:cxnLst/>
            <a:rect l="l" t="t" r="r" b="b"/>
            <a:pathLst>
              <a:path w="3649979" h="1873250">
                <a:moveTo>
                  <a:pt x="0" y="824897"/>
                </a:moveTo>
                <a:lnTo>
                  <a:pt x="77734" y="683649"/>
                </a:lnTo>
                <a:lnTo>
                  <a:pt x="147769" y="556875"/>
                </a:lnTo>
                <a:lnTo>
                  <a:pt x="210579" y="444188"/>
                </a:lnTo>
                <a:lnTo>
                  <a:pt x="266639" y="345200"/>
                </a:lnTo>
                <a:lnTo>
                  <a:pt x="316423" y="259525"/>
                </a:lnTo>
                <a:lnTo>
                  <a:pt x="360407" y="186774"/>
                </a:lnTo>
                <a:lnTo>
                  <a:pt x="399064" y="126561"/>
                </a:lnTo>
                <a:lnTo>
                  <a:pt x="432869" y="78497"/>
                </a:lnTo>
                <a:lnTo>
                  <a:pt x="462298" y="42197"/>
                </a:lnTo>
                <a:lnTo>
                  <a:pt x="509923" y="3335"/>
                </a:lnTo>
                <a:lnTo>
                  <a:pt x="529068" y="0"/>
                </a:lnTo>
                <a:lnTo>
                  <a:pt x="545736" y="6877"/>
                </a:lnTo>
                <a:lnTo>
                  <a:pt x="573535" y="49724"/>
                </a:lnTo>
                <a:lnTo>
                  <a:pt x="597117" y="128776"/>
                </a:lnTo>
                <a:lnTo>
                  <a:pt x="608513" y="180911"/>
                </a:lnTo>
                <a:lnTo>
                  <a:pt x="620279" y="240936"/>
                </a:lnTo>
                <a:lnTo>
                  <a:pt x="632889" y="308463"/>
                </a:lnTo>
                <a:lnTo>
                  <a:pt x="646805" y="382153"/>
                </a:lnTo>
                <a:lnTo>
                  <a:pt x="663403" y="460412"/>
                </a:lnTo>
                <a:lnTo>
                  <a:pt x="682938" y="542492"/>
                </a:lnTo>
                <a:lnTo>
                  <a:pt x="705666" y="627641"/>
                </a:lnTo>
                <a:lnTo>
                  <a:pt x="731844" y="715108"/>
                </a:lnTo>
                <a:lnTo>
                  <a:pt x="761727" y="804142"/>
                </a:lnTo>
                <a:lnTo>
                  <a:pt x="795571" y="893992"/>
                </a:lnTo>
                <a:lnTo>
                  <a:pt x="833632" y="983908"/>
                </a:lnTo>
                <a:lnTo>
                  <a:pt x="876165" y="1073139"/>
                </a:lnTo>
                <a:lnTo>
                  <a:pt x="923427" y="1160934"/>
                </a:lnTo>
                <a:lnTo>
                  <a:pt x="975673" y="1246541"/>
                </a:lnTo>
                <a:lnTo>
                  <a:pt x="1033160" y="1329210"/>
                </a:lnTo>
                <a:lnTo>
                  <a:pt x="1096142" y="1408191"/>
                </a:lnTo>
                <a:lnTo>
                  <a:pt x="1164876" y="1482732"/>
                </a:lnTo>
                <a:lnTo>
                  <a:pt x="1239617" y="1552082"/>
                </a:lnTo>
                <a:lnTo>
                  <a:pt x="1320622" y="1615491"/>
                </a:lnTo>
                <a:lnTo>
                  <a:pt x="1408146" y="1672208"/>
                </a:lnTo>
                <a:lnTo>
                  <a:pt x="1502446" y="1721482"/>
                </a:lnTo>
                <a:lnTo>
                  <a:pt x="1603776" y="1762561"/>
                </a:lnTo>
                <a:lnTo>
                  <a:pt x="1712393" y="1794696"/>
                </a:lnTo>
                <a:lnTo>
                  <a:pt x="1830596" y="1821214"/>
                </a:lnTo>
                <a:lnTo>
                  <a:pt x="1952179" y="1842579"/>
                </a:lnTo>
                <a:lnTo>
                  <a:pt x="2077361" y="1858487"/>
                </a:lnTo>
                <a:lnTo>
                  <a:pt x="2206362" y="1868636"/>
                </a:lnTo>
                <a:lnTo>
                  <a:pt x="2339400" y="1872724"/>
                </a:lnTo>
                <a:lnTo>
                  <a:pt x="2476696" y="1870447"/>
                </a:lnTo>
                <a:lnTo>
                  <a:pt x="2618467" y="1861502"/>
                </a:lnTo>
                <a:lnTo>
                  <a:pt x="2764934" y="1845587"/>
                </a:lnTo>
                <a:lnTo>
                  <a:pt x="2916316" y="1822399"/>
                </a:lnTo>
                <a:lnTo>
                  <a:pt x="3072831" y="1791634"/>
                </a:lnTo>
                <a:lnTo>
                  <a:pt x="3234699" y="1752991"/>
                </a:lnTo>
                <a:lnTo>
                  <a:pt x="3402139" y="1706165"/>
                </a:lnTo>
                <a:lnTo>
                  <a:pt x="3575371" y="1650855"/>
                </a:lnTo>
                <a:lnTo>
                  <a:pt x="3649940" y="1624188"/>
                </a:lnTo>
              </a:path>
            </a:pathLst>
          </a:custGeom>
          <a:ln w="10542">
            <a:solidFill>
              <a:srgbClr val="0E214E"/>
            </a:solidFill>
          </a:ln>
        </p:spPr>
        <p:txBody>
          <a:bodyPr wrap="square" lIns="0" tIns="0" rIns="0" bIns="0" rtlCol="0"/>
          <a:lstStyle/>
          <a:p>
            <a:endParaRPr/>
          </a:p>
        </p:txBody>
      </p:sp>
      <p:sp>
        <p:nvSpPr>
          <p:cNvPr id="22" name="bk object 22"/>
          <p:cNvSpPr/>
          <p:nvPr/>
        </p:nvSpPr>
        <p:spPr>
          <a:xfrm>
            <a:off x="4157868" y="2615214"/>
            <a:ext cx="598170" cy="647065"/>
          </a:xfrm>
          <a:custGeom>
            <a:avLst/>
            <a:gdLst/>
            <a:ahLst/>
            <a:cxnLst/>
            <a:rect l="l" t="t" r="r" b="b"/>
            <a:pathLst>
              <a:path w="598170" h="647064">
                <a:moveTo>
                  <a:pt x="309402" y="3566"/>
                </a:moveTo>
                <a:lnTo>
                  <a:pt x="270723" y="3566"/>
                </a:lnTo>
                <a:lnTo>
                  <a:pt x="267157" y="7101"/>
                </a:lnTo>
                <a:lnTo>
                  <a:pt x="252237" y="12439"/>
                </a:lnTo>
                <a:lnTo>
                  <a:pt x="240719" y="17467"/>
                </a:lnTo>
                <a:lnTo>
                  <a:pt x="225253" y="23802"/>
                </a:lnTo>
                <a:lnTo>
                  <a:pt x="215801" y="28530"/>
                </a:lnTo>
                <a:lnTo>
                  <a:pt x="204087" y="34796"/>
                </a:lnTo>
                <a:lnTo>
                  <a:pt x="177526" y="48456"/>
                </a:lnTo>
                <a:lnTo>
                  <a:pt x="166347" y="54451"/>
                </a:lnTo>
                <a:lnTo>
                  <a:pt x="155378" y="60738"/>
                </a:lnTo>
                <a:lnTo>
                  <a:pt x="143743" y="65273"/>
                </a:lnTo>
                <a:lnTo>
                  <a:pt x="132518" y="70441"/>
                </a:lnTo>
                <a:lnTo>
                  <a:pt x="121399" y="76119"/>
                </a:lnTo>
                <a:lnTo>
                  <a:pt x="98257" y="88526"/>
                </a:lnTo>
                <a:lnTo>
                  <a:pt x="87641" y="94538"/>
                </a:lnTo>
                <a:lnTo>
                  <a:pt x="77054" y="100284"/>
                </a:lnTo>
                <a:lnTo>
                  <a:pt x="53643" y="112634"/>
                </a:lnTo>
                <a:lnTo>
                  <a:pt x="41577" y="118511"/>
                </a:lnTo>
                <a:lnTo>
                  <a:pt x="31577" y="123017"/>
                </a:lnTo>
                <a:lnTo>
                  <a:pt x="28133" y="130027"/>
                </a:lnTo>
                <a:lnTo>
                  <a:pt x="21000" y="130027"/>
                </a:lnTo>
                <a:lnTo>
                  <a:pt x="17556" y="133532"/>
                </a:lnTo>
                <a:lnTo>
                  <a:pt x="7010" y="144109"/>
                </a:lnTo>
                <a:lnTo>
                  <a:pt x="7010" y="147584"/>
                </a:lnTo>
                <a:lnTo>
                  <a:pt x="3444" y="154625"/>
                </a:lnTo>
                <a:lnTo>
                  <a:pt x="0" y="161665"/>
                </a:lnTo>
                <a:lnTo>
                  <a:pt x="0" y="186263"/>
                </a:lnTo>
                <a:lnTo>
                  <a:pt x="3444" y="193273"/>
                </a:lnTo>
                <a:lnTo>
                  <a:pt x="3444" y="200314"/>
                </a:lnTo>
                <a:lnTo>
                  <a:pt x="7745" y="204617"/>
                </a:lnTo>
                <a:lnTo>
                  <a:pt x="13295" y="212762"/>
                </a:lnTo>
                <a:lnTo>
                  <a:pt x="21936" y="226719"/>
                </a:lnTo>
                <a:lnTo>
                  <a:pt x="26627" y="234957"/>
                </a:lnTo>
                <a:lnTo>
                  <a:pt x="32314" y="243877"/>
                </a:lnTo>
                <a:lnTo>
                  <a:pt x="39216" y="254035"/>
                </a:lnTo>
                <a:lnTo>
                  <a:pt x="57531" y="280291"/>
                </a:lnTo>
                <a:lnTo>
                  <a:pt x="63847" y="288784"/>
                </a:lnTo>
                <a:lnTo>
                  <a:pt x="70368" y="298018"/>
                </a:lnTo>
                <a:lnTo>
                  <a:pt x="77204" y="308152"/>
                </a:lnTo>
                <a:lnTo>
                  <a:pt x="84464" y="319345"/>
                </a:lnTo>
                <a:lnTo>
                  <a:pt x="92256" y="331755"/>
                </a:lnTo>
                <a:lnTo>
                  <a:pt x="100690" y="345543"/>
                </a:lnTo>
                <a:lnTo>
                  <a:pt x="107065" y="355030"/>
                </a:lnTo>
                <a:lnTo>
                  <a:pt x="113400" y="364739"/>
                </a:lnTo>
                <a:lnTo>
                  <a:pt x="126588" y="385301"/>
                </a:lnTo>
                <a:lnTo>
                  <a:pt x="133762" y="396391"/>
                </a:lnTo>
                <a:lnTo>
                  <a:pt x="141538" y="408179"/>
                </a:lnTo>
                <a:lnTo>
                  <a:pt x="150075" y="420784"/>
                </a:lnTo>
                <a:lnTo>
                  <a:pt x="162741" y="441293"/>
                </a:lnTo>
                <a:lnTo>
                  <a:pt x="190780" y="483619"/>
                </a:lnTo>
                <a:lnTo>
                  <a:pt x="199252" y="495206"/>
                </a:lnTo>
                <a:lnTo>
                  <a:pt x="205417" y="505806"/>
                </a:lnTo>
                <a:lnTo>
                  <a:pt x="232864" y="548682"/>
                </a:lnTo>
                <a:lnTo>
                  <a:pt x="240910" y="559599"/>
                </a:lnTo>
                <a:lnTo>
                  <a:pt x="248961" y="571428"/>
                </a:lnTo>
                <a:lnTo>
                  <a:pt x="256021" y="581958"/>
                </a:lnTo>
                <a:lnTo>
                  <a:pt x="262088" y="591621"/>
                </a:lnTo>
                <a:lnTo>
                  <a:pt x="267157" y="600852"/>
                </a:lnTo>
                <a:lnTo>
                  <a:pt x="274259" y="611398"/>
                </a:lnTo>
                <a:lnTo>
                  <a:pt x="281269" y="618439"/>
                </a:lnTo>
                <a:lnTo>
                  <a:pt x="281269" y="621944"/>
                </a:lnTo>
                <a:lnTo>
                  <a:pt x="284403" y="626226"/>
                </a:lnTo>
                <a:lnTo>
                  <a:pt x="293357" y="635155"/>
                </a:lnTo>
                <a:lnTo>
                  <a:pt x="302392" y="643036"/>
                </a:lnTo>
                <a:lnTo>
                  <a:pt x="309402" y="646541"/>
                </a:lnTo>
                <a:lnTo>
                  <a:pt x="348081" y="646541"/>
                </a:lnTo>
                <a:lnTo>
                  <a:pt x="355091" y="643036"/>
                </a:lnTo>
                <a:lnTo>
                  <a:pt x="358658" y="639500"/>
                </a:lnTo>
                <a:lnTo>
                  <a:pt x="365638" y="639500"/>
                </a:lnTo>
                <a:lnTo>
                  <a:pt x="365638" y="635995"/>
                </a:lnTo>
                <a:lnTo>
                  <a:pt x="369204" y="635995"/>
                </a:lnTo>
                <a:lnTo>
                  <a:pt x="372648" y="632490"/>
                </a:lnTo>
                <a:lnTo>
                  <a:pt x="379780" y="628954"/>
                </a:lnTo>
                <a:lnTo>
                  <a:pt x="383225" y="625449"/>
                </a:lnTo>
                <a:lnTo>
                  <a:pt x="390204" y="621944"/>
                </a:lnTo>
                <a:lnTo>
                  <a:pt x="401949" y="614298"/>
                </a:lnTo>
                <a:lnTo>
                  <a:pt x="409228" y="609458"/>
                </a:lnTo>
                <a:lnTo>
                  <a:pt x="419032" y="602008"/>
                </a:lnTo>
                <a:lnTo>
                  <a:pt x="433588" y="591501"/>
                </a:lnTo>
                <a:lnTo>
                  <a:pt x="443204" y="583882"/>
                </a:lnTo>
                <a:lnTo>
                  <a:pt x="453603" y="576254"/>
                </a:lnTo>
                <a:lnTo>
                  <a:pt x="457017" y="576254"/>
                </a:lnTo>
                <a:lnTo>
                  <a:pt x="464149" y="569244"/>
                </a:lnTo>
                <a:lnTo>
                  <a:pt x="467593" y="569244"/>
                </a:lnTo>
                <a:lnTo>
                  <a:pt x="471159" y="565739"/>
                </a:lnTo>
                <a:lnTo>
                  <a:pt x="476519" y="560852"/>
                </a:lnTo>
                <a:lnTo>
                  <a:pt x="486631" y="553326"/>
                </a:lnTo>
                <a:lnTo>
                  <a:pt x="496936" y="545974"/>
                </a:lnTo>
                <a:lnTo>
                  <a:pt x="507552" y="538936"/>
                </a:lnTo>
                <a:lnTo>
                  <a:pt x="518599" y="532352"/>
                </a:lnTo>
                <a:lnTo>
                  <a:pt x="526292" y="524785"/>
                </a:lnTo>
                <a:lnTo>
                  <a:pt x="534841" y="516842"/>
                </a:lnTo>
                <a:lnTo>
                  <a:pt x="544932" y="508221"/>
                </a:lnTo>
                <a:lnTo>
                  <a:pt x="557250" y="498616"/>
                </a:lnTo>
                <a:lnTo>
                  <a:pt x="567849" y="491650"/>
                </a:lnTo>
                <a:lnTo>
                  <a:pt x="572076" y="488411"/>
                </a:lnTo>
                <a:lnTo>
                  <a:pt x="291845" y="488411"/>
                </a:lnTo>
                <a:lnTo>
                  <a:pt x="77293" y="165157"/>
                </a:lnTo>
                <a:lnTo>
                  <a:pt x="291845" y="56205"/>
                </a:lnTo>
                <a:lnTo>
                  <a:pt x="347814" y="56205"/>
                </a:lnTo>
                <a:lnTo>
                  <a:pt x="342780" y="48312"/>
                </a:lnTo>
                <a:lnTo>
                  <a:pt x="336427" y="37620"/>
                </a:lnTo>
                <a:lnTo>
                  <a:pt x="330525" y="28102"/>
                </a:lnTo>
                <a:lnTo>
                  <a:pt x="323392" y="21092"/>
                </a:lnTo>
                <a:lnTo>
                  <a:pt x="319979" y="14112"/>
                </a:lnTo>
                <a:lnTo>
                  <a:pt x="309402" y="3566"/>
                </a:lnTo>
                <a:close/>
              </a:path>
              <a:path w="598170" h="647064">
                <a:moveTo>
                  <a:pt x="347814" y="56205"/>
                </a:moveTo>
                <a:lnTo>
                  <a:pt x="291845" y="56205"/>
                </a:lnTo>
                <a:lnTo>
                  <a:pt x="492282" y="358414"/>
                </a:lnTo>
                <a:lnTo>
                  <a:pt x="291845" y="488411"/>
                </a:lnTo>
                <a:lnTo>
                  <a:pt x="572076" y="488411"/>
                </a:lnTo>
                <a:lnTo>
                  <a:pt x="576651" y="484906"/>
                </a:lnTo>
                <a:lnTo>
                  <a:pt x="580095" y="477895"/>
                </a:lnTo>
                <a:lnTo>
                  <a:pt x="583661" y="474360"/>
                </a:lnTo>
                <a:lnTo>
                  <a:pt x="587227" y="474360"/>
                </a:lnTo>
                <a:lnTo>
                  <a:pt x="590671" y="467349"/>
                </a:lnTo>
                <a:lnTo>
                  <a:pt x="594238" y="463814"/>
                </a:lnTo>
                <a:lnTo>
                  <a:pt x="597773" y="456803"/>
                </a:lnTo>
                <a:lnTo>
                  <a:pt x="597773" y="432206"/>
                </a:lnTo>
                <a:lnTo>
                  <a:pt x="590671" y="425165"/>
                </a:lnTo>
                <a:lnTo>
                  <a:pt x="590671" y="421660"/>
                </a:lnTo>
                <a:lnTo>
                  <a:pt x="587227" y="418155"/>
                </a:lnTo>
                <a:lnTo>
                  <a:pt x="580095" y="407609"/>
                </a:lnTo>
                <a:lnTo>
                  <a:pt x="574237" y="398184"/>
                </a:lnTo>
                <a:lnTo>
                  <a:pt x="573115" y="397062"/>
                </a:lnTo>
                <a:lnTo>
                  <a:pt x="573539" y="397062"/>
                </a:lnTo>
                <a:lnTo>
                  <a:pt x="568377" y="388757"/>
                </a:lnTo>
                <a:lnTo>
                  <a:pt x="562708" y="381795"/>
                </a:lnTo>
                <a:lnTo>
                  <a:pt x="553443" y="366180"/>
                </a:lnTo>
                <a:lnTo>
                  <a:pt x="526685" y="326831"/>
                </a:lnTo>
                <a:lnTo>
                  <a:pt x="518116" y="312206"/>
                </a:lnTo>
                <a:lnTo>
                  <a:pt x="511932" y="303354"/>
                </a:lnTo>
                <a:lnTo>
                  <a:pt x="505537" y="293619"/>
                </a:lnTo>
                <a:lnTo>
                  <a:pt x="498830" y="283000"/>
                </a:lnTo>
                <a:lnTo>
                  <a:pt x="484068" y="259093"/>
                </a:lnTo>
                <a:lnTo>
                  <a:pt x="475808" y="245801"/>
                </a:lnTo>
                <a:lnTo>
                  <a:pt x="452963" y="215184"/>
                </a:lnTo>
                <a:lnTo>
                  <a:pt x="432480" y="182727"/>
                </a:lnTo>
                <a:lnTo>
                  <a:pt x="426954" y="176240"/>
                </a:lnTo>
                <a:lnTo>
                  <a:pt x="420590" y="166161"/>
                </a:lnTo>
                <a:lnTo>
                  <a:pt x="408041" y="145560"/>
                </a:lnTo>
                <a:lnTo>
                  <a:pt x="401283" y="134850"/>
                </a:lnTo>
                <a:lnTo>
                  <a:pt x="393823" y="123744"/>
                </a:lnTo>
                <a:lnTo>
                  <a:pt x="385372" y="112147"/>
                </a:lnTo>
                <a:lnTo>
                  <a:pt x="371830" y="91315"/>
                </a:lnTo>
                <a:lnTo>
                  <a:pt x="365043" y="81061"/>
                </a:lnTo>
                <a:lnTo>
                  <a:pt x="357874" y="70602"/>
                </a:lnTo>
                <a:lnTo>
                  <a:pt x="350047" y="59705"/>
                </a:lnTo>
                <a:lnTo>
                  <a:pt x="347814" y="56205"/>
                </a:lnTo>
                <a:close/>
              </a:path>
              <a:path w="598170" h="647064">
                <a:moveTo>
                  <a:pt x="576651" y="397062"/>
                </a:moveTo>
                <a:lnTo>
                  <a:pt x="573539" y="397062"/>
                </a:lnTo>
                <a:lnTo>
                  <a:pt x="574237" y="398184"/>
                </a:lnTo>
                <a:lnTo>
                  <a:pt x="576651" y="400598"/>
                </a:lnTo>
                <a:lnTo>
                  <a:pt x="576651" y="397062"/>
                </a:lnTo>
                <a:close/>
              </a:path>
              <a:path w="598170" h="647064">
                <a:moveTo>
                  <a:pt x="573539" y="397062"/>
                </a:moveTo>
                <a:lnTo>
                  <a:pt x="573115" y="397062"/>
                </a:lnTo>
                <a:lnTo>
                  <a:pt x="574237" y="398184"/>
                </a:lnTo>
                <a:lnTo>
                  <a:pt x="573539" y="397062"/>
                </a:lnTo>
                <a:close/>
              </a:path>
              <a:path w="598170" h="647064">
                <a:moveTo>
                  <a:pt x="298825" y="0"/>
                </a:moveTo>
                <a:lnTo>
                  <a:pt x="281269" y="0"/>
                </a:lnTo>
                <a:lnTo>
                  <a:pt x="277703" y="3566"/>
                </a:lnTo>
                <a:lnTo>
                  <a:pt x="302392" y="3566"/>
                </a:lnTo>
                <a:lnTo>
                  <a:pt x="298825" y="0"/>
                </a:lnTo>
                <a:close/>
              </a:path>
            </a:pathLst>
          </a:custGeom>
          <a:solidFill>
            <a:srgbClr val="152359"/>
          </a:solidFill>
        </p:spPr>
        <p:txBody>
          <a:bodyPr wrap="square" lIns="0" tIns="0" rIns="0" bIns="0" rtlCol="0"/>
          <a:lstStyle/>
          <a:p>
            <a:endParaRPr/>
          </a:p>
        </p:txBody>
      </p:sp>
      <p:sp>
        <p:nvSpPr>
          <p:cNvPr id="23" name="bk object 23"/>
          <p:cNvSpPr/>
          <p:nvPr/>
        </p:nvSpPr>
        <p:spPr>
          <a:xfrm>
            <a:off x="4305513" y="2685532"/>
            <a:ext cx="49530" cy="31750"/>
          </a:xfrm>
          <a:custGeom>
            <a:avLst/>
            <a:gdLst/>
            <a:ahLst/>
            <a:cxnLst/>
            <a:rect l="l" t="t" r="r" b="b"/>
            <a:pathLst>
              <a:path w="49529" h="31750">
                <a:moveTo>
                  <a:pt x="45689" y="0"/>
                </a:moveTo>
                <a:lnTo>
                  <a:pt x="37836" y="467"/>
                </a:lnTo>
                <a:lnTo>
                  <a:pt x="7010" y="17556"/>
                </a:lnTo>
                <a:lnTo>
                  <a:pt x="3535" y="17556"/>
                </a:lnTo>
                <a:lnTo>
                  <a:pt x="0" y="24536"/>
                </a:lnTo>
                <a:lnTo>
                  <a:pt x="3535" y="28102"/>
                </a:lnTo>
                <a:lnTo>
                  <a:pt x="7010" y="28102"/>
                </a:lnTo>
                <a:lnTo>
                  <a:pt x="10576" y="31668"/>
                </a:lnTo>
                <a:lnTo>
                  <a:pt x="14600" y="27830"/>
                </a:lnTo>
                <a:lnTo>
                  <a:pt x="45689" y="13990"/>
                </a:lnTo>
                <a:lnTo>
                  <a:pt x="49255" y="10546"/>
                </a:lnTo>
                <a:lnTo>
                  <a:pt x="49255" y="6979"/>
                </a:lnTo>
                <a:lnTo>
                  <a:pt x="45689" y="3566"/>
                </a:lnTo>
                <a:lnTo>
                  <a:pt x="45689" y="0"/>
                </a:lnTo>
                <a:close/>
              </a:path>
            </a:pathLst>
          </a:custGeom>
          <a:solidFill>
            <a:srgbClr val="FFFFFF"/>
          </a:solidFill>
        </p:spPr>
        <p:txBody>
          <a:bodyPr wrap="square" lIns="0" tIns="0" rIns="0" bIns="0" rtlCol="0"/>
          <a:lstStyle/>
          <a:p>
            <a:endParaRPr/>
          </a:p>
        </p:txBody>
      </p:sp>
      <p:sp>
        <p:nvSpPr>
          <p:cNvPr id="24" name="bk object 24"/>
          <p:cNvSpPr/>
          <p:nvPr/>
        </p:nvSpPr>
        <p:spPr>
          <a:xfrm>
            <a:off x="4476093" y="3077317"/>
            <a:ext cx="102235" cy="80010"/>
          </a:xfrm>
          <a:custGeom>
            <a:avLst/>
            <a:gdLst/>
            <a:ahLst/>
            <a:cxnLst/>
            <a:rect l="l" t="t" r="r" b="b"/>
            <a:pathLst>
              <a:path w="102235" h="80010">
                <a:moveTo>
                  <a:pt x="87342" y="0"/>
                </a:moveTo>
                <a:lnTo>
                  <a:pt x="75414" y="5334"/>
                </a:lnTo>
                <a:lnTo>
                  <a:pt x="3208" y="53219"/>
                </a:lnTo>
                <a:lnTo>
                  <a:pt x="0" y="64601"/>
                </a:lnTo>
                <a:lnTo>
                  <a:pt x="5228" y="75562"/>
                </a:lnTo>
                <a:lnTo>
                  <a:pt x="14531" y="79465"/>
                </a:lnTo>
                <a:lnTo>
                  <a:pt x="26420" y="75416"/>
                </a:lnTo>
                <a:lnTo>
                  <a:pt x="98609" y="27567"/>
                </a:lnTo>
                <a:lnTo>
                  <a:pt x="101870" y="16179"/>
                </a:lnTo>
                <a:lnTo>
                  <a:pt x="96622" y="5155"/>
                </a:lnTo>
                <a:lnTo>
                  <a:pt x="87342" y="0"/>
                </a:lnTo>
                <a:close/>
              </a:path>
            </a:pathLst>
          </a:custGeom>
          <a:solidFill>
            <a:srgbClr val="FFFFFF"/>
          </a:solidFill>
        </p:spPr>
        <p:txBody>
          <a:bodyPr wrap="square" lIns="0" tIns="0" rIns="0" bIns="0" rtlCol="0"/>
          <a:lstStyle/>
          <a:p>
            <a:endParaRPr/>
          </a:p>
        </p:txBody>
      </p:sp>
      <p:sp>
        <p:nvSpPr>
          <p:cNvPr id="25" name="bk object 25"/>
          <p:cNvSpPr/>
          <p:nvPr/>
        </p:nvSpPr>
        <p:spPr>
          <a:xfrm>
            <a:off x="4583338" y="3007123"/>
            <a:ext cx="97155" cy="75565"/>
          </a:xfrm>
          <a:custGeom>
            <a:avLst/>
            <a:gdLst/>
            <a:ahLst/>
            <a:cxnLst/>
            <a:rect l="l" t="t" r="r" b="b"/>
            <a:pathLst>
              <a:path w="97154" h="75564">
                <a:moveTo>
                  <a:pt x="81026" y="0"/>
                </a:moveTo>
                <a:lnTo>
                  <a:pt x="69973" y="5342"/>
                </a:lnTo>
                <a:lnTo>
                  <a:pt x="7010" y="47338"/>
                </a:lnTo>
                <a:lnTo>
                  <a:pt x="3444" y="50843"/>
                </a:lnTo>
                <a:lnTo>
                  <a:pt x="0" y="61389"/>
                </a:lnTo>
                <a:lnTo>
                  <a:pt x="13990" y="75441"/>
                </a:lnTo>
                <a:lnTo>
                  <a:pt x="21000" y="75441"/>
                </a:lnTo>
                <a:lnTo>
                  <a:pt x="28133" y="71905"/>
                </a:lnTo>
                <a:lnTo>
                  <a:pt x="92371" y="28682"/>
                </a:lnTo>
                <a:lnTo>
                  <a:pt x="97139" y="16810"/>
                </a:lnTo>
                <a:lnTo>
                  <a:pt x="94945" y="5154"/>
                </a:lnTo>
                <a:lnTo>
                  <a:pt x="92341" y="2998"/>
                </a:lnTo>
                <a:lnTo>
                  <a:pt x="81026" y="0"/>
                </a:lnTo>
                <a:close/>
              </a:path>
            </a:pathLst>
          </a:custGeom>
          <a:solidFill>
            <a:srgbClr val="FFFFFF"/>
          </a:solidFill>
        </p:spPr>
        <p:txBody>
          <a:bodyPr wrap="square" lIns="0" tIns="0" rIns="0" bIns="0" rtlCol="0"/>
          <a:lstStyle/>
          <a:p>
            <a:endParaRPr/>
          </a:p>
        </p:txBody>
      </p:sp>
      <p:sp>
        <p:nvSpPr>
          <p:cNvPr id="26" name="bk object 26"/>
          <p:cNvSpPr/>
          <p:nvPr/>
        </p:nvSpPr>
        <p:spPr>
          <a:xfrm>
            <a:off x="4044022" y="2584254"/>
            <a:ext cx="201930" cy="217804"/>
          </a:xfrm>
          <a:custGeom>
            <a:avLst/>
            <a:gdLst/>
            <a:ahLst/>
            <a:cxnLst/>
            <a:rect l="l" t="t" r="r" b="b"/>
            <a:pathLst>
              <a:path w="201929" h="217805">
                <a:moveTo>
                  <a:pt x="114100" y="0"/>
                </a:moveTo>
                <a:lnTo>
                  <a:pt x="127646" y="31075"/>
                </a:lnTo>
                <a:lnTo>
                  <a:pt x="49411" y="72346"/>
                </a:lnTo>
                <a:lnTo>
                  <a:pt x="36848" y="80785"/>
                </a:lnTo>
                <a:lnTo>
                  <a:pt x="4548" y="115976"/>
                </a:lnTo>
                <a:lnTo>
                  <a:pt x="0" y="138365"/>
                </a:lnTo>
                <a:lnTo>
                  <a:pt x="1825" y="152638"/>
                </a:lnTo>
                <a:lnTo>
                  <a:pt x="5173" y="163198"/>
                </a:lnTo>
                <a:lnTo>
                  <a:pt x="11051" y="175406"/>
                </a:lnTo>
                <a:lnTo>
                  <a:pt x="18999" y="189289"/>
                </a:lnTo>
                <a:lnTo>
                  <a:pt x="32920" y="217223"/>
                </a:lnTo>
                <a:lnTo>
                  <a:pt x="39931" y="213687"/>
                </a:lnTo>
                <a:lnTo>
                  <a:pt x="38184" y="207197"/>
                </a:lnTo>
                <a:lnTo>
                  <a:pt x="32627" y="195494"/>
                </a:lnTo>
                <a:lnTo>
                  <a:pt x="30054" y="184359"/>
                </a:lnTo>
                <a:lnTo>
                  <a:pt x="53302" y="144891"/>
                </a:lnTo>
                <a:lnTo>
                  <a:pt x="159758" y="87522"/>
                </a:lnTo>
                <a:lnTo>
                  <a:pt x="184868" y="87522"/>
                </a:lnTo>
                <a:lnTo>
                  <a:pt x="201688" y="27515"/>
                </a:lnTo>
                <a:lnTo>
                  <a:pt x="114100" y="0"/>
                </a:lnTo>
                <a:close/>
              </a:path>
              <a:path w="201929" h="217805">
                <a:moveTo>
                  <a:pt x="184868" y="87522"/>
                </a:moveTo>
                <a:lnTo>
                  <a:pt x="159758" y="87522"/>
                </a:lnTo>
                <a:lnTo>
                  <a:pt x="177091" y="115266"/>
                </a:lnTo>
                <a:lnTo>
                  <a:pt x="184868" y="87522"/>
                </a:lnTo>
                <a:close/>
              </a:path>
            </a:pathLst>
          </a:custGeom>
          <a:solidFill>
            <a:srgbClr val="152359"/>
          </a:solidFill>
        </p:spPr>
        <p:txBody>
          <a:bodyPr wrap="square" lIns="0" tIns="0" rIns="0" bIns="0" rtlCol="0"/>
          <a:lstStyle/>
          <a:p>
            <a:endParaRPr/>
          </a:p>
        </p:txBody>
      </p:sp>
      <p:sp>
        <p:nvSpPr>
          <p:cNvPr id="27" name="bk object 27"/>
          <p:cNvSpPr/>
          <p:nvPr/>
        </p:nvSpPr>
        <p:spPr>
          <a:xfrm>
            <a:off x="4681727" y="3057967"/>
            <a:ext cx="185420" cy="231775"/>
          </a:xfrm>
          <a:custGeom>
            <a:avLst/>
            <a:gdLst/>
            <a:ahLst/>
            <a:cxnLst/>
            <a:rect l="l" t="t" r="r" b="b"/>
            <a:pathLst>
              <a:path w="185420" h="231775">
                <a:moveTo>
                  <a:pt x="10545" y="126495"/>
                </a:moveTo>
                <a:lnTo>
                  <a:pt x="0" y="217840"/>
                </a:lnTo>
                <a:lnTo>
                  <a:pt x="91050" y="231290"/>
                </a:lnTo>
                <a:lnTo>
                  <a:pt x="70401" y="203771"/>
                </a:lnTo>
                <a:lnTo>
                  <a:pt x="141128" y="150839"/>
                </a:lnTo>
                <a:lnTo>
                  <a:pt x="31454" y="150839"/>
                </a:lnTo>
                <a:lnTo>
                  <a:pt x="10545" y="126495"/>
                </a:lnTo>
                <a:close/>
              </a:path>
              <a:path w="185420" h="231775">
                <a:moveTo>
                  <a:pt x="137190" y="0"/>
                </a:moveTo>
                <a:lnTo>
                  <a:pt x="133624" y="3505"/>
                </a:lnTo>
                <a:lnTo>
                  <a:pt x="136779" y="11129"/>
                </a:lnTo>
                <a:lnTo>
                  <a:pt x="143719" y="22560"/>
                </a:lnTo>
                <a:lnTo>
                  <a:pt x="147463" y="33664"/>
                </a:lnTo>
                <a:lnTo>
                  <a:pt x="130104" y="77188"/>
                </a:lnTo>
                <a:lnTo>
                  <a:pt x="31454" y="150839"/>
                </a:lnTo>
                <a:lnTo>
                  <a:pt x="141128" y="150839"/>
                </a:lnTo>
                <a:lnTo>
                  <a:pt x="174898" y="117206"/>
                </a:lnTo>
                <a:lnTo>
                  <a:pt x="185207" y="86183"/>
                </a:lnTo>
                <a:lnTo>
                  <a:pt x="184203" y="74197"/>
                </a:lnTo>
                <a:lnTo>
                  <a:pt x="179918" y="59124"/>
                </a:lnTo>
                <a:lnTo>
                  <a:pt x="174883" y="48995"/>
                </a:lnTo>
                <a:lnTo>
                  <a:pt x="167739" y="37411"/>
                </a:lnTo>
                <a:lnTo>
                  <a:pt x="158098" y="24347"/>
                </a:lnTo>
                <a:lnTo>
                  <a:pt x="137190" y="0"/>
                </a:lnTo>
                <a:close/>
              </a:path>
            </a:pathLst>
          </a:custGeom>
          <a:solidFill>
            <a:srgbClr val="152359"/>
          </a:solidFill>
        </p:spPr>
        <p:txBody>
          <a:bodyPr wrap="square" lIns="0" tIns="0" rIns="0" bIns="0" rtlCol="0"/>
          <a:lstStyle/>
          <a:p>
            <a:endParaRPr/>
          </a:p>
        </p:txBody>
      </p:sp>
      <p:sp>
        <p:nvSpPr>
          <p:cNvPr id="28" name="bk object 28"/>
          <p:cNvSpPr/>
          <p:nvPr/>
        </p:nvSpPr>
        <p:spPr>
          <a:xfrm>
            <a:off x="5070256" y="771326"/>
            <a:ext cx="648949" cy="659587"/>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5/17/2016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1" y="3840480"/>
            <a:ext cx="64007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610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65827" y="488137"/>
            <a:ext cx="7412346" cy="421013"/>
          </a:xfrm>
        </p:spPr>
        <p:txBody>
          <a:bodyPr lIns="0" tIns="0" rIns="0" bIns="0"/>
          <a:lstStyle>
            <a:lvl1pPr>
              <a:defRPr sz="2736" b="0" i="0">
                <a:solidFill>
                  <a:srgbClr val="37A9DB"/>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516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865827" y="488137"/>
            <a:ext cx="7412346" cy="421013"/>
          </a:xfrm>
        </p:spPr>
        <p:txBody>
          <a:bodyPr lIns="0" tIns="0" rIns="0" bIns="0"/>
          <a:lstStyle>
            <a:lvl1pPr>
              <a:defRPr sz="2736" b="0" i="0">
                <a:solidFill>
                  <a:srgbClr val="37A9DB"/>
                </a:solidFill>
                <a:latin typeface="Arial"/>
                <a:cs typeface="Arial"/>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113380" y="2630255"/>
            <a:ext cx="211658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0771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865827" y="488137"/>
            <a:ext cx="7412346" cy="421013"/>
          </a:xfrm>
        </p:spPr>
        <p:txBody>
          <a:bodyPr lIns="0" tIns="0" rIns="0" bIns="0"/>
          <a:lstStyle>
            <a:lvl1pPr>
              <a:defRPr sz="2736" b="0" i="0">
                <a:solidFill>
                  <a:srgbClr val="37A9DB"/>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552577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jp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jp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5552" y="6234684"/>
            <a:ext cx="667511" cy="490728"/>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688464" y="504053"/>
            <a:ext cx="7767070" cy="419100"/>
          </a:xfrm>
          <a:prstGeom prst="rect">
            <a:avLst/>
          </a:prstGeom>
        </p:spPr>
        <p:txBody>
          <a:bodyPr wrap="square" lIns="0" tIns="0" rIns="0" bIns="0">
            <a:spAutoFit/>
          </a:bodyPr>
          <a:lstStyle>
            <a:lvl1pPr>
              <a:defRPr sz="2900" b="0" i="0">
                <a:solidFill>
                  <a:srgbClr val="39A8DC"/>
                </a:solidFill>
                <a:latin typeface="Arial"/>
                <a:cs typeface="Arial"/>
              </a:defRPr>
            </a:lvl1pPr>
          </a:lstStyle>
          <a:p>
            <a:endParaRPr/>
          </a:p>
        </p:txBody>
      </p:sp>
      <p:sp>
        <p:nvSpPr>
          <p:cNvPr id="3" name="Holder 3"/>
          <p:cNvSpPr>
            <a:spLocks noGrp="1"/>
          </p:cNvSpPr>
          <p:nvPr>
            <p:ph type="body" idx="1"/>
          </p:nvPr>
        </p:nvSpPr>
        <p:spPr>
          <a:xfrm>
            <a:off x="474366" y="1308108"/>
            <a:ext cx="8195266" cy="19570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7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5/17/2016</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77809" y="6234274"/>
            <a:ext cx="628887" cy="490686"/>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2" name="Holder 2"/>
          <p:cNvSpPr>
            <a:spLocks noGrp="1"/>
          </p:cNvSpPr>
          <p:nvPr>
            <p:ph type="title"/>
          </p:nvPr>
        </p:nvSpPr>
        <p:spPr>
          <a:xfrm>
            <a:off x="865827" y="488137"/>
            <a:ext cx="7412346" cy="492443"/>
          </a:xfrm>
          <a:prstGeom prst="rect">
            <a:avLst/>
          </a:prstGeom>
        </p:spPr>
        <p:txBody>
          <a:bodyPr wrap="square" lIns="0" tIns="0" rIns="0" bIns="0">
            <a:spAutoFit/>
          </a:bodyPr>
          <a:lstStyle>
            <a:lvl1pPr>
              <a:defRPr sz="3200" b="0" i="0">
                <a:solidFill>
                  <a:srgbClr val="37A9DB"/>
                </a:solidFill>
                <a:latin typeface="Arial"/>
                <a:cs typeface="Arial"/>
              </a:defRPr>
            </a:lvl1pPr>
          </a:lstStyle>
          <a:p>
            <a:endParaRPr/>
          </a:p>
        </p:txBody>
      </p:sp>
      <p:sp>
        <p:nvSpPr>
          <p:cNvPr id="3" name="Holder 3"/>
          <p:cNvSpPr>
            <a:spLocks noGrp="1"/>
          </p:cNvSpPr>
          <p:nvPr>
            <p:ph type="body" idx="1"/>
          </p:nvPr>
        </p:nvSpPr>
        <p:spPr>
          <a:xfrm>
            <a:off x="781106" y="1309200"/>
            <a:ext cx="7581786"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1" y="6377940"/>
            <a:ext cx="2926079"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5494889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bodyStyle>
    <p:other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77809" y="6234274"/>
            <a:ext cx="628887" cy="490686"/>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2" name="Holder 2"/>
          <p:cNvSpPr>
            <a:spLocks noGrp="1"/>
          </p:cNvSpPr>
          <p:nvPr>
            <p:ph type="title"/>
          </p:nvPr>
        </p:nvSpPr>
        <p:spPr>
          <a:xfrm>
            <a:off x="914994" y="497806"/>
            <a:ext cx="7314010" cy="538609"/>
          </a:xfrm>
          <a:prstGeom prst="rect">
            <a:avLst/>
          </a:prstGeom>
        </p:spPr>
        <p:txBody>
          <a:bodyPr wrap="square" lIns="0" tIns="0" rIns="0" bIns="0">
            <a:spAutoFit/>
          </a:bodyPr>
          <a:lstStyle>
            <a:lvl1pPr>
              <a:defRPr sz="3500" b="0" i="0">
                <a:solidFill>
                  <a:srgbClr val="37A9DB"/>
                </a:solidFill>
                <a:latin typeface="Arial"/>
                <a:cs typeface="Arial"/>
              </a:defRPr>
            </a:lvl1pPr>
          </a:lstStyle>
          <a:p>
            <a:endParaRPr/>
          </a:p>
        </p:txBody>
      </p:sp>
      <p:sp>
        <p:nvSpPr>
          <p:cNvPr id="3" name="Holder 3"/>
          <p:cNvSpPr>
            <a:spLocks noGrp="1"/>
          </p:cNvSpPr>
          <p:nvPr>
            <p:ph type="body" idx="1"/>
          </p:nvPr>
        </p:nvSpPr>
        <p:spPr>
          <a:xfrm>
            <a:off x="771343" y="1271470"/>
            <a:ext cx="7601312"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1" y="6377940"/>
            <a:ext cx="2926079"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5/17/2016</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02205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bodyStyle>
    <p:other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199" y="116632"/>
            <a:ext cx="8183563" cy="756084"/>
          </a:xfrm>
          <a:prstGeom prst="rect">
            <a:avLst/>
          </a:prstGeom>
        </p:spPr>
        <p:txBody>
          <a:bodyPr vert="horz" lIns="91440" tIns="45720" rIns="91440" bIns="45720" rtlCol="0" anchor="ctr">
            <a:normAutofit/>
          </a:bodyPr>
          <a:lstStyle/>
          <a:p>
            <a:r>
              <a:rPr lang="en-US" noProof="0" dirty="0" smtClean="0"/>
              <a:t>Click to edit Master title style</a:t>
            </a:r>
            <a:endParaRPr lang="en-US" noProof="0" dirty="0"/>
          </a:p>
        </p:txBody>
      </p:sp>
      <p:sp>
        <p:nvSpPr>
          <p:cNvPr id="3" name="Espace réservé du texte 2"/>
          <p:cNvSpPr>
            <a:spLocks noGrp="1"/>
          </p:cNvSpPr>
          <p:nvPr>
            <p:ph type="body" idx="1"/>
          </p:nvPr>
        </p:nvSpPr>
        <p:spPr>
          <a:xfrm>
            <a:off x="457200" y="1088740"/>
            <a:ext cx="8183563" cy="4725373"/>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6" name="Espace réservé du numéro de diapositive 5"/>
          <p:cNvSpPr>
            <a:spLocks noGrp="1"/>
          </p:cNvSpPr>
          <p:nvPr>
            <p:ph type="sldNum" sz="quarter" idx="4"/>
          </p:nvPr>
        </p:nvSpPr>
        <p:spPr>
          <a:xfrm>
            <a:off x="8617744" y="678629"/>
            <a:ext cx="544994" cy="198000"/>
          </a:xfrm>
          <a:prstGeom prst="rect">
            <a:avLst/>
          </a:prstGeom>
          <a:solidFill>
            <a:schemeClr val="accent2"/>
          </a:solidFill>
        </p:spPr>
        <p:txBody>
          <a:bodyPr vert="horz" wrap="none" lIns="91440" tIns="45720" rIns="91440" bIns="45720" rtlCol="0" anchor="ctr"/>
          <a:lstStyle>
            <a:lvl1pPr algn="r">
              <a:defRPr sz="1200">
                <a:solidFill>
                  <a:schemeClr val="bg1"/>
                </a:solidFill>
                <a:latin typeface="Arial" pitchFamily="34" charset="0"/>
                <a:cs typeface="Arial" pitchFamily="34" charset="0"/>
              </a:defRPr>
            </a:lvl1pPr>
          </a:lstStyle>
          <a:p>
            <a:fld id="{5B31B9E4-8E4D-4C86-BFD7-412B282B373B}" type="slidenum">
              <a:rPr lang="fr-FR" smtClean="0">
                <a:solidFill>
                  <a:prstClr val="white"/>
                </a:solidFill>
              </a:rPr>
              <a:pPr/>
              <a:t>‹#›</a:t>
            </a:fld>
            <a:endParaRPr lang="fr-FR">
              <a:solidFill>
                <a:prstClr val="white"/>
              </a:solidFill>
            </a:endParaRPr>
          </a:p>
        </p:txBody>
      </p:sp>
      <p:sp>
        <p:nvSpPr>
          <p:cNvPr id="8" name="Espace réservé du pied de page 4"/>
          <p:cNvSpPr>
            <a:spLocks noGrp="1"/>
          </p:cNvSpPr>
          <p:nvPr>
            <p:ph type="ftr" sz="quarter" idx="3"/>
          </p:nvPr>
        </p:nvSpPr>
        <p:spPr>
          <a:xfrm>
            <a:off x="1066800"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10" name="Espace réservé de la date 3"/>
          <p:cNvSpPr>
            <a:spLocks noGrp="1"/>
          </p:cNvSpPr>
          <p:nvPr>
            <p:ph type="dt" sz="half" idx="2"/>
          </p:nvPr>
        </p:nvSpPr>
        <p:spPr>
          <a:xfrm>
            <a:off x="4595192"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ACECF462-CC52-41A0-B75C-654FB56E3FF5}" type="datetime1">
              <a:rPr lang="pt-BR">
                <a:solidFill>
                  <a:prstClr val="black">
                    <a:tint val="75000"/>
                  </a:prstClr>
                </a:solidFill>
              </a:rPr>
              <a:pPr/>
              <a:t>17/05/2016</a:t>
            </a:fld>
            <a:endParaRPr>
              <a:solidFill>
                <a:prstClr val="black">
                  <a:tint val="75000"/>
                </a:prstClr>
              </a:solidFill>
            </a:endParaRPr>
          </a:p>
        </p:txBody>
      </p:sp>
      <p:pic>
        <p:nvPicPr>
          <p:cNvPr id="11" name="Picture 3" descr="D:\Le sel en +\Realisations\TBWA\120117 Microelectronics\ST_Bloc marque_Qi_V.png"/>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160446" y="6251376"/>
            <a:ext cx="667138" cy="48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01701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Lst>
  <p:timing>
    <p:tnLst>
      <p:par>
        <p:cTn id="1" dur="indefinite" restart="never" nodeType="tmRoot"/>
      </p:par>
    </p:tnLst>
  </p:timing>
  <p:hf hdr="0" ftr="0" dt="0"/>
  <p:txStyles>
    <p:titleStyle>
      <a:lvl1pPr algn="r" defTabSz="914400" rtl="0" eaLnBrk="1" latinLnBrk="0" hangingPunct="1">
        <a:spcBef>
          <a:spcPct val="0"/>
        </a:spcBef>
        <a:buNone/>
        <a:defRPr sz="2400" kern="1200">
          <a:solidFill>
            <a:schemeClr val="accent1"/>
          </a:solidFill>
          <a:latin typeface="Arial" pitchFamily="34" charset="0"/>
          <a:ea typeface="+mj-ea"/>
          <a:cs typeface="Arial" pitchFamily="34" charset="0"/>
        </a:defRPr>
      </a:lvl1pPr>
    </p:titleStyle>
    <p:body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115888"/>
            <a:ext cx="80756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pt-BR" smtClean="0"/>
              <a:t>Click to edit Master title style</a:t>
            </a:r>
          </a:p>
        </p:txBody>
      </p:sp>
      <p:sp>
        <p:nvSpPr>
          <p:cNvPr id="1027" name="Espace réservé du texte 2"/>
          <p:cNvSpPr>
            <a:spLocks noGrp="1"/>
          </p:cNvSpPr>
          <p:nvPr>
            <p:ph type="body" idx="1"/>
          </p:nvPr>
        </p:nvSpPr>
        <p:spPr bwMode="auto">
          <a:xfrm>
            <a:off x="457200" y="12874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pt-BR" smtClean="0"/>
              <a:t>Click to edit Master text styles</a:t>
            </a:r>
          </a:p>
          <a:p>
            <a:pPr lvl="1"/>
            <a:r>
              <a:rPr lang="en-US" altLang="pt-BR" smtClean="0"/>
              <a:t>Second level</a:t>
            </a:r>
          </a:p>
          <a:p>
            <a:pPr lvl="2"/>
            <a:r>
              <a:rPr lang="en-US" altLang="pt-BR" smtClean="0"/>
              <a:t>Third level</a:t>
            </a:r>
          </a:p>
          <a:p>
            <a:pPr lvl="3"/>
            <a:r>
              <a:rPr lang="en-US" altLang="pt-BR" smtClean="0"/>
              <a:t>Fourth level</a:t>
            </a:r>
          </a:p>
        </p:txBody>
      </p:sp>
      <p:sp>
        <p:nvSpPr>
          <p:cNvPr id="6" name="Espace réservé du numéro de diapositive 5"/>
          <p:cNvSpPr>
            <a:spLocks noGrp="1"/>
          </p:cNvSpPr>
          <p:nvPr>
            <p:ph type="sldNum" sz="quarter" idx="4"/>
          </p:nvPr>
        </p:nvSpPr>
        <p:spPr>
          <a:xfrm>
            <a:off x="8618538" y="677863"/>
            <a:ext cx="544512" cy="198437"/>
          </a:xfrm>
          <a:prstGeom prst="rect">
            <a:avLst/>
          </a:prstGeom>
          <a:solidFill>
            <a:schemeClr val="accent2"/>
          </a:solidFill>
        </p:spPr>
        <p:txBody>
          <a:bodyPr vert="horz" wrap="none" lIns="91440" tIns="45720" rIns="91440" bIns="45720" numCol="1" anchor="ctr" anchorCtr="0" compatLnSpc="1">
            <a:prstTxWarp prst="textNoShape">
              <a:avLst/>
            </a:prstTxWarp>
          </a:bodyPr>
          <a:lstStyle>
            <a:lvl1pPr algn="r">
              <a:defRPr sz="1200">
                <a:solidFill>
                  <a:schemeClr val="bg1"/>
                </a:solidFill>
              </a:defRPr>
            </a:lvl1pPr>
          </a:lstStyle>
          <a:p>
            <a:pPr fontAlgn="base">
              <a:spcBef>
                <a:spcPct val="0"/>
              </a:spcBef>
              <a:spcAft>
                <a:spcPct val="0"/>
              </a:spcAft>
            </a:pPr>
            <a:fld id="{2EFC696E-0C3C-4D52-8E45-262A1313541E}" type="slidenum">
              <a:rPr lang="fr-FR" altLang="pt-BR" smtClean="0">
                <a:solidFill>
                  <a:prstClr val="white"/>
                </a:solidFill>
                <a:cs typeface="Arial" panose="020B0604020202020204" pitchFamily="34" charset="0"/>
              </a:rPr>
              <a:pPr fontAlgn="base">
                <a:spcBef>
                  <a:spcPct val="0"/>
                </a:spcBef>
                <a:spcAft>
                  <a:spcPct val="0"/>
                </a:spcAft>
              </a:pPr>
              <a:t>‹#›</a:t>
            </a:fld>
            <a:endParaRPr lang="fr-FR" altLang="pt-BR" smtClean="0">
              <a:solidFill>
                <a:prstClr val="white"/>
              </a:solidFill>
              <a:cs typeface="Arial" panose="020B0604020202020204" pitchFamily="34" charset="0"/>
            </a:endParaRPr>
          </a:p>
        </p:txBody>
      </p:sp>
      <p:pic>
        <p:nvPicPr>
          <p:cNvPr id="1029" name="Picture 3" descr="D:\Le sel en +\Realisations\TBWA\120117 Microelectronics\ST_Bloc marque_Qi_V.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425" y="6235700"/>
            <a:ext cx="6683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pied de page 4"/>
          <p:cNvSpPr>
            <a:spLocks noGrp="1"/>
          </p:cNvSpPr>
          <p:nvPr>
            <p:ph type="ftr" sz="quarter" idx="3"/>
          </p:nvPr>
        </p:nvSpPr>
        <p:spPr>
          <a:xfrm>
            <a:off x="1066800" y="6546850"/>
            <a:ext cx="3414713" cy="122238"/>
          </a:xfrm>
          <a:prstGeom prst="rect">
            <a:avLst/>
          </a:prstGeom>
        </p:spPr>
        <p:txBody>
          <a:bodyPr vert="horz" wrap="square" lIns="0" tIns="0" rIns="0" bIns="0" rtlCol="0" anchor="ctr">
            <a:spAutoFit/>
          </a:bodyPr>
          <a:lstStyle>
            <a:lvl1pPr algn="r" fontAlgn="auto">
              <a:spcBef>
                <a:spcPts val="0"/>
              </a:spcBef>
              <a:spcAft>
                <a:spcPts val="0"/>
              </a:spcAft>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10" name="Espace réservé de la date 3"/>
          <p:cNvSpPr>
            <a:spLocks noGrp="1"/>
          </p:cNvSpPr>
          <p:nvPr>
            <p:ph type="dt" sz="half" idx="2"/>
          </p:nvPr>
        </p:nvSpPr>
        <p:spPr>
          <a:xfrm>
            <a:off x="4595813" y="6546850"/>
            <a:ext cx="519112" cy="122238"/>
          </a:xfrm>
          <a:prstGeom prst="rect">
            <a:avLst/>
          </a:prstGeom>
        </p:spPr>
        <p:txBody>
          <a:bodyPr vert="horz" wrap="none" lIns="0" tIns="0" rIns="0" bIns="0" rtlCol="0" anchor="ctr">
            <a:spAutoFit/>
          </a:bodyPr>
          <a:lstStyle>
            <a:lvl1pPr algn="l" fontAlgn="auto">
              <a:spcBef>
                <a:spcPts val="0"/>
              </a:spcBef>
              <a:spcAft>
                <a:spcPts val="0"/>
              </a:spcAft>
              <a:defRPr lang="fr-FR" sz="800">
                <a:solidFill>
                  <a:schemeClr val="tx1">
                    <a:tint val="75000"/>
                  </a:schemeClr>
                </a:solidFill>
                <a:latin typeface="Arial" pitchFamily="34" charset="0"/>
                <a:cs typeface="Arial" pitchFamily="34" charset="0"/>
              </a:defRPr>
            </a:lvl1pPr>
          </a:lstStyle>
          <a:p>
            <a:pPr>
              <a:defRPr/>
            </a:pPr>
            <a:fld id="{A9E9FDE3-2171-4900-9A8F-7D6B6343CA46}"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407309735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iming>
    <p:tnLst>
      <p:par>
        <p:cTn id="1" dur="indefinite" restart="never" nodeType="tmRoot"/>
      </p:par>
    </p:tnLst>
  </p:timing>
  <p:hf hdr="0" ftr="0" dt="0"/>
  <p:txStyles>
    <p:titleStyle>
      <a:lvl1pPr algn="r" rtl="0" eaLnBrk="0" fontAlgn="base" hangingPunct="0">
        <a:spcBef>
          <a:spcPct val="0"/>
        </a:spcBef>
        <a:spcAft>
          <a:spcPct val="0"/>
        </a:spcAft>
        <a:defRPr sz="3600" kern="1200">
          <a:solidFill>
            <a:schemeClr val="accent1"/>
          </a:solidFill>
          <a:latin typeface="Arial" pitchFamily="34" charset="0"/>
          <a:ea typeface="+mj-ea"/>
          <a:cs typeface="Arial" pitchFamily="34" charset="0"/>
        </a:defRPr>
      </a:lvl1pPr>
      <a:lvl2pPr algn="r" rtl="0" eaLnBrk="0" fontAlgn="base" hangingPunct="0">
        <a:spcBef>
          <a:spcPct val="0"/>
        </a:spcBef>
        <a:spcAft>
          <a:spcPct val="0"/>
        </a:spcAft>
        <a:defRPr sz="3600">
          <a:solidFill>
            <a:schemeClr val="accent1"/>
          </a:solidFill>
          <a:latin typeface="Arial" charset="0"/>
          <a:cs typeface="Arial" charset="0"/>
        </a:defRPr>
      </a:lvl2pPr>
      <a:lvl3pPr algn="r" rtl="0" eaLnBrk="0" fontAlgn="base" hangingPunct="0">
        <a:spcBef>
          <a:spcPct val="0"/>
        </a:spcBef>
        <a:spcAft>
          <a:spcPct val="0"/>
        </a:spcAft>
        <a:defRPr sz="3600">
          <a:solidFill>
            <a:schemeClr val="accent1"/>
          </a:solidFill>
          <a:latin typeface="Arial" charset="0"/>
          <a:cs typeface="Arial" charset="0"/>
        </a:defRPr>
      </a:lvl3pPr>
      <a:lvl4pPr algn="r" rtl="0" eaLnBrk="0" fontAlgn="base" hangingPunct="0">
        <a:spcBef>
          <a:spcPct val="0"/>
        </a:spcBef>
        <a:spcAft>
          <a:spcPct val="0"/>
        </a:spcAft>
        <a:defRPr sz="3600">
          <a:solidFill>
            <a:schemeClr val="accent1"/>
          </a:solidFill>
          <a:latin typeface="Arial" charset="0"/>
          <a:cs typeface="Arial" charset="0"/>
        </a:defRPr>
      </a:lvl4pPr>
      <a:lvl5pPr algn="r" rtl="0" eaLnBrk="0" fontAlgn="base" hangingPunct="0">
        <a:spcBef>
          <a:spcPct val="0"/>
        </a:spcBef>
        <a:spcAft>
          <a:spcPct val="0"/>
        </a:spcAft>
        <a:defRPr sz="3600">
          <a:solidFill>
            <a:schemeClr val="accent1"/>
          </a:solidFill>
          <a:latin typeface="Arial" charset="0"/>
          <a:cs typeface="Arial" charset="0"/>
        </a:defRPr>
      </a:lvl5pPr>
      <a:lvl6pPr marL="457200" algn="r" rtl="0" fontAlgn="base">
        <a:spcBef>
          <a:spcPct val="0"/>
        </a:spcBef>
        <a:spcAft>
          <a:spcPct val="0"/>
        </a:spcAft>
        <a:defRPr sz="3600">
          <a:solidFill>
            <a:schemeClr val="accent1"/>
          </a:solidFill>
          <a:latin typeface="Arial" charset="0"/>
          <a:cs typeface="Arial" charset="0"/>
        </a:defRPr>
      </a:lvl6pPr>
      <a:lvl7pPr marL="914400" algn="r" rtl="0" fontAlgn="base">
        <a:spcBef>
          <a:spcPct val="0"/>
        </a:spcBef>
        <a:spcAft>
          <a:spcPct val="0"/>
        </a:spcAft>
        <a:defRPr sz="3600">
          <a:solidFill>
            <a:schemeClr val="accent1"/>
          </a:solidFill>
          <a:latin typeface="Arial" charset="0"/>
          <a:cs typeface="Arial" charset="0"/>
        </a:defRPr>
      </a:lvl7pPr>
      <a:lvl8pPr marL="1371600" algn="r" rtl="0" fontAlgn="base">
        <a:spcBef>
          <a:spcPct val="0"/>
        </a:spcBef>
        <a:spcAft>
          <a:spcPct val="0"/>
        </a:spcAft>
        <a:defRPr sz="3600">
          <a:solidFill>
            <a:schemeClr val="accent1"/>
          </a:solidFill>
          <a:latin typeface="Arial" charset="0"/>
          <a:cs typeface="Arial" charset="0"/>
        </a:defRPr>
      </a:lvl8pPr>
      <a:lvl9pPr marL="1828800" algn="r" rtl="0" fontAlgn="base">
        <a:spcBef>
          <a:spcPct val="0"/>
        </a:spcBef>
        <a:spcAft>
          <a:spcPct val="0"/>
        </a:spcAft>
        <a:defRPr sz="3600">
          <a:solidFill>
            <a:schemeClr val="accent1"/>
          </a:solidFill>
          <a:latin typeface="Arial" charset="0"/>
          <a:cs typeface="Arial" charset="0"/>
        </a:defRPr>
      </a:lvl9pPr>
    </p:titleStyle>
    <p:bodyStyle>
      <a:lvl1pPr marL="177800" indent="-177800" algn="l" rtl="0" eaLnBrk="0" fontAlgn="base" hangingPunct="0">
        <a:spcBef>
          <a:spcPts val="1800"/>
        </a:spcBef>
        <a:spcAft>
          <a:spcPts val="600"/>
        </a:spcAft>
        <a:buClr>
          <a:schemeClr val="accent1"/>
        </a:buClr>
        <a:buFont typeface="Arial" panose="020B0604020202020204" pitchFamily="34" charset="0"/>
        <a:buChar char="•"/>
        <a:defRPr sz="2000" kern="1200">
          <a:solidFill>
            <a:srgbClr val="002052"/>
          </a:solidFill>
          <a:latin typeface="Arial" pitchFamily="34" charset="0"/>
          <a:ea typeface="+mn-ea"/>
          <a:cs typeface="Arial" pitchFamily="34" charset="0"/>
        </a:defRPr>
      </a:lvl1pPr>
      <a:lvl2pPr marL="533400" indent="-177800" algn="l" rtl="0" eaLnBrk="0" fontAlgn="base" hangingPunct="0">
        <a:lnSpc>
          <a:spcPct val="90000"/>
        </a:lnSpc>
        <a:spcBef>
          <a:spcPct val="0"/>
        </a:spcBef>
        <a:spcAft>
          <a:spcPts val="600"/>
        </a:spcAft>
        <a:buClr>
          <a:srgbClr val="00317D"/>
        </a:buClr>
        <a:buFont typeface="Arial" panose="020B0604020202020204" pitchFamily="34" charset="0"/>
        <a:buChar char="•"/>
        <a:defRPr sz="1600" kern="1200">
          <a:solidFill>
            <a:srgbClr val="00317D"/>
          </a:solidFill>
          <a:latin typeface="Arial" pitchFamily="34" charset="0"/>
          <a:ea typeface="+mn-ea"/>
          <a:cs typeface="Arial" pitchFamily="34" charset="0"/>
        </a:defRPr>
      </a:lvl2pPr>
      <a:lvl3pPr marL="901700" indent="-177800" algn="l" rtl="0" eaLnBrk="0" fontAlgn="base" hangingPunct="0">
        <a:lnSpc>
          <a:spcPct val="90000"/>
        </a:lnSpc>
        <a:spcBef>
          <a:spcPct val="0"/>
        </a:spcBef>
        <a:spcAft>
          <a:spcPts val="300"/>
        </a:spcAft>
        <a:buFont typeface="Arial" panose="020B0604020202020204" pitchFamily="34" charset="0"/>
        <a:buChar char="•"/>
        <a:defRPr sz="1400" kern="1200">
          <a:solidFill>
            <a:srgbClr val="4E4F50"/>
          </a:solidFill>
          <a:latin typeface="Arial" pitchFamily="34" charset="0"/>
          <a:ea typeface="+mn-ea"/>
          <a:cs typeface="Arial" pitchFamily="34" charset="0"/>
        </a:defRPr>
      </a:lvl3pPr>
      <a:lvl4pPr marL="1527175" indent="-155575" algn="l" rtl="0" eaLnBrk="0" fontAlgn="base" hangingPunct="0">
        <a:lnSpc>
          <a:spcPct val="90000"/>
        </a:lnSpc>
        <a:spcBef>
          <a:spcPct val="0"/>
        </a:spcBef>
        <a:spcAft>
          <a:spcPts val="300"/>
        </a:spcAft>
        <a:buFont typeface="Arial" panose="020B0604020202020204" pitchFamily="34" charset="0"/>
        <a:buChar char="•"/>
        <a:defRPr sz="1200" kern="1200">
          <a:solidFill>
            <a:srgbClr val="747778"/>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115888"/>
            <a:ext cx="80756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pt-BR" smtClean="0"/>
              <a:t>Click to edit Master title style</a:t>
            </a:r>
          </a:p>
        </p:txBody>
      </p:sp>
      <p:sp>
        <p:nvSpPr>
          <p:cNvPr id="1027" name="Espace réservé du texte 2"/>
          <p:cNvSpPr>
            <a:spLocks noGrp="1"/>
          </p:cNvSpPr>
          <p:nvPr>
            <p:ph type="body" idx="1"/>
          </p:nvPr>
        </p:nvSpPr>
        <p:spPr bwMode="auto">
          <a:xfrm>
            <a:off x="457200" y="12874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pt-BR" smtClean="0"/>
              <a:t>Click to edit Master text styles</a:t>
            </a:r>
          </a:p>
          <a:p>
            <a:pPr lvl="1"/>
            <a:r>
              <a:rPr lang="en-US" altLang="pt-BR" smtClean="0"/>
              <a:t>Second level</a:t>
            </a:r>
          </a:p>
          <a:p>
            <a:pPr lvl="2"/>
            <a:r>
              <a:rPr lang="en-US" altLang="pt-BR" smtClean="0"/>
              <a:t>Third level</a:t>
            </a:r>
          </a:p>
          <a:p>
            <a:pPr lvl="3"/>
            <a:r>
              <a:rPr lang="en-US" altLang="pt-BR" smtClean="0"/>
              <a:t>Fourth level</a:t>
            </a:r>
          </a:p>
        </p:txBody>
      </p:sp>
      <p:sp>
        <p:nvSpPr>
          <p:cNvPr id="6" name="Espace réservé du numéro de diapositive 5"/>
          <p:cNvSpPr>
            <a:spLocks noGrp="1"/>
          </p:cNvSpPr>
          <p:nvPr>
            <p:ph type="sldNum" sz="quarter" idx="4"/>
          </p:nvPr>
        </p:nvSpPr>
        <p:spPr>
          <a:xfrm>
            <a:off x="8618538" y="677863"/>
            <a:ext cx="544512" cy="198437"/>
          </a:xfrm>
          <a:prstGeom prst="rect">
            <a:avLst/>
          </a:prstGeom>
          <a:solidFill>
            <a:schemeClr val="accent2"/>
          </a:solidFill>
        </p:spPr>
        <p:txBody>
          <a:bodyPr vert="horz" wrap="none" lIns="91440" tIns="45720" rIns="91440" bIns="45720" numCol="1" anchor="ctr" anchorCtr="0" compatLnSpc="1">
            <a:prstTxWarp prst="textNoShape">
              <a:avLst/>
            </a:prstTxWarp>
          </a:bodyPr>
          <a:lstStyle>
            <a:lvl1pPr algn="r">
              <a:defRPr sz="1200">
                <a:solidFill>
                  <a:schemeClr val="bg1"/>
                </a:solidFill>
              </a:defRPr>
            </a:lvl1pPr>
          </a:lstStyle>
          <a:p>
            <a:pPr fontAlgn="base">
              <a:spcBef>
                <a:spcPct val="0"/>
              </a:spcBef>
              <a:spcAft>
                <a:spcPct val="0"/>
              </a:spcAft>
            </a:pPr>
            <a:fld id="{2EFC696E-0C3C-4D52-8E45-262A1313541E}" type="slidenum">
              <a:rPr lang="fr-FR" altLang="pt-BR" smtClean="0">
                <a:solidFill>
                  <a:prstClr val="white"/>
                </a:solidFill>
                <a:cs typeface="Arial" panose="020B0604020202020204" pitchFamily="34" charset="0"/>
              </a:rPr>
              <a:pPr fontAlgn="base">
                <a:spcBef>
                  <a:spcPct val="0"/>
                </a:spcBef>
                <a:spcAft>
                  <a:spcPct val="0"/>
                </a:spcAft>
              </a:pPr>
              <a:t>‹#›</a:t>
            </a:fld>
            <a:endParaRPr lang="fr-FR" altLang="pt-BR" smtClean="0">
              <a:solidFill>
                <a:prstClr val="white"/>
              </a:solidFill>
              <a:cs typeface="Arial" panose="020B0604020202020204" pitchFamily="34" charset="0"/>
            </a:endParaRPr>
          </a:p>
        </p:txBody>
      </p:sp>
      <p:pic>
        <p:nvPicPr>
          <p:cNvPr id="1029" name="Picture 3" descr="D:\Le sel en +\Realisations\TBWA\120117 Microelectronics\ST_Bloc marque_Qi_V.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425" y="6235700"/>
            <a:ext cx="6683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pied de page 4"/>
          <p:cNvSpPr>
            <a:spLocks noGrp="1"/>
          </p:cNvSpPr>
          <p:nvPr>
            <p:ph type="ftr" sz="quarter" idx="3"/>
          </p:nvPr>
        </p:nvSpPr>
        <p:spPr>
          <a:xfrm>
            <a:off x="1066800" y="6546850"/>
            <a:ext cx="3414713" cy="122238"/>
          </a:xfrm>
          <a:prstGeom prst="rect">
            <a:avLst/>
          </a:prstGeom>
        </p:spPr>
        <p:txBody>
          <a:bodyPr vert="horz" wrap="square" lIns="0" tIns="0" rIns="0" bIns="0" rtlCol="0" anchor="ctr">
            <a:spAutoFit/>
          </a:bodyPr>
          <a:lstStyle>
            <a:lvl1pPr algn="r" fontAlgn="auto">
              <a:spcBef>
                <a:spcPts val="0"/>
              </a:spcBef>
              <a:spcAft>
                <a:spcPts val="0"/>
              </a:spcAft>
              <a:defRPr sz="800">
                <a:solidFill>
                  <a:schemeClr val="tx1">
                    <a:tint val="75000"/>
                  </a:schemeClr>
                </a:solidFill>
                <a:latin typeface="Arial" pitchFamily="34" charset="0"/>
                <a:cs typeface="Arial" pitchFamily="34" charset="0"/>
              </a:defRPr>
            </a:lvl1pPr>
          </a:lstStyle>
          <a:p>
            <a:pPr>
              <a:defRPr/>
            </a:pPr>
            <a:r>
              <a:rPr lang="en-US">
                <a:solidFill>
                  <a:prstClr val="black">
                    <a:tint val="75000"/>
                  </a:prstClr>
                </a:solidFill>
              </a:rPr>
              <a:t>Presentation Title</a:t>
            </a:r>
          </a:p>
        </p:txBody>
      </p:sp>
      <p:sp>
        <p:nvSpPr>
          <p:cNvPr id="10" name="Espace réservé de la date 3"/>
          <p:cNvSpPr>
            <a:spLocks noGrp="1"/>
          </p:cNvSpPr>
          <p:nvPr>
            <p:ph type="dt" sz="half" idx="2"/>
          </p:nvPr>
        </p:nvSpPr>
        <p:spPr>
          <a:xfrm>
            <a:off x="4595813" y="6546850"/>
            <a:ext cx="519112" cy="122238"/>
          </a:xfrm>
          <a:prstGeom prst="rect">
            <a:avLst/>
          </a:prstGeom>
        </p:spPr>
        <p:txBody>
          <a:bodyPr vert="horz" wrap="none" lIns="0" tIns="0" rIns="0" bIns="0" rtlCol="0" anchor="ctr">
            <a:spAutoFit/>
          </a:bodyPr>
          <a:lstStyle>
            <a:lvl1pPr algn="l" fontAlgn="auto">
              <a:spcBef>
                <a:spcPts val="0"/>
              </a:spcBef>
              <a:spcAft>
                <a:spcPts val="0"/>
              </a:spcAft>
              <a:defRPr lang="fr-FR" sz="800">
                <a:solidFill>
                  <a:schemeClr val="tx1">
                    <a:tint val="75000"/>
                  </a:schemeClr>
                </a:solidFill>
                <a:latin typeface="Arial" pitchFamily="34" charset="0"/>
                <a:cs typeface="Arial" pitchFamily="34" charset="0"/>
              </a:defRPr>
            </a:lvl1pPr>
          </a:lstStyle>
          <a:p>
            <a:pPr>
              <a:defRPr/>
            </a:pPr>
            <a:fld id="{A9E9FDE3-2171-4900-9A8F-7D6B6343CA46}" type="datetime1">
              <a:rPr lang="pt-BR">
                <a:solidFill>
                  <a:prstClr val="black">
                    <a:tint val="75000"/>
                  </a:prstClr>
                </a:solidFill>
              </a:rPr>
              <a:pPr>
                <a:defRPr/>
              </a:pPr>
              <a:t>17/05/2016</a:t>
            </a:fld>
            <a:endParaRPr dirty="0">
              <a:solidFill>
                <a:prstClr val="black">
                  <a:tint val="75000"/>
                </a:prstClr>
              </a:solidFill>
            </a:endParaRPr>
          </a:p>
        </p:txBody>
      </p:sp>
    </p:spTree>
    <p:extLst>
      <p:ext uri="{BB962C8B-B14F-4D97-AF65-F5344CB8AC3E}">
        <p14:creationId xmlns:p14="http://schemas.microsoft.com/office/powerpoint/2010/main" val="419084091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Lst>
  <p:timing>
    <p:tnLst>
      <p:par>
        <p:cTn id="1" dur="indefinite" restart="never" nodeType="tmRoot"/>
      </p:par>
    </p:tnLst>
  </p:timing>
  <p:hf hdr="0" ftr="0" dt="0"/>
  <p:txStyles>
    <p:titleStyle>
      <a:lvl1pPr algn="r" rtl="0" eaLnBrk="0" fontAlgn="base" hangingPunct="0">
        <a:spcBef>
          <a:spcPct val="0"/>
        </a:spcBef>
        <a:spcAft>
          <a:spcPct val="0"/>
        </a:spcAft>
        <a:defRPr sz="3600" kern="1200">
          <a:solidFill>
            <a:schemeClr val="accent1"/>
          </a:solidFill>
          <a:latin typeface="Arial" pitchFamily="34" charset="0"/>
          <a:ea typeface="+mj-ea"/>
          <a:cs typeface="Arial" pitchFamily="34" charset="0"/>
        </a:defRPr>
      </a:lvl1pPr>
      <a:lvl2pPr algn="r" rtl="0" eaLnBrk="0" fontAlgn="base" hangingPunct="0">
        <a:spcBef>
          <a:spcPct val="0"/>
        </a:spcBef>
        <a:spcAft>
          <a:spcPct val="0"/>
        </a:spcAft>
        <a:defRPr sz="3600">
          <a:solidFill>
            <a:schemeClr val="accent1"/>
          </a:solidFill>
          <a:latin typeface="Arial" charset="0"/>
          <a:cs typeface="Arial" charset="0"/>
        </a:defRPr>
      </a:lvl2pPr>
      <a:lvl3pPr algn="r" rtl="0" eaLnBrk="0" fontAlgn="base" hangingPunct="0">
        <a:spcBef>
          <a:spcPct val="0"/>
        </a:spcBef>
        <a:spcAft>
          <a:spcPct val="0"/>
        </a:spcAft>
        <a:defRPr sz="3600">
          <a:solidFill>
            <a:schemeClr val="accent1"/>
          </a:solidFill>
          <a:latin typeface="Arial" charset="0"/>
          <a:cs typeface="Arial" charset="0"/>
        </a:defRPr>
      </a:lvl3pPr>
      <a:lvl4pPr algn="r" rtl="0" eaLnBrk="0" fontAlgn="base" hangingPunct="0">
        <a:spcBef>
          <a:spcPct val="0"/>
        </a:spcBef>
        <a:spcAft>
          <a:spcPct val="0"/>
        </a:spcAft>
        <a:defRPr sz="3600">
          <a:solidFill>
            <a:schemeClr val="accent1"/>
          </a:solidFill>
          <a:latin typeface="Arial" charset="0"/>
          <a:cs typeface="Arial" charset="0"/>
        </a:defRPr>
      </a:lvl4pPr>
      <a:lvl5pPr algn="r" rtl="0" eaLnBrk="0" fontAlgn="base" hangingPunct="0">
        <a:spcBef>
          <a:spcPct val="0"/>
        </a:spcBef>
        <a:spcAft>
          <a:spcPct val="0"/>
        </a:spcAft>
        <a:defRPr sz="3600">
          <a:solidFill>
            <a:schemeClr val="accent1"/>
          </a:solidFill>
          <a:latin typeface="Arial" charset="0"/>
          <a:cs typeface="Arial" charset="0"/>
        </a:defRPr>
      </a:lvl5pPr>
      <a:lvl6pPr marL="457200" algn="r" rtl="0" fontAlgn="base">
        <a:spcBef>
          <a:spcPct val="0"/>
        </a:spcBef>
        <a:spcAft>
          <a:spcPct val="0"/>
        </a:spcAft>
        <a:defRPr sz="3600">
          <a:solidFill>
            <a:schemeClr val="accent1"/>
          </a:solidFill>
          <a:latin typeface="Arial" charset="0"/>
          <a:cs typeface="Arial" charset="0"/>
        </a:defRPr>
      </a:lvl6pPr>
      <a:lvl7pPr marL="914400" algn="r" rtl="0" fontAlgn="base">
        <a:spcBef>
          <a:spcPct val="0"/>
        </a:spcBef>
        <a:spcAft>
          <a:spcPct val="0"/>
        </a:spcAft>
        <a:defRPr sz="3600">
          <a:solidFill>
            <a:schemeClr val="accent1"/>
          </a:solidFill>
          <a:latin typeface="Arial" charset="0"/>
          <a:cs typeface="Arial" charset="0"/>
        </a:defRPr>
      </a:lvl7pPr>
      <a:lvl8pPr marL="1371600" algn="r" rtl="0" fontAlgn="base">
        <a:spcBef>
          <a:spcPct val="0"/>
        </a:spcBef>
        <a:spcAft>
          <a:spcPct val="0"/>
        </a:spcAft>
        <a:defRPr sz="3600">
          <a:solidFill>
            <a:schemeClr val="accent1"/>
          </a:solidFill>
          <a:latin typeface="Arial" charset="0"/>
          <a:cs typeface="Arial" charset="0"/>
        </a:defRPr>
      </a:lvl8pPr>
      <a:lvl9pPr marL="1828800" algn="r" rtl="0" fontAlgn="base">
        <a:spcBef>
          <a:spcPct val="0"/>
        </a:spcBef>
        <a:spcAft>
          <a:spcPct val="0"/>
        </a:spcAft>
        <a:defRPr sz="3600">
          <a:solidFill>
            <a:schemeClr val="accent1"/>
          </a:solidFill>
          <a:latin typeface="Arial" charset="0"/>
          <a:cs typeface="Arial" charset="0"/>
        </a:defRPr>
      </a:lvl9pPr>
    </p:titleStyle>
    <p:bodyStyle>
      <a:lvl1pPr marL="177800" indent="-177800" algn="l" rtl="0" eaLnBrk="0" fontAlgn="base" hangingPunct="0">
        <a:spcBef>
          <a:spcPts val="1800"/>
        </a:spcBef>
        <a:spcAft>
          <a:spcPts val="600"/>
        </a:spcAft>
        <a:buClr>
          <a:schemeClr val="accent1"/>
        </a:buClr>
        <a:buFont typeface="Arial" panose="020B0604020202020204" pitchFamily="34" charset="0"/>
        <a:buChar char="•"/>
        <a:defRPr sz="2000" kern="1200">
          <a:solidFill>
            <a:srgbClr val="002052"/>
          </a:solidFill>
          <a:latin typeface="Arial" pitchFamily="34" charset="0"/>
          <a:ea typeface="+mn-ea"/>
          <a:cs typeface="Arial" pitchFamily="34" charset="0"/>
        </a:defRPr>
      </a:lvl1pPr>
      <a:lvl2pPr marL="533400" indent="-177800" algn="l" rtl="0" eaLnBrk="0" fontAlgn="base" hangingPunct="0">
        <a:lnSpc>
          <a:spcPct val="90000"/>
        </a:lnSpc>
        <a:spcBef>
          <a:spcPct val="0"/>
        </a:spcBef>
        <a:spcAft>
          <a:spcPts val="600"/>
        </a:spcAft>
        <a:buClr>
          <a:srgbClr val="00317D"/>
        </a:buClr>
        <a:buFont typeface="Arial" panose="020B0604020202020204" pitchFamily="34" charset="0"/>
        <a:buChar char="•"/>
        <a:defRPr sz="1600" kern="1200">
          <a:solidFill>
            <a:srgbClr val="00317D"/>
          </a:solidFill>
          <a:latin typeface="Arial" pitchFamily="34" charset="0"/>
          <a:ea typeface="+mn-ea"/>
          <a:cs typeface="Arial" pitchFamily="34" charset="0"/>
        </a:defRPr>
      </a:lvl2pPr>
      <a:lvl3pPr marL="901700" indent="-177800" algn="l" rtl="0" eaLnBrk="0" fontAlgn="base" hangingPunct="0">
        <a:lnSpc>
          <a:spcPct val="90000"/>
        </a:lnSpc>
        <a:spcBef>
          <a:spcPct val="0"/>
        </a:spcBef>
        <a:spcAft>
          <a:spcPts val="300"/>
        </a:spcAft>
        <a:buFont typeface="Arial" panose="020B0604020202020204" pitchFamily="34" charset="0"/>
        <a:buChar char="•"/>
        <a:defRPr sz="1400" kern="1200">
          <a:solidFill>
            <a:srgbClr val="4E4F50"/>
          </a:solidFill>
          <a:latin typeface="Arial" pitchFamily="34" charset="0"/>
          <a:ea typeface="+mn-ea"/>
          <a:cs typeface="Arial" pitchFamily="34" charset="0"/>
        </a:defRPr>
      </a:lvl3pPr>
      <a:lvl4pPr marL="1527175" indent="-155575" algn="l" rtl="0" eaLnBrk="0" fontAlgn="base" hangingPunct="0">
        <a:lnSpc>
          <a:spcPct val="90000"/>
        </a:lnSpc>
        <a:spcBef>
          <a:spcPct val="0"/>
        </a:spcBef>
        <a:spcAft>
          <a:spcPts val="300"/>
        </a:spcAft>
        <a:buFont typeface="Arial" panose="020B0604020202020204" pitchFamily="34" charset="0"/>
        <a:buChar char="•"/>
        <a:defRPr sz="1200" kern="1200">
          <a:solidFill>
            <a:srgbClr val="747778"/>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hyperlink" Target="http://www.st.com/web/catalog/tools/FM146/CL2167/SC2006/PF260759" TargetMode="External"/><Relationship Id="rId2" Type="http://schemas.openxmlformats.org/officeDocument/2006/relationships/hyperlink" Target="http://www.st.com/stonline/stappl/productcatalog/app?page=partNumberSearchPage&amp;search=M24SR&amp;s_searchtype=M24SR" TargetMode="External"/><Relationship Id="rId1" Type="http://schemas.openxmlformats.org/officeDocument/2006/relationships/slideLayout" Target="../slideLayouts/slideLayout4.xml"/><Relationship Id="rId5" Type="http://schemas.openxmlformats.org/officeDocument/2006/relationships/hyperlink" Target="http://www.st.com/web/en/catalog/tools/FM116/SC1248/PF261191" TargetMode="External"/><Relationship Id="rId4" Type="http://schemas.openxmlformats.org/officeDocument/2006/relationships/image" Target="../media/image59.jpeg"/></Relationships>
</file>

<file path=ppt/slides/_rels/slide100.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hyperlink" Target="http://captiveportal.net/firstset.cgi?KEY=anonymous&amp;amp;SSID=ciscosb2&amp;amp;PWD" TargetMode="External"/></Relationships>
</file>

<file path=ppt/slides/_rels/slide102.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jpg"/><Relationship Id="rId12" Type="http://schemas.openxmlformats.org/officeDocument/2006/relationships/image" Target="../media/image152.jp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56.jpg"/><Relationship Id="rId11" Type="http://schemas.openxmlformats.org/officeDocument/2006/relationships/image" Target="../media/image161.jpg"/><Relationship Id="rId5" Type="http://schemas.openxmlformats.org/officeDocument/2006/relationships/image" Target="../media/image155.png"/><Relationship Id="rId10" Type="http://schemas.openxmlformats.org/officeDocument/2006/relationships/image" Target="../media/image160.jpg"/><Relationship Id="rId4" Type="http://schemas.openxmlformats.org/officeDocument/2006/relationships/image" Target="../media/image154.png"/><Relationship Id="rId9" Type="http://schemas.openxmlformats.org/officeDocument/2006/relationships/image" Target="../media/image159.png"/></Relationships>
</file>

<file path=ppt/slides/_rels/slide103.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2.pn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47.jpg"/><Relationship Id="rId9" Type="http://schemas.openxmlformats.org/officeDocument/2006/relationships/image" Target="../media/image167.png"/><Relationship Id="rId14" Type="http://schemas.openxmlformats.org/officeDocument/2006/relationships/image" Target="../media/image17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32.jp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4.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4.jpg"/></Relationships>
</file>

<file path=ppt/slides/_rels/slide108.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5.png"/><Relationship Id="rId7" Type="http://schemas.openxmlformats.org/officeDocument/2006/relationships/image" Target="../media/image141.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76.png"/><Relationship Id="rId4" Type="http://schemas.openxmlformats.org/officeDocument/2006/relationships/image" Target="../media/image139.jp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st.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www.st.com/stonline/stappl/productcatalog/app?page=partNumberSearchPage&amp;search=FP-CLD-BLUEMIX1&amp;s_searchtype=FP-CLD-BLUEMIX1"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23.jp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12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30.png"/><Relationship Id="rId2" Type="http://schemas.openxmlformats.org/officeDocument/2006/relationships/notesSlide" Target="../notesSlides/notesSlide105.xml"/><Relationship Id="rId1" Type="http://schemas.openxmlformats.org/officeDocument/2006/relationships/slideLayout" Target="../slideLayouts/slideLayout8.xml"/><Relationship Id="rId6" Type="http://schemas.openxmlformats.org/officeDocument/2006/relationships/image" Target="../media/image180.png"/><Relationship Id="rId5" Type="http://schemas.openxmlformats.org/officeDocument/2006/relationships/image" Target="../media/image128.jpg"/><Relationship Id="rId4" Type="http://schemas.openxmlformats.org/officeDocument/2006/relationships/image" Target="../media/image12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32.jp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www.st.com/stonline/stappl/productcatalog/app?page=partNumberSearchPage&amp;search=FP-CLD-BLUEMIX1&amp;s_searchtype=FP-CLD-BLUEMIX1" TargetMode="External"/><Relationship Id="rId7" Type="http://schemas.openxmlformats.org/officeDocument/2006/relationships/hyperlink" Target="http://www.st.com/stonline/stappl/productcatalog/app?page=partNumberSearchPage&amp;search=X-NUCLEO-NFC01A1&amp;s_searchtype=X-NUCLEO-NFC01A1"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www.st.com/stonline/stappl/productcatalog/app?page=partNumberSearchPage&amp;search=X-NUCLEO-IKS01A1&amp;s_searchtype=X-NUCLEO-IKS01A1" TargetMode="External"/><Relationship Id="rId5" Type="http://schemas.openxmlformats.org/officeDocument/2006/relationships/hyperlink" Target="http://www.st.com/web/en/catalog/tools/PF261191" TargetMode="External"/><Relationship Id="rId4" Type="http://schemas.openxmlformats.org/officeDocument/2006/relationships/hyperlink" Target="http://www.st.com/stonline/stappl/productcatalog/app?page=partNumberSearchPage&amp;search=X-NUCLEO-IDW01M1&amp;s_searchtype=X-NUCLEO-IDW01M1"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4.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4.jpg"/></Relationships>
</file>

<file path=ppt/slides/_rels/slide12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5.png"/><Relationship Id="rId7" Type="http://schemas.openxmlformats.org/officeDocument/2006/relationships/image" Target="../media/image141.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76.png"/><Relationship Id="rId4" Type="http://schemas.openxmlformats.org/officeDocument/2006/relationships/image" Target="../media/image139.jpg"/></Relationships>
</file>

<file path=ppt/slides/_rels/slide12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81.png"/><Relationship Id="rId7" Type="http://schemas.openxmlformats.org/officeDocument/2006/relationships/image" Target="../media/image147.jp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84.png"/><Relationship Id="rId11" Type="http://schemas.openxmlformats.org/officeDocument/2006/relationships/image" Target="../media/image187.png"/><Relationship Id="rId5" Type="http://schemas.openxmlformats.org/officeDocument/2006/relationships/image" Target="../media/image183.png"/><Relationship Id="rId10" Type="http://schemas.openxmlformats.org/officeDocument/2006/relationships/image" Target="../media/image186.jpg"/><Relationship Id="rId4" Type="http://schemas.openxmlformats.org/officeDocument/2006/relationships/image" Target="../media/image182.png"/><Relationship Id="rId9" Type="http://schemas.openxmlformats.org/officeDocument/2006/relationships/image" Target="../media/image185.png"/></Relationships>
</file>

<file path=ppt/slides/_rels/slide124.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88.png"/><Relationship Id="rId7" Type="http://schemas.openxmlformats.org/officeDocument/2006/relationships/image" Target="../media/image147.jpg"/><Relationship Id="rId12" Type="http://schemas.openxmlformats.org/officeDocument/2006/relationships/image" Target="../media/image192.jp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184.png"/><Relationship Id="rId11" Type="http://schemas.openxmlformats.org/officeDocument/2006/relationships/image" Target="../media/image191.jpg"/><Relationship Id="rId5" Type="http://schemas.openxmlformats.org/officeDocument/2006/relationships/image" Target="../media/image183.png"/><Relationship Id="rId10" Type="http://schemas.openxmlformats.org/officeDocument/2006/relationships/image" Target="../media/image190.png"/><Relationship Id="rId4" Type="http://schemas.openxmlformats.org/officeDocument/2006/relationships/image" Target="../media/image189.png"/><Relationship Id="rId9" Type="http://schemas.openxmlformats.org/officeDocument/2006/relationships/image" Target="../media/image185.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2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png"/><Relationship Id="rId3" Type="http://schemas.openxmlformats.org/officeDocument/2006/relationships/image" Target="../media/image195.png"/><Relationship Id="rId21" Type="http://schemas.openxmlformats.org/officeDocument/2006/relationships/image" Target="../media/image135.jp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 Type="http://schemas.openxmlformats.org/officeDocument/2006/relationships/notesSlide" Target="../notesSlides/notesSlide115.xml"/><Relationship Id="rId16" Type="http://schemas.openxmlformats.org/officeDocument/2006/relationships/image" Target="../media/image208.png"/><Relationship Id="rId20" Type="http://schemas.openxmlformats.org/officeDocument/2006/relationships/image" Target="../media/image212.jp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23" Type="http://schemas.openxmlformats.org/officeDocument/2006/relationships/image" Target="../media/image214.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3.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2" Type="http://schemas.openxmlformats.org/officeDocument/2006/relationships/notesSlide" Target="../notesSlides/notesSlide117.xml"/><Relationship Id="rId16"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openxmlformats.org/officeDocument/2006/relationships/image" Target="../media/image227.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6.png"/></Relationships>
</file>

<file path=ppt/slides/_rels/slide13.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61.jpg"/><Relationship Id="rId7" Type="http://schemas.openxmlformats.org/officeDocument/2006/relationships/slide" Target="slide56.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slide" Target="slide46.xml"/><Relationship Id="rId11" Type="http://schemas.openxmlformats.org/officeDocument/2006/relationships/slide" Target="slide182.xml"/><Relationship Id="rId5" Type="http://schemas.openxmlformats.org/officeDocument/2006/relationships/slide" Target="slide24.xml"/><Relationship Id="rId10" Type="http://schemas.openxmlformats.org/officeDocument/2006/relationships/slide" Target="slide171.xml"/><Relationship Id="rId4" Type="http://schemas.openxmlformats.org/officeDocument/2006/relationships/slide" Target="slide14.xml"/><Relationship Id="rId9" Type="http://schemas.openxmlformats.org/officeDocument/2006/relationships/slide" Target="slide119.xml"/></Relationships>
</file>

<file path=ppt/slides/_rels/slide130.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148.png"/><Relationship Id="rId12" Type="http://schemas.openxmlformats.org/officeDocument/2006/relationships/image" Target="../media/image233.png"/><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image" Target="../media/image147.jpg"/><Relationship Id="rId11" Type="http://schemas.openxmlformats.org/officeDocument/2006/relationships/image" Target="../media/image232.png"/><Relationship Id="rId5" Type="http://schemas.openxmlformats.org/officeDocument/2006/relationships/image" Target="../media/image184.png"/><Relationship Id="rId10"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176.png"/><Relationship Id="rId14" Type="http://schemas.openxmlformats.org/officeDocument/2006/relationships/image" Target="../media/image235.jpg"/></Relationships>
</file>

<file path=ppt/slides/_rels/slide13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242.png"/><Relationship Id="rId3" Type="http://schemas.openxmlformats.org/officeDocument/2006/relationships/image" Target="../media/image236.png"/><Relationship Id="rId7" Type="http://schemas.openxmlformats.org/officeDocument/2006/relationships/image" Target="../media/image148.png"/><Relationship Id="rId12" Type="http://schemas.openxmlformats.org/officeDocument/2006/relationships/image" Target="../media/image241.png"/><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image" Target="../media/image147.jpg"/><Relationship Id="rId11" Type="http://schemas.openxmlformats.org/officeDocument/2006/relationships/image" Target="../media/image240.png"/><Relationship Id="rId5" Type="http://schemas.openxmlformats.org/officeDocument/2006/relationships/image" Target="../media/image238.png"/><Relationship Id="rId10" Type="http://schemas.openxmlformats.org/officeDocument/2006/relationships/image" Target="../media/image239.jpg"/><Relationship Id="rId4" Type="http://schemas.openxmlformats.org/officeDocument/2006/relationships/image" Target="../media/image237.png"/><Relationship Id="rId9" Type="http://schemas.openxmlformats.org/officeDocument/2006/relationships/image" Target="../media/image176.png"/><Relationship Id="rId14" Type="http://schemas.openxmlformats.org/officeDocument/2006/relationships/image" Target="../media/image24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245.jpg"/></Relationships>
</file>

<file path=ppt/slides/_rels/slide134.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51.png"/><Relationship Id="rId3" Type="http://schemas.openxmlformats.org/officeDocument/2006/relationships/image" Target="../media/image246.png"/><Relationship Id="rId21" Type="http://schemas.openxmlformats.org/officeDocument/2006/relationships/image" Target="../media/image135.jpg"/><Relationship Id="rId7" Type="http://schemas.openxmlformats.org/officeDocument/2006/relationships/image" Target="../media/image249.png"/><Relationship Id="rId12" Type="http://schemas.openxmlformats.org/officeDocument/2006/relationships/image" Target="../media/image204.png"/><Relationship Id="rId17" Type="http://schemas.openxmlformats.org/officeDocument/2006/relationships/image" Target="../media/image209.png"/><Relationship Id="rId2" Type="http://schemas.openxmlformats.org/officeDocument/2006/relationships/notesSlide" Target="../notesSlides/notesSlide122.xml"/><Relationship Id="rId16" Type="http://schemas.openxmlformats.org/officeDocument/2006/relationships/image" Target="../media/image208.png"/><Relationship Id="rId20" Type="http://schemas.openxmlformats.org/officeDocument/2006/relationships/image" Target="../media/image212.jpg"/><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03.png"/><Relationship Id="rId5" Type="http://schemas.openxmlformats.org/officeDocument/2006/relationships/image" Target="../media/image247.png"/><Relationship Id="rId15" Type="http://schemas.openxmlformats.org/officeDocument/2006/relationships/image" Target="../media/image207.png"/><Relationship Id="rId23" Type="http://schemas.openxmlformats.org/officeDocument/2006/relationships/image" Target="../media/image214.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6.png"/><Relationship Id="rId9" Type="http://schemas.openxmlformats.org/officeDocument/2006/relationships/image" Target="../media/image250.png"/><Relationship Id="rId14" Type="http://schemas.openxmlformats.org/officeDocument/2006/relationships/image" Target="../media/image206.png"/><Relationship Id="rId22" Type="http://schemas.openxmlformats.org/officeDocument/2006/relationships/image" Target="../media/image21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25.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2" Type="http://schemas.openxmlformats.org/officeDocument/2006/relationships/notesSlide" Target="../notesSlides/notesSlide124.xml"/><Relationship Id="rId16"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52.png"/><Relationship Id="rId15" Type="http://schemas.openxmlformats.org/officeDocument/2006/relationships/image" Target="../media/image227.png"/><Relationship Id="rId10" Type="http://schemas.openxmlformats.org/officeDocument/2006/relationships/image" Target="../media/image254.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6.png"/></Relationships>
</file>

<file path=ppt/slides/_rels/slide137.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56.jpg"/></Relationships>
</file>

<file path=ppt/slides/_rels/slide138.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image" Target="../media/image258.png"/><Relationship Id="rId5" Type="http://schemas.openxmlformats.org/officeDocument/2006/relationships/image" Target="../media/image112.jpg"/><Relationship Id="rId4" Type="http://schemas.openxmlformats.org/officeDocument/2006/relationships/image" Target="../media/image111.jpg"/></Relationships>
</file>

<file path=ppt/slides/_rels/slide14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64.png"/><Relationship Id="rId3" Type="http://schemas.openxmlformats.org/officeDocument/2006/relationships/image" Target="../media/image260.png"/><Relationship Id="rId21" Type="http://schemas.openxmlformats.org/officeDocument/2006/relationships/image" Target="../media/image212.jpg"/><Relationship Id="rId7" Type="http://schemas.openxmlformats.org/officeDocument/2006/relationships/image" Target="../media/image249.png"/><Relationship Id="rId12" Type="http://schemas.openxmlformats.org/officeDocument/2006/relationships/image" Target="../media/image204.png"/><Relationship Id="rId17" Type="http://schemas.openxmlformats.org/officeDocument/2006/relationships/image" Target="../media/image209.png"/><Relationship Id="rId2" Type="http://schemas.openxmlformats.org/officeDocument/2006/relationships/notesSlide" Target="../notesSlides/notesSlide129.xml"/><Relationship Id="rId16" Type="http://schemas.openxmlformats.org/officeDocument/2006/relationships/image" Target="../media/image208.png"/><Relationship Id="rId20"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62.png"/><Relationship Id="rId11" Type="http://schemas.openxmlformats.org/officeDocument/2006/relationships/image" Target="../media/image203.png"/><Relationship Id="rId24" Type="http://schemas.openxmlformats.org/officeDocument/2006/relationships/image" Target="../media/image176.png"/><Relationship Id="rId5" Type="http://schemas.openxmlformats.org/officeDocument/2006/relationships/image" Target="../media/image261.png"/><Relationship Id="rId15" Type="http://schemas.openxmlformats.org/officeDocument/2006/relationships/image" Target="../media/image207.png"/><Relationship Id="rId23" Type="http://schemas.openxmlformats.org/officeDocument/2006/relationships/image" Target="../media/image214.png"/><Relationship Id="rId10" Type="http://schemas.openxmlformats.org/officeDocument/2006/relationships/image" Target="../media/image202.png"/><Relationship Id="rId19" Type="http://schemas.openxmlformats.org/officeDocument/2006/relationships/image" Target="../media/image265.png"/><Relationship Id="rId4" Type="http://schemas.openxmlformats.org/officeDocument/2006/relationships/image" Target="../media/image196.png"/><Relationship Id="rId9" Type="http://schemas.openxmlformats.org/officeDocument/2006/relationships/image" Target="../media/image263.png"/><Relationship Id="rId14" Type="http://schemas.openxmlformats.org/officeDocument/2006/relationships/image" Target="../media/image206.png"/><Relationship Id="rId22" Type="http://schemas.openxmlformats.org/officeDocument/2006/relationships/image" Target="../media/image213.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25.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2" Type="http://schemas.openxmlformats.org/officeDocument/2006/relationships/notesSlide" Target="../notesSlides/notesSlide131.xml"/><Relationship Id="rId16"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67.png"/><Relationship Id="rId15" Type="http://schemas.openxmlformats.org/officeDocument/2006/relationships/image" Target="../media/image227.png"/><Relationship Id="rId10" Type="http://schemas.openxmlformats.org/officeDocument/2006/relationships/image" Target="../media/image254.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6.png"/></Relationships>
</file>

<file path=ppt/slides/_rels/slide144.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234.png"/><Relationship Id="rId3" Type="http://schemas.openxmlformats.org/officeDocument/2006/relationships/image" Target="../media/image269.png"/><Relationship Id="rId7" Type="http://schemas.openxmlformats.org/officeDocument/2006/relationships/image" Target="../media/image148.png"/><Relationship Id="rId12" Type="http://schemas.openxmlformats.org/officeDocument/2006/relationships/image" Target="../media/image273.png"/><Relationship Id="rId2" Type="http://schemas.openxmlformats.org/officeDocument/2006/relationships/notesSlide" Target="../notesSlides/notesSlide132.xml"/><Relationship Id="rId1" Type="http://schemas.openxmlformats.org/officeDocument/2006/relationships/slideLayout" Target="../slideLayouts/slideLayout7.xml"/><Relationship Id="rId6" Type="http://schemas.openxmlformats.org/officeDocument/2006/relationships/image" Target="../media/image147.jpg"/><Relationship Id="rId11" Type="http://schemas.openxmlformats.org/officeDocument/2006/relationships/image" Target="../media/image272.png"/><Relationship Id="rId5" Type="http://schemas.openxmlformats.org/officeDocument/2006/relationships/image" Target="../media/image184.png"/><Relationship Id="rId10" Type="http://schemas.openxmlformats.org/officeDocument/2006/relationships/image" Target="../media/image271.png"/><Relationship Id="rId4" Type="http://schemas.openxmlformats.org/officeDocument/2006/relationships/image" Target="../media/image270.png"/><Relationship Id="rId9" Type="http://schemas.openxmlformats.org/officeDocument/2006/relationships/image" Target="../media/image176.png"/></Relationships>
</file>

<file path=ppt/slides/_rels/slide14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278.png"/><Relationship Id="rId3" Type="http://schemas.openxmlformats.org/officeDocument/2006/relationships/image" Target="../media/image274.png"/><Relationship Id="rId7" Type="http://schemas.openxmlformats.org/officeDocument/2006/relationships/image" Target="../media/image147.jpg"/><Relationship Id="rId12" Type="http://schemas.openxmlformats.org/officeDocument/2006/relationships/image" Target="../media/image277.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76.png"/><Relationship Id="rId5" Type="http://schemas.openxmlformats.org/officeDocument/2006/relationships/image" Target="../media/image275.png"/><Relationship Id="rId15" Type="http://schemas.openxmlformats.org/officeDocument/2006/relationships/image" Target="../media/image279.jpg"/><Relationship Id="rId10" Type="http://schemas.openxmlformats.org/officeDocument/2006/relationships/image" Target="../media/image176.png"/><Relationship Id="rId4" Type="http://schemas.openxmlformats.org/officeDocument/2006/relationships/hyperlink" Target="http://sourceforge.net/projects/sockettest)" TargetMode="External"/><Relationship Id="rId9" Type="http://schemas.openxmlformats.org/officeDocument/2006/relationships/image" Target="../media/image149.png"/><Relationship Id="rId14" Type="http://schemas.openxmlformats.org/officeDocument/2006/relationships/image" Target="../media/image243.png"/></Relationships>
</file>

<file path=ppt/slides/_rels/slide146.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notesSlide" Target="../notesSlides/notesSlide134.xml"/><Relationship Id="rId1" Type="http://schemas.openxmlformats.org/officeDocument/2006/relationships/slideLayout" Target="../slideLayouts/slideLayout7.xml"/><Relationship Id="rId6" Type="http://schemas.openxmlformats.org/officeDocument/2006/relationships/image" Target="../media/image283.jpg"/><Relationship Id="rId5" Type="http://schemas.openxmlformats.org/officeDocument/2006/relationships/image" Target="../media/image282.png"/><Relationship Id="rId4" Type="http://schemas.openxmlformats.org/officeDocument/2006/relationships/image" Target="../media/image281.png"/></Relationships>
</file>

<file path=ppt/slides/_rels/slide14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openxmlformats.org/officeDocument/2006/relationships/image" Target="../media/image288.png"/><Relationship Id="rId5" Type="http://schemas.openxmlformats.org/officeDocument/2006/relationships/image" Target="../media/image287.jpg"/><Relationship Id="rId4" Type="http://schemas.openxmlformats.org/officeDocument/2006/relationships/image" Target="../media/image286.png"/></Relationships>
</file>

<file path=ppt/slides/_rels/slide14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292.png"/><Relationship Id="rId5" Type="http://schemas.openxmlformats.org/officeDocument/2006/relationships/image" Target="../media/image291.jpg"/><Relationship Id="rId4" Type="http://schemas.openxmlformats.org/officeDocument/2006/relationships/image" Target="../media/image290.png"/></Relationships>
</file>

<file path=ppt/slides/_rels/slide14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243.png"/><Relationship Id="rId3" Type="http://schemas.openxmlformats.org/officeDocument/2006/relationships/image" Target="../media/image293.png"/><Relationship Id="rId7" Type="http://schemas.openxmlformats.org/officeDocument/2006/relationships/image" Target="../media/image148.png"/><Relationship Id="rId12" Type="http://schemas.openxmlformats.org/officeDocument/2006/relationships/image" Target="../media/image296.png"/><Relationship Id="rId2" Type="http://schemas.openxmlformats.org/officeDocument/2006/relationships/notesSlide" Target="../notesSlides/notesSlide137.xml"/><Relationship Id="rId1" Type="http://schemas.openxmlformats.org/officeDocument/2006/relationships/slideLayout" Target="../slideLayouts/slideLayout7.xml"/><Relationship Id="rId6" Type="http://schemas.openxmlformats.org/officeDocument/2006/relationships/image" Target="../media/image147.jpg"/><Relationship Id="rId11" Type="http://schemas.openxmlformats.org/officeDocument/2006/relationships/image" Target="../media/image295.png"/><Relationship Id="rId5" Type="http://schemas.openxmlformats.org/officeDocument/2006/relationships/image" Target="../media/image238.png"/><Relationship Id="rId10" Type="http://schemas.openxmlformats.org/officeDocument/2006/relationships/image" Target="../media/image294.png"/><Relationship Id="rId4" Type="http://schemas.openxmlformats.org/officeDocument/2006/relationships/image" Target="../media/image237.png"/><Relationship Id="rId9" Type="http://schemas.openxmlformats.org/officeDocument/2006/relationships/image" Target="../media/image176.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150.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243.png"/><Relationship Id="rId3" Type="http://schemas.openxmlformats.org/officeDocument/2006/relationships/image" Target="../media/image297.png"/><Relationship Id="rId7" Type="http://schemas.openxmlformats.org/officeDocument/2006/relationships/image" Target="../media/image148.png"/><Relationship Id="rId12" Type="http://schemas.openxmlformats.org/officeDocument/2006/relationships/image" Target="../media/image299.pn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47.jpg"/><Relationship Id="rId11" Type="http://schemas.openxmlformats.org/officeDocument/2006/relationships/image" Target="../media/image298.png"/><Relationship Id="rId5" Type="http://schemas.openxmlformats.org/officeDocument/2006/relationships/image" Target="../media/image238.png"/><Relationship Id="rId10" Type="http://schemas.openxmlformats.org/officeDocument/2006/relationships/image" Target="../media/image276.png"/><Relationship Id="rId4" Type="http://schemas.openxmlformats.org/officeDocument/2006/relationships/image" Target="../media/image237.png"/><Relationship Id="rId9" Type="http://schemas.openxmlformats.org/officeDocument/2006/relationships/image" Target="../media/image176.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image" Target="../media/image300.jp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245.jpg"/></Relationships>
</file>

<file path=ppt/slides/_rels/slide153.xml.rels><?xml version="1.0" encoding="UTF-8" standalone="yes"?>
<Relationships xmlns="http://schemas.openxmlformats.org/package/2006/relationships"><Relationship Id="rId8" Type="http://schemas.openxmlformats.org/officeDocument/2006/relationships/image" Target="../media/image306.png"/><Relationship Id="rId13" Type="http://schemas.openxmlformats.org/officeDocument/2006/relationships/image" Target="../media/image310.png"/><Relationship Id="rId3" Type="http://schemas.openxmlformats.org/officeDocument/2006/relationships/image" Target="../media/image301.png"/><Relationship Id="rId7" Type="http://schemas.openxmlformats.org/officeDocument/2006/relationships/image" Target="../media/image305.png"/><Relationship Id="rId12" Type="http://schemas.openxmlformats.org/officeDocument/2006/relationships/image" Target="../media/image309.png"/><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image" Target="../media/image304.png"/><Relationship Id="rId11" Type="http://schemas.openxmlformats.org/officeDocument/2006/relationships/image" Target="../media/image308.png"/><Relationship Id="rId5" Type="http://schemas.openxmlformats.org/officeDocument/2006/relationships/image" Target="../media/image303.png"/><Relationship Id="rId10" Type="http://schemas.openxmlformats.org/officeDocument/2006/relationships/image" Target="../media/image203.png"/><Relationship Id="rId4" Type="http://schemas.openxmlformats.org/officeDocument/2006/relationships/image" Target="../media/image302.png"/><Relationship Id="rId9" Type="http://schemas.openxmlformats.org/officeDocument/2006/relationships/image" Target="../media/image307.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11.png"/><Relationship Id="rId7" Type="http://schemas.openxmlformats.org/officeDocument/2006/relationships/image" Target="../media/image305.png"/><Relationship Id="rId12" Type="http://schemas.openxmlformats.org/officeDocument/2006/relationships/image" Target="../media/image317.png"/><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image" Target="../media/image312.png"/><Relationship Id="rId11" Type="http://schemas.openxmlformats.org/officeDocument/2006/relationships/image" Target="../media/image316.png"/><Relationship Id="rId5" Type="http://schemas.openxmlformats.org/officeDocument/2006/relationships/image" Target="../media/image303.png"/><Relationship Id="rId10" Type="http://schemas.openxmlformats.org/officeDocument/2006/relationships/image" Target="../media/image315.png"/><Relationship Id="rId4" Type="http://schemas.openxmlformats.org/officeDocument/2006/relationships/image" Target="../media/image302.png"/><Relationship Id="rId9" Type="http://schemas.openxmlformats.org/officeDocument/2006/relationships/image" Target="../media/image314.png"/></Relationships>
</file>

<file path=ppt/slides/_rels/slide156.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image" Target="../media/image329.jpg"/><Relationship Id="rId18" Type="http://schemas.openxmlformats.org/officeDocument/2006/relationships/image" Target="../media/image334.png"/><Relationship Id="rId3" Type="http://schemas.openxmlformats.org/officeDocument/2006/relationships/image" Target="../media/image319.png"/><Relationship Id="rId21" Type="http://schemas.openxmlformats.org/officeDocument/2006/relationships/image" Target="../media/image337.png"/><Relationship Id="rId7" Type="http://schemas.openxmlformats.org/officeDocument/2006/relationships/image" Target="../media/image323.png"/><Relationship Id="rId12" Type="http://schemas.openxmlformats.org/officeDocument/2006/relationships/image" Target="../media/image328.png"/><Relationship Id="rId17" Type="http://schemas.openxmlformats.org/officeDocument/2006/relationships/image" Target="../media/image333.png"/><Relationship Id="rId2" Type="http://schemas.openxmlformats.org/officeDocument/2006/relationships/notesSlide" Target="../notesSlides/notesSlide144.xml"/><Relationship Id="rId16" Type="http://schemas.openxmlformats.org/officeDocument/2006/relationships/image" Target="../media/image332.png"/><Relationship Id="rId20" Type="http://schemas.openxmlformats.org/officeDocument/2006/relationships/image" Target="../media/image336.png"/><Relationship Id="rId1" Type="http://schemas.openxmlformats.org/officeDocument/2006/relationships/slideLayout" Target="../slideLayouts/slideLayout7.xml"/><Relationship Id="rId6" Type="http://schemas.openxmlformats.org/officeDocument/2006/relationships/image" Target="../media/image322.png"/><Relationship Id="rId11" Type="http://schemas.openxmlformats.org/officeDocument/2006/relationships/image" Target="../media/image327.png"/><Relationship Id="rId5" Type="http://schemas.openxmlformats.org/officeDocument/2006/relationships/image" Target="../media/image321.png"/><Relationship Id="rId15" Type="http://schemas.openxmlformats.org/officeDocument/2006/relationships/image" Target="../media/image331.png"/><Relationship Id="rId10" Type="http://schemas.openxmlformats.org/officeDocument/2006/relationships/image" Target="../media/image326.png"/><Relationship Id="rId19" Type="http://schemas.openxmlformats.org/officeDocument/2006/relationships/image" Target="../media/image335.png"/><Relationship Id="rId4" Type="http://schemas.openxmlformats.org/officeDocument/2006/relationships/image" Target="../media/image320.jpg"/><Relationship Id="rId9" Type="http://schemas.openxmlformats.org/officeDocument/2006/relationships/image" Target="../media/image325.jpg"/><Relationship Id="rId14" Type="http://schemas.openxmlformats.org/officeDocument/2006/relationships/image" Target="../media/image330.png"/></Relationships>
</file>

<file path=ppt/slides/_rels/slide157.xml.rels><?xml version="1.0" encoding="UTF-8" standalone="yes"?>
<Relationships xmlns="http://schemas.openxmlformats.org/package/2006/relationships"><Relationship Id="rId3" Type="http://schemas.openxmlformats.org/officeDocument/2006/relationships/image" Target="../media/image338.jpg"/><Relationship Id="rId2" Type="http://schemas.openxmlformats.org/officeDocument/2006/relationships/notesSlide" Target="../notesSlides/notesSlide145.xml"/><Relationship Id="rId1" Type="http://schemas.openxmlformats.org/officeDocument/2006/relationships/slideLayout" Target="../slideLayouts/slideLayout7.xml"/><Relationship Id="rId5" Type="http://schemas.openxmlformats.org/officeDocument/2006/relationships/image" Target="../media/image340.jpg"/><Relationship Id="rId4" Type="http://schemas.openxmlformats.org/officeDocument/2006/relationships/image" Target="../media/image339.png"/></Relationships>
</file>

<file path=ppt/slides/_rels/slide158.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18.png"/><Relationship Id="rId3" Type="http://schemas.openxmlformats.org/officeDocument/2006/relationships/image" Target="../media/image311.png"/><Relationship Id="rId7" Type="http://schemas.openxmlformats.org/officeDocument/2006/relationships/image" Target="../media/image305.png"/><Relationship Id="rId12" Type="http://schemas.openxmlformats.org/officeDocument/2006/relationships/image" Target="../media/image317.png"/><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342.png"/><Relationship Id="rId11" Type="http://schemas.openxmlformats.org/officeDocument/2006/relationships/image" Target="../media/image316.png"/><Relationship Id="rId5" Type="http://schemas.openxmlformats.org/officeDocument/2006/relationships/image" Target="../media/image303.png"/><Relationship Id="rId10" Type="http://schemas.openxmlformats.org/officeDocument/2006/relationships/image" Target="../media/image203.png"/><Relationship Id="rId4" Type="http://schemas.openxmlformats.org/officeDocument/2006/relationships/image" Target="../media/image341.png"/><Relationship Id="rId9" Type="http://schemas.openxmlformats.org/officeDocument/2006/relationships/image" Target="../media/image314.png"/></Relationships>
</file>

<file path=ppt/slides/_rels/slide159.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png"/><Relationship Id="rId18" Type="http://schemas.openxmlformats.org/officeDocument/2006/relationships/image" Target="../media/image358.png"/><Relationship Id="rId3" Type="http://schemas.openxmlformats.org/officeDocument/2006/relationships/image" Target="../media/image4.jpg"/><Relationship Id="rId7" Type="http://schemas.openxmlformats.org/officeDocument/2006/relationships/image" Target="../media/image347.jpg"/><Relationship Id="rId12" Type="http://schemas.openxmlformats.org/officeDocument/2006/relationships/image" Target="../media/image352.png"/><Relationship Id="rId17" Type="http://schemas.openxmlformats.org/officeDocument/2006/relationships/image" Target="../media/image357.png"/><Relationship Id="rId2" Type="http://schemas.openxmlformats.org/officeDocument/2006/relationships/notesSlide" Target="../notesSlides/notesSlide147.xml"/><Relationship Id="rId16" Type="http://schemas.openxmlformats.org/officeDocument/2006/relationships/image" Target="../media/image356.png"/><Relationship Id="rId1" Type="http://schemas.openxmlformats.org/officeDocument/2006/relationships/slideLayout" Target="../slideLayouts/slideLayout8.xml"/><Relationship Id="rId6" Type="http://schemas.openxmlformats.org/officeDocument/2006/relationships/image" Target="../media/image346.png"/><Relationship Id="rId11" Type="http://schemas.openxmlformats.org/officeDocument/2006/relationships/image" Target="../media/image351.jpg"/><Relationship Id="rId5" Type="http://schemas.openxmlformats.org/officeDocument/2006/relationships/image" Target="../media/image345.png"/><Relationship Id="rId15" Type="http://schemas.openxmlformats.org/officeDocument/2006/relationships/image" Target="../media/image355.png"/><Relationship Id="rId10" Type="http://schemas.openxmlformats.org/officeDocument/2006/relationships/image" Target="../media/image350.png"/><Relationship Id="rId19" Type="http://schemas.openxmlformats.org/officeDocument/2006/relationships/image" Target="../media/image359.png"/><Relationship Id="rId4" Type="http://schemas.openxmlformats.org/officeDocument/2006/relationships/image" Target="../media/image344.png"/><Relationship Id="rId9" Type="http://schemas.openxmlformats.org/officeDocument/2006/relationships/image" Target="../media/image349.png"/><Relationship Id="rId14" Type="http://schemas.openxmlformats.org/officeDocument/2006/relationships/image" Target="../media/image354.png"/></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3" Type="http://schemas.openxmlformats.org/officeDocument/2006/relationships/image" Target="../media/image338.jp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340.jpg"/><Relationship Id="rId4" Type="http://schemas.openxmlformats.org/officeDocument/2006/relationships/image" Target="../media/image339.png"/></Relationships>
</file>

<file path=ppt/slides/_rels/slide161.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18.png"/><Relationship Id="rId3" Type="http://schemas.openxmlformats.org/officeDocument/2006/relationships/image" Target="../media/image360.png"/><Relationship Id="rId7" Type="http://schemas.openxmlformats.org/officeDocument/2006/relationships/image" Target="../media/image305.png"/><Relationship Id="rId12" Type="http://schemas.openxmlformats.org/officeDocument/2006/relationships/image" Target="../media/image317.png"/><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image" Target="../media/image362.png"/><Relationship Id="rId11" Type="http://schemas.openxmlformats.org/officeDocument/2006/relationships/image" Target="../media/image316.png"/><Relationship Id="rId5" Type="http://schemas.openxmlformats.org/officeDocument/2006/relationships/image" Target="../media/image303.png"/><Relationship Id="rId10" Type="http://schemas.openxmlformats.org/officeDocument/2006/relationships/image" Target="../media/image203.png"/><Relationship Id="rId4" Type="http://schemas.openxmlformats.org/officeDocument/2006/relationships/image" Target="../media/image361.png"/><Relationship Id="rId9" Type="http://schemas.openxmlformats.org/officeDocument/2006/relationships/image" Target="../media/image314.png"/></Relationships>
</file>

<file path=ppt/slides/_rels/slide162.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367.jpg"/><Relationship Id="rId5" Type="http://schemas.openxmlformats.org/officeDocument/2006/relationships/image" Target="../media/image366.jpg"/><Relationship Id="rId4" Type="http://schemas.openxmlformats.org/officeDocument/2006/relationships/image" Target="../media/image365.png"/></Relationships>
</file>

<file path=ppt/slides/_rels/slide16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151.xml"/><Relationship Id="rId1" Type="http://schemas.openxmlformats.org/officeDocument/2006/relationships/slideLayout" Target="../slideLayouts/slideLayout8.xml"/><Relationship Id="rId5" Type="http://schemas.openxmlformats.org/officeDocument/2006/relationships/image" Target="../media/image366.jpg"/><Relationship Id="rId4" Type="http://schemas.openxmlformats.org/officeDocument/2006/relationships/image" Target="../media/image365.png"/></Relationships>
</file>

<file path=ppt/slides/_rels/slide16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52.xml"/><Relationship Id="rId1" Type="http://schemas.openxmlformats.org/officeDocument/2006/relationships/slideLayout" Target="../slideLayouts/slideLayout12.xml"/><Relationship Id="rId6" Type="http://schemas.openxmlformats.org/officeDocument/2006/relationships/image" Target="../media/image370.jpg"/><Relationship Id="rId5" Type="http://schemas.openxmlformats.org/officeDocument/2006/relationships/image" Target="../media/image366.jpg"/><Relationship Id="rId4" Type="http://schemas.openxmlformats.org/officeDocument/2006/relationships/image" Target="../media/image365.png"/></Relationships>
</file>

<file path=ppt/slides/_rels/slide165.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53.xml"/><Relationship Id="rId1" Type="http://schemas.openxmlformats.org/officeDocument/2006/relationships/slideLayout" Target="../slideLayouts/slideLayout12.xml"/><Relationship Id="rId6" Type="http://schemas.openxmlformats.org/officeDocument/2006/relationships/image" Target="../media/image372.jpg"/><Relationship Id="rId5" Type="http://schemas.openxmlformats.org/officeDocument/2006/relationships/image" Target="../media/image366.jpg"/><Relationship Id="rId4" Type="http://schemas.openxmlformats.org/officeDocument/2006/relationships/image" Target="../media/image365.png"/></Relationships>
</file>

<file path=ppt/slides/_rels/slide16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154.xml"/><Relationship Id="rId1" Type="http://schemas.openxmlformats.org/officeDocument/2006/relationships/slideLayout" Target="../slideLayouts/slideLayout12.xml"/><Relationship Id="rId5" Type="http://schemas.openxmlformats.org/officeDocument/2006/relationships/image" Target="../media/image375.png"/><Relationship Id="rId4" Type="http://schemas.openxmlformats.org/officeDocument/2006/relationships/image" Target="../media/image374.png"/></Relationships>
</file>

<file path=ppt/slides/_rels/slide167.xml.rels><?xml version="1.0" encoding="UTF-8" standalone="yes"?>
<Relationships xmlns="http://schemas.openxmlformats.org/package/2006/relationships"><Relationship Id="rId3" Type="http://schemas.openxmlformats.org/officeDocument/2006/relationships/image" Target="../media/image338.jpg"/><Relationship Id="rId2" Type="http://schemas.openxmlformats.org/officeDocument/2006/relationships/notesSlide" Target="../notesSlides/notesSlide155.xml"/><Relationship Id="rId1" Type="http://schemas.openxmlformats.org/officeDocument/2006/relationships/slideLayout" Target="../slideLayouts/slideLayout12.xml"/><Relationship Id="rId5" Type="http://schemas.openxmlformats.org/officeDocument/2006/relationships/image" Target="../media/image340.jpg"/><Relationship Id="rId4" Type="http://schemas.openxmlformats.org/officeDocument/2006/relationships/image" Target="../media/image339.png"/></Relationships>
</file>

<file path=ppt/slides/_rels/slide168.xml.rels><?xml version="1.0" encoding="UTF-8" standalone="yes"?>
<Relationships xmlns="http://schemas.openxmlformats.org/package/2006/relationships"><Relationship Id="rId3" Type="http://schemas.openxmlformats.org/officeDocument/2006/relationships/image" Target="../media/image376.jpg"/><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157.xml"/><Relationship Id="rId1" Type="http://schemas.openxmlformats.org/officeDocument/2006/relationships/slideLayout" Target="../slideLayouts/slideLayout12.xml"/><Relationship Id="rId6" Type="http://schemas.openxmlformats.org/officeDocument/2006/relationships/image" Target="../media/image380.jpg"/><Relationship Id="rId5" Type="http://schemas.openxmlformats.org/officeDocument/2006/relationships/image" Target="../media/image379.png"/><Relationship Id="rId4" Type="http://schemas.openxmlformats.org/officeDocument/2006/relationships/image" Target="../media/image378.png"/></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8.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7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61.xml"/><Relationship Id="rId1" Type="http://schemas.openxmlformats.org/officeDocument/2006/relationships/slideLayout" Target="../slideLayouts/slideLayout12.xml"/><Relationship Id="rId5" Type="http://schemas.openxmlformats.org/officeDocument/2006/relationships/image" Target="../media/image379.png"/><Relationship Id="rId4" Type="http://schemas.openxmlformats.org/officeDocument/2006/relationships/image" Target="../media/image383.png"/></Relationships>
</file>

<file path=ppt/slides/_rels/slide1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75.xml.rels><?xml version="1.0" encoding="UTF-8" standalone="yes"?>
<Relationships xmlns="http://schemas.openxmlformats.org/package/2006/relationships"><Relationship Id="rId3" Type="http://schemas.openxmlformats.org/officeDocument/2006/relationships/image" Target="../media/image384.jpg"/><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166.xml"/><Relationship Id="rId1" Type="http://schemas.openxmlformats.org/officeDocument/2006/relationships/slideLayout" Target="../slideLayouts/slideLayout12.xml"/><Relationship Id="rId4" Type="http://schemas.openxmlformats.org/officeDocument/2006/relationships/image" Target="../media/image386.png"/></Relationships>
</file>

<file path=ppt/slides/_rels/slide179.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87.jpg"/><Relationship Id="rId7" Type="http://schemas.openxmlformats.org/officeDocument/2006/relationships/image" Target="../media/image390.png"/><Relationship Id="rId12" Type="http://schemas.openxmlformats.org/officeDocument/2006/relationships/image" Target="../media/image395.jpg"/><Relationship Id="rId2" Type="http://schemas.openxmlformats.org/officeDocument/2006/relationships/notesSlide" Target="../notesSlides/notesSlide167.xml"/><Relationship Id="rId1" Type="http://schemas.openxmlformats.org/officeDocument/2006/relationships/slideLayout" Target="../slideLayouts/slideLayout12.xml"/><Relationship Id="rId6" Type="http://schemas.openxmlformats.org/officeDocument/2006/relationships/image" Target="../media/image135.jpg"/><Relationship Id="rId11" Type="http://schemas.openxmlformats.org/officeDocument/2006/relationships/image" Target="../media/image394.png"/><Relationship Id="rId5" Type="http://schemas.openxmlformats.org/officeDocument/2006/relationships/image" Target="../media/image389.png"/><Relationship Id="rId10" Type="http://schemas.openxmlformats.org/officeDocument/2006/relationships/image" Target="../media/image393.png"/><Relationship Id="rId4" Type="http://schemas.openxmlformats.org/officeDocument/2006/relationships/image" Target="../media/image388.png"/><Relationship Id="rId9" Type="http://schemas.openxmlformats.org/officeDocument/2006/relationships/image" Target="../media/image392.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96.png"/><Relationship Id="rId7" Type="http://schemas.openxmlformats.org/officeDocument/2006/relationships/image" Target="../media/image400.jpg"/><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image" Target="../media/image399.png"/><Relationship Id="rId5" Type="http://schemas.openxmlformats.org/officeDocument/2006/relationships/image" Target="../media/image398.png"/><Relationship Id="rId4" Type="http://schemas.openxmlformats.org/officeDocument/2006/relationships/image" Target="../media/image397.jpg"/></Relationships>
</file>

<file path=ppt/slides/_rels/slide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9.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8" Type="http://schemas.openxmlformats.org/officeDocument/2006/relationships/image" Target="../media/image408.png"/><Relationship Id="rId3" Type="http://schemas.openxmlformats.org/officeDocument/2006/relationships/image" Target="../media/image403.png"/><Relationship Id="rId7" Type="http://schemas.openxmlformats.org/officeDocument/2006/relationships/image" Target="../media/image407.png"/><Relationship Id="rId2" Type="http://schemas.openxmlformats.org/officeDocument/2006/relationships/image" Target="../media/image402.png"/><Relationship Id="rId1" Type="http://schemas.openxmlformats.org/officeDocument/2006/relationships/slideLayout" Target="../slideLayouts/slideLayout17.xml"/><Relationship Id="rId6" Type="http://schemas.openxmlformats.org/officeDocument/2006/relationships/image" Target="../media/image406.png"/><Relationship Id="rId5" Type="http://schemas.openxmlformats.org/officeDocument/2006/relationships/image" Target="../media/image405.emf"/><Relationship Id="rId10" Type="http://schemas.openxmlformats.org/officeDocument/2006/relationships/image" Target="../media/image410.png"/><Relationship Id="rId4" Type="http://schemas.openxmlformats.org/officeDocument/2006/relationships/image" Target="../media/image404.jpeg"/><Relationship Id="rId9" Type="http://schemas.openxmlformats.org/officeDocument/2006/relationships/image" Target="../media/image409.png"/></Relationships>
</file>

<file path=ppt/slides/_rels/slide184.xml.rels><?xml version="1.0" encoding="UTF-8" standalone="yes"?>
<Relationships xmlns="http://schemas.openxmlformats.org/package/2006/relationships"><Relationship Id="rId8" Type="http://schemas.openxmlformats.org/officeDocument/2006/relationships/hyperlink" Target="https://www.iar.com/iar-embedded-workbench/downloads/" TargetMode="External"/><Relationship Id="rId3" Type="http://schemas.openxmlformats.org/officeDocument/2006/relationships/hyperlink" Target="http://www.st.com/stonline/stappl/productcatalog/app?page=partNumberSearchPage&amp;search=STSW-LINK007&amp;s_searchtype=STSW-LINK007" TargetMode="External"/><Relationship Id="rId7" Type="http://schemas.openxmlformats.org/officeDocument/2006/relationships/hyperlink" Target="https://ttssh2.osdn.jp/index.html.en" TargetMode="External"/><Relationship Id="rId2" Type="http://schemas.openxmlformats.org/officeDocument/2006/relationships/hyperlink" Target="http://www.st.com/stonline/stappl/productcatalog/app?page=partNumberSearchPage&amp;search=stsw-link008&amp;s_searchtype=stsw-link008" TargetMode="External"/><Relationship Id="rId1" Type="http://schemas.openxmlformats.org/officeDocument/2006/relationships/slideLayout" Target="../slideLayouts/slideLayout17.xml"/><Relationship Id="rId6" Type="http://schemas.openxmlformats.org/officeDocument/2006/relationships/hyperlink" Target="http://www.compuphase.com/software_termite.htm" TargetMode="External"/><Relationship Id="rId5" Type="http://schemas.openxmlformats.org/officeDocument/2006/relationships/hyperlink" Target="http://www.google.com/chrome/" TargetMode="External"/><Relationship Id="rId10" Type="http://schemas.openxmlformats.org/officeDocument/2006/relationships/hyperlink" Target="http://www.openstm32.org/" TargetMode="External"/><Relationship Id="rId4" Type="http://schemas.openxmlformats.org/officeDocument/2006/relationships/hyperlink" Target="http://www.st.com/stonline/stappl/productcatalog/app?page=partNumberSearchPage&amp;search=FP-CLD-BLUEMIX1&amp;s_searchtype=FP-CLD-BLUEMIX1" TargetMode="External"/><Relationship Id="rId9" Type="http://schemas.openxmlformats.org/officeDocument/2006/relationships/hyperlink" Target="http://www2.keil.com/mdk5" TargetMode="External"/></Relationships>
</file>

<file path=ppt/slides/_rels/slide185.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hyperlink" Target="http://www.st.com/" TargetMode="External"/><Relationship Id="rId7" Type="http://schemas.openxmlformats.org/officeDocument/2006/relationships/image" Target="../media/image414.gif"/><Relationship Id="rId12" Type="http://schemas.openxmlformats.org/officeDocument/2006/relationships/image" Target="../media/image418.jpg"/><Relationship Id="rId2" Type="http://schemas.openxmlformats.org/officeDocument/2006/relationships/image" Target="../media/image411.png"/><Relationship Id="rId1" Type="http://schemas.openxmlformats.org/officeDocument/2006/relationships/slideLayout" Target="../slideLayouts/slideLayout17.xml"/><Relationship Id="rId6" Type="http://schemas.openxmlformats.org/officeDocument/2006/relationships/image" Target="../media/image413.jpeg"/><Relationship Id="rId11" Type="http://schemas.openxmlformats.org/officeDocument/2006/relationships/image" Target="../media/image417.png"/><Relationship Id="rId5" Type="http://schemas.openxmlformats.org/officeDocument/2006/relationships/image" Target="../media/image412.png"/><Relationship Id="rId10" Type="http://schemas.openxmlformats.org/officeDocument/2006/relationships/image" Target="../media/image402.png"/><Relationship Id="rId4" Type="http://schemas.openxmlformats.org/officeDocument/2006/relationships/hyperlink" Target="http://www.st.com/stonline/stappl/productcatalog/app?page=partNumberSearchPage&amp;search=FP-CLD-BLUEMIX1&amp;s_searchtype=FP-CLD-BLUEMIX1" TargetMode="External"/><Relationship Id="rId9" Type="http://schemas.openxmlformats.org/officeDocument/2006/relationships/image" Target="../media/image416.jpeg"/></Relationships>
</file>

<file path=ppt/slides/_rels/slide186.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17.xml"/></Relationships>
</file>

<file path=ppt/slides/_rels/slide187.xml.rels><?xml version="1.0" encoding="UTF-8" standalone="yes"?>
<Relationships xmlns="http://schemas.openxmlformats.org/package/2006/relationships"><Relationship Id="rId3" Type="http://schemas.openxmlformats.org/officeDocument/2006/relationships/hyperlink" Target="https://quickstart.internetofthings.ibmcloud.com/" TargetMode="External"/><Relationship Id="rId2" Type="http://schemas.openxmlformats.org/officeDocument/2006/relationships/image" Target="../media/image420.png"/><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hyperlink" Target="http://download.cnet.com/Tera-Term/3000-20432_4-75766675.html" TargetMode="Externa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190.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hyperlink" Target="http://www.st.com/web/en/catalog/tools/PF258168" TargetMode="External"/><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3" Type="http://schemas.openxmlformats.org/officeDocument/2006/relationships/hyperlink" Target="https://www.wireshark.org/" TargetMode="External"/><Relationship Id="rId2" Type="http://schemas.openxmlformats.org/officeDocument/2006/relationships/hyperlink" Target="http://www.inssider.com/downloads/" TargetMode="External"/><Relationship Id="rId1" Type="http://schemas.openxmlformats.org/officeDocument/2006/relationships/slideLayout" Target="../slideLayouts/slideLayout17.xml"/><Relationship Id="rId4" Type="http://schemas.openxmlformats.org/officeDocument/2006/relationships/image" Target="../media/image423.jpe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1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199.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en.sourceforge.jp/projects/ttssh2/releas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2.st.com/content/st_com/en/products/embedded-software/mcus-embedded-software/stm32-embedded-software/stm32cube-expansion-software/x-cube-wifi1.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0.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171.xml"/><Relationship Id="rId1" Type="http://schemas.openxmlformats.org/officeDocument/2006/relationships/slideLayout" Target="../slideLayouts/slideLayout17.xml"/><Relationship Id="rId4" Type="http://schemas.openxmlformats.org/officeDocument/2006/relationships/image" Target="../media/image429.jpeg"/></Relationships>
</file>

<file path=ppt/slides/_rels/slide20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17.xml"/></Relationships>
</file>

<file path=ppt/slides/_rels/slide203.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17.xml"/></Relationships>
</file>

<file path=ppt/slides/_rels/slide204.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1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6.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hyperlink" Target="https://quickstart.internetofthings.ibmcloud.com/" TargetMode="External"/><Relationship Id="rId1" Type="http://schemas.openxmlformats.org/officeDocument/2006/relationships/slideLayout" Target="../slideLayouts/slideLayout17.xml"/><Relationship Id="rId4" Type="http://schemas.openxmlformats.org/officeDocument/2006/relationships/image" Target="../media/image434.png"/></Relationships>
</file>

<file path=ppt/slides/_rels/slide2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9.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210.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17.xml"/></Relationships>
</file>

<file path=ppt/slides/_rels/slide211.xml.rels><?xml version="1.0" encoding="UTF-8" standalone="yes"?>
<Relationships xmlns="http://schemas.openxmlformats.org/package/2006/relationships"><Relationship Id="rId3" Type="http://schemas.openxmlformats.org/officeDocument/2006/relationships/hyperlink" Target="https://quickstart.internetofthings.ibmcloud.com/" TargetMode="External"/><Relationship Id="rId2" Type="http://schemas.openxmlformats.org/officeDocument/2006/relationships/image" Target="../media/image420.png"/><Relationship Id="rId1" Type="http://schemas.openxmlformats.org/officeDocument/2006/relationships/slideLayout" Target="../slideLayouts/slideLayout17.xml"/></Relationships>
</file>

<file path=ppt/slides/_rels/slide212.xml.rels><?xml version="1.0" encoding="UTF-8" standalone="yes"?>
<Relationships xmlns="http://schemas.openxmlformats.org/package/2006/relationships"><Relationship Id="rId8" Type="http://schemas.openxmlformats.org/officeDocument/2006/relationships/image" Target="../media/image416.jpeg"/><Relationship Id="rId3" Type="http://schemas.openxmlformats.org/officeDocument/2006/relationships/hyperlink" Target="http://www.st.com/" TargetMode="External"/><Relationship Id="rId7" Type="http://schemas.openxmlformats.org/officeDocument/2006/relationships/image" Target="../media/image415.png"/><Relationship Id="rId2" Type="http://schemas.openxmlformats.org/officeDocument/2006/relationships/image" Target="../media/image411.png"/><Relationship Id="rId1" Type="http://schemas.openxmlformats.org/officeDocument/2006/relationships/slideLayout" Target="../slideLayouts/slideLayout17.xml"/><Relationship Id="rId6" Type="http://schemas.openxmlformats.org/officeDocument/2006/relationships/image" Target="../media/image437.png"/><Relationship Id="rId11" Type="http://schemas.openxmlformats.org/officeDocument/2006/relationships/image" Target="../media/image439.png"/><Relationship Id="rId5" Type="http://schemas.openxmlformats.org/officeDocument/2006/relationships/image" Target="../media/image413.jpeg"/><Relationship Id="rId10" Type="http://schemas.openxmlformats.org/officeDocument/2006/relationships/image" Target="../media/image402.png"/><Relationship Id="rId4" Type="http://schemas.openxmlformats.org/officeDocument/2006/relationships/image" Target="../media/image412.png"/><Relationship Id="rId9" Type="http://schemas.openxmlformats.org/officeDocument/2006/relationships/image" Target="../media/image438.png"/></Relationships>
</file>

<file path=ppt/slides/_rels/slide213.xml.rels><?xml version="1.0" encoding="UTF-8" standalone="yes"?>
<Relationships xmlns="http://schemas.openxmlformats.org/package/2006/relationships"><Relationship Id="rId3" Type="http://schemas.openxmlformats.org/officeDocument/2006/relationships/hyperlink" Target="http://www.st.com/web/catalog/tools/FM116/SC959/SS1532/LN1847/PF260000" TargetMode="External"/><Relationship Id="rId7" Type="http://schemas.openxmlformats.org/officeDocument/2006/relationships/hyperlink" Target="http://www.st.com/web/catalog/tools/FM146/CL2167/SC2006/LN1989/PF261191" TargetMode="External"/><Relationship Id="rId2" Type="http://schemas.openxmlformats.org/officeDocument/2006/relationships/hyperlink" Target="http://www.st.com/" TargetMode="External"/><Relationship Id="rId1" Type="http://schemas.openxmlformats.org/officeDocument/2006/relationships/slideLayout" Target="../slideLayouts/slideLayout17.xml"/><Relationship Id="rId6" Type="http://schemas.openxmlformats.org/officeDocument/2006/relationships/hyperlink" Target="http://www.st.com/web/catalog/sense_power/FM2185/SC1930" TargetMode="External"/><Relationship Id="rId5" Type="http://schemas.openxmlformats.org/officeDocument/2006/relationships/hyperlink" Target="http://www.st.com/web/catalog/sense_power/FM2185/SC1930/PF258591" TargetMode="External"/><Relationship Id="rId4" Type="http://schemas.openxmlformats.org/officeDocument/2006/relationships/hyperlink" Target="http://www.st.com/web/catalog/tools/FM146/CL2167/SC2006/LN1988/PF262207" TargetMode="External"/></Relationships>
</file>

<file path=ppt/slides/_rels/slide21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7.xml"/></Relationships>
</file>

<file path=ppt/slides/_rels/slide216.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1.xml"/></Relationships>
</file>

<file path=ppt/slides/_rels/slide217.xml.rels><?xml version="1.0" encoding="UTF-8" standalone="yes"?>
<Relationships xmlns="http://schemas.openxmlformats.org/package/2006/relationships"><Relationship Id="rId3" Type="http://schemas.openxmlformats.org/officeDocument/2006/relationships/image" Target="../media/image443.jpeg"/><Relationship Id="rId2" Type="http://schemas.openxmlformats.org/officeDocument/2006/relationships/image" Target="../media/image442.png"/><Relationship Id="rId1" Type="http://schemas.openxmlformats.org/officeDocument/2006/relationships/slideLayout" Target="../slideLayouts/slideLayout17.xml"/><Relationship Id="rId6" Type="http://schemas.openxmlformats.org/officeDocument/2006/relationships/image" Target="../media/image445.png"/><Relationship Id="rId5" Type="http://schemas.openxmlformats.org/officeDocument/2006/relationships/hyperlink" Target="https://my.st.com/public/STe2ecommunities/interface/Lists/WiFi%20Modules" TargetMode="External"/><Relationship Id="rId4" Type="http://schemas.openxmlformats.org/officeDocument/2006/relationships/image" Target="../media/image444.jpeg"/></Relationships>
</file>

<file path=ppt/slides/_rels/slide2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2.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archive.apache.org/dist/httpd/binaries/win32/httpd-2.2.25-win32-x86-openssl-0.9.8y.msi)"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jp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50.xml.rels><?xml version="1.0" encoding="UTF-8" standalone="yes"?>
<Relationships xmlns="http://schemas.openxmlformats.org/package/2006/relationships"><Relationship Id="rId8" Type="http://schemas.openxmlformats.org/officeDocument/2006/relationships/hyperlink" Target="http://www.posttestserver.com/data/2014/01/10/0" TargetMode="External"/><Relationship Id="rId3" Type="http://schemas.openxmlformats.org/officeDocument/2006/relationships/image" Target="../media/image80.png"/><Relationship Id="rId7"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ST.com/"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st.com/wifimodules" TargetMode="External"/><Relationship Id="rId1" Type="http://schemas.openxmlformats.org/officeDocument/2006/relationships/slideLayout" Target="../slideLayouts/slideLayout4.xml"/><Relationship Id="rId6" Type="http://schemas.openxmlformats.org/officeDocument/2006/relationships/image" Target="../media/image56.jpeg"/><Relationship Id="rId5" Type="http://schemas.openxmlformats.org/officeDocument/2006/relationships/hyperlink" Target="http://www.st.com/web/catalog/sense_power/FM1968/CL1976/SC1930/PF258591" TargetMode="External"/><Relationship Id="rId4" Type="http://schemas.openxmlformats.org/officeDocument/2006/relationships/hyperlink" Target="http://www.st.com/web/catalog/sense_power/FM1968/CL1976/SC1930/PF258592"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06.jpg"/></Relationships>
</file>

<file path=ppt/slides/_rels/slide73.xml.rels><?xml version="1.0" encoding="UTF-8" standalone="yes"?>
<Relationships xmlns="http://schemas.openxmlformats.org/package/2006/relationships"><Relationship Id="rId3" Type="http://schemas.openxmlformats.org/officeDocument/2006/relationships/hyperlink" Target="http://archive.apache.org/dist/httpd/binaries/win32/httpd-2.2.25-win32-x86-openssl-0.9.8y.msi)"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8.jpg"/><Relationship Id="rId4" Type="http://schemas.openxmlformats.org/officeDocument/2006/relationships/image" Target="../media/image107.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www.st.com/stonline/stappl/productcatalog/app?page=partNumberSearchPage&amp;search=X-NUCLEO-IDW01M1&amp;s_searchtype=X-NUCLEO-IDW01M1" TargetMode="External"/><Relationship Id="rId2" Type="http://schemas.openxmlformats.org/officeDocument/2006/relationships/hyperlink" Target="http://www.st.com/stonline/stappl/productcatalog/app?page=partNumberSearchPage&amp;search=SPWF01SA&amp;s_searchtype=SPWF01SA" TargetMode="External"/><Relationship Id="rId1" Type="http://schemas.openxmlformats.org/officeDocument/2006/relationships/slideLayout" Target="../slideLayouts/slideLayout4.xml"/><Relationship Id="rId5" Type="http://schemas.openxmlformats.org/officeDocument/2006/relationships/image" Target="../media/image57.jpeg"/><Relationship Id="rId4" Type="http://schemas.openxmlformats.org/officeDocument/2006/relationships/hyperlink" Target="http://www.st.com/web/en/catalog/tools/FM116/SC1248/PF261191"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jpg"/><Relationship Id="rId4" Type="http://schemas.openxmlformats.org/officeDocument/2006/relationships/image" Target="../media/image111.jpg"/></Relationships>
</file>

<file path=ppt/slides/_rels/slide8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18.jpg"/><Relationship Id="rId4" Type="http://schemas.openxmlformats.org/officeDocument/2006/relationships/image" Target="../media/image117.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20.jpg"/></Relationships>
</file>

<file path=ppt/slides/_rels/slide84.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3.jp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8" Type="http://schemas.openxmlformats.org/officeDocument/2006/relationships/hyperlink" Target="http://www.st.com/web/en/catalog/tools/FM116/SC1248/PF261191" TargetMode="External"/><Relationship Id="rId3" Type="http://schemas.openxmlformats.org/officeDocument/2006/relationships/hyperlink" Target="http://www.st.com/stonline/stappl/productcatalog/app?page=partNumberSearchPage&amp;search=LSM6DS0&amp;s_searchtype=LSM6DS0" TargetMode="External"/><Relationship Id="rId7" Type="http://schemas.openxmlformats.org/officeDocument/2006/relationships/hyperlink" Target="http://www.st.com/stonline/stappl/productcatalog/app?page=partNumberSearchPage&amp;search=X-NUCLEO-IKS01A1&amp;s_searchtype=X-NUCLEO-IKS01A1" TargetMode="External"/><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hyperlink" Target="http://www.st.com/stonline/stappl/productcatalog/app?page=partNumberSearchPage&amp;search=HTS221&amp;s_searchtype=HTS221" TargetMode="External"/><Relationship Id="rId5" Type="http://schemas.openxmlformats.org/officeDocument/2006/relationships/hyperlink" Target="http://www.st.com/stonline/stappl/productcatalog/app?page=partNumberSearchPage&amp;search=LPS25HB&amp;s_searchtype=LPS25HB" TargetMode="External"/><Relationship Id="rId4" Type="http://schemas.openxmlformats.org/officeDocument/2006/relationships/hyperlink" Target="http://www.st.com/stonline/stappl/productcatalog/app?page=partNumberSearchPage&amp;search=LIS3MDL&amp;s_searchtype=LIS3MDL"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image" Target="../media/image129.png"/><Relationship Id="rId5" Type="http://schemas.openxmlformats.org/officeDocument/2006/relationships/image" Target="../media/image128.jpg"/><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32.jp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jpg"/><Relationship Id="rId4" Type="http://schemas.openxmlformats.org/officeDocument/2006/relationships/image" Target="../media/image134.jp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142.jpg"/><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5.jpg"/><Relationship Id="rId4" Type="http://schemas.openxmlformats.org/officeDocument/2006/relationships/image" Target="../media/image139.jpg"/><Relationship Id="rId9" Type="http://schemas.openxmlformats.org/officeDocument/2006/relationships/image" Target="../media/image143.jpg"/></Relationships>
</file>

<file path=ppt/slides/_rels/slide9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png"/><Relationship Id="rId7" Type="http://schemas.openxmlformats.org/officeDocument/2006/relationships/image" Target="../media/image135.jp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47.jpg"/><Relationship Id="rId5" Type="http://schemas.openxmlformats.org/officeDocument/2006/relationships/image" Target="../media/image146.png"/><Relationship Id="rId10" Type="http://schemas.openxmlformats.org/officeDocument/2006/relationships/image" Target="../media/image150.jpg"/><Relationship Id="rId4" Type="http://schemas.openxmlformats.org/officeDocument/2006/relationships/image" Target="../media/image145.png"/><Relationship Id="rId9" Type="http://schemas.openxmlformats.org/officeDocument/2006/relationships/image" Target="../media/image14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707494" y="3542508"/>
            <a:ext cx="3462654" cy="3315970"/>
          </a:xfrm>
          <a:custGeom>
            <a:avLst/>
            <a:gdLst/>
            <a:ahLst/>
            <a:cxnLst/>
            <a:rect l="l" t="t" r="r" b="b"/>
            <a:pathLst>
              <a:path w="3462654" h="3315970">
                <a:moveTo>
                  <a:pt x="1832843" y="3315491"/>
                </a:moveTo>
                <a:lnTo>
                  <a:pt x="1776864" y="3264157"/>
                </a:lnTo>
                <a:lnTo>
                  <a:pt x="1644388" y="3133633"/>
                </a:lnTo>
                <a:lnTo>
                  <a:pt x="1515971" y="2999362"/>
                </a:lnTo>
                <a:lnTo>
                  <a:pt x="1393034" y="2864222"/>
                </a:lnTo>
                <a:lnTo>
                  <a:pt x="1277000" y="2731091"/>
                </a:lnTo>
                <a:lnTo>
                  <a:pt x="1169292" y="2602846"/>
                </a:lnTo>
                <a:lnTo>
                  <a:pt x="1071330" y="2482364"/>
                </a:lnTo>
                <a:lnTo>
                  <a:pt x="984538" y="2372523"/>
                </a:lnTo>
                <a:lnTo>
                  <a:pt x="910337" y="2276200"/>
                </a:lnTo>
                <a:lnTo>
                  <a:pt x="850149" y="2196274"/>
                </a:lnTo>
                <a:lnTo>
                  <a:pt x="805398" y="2135621"/>
                </a:lnTo>
                <a:lnTo>
                  <a:pt x="777504" y="2097119"/>
                </a:lnTo>
                <a:lnTo>
                  <a:pt x="767890" y="2083646"/>
                </a:lnTo>
                <a:lnTo>
                  <a:pt x="676045" y="1958693"/>
                </a:lnTo>
                <a:lnTo>
                  <a:pt x="593285" y="1845667"/>
                </a:lnTo>
                <a:lnTo>
                  <a:pt x="519040" y="1743364"/>
                </a:lnTo>
                <a:lnTo>
                  <a:pt x="452735" y="1650579"/>
                </a:lnTo>
                <a:lnTo>
                  <a:pt x="393799" y="1566107"/>
                </a:lnTo>
                <a:lnTo>
                  <a:pt x="341660" y="1488745"/>
                </a:lnTo>
                <a:lnTo>
                  <a:pt x="295746" y="1417287"/>
                </a:lnTo>
                <a:lnTo>
                  <a:pt x="255484" y="1350528"/>
                </a:lnTo>
                <a:lnTo>
                  <a:pt x="220302" y="1287265"/>
                </a:lnTo>
                <a:lnTo>
                  <a:pt x="189628" y="1226293"/>
                </a:lnTo>
                <a:lnTo>
                  <a:pt x="162890" y="1166407"/>
                </a:lnTo>
                <a:lnTo>
                  <a:pt x="139515" y="1106402"/>
                </a:lnTo>
                <a:lnTo>
                  <a:pt x="118932" y="1045075"/>
                </a:lnTo>
                <a:lnTo>
                  <a:pt x="100567" y="981219"/>
                </a:lnTo>
                <a:lnTo>
                  <a:pt x="83850" y="913632"/>
                </a:lnTo>
                <a:lnTo>
                  <a:pt x="68207" y="841108"/>
                </a:lnTo>
                <a:lnTo>
                  <a:pt x="53066" y="762442"/>
                </a:lnTo>
                <a:lnTo>
                  <a:pt x="37856" y="676431"/>
                </a:lnTo>
                <a:lnTo>
                  <a:pt x="22004" y="581869"/>
                </a:lnTo>
                <a:lnTo>
                  <a:pt x="4937" y="477552"/>
                </a:lnTo>
                <a:lnTo>
                  <a:pt x="0" y="300552"/>
                </a:lnTo>
                <a:lnTo>
                  <a:pt x="47156" y="169054"/>
                </a:lnTo>
                <a:lnTo>
                  <a:pt x="140844" y="78302"/>
                </a:lnTo>
                <a:lnTo>
                  <a:pt x="275501" y="23536"/>
                </a:lnTo>
                <a:lnTo>
                  <a:pt x="445563" y="0"/>
                </a:lnTo>
                <a:lnTo>
                  <a:pt x="645468" y="2933"/>
                </a:lnTo>
                <a:lnTo>
                  <a:pt x="869653" y="27580"/>
                </a:lnTo>
                <a:lnTo>
                  <a:pt x="1112555" y="69182"/>
                </a:lnTo>
                <a:lnTo>
                  <a:pt x="1368611" y="122980"/>
                </a:lnTo>
                <a:lnTo>
                  <a:pt x="1632258" y="184216"/>
                </a:lnTo>
                <a:lnTo>
                  <a:pt x="1897934" y="248134"/>
                </a:lnTo>
                <a:lnTo>
                  <a:pt x="2160075" y="309973"/>
                </a:lnTo>
                <a:lnTo>
                  <a:pt x="2413118" y="364978"/>
                </a:lnTo>
                <a:lnTo>
                  <a:pt x="2651502" y="408388"/>
                </a:lnTo>
                <a:lnTo>
                  <a:pt x="2869662" y="435447"/>
                </a:lnTo>
                <a:lnTo>
                  <a:pt x="3062035" y="441397"/>
                </a:lnTo>
                <a:lnTo>
                  <a:pt x="3223060" y="421479"/>
                </a:lnTo>
                <a:lnTo>
                  <a:pt x="3347173" y="370935"/>
                </a:lnTo>
                <a:lnTo>
                  <a:pt x="3428811" y="285007"/>
                </a:lnTo>
                <a:lnTo>
                  <a:pt x="3462412" y="158937"/>
                </a:lnTo>
              </a:path>
            </a:pathLst>
          </a:custGeom>
          <a:ln w="6437">
            <a:solidFill>
              <a:srgbClr val="3AA8DB"/>
            </a:solidFill>
          </a:ln>
        </p:spPr>
        <p:txBody>
          <a:bodyPr wrap="square" lIns="0" tIns="0" rIns="0" bIns="0" rtlCol="0"/>
          <a:lstStyle/>
          <a:p>
            <a:endParaRPr/>
          </a:p>
        </p:txBody>
      </p:sp>
      <p:sp>
        <p:nvSpPr>
          <p:cNvPr id="3" name="object 3"/>
          <p:cNvSpPr/>
          <p:nvPr/>
        </p:nvSpPr>
        <p:spPr>
          <a:xfrm>
            <a:off x="6998889" y="1498450"/>
            <a:ext cx="1952291" cy="237493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874561" y="0"/>
            <a:ext cx="3096774" cy="1683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705089" y="782005"/>
            <a:ext cx="2089785" cy="1062355"/>
          </a:xfrm>
          <a:custGeom>
            <a:avLst/>
            <a:gdLst/>
            <a:ahLst/>
            <a:cxnLst/>
            <a:rect l="l" t="t" r="r" b="b"/>
            <a:pathLst>
              <a:path w="2089784" h="1062355">
                <a:moveTo>
                  <a:pt x="0" y="0"/>
                </a:moveTo>
                <a:lnTo>
                  <a:pt x="2089348" y="1062191"/>
                </a:lnTo>
              </a:path>
            </a:pathLst>
          </a:custGeom>
          <a:ln w="6437">
            <a:solidFill>
              <a:srgbClr val="3AA8DB"/>
            </a:solidFill>
          </a:ln>
        </p:spPr>
        <p:txBody>
          <a:bodyPr wrap="square" lIns="0" tIns="0" rIns="0" bIns="0" rtlCol="0"/>
          <a:lstStyle/>
          <a:p>
            <a:endParaRPr/>
          </a:p>
        </p:txBody>
      </p:sp>
      <p:sp>
        <p:nvSpPr>
          <p:cNvPr id="6" name="object 6"/>
          <p:cNvSpPr/>
          <p:nvPr/>
        </p:nvSpPr>
        <p:spPr>
          <a:xfrm>
            <a:off x="7042720" y="3482328"/>
            <a:ext cx="200025" cy="274320"/>
          </a:xfrm>
          <a:custGeom>
            <a:avLst/>
            <a:gdLst/>
            <a:ahLst/>
            <a:cxnLst/>
            <a:rect l="l" t="t" r="r" b="b"/>
            <a:pathLst>
              <a:path w="200025" h="274320">
                <a:moveTo>
                  <a:pt x="97299" y="0"/>
                </a:moveTo>
                <a:lnTo>
                  <a:pt x="326" y="207745"/>
                </a:lnTo>
                <a:lnTo>
                  <a:pt x="0" y="220659"/>
                </a:lnTo>
                <a:lnTo>
                  <a:pt x="3794" y="232296"/>
                </a:lnTo>
                <a:lnTo>
                  <a:pt x="11005" y="241729"/>
                </a:lnTo>
                <a:lnTo>
                  <a:pt x="20927" y="248027"/>
                </a:lnTo>
                <a:lnTo>
                  <a:pt x="92351" y="273544"/>
                </a:lnTo>
                <a:lnTo>
                  <a:pt x="103180" y="273963"/>
                </a:lnTo>
                <a:lnTo>
                  <a:pt x="113626" y="270021"/>
                </a:lnTo>
                <a:lnTo>
                  <a:pt x="122935" y="262267"/>
                </a:lnTo>
                <a:lnTo>
                  <a:pt x="130354" y="251249"/>
                </a:lnTo>
                <a:lnTo>
                  <a:pt x="199322" y="66083"/>
                </a:lnTo>
                <a:lnTo>
                  <a:pt x="199597" y="53212"/>
                </a:lnTo>
                <a:lnTo>
                  <a:pt x="195761" y="41614"/>
                </a:lnTo>
                <a:lnTo>
                  <a:pt x="188496" y="32205"/>
                </a:lnTo>
                <a:lnTo>
                  <a:pt x="178487" y="25905"/>
                </a:lnTo>
                <a:lnTo>
                  <a:pt x="109137" y="369"/>
                </a:lnTo>
                <a:lnTo>
                  <a:pt x="97299" y="0"/>
                </a:lnTo>
                <a:close/>
              </a:path>
            </a:pathLst>
          </a:custGeom>
          <a:solidFill>
            <a:srgbClr val="0E214E"/>
          </a:solidFill>
        </p:spPr>
        <p:txBody>
          <a:bodyPr wrap="square" lIns="0" tIns="0" rIns="0" bIns="0" rtlCol="0"/>
          <a:lstStyle/>
          <a:p>
            <a:endParaRPr/>
          </a:p>
        </p:txBody>
      </p:sp>
      <p:sp>
        <p:nvSpPr>
          <p:cNvPr id="7" name="object 7"/>
          <p:cNvSpPr/>
          <p:nvPr/>
        </p:nvSpPr>
        <p:spPr>
          <a:xfrm>
            <a:off x="7231074" y="3550127"/>
            <a:ext cx="35560" cy="22860"/>
          </a:xfrm>
          <a:custGeom>
            <a:avLst/>
            <a:gdLst/>
            <a:ahLst/>
            <a:cxnLst/>
            <a:rect l="l" t="t" r="r" b="b"/>
            <a:pathLst>
              <a:path w="35559" h="22860">
                <a:moveTo>
                  <a:pt x="3169" y="0"/>
                </a:moveTo>
                <a:lnTo>
                  <a:pt x="0" y="12832"/>
                </a:lnTo>
                <a:lnTo>
                  <a:pt x="32156" y="22494"/>
                </a:lnTo>
                <a:lnTo>
                  <a:pt x="35417" y="12832"/>
                </a:lnTo>
                <a:lnTo>
                  <a:pt x="3169" y="0"/>
                </a:lnTo>
                <a:close/>
              </a:path>
            </a:pathLst>
          </a:custGeom>
          <a:solidFill>
            <a:srgbClr val="0E214E"/>
          </a:solidFill>
        </p:spPr>
        <p:txBody>
          <a:bodyPr wrap="square" lIns="0" tIns="0" rIns="0" bIns="0" rtlCol="0"/>
          <a:lstStyle/>
          <a:p>
            <a:endParaRPr/>
          </a:p>
        </p:txBody>
      </p:sp>
      <p:sp>
        <p:nvSpPr>
          <p:cNvPr id="8" name="object 8"/>
          <p:cNvSpPr/>
          <p:nvPr/>
        </p:nvSpPr>
        <p:spPr>
          <a:xfrm>
            <a:off x="7221412" y="3569451"/>
            <a:ext cx="38735" cy="26034"/>
          </a:xfrm>
          <a:custGeom>
            <a:avLst/>
            <a:gdLst/>
            <a:ahLst/>
            <a:cxnLst/>
            <a:rect l="l" t="t" r="r" b="b"/>
            <a:pathLst>
              <a:path w="38734" h="26035">
                <a:moveTo>
                  <a:pt x="6400" y="0"/>
                </a:moveTo>
                <a:lnTo>
                  <a:pt x="0" y="12832"/>
                </a:lnTo>
                <a:lnTo>
                  <a:pt x="32156" y="25755"/>
                </a:lnTo>
                <a:lnTo>
                  <a:pt x="38557" y="12832"/>
                </a:lnTo>
                <a:lnTo>
                  <a:pt x="6400" y="0"/>
                </a:lnTo>
                <a:close/>
              </a:path>
            </a:pathLst>
          </a:custGeom>
          <a:solidFill>
            <a:srgbClr val="0E214E"/>
          </a:solidFill>
        </p:spPr>
        <p:txBody>
          <a:bodyPr wrap="square" lIns="0" tIns="0" rIns="0" bIns="0" rtlCol="0"/>
          <a:lstStyle/>
          <a:p>
            <a:endParaRPr/>
          </a:p>
        </p:txBody>
      </p:sp>
      <p:sp>
        <p:nvSpPr>
          <p:cNvPr id="9" name="object 9"/>
          <p:cNvSpPr/>
          <p:nvPr/>
        </p:nvSpPr>
        <p:spPr>
          <a:xfrm>
            <a:off x="7215012" y="3591946"/>
            <a:ext cx="35560" cy="26034"/>
          </a:xfrm>
          <a:custGeom>
            <a:avLst/>
            <a:gdLst/>
            <a:ahLst/>
            <a:cxnLst/>
            <a:rect l="l" t="t" r="r" b="b"/>
            <a:pathLst>
              <a:path w="35559" h="26035">
                <a:moveTo>
                  <a:pt x="3139" y="0"/>
                </a:moveTo>
                <a:lnTo>
                  <a:pt x="0" y="12923"/>
                </a:lnTo>
                <a:lnTo>
                  <a:pt x="32156" y="25755"/>
                </a:lnTo>
                <a:lnTo>
                  <a:pt x="35295" y="12923"/>
                </a:lnTo>
                <a:lnTo>
                  <a:pt x="3139" y="0"/>
                </a:lnTo>
                <a:close/>
              </a:path>
            </a:pathLst>
          </a:custGeom>
          <a:solidFill>
            <a:srgbClr val="0E214E"/>
          </a:solidFill>
        </p:spPr>
        <p:txBody>
          <a:bodyPr wrap="square" lIns="0" tIns="0" rIns="0" bIns="0" rtlCol="0"/>
          <a:lstStyle/>
          <a:p>
            <a:endParaRPr/>
          </a:p>
        </p:txBody>
      </p:sp>
      <p:sp>
        <p:nvSpPr>
          <p:cNvPr id="10" name="object 10"/>
          <p:cNvSpPr/>
          <p:nvPr/>
        </p:nvSpPr>
        <p:spPr>
          <a:xfrm>
            <a:off x="7205319" y="3614531"/>
            <a:ext cx="38735" cy="22860"/>
          </a:xfrm>
          <a:custGeom>
            <a:avLst/>
            <a:gdLst/>
            <a:ahLst/>
            <a:cxnLst/>
            <a:rect l="l" t="t" r="r" b="b"/>
            <a:pathLst>
              <a:path w="38734" h="22860">
                <a:moveTo>
                  <a:pt x="6431" y="0"/>
                </a:moveTo>
                <a:lnTo>
                  <a:pt x="0" y="9570"/>
                </a:lnTo>
                <a:lnTo>
                  <a:pt x="32156" y="22494"/>
                </a:lnTo>
                <a:lnTo>
                  <a:pt x="38587" y="9570"/>
                </a:lnTo>
                <a:lnTo>
                  <a:pt x="6431" y="0"/>
                </a:lnTo>
                <a:close/>
              </a:path>
            </a:pathLst>
          </a:custGeom>
          <a:solidFill>
            <a:srgbClr val="0E214E"/>
          </a:solidFill>
        </p:spPr>
        <p:txBody>
          <a:bodyPr wrap="square" lIns="0" tIns="0" rIns="0" bIns="0" rtlCol="0"/>
          <a:lstStyle/>
          <a:p>
            <a:endParaRPr/>
          </a:p>
        </p:txBody>
      </p:sp>
      <p:sp>
        <p:nvSpPr>
          <p:cNvPr id="11" name="object 11"/>
          <p:cNvSpPr/>
          <p:nvPr/>
        </p:nvSpPr>
        <p:spPr>
          <a:xfrm>
            <a:off x="7198827" y="3633764"/>
            <a:ext cx="35560" cy="26034"/>
          </a:xfrm>
          <a:custGeom>
            <a:avLst/>
            <a:gdLst/>
            <a:ahLst/>
            <a:cxnLst/>
            <a:rect l="l" t="t" r="r" b="b"/>
            <a:pathLst>
              <a:path w="35559" h="26035">
                <a:moveTo>
                  <a:pt x="3261" y="0"/>
                </a:moveTo>
                <a:lnTo>
                  <a:pt x="0" y="12923"/>
                </a:lnTo>
                <a:lnTo>
                  <a:pt x="32247" y="25755"/>
                </a:lnTo>
                <a:lnTo>
                  <a:pt x="35417" y="12923"/>
                </a:lnTo>
                <a:lnTo>
                  <a:pt x="3261" y="0"/>
                </a:lnTo>
                <a:close/>
              </a:path>
            </a:pathLst>
          </a:custGeom>
          <a:solidFill>
            <a:srgbClr val="0E214E"/>
          </a:solidFill>
        </p:spPr>
        <p:txBody>
          <a:bodyPr wrap="square" lIns="0" tIns="0" rIns="0" bIns="0" rtlCol="0"/>
          <a:lstStyle/>
          <a:p>
            <a:endParaRPr/>
          </a:p>
        </p:txBody>
      </p:sp>
      <p:sp>
        <p:nvSpPr>
          <p:cNvPr id="12" name="object 12"/>
          <p:cNvSpPr/>
          <p:nvPr/>
        </p:nvSpPr>
        <p:spPr>
          <a:xfrm>
            <a:off x="7189256" y="3656350"/>
            <a:ext cx="38735" cy="26034"/>
          </a:xfrm>
          <a:custGeom>
            <a:avLst/>
            <a:gdLst/>
            <a:ahLst/>
            <a:cxnLst/>
            <a:rect l="l" t="t" r="r" b="b"/>
            <a:pathLst>
              <a:path w="38734" h="26035">
                <a:moveTo>
                  <a:pt x="6400" y="0"/>
                </a:moveTo>
                <a:lnTo>
                  <a:pt x="0" y="12832"/>
                </a:lnTo>
                <a:lnTo>
                  <a:pt x="32156" y="25755"/>
                </a:lnTo>
                <a:lnTo>
                  <a:pt x="38557" y="12832"/>
                </a:lnTo>
                <a:lnTo>
                  <a:pt x="6400" y="0"/>
                </a:lnTo>
                <a:close/>
              </a:path>
            </a:pathLst>
          </a:custGeom>
          <a:solidFill>
            <a:srgbClr val="0E214E"/>
          </a:solidFill>
        </p:spPr>
        <p:txBody>
          <a:bodyPr wrap="square" lIns="0" tIns="0" rIns="0" bIns="0" rtlCol="0"/>
          <a:lstStyle/>
          <a:p>
            <a:endParaRPr/>
          </a:p>
        </p:txBody>
      </p:sp>
      <p:sp>
        <p:nvSpPr>
          <p:cNvPr id="13" name="object 13"/>
          <p:cNvSpPr/>
          <p:nvPr/>
        </p:nvSpPr>
        <p:spPr>
          <a:xfrm>
            <a:off x="7182733" y="3678844"/>
            <a:ext cx="35560" cy="22860"/>
          </a:xfrm>
          <a:custGeom>
            <a:avLst/>
            <a:gdLst/>
            <a:ahLst/>
            <a:cxnLst/>
            <a:rect l="l" t="t" r="r" b="b"/>
            <a:pathLst>
              <a:path w="35559" h="22860">
                <a:moveTo>
                  <a:pt x="3261" y="0"/>
                </a:moveTo>
                <a:lnTo>
                  <a:pt x="0" y="12923"/>
                </a:lnTo>
                <a:lnTo>
                  <a:pt x="32278" y="22616"/>
                </a:lnTo>
                <a:lnTo>
                  <a:pt x="35417" y="9662"/>
                </a:lnTo>
                <a:lnTo>
                  <a:pt x="3261" y="0"/>
                </a:lnTo>
                <a:close/>
              </a:path>
            </a:pathLst>
          </a:custGeom>
          <a:solidFill>
            <a:srgbClr val="0E214E"/>
          </a:solidFill>
        </p:spPr>
        <p:txBody>
          <a:bodyPr wrap="square" lIns="0" tIns="0" rIns="0" bIns="0" rtlCol="0"/>
          <a:lstStyle/>
          <a:p>
            <a:endParaRPr/>
          </a:p>
        </p:txBody>
      </p:sp>
      <p:sp>
        <p:nvSpPr>
          <p:cNvPr id="14" name="object 14"/>
          <p:cNvSpPr/>
          <p:nvPr/>
        </p:nvSpPr>
        <p:spPr>
          <a:xfrm>
            <a:off x="7173071" y="3698199"/>
            <a:ext cx="38735" cy="26034"/>
          </a:xfrm>
          <a:custGeom>
            <a:avLst/>
            <a:gdLst/>
            <a:ahLst/>
            <a:cxnLst/>
            <a:rect l="l" t="t" r="r" b="b"/>
            <a:pathLst>
              <a:path w="38734" h="26035">
                <a:moveTo>
                  <a:pt x="6522" y="0"/>
                </a:moveTo>
                <a:lnTo>
                  <a:pt x="0" y="12801"/>
                </a:lnTo>
                <a:lnTo>
                  <a:pt x="32247" y="25725"/>
                </a:lnTo>
                <a:lnTo>
                  <a:pt x="38679" y="12801"/>
                </a:lnTo>
                <a:lnTo>
                  <a:pt x="6522" y="0"/>
                </a:lnTo>
                <a:close/>
              </a:path>
            </a:pathLst>
          </a:custGeom>
          <a:solidFill>
            <a:srgbClr val="0E214E"/>
          </a:solidFill>
        </p:spPr>
        <p:txBody>
          <a:bodyPr wrap="square" lIns="0" tIns="0" rIns="0" bIns="0" rtlCol="0"/>
          <a:lstStyle/>
          <a:p>
            <a:endParaRPr/>
          </a:p>
        </p:txBody>
      </p:sp>
      <p:sp>
        <p:nvSpPr>
          <p:cNvPr id="15" name="object 15"/>
          <p:cNvSpPr/>
          <p:nvPr/>
        </p:nvSpPr>
        <p:spPr>
          <a:xfrm>
            <a:off x="7163409" y="3720693"/>
            <a:ext cx="38735" cy="26034"/>
          </a:xfrm>
          <a:custGeom>
            <a:avLst/>
            <a:gdLst/>
            <a:ahLst/>
            <a:cxnLst/>
            <a:rect l="l" t="t" r="r" b="b"/>
            <a:pathLst>
              <a:path w="38734" h="26035">
                <a:moveTo>
                  <a:pt x="6492" y="0"/>
                </a:moveTo>
                <a:lnTo>
                  <a:pt x="0" y="12893"/>
                </a:lnTo>
                <a:lnTo>
                  <a:pt x="32247" y="25725"/>
                </a:lnTo>
                <a:lnTo>
                  <a:pt x="38679" y="12893"/>
                </a:lnTo>
                <a:lnTo>
                  <a:pt x="6492" y="0"/>
                </a:lnTo>
                <a:close/>
              </a:path>
            </a:pathLst>
          </a:custGeom>
          <a:solidFill>
            <a:srgbClr val="0E214E"/>
          </a:solidFill>
        </p:spPr>
        <p:txBody>
          <a:bodyPr wrap="square" lIns="0" tIns="0" rIns="0" bIns="0" rtlCol="0"/>
          <a:lstStyle/>
          <a:p>
            <a:endParaRPr/>
          </a:p>
        </p:txBody>
      </p:sp>
      <p:sp>
        <p:nvSpPr>
          <p:cNvPr id="16" name="object 16"/>
          <p:cNvSpPr/>
          <p:nvPr/>
        </p:nvSpPr>
        <p:spPr>
          <a:xfrm>
            <a:off x="7083003" y="3492215"/>
            <a:ext cx="38735" cy="26034"/>
          </a:xfrm>
          <a:custGeom>
            <a:avLst/>
            <a:gdLst/>
            <a:ahLst/>
            <a:cxnLst/>
            <a:rect l="l" t="t" r="r" b="b"/>
            <a:pathLst>
              <a:path w="38734" h="26035">
                <a:moveTo>
                  <a:pt x="6400" y="0"/>
                </a:moveTo>
                <a:lnTo>
                  <a:pt x="0" y="12832"/>
                </a:lnTo>
                <a:lnTo>
                  <a:pt x="32156" y="25755"/>
                </a:lnTo>
                <a:lnTo>
                  <a:pt x="38557" y="12832"/>
                </a:lnTo>
                <a:lnTo>
                  <a:pt x="6400" y="0"/>
                </a:lnTo>
                <a:close/>
              </a:path>
            </a:pathLst>
          </a:custGeom>
          <a:solidFill>
            <a:srgbClr val="0E214E"/>
          </a:solidFill>
        </p:spPr>
        <p:txBody>
          <a:bodyPr wrap="square" lIns="0" tIns="0" rIns="0" bIns="0" rtlCol="0"/>
          <a:lstStyle/>
          <a:p>
            <a:endParaRPr/>
          </a:p>
        </p:txBody>
      </p:sp>
      <p:sp>
        <p:nvSpPr>
          <p:cNvPr id="17" name="object 17"/>
          <p:cNvSpPr/>
          <p:nvPr/>
        </p:nvSpPr>
        <p:spPr>
          <a:xfrm>
            <a:off x="7076480" y="3514709"/>
            <a:ext cx="35560" cy="22860"/>
          </a:xfrm>
          <a:custGeom>
            <a:avLst/>
            <a:gdLst/>
            <a:ahLst/>
            <a:cxnLst/>
            <a:rect l="l" t="t" r="r" b="b"/>
            <a:pathLst>
              <a:path w="35559" h="22860">
                <a:moveTo>
                  <a:pt x="3261" y="0"/>
                </a:moveTo>
                <a:lnTo>
                  <a:pt x="0" y="12923"/>
                </a:lnTo>
                <a:lnTo>
                  <a:pt x="32278" y="22494"/>
                </a:lnTo>
                <a:lnTo>
                  <a:pt x="35417" y="12923"/>
                </a:lnTo>
                <a:lnTo>
                  <a:pt x="3261" y="0"/>
                </a:lnTo>
                <a:close/>
              </a:path>
            </a:pathLst>
          </a:custGeom>
          <a:solidFill>
            <a:srgbClr val="0E214E"/>
          </a:solidFill>
        </p:spPr>
        <p:txBody>
          <a:bodyPr wrap="square" lIns="0" tIns="0" rIns="0" bIns="0" rtlCol="0"/>
          <a:lstStyle/>
          <a:p>
            <a:endParaRPr/>
          </a:p>
        </p:txBody>
      </p:sp>
      <p:sp>
        <p:nvSpPr>
          <p:cNvPr id="18" name="object 18"/>
          <p:cNvSpPr/>
          <p:nvPr/>
        </p:nvSpPr>
        <p:spPr>
          <a:xfrm>
            <a:off x="7066909" y="3534034"/>
            <a:ext cx="38735" cy="26034"/>
          </a:xfrm>
          <a:custGeom>
            <a:avLst/>
            <a:gdLst/>
            <a:ahLst/>
            <a:cxnLst/>
            <a:rect l="l" t="t" r="r" b="b"/>
            <a:pathLst>
              <a:path w="38734" h="26035">
                <a:moveTo>
                  <a:pt x="6400" y="0"/>
                </a:moveTo>
                <a:lnTo>
                  <a:pt x="0" y="12832"/>
                </a:lnTo>
                <a:lnTo>
                  <a:pt x="32156" y="25755"/>
                </a:lnTo>
                <a:lnTo>
                  <a:pt x="38587" y="12832"/>
                </a:lnTo>
                <a:lnTo>
                  <a:pt x="6400" y="0"/>
                </a:lnTo>
                <a:close/>
              </a:path>
            </a:pathLst>
          </a:custGeom>
          <a:solidFill>
            <a:srgbClr val="0E214E"/>
          </a:solidFill>
        </p:spPr>
        <p:txBody>
          <a:bodyPr wrap="square" lIns="0" tIns="0" rIns="0" bIns="0" rtlCol="0"/>
          <a:lstStyle/>
          <a:p>
            <a:endParaRPr/>
          </a:p>
        </p:txBody>
      </p:sp>
      <p:sp>
        <p:nvSpPr>
          <p:cNvPr id="19" name="object 19"/>
          <p:cNvSpPr/>
          <p:nvPr/>
        </p:nvSpPr>
        <p:spPr>
          <a:xfrm>
            <a:off x="7060386" y="3556528"/>
            <a:ext cx="35560" cy="26034"/>
          </a:xfrm>
          <a:custGeom>
            <a:avLst/>
            <a:gdLst/>
            <a:ahLst/>
            <a:cxnLst/>
            <a:rect l="l" t="t" r="r" b="b"/>
            <a:pathLst>
              <a:path w="35559" h="26035">
                <a:moveTo>
                  <a:pt x="3261" y="0"/>
                </a:moveTo>
                <a:lnTo>
                  <a:pt x="0" y="12923"/>
                </a:lnTo>
                <a:lnTo>
                  <a:pt x="32278" y="25755"/>
                </a:lnTo>
                <a:lnTo>
                  <a:pt x="35417" y="12923"/>
                </a:lnTo>
                <a:lnTo>
                  <a:pt x="3261" y="0"/>
                </a:lnTo>
                <a:close/>
              </a:path>
            </a:pathLst>
          </a:custGeom>
          <a:solidFill>
            <a:srgbClr val="0E214E"/>
          </a:solidFill>
        </p:spPr>
        <p:txBody>
          <a:bodyPr wrap="square" lIns="0" tIns="0" rIns="0" bIns="0" rtlCol="0"/>
          <a:lstStyle/>
          <a:p>
            <a:endParaRPr/>
          </a:p>
        </p:txBody>
      </p:sp>
      <p:sp>
        <p:nvSpPr>
          <p:cNvPr id="20" name="object 20"/>
          <p:cNvSpPr/>
          <p:nvPr/>
        </p:nvSpPr>
        <p:spPr>
          <a:xfrm>
            <a:off x="7050724" y="3579114"/>
            <a:ext cx="38735" cy="26034"/>
          </a:xfrm>
          <a:custGeom>
            <a:avLst/>
            <a:gdLst/>
            <a:ahLst/>
            <a:cxnLst/>
            <a:rect l="l" t="t" r="r" b="b"/>
            <a:pathLst>
              <a:path w="38734" h="26035">
                <a:moveTo>
                  <a:pt x="6522" y="0"/>
                </a:moveTo>
                <a:lnTo>
                  <a:pt x="0" y="12832"/>
                </a:lnTo>
                <a:lnTo>
                  <a:pt x="32278" y="25755"/>
                </a:lnTo>
                <a:lnTo>
                  <a:pt x="38679" y="12832"/>
                </a:lnTo>
                <a:lnTo>
                  <a:pt x="6522" y="0"/>
                </a:lnTo>
                <a:close/>
              </a:path>
            </a:pathLst>
          </a:custGeom>
          <a:solidFill>
            <a:srgbClr val="0E214E"/>
          </a:solidFill>
        </p:spPr>
        <p:txBody>
          <a:bodyPr wrap="square" lIns="0" tIns="0" rIns="0" bIns="0" rtlCol="0"/>
          <a:lstStyle/>
          <a:p>
            <a:endParaRPr/>
          </a:p>
        </p:txBody>
      </p:sp>
      <p:sp>
        <p:nvSpPr>
          <p:cNvPr id="21" name="object 21"/>
          <p:cNvSpPr/>
          <p:nvPr/>
        </p:nvSpPr>
        <p:spPr>
          <a:xfrm>
            <a:off x="7044324" y="3598347"/>
            <a:ext cx="35560" cy="26034"/>
          </a:xfrm>
          <a:custGeom>
            <a:avLst/>
            <a:gdLst/>
            <a:ahLst/>
            <a:cxnLst/>
            <a:rect l="l" t="t" r="r" b="b"/>
            <a:pathLst>
              <a:path w="35559" h="26035">
                <a:moveTo>
                  <a:pt x="3261" y="0"/>
                </a:moveTo>
                <a:lnTo>
                  <a:pt x="0" y="12923"/>
                </a:lnTo>
                <a:lnTo>
                  <a:pt x="32156" y="25755"/>
                </a:lnTo>
                <a:lnTo>
                  <a:pt x="35417" y="12923"/>
                </a:lnTo>
                <a:lnTo>
                  <a:pt x="3261" y="0"/>
                </a:lnTo>
                <a:close/>
              </a:path>
            </a:pathLst>
          </a:custGeom>
          <a:solidFill>
            <a:srgbClr val="0E214E"/>
          </a:solidFill>
        </p:spPr>
        <p:txBody>
          <a:bodyPr wrap="square" lIns="0" tIns="0" rIns="0" bIns="0" rtlCol="0"/>
          <a:lstStyle/>
          <a:p>
            <a:endParaRPr/>
          </a:p>
        </p:txBody>
      </p:sp>
      <p:sp>
        <p:nvSpPr>
          <p:cNvPr id="22" name="object 22"/>
          <p:cNvSpPr/>
          <p:nvPr/>
        </p:nvSpPr>
        <p:spPr>
          <a:xfrm>
            <a:off x="7034631" y="3620963"/>
            <a:ext cx="35560" cy="26034"/>
          </a:xfrm>
          <a:custGeom>
            <a:avLst/>
            <a:gdLst/>
            <a:ahLst/>
            <a:cxnLst/>
            <a:rect l="l" t="t" r="r" b="b"/>
            <a:pathLst>
              <a:path w="35559" h="26035">
                <a:moveTo>
                  <a:pt x="3261" y="0"/>
                </a:moveTo>
                <a:lnTo>
                  <a:pt x="0" y="12801"/>
                </a:lnTo>
                <a:lnTo>
                  <a:pt x="32278" y="25725"/>
                </a:lnTo>
                <a:lnTo>
                  <a:pt x="35417" y="12801"/>
                </a:lnTo>
                <a:lnTo>
                  <a:pt x="3261" y="0"/>
                </a:lnTo>
                <a:close/>
              </a:path>
            </a:pathLst>
          </a:custGeom>
          <a:solidFill>
            <a:srgbClr val="0E214E"/>
          </a:solidFill>
        </p:spPr>
        <p:txBody>
          <a:bodyPr wrap="square" lIns="0" tIns="0" rIns="0" bIns="0" rtlCol="0"/>
          <a:lstStyle/>
          <a:p>
            <a:endParaRPr/>
          </a:p>
        </p:txBody>
      </p:sp>
      <p:sp>
        <p:nvSpPr>
          <p:cNvPr id="23" name="object 23"/>
          <p:cNvSpPr/>
          <p:nvPr/>
        </p:nvSpPr>
        <p:spPr>
          <a:xfrm>
            <a:off x="7024969" y="3643457"/>
            <a:ext cx="38735" cy="22860"/>
          </a:xfrm>
          <a:custGeom>
            <a:avLst/>
            <a:gdLst/>
            <a:ahLst/>
            <a:cxnLst/>
            <a:rect l="l" t="t" r="r" b="b"/>
            <a:pathLst>
              <a:path w="38734" h="22860">
                <a:moveTo>
                  <a:pt x="6522" y="0"/>
                </a:moveTo>
                <a:lnTo>
                  <a:pt x="0" y="12893"/>
                </a:lnTo>
                <a:lnTo>
                  <a:pt x="32278" y="22585"/>
                </a:lnTo>
                <a:lnTo>
                  <a:pt x="38679" y="12893"/>
                </a:lnTo>
                <a:lnTo>
                  <a:pt x="6522" y="0"/>
                </a:lnTo>
                <a:close/>
              </a:path>
            </a:pathLst>
          </a:custGeom>
          <a:solidFill>
            <a:srgbClr val="0E214E"/>
          </a:solidFill>
        </p:spPr>
        <p:txBody>
          <a:bodyPr wrap="square" lIns="0" tIns="0" rIns="0" bIns="0" rtlCol="0"/>
          <a:lstStyle/>
          <a:p>
            <a:endParaRPr/>
          </a:p>
        </p:txBody>
      </p:sp>
      <p:sp>
        <p:nvSpPr>
          <p:cNvPr id="24" name="object 24"/>
          <p:cNvSpPr/>
          <p:nvPr/>
        </p:nvSpPr>
        <p:spPr>
          <a:xfrm>
            <a:off x="7018568" y="3662781"/>
            <a:ext cx="35560" cy="26034"/>
          </a:xfrm>
          <a:custGeom>
            <a:avLst/>
            <a:gdLst/>
            <a:ahLst/>
            <a:cxnLst/>
            <a:rect l="l" t="t" r="r" b="b"/>
            <a:pathLst>
              <a:path w="35559" h="26035">
                <a:moveTo>
                  <a:pt x="3261" y="0"/>
                </a:moveTo>
                <a:lnTo>
                  <a:pt x="0" y="12801"/>
                </a:lnTo>
                <a:lnTo>
                  <a:pt x="32156" y="25725"/>
                </a:lnTo>
                <a:lnTo>
                  <a:pt x="35417" y="12801"/>
                </a:lnTo>
                <a:lnTo>
                  <a:pt x="3261" y="0"/>
                </a:lnTo>
                <a:close/>
              </a:path>
            </a:pathLst>
          </a:custGeom>
          <a:solidFill>
            <a:srgbClr val="0E214E"/>
          </a:solidFill>
        </p:spPr>
        <p:txBody>
          <a:bodyPr wrap="square" lIns="0" tIns="0" rIns="0" bIns="0" rtlCol="0"/>
          <a:lstStyle/>
          <a:p>
            <a:endParaRPr/>
          </a:p>
        </p:txBody>
      </p:sp>
      <p:sp>
        <p:nvSpPr>
          <p:cNvPr id="25" name="object 25"/>
          <p:cNvSpPr/>
          <p:nvPr/>
        </p:nvSpPr>
        <p:spPr>
          <a:xfrm>
            <a:off x="7064699" y="3512958"/>
            <a:ext cx="155575" cy="213360"/>
          </a:xfrm>
          <a:custGeom>
            <a:avLst/>
            <a:gdLst/>
            <a:ahLst/>
            <a:cxnLst/>
            <a:rect l="l" t="t" r="r" b="b"/>
            <a:pathLst>
              <a:path w="155575" h="213360">
                <a:moveTo>
                  <a:pt x="18270" y="191626"/>
                </a:moveTo>
                <a:lnTo>
                  <a:pt x="7190" y="186294"/>
                </a:lnTo>
                <a:lnTo>
                  <a:pt x="951" y="176630"/>
                </a:lnTo>
                <a:lnTo>
                  <a:pt x="0" y="164311"/>
                </a:lnTo>
                <a:lnTo>
                  <a:pt x="12702" y="131586"/>
                </a:lnTo>
                <a:lnTo>
                  <a:pt x="23355" y="104138"/>
                </a:lnTo>
                <a:lnTo>
                  <a:pt x="32141" y="81503"/>
                </a:lnTo>
                <a:lnTo>
                  <a:pt x="39239" y="63217"/>
                </a:lnTo>
                <a:lnTo>
                  <a:pt x="44828" y="48816"/>
                </a:lnTo>
                <a:lnTo>
                  <a:pt x="49090" y="37836"/>
                </a:lnTo>
                <a:lnTo>
                  <a:pt x="52204" y="29814"/>
                </a:lnTo>
                <a:lnTo>
                  <a:pt x="54350" y="24284"/>
                </a:lnTo>
                <a:lnTo>
                  <a:pt x="55708" y="20784"/>
                </a:lnTo>
                <a:lnTo>
                  <a:pt x="56459" y="18849"/>
                </a:lnTo>
                <a:lnTo>
                  <a:pt x="56783" y="18015"/>
                </a:lnTo>
                <a:lnTo>
                  <a:pt x="56859" y="17819"/>
                </a:lnTo>
                <a:lnTo>
                  <a:pt x="62622" y="6253"/>
                </a:lnTo>
                <a:lnTo>
                  <a:pt x="72599" y="155"/>
                </a:lnTo>
                <a:lnTo>
                  <a:pt x="84359" y="0"/>
                </a:lnTo>
                <a:lnTo>
                  <a:pt x="113029" y="10738"/>
                </a:lnTo>
                <a:lnTo>
                  <a:pt x="129803" y="17022"/>
                </a:lnTo>
                <a:lnTo>
                  <a:pt x="137871" y="20044"/>
                </a:lnTo>
                <a:lnTo>
                  <a:pt x="140420" y="20998"/>
                </a:lnTo>
                <a:lnTo>
                  <a:pt x="150364" y="27186"/>
                </a:lnTo>
                <a:lnTo>
                  <a:pt x="155482" y="37869"/>
                </a:lnTo>
                <a:lnTo>
                  <a:pt x="154696" y="50209"/>
                </a:lnTo>
                <a:lnTo>
                  <a:pt x="142691" y="83133"/>
                </a:lnTo>
                <a:lnTo>
                  <a:pt x="132662" y="110640"/>
                </a:lnTo>
                <a:lnTo>
                  <a:pt x="124430" y="133217"/>
                </a:lnTo>
                <a:lnTo>
                  <a:pt x="117819" y="151350"/>
                </a:lnTo>
                <a:lnTo>
                  <a:pt x="112650" y="165527"/>
                </a:lnTo>
                <a:lnTo>
                  <a:pt x="108746" y="176235"/>
                </a:lnTo>
                <a:lnTo>
                  <a:pt x="105929" y="183960"/>
                </a:lnTo>
                <a:lnTo>
                  <a:pt x="104023" y="189189"/>
                </a:lnTo>
                <a:lnTo>
                  <a:pt x="102848" y="192410"/>
                </a:lnTo>
                <a:lnTo>
                  <a:pt x="102229" y="194108"/>
                </a:lnTo>
                <a:lnTo>
                  <a:pt x="101987" y="194772"/>
                </a:lnTo>
                <a:lnTo>
                  <a:pt x="94627" y="205989"/>
                </a:lnTo>
                <a:lnTo>
                  <a:pt x="84491" y="212202"/>
                </a:lnTo>
                <a:lnTo>
                  <a:pt x="73181" y="213126"/>
                </a:lnTo>
                <a:lnTo>
                  <a:pt x="18270" y="191626"/>
                </a:lnTo>
                <a:close/>
              </a:path>
            </a:pathLst>
          </a:custGeom>
          <a:ln w="6438">
            <a:solidFill>
              <a:srgbClr val="3AA8DB"/>
            </a:solidFill>
          </a:ln>
        </p:spPr>
        <p:txBody>
          <a:bodyPr wrap="square" lIns="0" tIns="0" rIns="0" bIns="0" rtlCol="0"/>
          <a:lstStyle/>
          <a:p>
            <a:endParaRPr/>
          </a:p>
        </p:txBody>
      </p:sp>
      <p:sp>
        <p:nvSpPr>
          <p:cNvPr id="26" name="object 26"/>
          <p:cNvSpPr/>
          <p:nvPr/>
        </p:nvSpPr>
        <p:spPr>
          <a:xfrm>
            <a:off x="7350727" y="3618736"/>
            <a:ext cx="57785" cy="57150"/>
          </a:xfrm>
          <a:custGeom>
            <a:avLst/>
            <a:gdLst/>
            <a:ahLst/>
            <a:cxnLst/>
            <a:rect l="l" t="t" r="r" b="b"/>
            <a:pathLst>
              <a:path w="57784" h="57150">
                <a:moveTo>
                  <a:pt x="20798" y="0"/>
                </a:moveTo>
                <a:lnTo>
                  <a:pt x="9819" y="6227"/>
                </a:lnTo>
                <a:lnTo>
                  <a:pt x="2440" y="17631"/>
                </a:lnTo>
                <a:lnTo>
                  <a:pt x="0" y="33687"/>
                </a:lnTo>
                <a:lnTo>
                  <a:pt x="5637" y="45588"/>
                </a:lnTo>
                <a:lnTo>
                  <a:pt x="16520" y="53736"/>
                </a:lnTo>
                <a:lnTo>
                  <a:pt x="31667" y="56674"/>
                </a:lnTo>
                <a:lnTo>
                  <a:pt x="44790" y="51862"/>
                </a:lnTo>
                <a:lnTo>
                  <a:pt x="53920" y="41717"/>
                </a:lnTo>
                <a:lnTo>
                  <a:pt x="57344" y="27951"/>
                </a:lnTo>
                <a:lnTo>
                  <a:pt x="55906" y="19018"/>
                </a:lnTo>
                <a:lnTo>
                  <a:pt x="49298" y="8734"/>
                </a:lnTo>
                <a:lnTo>
                  <a:pt x="37523" y="1976"/>
                </a:lnTo>
                <a:lnTo>
                  <a:pt x="20798" y="0"/>
                </a:lnTo>
                <a:close/>
              </a:path>
            </a:pathLst>
          </a:custGeom>
          <a:solidFill>
            <a:srgbClr val="FFFFFF"/>
          </a:solidFill>
        </p:spPr>
        <p:txBody>
          <a:bodyPr wrap="square" lIns="0" tIns="0" rIns="0" bIns="0" rtlCol="0"/>
          <a:lstStyle/>
          <a:p>
            <a:endParaRPr/>
          </a:p>
        </p:txBody>
      </p:sp>
      <p:sp>
        <p:nvSpPr>
          <p:cNvPr id="27" name="object 27"/>
          <p:cNvSpPr/>
          <p:nvPr/>
        </p:nvSpPr>
        <p:spPr>
          <a:xfrm>
            <a:off x="7340488" y="3540465"/>
            <a:ext cx="41910" cy="103505"/>
          </a:xfrm>
          <a:custGeom>
            <a:avLst/>
            <a:gdLst/>
            <a:ahLst/>
            <a:cxnLst/>
            <a:rect l="l" t="t" r="r" b="b"/>
            <a:pathLst>
              <a:path w="41909" h="103504">
                <a:moveTo>
                  <a:pt x="41822" y="102982"/>
                </a:moveTo>
                <a:lnTo>
                  <a:pt x="0" y="0"/>
                </a:lnTo>
              </a:path>
            </a:pathLst>
          </a:custGeom>
          <a:ln w="6438">
            <a:solidFill>
              <a:srgbClr val="FFFFFF"/>
            </a:solidFill>
          </a:ln>
        </p:spPr>
        <p:txBody>
          <a:bodyPr wrap="square" lIns="0" tIns="0" rIns="0" bIns="0" rtlCol="0"/>
          <a:lstStyle/>
          <a:p>
            <a:endParaRPr/>
          </a:p>
        </p:txBody>
      </p:sp>
      <p:sp>
        <p:nvSpPr>
          <p:cNvPr id="28" name="object 28"/>
          <p:cNvSpPr/>
          <p:nvPr/>
        </p:nvSpPr>
        <p:spPr>
          <a:xfrm>
            <a:off x="7330836" y="3530772"/>
            <a:ext cx="22860" cy="19685"/>
          </a:xfrm>
          <a:custGeom>
            <a:avLst/>
            <a:gdLst/>
            <a:ahLst/>
            <a:cxnLst/>
            <a:rect l="l" t="t" r="r" b="b"/>
            <a:pathLst>
              <a:path w="22859" h="19685">
                <a:moveTo>
                  <a:pt x="16062" y="0"/>
                </a:moveTo>
                <a:lnTo>
                  <a:pt x="6400" y="0"/>
                </a:lnTo>
                <a:lnTo>
                  <a:pt x="0" y="3261"/>
                </a:lnTo>
                <a:lnTo>
                  <a:pt x="0" y="16093"/>
                </a:lnTo>
                <a:lnTo>
                  <a:pt x="6400" y="19354"/>
                </a:lnTo>
                <a:lnTo>
                  <a:pt x="16062" y="19354"/>
                </a:lnTo>
                <a:lnTo>
                  <a:pt x="22585" y="16093"/>
                </a:lnTo>
                <a:lnTo>
                  <a:pt x="22585" y="3261"/>
                </a:lnTo>
                <a:lnTo>
                  <a:pt x="16062" y="0"/>
                </a:lnTo>
                <a:close/>
              </a:path>
            </a:pathLst>
          </a:custGeom>
          <a:solidFill>
            <a:srgbClr val="FFFFFF"/>
          </a:solidFill>
        </p:spPr>
        <p:txBody>
          <a:bodyPr wrap="square" lIns="0" tIns="0" rIns="0" bIns="0" rtlCol="0"/>
          <a:lstStyle/>
          <a:p>
            <a:endParaRPr/>
          </a:p>
        </p:txBody>
      </p:sp>
      <p:sp>
        <p:nvSpPr>
          <p:cNvPr id="29" name="object 29"/>
          <p:cNvSpPr/>
          <p:nvPr/>
        </p:nvSpPr>
        <p:spPr>
          <a:xfrm>
            <a:off x="7369477" y="3646678"/>
            <a:ext cx="113030" cy="80645"/>
          </a:xfrm>
          <a:custGeom>
            <a:avLst/>
            <a:gdLst/>
            <a:ahLst/>
            <a:cxnLst/>
            <a:rect l="l" t="t" r="r" b="b"/>
            <a:pathLst>
              <a:path w="113029" h="80645">
                <a:moveTo>
                  <a:pt x="0" y="0"/>
                </a:moveTo>
                <a:lnTo>
                  <a:pt x="112694" y="80520"/>
                </a:lnTo>
              </a:path>
            </a:pathLst>
          </a:custGeom>
          <a:ln w="6437">
            <a:solidFill>
              <a:srgbClr val="FFFFFF"/>
            </a:solidFill>
          </a:ln>
        </p:spPr>
        <p:txBody>
          <a:bodyPr wrap="square" lIns="0" tIns="0" rIns="0" bIns="0" rtlCol="0"/>
          <a:lstStyle/>
          <a:p>
            <a:endParaRPr/>
          </a:p>
        </p:txBody>
      </p:sp>
      <p:sp>
        <p:nvSpPr>
          <p:cNvPr id="30" name="object 30"/>
          <p:cNvSpPr/>
          <p:nvPr/>
        </p:nvSpPr>
        <p:spPr>
          <a:xfrm>
            <a:off x="7461467" y="3704604"/>
            <a:ext cx="43815" cy="41275"/>
          </a:xfrm>
          <a:custGeom>
            <a:avLst/>
            <a:gdLst/>
            <a:ahLst/>
            <a:cxnLst/>
            <a:rect l="l" t="t" r="r" b="b"/>
            <a:pathLst>
              <a:path w="43815" h="41275">
                <a:moveTo>
                  <a:pt x="20251" y="0"/>
                </a:moveTo>
                <a:lnTo>
                  <a:pt x="8944" y="3400"/>
                </a:lnTo>
                <a:lnTo>
                  <a:pt x="1601" y="13270"/>
                </a:lnTo>
                <a:lnTo>
                  <a:pt x="0" y="29783"/>
                </a:lnTo>
                <a:lnTo>
                  <a:pt x="9266" y="38170"/>
                </a:lnTo>
                <a:lnTo>
                  <a:pt x="25949" y="41259"/>
                </a:lnTo>
                <a:lnTo>
                  <a:pt x="38371" y="34182"/>
                </a:lnTo>
                <a:lnTo>
                  <a:pt x="43196" y="22581"/>
                </a:lnTo>
                <a:lnTo>
                  <a:pt x="41960" y="14892"/>
                </a:lnTo>
                <a:lnTo>
                  <a:pt x="33908" y="4113"/>
                </a:lnTo>
                <a:lnTo>
                  <a:pt x="20251" y="0"/>
                </a:lnTo>
                <a:close/>
              </a:path>
            </a:pathLst>
          </a:custGeom>
          <a:solidFill>
            <a:srgbClr val="FFFFFF"/>
          </a:solidFill>
        </p:spPr>
        <p:txBody>
          <a:bodyPr wrap="square" lIns="0" tIns="0" rIns="0" bIns="0" rtlCol="0"/>
          <a:lstStyle/>
          <a:p>
            <a:endParaRPr/>
          </a:p>
        </p:txBody>
      </p:sp>
      <p:sp>
        <p:nvSpPr>
          <p:cNvPr id="31" name="object 31"/>
          <p:cNvSpPr/>
          <p:nvPr/>
        </p:nvSpPr>
        <p:spPr>
          <a:xfrm>
            <a:off x="7475768" y="3595207"/>
            <a:ext cx="29209" cy="29209"/>
          </a:xfrm>
          <a:custGeom>
            <a:avLst/>
            <a:gdLst/>
            <a:ahLst/>
            <a:cxnLst/>
            <a:rect l="l" t="t" r="r" b="b"/>
            <a:pathLst>
              <a:path w="29209" h="29210">
                <a:moveTo>
                  <a:pt x="22494" y="0"/>
                </a:moveTo>
                <a:lnTo>
                  <a:pt x="6400" y="0"/>
                </a:lnTo>
                <a:lnTo>
                  <a:pt x="0" y="6400"/>
                </a:lnTo>
                <a:lnTo>
                  <a:pt x="0" y="22494"/>
                </a:lnTo>
                <a:lnTo>
                  <a:pt x="6400" y="28895"/>
                </a:lnTo>
                <a:lnTo>
                  <a:pt x="22494" y="28895"/>
                </a:lnTo>
                <a:lnTo>
                  <a:pt x="28895" y="22494"/>
                </a:lnTo>
                <a:lnTo>
                  <a:pt x="28895" y="6400"/>
                </a:lnTo>
                <a:lnTo>
                  <a:pt x="22494" y="0"/>
                </a:lnTo>
                <a:close/>
              </a:path>
            </a:pathLst>
          </a:custGeom>
          <a:solidFill>
            <a:srgbClr val="FFFFFF"/>
          </a:solidFill>
        </p:spPr>
        <p:txBody>
          <a:bodyPr wrap="square" lIns="0" tIns="0" rIns="0" bIns="0" rtlCol="0"/>
          <a:lstStyle/>
          <a:p>
            <a:endParaRPr/>
          </a:p>
        </p:txBody>
      </p:sp>
      <p:sp>
        <p:nvSpPr>
          <p:cNvPr id="32" name="object 32"/>
          <p:cNvSpPr/>
          <p:nvPr/>
        </p:nvSpPr>
        <p:spPr>
          <a:xfrm>
            <a:off x="7308341" y="3717523"/>
            <a:ext cx="32384" cy="32384"/>
          </a:xfrm>
          <a:custGeom>
            <a:avLst/>
            <a:gdLst/>
            <a:ahLst/>
            <a:cxnLst/>
            <a:rect l="l" t="t" r="r" b="b"/>
            <a:pathLst>
              <a:path w="32384" h="32385">
                <a:moveTo>
                  <a:pt x="25755" y="0"/>
                </a:moveTo>
                <a:lnTo>
                  <a:pt x="6400" y="0"/>
                </a:lnTo>
                <a:lnTo>
                  <a:pt x="0" y="6400"/>
                </a:lnTo>
                <a:lnTo>
                  <a:pt x="0" y="25755"/>
                </a:lnTo>
                <a:lnTo>
                  <a:pt x="6400" y="32156"/>
                </a:lnTo>
                <a:lnTo>
                  <a:pt x="25755" y="32156"/>
                </a:lnTo>
                <a:lnTo>
                  <a:pt x="32156" y="25755"/>
                </a:lnTo>
                <a:lnTo>
                  <a:pt x="32156" y="6400"/>
                </a:lnTo>
                <a:lnTo>
                  <a:pt x="25755" y="0"/>
                </a:lnTo>
                <a:close/>
              </a:path>
            </a:pathLst>
          </a:custGeom>
          <a:solidFill>
            <a:srgbClr val="FFFFFF"/>
          </a:solidFill>
        </p:spPr>
        <p:txBody>
          <a:bodyPr wrap="square" lIns="0" tIns="0" rIns="0" bIns="0" rtlCol="0"/>
          <a:lstStyle/>
          <a:p>
            <a:endParaRPr/>
          </a:p>
        </p:txBody>
      </p:sp>
      <p:sp>
        <p:nvSpPr>
          <p:cNvPr id="33" name="object 33"/>
          <p:cNvSpPr/>
          <p:nvPr/>
        </p:nvSpPr>
        <p:spPr>
          <a:xfrm>
            <a:off x="7282586" y="3630625"/>
            <a:ext cx="22860" cy="22860"/>
          </a:xfrm>
          <a:custGeom>
            <a:avLst/>
            <a:gdLst/>
            <a:ahLst/>
            <a:cxnLst/>
            <a:rect l="l" t="t" r="r" b="b"/>
            <a:pathLst>
              <a:path w="22859" h="22860">
                <a:moveTo>
                  <a:pt x="19324" y="0"/>
                </a:moveTo>
                <a:lnTo>
                  <a:pt x="6400" y="0"/>
                </a:lnTo>
                <a:lnTo>
                  <a:pt x="0" y="3139"/>
                </a:lnTo>
                <a:lnTo>
                  <a:pt x="0" y="16062"/>
                </a:lnTo>
                <a:lnTo>
                  <a:pt x="6400" y="22494"/>
                </a:lnTo>
                <a:lnTo>
                  <a:pt x="19324" y="22494"/>
                </a:lnTo>
                <a:lnTo>
                  <a:pt x="22494" y="16062"/>
                </a:lnTo>
                <a:lnTo>
                  <a:pt x="22494" y="3139"/>
                </a:lnTo>
                <a:lnTo>
                  <a:pt x="19324" y="0"/>
                </a:lnTo>
                <a:close/>
              </a:path>
            </a:pathLst>
          </a:custGeom>
          <a:solidFill>
            <a:srgbClr val="FFFFFF"/>
          </a:solidFill>
        </p:spPr>
        <p:txBody>
          <a:bodyPr wrap="square" lIns="0" tIns="0" rIns="0" bIns="0" rtlCol="0"/>
          <a:lstStyle/>
          <a:p>
            <a:endParaRPr/>
          </a:p>
        </p:txBody>
      </p:sp>
      <p:sp>
        <p:nvSpPr>
          <p:cNvPr id="34" name="object 34"/>
          <p:cNvSpPr/>
          <p:nvPr/>
        </p:nvSpPr>
        <p:spPr>
          <a:xfrm>
            <a:off x="7372647" y="3604864"/>
            <a:ext cx="119380" cy="45085"/>
          </a:xfrm>
          <a:custGeom>
            <a:avLst/>
            <a:gdLst/>
            <a:ahLst/>
            <a:cxnLst/>
            <a:rect l="l" t="t" r="r" b="b"/>
            <a:pathLst>
              <a:path w="119379" h="45085">
                <a:moveTo>
                  <a:pt x="0" y="44984"/>
                </a:moveTo>
                <a:lnTo>
                  <a:pt x="119187" y="0"/>
                </a:lnTo>
              </a:path>
            </a:pathLst>
          </a:custGeom>
          <a:ln w="6437">
            <a:solidFill>
              <a:srgbClr val="FFFFFF"/>
            </a:solidFill>
          </a:ln>
        </p:spPr>
        <p:txBody>
          <a:bodyPr wrap="square" lIns="0" tIns="0" rIns="0" bIns="0" rtlCol="0"/>
          <a:lstStyle/>
          <a:p>
            <a:endParaRPr/>
          </a:p>
        </p:txBody>
      </p:sp>
      <p:sp>
        <p:nvSpPr>
          <p:cNvPr id="35" name="object 35"/>
          <p:cNvSpPr/>
          <p:nvPr/>
        </p:nvSpPr>
        <p:spPr>
          <a:xfrm>
            <a:off x="7295374" y="3640278"/>
            <a:ext cx="55244" cy="6985"/>
          </a:xfrm>
          <a:custGeom>
            <a:avLst/>
            <a:gdLst/>
            <a:ahLst/>
            <a:cxnLst/>
            <a:rect l="l" t="t" r="r" b="b"/>
            <a:pathLst>
              <a:path w="55245" h="6985">
                <a:moveTo>
                  <a:pt x="54777" y="6400"/>
                </a:moveTo>
                <a:lnTo>
                  <a:pt x="0" y="0"/>
                </a:lnTo>
              </a:path>
            </a:pathLst>
          </a:custGeom>
          <a:ln w="6437">
            <a:solidFill>
              <a:srgbClr val="FFFFFF"/>
            </a:solidFill>
          </a:ln>
        </p:spPr>
        <p:txBody>
          <a:bodyPr wrap="square" lIns="0" tIns="0" rIns="0" bIns="0" rtlCol="0"/>
          <a:lstStyle/>
          <a:p>
            <a:endParaRPr/>
          </a:p>
        </p:txBody>
      </p:sp>
      <p:sp>
        <p:nvSpPr>
          <p:cNvPr id="36" name="object 36"/>
          <p:cNvSpPr/>
          <p:nvPr/>
        </p:nvSpPr>
        <p:spPr>
          <a:xfrm>
            <a:off x="7324393" y="3643448"/>
            <a:ext cx="58419" cy="90170"/>
          </a:xfrm>
          <a:custGeom>
            <a:avLst/>
            <a:gdLst/>
            <a:ahLst/>
            <a:cxnLst/>
            <a:rect l="l" t="t" r="r" b="b"/>
            <a:pathLst>
              <a:path w="58420" h="90170">
                <a:moveTo>
                  <a:pt x="57917" y="0"/>
                </a:moveTo>
                <a:lnTo>
                  <a:pt x="0" y="90151"/>
                </a:lnTo>
              </a:path>
            </a:pathLst>
          </a:custGeom>
          <a:ln w="6438">
            <a:solidFill>
              <a:srgbClr val="FFFFFF"/>
            </a:solidFill>
          </a:ln>
        </p:spPr>
        <p:txBody>
          <a:bodyPr wrap="square" lIns="0" tIns="0" rIns="0" bIns="0" rtlCol="0"/>
          <a:lstStyle/>
          <a:p>
            <a:endParaRPr/>
          </a:p>
        </p:txBody>
      </p:sp>
      <p:sp>
        <p:nvSpPr>
          <p:cNvPr id="37" name="object 37"/>
          <p:cNvSpPr/>
          <p:nvPr/>
        </p:nvSpPr>
        <p:spPr>
          <a:xfrm>
            <a:off x="4311213" y="566379"/>
            <a:ext cx="83820" cy="13335"/>
          </a:xfrm>
          <a:custGeom>
            <a:avLst/>
            <a:gdLst/>
            <a:ahLst/>
            <a:cxnLst/>
            <a:rect l="l" t="t" r="r" b="b"/>
            <a:pathLst>
              <a:path w="83820" h="13334">
                <a:moveTo>
                  <a:pt x="77266" y="0"/>
                </a:moveTo>
                <a:lnTo>
                  <a:pt x="6400" y="0"/>
                </a:lnTo>
                <a:lnTo>
                  <a:pt x="0" y="3261"/>
                </a:lnTo>
                <a:lnTo>
                  <a:pt x="0" y="12923"/>
                </a:lnTo>
                <a:lnTo>
                  <a:pt x="83667" y="12923"/>
                </a:lnTo>
                <a:lnTo>
                  <a:pt x="83667" y="3261"/>
                </a:lnTo>
                <a:lnTo>
                  <a:pt x="77266" y="0"/>
                </a:lnTo>
                <a:close/>
              </a:path>
            </a:pathLst>
          </a:custGeom>
          <a:solidFill>
            <a:srgbClr val="0E214E"/>
          </a:solidFill>
        </p:spPr>
        <p:txBody>
          <a:bodyPr wrap="square" lIns="0" tIns="0" rIns="0" bIns="0" rtlCol="0"/>
          <a:lstStyle/>
          <a:p>
            <a:endParaRPr/>
          </a:p>
        </p:txBody>
      </p:sp>
      <p:sp>
        <p:nvSpPr>
          <p:cNvPr id="38" name="object 38"/>
          <p:cNvSpPr/>
          <p:nvPr/>
        </p:nvSpPr>
        <p:spPr>
          <a:xfrm>
            <a:off x="4291888" y="585703"/>
            <a:ext cx="122555" cy="245110"/>
          </a:xfrm>
          <a:custGeom>
            <a:avLst/>
            <a:gdLst/>
            <a:ahLst/>
            <a:cxnLst/>
            <a:rect l="l" t="t" r="r" b="b"/>
            <a:pathLst>
              <a:path w="122554" h="245109">
                <a:moveTo>
                  <a:pt x="119054" y="0"/>
                </a:moveTo>
                <a:lnTo>
                  <a:pt x="3139" y="0"/>
                </a:lnTo>
                <a:lnTo>
                  <a:pt x="0" y="3261"/>
                </a:lnTo>
                <a:lnTo>
                  <a:pt x="0" y="241401"/>
                </a:lnTo>
                <a:lnTo>
                  <a:pt x="3139" y="244662"/>
                </a:lnTo>
                <a:lnTo>
                  <a:pt x="119054" y="244662"/>
                </a:lnTo>
                <a:lnTo>
                  <a:pt x="122316" y="241401"/>
                </a:lnTo>
                <a:lnTo>
                  <a:pt x="122316" y="225308"/>
                </a:lnTo>
                <a:lnTo>
                  <a:pt x="12801" y="225308"/>
                </a:lnTo>
                <a:lnTo>
                  <a:pt x="9662" y="222046"/>
                </a:lnTo>
                <a:lnTo>
                  <a:pt x="9662" y="186750"/>
                </a:lnTo>
                <a:lnTo>
                  <a:pt x="12801" y="183489"/>
                </a:lnTo>
                <a:lnTo>
                  <a:pt x="122316" y="183489"/>
                </a:lnTo>
                <a:lnTo>
                  <a:pt x="122316" y="173827"/>
                </a:lnTo>
                <a:lnTo>
                  <a:pt x="12801" y="173827"/>
                </a:lnTo>
                <a:lnTo>
                  <a:pt x="9662" y="170566"/>
                </a:lnTo>
                <a:lnTo>
                  <a:pt x="9662" y="131978"/>
                </a:lnTo>
                <a:lnTo>
                  <a:pt x="12801" y="128747"/>
                </a:lnTo>
                <a:lnTo>
                  <a:pt x="122316" y="128747"/>
                </a:lnTo>
                <a:lnTo>
                  <a:pt x="122316" y="3261"/>
                </a:lnTo>
                <a:lnTo>
                  <a:pt x="119054" y="0"/>
                </a:lnTo>
                <a:close/>
              </a:path>
              <a:path w="122554" h="245109">
                <a:moveTo>
                  <a:pt x="122316" y="183489"/>
                </a:moveTo>
                <a:lnTo>
                  <a:pt x="112654" y="183489"/>
                </a:lnTo>
                <a:lnTo>
                  <a:pt x="115915" y="186750"/>
                </a:lnTo>
                <a:lnTo>
                  <a:pt x="115915" y="222046"/>
                </a:lnTo>
                <a:lnTo>
                  <a:pt x="112654" y="225308"/>
                </a:lnTo>
                <a:lnTo>
                  <a:pt x="122316" y="225308"/>
                </a:lnTo>
                <a:lnTo>
                  <a:pt x="122316" y="183489"/>
                </a:lnTo>
                <a:close/>
              </a:path>
              <a:path w="122554" h="245109">
                <a:moveTo>
                  <a:pt x="122316" y="128747"/>
                </a:moveTo>
                <a:lnTo>
                  <a:pt x="112654" y="128747"/>
                </a:lnTo>
                <a:lnTo>
                  <a:pt x="115915" y="131978"/>
                </a:lnTo>
                <a:lnTo>
                  <a:pt x="115915" y="170566"/>
                </a:lnTo>
                <a:lnTo>
                  <a:pt x="112654" y="173827"/>
                </a:lnTo>
                <a:lnTo>
                  <a:pt x="122316" y="173827"/>
                </a:lnTo>
                <a:lnTo>
                  <a:pt x="122316" y="128747"/>
                </a:lnTo>
                <a:close/>
              </a:path>
            </a:pathLst>
          </a:custGeom>
          <a:solidFill>
            <a:srgbClr val="0E214E"/>
          </a:solidFill>
        </p:spPr>
        <p:txBody>
          <a:bodyPr wrap="square" lIns="0" tIns="0" rIns="0" bIns="0" rtlCol="0"/>
          <a:lstStyle/>
          <a:p>
            <a:endParaRPr/>
          </a:p>
        </p:txBody>
      </p:sp>
      <p:sp>
        <p:nvSpPr>
          <p:cNvPr id="39" name="object 39"/>
          <p:cNvSpPr/>
          <p:nvPr/>
        </p:nvSpPr>
        <p:spPr>
          <a:xfrm>
            <a:off x="4169542" y="566379"/>
            <a:ext cx="80645" cy="13335"/>
          </a:xfrm>
          <a:custGeom>
            <a:avLst/>
            <a:gdLst/>
            <a:ahLst/>
            <a:cxnLst/>
            <a:rect l="l" t="t" r="r" b="b"/>
            <a:pathLst>
              <a:path w="80645" h="13334">
                <a:moveTo>
                  <a:pt x="77236" y="0"/>
                </a:moveTo>
                <a:lnTo>
                  <a:pt x="3261" y="0"/>
                </a:lnTo>
                <a:lnTo>
                  <a:pt x="0" y="3261"/>
                </a:lnTo>
                <a:lnTo>
                  <a:pt x="0" y="12923"/>
                </a:lnTo>
                <a:lnTo>
                  <a:pt x="80497" y="12923"/>
                </a:lnTo>
                <a:lnTo>
                  <a:pt x="80497" y="3261"/>
                </a:lnTo>
                <a:lnTo>
                  <a:pt x="77236" y="0"/>
                </a:lnTo>
                <a:close/>
              </a:path>
            </a:pathLst>
          </a:custGeom>
          <a:solidFill>
            <a:srgbClr val="0E214E"/>
          </a:solidFill>
        </p:spPr>
        <p:txBody>
          <a:bodyPr wrap="square" lIns="0" tIns="0" rIns="0" bIns="0" rtlCol="0"/>
          <a:lstStyle/>
          <a:p>
            <a:endParaRPr/>
          </a:p>
        </p:txBody>
      </p:sp>
      <p:sp>
        <p:nvSpPr>
          <p:cNvPr id="40" name="object 40"/>
          <p:cNvSpPr/>
          <p:nvPr/>
        </p:nvSpPr>
        <p:spPr>
          <a:xfrm>
            <a:off x="4150187" y="585703"/>
            <a:ext cx="119380" cy="245110"/>
          </a:xfrm>
          <a:custGeom>
            <a:avLst/>
            <a:gdLst/>
            <a:ahLst/>
            <a:cxnLst/>
            <a:rect l="l" t="t" r="r" b="b"/>
            <a:pathLst>
              <a:path w="119379" h="245109">
                <a:moveTo>
                  <a:pt x="115945" y="0"/>
                </a:moveTo>
                <a:lnTo>
                  <a:pt x="3261" y="0"/>
                </a:lnTo>
                <a:lnTo>
                  <a:pt x="0" y="3261"/>
                </a:lnTo>
                <a:lnTo>
                  <a:pt x="0" y="241401"/>
                </a:lnTo>
                <a:lnTo>
                  <a:pt x="3261" y="244662"/>
                </a:lnTo>
                <a:lnTo>
                  <a:pt x="115945" y="244662"/>
                </a:lnTo>
                <a:lnTo>
                  <a:pt x="119085" y="241401"/>
                </a:lnTo>
                <a:lnTo>
                  <a:pt x="119085" y="225308"/>
                </a:lnTo>
                <a:lnTo>
                  <a:pt x="9692" y="225308"/>
                </a:lnTo>
                <a:lnTo>
                  <a:pt x="9692" y="183489"/>
                </a:lnTo>
                <a:lnTo>
                  <a:pt x="119085" y="183489"/>
                </a:lnTo>
                <a:lnTo>
                  <a:pt x="119085" y="173827"/>
                </a:lnTo>
                <a:lnTo>
                  <a:pt x="9692" y="173827"/>
                </a:lnTo>
                <a:lnTo>
                  <a:pt x="9692" y="128747"/>
                </a:lnTo>
                <a:lnTo>
                  <a:pt x="119085" y="128747"/>
                </a:lnTo>
                <a:lnTo>
                  <a:pt x="119085" y="119085"/>
                </a:lnTo>
                <a:lnTo>
                  <a:pt x="9692" y="119085"/>
                </a:lnTo>
                <a:lnTo>
                  <a:pt x="6431" y="115915"/>
                </a:lnTo>
                <a:lnTo>
                  <a:pt x="6431" y="77236"/>
                </a:lnTo>
                <a:lnTo>
                  <a:pt x="9692" y="74096"/>
                </a:lnTo>
                <a:lnTo>
                  <a:pt x="119085" y="74096"/>
                </a:lnTo>
                <a:lnTo>
                  <a:pt x="119085" y="3261"/>
                </a:lnTo>
                <a:lnTo>
                  <a:pt x="115945" y="0"/>
                </a:lnTo>
                <a:close/>
              </a:path>
              <a:path w="119379" h="245109">
                <a:moveTo>
                  <a:pt x="119085" y="183489"/>
                </a:moveTo>
                <a:lnTo>
                  <a:pt x="109496" y="183489"/>
                </a:lnTo>
                <a:lnTo>
                  <a:pt x="112684" y="186750"/>
                </a:lnTo>
                <a:lnTo>
                  <a:pt x="112684" y="222046"/>
                </a:lnTo>
                <a:lnTo>
                  <a:pt x="109545" y="225308"/>
                </a:lnTo>
                <a:lnTo>
                  <a:pt x="119085" y="225308"/>
                </a:lnTo>
                <a:lnTo>
                  <a:pt x="119085" y="183489"/>
                </a:lnTo>
                <a:close/>
              </a:path>
              <a:path w="119379" h="245109">
                <a:moveTo>
                  <a:pt x="119085" y="128747"/>
                </a:moveTo>
                <a:lnTo>
                  <a:pt x="109496" y="128747"/>
                </a:lnTo>
                <a:lnTo>
                  <a:pt x="112684" y="131978"/>
                </a:lnTo>
                <a:lnTo>
                  <a:pt x="112684" y="170566"/>
                </a:lnTo>
                <a:lnTo>
                  <a:pt x="109545" y="173827"/>
                </a:lnTo>
                <a:lnTo>
                  <a:pt x="119085" y="173827"/>
                </a:lnTo>
                <a:lnTo>
                  <a:pt x="119085" y="128747"/>
                </a:lnTo>
                <a:close/>
              </a:path>
              <a:path w="119379" h="245109">
                <a:moveTo>
                  <a:pt x="119085" y="74096"/>
                </a:moveTo>
                <a:lnTo>
                  <a:pt x="109545" y="74096"/>
                </a:lnTo>
                <a:lnTo>
                  <a:pt x="112684" y="77236"/>
                </a:lnTo>
                <a:lnTo>
                  <a:pt x="112684" y="115915"/>
                </a:lnTo>
                <a:lnTo>
                  <a:pt x="109545" y="119085"/>
                </a:lnTo>
                <a:lnTo>
                  <a:pt x="119085" y="119085"/>
                </a:lnTo>
                <a:lnTo>
                  <a:pt x="119085" y="74096"/>
                </a:lnTo>
                <a:close/>
              </a:path>
            </a:pathLst>
          </a:custGeom>
          <a:solidFill>
            <a:srgbClr val="0E214E"/>
          </a:solidFill>
        </p:spPr>
        <p:txBody>
          <a:bodyPr wrap="square" lIns="0" tIns="0" rIns="0" bIns="0" rtlCol="0"/>
          <a:lstStyle/>
          <a:p>
            <a:endParaRPr/>
          </a:p>
        </p:txBody>
      </p:sp>
      <p:sp>
        <p:nvSpPr>
          <p:cNvPr id="41" name="object 41"/>
          <p:cNvSpPr/>
          <p:nvPr/>
        </p:nvSpPr>
        <p:spPr>
          <a:xfrm>
            <a:off x="684276" y="5878067"/>
            <a:ext cx="2447544" cy="790956"/>
          </a:xfrm>
          <a:prstGeom prst="rect">
            <a:avLst/>
          </a:prstGeom>
          <a:blipFill>
            <a:blip r:embed="rId5" cstate="print"/>
            <a:stretch>
              <a:fillRect/>
            </a:stretch>
          </a:blipFill>
        </p:spPr>
        <p:txBody>
          <a:bodyPr wrap="square" lIns="0" tIns="0" rIns="0" bIns="0" rtlCol="0"/>
          <a:lstStyle/>
          <a:p>
            <a:endParaRPr/>
          </a:p>
        </p:txBody>
      </p:sp>
      <p:sp>
        <p:nvSpPr>
          <p:cNvPr id="42" name="object 42"/>
          <p:cNvSpPr txBox="1"/>
          <p:nvPr/>
        </p:nvSpPr>
        <p:spPr>
          <a:xfrm>
            <a:off x="780090" y="2430473"/>
            <a:ext cx="5283835" cy="509270"/>
          </a:xfrm>
          <a:prstGeom prst="rect">
            <a:avLst/>
          </a:prstGeom>
        </p:spPr>
        <p:txBody>
          <a:bodyPr vert="horz" wrap="square" lIns="0" tIns="0" rIns="0" bIns="0" rtlCol="0">
            <a:spAutoFit/>
          </a:bodyPr>
          <a:lstStyle/>
          <a:p>
            <a:pPr marL="12700">
              <a:lnSpc>
                <a:spcPct val="100000"/>
              </a:lnSpc>
            </a:pPr>
            <a:r>
              <a:rPr sz="3800" dirty="0">
                <a:solidFill>
                  <a:srgbClr val="39A8DC"/>
                </a:solidFill>
                <a:latin typeface="Arial"/>
                <a:cs typeface="Arial"/>
              </a:rPr>
              <a:t>Wi</a:t>
            </a:r>
            <a:r>
              <a:rPr sz="3800" spc="-15" dirty="0">
                <a:solidFill>
                  <a:srgbClr val="39A8DC"/>
                </a:solidFill>
                <a:latin typeface="Arial"/>
                <a:cs typeface="Arial"/>
              </a:rPr>
              <a:t>f</a:t>
            </a:r>
            <a:r>
              <a:rPr sz="3800" dirty="0">
                <a:solidFill>
                  <a:srgbClr val="39A8DC"/>
                </a:solidFill>
                <a:latin typeface="Arial"/>
                <a:cs typeface="Arial"/>
              </a:rPr>
              <a:t>i</a:t>
            </a:r>
            <a:r>
              <a:rPr sz="3800" spc="40" dirty="0">
                <a:solidFill>
                  <a:srgbClr val="39A8DC"/>
                </a:solidFill>
                <a:latin typeface="Times New Roman"/>
                <a:cs typeface="Times New Roman"/>
              </a:rPr>
              <a:t> </a:t>
            </a:r>
            <a:r>
              <a:rPr sz="3800" spc="-145" dirty="0">
                <a:solidFill>
                  <a:srgbClr val="39A8DC"/>
                </a:solidFill>
                <a:latin typeface="Arial"/>
                <a:cs typeface="Arial"/>
              </a:rPr>
              <a:t>T</a:t>
            </a:r>
            <a:r>
              <a:rPr sz="3800" dirty="0">
                <a:solidFill>
                  <a:srgbClr val="39A8DC"/>
                </a:solidFill>
                <a:latin typeface="Arial"/>
                <a:cs typeface="Arial"/>
              </a:rPr>
              <a:t>rain</a:t>
            </a:r>
            <a:r>
              <a:rPr sz="3800" spc="-20" dirty="0">
                <a:solidFill>
                  <a:srgbClr val="39A8DC"/>
                </a:solidFill>
                <a:latin typeface="Arial"/>
                <a:cs typeface="Arial"/>
              </a:rPr>
              <a:t>i</a:t>
            </a:r>
            <a:r>
              <a:rPr sz="3800" spc="-5" dirty="0">
                <a:solidFill>
                  <a:srgbClr val="39A8DC"/>
                </a:solidFill>
                <a:latin typeface="Arial"/>
                <a:cs typeface="Arial"/>
              </a:rPr>
              <a:t>n</a:t>
            </a:r>
            <a:r>
              <a:rPr sz="3800" dirty="0">
                <a:solidFill>
                  <a:srgbClr val="39A8DC"/>
                </a:solidFill>
                <a:latin typeface="Arial"/>
                <a:cs typeface="Arial"/>
              </a:rPr>
              <a:t>g</a:t>
            </a:r>
            <a:r>
              <a:rPr sz="3800" spc="95" dirty="0">
                <a:solidFill>
                  <a:srgbClr val="39A8DC"/>
                </a:solidFill>
                <a:latin typeface="Times New Roman"/>
                <a:cs typeface="Times New Roman"/>
              </a:rPr>
              <a:t> </a:t>
            </a:r>
            <a:r>
              <a:rPr sz="3800" dirty="0">
                <a:solidFill>
                  <a:srgbClr val="39A8DC"/>
                </a:solidFill>
                <a:latin typeface="Arial"/>
                <a:cs typeface="Arial"/>
              </a:rPr>
              <a:t>-</a:t>
            </a:r>
            <a:r>
              <a:rPr sz="3800" spc="95" dirty="0">
                <a:solidFill>
                  <a:srgbClr val="39A8DC"/>
                </a:solidFill>
                <a:latin typeface="Times New Roman"/>
                <a:cs typeface="Times New Roman"/>
              </a:rPr>
              <a:t> </a:t>
            </a:r>
            <a:r>
              <a:rPr sz="3800" spc="-5" dirty="0">
                <a:solidFill>
                  <a:srgbClr val="39A8DC"/>
                </a:solidFill>
                <a:latin typeface="Arial"/>
                <a:cs typeface="Arial"/>
              </a:rPr>
              <a:t>Han</a:t>
            </a:r>
            <a:r>
              <a:rPr sz="3800" spc="-15" dirty="0">
                <a:solidFill>
                  <a:srgbClr val="39A8DC"/>
                </a:solidFill>
                <a:latin typeface="Arial"/>
                <a:cs typeface="Arial"/>
              </a:rPr>
              <a:t>d</a:t>
            </a:r>
            <a:r>
              <a:rPr sz="3800" dirty="0">
                <a:solidFill>
                  <a:srgbClr val="39A8DC"/>
                </a:solidFill>
                <a:latin typeface="Arial"/>
                <a:cs typeface="Arial"/>
              </a:rPr>
              <a:t>s</a:t>
            </a:r>
            <a:r>
              <a:rPr sz="3800" spc="100" dirty="0">
                <a:solidFill>
                  <a:srgbClr val="39A8DC"/>
                </a:solidFill>
                <a:latin typeface="Times New Roman"/>
                <a:cs typeface="Times New Roman"/>
              </a:rPr>
              <a:t> </a:t>
            </a:r>
            <a:r>
              <a:rPr sz="3800" dirty="0">
                <a:solidFill>
                  <a:srgbClr val="39A8DC"/>
                </a:solidFill>
                <a:latin typeface="Arial"/>
                <a:cs typeface="Arial"/>
              </a:rPr>
              <a:t>On</a:t>
            </a:r>
            <a:endParaRPr sz="3800">
              <a:latin typeface="Arial"/>
              <a:cs typeface="Arial"/>
            </a:endParaRPr>
          </a:p>
        </p:txBody>
      </p:sp>
      <p:sp>
        <p:nvSpPr>
          <p:cNvPr id="43" name="object 43"/>
          <p:cNvSpPr txBox="1"/>
          <p:nvPr/>
        </p:nvSpPr>
        <p:spPr>
          <a:xfrm>
            <a:off x="834334" y="3427909"/>
            <a:ext cx="1674495" cy="553998"/>
          </a:xfrm>
          <a:prstGeom prst="rect">
            <a:avLst/>
          </a:prstGeom>
        </p:spPr>
        <p:txBody>
          <a:bodyPr vert="horz" wrap="square" lIns="0" tIns="0" rIns="0" bIns="0" rtlCol="0">
            <a:spAutoFit/>
          </a:bodyPr>
          <a:lstStyle/>
          <a:p>
            <a:pPr marL="12700">
              <a:lnSpc>
                <a:spcPct val="100000"/>
              </a:lnSpc>
            </a:pPr>
            <a:r>
              <a:rPr lang="pt-BR" sz="1800" spc="-15" dirty="0" smtClean="0">
                <a:solidFill>
                  <a:srgbClr val="12225B"/>
                </a:solidFill>
                <a:latin typeface="Arial"/>
                <a:cs typeface="Arial"/>
              </a:rPr>
              <a:t>Brazil Application</a:t>
            </a:r>
            <a:endParaRPr sz="1800" dirty="0">
              <a:latin typeface="Arial"/>
              <a:cs typeface="Arial"/>
            </a:endParaRPr>
          </a:p>
        </p:txBody>
      </p:sp>
      <p:sp>
        <p:nvSpPr>
          <p:cNvPr id="44" name="object 44"/>
          <p:cNvSpPr txBox="1"/>
          <p:nvPr/>
        </p:nvSpPr>
        <p:spPr>
          <a:xfrm>
            <a:off x="8324475" y="243760"/>
            <a:ext cx="476884" cy="165735"/>
          </a:xfrm>
          <a:prstGeom prst="rect">
            <a:avLst/>
          </a:prstGeom>
        </p:spPr>
        <p:txBody>
          <a:bodyPr vert="horz" wrap="square" lIns="0" tIns="0" rIns="0" bIns="0" rtlCol="0">
            <a:spAutoFit/>
          </a:bodyPr>
          <a:lstStyle/>
          <a:p>
            <a:pPr marL="12700">
              <a:lnSpc>
                <a:spcPct val="100000"/>
              </a:lnSpc>
            </a:pPr>
            <a:r>
              <a:rPr sz="1100" dirty="0">
                <a:solidFill>
                  <a:srgbClr val="39A8DC"/>
                </a:solidFill>
                <a:latin typeface="Arial"/>
                <a:cs typeface="Arial"/>
              </a:rPr>
              <a:t>FW</a:t>
            </a:r>
            <a:r>
              <a:rPr sz="1100" spc="20" dirty="0">
                <a:solidFill>
                  <a:srgbClr val="39A8DC"/>
                </a:solidFill>
                <a:latin typeface="Times New Roman"/>
                <a:cs typeface="Times New Roman"/>
              </a:rPr>
              <a:t> </a:t>
            </a:r>
            <a:r>
              <a:rPr sz="1100" spc="-5" dirty="0">
                <a:solidFill>
                  <a:srgbClr val="39A8DC"/>
                </a:solidFill>
                <a:latin typeface="Arial"/>
                <a:cs typeface="Arial"/>
              </a:rPr>
              <a:t>3.4</a:t>
            </a:r>
            <a:endParaRPr sz="1100">
              <a:latin typeface="Arial"/>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049" y="189796"/>
            <a:ext cx="7767070" cy="419100"/>
          </a:xfrm>
        </p:spPr>
        <p:txBody>
          <a:bodyPr>
            <a:noAutofit/>
          </a:bodyPr>
          <a:lstStyle/>
          <a:p>
            <a:r>
              <a:rPr lang="en-US" dirty="0" smtClean="0"/>
              <a:t>NFC expansion board (X-NUCLEO-NFC01A1)</a:t>
            </a:r>
            <a:br>
              <a:rPr lang="en-US" dirty="0" smtClean="0"/>
            </a:br>
            <a:r>
              <a:rPr lang="en-US" dirty="0">
                <a:solidFill>
                  <a:schemeClr val="accent4"/>
                </a:solidFill>
              </a:rPr>
              <a:t>Hardware Overview </a:t>
            </a:r>
            <a:r>
              <a:rPr lang="en-US" dirty="0" smtClean="0">
                <a:solidFill>
                  <a:schemeClr val="accent4"/>
                </a:solidFill>
              </a:rPr>
              <a:t>(3/3)</a:t>
            </a:r>
            <a:r>
              <a:rPr lang="en-US" dirty="0" smtClean="0">
                <a:solidFill>
                  <a:schemeClr val="accent6"/>
                </a:solidFill>
              </a:rPr>
              <a:t> </a:t>
            </a:r>
            <a:endParaRPr lang="en-US" dirty="0">
              <a:solidFill>
                <a:schemeClr val="accent6"/>
              </a:solidFill>
            </a:endParaRPr>
          </a:p>
        </p:txBody>
      </p:sp>
      <p:sp>
        <p:nvSpPr>
          <p:cNvPr id="3" name="Slide Number Placeholder 2"/>
          <p:cNvSpPr>
            <a:spLocks noGrp="1"/>
          </p:cNvSpPr>
          <p:nvPr>
            <p:ph type="sldNum" sz="quarter" idx="4294967295"/>
          </p:nvPr>
        </p:nvSpPr>
        <p:spPr>
          <a:xfrm>
            <a:off x="8617744" y="678629"/>
            <a:ext cx="544994" cy="198000"/>
          </a:xfrm>
          <a:prstGeom prst="rect">
            <a:avLst/>
          </a:prstGeom>
        </p:spPr>
        <p:txBody>
          <a:bodyPr/>
          <a:lstStyle/>
          <a:p>
            <a:fld id="{5B31B9E4-8E4D-4C86-BFD7-412B282B373B}" type="slidenum">
              <a:rPr lang="fr-FR" smtClean="0">
                <a:solidFill>
                  <a:prstClr val="white"/>
                </a:solidFill>
              </a:rPr>
              <a:pPr/>
              <a:t>10</a:t>
            </a:fld>
            <a:endParaRPr lang="fr-FR">
              <a:solidFill>
                <a:prstClr val="white"/>
              </a:solidFill>
            </a:endParaRPr>
          </a:p>
        </p:txBody>
      </p:sp>
      <p:sp>
        <p:nvSpPr>
          <p:cNvPr id="31" name="Rounded Rectangle 30"/>
          <p:cNvSpPr/>
          <p:nvPr/>
        </p:nvSpPr>
        <p:spPr>
          <a:xfrm>
            <a:off x="4932040" y="1340768"/>
            <a:ext cx="3996444" cy="4519860"/>
          </a:xfrm>
          <a:prstGeom prst="roundRect">
            <a:avLst>
              <a:gd name="adj" fmla="val 3653"/>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Content Placeholder 1"/>
          <p:cNvSpPr txBox="1">
            <a:spLocks/>
          </p:cNvSpPr>
          <p:nvPr/>
        </p:nvSpPr>
        <p:spPr>
          <a:xfrm>
            <a:off x="128813" y="1332114"/>
            <a:ext cx="4588727" cy="2002734"/>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Clr>
                <a:srgbClr val="39A9DC"/>
              </a:buClr>
              <a:buFont typeface="Arial" pitchFamily="34" charset="0"/>
              <a:buNone/>
            </a:pPr>
            <a:r>
              <a:rPr lang="en-US" sz="1600" b="1" dirty="0" smtClean="0">
                <a:solidFill>
                  <a:srgbClr val="39A9DC"/>
                </a:solidFill>
              </a:rPr>
              <a:t>X-NUCLEO-NFC01A1 Hardware Description</a:t>
            </a:r>
          </a:p>
          <a:p>
            <a:pPr algn="just">
              <a:spcBef>
                <a:spcPts val="1200"/>
              </a:spcBef>
              <a:buClr>
                <a:srgbClr val="39A9DC"/>
              </a:buClr>
            </a:pPr>
            <a:r>
              <a:rPr lang="en-US" sz="1400" dirty="0">
                <a:solidFill>
                  <a:srgbClr val="002052"/>
                </a:solidFill>
              </a:rPr>
              <a:t>The X-NUCLEO-NFC01A1 is a Dynamic NFC tag </a:t>
            </a:r>
            <a:r>
              <a:rPr lang="en-US" sz="1400" dirty="0" smtClean="0">
                <a:solidFill>
                  <a:srgbClr val="002052"/>
                </a:solidFill>
              </a:rPr>
              <a:t>evaluation board designed around the </a:t>
            </a:r>
            <a:r>
              <a:rPr lang="en-US" sz="1400" b="1" dirty="0" smtClean="0">
                <a:solidFill>
                  <a:srgbClr val="002052"/>
                </a:solidFill>
              </a:rPr>
              <a:t>M24SR64-Y</a:t>
            </a:r>
            <a:r>
              <a:rPr lang="en-US" sz="1400" dirty="0" smtClean="0">
                <a:solidFill>
                  <a:srgbClr val="002052"/>
                </a:solidFill>
              </a:rPr>
              <a:t> that allows expansion of the STM32 Nucleo boards.</a:t>
            </a:r>
          </a:p>
          <a:p>
            <a:pPr algn="just">
              <a:spcBef>
                <a:spcPts val="600"/>
              </a:spcBef>
              <a:buClr>
                <a:srgbClr val="39A9DC"/>
              </a:buClr>
            </a:pPr>
            <a:r>
              <a:rPr lang="en-US" sz="1400" dirty="0" smtClean="0">
                <a:solidFill>
                  <a:srgbClr val="002052"/>
                </a:solidFill>
              </a:rPr>
              <a:t>The M24SR64-Y communicates with STM32 Nucleo developer board though an I2C link available on the Arduino UNO R3 connector</a:t>
            </a:r>
            <a:endParaRPr lang="en-US" sz="1400" b="1" dirty="0" smtClean="0">
              <a:solidFill>
                <a:srgbClr val="39A9DC"/>
              </a:solidFill>
            </a:endParaRPr>
          </a:p>
        </p:txBody>
      </p:sp>
      <p:sp>
        <p:nvSpPr>
          <p:cNvPr id="36" name="Rectangle 35"/>
          <p:cNvSpPr/>
          <p:nvPr/>
        </p:nvSpPr>
        <p:spPr>
          <a:xfrm>
            <a:off x="6605932" y="3173449"/>
            <a:ext cx="381000" cy="381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6682132" y="3554449"/>
            <a:ext cx="228600" cy="1674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7521775" y="5323961"/>
            <a:ext cx="1327367" cy="461665"/>
          </a:xfrm>
          <a:prstGeom prst="rect">
            <a:avLst/>
          </a:prstGeom>
        </p:spPr>
        <p:txBody>
          <a:bodyPr wrap="square">
            <a:spAutoFit/>
          </a:bodyPr>
          <a:lstStyle/>
          <a:p>
            <a:r>
              <a:rPr lang="en-US" sz="1200" dirty="0">
                <a:solidFill>
                  <a:srgbClr val="002052"/>
                </a:solidFill>
              </a:rPr>
              <a:t>Arduino UNO R3 </a:t>
            </a:r>
            <a:r>
              <a:rPr lang="en-US" sz="1200" dirty="0" smtClean="0">
                <a:solidFill>
                  <a:srgbClr val="002052"/>
                </a:solidFill>
              </a:rPr>
              <a:t>connector</a:t>
            </a:r>
            <a:endParaRPr lang="en-US" sz="1200" dirty="0">
              <a:solidFill>
                <a:srgbClr val="002052"/>
              </a:solidFill>
            </a:endParaRPr>
          </a:p>
        </p:txBody>
      </p:sp>
      <p:sp>
        <p:nvSpPr>
          <p:cNvPr id="5" name="Rounded Rectangle 4"/>
          <p:cNvSpPr/>
          <p:nvPr/>
        </p:nvSpPr>
        <p:spPr>
          <a:xfrm>
            <a:off x="393809" y="3537012"/>
            <a:ext cx="4202384" cy="1660743"/>
          </a:xfrm>
          <a:prstGeom prst="roundRect">
            <a:avLst>
              <a:gd name="adj" fmla="val 10868"/>
            </a:avLst>
          </a:prstGeom>
          <a:solidFill>
            <a:schemeClr val="accent1"/>
          </a:solidFill>
        </p:spPr>
        <p:txBody>
          <a:bodyPr wrap="square">
            <a:spAutoFit/>
          </a:bodyPr>
          <a:lstStyle/>
          <a:p>
            <a:r>
              <a:rPr lang="en-US" sz="1400" b="1" dirty="0">
                <a:solidFill>
                  <a:prstClr val="white"/>
                </a:solidFill>
              </a:rPr>
              <a:t>Key </a:t>
            </a:r>
            <a:r>
              <a:rPr lang="en-US" sz="1400" b="1" dirty="0" smtClean="0">
                <a:solidFill>
                  <a:prstClr val="white"/>
                </a:solidFill>
              </a:rPr>
              <a:t>Products on board</a:t>
            </a:r>
          </a:p>
          <a:p>
            <a:pPr marL="0" lvl="1">
              <a:spcBef>
                <a:spcPts val="600"/>
              </a:spcBef>
              <a:buClr>
                <a:srgbClr val="39A9DC"/>
              </a:buClr>
            </a:pPr>
            <a:r>
              <a:rPr lang="en-US" sz="1200" b="1" dirty="0" smtClean="0">
                <a:solidFill>
                  <a:prstClr val="white"/>
                </a:solidFill>
                <a:hlinkClick r:id="rId2"/>
              </a:rPr>
              <a:t>M24SR</a:t>
            </a:r>
            <a:r>
              <a:rPr lang="en-US" sz="1200" b="1" dirty="0" smtClean="0">
                <a:solidFill>
                  <a:prstClr val="white"/>
                </a:solidFill>
              </a:rPr>
              <a:t>: </a:t>
            </a:r>
            <a:r>
              <a:rPr lang="en-US" sz="1200" dirty="0" smtClean="0">
                <a:solidFill>
                  <a:prstClr val="white"/>
                </a:solidFill>
              </a:rPr>
              <a:t>This device is </a:t>
            </a:r>
            <a:r>
              <a:rPr lang="en-US" sz="1200" dirty="0">
                <a:solidFill>
                  <a:prstClr val="white"/>
                </a:solidFill>
              </a:rPr>
              <a:t>dynamic NFC/RFID tag IC with a dual interface. It embeds a 64 Kbit EEPROM memory</a:t>
            </a:r>
            <a:r>
              <a:rPr lang="en-US" sz="1200" dirty="0" smtClean="0">
                <a:solidFill>
                  <a:prstClr val="white"/>
                </a:solidFill>
              </a:rPr>
              <a:t>. </a:t>
            </a:r>
            <a:r>
              <a:rPr lang="en-US" sz="1200" dirty="0">
                <a:solidFill>
                  <a:prstClr val="white"/>
                </a:solidFill>
              </a:rPr>
              <a:t>It can be operated from an I2C interface or by a 13.56 MHz RFID reader or a NFC </a:t>
            </a:r>
            <a:r>
              <a:rPr lang="en-US" sz="1200" dirty="0" smtClean="0">
                <a:solidFill>
                  <a:prstClr val="white"/>
                </a:solidFill>
              </a:rPr>
              <a:t>Smartphone.</a:t>
            </a:r>
          </a:p>
          <a:p>
            <a:pPr marL="0" lvl="1">
              <a:spcBef>
                <a:spcPts val="600"/>
              </a:spcBef>
              <a:buClr>
                <a:srgbClr val="39A9DC"/>
              </a:buClr>
            </a:pPr>
            <a:r>
              <a:rPr lang="en-US" sz="1200" b="1" dirty="0">
                <a:solidFill>
                  <a:srgbClr val="D4007A">
                    <a:lumMod val="50000"/>
                  </a:srgbClr>
                </a:solidFill>
              </a:rPr>
              <a:t>NFC antenna</a:t>
            </a:r>
            <a:r>
              <a:rPr lang="en-US" sz="1200" dirty="0">
                <a:solidFill>
                  <a:prstClr val="white"/>
                </a:solidFill>
              </a:rPr>
              <a:t>: 31 mm x 30 mm 13.56 MHz double layer inductive antenna etched on the PCB (ANT14</a:t>
            </a:r>
            <a:r>
              <a:rPr lang="en-US" sz="1200" dirty="0" smtClean="0">
                <a:solidFill>
                  <a:prstClr val="white"/>
                </a:solidFill>
              </a:rPr>
              <a:t>)</a:t>
            </a:r>
            <a:endParaRPr lang="en-US" sz="1200" dirty="0">
              <a:solidFill>
                <a:prstClr val="white"/>
              </a:solidFill>
            </a:endParaRPr>
          </a:p>
        </p:txBody>
      </p:sp>
      <p:sp>
        <p:nvSpPr>
          <p:cNvPr id="24" name="Rounded Rectangle 23"/>
          <p:cNvSpPr/>
          <p:nvPr/>
        </p:nvSpPr>
        <p:spPr>
          <a:xfrm>
            <a:off x="1239431" y="5666272"/>
            <a:ext cx="2343600" cy="550800"/>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02052"/>
                </a:solidFill>
              </a:rPr>
              <a:t>Latest info available at</a:t>
            </a:r>
            <a:br>
              <a:rPr lang="en-US" sz="1200" dirty="0" smtClean="0">
                <a:solidFill>
                  <a:srgbClr val="002052"/>
                </a:solidFill>
              </a:rPr>
            </a:br>
            <a:r>
              <a:rPr lang="en-US" sz="1200" b="1" dirty="0" smtClean="0">
                <a:solidFill>
                  <a:srgbClr val="002052"/>
                </a:solidFill>
                <a:hlinkClick r:id="rId3"/>
              </a:rPr>
              <a:t>X-NUCLEO-NFC01A1</a:t>
            </a:r>
            <a:endParaRPr lang="en-US" sz="1200" b="1" dirty="0">
              <a:solidFill>
                <a:srgbClr val="002052"/>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9830" y="1480732"/>
            <a:ext cx="2468837" cy="3703255"/>
          </a:xfrm>
          <a:prstGeom prst="rect">
            <a:avLst/>
          </a:prstGeom>
        </p:spPr>
      </p:pic>
      <p:sp>
        <p:nvSpPr>
          <p:cNvPr id="25" name="Rectangle 24"/>
          <p:cNvSpPr/>
          <p:nvPr/>
        </p:nvSpPr>
        <p:spPr>
          <a:xfrm>
            <a:off x="6615642" y="3273685"/>
            <a:ext cx="216024" cy="18052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6524793" y="5389273"/>
            <a:ext cx="696024" cy="276999"/>
          </a:xfrm>
          <a:prstGeom prst="rect">
            <a:avLst/>
          </a:prstGeom>
        </p:spPr>
        <p:txBody>
          <a:bodyPr wrap="none">
            <a:spAutoFit/>
          </a:bodyPr>
          <a:lstStyle/>
          <a:p>
            <a:r>
              <a:rPr lang="it-IT" sz="1200" dirty="0" smtClean="0">
                <a:solidFill>
                  <a:prstClr val="black"/>
                </a:solidFill>
              </a:rPr>
              <a:t>M24SR</a:t>
            </a:r>
            <a:endParaRPr lang="it-IT" sz="1200" dirty="0">
              <a:solidFill>
                <a:prstClr val="black"/>
              </a:solidFill>
            </a:endParaRPr>
          </a:p>
        </p:txBody>
      </p:sp>
      <p:sp>
        <p:nvSpPr>
          <p:cNvPr id="18" name="Rectangle 17"/>
          <p:cNvSpPr/>
          <p:nvPr/>
        </p:nvSpPr>
        <p:spPr>
          <a:xfrm>
            <a:off x="5724128" y="2096852"/>
            <a:ext cx="227831" cy="1440160"/>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7596336" y="1664804"/>
            <a:ext cx="227831" cy="1872208"/>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6359610" y="5453903"/>
            <a:ext cx="182880" cy="18288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7373263" y="5453903"/>
            <a:ext cx="182880" cy="182880"/>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a:spLocks noChangeAspect="1"/>
          </p:cNvSpPr>
          <p:nvPr/>
        </p:nvSpPr>
        <p:spPr>
          <a:xfrm>
            <a:off x="6156176" y="3798188"/>
            <a:ext cx="1152128" cy="112619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extBox 22"/>
          <p:cNvSpPr txBox="1"/>
          <p:nvPr/>
        </p:nvSpPr>
        <p:spPr>
          <a:xfrm>
            <a:off x="5380325" y="5318968"/>
            <a:ext cx="1041661" cy="461665"/>
          </a:xfrm>
          <a:prstGeom prst="rect">
            <a:avLst/>
          </a:prstGeom>
          <a:noFill/>
        </p:spPr>
        <p:txBody>
          <a:bodyPr wrap="square" rtlCol="0">
            <a:spAutoFit/>
          </a:bodyPr>
          <a:lstStyle/>
          <a:p>
            <a:r>
              <a:rPr lang="en-US" sz="1200" dirty="0" smtClean="0">
                <a:solidFill>
                  <a:srgbClr val="002052"/>
                </a:solidFill>
              </a:rPr>
              <a:t>Printed Antenna</a:t>
            </a:r>
            <a:endParaRPr lang="en-US" sz="1200" dirty="0">
              <a:solidFill>
                <a:srgbClr val="002052"/>
              </a:solidFill>
            </a:endParaRPr>
          </a:p>
        </p:txBody>
      </p:sp>
      <p:sp>
        <p:nvSpPr>
          <p:cNvPr id="27" name="Rectangle 26"/>
          <p:cNvSpPr>
            <a:spLocks noChangeAspect="1"/>
          </p:cNvSpPr>
          <p:nvPr/>
        </p:nvSpPr>
        <p:spPr>
          <a:xfrm>
            <a:off x="5117605" y="5444759"/>
            <a:ext cx="201168" cy="20116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a:hlinkClick r:id="rId5"/>
          </p:cNvPr>
          <p:cNvSpPr/>
          <p:nvPr/>
        </p:nvSpPr>
        <p:spPr>
          <a:xfrm>
            <a:off x="4978973" y="5885513"/>
            <a:ext cx="3902578" cy="307777"/>
          </a:xfrm>
          <a:prstGeom prst="rect">
            <a:avLst/>
          </a:prstGeom>
        </p:spPr>
        <p:txBody>
          <a:bodyPr wrap="square">
            <a:spAutoFit/>
          </a:bodyPr>
          <a:lstStyle/>
          <a:p>
            <a:pPr algn="ctr"/>
            <a:r>
              <a:rPr lang="en-US" sz="1400" dirty="0">
                <a:solidFill>
                  <a:srgbClr val="002052"/>
                </a:solidFill>
              </a:rPr>
              <a:t>Order </a:t>
            </a:r>
            <a:r>
              <a:rPr lang="en-US" sz="1400" dirty="0" smtClean="0">
                <a:solidFill>
                  <a:srgbClr val="002052"/>
                </a:solidFill>
              </a:rPr>
              <a:t>code</a:t>
            </a:r>
            <a:r>
              <a:rPr lang="en-US" sz="1400" dirty="0">
                <a:solidFill>
                  <a:srgbClr val="002052"/>
                </a:solidFill>
              </a:rPr>
              <a:t>: </a:t>
            </a:r>
            <a:r>
              <a:rPr lang="en-US" sz="1400" b="1" dirty="0" smtClean="0">
                <a:solidFill>
                  <a:srgbClr val="002052"/>
                </a:solidFill>
              </a:rPr>
              <a:t>X-NUCLEO-NFC01A1</a:t>
            </a:r>
            <a:endParaRPr lang="en-US" sz="1400" b="1" dirty="0">
              <a:solidFill>
                <a:srgbClr val="002052"/>
              </a:solidFill>
            </a:endParaRPr>
          </a:p>
        </p:txBody>
      </p:sp>
    </p:spTree>
    <p:extLst>
      <p:ext uri="{BB962C8B-B14F-4D97-AF65-F5344CB8AC3E}">
        <p14:creationId xmlns:p14="http://schemas.microsoft.com/office/powerpoint/2010/main" val="415475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644488" cy="461665"/>
          </a:xfrm>
          <a:prstGeom prst="rect">
            <a:avLst/>
          </a:prstGeom>
        </p:spPr>
        <p:txBody>
          <a:bodyPr vert="horz" wrap="square" lIns="0" tIns="0" rIns="0" bIns="0" rtlCol="0">
            <a:spAutoFit/>
          </a:bodyPr>
          <a:lstStyle/>
          <a:p>
            <a:pPr marL="3760738">
              <a:lnSpc>
                <a:spcPts val="3566"/>
              </a:lnSpc>
            </a:pPr>
            <a:r>
              <a:rPr sz="2993" spc="-4" dirty="0"/>
              <a:t>L</a:t>
            </a:r>
            <a:r>
              <a:rPr sz="2993" spc="-13" dirty="0"/>
              <a:t>a</a:t>
            </a:r>
            <a:r>
              <a:rPr sz="2993" dirty="0"/>
              <a:t>b</a:t>
            </a:r>
            <a:r>
              <a:rPr sz="2993" spc="90" dirty="0">
                <a:latin typeface="Times New Roman"/>
                <a:cs typeface="Times New Roman"/>
              </a:rPr>
              <a:t> </a:t>
            </a:r>
            <a:r>
              <a:rPr sz="2993" spc="-13" dirty="0"/>
              <a:t>8</a:t>
            </a:r>
            <a:r>
              <a:rPr sz="2993" dirty="0"/>
              <a:t>:</a:t>
            </a:r>
            <a:r>
              <a:rPr sz="2993" spc="90" dirty="0">
                <a:latin typeface="Times New Roman"/>
                <a:cs typeface="Times New Roman"/>
              </a:rPr>
              <a:t> </a:t>
            </a:r>
            <a:r>
              <a:rPr sz="2993" dirty="0"/>
              <a:t>F</a:t>
            </a:r>
            <a:r>
              <a:rPr sz="2993" spc="-13" dirty="0"/>
              <a:t>i</a:t>
            </a:r>
            <a:r>
              <a:rPr sz="2993" dirty="0"/>
              <a:t>rst</a:t>
            </a:r>
            <a:r>
              <a:rPr sz="2993" spc="68" dirty="0">
                <a:latin typeface="Times New Roman"/>
                <a:cs typeface="Times New Roman"/>
              </a:rPr>
              <a:t> </a:t>
            </a:r>
            <a:r>
              <a:rPr sz="2993" dirty="0"/>
              <a:t>Set</a:t>
            </a:r>
            <a:r>
              <a:rPr sz="2993" spc="77" dirty="0">
                <a:latin typeface="Times New Roman"/>
                <a:cs typeface="Times New Roman"/>
              </a:rPr>
              <a:t> </a:t>
            </a:r>
            <a:r>
              <a:rPr sz="2993" dirty="0"/>
              <a:t>Pa</a:t>
            </a:r>
            <a:r>
              <a:rPr sz="2993" spc="-17" dirty="0"/>
              <a:t>g</a:t>
            </a:r>
            <a:r>
              <a:rPr sz="2993" dirty="0"/>
              <a:t>e</a:t>
            </a:r>
            <a:endParaRPr sz="2993" dirty="0">
              <a:latin typeface="Times New Roman"/>
              <a:cs typeface="Times New Roman"/>
            </a:endParaRPr>
          </a:p>
        </p:txBody>
      </p:sp>
      <p:sp>
        <p:nvSpPr>
          <p:cNvPr id="3" name="object 3"/>
          <p:cNvSpPr txBox="1"/>
          <p:nvPr/>
        </p:nvSpPr>
        <p:spPr>
          <a:xfrm>
            <a:off x="771344" y="1339434"/>
            <a:ext cx="6913928" cy="578876"/>
          </a:xfrm>
          <a:prstGeom prst="rect">
            <a:avLst/>
          </a:prstGeom>
        </p:spPr>
        <p:txBody>
          <a:bodyPr vert="horz" wrap="square" lIns="0" tIns="0" rIns="0" bIns="0" rtlCol="0">
            <a:spAutoFit/>
          </a:bodyPr>
          <a:lstStyle/>
          <a:p>
            <a:pPr marL="178643" marR="4344" indent="-167783">
              <a:buClr>
                <a:srgbClr val="37A9DB"/>
              </a:buClr>
              <a:buFont typeface="Arial"/>
              <a:buChar char="•"/>
              <a:tabLst>
                <a:tab pos="179186" algn="l"/>
              </a:tabLst>
            </a:pPr>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first</a:t>
            </a:r>
            <a:r>
              <a:rPr sz="1881" spc="34"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34" dirty="0">
                <a:solidFill>
                  <a:srgbClr val="192450"/>
                </a:solidFill>
                <a:latin typeface="Times New Roman"/>
                <a:cs typeface="Times New Roman"/>
              </a:rPr>
              <a:t> </a:t>
            </a:r>
            <a:r>
              <a:rPr sz="1881" spc="-4" dirty="0">
                <a:solidFill>
                  <a:srgbClr val="192450"/>
                </a:solidFill>
                <a:latin typeface="Arial"/>
                <a:cs typeface="Arial"/>
              </a:rPr>
              <a:t>pag</a:t>
            </a:r>
            <a:r>
              <a:rPr sz="1881" dirty="0">
                <a:solidFill>
                  <a:srgbClr val="192450"/>
                </a:solidFill>
                <a:latin typeface="Arial"/>
                <a:cs typeface="Arial"/>
              </a:rPr>
              <a:t>e</a:t>
            </a:r>
            <a:r>
              <a:rPr sz="1881" spc="30" dirty="0">
                <a:solidFill>
                  <a:srgbClr val="192450"/>
                </a:solidFill>
                <a:latin typeface="Times New Roman"/>
                <a:cs typeface="Times New Roman"/>
              </a:rPr>
              <a:t> </a:t>
            </a:r>
            <a:r>
              <a:rPr sz="1881" spc="-4" dirty="0">
                <a:solidFill>
                  <a:srgbClr val="192450"/>
                </a:solidFill>
                <a:latin typeface="Arial"/>
                <a:cs typeface="Arial"/>
              </a:rPr>
              <a:t>allo</a:t>
            </a:r>
            <a:r>
              <a:rPr sz="1881" dirty="0">
                <a:solidFill>
                  <a:srgbClr val="192450"/>
                </a:solidFill>
                <a:latin typeface="Arial"/>
                <a:cs typeface="Arial"/>
              </a:rPr>
              <a:t>ws</a:t>
            </a:r>
            <a:r>
              <a:rPr sz="1881" spc="51"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nfigur</a:t>
            </a:r>
            <a:r>
              <a:rPr sz="1881" dirty="0">
                <a:solidFill>
                  <a:srgbClr val="192450"/>
                </a:solidFill>
                <a:latin typeface="Arial"/>
                <a:cs typeface="Arial"/>
              </a:rPr>
              <a:t>e</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13" dirty="0">
                <a:solidFill>
                  <a:srgbClr val="192450"/>
                </a:solidFill>
                <a:latin typeface="Arial"/>
                <a:cs typeface="Arial"/>
              </a:rPr>
              <a:t>I</a:t>
            </a:r>
            <a:r>
              <a:rPr sz="1881" spc="-4" dirty="0">
                <a:solidFill>
                  <a:srgbClr val="192450"/>
                </a:solidFill>
                <a:latin typeface="Arial"/>
                <a:cs typeface="Arial"/>
              </a:rPr>
              <a:t>D</a:t>
            </a:r>
            <a:r>
              <a:rPr sz="1881" dirty="0">
                <a:solidFill>
                  <a:srgbClr val="192450"/>
                </a:solidFill>
                <a:latin typeface="Arial"/>
                <a:cs typeface="Arial"/>
              </a:rPr>
              <a:t>LE</a:t>
            </a:r>
            <a:r>
              <a:rPr sz="1881" spc="43" dirty="0">
                <a:solidFill>
                  <a:srgbClr val="192450"/>
                </a:solidFill>
                <a:latin typeface="Times New Roman"/>
                <a:cs typeface="Times New Roman"/>
              </a:rPr>
              <a:t> </a:t>
            </a:r>
            <a:r>
              <a:rPr sz="1881" dirty="0">
                <a:solidFill>
                  <a:srgbClr val="192450"/>
                </a:solidFill>
                <a:latin typeface="Arial"/>
                <a:cs typeface="Arial"/>
              </a:rPr>
              <a:t>mode,</a:t>
            </a:r>
            <a:r>
              <a:rPr sz="1881" dirty="0">
                <a:solidFill>
                  <a:srgbClr val="192450"/>
                </a:solidFill>
                <a:latin typeface="Times New Roman"/>
                <a:cs typeface="Times New Roman"/>
              </a:rPr>
              <a:t> </a:t>
            </a:r>
            <a:r>
              <a:rPr sz="1881" dirty="0">
                <a:solidFill>
                  <a:srgbClr val="192450"/>
                </a:solidFill>
                <a:latin typeface="Arial"/>
                <a:cs typeface="Arial"/>
              </a:rPr>
              <a:t>S</a:t>
            </a:r>
            <a:r>
              <a:rPr sz="1881" spc="-141" dirty="0">
                <a:solidFill>
                  <a:srgbClr val="192450"/>
                </a:solidFill>
                <a:latin typeface="Arial"/>
                <a:cs typeface="Arial"/>
              </a:rPr>
              <a:t>TA</a:t>
            </a:r>
            <a:r>
              <a:rPr sz="1881" dirty="0">
                <a:solidFill>
                  <a:srgbClr val="192450"/>
                </a:solidFill>
                <a:latin typeface="Arial"/>
                <a:cs typeface="Arial"/>
              </a:rPr>
              <a:t>TION</a:t>
            </a:r>
            <a:r>
              <a:rPr sz="1881" spc="34" dirty="0">
                <a:solidFill>
                  <a:srgbClr val="192450"/>
                </a:solidFill>
                <a:latin typeface="Times New Roman"/>
                <a:cs typeface="Times New Roman"/>
              </a:rPr>
              <a:t> </a:t>
            </a:r>
            <a:r>
              <a:rPr sz="1881" dirty="0">
                <a:solidFill>
                  <a:srgbClr val="192450"/>
                </a:solidFill>
                <a:latin typeface="Arial"/>
                <a:cs typeface="Arial"/>
              </a:rPr>
              <a:t>mode,</a:t>
            </a:r>
            <a:r>
              <a:rPr sz="1881" spc="26" dirty="0">
                <a:solidFill>
                  <a:srgbClr val="192450"/>
                </a:solidFill>
                <a:latin typeface="Times New Roman"/>
                <a:cs typeface="Times New Roman"/>
              </a:rPr>
              <a:t> </a:t>
            </a:r>
            <a:r>
              <a:rPr sz="1881" dirty="0">
                <a:solidFill>
                  <a:srgbClr val="192450"/>
                </a:solidFill>
                <a:latin typeface="Arial"/>
                <a:cs typeface="Arial"/>
              </a:rPr>
              <a:t>I</a:t>
            </a:r>
            <a:r>
              <a:rPr sz="1881" spc="-13" dirty="0">
                <a:solidFill>
                  <a:srgbClr val="192450"/>
                </a:solidFill>
                <a:latin typeface="Arial"/>
                <a:cs typeface="Arial"/>
              </a:rPr>
              <a:t>B</a:t>
            </a:r>
            <a:r>
              <a:rPr sz="1881" dirty="0">
                <a:solidFill>
                  <a:srgbClr val="192450"/>
                </a:solidFill>
                <a:latin typeface="Arial"/>
                <a:cs typeface="Arial"/>
              </a:rPr>
              <a:t>SS</a:t>
            </a:r>
            <a:r>
              <a:rPr sz="1881" spc="47"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43" dirty="0">
                <a:solidFill>
                  <a:srgbClr val="192450"/>
                </a:solidFill>
                <a:latin typeface="Times New Roman"/>
                <a:cs typeface="Times New Roman"/>
              </a:rPr>
              <a:t> </a:t>
            </a:r>
            <a:r>
              <a:rPr sz="1881" dirty="0">
                <a:solidFill>
                  <a:srgbClr val="192450"/>
                </a:solidFill>
                <a:latin typeface="Arial"/>
                <a:cs typeface="Arial"/>
              </a:rPr>
              <a:t>M</a:t>
            </a:r>
            <a:r>
              <a:rPr sz="1881" spc="-9" dirty="0">
                <a:solidFill>
                  <a:srgbClr val="192450"/>
                </a:solidFill>
                <a:latin typeface="Arial"/>
                <a:cs typeface="Arial"/>
              </a:rPr>
              <a:t>I</a:t>
            </a:r>
            <a:r>
              <a:rPr sz="1881" spc="-4" dirty="0">
                <a:solidFill>
                  <a:srgbClr val="192450"/>
                </a:solidFill>
                <a:latin typeface="Arial"/>
                <a:cs typeface="Arial"/>
              </a:rPr>
              <a:t>N</a:t>
            </a:r>
            <a:r>
              <a:rPr sz="1881" dirty="0">
                <a:solidFill>
                  <a:srgbClr val="192450"/>
                </a:solidFill>
                <a:latin typeface="Arial"/>
                <a:cs typeface="Arial"/>
              </a:rPr>
              <a:t>I</a:t>
            </a:r>
            <a:r>
              <a:rPr sz="1881" spc="-64" dirty="0">
                <a:solidFill>
                  <a:srgbClr val="192450"/>
                </a:solidFill>
                <a:latin typeface="Times New Roman"/>
                <a:cs typeface="Times New Roman"/>
              </a:rPr>
              <a:t> </a:t>
            </a:r>
            <a:r>
              <a:rPr sz="1881" dirty="0">
                <a:solidFill>
                  <a:srgbClr val="192450"/>
                </a:solidFill>
                <a:latin typeface="Arial"/>
                <a:cs typeface="Arial"/>
              </a:rPr>
              <a:t>AP</a:t>
            </a:r>
            <a:r>
              <a:rPr sz="1881" spc="9" dirty="0">
                <a:solidFill>
                  <a:srgbClr val="192450"/>
                </a:solidFill>
                <a:latin typeface="Times New Roman"/>
                <a:cs typeface="Times New Roman"/>
              </a:rPr>
              <a:t> </a:t>
            </a:r>
            <a:r>
              <a:rPr sz="1881" spc="-9" dirty="0">
                <a:solidFill>
                  <a:srgbClr val="192450"/>
                </a:solidFill>
                <a:latin typeface="Arial"/>
                <a:cs typeface="Arial"/>
              </a:rPr>
              <a:t>m</a:t>
            </a:r>
            <a:r>
              <a:rPr sz="1881" spc="-4" dirty="0">
                <a:solidFill>
                  <a:srgbClr val="192450"/>
                </a:solidFill>
                <a:latin typeface="Arial"/>
                <a:cs typeface="Arial"/>
              </a:rPr>
              <a:t>ode.</a:t>
            </a:r>
            <a:endParaRPr sz="1881">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7</a:t>
            </a:r>
            <a:endParaRPr sz="1112">
              <a:solidFill>
                <a:prstClr val="black"/>
              </a:solidFill>
              <a:latin typeface="Arial"/>
              <a:cs typeface="Arial"/>
            </a:endParaRPr>
          </a:p>
        </p:txBody>
      </p:sp>
      <p:sp>
        <p:nvSpPr>
          <p:cNvPr id="5" name="object 5"/>
          <p:cNvSpPr/>
          <p:nvPr/>
        </p:nvSpPr>
        <p:spPr>
          <a:xfrm>
            <a:off x="736267" y="2228430"/>
            <a:ext cx="3497638" cy="3846552"/>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722625" y="2214813"/>
            <a:ext cx="3525110" cy="3874254"/>
          </a:xfrm>
          <a:custGeom>
            <a:avLst/>
            <a:gdLst/>
            <a:ahLst/>
            <a:cxnLst/>
            <a:rect l="l" t="t" r="r" b="b"/>
            <a:pathLst>
              <a:path w="4122420" h="4530725">
                <a:moveTo>
                  <a:pt x="0" y="4530211"/>
                </a:moveTo>
                <a:lnTo>
                  <a:pt x="4122206" y="4530211"/>
                </a:lnTo>
                <a:lnTo>
                  <a:pt x="4122206" y="0"/>
                </a:lnTo>
                <a:lnTo>
                  <a:pt x="0" y="0"/>
                </a:lnTo>
                <a:lnTo>
                  <a:pt x="0" y="4530211"/>
                </a:lnTo>
                <a:close/>
              </a:path>
            </a:pathLst>
          </a:custGeom>
          <a:ln w="31902">
            <a:solidFill>
              <a:srgbClr val="231F20"/>
            </a:solidFill>
          </a:ln>
        </p:spPr>
        <p:txBody>
          <a:bodyPr wrap="square" lIns="0" tIns="0" rIns="0" bIns="0" rtlCol="0"/>
          <a:lstStyle/>
          <a:p>
            <a:endParaRPr sz="1539">
              <a:solidFill>
                <a:prstClr val="black"/>
              </a:solidFill>
            </a:endParaRPr>
          </a:p>
        </p:txBody>
      </p:sp>
      <p:sp>
        <p:nvSpPr>
          <p:cNvPr id="7" name="object 7"/>
          <p:cNvSpPr/>
          <p:nvPr/>
        </p:nvSpPr>
        <p:spPr>
          <a:xfrm>
            <a:off x="4030040" y="3331243"/>
            <a:ext cx="475119" cy="97739"/>
          </a:xfrm>
          <a:custGeom>
            <a:avLst/>
            <a:gdLst/>
            <a:ahLst/>
            <a:cxnLst/>
            <a:rect l="l" t="t" r="r" b="b"/>
            <a:pathLst>
              <a:path w="555625" h="114300">
                <a:moveTo>
                  <a:pt x="527705" y="56967"/>
                </a:moveTo>
                <a:lnTo>
                  <a:pt x="450677" y="101894"/>
                </a:lnTo>
                <a:lnTo>
                  <a:pt x="449579" y="106100"/>
                </a:lnTo>
                <a:lnTo>
                  <a:pt x="451500" y="109423"/>
                </a:lnTo>
                <a:lnTo>
                  <a:pt x="453481" y="112806"/>
                </a:lnTo>
                <a:lnTo>
                  <a:pt x="457687" y="113934"/>
                </a:lnTo>
                <a:lnTo>
                  <a:pt x="543328" y="63977"/>
                </a:lnTo>
                <a:lnTo>
                  <a:pt x="541507" y="63977"/>
                </a:lnTo>
                <a:lnTo>
                  <a:pt x="541507" y="62971"/>
                </a:lnTo>
                <a:lnTo>
                  <a:pt x="538002" y="62971"/>
                </a:lnTo>
                <a:lnTo>
                  <a:pt x="527705" y="56967"/>
                </a:lnTo>
                <a:close/>
              </a:path>
              <a:path w="555625" h="114300">
                <a:moveTo>
                  <a:pt x="515736" y="49987"/>
                </a:moveTo>
                <a:lnTo>
                  <a:pt x="0" y="49987"/>
                </a:lnTo>
                <a:lnTo>
                  <a:pt x="0" y="63977"/>
                </a:lnTo>
                <a:lnTo>
                  <a:pt x="515684" y="63977"/>
                </a:lnTo>
                <a:lnTo>
                  <a:pt x="527705" y="56967"/>
                </a:lnTo>
                <a:lnTo>
                  <a:pt x="515736" y="49987"/>
                </a:lnTo>
                <a:close/>
              </a:path>
              <a:path w="555625" h="114300">
                <a:moveTo>
                  <a:pt x="543374" y="49987"/>
                </a:moveTo>
                <a:lnTo>
                  <a:pt x="541507" y="49987"/>
                </a:lnTo>
                <a:lnTo>
                  <a:pt x="541507" y="63977"/>
                </a:lnTo>
                <a:lnTo>
                  <a:pt x="543328" y="63977"/>
                </a:lnTo>
                <a:lnTo>
                  <a:pt x="555345" y="56967"/>
                </a:lnTo>
                <a:lnTo>
                  <a:pt x="543374" y="49987"/>
                </a:lnTo>
                <a:close/>
              </a:path>
              <a:path w="555625" h="114300">
                <a:moveTo>
                  <a:pt x="538002" y="50962"/>
                </a:moveTo>
                <a:lnTo>
                  <a:pt x="527705" y="56967"/>
                </a:lnTo>
                <a:lnTo>
                  <a:pt x="538002" y="62971"/>
                </a:lnTo>
                <a:lnTo>
                  <a:pt x="538002" y="50962"/>
                </a:lnTo>
                <a:close/>
              </a:path>
              <a:path w="555625" h="114300">
                <a:moveTo>
                  <a:pt x="541507" y="50962"/>
                </a:moveTo>
                <a:lnTo>
                  <a:pt x="538002" y="50962"/>
                </a:lnTo>
                <a:lnTo>
                  <a:pt x="538002" y="62971"/>
                </a:lnTo>
                <a:lnTo>
                  <a:pt x="541507" y="62971"/>
                </a:lnTo>
                <a:lnTo>
                  <a:pt x="541507" y="50962"/>
                </a:lnTo>
                <a:close/>
              </a:path>
              <a:path w="555625" h="114300">
                <a:moveTo>
                  <a:pt x="457687" y="0"/>
                </a:moveTo>
                <a:lnTo>
                  <a:pt x="453481" y="1158"/>
                </a:lnTo>
                <a:lnTo>
                  <a:pt x="451500" y="4511"/>
                </a:lnTo>
                <a:lnTo>
                  <a:pt x="449579" y="7863"/>
                </a:lnTo>
                <a:lnTo>
                  <a:pt x="450677" y="12070"/>
                </a:lnTo>
                <a:lnTo>
                  <a:pt x="527705" y="56967"/>
                </a:lnTo>
                <a:lnTo>
                  <a:pt x="538002" y="50962"/>
                </a:lnTo>
                <a:lnTo>
                  <a:pt x="541507" y="50962"/>
                </a:lnTo>
                <a:lnTo>
                  <a:pt x="541507" y="49987"/>
                </a:lnTo>
                <a:lnTo>
                  <a:pt x="543374" y="49987"/>
                </a:lnTo>
                <a:lnTo>
                  <a:pt x="457687" y="0"/>
                </a:lnTo>
                <a:close/>
              </a:path>
            </a:pathLst>
          </a:custGeom>
          <a:solidFill>
            <a:srgbClr val="33A7DB"/>
          </a:solidFill>
        </p:spPr>
        <p:txBody>
          <a:bodyPr wrap="square" lIns="0" tIns="0" rIns="0" bIns="0" rtlCol="0"/>
          <a:lstStyle/>
          <a:p>
            <a:endParaRPr sz="1539">
              <a:solidFill>
                <a:prstClr val="black"/>
              </a:solidFill>
            </a:endParaRPr>
          </a:p>
        </p:txBody>
      </p:sp>
      <p:sp>
        <p:nvSpPr>
          <p:cNvPr id="8" name="object 8"/>
          <p:cNvSpPr/>
          <p:nvPr/>
        </p:nvSpPr>
        <p:spPr>
          <a:xfrm>
            <a:off x="4030040" y="3088591"/>
            <a:ext cx="475119" cy="97739"/>
          </a:xfrm>
          <a:custGeom>
            <a:avLst/>
            <a:gdLst/>
            <a:ahLst/>
            <a:cxnLst/>
            <a:rect l="l" t="t" r="r" b="b"/>
            <a:pathLst>
              <a:path w="555625" h="114300">
                <a:moveTo>
                  <a:pt x="527705" y="56967"/>
                </a:moveTo>
                <a:lnTo>
                  <a:pt x="450677" y="101894"/>
                </a:lnTo>
                <a:lnTo>
                  <a:pt x="449579" y="106100"/>
                </a:lnTo>
                <a:lnTo>
                  <a:pt x="451500" y="109453"/>
                </a:lnTo>
                <a:lnTo>
                  <a:pt x="453481" y="112806"/>
                </a:lnTo>
                <a:lnTo>
                  <a:pt x="457687" y="113934"/>
                </a:lnTo>
                <a:lnTo>
                  <a:pt x="543328" y="63977"/>
                </a:lnTo>
                <a:lnTo>
                  <a:pt x="541507" y="63977"/>
                </a:lnTo>
                <a:lnTo>
                  <a:pt x="541507" y="62971"/>
                </a:lnTo>
                <a:lnTo>
                  <a:pt x="538002" y="62971"/>
                </a:lnTo>
                <a:lnTo>
                  <a:pt x="527705" y="56967"/>
                </a:lnTo>
                <a:close/>
              </a:path>
              <a:path w="555625" h="114300">
                <a:moveTo>
                  <a:pt x="515736" y="49987"/>
                </a:moveTo>
                <a:lnTo>
                  <a:pt x="0" y="49987"/>
                </a:lnTo>
                <a:lnTo>
                  <a:pt x="0" y="63977"/>
                </a:lnTo>
                <a:lnTo>
                  <a:pt x="515684" y="63977"/>
                </a:lnTo>
                <a:lnTo>
                  <a:pt x="527705" y="56967"/>
                </a:lnTo>
                <a:lnTo>
                  <a:pt x="515736" y="49987"/>
                </a:lnTo>
                <a:close/>
              </a:path>
              <a:path w="555625" h="114300">
                <a:moveTo>
                  <a:pt x="543374" y="49987"/>
                </a:moveTo>
                <a:lnTo>
                  <a:pt x="541507" y="49987"/>
                </a:lnTo>
                <a:lnTo>
                  <a:pt x="541507" y="63977"/>
                </a:lnTo>
                <a:lnTo>
                  <a:pt x="543328" y="63977"/>
                </a:lnTo>
                <a:lnTo>
                  <a:pt x="555345" y="56967"/>
                </a:lnTo>
                <a:lnTo>
                  <a:pt x="543374" y="49987"/>
                </a:lnTo>
                <a:close/>
              </a:path>
              <a:path w="555625" h="114300">
                <a:moveTo>
                  <a:pt x="538002" y="50962"/>
                </a:moveTo>
                <a:lnTo>
                  <a:pt x="527705" y="56967"/>
                </a:lnTo>
                <a:lnTo>
                  <a:pt x="538002" y="62971"/>
                </a:lnTo>
                <a:lnTo>
                  <a:pt x="538002" y="50962"/>
                </a:lnTo>
                <a:close/>
              </a:path>
              <a:path w="555625" h="114300">
                <a:moveTo>
                  <a:pt x="541507" y="50962"/>
                </a:moveTo>
                <a:lnTo>
                  <a:pt x="538002" y="50962"/>
                </a:lnTo>
                <a:lnTo>
                  <a:pt x="538002" y="62971"/>
                </a:lnTo>
                <a:lnTo>
                  <a:pt x="541507" y="62971"/>
                </a:lnTo>
                <a:lnTo>
                  <a:pt x="541507" y="50962"/>
                </a:lnTo>
                <a:close/>
              </a:path>
              <a:path w="555625" h="114300">
                <a:moveTo>
                  <a:pt x="457687" y="0"/>
                </a:moveTo>
                <a:lnTo>
                  <a:pt x="453481" y="1158"/>
                </a:lnTo>
                <a:lnTo>
                  <a:pt x="451500" y="4511"/>
                </a:lnTo>
                <a:lnTo>
                  <a:pt x="449579" y="7863"/>
                </a:lnTo>
                <a:lnTo>
                  <a:pt x="450677" y="12070"/>
                </a:lnTo>
                <a:lnTo>
                  <a:pt x="527705" y="56967"/>
                </a:lnTo>
                <a:lnTo>
                  <a:pt x="538002" y="50962"/>
                </a:lnTo>
                <a:lnTo>
                  <a:pt x="541507" y="50962"/>
                </a:lnTo>
                <a:lnTo>
                  <a:pt x="541507" y="49987"/>
                </a:lnTo>
                <a:lnTo>
                  <a:pt x="543374" y="49987"/>
                </a:lnTo>
                <a:lnTo>
                  <a:pt x="457687" y="0"/>
                </a:lnTo>
                <a:close/>
              </a:path>
            </a:pathLst>
          </a:custGeom>
          <a:solidFill>
            <a:srgbClr val="33A7DB"/>
          </a:solidFill>
        </p:spPr>
        <p:txBody>
          <a:bodyPr wrap="square" lIns="0" tIns="0" rIns="0" bIns="0" rtlCol="0"/>
          <a:lstStyle/>
          <a:p>
            <a:endParaRPr sz="1539">
              <a:solidFill>
                <a:prstClr val="black"/>
              </a:solidFill>
            </a:endParaRPr>
          </a:p>
        </p:txBody>
      </p:sp>
      <p:sp>
        <p:nvSpPr>
          <p:cNvPr id="10" name="object 10"/>
          <p:cNvSpPr/>
          <p:nvPr/>
        </p:nvSpPr>
        <p:spPr>
          <a:xfrm>
            <a:off x="4030040" y="3563861"/>
            <a:ext cx="475119" cy="97739"/>
          </a:xfrm>
          <a:custGeom>
            <a:avLst/>
            <a:gdLst/>
            <a:ahLst/>
            <a:cxnLst/>
            <a:rect l="l" t="t" r="r" b="b"/>
            <a:pathLst>
              <a:path w="555625" h="114300">
                <a:moveTo>
                  <a:pt x="527686" y="56951"/>
                </a:moveTo>
                <a:lnTo>
                  <a:pt x="450677" y="101864"/>
                </a:lnTo>
                <a:lnTo>
                  <a:pt x="449579" y="106070"/>
                </a:lnTo>
                <a:lnTo>
                  <a:pt x="451500" y="109423"/>
                </a:lnTo>
                <a:lnTo>
                  <a:pt x="453481" y="112775"/>
                </a:lnTo>
                <a:lnTo>
                  <a:pt x="457687" y="113903"/>
                </a:lnTo>
                <a:lnTo>
                  <a:pt x="543328" y="63947"/>
                </a:lnTo>
                <a:lnTo>
                  <a:pt x="541507" y="63947"/>
                </a:lnTo>
                <a:lnTo>
                  <a:pt x="541507" y="62971"/>
                </a:lnTo>
                <a:lnTo>
                  <a:pt x="538002" y="62971"/>
                </a:lnTo>
                <a:lnTo>
                  <a:pt x="527686" y="56951"/>
                </a:lnTo>
                <a:close/>
              </a:path>
              <a:path w="555625" h="114300">
                <a:moveTo>
                  <a:pt x="515698" y="49956"/>
                </a:moveTo>
                <a:lnTo>
                  <a:pt x="0" y="49956"/>
                </a:lnTo>
                <a:lnTo>
                  <a:pt x="0" y="63947"/>
                </a:lnTo>
                <a:lnTo>
                  <a:pt x="515698" y="63947"/>
                </a:lnTo>
                <a:lnTo>
                  <a:pt x="527686" y="56951"/>
                </a:lnTo>
                <a:lnTo>
                  <a:pt x="515698" y="49956"/>
                </a:lnTo>
                <a:close/>
              </a:path>
              <a:path w="555625" h="114300">
                <a:moveTo>
                  <a:pt x="543374" y="49956"/>
                </a:moveTo>
                <a:lnTo>
                  <a:pt x="541507" y="49956"/>
                </a:lnTo>
                <a:lnTo>
                  <a:pt x="541507" y="63947"/>
                </a:lnTo>
                <a:lnTo>
                  <a:pt x="543328" y="63947"/>
                </a:lnTo>
                <a:lnTo>
                  <a:pt x="555345" y="56936"/>
                </a:lnTo>
                <a:lnTo>
                  <a:pt x="543374" y="49956"/>
                </a:lnTo>
                <a:close/>
              </a:path>
              <a:path w="555625" h="114300">
                <a:moveTo>
                  <a:pt x="538002" y="50932"/>
                </a:moveTo>
                <a:lnTo>
                  <a:pt x="527686" y="56951"/>
                </a:lnTo>
                <a:lnTo>
                  <a:pt x="538002" y="62971"/>
                </a:lnTo>
                <a:lnTo>
                  <a:pt x="538002" y="50932"/>
                </a:lnTo>
                <a:close/>
              </a:path>
              <a:path w="555625" h="114300">
                <a:moveTo>
                  <a:pt x="541507" y="50932"/>
                </a:moveTo>
                <a:lnTo>
                  <a:pt x="538002" y="50932"/>
                </a:lnTo>
                <a:lnTo>
                  <a:pt x="538002" y="62971"/>
                </a:lnTo>
                <a:lnTo>
                  <a:pt x="541507" y="62971"/>
                </a:lnTo>
                <a:lnTo>
                  <a:pt x="541507" y="50932"/>
                </a:lnTo>
                <a:close/>
              </a:path>
              <a:path w="555625" h="114300">
                <a:moveTo>
                  <a:pt x="457687" y="0"/>
                </a:moveTo>
                <a:lnTo>
                  <a:pt x="453481" y="1127"/>
                </a:lnTo>
                <a:lnTo>
                  <a:pt x="451500" y="4480"/>
                </a:lnTo>
                <a:lnTo>
                  <a:pt x="449579" y="7833"/>
                </a:lnTo>
                <a:lnTo>
                  <a:pt x="450677" y="12039"/>
                </a:lnTo>
                <a:lnTo>
                  <a:pt x="527686" y="56951"/>
                </a:lnTo>
                <a:lnTo>
                  <a:pt x="538002" y="50932"/>
                </a:lnTo>
                <a:lnTo>
                  <a:pt x="541507" y="50932"/>
                </a:lnTo>
                <a:lnTo>
                  <a:pt x="541507" y="49956"/>
                </a:lnTo>
                <a:lnTo>
                  <a:pt x="543374" y="49956"/>
                </a:lnTo>
                <a:lnTo>
                  <a:pt x="457687" y="0"/>
                </a:lnTo>
                <a:close/>
              </a:path>
            </a:pathLst>
          </a:custGeom>
          <a:solidFill>
            <a:srgbClr val="33A7DB"/>
          </a:solidFill>
        </p:spPr>
        <p:txBody>
          <a:bodyPr wrap="square" lIns="0" tIns="0" rIns="0" bIns="0" rtlCol="0"/>
          <a:lstStyle/>
          <a:p>
            <a:endParaRPr sz="1539">
              <a:solidFill>
                <a:prstClr val="black"/>
              </a:solidFill>
            </a:endParaRPr>
          </a:p>
        </p:txBody>
      </p:sp>
      <p:sp>
        <p:nvSpPr>
          <p:cNvPr id="11" name="object 11"/>
          <p:cNvSpPr txBox="1"/>
          <p:nvPr/>
        </p:nvSpPr>
        <p:spPr>
          <a:xfrm>
            <a:off x="4640243" y="4039015"/>
            <a:ext cx="2646547" cy="289566"/>
          </a:xfrm>
          <a:prstGeom prst="rect">
            <a:avLst/>
          </a:prstGeom>
          <a:ln w="10074">
            <a:solidFill>
              <a:srgbClr val="37A9DB"/>
            </a:solidFill>
          </a:ln>
        </p:spPr>
        <p:txBody>
          <a:bodyPr vert="horz" wrap="square" lIns="0" tIns="0" rIns="0" bIns="0" rtlCol="0">
            <a:spAutoFit/>
          </a:bodyPr>
          <a:lstStyle/>
          <a:p>
            <a:pPr marL="82534"/>
            <a:r>
              <a:rPr sz="941" b="1" spc="-13" dirty="0">
                <a:solidFill>
                  <a:srgbClr val="37A9DB"/>
                </a:solidFill>
                <a:latin typeface="Arial"/>
                <a:cs typeface="Arial"/>
              </a:rPr>
              <a:t>Use</a:t>
            </a:r>
            <a:r>
              <a:rPr sz="941" b="1" spc="-9" dirty="0">
                <a:solidFill>
                  <a:srgbClr val="37A9DB"/>
                </a:solidFill>
                <a:latin typeface="Arial"/>
                <a:cs typeface="Arial"/>
              </a:rPr>
              <a:t>d</a:t>
            </a:r>
            <a:r>
              <a:rPr sz="941" b="1" spc="26" dirty="0">
                <a:solidFill>
                  <a:srgbClr val="37A9DB"/>
                </a:solidFill>
                <a:latin typeface="Times New Roman"/>
                <a:cs typeface="Times New Roman"/>
              </a:rPr>
              <a:t> </a:t>
            </a:r>
            <a:r>
              <a:rPr sz="941" b="1" spc="-4" dirty="0">
                <a:solidFill>
                  <a:srgbClr val="37A9DB"/>
                </a:solidFill>
                <a:latin typeface="Arial"/>
                <a:cs typeface="Arial"/>
              </a:rPr>
              <a:t>for</a:t>
            </a:r>
            <a:r>
              <a:rPr sz="941" b="1" spc="21" dirty="0">
                <a:solidFill>
                  <a:srgbClr val="37A9DB"/>
                </a:solidFill>
                <a:latin typeface="Times New Roman"/>
                <a:cs typeface="Times New Roman"/>
              </a:rPr>
              <a:t> </a:t>
            </a:r>
            <a:r>
              <a:rPr sz="941" b="1" spc="-17" dirty="0">
                <a:solidFill>
                  <a:srgbClr val="37A9DB"/>
                </a:solidFill>
                <a:latin typeface="Arial"/>
                <a:cs typeface="Arial"/>
              </a:rPr>
              <a:t>S</a:t>
            </a:r>
            <a:r>
              <a:rPr sz="941" b="1" dirty="0">
                <a:solidFill>
                  <a:srgbClr val="37A9DB"/>
                </a:solidFill>
                <a:latin typeface="Arial"/>
                <a:cs typeface="Arial"/>
              </a:rPr>
              <a:t>T</a:t>
            </a:r>
            <a:r>
              <a:rPr sz="941" b="1" spc="-9" dirty="0">
                <a:solidFill>
                  <a:srgbClr val="37A9DB"/>
                </a:solidFill>
                <a:latin typeface="Arial"/>
                <a:cs typeface="Arial"/>
              </a:rPr>
              <a:t>A</a:t>
            </a:r>
            <a:r>
              <a:rPr sz="941" b="1" spc="21" dirty="0">
                <a:solidFill>
                  <a:srgbClr val="37A9DB"/>
                </a:solidFill>
                <a:latin typeface="Times New Roman"/>
                <a:cs typeface="Times New Roman"/>
              </a:rPr>
              <a:t> </a:t>
            </a:r>
            <a:r>
              <a:rPr sz="941" b="1" spc="-4" dirty="0">
                <a:solidFill>
                  <a:srgbClr val="37A9DB"/>
                </a:solidFill>
                <a:latin typeface="Arial"/>
                <a:cs typeface="Arial"/>
              </a:rPr>
              <a:t>(if</a:t>
            </a:r>
            <a:r>
              <a:rPr sz="941" b="1" spc="26" dirty="0">
                <a:solidFill>
                  <a:srgbClr val="37A9DB"/>
                </a:solidFill>
                <a:latin typeface="Times New Roman"/>
                <a:cs typeface="Times New Roman"/>
              </a:rPr>
              <a:t> </a:t>
            </a:r>
            <a:r>
              <a:rPr sz="941" b="1" spc="-13" dirty="0">
                <a:solidFill>
                  <a:srgbClr val="37A9DB"/>
                </a:solidFill>
                <a:latin typeface="Arial"/>
                <a:cs typeface="Arial"/>
              </a:rPr>
              <a:t>DHC</a:t>
            </a:r>
            <a:r>
              <a:rPr sz="941" b="1" spc="-9" dirty="0">
                <a:solidFill>
                  <a:srgbClr val="37A9DB"/>
                </a:solidFill>
                <a:latin typeface="Arial"/>
                <a:cs typeface="Arial"/>
              </a:rPr>
              <a:t>P</a:t>
            </a:r>
            <a:r>
              <a:rPr sz="941" b="1" spc="30" dirty="0">
                <a:solidFill>
                  <a:srgbClr val="37A9DB"/>
                </a:solidFill>
                <a:latin typeface="Times New Roman"/>
                <a:cs typeface="Times New Roman"/>
              </a:rPr>
              <a:t> </a:t>
            </a:r>
            <a:r>
              <a:rPr sz="941" b="1" spc="-9" dirty="0">
                <a:solidFill>
                  <a:srgbClr val="37A9DB"/>
                </a:solidFill>
                <a:latin typeface="Arial"/>
                <a:cs typeface="Arial"/>
              </a:rPr>
              <a:t>=</a:t>
            </a:r>
            <a:r>
              <a:rPr sz="941" b="1" spc="26" dirty="0">
                <a:solidFill>
                  <a:srgbClr val="37A9DB"/>
                </a:solidFill>
                <a:latin typeface="Times New Roman"/>
                <a:cs typeface="Times New Roman"/>
              </a:rPr>
              <a:t> </a:t>
            </a:r>
            <a:r>
              <a:rPr sz="941" b="1" spc="-9" dirty="0">
                <a:solidFill>
                  <a:srgbClr val="37A9DB"/>
                </a:solidFill>
                <a:latin typeface="Arial"/>
                <a:cs typeface="Arial"/>
              </a:rPr>
              <a:t>OFF),</a:t>
            </a:r>
            <a:r>
              <a:rPr sz="941" b="1" spc="26" dirty="0">
                <a:solidFill>
                  <a:srgbClr val="37A9DB"/>
                </a:solidFill>
                <a:latin typeface="Times New Roman"/>
                <a:cs typeface="Times New Roman"/>
              </a:rPr>
              <a:t> </a:t>
            </a:r>
            <a:r>
              <a:rPr sz="941" b="1" spc="-9" dirty="0">
                <a:solidFill>
                  <a:srgbClr val="37A9DB"/>
                </a:solidFill>
                <a:latin typeface="Arial"/>
                <a:cs typeface="Arial"/>
              </a:rPr>
              <a:t>IB</a:t>
            </a:r>
            <a:r>
              <a:rPr sz="941" b="1" spc="-17" dirty="0">
                <a:solidFill>
                  <a:srgbClr val="37A9DB"/>
                </a:solidFill>
                <a:latin typeface="Arial"/>
                <a:cs typeface="Arial"/>
              </a:rPr>
              <a:t>S</a:t>
            </a:r>
            <a:r>
              <a:rPr sz="941" b="1" spc="-9" dirty="0">
                <a:solidFill>
                  <a:srgbClr val="37A9DB"/>
                </a:solidFill>
                <a:latin typeface="Arial"/>
                <a:cs typeface="Arial"/>
              </a:rPr>
              <a:t>S</a:t>
            </a:r>
            <a:endParaRPr sz="941">
              <a:solidFill>
                <a:prstClr val="black"/>
              </a:solidFill>
              <a:latin typeface="Arial"/>
              <a:cs typeface="Arial"/>
            </a:endParaRPr>
          </a:p>
          <a:p>
            <a:pPr marL="82534"/>
            <a:r>
              <a:rPr sz="941" b="1" spc="-4" dirty="0">
                <a:solidFill>
                  <a:srgbClr val="37A9DB"/>
                </a:solidFill>
                <a:latin typeface="Arial"/>
                <a:cs typeface="Arial"/>
              </a:rPr>
              <a:t>(</a:t>
            </a:r>
            <a:r>
              <a:rPr sz="941" b="1" spc="-13" dirty="0">
                <a:solidFill>
                  <a:srgbClr val="37A9DB"/>
                </a:solidFill>
                <a:latin typeface="Arial"/>
                <a:cs typeface="Arial"/>
              </a:rPr>
              <a:t>ma</a:t>
            </a:r>
            <a:r>
              <a:rPr sz="941" b="1" spc="-9" dirty="0">
                <a:solidFill>
                  <a:srgbClr val="37A9DB"/>
                </a:solidFill>
                <a:latin typeface="Arial"/>
                <a:cs typeface="Arial"/>
              </a:rPr>
              <a:t>ndat</a:t>
            </a:r>
            <a:r>
              <a:rPr sz="941" b="1" spc="-4" dirty="0">
                <a:solidFill>
                  <a:srgbClr val="37A9DB"/>
                </a:solidFill>
                <a:latin typeface="Arial"/>
                <a:cs typeface="Arial"/>
              </a:rPr>
              <a:t>o</a:t>
            </a:r>
            <a:r>
              <a:rPr sz="941" b="1" spc="-9" dirty="0">
                <a:solidFill>
                  <a:srgbClr val="37A9DB"/>
                </a:solidFill>
                <a:latin typeface="Arial"/>
                <a:cs typeface="Arial"/>
              </a:rPr>
              <a:t>r</a:t>
            </a:r>
            <a:r>
              <a:rPr sz="941" b="1" spc="-26" dirty="0">
                <a:solidFill>
                  <a:srgbClr val="37A9DB"/>
                </a:solidFill>
                <a:latin typeface="Arial"/>
                <a:cs typeface="Arial"/>
              </a:rPr>
              <a:t>y</a:t>
            </a:r>
            <a:r>
              <a:rPr sz="941" b="1" spc="-4" dirty="0">
                <a:solidFill>
                  <a:srgbClr val="37A9DB"/>
                </a:solidFill>
                <a:latin typeface="Arial"/>
                <a:cs typeface="Arial"/>
              </a:rPr>
              <a:t>),</a:t>
            </a:r>
            <a:r>
              <a:rPr sz="941" b="1" spc="34" dirty="0">
                <a:solidFill>
                  <a:srgbClr val="37A9DB"/>
                </a:solidFill>
                <a:latin typeface="Times New Roman"/>
                <a:cs typeface="Times New Roman"/>
              </a:rPr>
              <a:t> </a:t>
            </a:r>
            <a:r>
              <a:rPr sz="941" b="1" spc="4" dirty="0">
                <a:solidFill>
                  <a:srgbClr val="37A9DB"/>
                </a:solidFill>
                <a:latin typeface="Arial"/>
                <a:cs typeface="Arial"/>
              </a:rPr>
              <a:t>M</a:t>
            </a:r>
            <a:r>
              <a:rPr sz="941" b="1" spc="-4" dirty="0">
                <a:solidFill>
                  <a:srgbClr val="37A9DB"/>
                </a:solidFill>
                <a:latin typeface="Arial"/>
                <a:cs typeface="Arial"/>
              </a:rPr>
              <a:t>INI</a:t>
            </a:r>
            <a:r>
              <a:rPr sz="941" b="1" spc="9" dirty="0">
                <a:solidFill>
                  <a:srgbClr val="37A9DB"/>
                </a:solidFill>
                <a:latin typeface="Times New Roman"/>
                <a:cs typeface="Times New Roman"/>
              </a:rPr>
              <a:t> </a:t>
            </a:r>
            <a:r>
              <a:rPr sz="941" b="1" spc="-43" dirty="0">
                <a:solidFill>
                  <a:srgbClr val="37A9DB"/>
                </a:solidFill>
                <a:latin typeface="Arial"/>
                <a:cs typeface="Arial"/>
              </a:rPr>
              <a:t>A</a:t>
            </a:r>
            <a:r>
              <a:rPr sz="941" b="1" spc="-9" dirty="0">
                <a:solidFill>
                  <a:srgbClr val="37A9DB"/>
                </a:solidFill>
                <a:latin typeface="Arial"/>
                <a:cs typeface="Arial"/>
              </a:rPr>
              <a:t>P</a:t>
            </a:r>
            <a:r>
              <a:rPr sz="941" b="1" spc="64" dirty="0">
                <a:solidFill>
                  <a:srgbClr val="37A9DB"/>
                </a:solidFill>
                <a:latin typeface="Times New Roman"/>
                <a:cs typeface="Times New Roman"/>
              </a:rPr>
              <a:t> </a:t>
            </a:r>
            <a:r>
              <a:rPr sz="941" b="1" spc="-4" dirty="0">
                <a:solidFill>
                  <a:srgbClr val="37A9DB"/>
                </a:solidFill>
                <a:latin typeface="Arial"/>
                <a:cs typeface="Arial"/>
              </a:rPr>
              <a:t>(if</a:t>
            </a:r>
            <a:r>
              <a:rPr sz="941" b="1" spc="26" dirty="0">
                <a:solidFill>
                  <a:srgbClr val="37A9DB"/>
                </a:solidFill>
                <a:latin typeface="Times New Roman"/>
                <a:cs typeface="Times New Roman"/>
              </a:rPr>
              <a:t> </a:t>
            </a:r>
            <a:r>
              <a:rPr sz="941" b="1" spc="-13" dirty="0">
                <a:solidFill>
                  <a:srgbClr val="37A9DB"/>
                </a:solidFill>
                <a:latin typeface="Arial"/>
                <a:cs typeface="Arial"/>
              </a:rPr>
              <a:t>DHC</a:t>
            </a:r>
            <a:r>
              <a:rPr sz="941" b="1" spc="-9" dirty="0">
                <a:solidFill>
                  <a:srgbClr val="37A9DB"/>
                </a:solidFill>
                <a:latin typeface="Arial"/>
                <a:cs typeface="Arial"/>
              </a:rPr>
              <a:t>P</a:t>
            </a:r>
            <a:r>
              <a:rPr sz="941" b="1" spc="30" dirty="0">
                <a:solidFill>
                  <a:srgbClr val="37A9DB"/>
                </a:solidFill>
                <a:latin typeface="Times New Roman"/>
                <a:cs typeface="Times New Roman"/>
              </a:rPr>
              <a:t> </a:t>
            </a:r>
            <a:r>
              <a:rPr sz="941" b="1" spc="-9" dirty="0">
                <a:solidFill>
                  <a:srgbClr val="37A9DB"/>
                </a:solidFill>
                <a:latin typeface="Arial"/>
                <a:cs typeface="Arial"/>
              </a:rPr>
              <a:t>=</a:t>
            </a:r>
            <a:r>
              <a:rPr sz="941" b="1" spc="26" dirty="0">
                <a:solidFill>
                  <a:srgbClr val="37A9DB"/>
                </a:solidFill>
                <a:latin typeface="Times New Roman"/>
                <a:cs typeface="Times New Roman"/>
              </a:rPr>
              <a:t> </a:t>
            </a:r>
            <a:r>
              <a:rPr sz="941" b="1" spc="-9" dirty="0">
                <a:solidFill>
                  <a:srgbClr val="37A9DB"/>
                </a:solidFill>
                <a:latin typeface="Arial"/>
                <a:cs typeface="Arial"/>
              </a:rPr>
              <a:t>OFF)</a:t>
            </a:r>
            <a:endParaRPr sz="941">
              <a:solidFill>
                <a:prstClr val="black"/>
              </a:solidFill>
              <a:latin typeface="Arial"/>
              <a:cs typeface="Arial"/>
            </a:endParaRPr>
          </a:p>
        </p:txBody>
      </p:sp>
      <p:sp>
        <p:nvSpPr>
          <p:cNvPr id="12" name="object 12"/>
          <p:cNvSpPr/>
          <p:nvPr/>
        </p:nvSpPr>
        <p:spPr>
          <a:xfrm>
            <a:off x="4166432" y="4106606"/>
            <a:ext cx="475119" cy="97739"/>
          </a:xfrm>
          <a:custGeom>
            <a:avLst/>
            <a:gdLst/>
            <a:ahLst/>
            <a:cxnLst/>
            <a:rect l="l" t="t" r="r" b="b"/>
            <a:pathLst>
              <a:path w="555625" h="114300">
                <a:moveTo>
                  <a:pt x="527680" y="56953"/>
                </a:moveTo>
                <a:lnTo>
                  <a:pt x="450707" y="101858"/>
                </a:lnTo>
                <a:lnTo>
                  <a:pt x="449579" y="106049"/>
                </a:lnTo>
                <a:lnTo>
                  <a:pt x="453481" y="112775"/>
                </a:lnTo>
                <a:lnTo>
                  <a:pt x="457718" y="113909"/>
                </a:lnTo>
                <a:lnTo>
                  <a:pt x="543366" y="63950"/>
                </a:lnTo>
                <a:lnTo>
                  <a:pt x="541507" y="63950"/>
                </a:lnTo>
                <a:lnTo>
                  <a:pt x="541507" y="62974"/>
                </a:lnTo>
                <a:lnTo>
                  <a:pt x="538002" y="62974"/>
                </a:lnTo>
                <a:lnTo>
                  <a:pt x="527680" y="56953"/>
                </a:lnTo>
                <a:close/>
              </a:path>
              <a:path w="555625" h="114300">
                <a:moveTo>
                  <a:pt x="515691" y="49959"/>
                </a:moveTo>
                <a:lnTo>
                  <a:pt x="0" y="49959"/>
                </a:lnTo>
                <a:lnTo>
                  <a:pt x="0" y="63950"/>
                </a:lnTo>
                <a:lnTo>
                  <a:pt x="515680" y="63950"/>
                </a:lnTo>
                <a:lnTo>
                  <a:pt x="527680" y="56953"/>
                </a:lnTo>
                <a:lnTo>
                  <a:pt x="515691" y="49959"/>
                </a:lnTo>
                <a:close/>
              </a:path>
              <a:path w="555625" h="114300">
                <a:moveTo>
                  <a:pt x="543387" y="49959"/>
                </a:moveTo>
                <a:lnTo>
                  <a:pt x="541507" y="49959"/>
                </a:lnTo>
                <a:lnTo>
                  <a:pt x="541507" y="63950"/>
                </a:lnTo>
                <a:lnTo>
                  <a:pt x="543366" y="63950"/>
                </a:lnTo>
                <a:lnTo>
                  <a:pt x="555376" y="56948"/>
                </a:lnTo>
                <a:lnTo>
                  <a:pt x="543387" y="49959"/>
                </a:lnTo>
                <a:close/>
              </a:path>
              <a:path w="555625" h="114300">
                <a:moveTo>
                  <a:pt x="538002" y="50935"/>
                </a:moveTo>
                <a:lnTo>
                  <a:pt x="527680" y="56953"/>
                </a:lnTo>
                <a:lnTo>
                  <a:pt x="538002" y="62974"/>
                </a:lnTo>
                <a:lnTo>
                  <a:pt x="538002" y="50935"/>
                </a:lnTo>
                <a:close/>
              </a:path>
              <a:path w="555625" h="114300">
                <a:moveTo>
                  <a:pt x="541507" y="50935"/>
                </a:moveTo>
                <a:lnTo>
                  <a:pt x="538002" y="50935"/>
                </a:lnTo>
                <a:lnTo>
                  <a:pt x="538002" y="62974"/>
                </a:lnTo>
                <a:lnTo>
                  <a:pt x="541507" y="62974"/>
                </a:lnTo>
                <a:lnTo>
                  <a:pt x="541507" y="50935"/>
                </a:lnTo>
                <a:close/>
              </a:path>
              <a:path w="555625" h="114300">
                <a:moveTo>
                  <a:pt x="457718" y="0"/>
                </a:moveTo>
                <a:lnTo>
                  <a:pt x="453481" y="1133"/>
                </a:lnTo>
                <a:lnTo>
                  <a:pt x="449579" y="7836"/>
                </a:lnTo>
                <a:lnTo>
                  <a:pt x="450707" y="12027"/>
                </a:lnTo>
                <a:lnTo>
                  <a:pt x="527680" y="56953"/>
                </a:lnTo>
                <a:lnTo>
                  <a:pt x="538002" y="50935"/>
                </a:lnTo>
                <a:lnTo>
                  <a:pt x="541507" y="50935"/>
                </a:lnTo>
                <a:lnTo>
                  <a:pt x="541507" y="49959"/>
                </a:lnTo>
                <a:lnTo>
                  <a:pt x="543387" y="49959"/>
                </a:lnTo>
                <a:lnTo>
                  <a:pt x="457718" y="0"/>
                </a:lnTo>
                <a:close/>
              </a:path>
            </a:pathLst>
          </a:custGeom>
          <a:solidFill>
            <a:srgbClr val="33A7DB"/>
          </a:solidFill>
        </p:spPr>
        <p:txBody>
          <a:bodyPr wrap="square" lIns="0" tIns="0" rIns="0" bIns="0" rtlCol="0"/>
          <a:lstStyle/>
          <a:p>
            <a:endParaRPr sz="1539">
              <a:solidFill>
                <a:prstClr val="black"/>
              </a:solidFill>
            </a:endParaRPr>
          </a:p>
        </p:txBody>
      </p:sp>
      <p:sp>
        <p:nvSpPr>
          <p:cNvPr id="13" name="object 13"/>
          <p:cNvSpPr/>
          <p:nvPr/>
        </p:nvSpPr>
        <p:spPr>
          <a:xfrm>
            <a:off x="4030040" y="3728871"/>
            <a:ext cx="130318" cy="853042"/>
          </a:xfrm>
          <a:custGeom>
            <a:avLst/>
            <a:gdLst/>
            <a:ahLst/>
            <a:cxnLst/>
            <a:rect l="l" t="t" r="r" b="b"/>
            <a:pathLst>
              <a:path w="152400" h="997585">
                <a:moveTo>
                  <a:pt x="0" y="0"/>
                </a:moveTo>
                <a:lnTo>
                  <a:pt x="38195" y="1631"/>
                </a:lnTo>
                <a:lnTo>
                  <a:pt x="79388" y="12049"/>
                </a:lnTo>
                <a:lnTo>
                  <a:pt x="79735" y="485390"/>
                </a:lnTo>
                <a:lnTo>
                  <a:pt x="82270" y="488710"/>
                </a:lnTo>
                <a:lnTo>
                  <a:pt x="132535" y="497904"/>
                </a:lnTo>
                <a:lnTo>
                  <a:pt x="151959" y="498630"/>
                </a:lnTo>
                <a:lnTo>
                  <a:pt x="133264" y="499171"/>
                </a:lnTo>
                <a:lnTo>
                  <a:pt x="88894" y="505750"/>
                </a:lnTo>
                <a:lnTo>
                  <a:pt x="79735" y="984107"/>
                </a:lnTo>
                <a:lnTo>
                  <a:pt x="77198" y="987415"/>
                </a:lnTo>
                <a:lnTo>
                  <a:pt x="70010" y="990427"/>
                </a:lnTo>
                <a:lnTo>
                  <a:pt x="58809" y="993034"/>
                </a:lnTo>
                <a:lnTo>
                  <a:pt x="44229" y="995125"/>
                </a:lnTo>
                <a:lnTo>
                  <a:pt x="26908" y="996587"/>
                </a:lnTo>
                <a:lnTo>
                  <a:pt x="7482" y="997311"/>
                </a:lnTo>
              </a:path>
            </a:pathLst>
          </a:custGeom>
          <a:ln w="10074">
            <a:solidFill>
              <a:srgbClr val="33A7DB"/>
            </a:solidFill>
          </a:ln>
        </p:spPr>
        <p:txBody>
          <a:bodyPr wrap="square" lIns="0" tIns="0" rIns="0" bIns="0" rtlCol="0"/>
          <a:lstStyle/>
          <a:p>
            <a:endParaRPr sz="1539">
              <a:solidFill>
                <a:prstClr val="black"/>
              </a:solidFill>
            </a:endParaRPr>
          </a:p>
        </p:txBody>
      </p:sp>
      <p:sp>
        <p:nvSpPr>
          <p:cNvPr id="14" name="object 14"/>
          <p:cNvSpPr/>
          <p:nvPr/>
        </p:nvSpPr>
        <p:spPr>
          <a:xfrm>
            <a:off x="3148438" y="4716821"/>
            <a:ext cx="1500831" cy="97739"/>
          </a:xfrm>
          <a:custGeom>
            <a:avLst/>
            <a:gdLst/>
            <a:ahLst/>
            <a:cxnLst/>
            <a:rect l="l" t="t" r="r" b="b"/>
            <a:pathLst>
              <a:path w="1755139" h="114300">
                <a:moveTo>
                  <a:pt x="1726981" y="56955"/>
                </a:moveTo>
                <a:lnTo>
                  <a:pt x="1650004" y="101858"/>
                </a:lnTo>
                <a:lnTo>
                  <a:pt x="1648876" y="106073"/>
                </a:lnTo>
                <a:lnTo>
                  <a:pt x="1650827" y="109420"/>
                </a:lnTo>
                <a:lnTo>
                  <a:pt x="1652777" y="112788"/>
                </a:lnTo>
                <a:lnTo>
                  <a:pt x="1656984" y="113918"/>
                </a:lnTo>
                <a:lnTo>
                  <a:pt x="1742702" y="63950"/>
                </a:lnTo>
                <a:lnTo>
                  <a:pt x="1740804" y="63950"/>
                </a:lnTo>
                <a:lnTo>
                  <a:pt x="1740804" y="62974"/>
                </a:lnTo>
                <a:lnTo>
                  <a:pt x="1737299" y="62974"/>
                </a:lnTo>
                <a:lnTo>
                  <a:pt x="1726981" y="56955"/>
                </a:lnTo>
                <a:close/>
              </a:path>
              <a:path w="1755139" h="114300">
                <a:moveTo>
                  <a:pt x="1714990" y="49959"/>
                </a:moveTo>
                <a:lnTo>
                  <a:pt x="0" y="49959"/>
                </a:lnTo>
                <a:lnTo>
                  <a:pt x="0" y="63950"/>
                </a:lnTo>
                <a:lnTo>
                  <a:pt x="1714995" y="63950"/>
                </a:lnTo>
                <a:lnTo>
                  <a:pt x="1726981" y="56955"/>
                </a:lnTo>
                <a:lnTo>
                  <a:pt x="1714990" y="49959"/>
                </a:lnTo>
                <a:close/>
              </a:path>
              <a:path w="1755139" h="114300">
                <a:moveTo>
                  <a:pt x="1742644" y="49959"/>
                </a:moveTo>
                <a:lnTo>
                  <a:pt x="1740804" y="49959"/>
                </a:lnTo>
                <a:lnTo>
                  <a:pt x="1740804" y="63950"/>
                </a:lnTo>
                <a:lnTo>
                  <a:pt x="1742702" y="63950"/>
                </a:lnTo>
                <a:lnTo>
                  <a:pt x="1754672" y="56973"/>
                </a:lnTo>
                <a:lnTo>
                  <a:pt x="1742644" y="49959"/>
                </a:lnTo>
                <a:close/>
              </a:path>
              <a:path w="1755139" h="114300">
                <a:moveTo>
                  <a:pt x="1737299" y="50935"/>
                </a:moveTo>
                <a:lnTo>
                  <a:pt x="1726981" y="56955"/>
                </a:lnTo>
                <a:lnTo>
                  <a:pt x="1737299" y="62974"/>
                </a:lnTo>
                <a:lnTo>
                  <a:pt x="1737299" y="50935"/>
                </a:lnTo>
                <a:close/>
              </a:path>
              <a:path w="1755139" h="114300">
                <a:moveTo>
                  <a:pt x="1740804" y="50935"/>
                </a:moveTo>
                <a:lnTo>
                  <a:pt x="1737299" y="50935"/>
                </a:lnTo>
                <a:lnTo>
                  <a:pt x="1737299" y="62974"/>
                </a:lnTo>
                <a:lnTo>
                  <a:pt x="1740804" y="62974"/>
                </a:lnTo>
                <a:lnTo>
                  <a:pt x="1740804" y="50935"/>
                </a:lnTo>
                <a:close/>
              </a:path>
              <a:path w="1755139" h="114300">
                <a:moveTo>
                  <a:pt x="1656984" y="0"/>
                </a:moveTo>
                <a:lnTo>
                  <a:pt x="1652777" y="1109"/>
                </a:lnTo>
                <a:lnTo>
                  <a:pt x="1648876" y="7836"/>
                </a:lnTo>
                <a:lnTo>
                  <a:pt x="1650004" y="12039"/>
                </a:lnTo>
                <a:lnTo>
                  <a:pt x="1726981" y="56955"/>
                </a:lnTo>
                <a:lnTo>
                  <a:pt x="1737299" y="50935"/>
                </a:lnTo>
                <a:lnTo>
                  <a:pt x="1740804" y="50935"/>
                </a:lnTo>
                <a:lnTo>
                  <a:pt x="1740804" y="49959"/>
                </a:lnTo>
                <a:lnTo>
                  <a:pt x="1742644" y="49959"/>
                </a:lnTo>
                <a:lnTo>
                  <a:pt x="1656984" y="0"/>
                </a:lnTo>
                <a:close/>
              </a:path>
            </a:pathLst>
          </a:custGeom>
          <a:solidFill>
            <a:srgbClr val="33A7DB"/>
          </a:solidFill>
        </p:spPr>
        <p:txBody>
          <a:bodyPr wrap="square" lIns="0" tIns="0" rIns="0" bIns="0" rtlCol="0"/>
          <a:lstStyle/>
          <a:p>
            <a:endParaRPr sz="1539">
              <a:solidFill>
                <a:prstClr val="black"/>
              </a:solidFill>
            </a:endParaRPr>
          </a:p>
        </p:txBody>
      </p:sp>
      <p:sp>
        <p:nvSpPr>
          <p:cNvPr id="15" name="object 15"/>
          <p:cNvSpPr/>
          <p:nvPr/>
        </p:nvSpPr>
        <p:spPr>
          <a:xfrm>
            <a:off x="3623682" y="4959479"/>
            <a:ext cx="1025714" cy="97739"/>
          </a:xfrm>
          <a:custGeom>
            <a:avLst/>
            <a:gdLst/>
            <a:ahLst/>
            <a:cxnLst/>
            <a:rect l="l" t="t" r="r" b="b"/>
            <a:pathLst>
              <a:path w="1199514" h="114300">
                <a:moveTo>
                  <a:pt x="1171642" y="56958"/>
                </a:moveTo>
                <a:lnTo>
                  <a:pt x="1094628" y="101858"/>
                </a:lnTo>
                <a:lnTo>
                  <a:pt x="1093530" y="106061"/>
                </a:lnTo>
                <a:lnTo>
                  <a:pt x="1095481" y="109417"/>
                </a:lnTo>
                <a:lnTo>
                  <a:pt x="1097462" y="112788"/>
                </a:lnTo>
                <a:lnTo>
                  <a:pt x="1101638" y="113894"/>
                </a:lnTo>
                <a:lnTo>
                  <a:pt x="1187351" y="63937"/>
                </a:lnTo>
                <a:lnTo>
                  <a:pt x="1185458" y="63937"/>
                </a:lnTo>
                <a:lnTo>
                  <a:pt x="1185458" y="62971"/>
                </a:lnTo>
                <a:lnTo>
                  <a:pt x="1181953" y="62971"/>
                </a:lnTo>
                <a:lnTo>
                  <a:pt x="1171642" y="56958"/>
                </a:lnTo>
                <a:close/>
              </a:path>
              <a:path w="1199514" h="114300">
                <a:moveTo>
                  <a:pt x="1159619" y="49947"/>
                </a:moveTo>
                <a:lnTo>
                  <a:pt x="0" y="49947"/>
                </a:lnTo>
                <a:lnTo>
                  <a:pt x="0" y="63937"/>
                </a:lnTo>
                <a:lnTo>
                  <a:pt x="1159671" y="63937"/>
                </a:lnTo>
                <a:lnTo>
                  <a:pt x="1171642" y="56958"/>
                </a:lnTo>
                <a:lnTo>
                  <a:pt x="1159619" y="49947"/>
                </a:lnTo>
                <a:close/>
              </a:path>
              <a:path w="1199514" h="114300">
                <a:moveTo>
                  <a:pt x="1187299" y="49947"/>
                </a:moveTo>
                <a:lnTo>
                  <a:pt x="1185458" y="49947"/>
                </a:lnTo>
                <a:lnTo>
                  <a:pt x="1185458" y="63937"/>
                </a:lnTo>
                <a:lnTo>
                  <a:pt x="1187351" y="63937"/>
                </a:lnTo>
                <a:lnTo>
                  <a:pt x="1199327" y="56957"/>
                </a:lnTo>
                <a:lnTo>
                  <a:pt x="1187299" y="49947"/>
                </a:lnTo>
                <a:close/>
              </a:path>
              <a:path w="1199514" h="114300">
                <a:moveTo>
                  <a:pt x="1181953" y="50947"/>
                </a:moveTo>
                <a:lnTo>
                  <a:pt x="1171642" y="56958"/>
                </a:lnTo>
                <a:lnTo>
                  <a:pt x="1181953" y="62971"/>
                </a:lnTo>
                <a:lnTo>
                  <a:pt x="1181953" y="50947"/>
                </a:lnTo>
                <a:close/>
              </a:path>
              <a:path w="1199514" h="114300">
                <a:moveTo>
                  <a:pt x="1185458" y="50947"/>
                </a:moveTo>
                <a:lnTo>
                  <a:pt x="1181953" y="50947"/>
                </a:lnTo>
                <a:lnTo>
                  <a:pt x="1181953" y="62971"/>
                </a:lnTo>
                <a:lnTo>
                  <a:pt x="1185458" y="62971"/>
                </a:lnTo>
                <a:lnTo>
                  <a:pt x="1185458" y="50947"/>
                </a:lnTo>
                <a:close/>
              </a:path>
              <a:path w="1199514" h="114300">
                <a:moveTo>
                  <a:pt x="1101638" y="0"/>
                </a:moveTo>
                <a:lnTo>
                  <a:pt x="1097462" y="1118"/>
                </a:lnTo>
                <a:lnTo>
                  <a:pt x="1095481" y="4477"/>
                </a:lnTo>
                <a:lnTo>
                  <a:pt x="1093530" y="7821"/>
                </a:lnTo>
                <a:lnTo>
                  <a:pt x="1094628" y="12036"/>
                </a:lnTo>
                <a:lnTo>
                  <a:pt x="1171643" y="56957"/>
                </a:lnTo>
                <a:lnTo>
                  <a:pt x="1181953" y="50947"/>
                </a:lnTo>
                <a:lnTo>
                  <a:pt x="1185458" y="50947"/>
                </a:lnTo>
                <a:lnTo>
                  <a:pt x="1185458" y="49947"/>
                </a:lnTo>
                <a:lnTo>
                  <a:pt x="1187299" y="49947"/>
                </a:lnTo>
                <a:lnTo>
                  <a:pt x="1101638" y="0"/>
                </a:lnTo>
                <a:close/>
              </a:path>
            </a:pathLst>
          </a:custGeom>
          <a:solidFill>
            <a:srgbClr val="33A7DB"/>
          </a:solidFill>
        </p:spPr>
        <p:txBody>
          <a:bodyPr wrap="square" lIns="0" tIns="0" rIns="0" bIns="0" rtlCol="0"/>
          <a:lstStyle/>
          <a:p>
            <a:endParaRPr sz="1539">
              <a:solidFill>
                <a:prstClr val="black"/>
              </a:solidFill>
            </a:endParaRPr>
          </a:p>
        </p:txBody>
      </p:sp>
      <p:sp>
        <p:nvSpPr>
          <p:cNvPr id="17" name="object 17"/>
          <p:cNvSpPr/>
          <p:nvPr/>
        </p:nvSpPr>
        <p:spPr>
          <a:xfrm>
            <a:off x="3969730" y="5192076"/>
            <a:ext cx="670596" cy="97739"/>
          </a:xfrm>
          <a:custGeom>
            <a:avLst/>
            <a:gdLst/>
            <a:ahLst/>
            <a:cxnLst/>
            <a:rect l="l" t="t" r="r" b="b"/>
            <a:pathLst>
              <a:path w="784225" h="114300">
                <a:moveTo>
                  <a:pt x="756465" y="56954"/>
                </a:moveTo>
                <a:lnTo>
                  <a:pt x="679490" y="101870"/>
                </a:lnTo>
                <a:lnTo>
                  <a:pt x="678332" y="106061"/>
                </a:lnTo>
                <a:lnTo>
                  <a:pt x="682264" y="112775"/>
                </a:lnTo>
                <a:lnTo>
                  <a:pt x="686470" y="113894"/>
                </a:lnTo>
                <a:lnTo>
                  <a:pt x="772141" y="63950"/>
                </a:lnTo>
                <a:lnTo>
                  <a:pt x="770260" y="63950"/>
                </a:lnTo>
                <a:lnTo>
                  <a:pt x="770260" y="62971"/>
                </a:lnTo>
                <a:lnTo>
                  <a:pt x="766785" y="62971"/>
                </a:lnTo>
                <a:lnTo>
                  <a:pt x="756465" y="56954"/>
                </a:lnTo>
                <a:close/>
              </a:path>
              <a:path w="784225" h="114300">
                <a:moveTo>
                  <a:pt x="744466" y="49959"/>
                </a:moveTo>
                <a:lnTo>
                  <a:pt x="0" y="49959"/>
                </a:lnTo>
                <a:lnTo>
                  <a:pt x="0" y="63950"/>
                </a:lnTo>
                <a:lnTo>
                  <a:pt x="744472" y="63950"/>
                </a:lnTo>
                <a:lnTo>
                  <a:pt x="756465" y="56954"/>
                </a:lnTo>
                <a:lnTo>
                  <a:pt x="744466" y="49959"/>
                </a:lnTo>
                <a:close/>
              </a:path>
              <a:path w="784225" h="114300">
                <a:moveTo>
                  <a:pt x="772122" y="49959"/>
                </a:moveTo>
                <a:lnTo>
                  <a:pt x="770260" y="49959"/>
                </a:lnTo>
                <a:lnTo>
                  <a:pt x="770260" y="63950"/>
                </a:lnTo>
                <a:lnTo>
                  <a:pt x="772141" y="63950"/>
                </a:lnTo>
                <a:lnTo>
                  <a:pt x="784128" y="56961"/>
                </a:lnTo>
                <a:lnTo>
                  <a:pt x="772122" y="49959"/>
                </a:lnTo>
                <a:close/>
              </a:path>
              <a:path w="784225" h="114300">
                <a:moveTo>
                  <a:pt x="766785" y="50935"/>
                </a:moveTo>
                <a:lnTo>
                  <a:pt x="756465" y="56954"/>
                </a:lnTo>
                <a:lnTo>
                  <a:pt x="766785" y="62971"/>
                </a:lnTo>
                <a:lnTo>
                  <a:pt x="766785" y="50935"/>
                </a:lnTo>
                <a:close/>
              </a:path>
              <a:path w="784225" h="114300">
                <a:moveTo>
                  <a:pt x="770260" y="50935"/>
                </a:moveTo>
                <a:lnTo>
                  <a:pt x="766785" y="50935"/>
                </a:lnTo>
                <a:lnTo>
                  <a:pt x="766785" y="62971"/>
                </a:lnTo>
                <a:lnTo>
                  <a:pt x="770260" y="62971"/>
                </a:lnTo>
                <a:lnTo>
                  <a:pt x="770260" y="50935"/>
                </a:lnTo>
                <a:close/>
              </a:path>
              <a:path w="784225" h="114300">
                <a:moveTo>
                  <a:pt x="686470" y="0"/>
                </a:moveTo>
                <a:lnTo>
                  <a:pt x="682264" y="1130"/>
                </a:lnTo>
                <a:lnTo>
                  <a:pt x="680313" y="4501"/>
                </a:lnTo>
                <a:lnTo>
                  <a:pt x="678332" y="7833"/>
                </a:lnTo>
                <a:lnTo>
                  <a:pt x="679490" y="12024"/>
                </a:lnTo>
                <a:lnTo>
                  <a:pt x="682812" y="14014"/>
                </a:lnTo>
                <a:lnTo>
                  <a:pt x="756465" y="56954"/>
                </a:lnTo>
                <a:lnTo>
                  <a:pt x="766785" y="50935"/>
                </a:lnTo>
                <a:lnTo>
                  <a:pt x="770260" y="50935"/>
                </a:lnTo>
                <a:lnTo>
                  <a:pt x="770260" y="49959"/>
                </a:lnTo>
                <a:lnTo>
                  <a:pt x="772122" y="49959"/>
                </a:lnTo>
                <a:lnTo>
                  <a:pt x="686470" y="0"/>
                </a:lnTo>
                <a:close/>
              </a:path>
            </a:pathLst>
          </a:custGeom>
          <a:solidFill>
            <a:srgbClr val="33A7DB"/>
          </a:solidFill>
        </p:spPr>
        <p:txBody>
          <a:bodyPr wrap="square" lIns="0" tIns="0" rIns="0" bIns="0" rtlCol="0"/>
          <a:lstStyle/>
          <a:p>
            <a:endParaRPr sz="1539">
              <a:solidFill>
                <a:prstClr val="black"/>
              </a:solidFill>
            </a:endParaRPr>
          </a:p>
        </p:txBody>
      </p:sp>
      <p:graphicFrame>
        <p:nvGraphicFramePr>
          <p:cNvPr id="9" name="object 9"/>
          <p:cNvGraphicFramePr>
            <a:graphicFrameLocks noGrp="1"/>
          </p:cNvGraphicFramePr>
          <p:nvPr/>
        </p:nvGraphicFramePr>
        <p:xfrm>
          <a:off x="4500978" y="3018130"/>
          <a:ext cx="2644755" cy="706431"/>
        </p:xfrm>
        <a:graphic>
          <a:graphicData uri="http://schemas.openxmlformats.org/drawingml/2006/table">
            <a:tbl>
              <a:tblPr firstRow="1" bandRow="1">
                <a:tableStyleId>{2D5ABB26-0587-4C30-8999-92F81FD0307C}</a:tableStyleId>
              </a:tblPr>
              <a:tblGrid>
                <a:gridCol w="1899581"/>
                <a:gridCol w="542754"/>
                <a:gridCol w="202420"/>
              </a:tblGrid>
              <a:tr h="236920">
                <a:tc gridSpan="2">
                  <a:txBody>
                    <a:bodyPr/>
                    <a:lstStyle/>
                    <a:p>
                      <a:pPr marL="95885">
                        <a:lnSpc>
                          <a:spcPct val="100000"/>
                        </a:lnSpc>
                      </a:pPr>
                      <a:r>
                        <a:rPr sz="900" b="1" spc="20" dirty="0">
                          <a:solidFill>
                            <a:srgbClr val="37A9DB"/>
                          </a:solidFill>
                          <a:latin typeface="Arial"/>
                          <a:cs typeface="Arial"/>
                        </a:rPr>
                        <a:t>M</a:t>
                      </a:r>
                      <a:r>
                        <a:rPr sz="900" b="1" spc="-5" dirty="0">
                          <a:solidFill>
                            <a:srgbClr val="37A9DB"/>
                          </a:solidFill>
                          <a:latin typeface="Arial"/>
                          <a:cs typeface="Arial"/>
                        </a:rPr>
                        <a:t>an</a:t>
                      </a:r>
                      <a:r>
                        <a:rPr sz="900" b="1" spc="5" dirty="0">
                          <a:solidFill>
                            <a:srgbClr val="37A9DB"/>
                          </a:solidFill>
                          <a:latin typeface="Arial"/>
                          <a:cs typeface="Arial"/>
                        </a:rPr>
                        <a:t>d</a:t>
                      </a:r>
                      <a:r>
                        <a:rPr sz="900" b="1" spc="-5" dirty="0">
                          <a:solidFill>
                            <a:srgbClr val="37A9DB"/>
                          </a:solidFill>
                          <a:latin typeface="Arial"/>
                          <a:cs typeface="Arial"/>
                        </a:rPr>
                        <a:t>at</a:t>
                      </a:r>
                      <a:r>
                        <a:rPr sz="900" b="1" spc="5" dirty="0">
                          <a:solidFill>
                            <a:srgbClr val="37A9DB"/>
                          </a:solidFill>
                          <a:latin typeface="Arial"/>
                          <a:cs typeface="Arial"/>
                        </a:rPr>
                        <a:t>o</a:t>
                      </a:r>
                      <a:r>
                        <a:rPr sz="900" b="1" spc="-5" dirty="0">
                          <a:solidFill>
                            <a:srgbClr val="37A9DB"/>
                          </a:solidFill>
                          <a:latin typeface="Arial"/>
                          <a:cs typeface="Arial"/>
                        </a:rPr>
                        <a:t>r</a:t>
                      </a:r>
                      <a:r>
                        <a:rPr sz="900" b="1" dirty="0">
                          <a:solidFill>
                            <a:srgbClr val="37A9DB"/>
                          </a:solidFill>
                          <a:latin typeface="Arial"/>
                          <a:cs typeface="Arial"/>
                        </a:rPr>
                        <a:t>y</a:t>
                      </a:r>
                      <a:r>
                        <a:rPr sz="900" b="1" spc="10" dirty="0">
                          <a:solidFill>
                            <a:srgbClr val="37A9DB"/>
                          </a:solidFill>
                          <a:latin typeface="Times New Roman"/>
                          <a:cs typeface="Times New Roman"/>
                        </a:rPr>
                        <a:t> </a:t>
                      </a:r>
                      <a:r>
                        <a:rPr sz="900" b="1" dirty="0">
                          <a:solidFill>
                            <a:srgbClr val="37A9DB"/>
                          </a:solidFill>
                          <a:latin typeface="Arial"/>
                          <a:cs typeface="Arial"/>
                        </a:rPr>
                        <a:t>for</a:t>
                      </a:r>
                      <a:r>
                        <a:rPr sz="900" b="1" spc="25" dirty="0">
                          <a:solidFill>
                            <a:srgbClr val="37A9DB"/>
                          </a:solidFill>
                          <a:latin typeface="Times New Roman"/>
                          <a:cs typeface="Times New Roman"/>
                        </a:rPr>
                        <a:t> </a:t>
                      </a:r>
                      <a:r>
                        <a:rPr sz="900" b="1" dirty="0">
                          <a:solidFill>
                            <a:srgbClr val="37A9DB"/>
                          </a:solidFill>
                          <a:latin typeface="Arial"/>
                          <a:cs typeface="Arial"/>
                        </a:rPr>
                        <a:t>IDLE,</a:t>
                      </a:r>
                      <a:r>
                        <a:rPr sz="900" b="1" spc="35" dirty="0">
                          <a:solidFill>
                            <a:srgbClr val="37A9DB"/>
                          </a:solidFill>
                          <a:latin typeface="Times New Roman"/>
                          <a:cs typeface="Times New Roman"/>
                        </a:rPr>
                        <a:t> </a:t>
                      </a:r>
                      <a:r>
                        <a:rPr sz="900" b="1" spc="-5" dirty="0">
                          <a:solidFill>
                            <a:srgbClr val="37A9DB"/>
                          </a:solidFill>
                          <a:latin typeface="Arial"/>
                          <a:cs typeface="Arial"/>
                        </a:rPr>
                        <a:t>S</a:t>
                      </a:r>
                      <a:r>
                        <a:rPr sz="900" b="1" spc="15" dirty="0">
                          <a:solidFill>
                            <a:srgbClr val="37A9DB"/>
                          </a:solidFill>
                          <a:latin typeface="Arial"/>
                          <a:cs typeface="Arial"/>
                        </a:rPr>
                        <a:t>T</a:t>
                      </a:r>
                      <a:r>
                        <a:rPr sz="900" b="1" spc="-40" dirty="0">
                          <a:solidFill>
                            <a:srgbClr val="37A9DB"/>
                          </a:solidFill>
                          <a:latin typeface="Arial"/>
                          <a:cs typeface="Arial"/>
                        </a:rPr>
                        <a:t>A</a:t>
                      </a:r>
                      <a:r>
                        <a:rPr sz="900" b="1" dirty="0">
                          <a:solidFill>
                            <a:srgbClr val="37A9DB"/>
                          </a:solidFill>
                          <a:latin typeface="Arial"/>
                          <a:cs typeface="Arial"/>
                        </a:rPr>
                        <a:t>,</a:t>
                      </a:r>
                      <a:r>
                        <a:rPr sz="900" b="1" spc="50" dirty="0">
                          <a:solidFill>
                            <a:srgbClr val="37A9DB"/>
                          </a:solidFill>
                          <a:latin typeface="Times New Roman"/>
                          <a:cs typeface="Times New Roman"/>
                        </a:rPr>
                        <a:t> </a:t>
                      </a:r>
                      <a:r>
                        <a:rPr sz="900" b="1" dirty="0">
                          <a:solidFill>
                            <a:srgbClr val="37A9DB"/>
                          </a:solidFill>
                          <a:latin typeface="Arial"/>
                          <a:cs typeface="Arial"/>
                        </a:rPr>
                        <a:t>IB</a:t>
                      </a:r>
                      <a:r>
                        <a:rPr sz="900" b="1" spc="-5" dirty="0">
                          <a:solidFill>
                            <a:srgbClr val="37A9DB"/>
                          </a:solidFill>
                          <a:latin typeface="Arial"/>
                          <a:cs typeface="Arial"/>
                        </a:rPr>
                        <a:t>SS</a:t>
                      </a:r>
                      <a:r>
                        <a:rPr sz="900" b="1" dirty="0">
                          <a:solidFill>
                            <a:srgbClr val="37A9DB"/>
                          </a:solidFill>
                          <a:latin typeface="Arial"/>
                          <a:cs typeface="Arial"/>
                        </a:rPr>
                        <a:t>,</a:t>
                      </a:r>
                      <a:r>
                        <a:rPr sz="900" b="1" spc="40" dirty="0">
                          <a:solidFill>
                            <a:srgbClr val="37A9DB"/>
                          </a:solidFill>
                          <a:latin typeface="Times New Roman"/>
                          <a:cs typeface="Times New Roman"/>
                        </a:rPr>
                        <a:t> </a:t>
                      </a:r>
                      <a:r>
                        <a:rPr sz="900" b="1" spc="20" dirty="0">
                          <a:solidFill>
                            <a:srgbClr val="37A9DB"/>
                          </a:solidFill>
                          <a:latin typeface="Arial"/>
                          <a:cs typeface="Arial"/>
                        </a:rPr>
                        <a:t>M</a:t>
                      </a:r>
                      <a:r>
                        <a:rPr sz="900" b="1" dirty="0">
                          <a:solidFill>
                            <a:srgbClr val="37A9DB"/>
                          </a:solidFill>
                          <a:latin typeface="Arial"/>
                          <a:cs typeface="Arial"/>
                        </a:rPr>
                        <a:t>INI</a:t>
                      </a:r>
                      <a:r>
                        <a:rPr sz="900" b="1" spc="10" dirty="0">
                          <a:solidFill>
                            <a:srgbClr val="37A9DB"/>
                          </a:solidFill>
                          <a:latin typeface="Times New Roman"/>
                          <a:cs typeface="Times New Roman"/>
                        </a:rPr>
                        <a:t> </a:t>
                      </a:r>
                      <a:r>
                        <a:rPr sz="900" b="1" spc="-40" dirty="0">
                          <a:solidFill>
                            <a:srgbClr val="37A9DB"/>
                          </a:solidFill>
                          <a:latin typeface="Arial"/>
                          <a:cs typeface="Arial"/>
                        </a:rPr>
                        <a:t>A</a:t>
                      </a:r>
                      <a:r>
                        <a:rPr sz="900" b="1" dirty="0">
                          <a:solidFill>
                            <a:srgbClr val="37A9DB"/>
                          </a:solidFill>
                          <a:latin typeface="Arial"/>
                          <a:cs typeface="Arial"/>
                        </a:rPr>
                        <a:t>P</a:t>
                      </a:r>
                      <a:endParaRPr sz="900">
                        <a:latin typeface="Arial"/>
                        <a:cs typeface="Arial"/>
                      </a:endParaRPr>
                    </a:p>
                  </a:txBody>
                  <a:tcPr marL="0" marR="0" marT="0" marB="0">
                    <a:lnL w="10074">
                      <a:solidFill>
                        <a:srgbClr val="37A9DB"/>
                      </a:solidFill>
                      <a:prstDash val="solid"/>
                    </a:lnL>
                    <a:lnR w="10074">
                      <a:solidFill>
                        <a:srgbClr val="37A9DB"/>
                      </a:solidFill>
                      <a:prstDash val="solid"/>
                    </a:lnR>
                    <a:lnT w="10074">
                      <a:solidFill>
                        <a:srgbClr val="37A9DB"/>
                      </a:solidFill>
                      <a:prstDash val="solid"/>
                    </a:lnT>
                    <a:lnB w="10074">
                      <a:solidFill>
                        <a:srgbClr val="37A9DB"/>
                      </a:solidFill>
                      <a:prstDash val="solid"/>
                    </a:lnB>
                  </a:tcPr>
                </a:tc>
                <a:tc hMerge="1">
                  <a:txBody>
                    <a:bodyPr/>
                    <a:lstStyle/>
                    <a:p>
                      <a:endParaRPr/>
                    </a:p>
                  </a:txBody>
                  <a:tcPr marL="0" marR="0" marT="0" marB="0"/>
                </a:tc>
                <a:tc>
                  <a:txBody>
                    <a:bodyPr/>
                    <a:lstStyle/>
                    <a:p>
                      <a:endParaRPr sz="900">
                        <a:latin typeface="Arial"/>
                        <a:cs typeface="Arial"/>
                      </a:endParaRPr>
                    </a:p>
                  </a:txBody>
                  <a:tcPr marL="0" marR="0" marT="0" marB="0">
                    <a:lnL w="10074">
                      <a:solidFill>
                        <a:srgbClr val="37A9DB"/>
                      </a:solidFill>
                      <a:prstDash val="solid"/>
                    </a:lnL>
                  </a:tcPr>
                </a:tc>
              </a:tr>
              <a:tr h="236912">
                <a:tc>
                  <a:txBody>
                    <a:bodyPr/>
                    <a:lstStyle/>
                    <a:p>
                      <a:pPr marL="95885">
                        <a:lnSpc>
                          <a:spcPct val="100000"/>
                        </a:lnSpc>
                      </a:pPr>
                      <a:r>
                        <a:rPr sz="900" b="1" spc="-5" dirty="0">
                          <a:solidFill>
                            <a:srgbClr val="37A9DB"/>
                          </a:solidFill>
                          <a:latin typeface="Arial"/>
                          <a:cs typeface="Arial"/>
                        </a:rPr>
                        <a:t>Use</a:t>
                      </a:r>
                      <a:r>
                        <a:rPr sz="900" b="1" dirty="0">
                          <a:solidFill>
                            <a:srgbClr val="37A9DB"/>
                          </a:solidFill>
                          <a:latin typeface="Arial"/>
                          <a:cs typeface="Arial"/>
                        </a:rPr>
                        <a:t>d</a:t>
                      </a:r>
                      <a:r>
                        <a:rPr sz="900" b="1" spc="30" dirty="0">
                          <a:solidFill>
                            <a:srgbClr val="37A9DB"/>
                          </a:solidFill>
                          <a:latin typeface="Times New Roman"/>
                          <a:cs typeface="Times New Roman"/>
                        </a:rPr>
                        <a:t> </a:t>
                      </a:r>
                      <a:r>
                        <a:rPr sz="900" b="1" dirty="0">
                          <a:solidFill>
                            <a:srgbClr val="37A9DB"/>
                          </a:solidFill>
                          <a:latin typeface="Arial"/>
                          <a:cs typeface="Arial"/>
                        </a:rPr>
                        <a:t>for</a:t>
                      </a:r>
                      <a:r>
                        <a:rPr sz="900" b="1" spc="25" dirty="0">
                          <a:solidFill>
                            <a:srgbClr val="37A9DB"/>
                          </a:solidFill>
                          <a:latin typeface="Times New Roman"/>
                          <a:cs typeface="Times New Roman"/>
                        </a:rPr>
                        <a:t> </a:t>
                      </a:r>
                      <a:r>
                        <a:rPr sz="900" b="1" spc="-10" dirty="0">
                          <a:solidFill>
                            <a:srgbClr val="37A9DB"/>
                          </a:solidFill>
                          <a:latin typeface="Arial"/>
                          <a:cs typeface="Arial"/>
                        </a:rPr>
                        <a:t>S</a:t>
                      </a:r>
                      <a:r>
                        <a:rPr sz="900" b="1" spc="15" dirty="0">
                          <a:solidFill>
                            <a:srgbClr val="37A9DB"/>
                          </a:solidFill>
                          <a:latin typeface="Arial"/>
                          <a:cs typeface="Arial"/>
                        </a:rPr>
                        <a:t>T</a:t>
                      </a:r>
                      <a:r>
                        <a:rPr sz="900" b="1" spc="-40" dirty="0">
                          <a:solidFill>
                            <a:srgbClr val="37A9DB"/>
                          </a:solidFill>
                          <a:latin typeface="Arial"/>
                          <a:cs typeface="Arial"/>
                        </a:rPr>
                        <a:t>A</a:t>
                      </a:r>
                      <a:r>
                        <a:rPr sz="900" b="1" dirty="0">
                          <a:solidFill>
                            <a:srgbClr val="37A9DB"/>
                          </a:solidFill>
                          <a:latin typeface="Arial"/>
                          <a:cs typeface="Arial"/>
                        </a:rPr>
                        <a:t>,</a:t>
                      </a:r>
                      <a:r>
                        <a:rPr sz="900" b="1" spc="65" dirty="0">
                          <a:solidFill>
                            <a:srgbClr val="37A9DB"/>
                          </a:solidFill>
                          <a:latin typeface="Times New Roman"/>
                          <a:cs typeface="Times New Roman"/>
                        </a:rPr>
                        <a:t> </a:t>
                      </a:r>
                      <a:r>
                        <a:rPr sz="900" b="1" dirty="0">
                          <a:solidFill>
                            <a:srgbClr val="37A9DB"/>
                          </a:solidFill>
                          <a:latin typeface="Arial"/>
                          <a:cs typeface="Arial"/>
                        </a:rPr>
                        <a:t>IB</a:t>
                      </a:r>
                      <a:r>
                        <a:rPr sz="900" b="1" spc="-5" dirty="0">
                          <a:solidFill>
                            <a:srgbClr val="37A9DB"/>
                          </a:solidFill>
                          <a:latin typeface="Arial"/>
                          <a:cs typeface="Arial"/>
                        </a:rPr>
                        <a:t>SS</a:t>
                      </a:r>
                      <a:r>
                        <a:rPr sz="900" b="1" dirty="0">
                          <a:solidFill>
                            <a:srgbClr val="37A9DB"/>
                          </a:solidFill>
                          <a:latin typeface="Arial"/>
                          <a:cs typeface="Arial"/>
                        </a:rPr>
                        <a:t>,</a:t>
                      </a:r>
                      <a:r>
                        <a:rPr sz="900" b="1" spc="30" dirty="0">
                          <a:solidFill>
                            <a:srgbClr val="37A9DB"/>
                          </a:solidFill>
                          <a:latin typeface="Times New Roman"/>
                          <a:cs typeface="Times New Roman"/>
                        </a:rPr>
                        <a:t> </a:t>
                      </a:r>
                      <a:r>
                        <a:rPr sz="900" b="1" spc="20" dirty="0">
                          <a:solidFill>
                            <a:srgbClr val="37A9DB"/>
                          </a:solidFill>
                          <a:latin typeface="Arial"/>
                          <a:cs typeface="Arial"/>
                        </a:rPr>
                        <a:t>M</a:t>
                      </a:r>
                      <a:r>
                        <a:rPr sz="900" b="1" dirty="0">
                          <a:solidFill>
                            <a:srgbClr val="37A9DB"/>
                          </a:solidFill>
                          <a:latin typeface="Arial"/>
                          <a:cs typeface="Arial"/>
                        </a:rPr>
                        <a:t>INI</a:t>
                      </a:r>
                      <a:r>
                        <a:rPr sz="900" b="1" spc="10" dirty="0">
                          <a:solidFill>
                            <a:srgbClr val="37A9DB"/>
                          </a:solidFill>
                          <a:latin typeface="Times New Roman"/>
                          <a:cs typeface="Times New Roman"/>
                        </a:rPr>
                        <a:t> </a:t>
                      </a:r>
                      <a:r>
                        <a:rPr sz="900" b="1" spc="-40" dirty="0">
                          <a:solidFill>
                            <a:srgbClr val="37A9DB"/>
                          </a:solidFill>
                          <a:latin typeface="Arial"/>
                          <a:cs typeface="Arial"/>
                        </a:rPr>
                        <a:t>A</a:t>
                      </a:r>
                      <a:r>
                        <a:rPr sz="900" b="1" dirty="0">
                          <a:solidFill>
                            <a:srgbClr val="37A9DB"/>
                          </a:solidFill>
                          <a:latin typeface="Arial"/>
                          <a:cs typeface="Arial"/>
                        </a:rPr>
                        <a:t>P</a:t>
                      </a:r>
                      <a:endParaRPr sz="900">
                        <a:latin typeface="Arial"/>
                        <a:cs typeface="Arial"/>
                      </a:endParaRPr>
                    </a:p>
                  </a:txBody>
                  <a:tcPr marL="0" marR="0" marT="0" marB="0">
                    <a:lnL w="10074">
                      <a:solidFill>
                        <a:srgbClr val="37A9DB"/>
                      </a:solidFill>
                      <a:prstDash val="solid"/>
                    </a:lnL>
                    <a:lnR w="10074">
                      <a:solidFill>
                        <a:srgbClr val="37A9DB"/>
                      </a:solidFill>
                      <a:prstDash val="solid"/>
                    </a:lnR>
                    <a:lnT w="10074">
                      <a:solidFill>
                        <a:srgbClr val="37A9DB"/>
                      </a:solidFill>
                      <a:prstDash val="solid"/>
                    </a:lnT>
                    <a:lnB w="10074">
                      <a:solidFill>
                        <a:srgbClr val="37A9DB"/>
                      </a:solidFill>
                      <a:prstDash val="solid"/>
                    </a:lnB>
                  </a:tcPr>
                </a:tc>
                <a:tc gridSpan="2">
                  <a:txBody>
                    <a:bodyPr/>
                    <a:lstStyle/>
                    <a:p>
                      <a:endParaRPr sz="900">
                        <a:latin typeface="Arial"/>
                        <a:cs typeface="Arial"/>
                      </a:endParaRPr>
                    </a:p>
                  </a:txBody>
                  <a:tcPr marL="0" marR="0" marT="0" marB="0">
                    <a:lnL w="10074">
                      <a:solidFill>
                        <a:srgbClr val="37A9DB"/>
                      </a:solidFill>
                      <a:prstDash val="solid"/>
                    </a:lnL>
                    <a:lnB w="10074">
                      <a:solidFill>
                        <a:srgbClr val="37A9DB"/>
                      </a:solidFill>
                      <a:prstDash val="solid"/>
                    </a:lnB>
                  </a:tcPr>
                </a:tc>
                <a:tc hMerge="1">
                  <a:txBody>
                    <a:bodyPr/>
                    <a:lstStyle/>
                    <a:p>
                      <a:endParaRPr/>
                    </a:p>
                  </a:txBody>
                  <a:tcPr marL="0" marR="0" marT="0" marB="0"/>
                </a:tc>
              </a:tr>
              <a:tr h="232599">
                <a:tc gridSpan="3">
                  <a:txBody>
                    <a:bodyPr/>
                    <a:lstStyle/>
                    <a:p>
                      <a:pPr marL="95885">
                        <a:lnSpc>
                          <a:spcPct val="100000"/>
                        </a:lnSpc>
                      </a:pPr>
                      <a:r>
                        <a:rPr sz="900" b="1" spc="-5" dirty="0">
                          <a:solidFill>
                            <a:srgbClr val="37A9DB"/>
                          </a:solidFill>
                          <a:latin typeface="Arial"/>
                          <a:cs typeface="Arial"/>
                        </a:rPr>
                        <a:t>Use</a:t>
                      </a:r>
                      <a:r>
                        <a:rPr sz="900" b="1" dirty="0">
                          <a:solidFill>
                            <a:srgbClr val="37A9DB"/>
                          </a:solidFill>
                          <a:latin typeface="Arial"/>
                          <a:cs typeface="Arial"/>
                        </a:rPr>
                        <a:t>d</a:t>
                      </a:r>
                      <a:r>
                        <a:rPr sz="900" b="1" spc="30" dirty="0">
                          <a:solidFill>
                            <a:srgbClr val="37A9DB"/>
                          </a:solidFill>
                          <a:latin typeface="Times New Roman"/>
                          <a:cs typeface="Times New Roman"/>
                        </a:rPr>
                        <a:t> </a:t>
                      </a:r>
                      <a:r>
                        <a:rPr sz="900" b="1" dirty="0">
                          <a:solidFill>
                            <a:srgbClr val="37A9DB"/>
                          </a:solidFill>
                          <a:latin typeface="Arial"/>
                          <a:cs typeface="Arial"/>
                        </a:rPr>
                        <a:t>for</a:t>
                      </a:r>
                      <a:r>
                        <a:rPr sz="900" b="1" spc="25" dirty="0">
                          <a:solidFill>
                            <a:srgbClr val="37A9DB"/>
                          </a:solidFill>
                          <a:latin typeface="Times New Roman"/>
                          <a:cs typeface="Times New Roman"/>
                        </a:rPr>
                        <a:t> </a:t>
                      </a:r>
                      <a:r>
                        <a:rPr sz="900" b="1" spc="-10" dirty="0">
                          <a:solidFill>
                            <a:srgbClr val="37A9DB"/>
                          </a:solidFill>
                          <a:latin typeface="Arial"/>
                          <a:cs typeface="Arial"/>
                        </a:rPr>
                        <a:t>S</a:t>
                      </a:r>
                      <a:r>
                        <a:rPr sz="900" b="1" spc="15" dirty="0">
                          <a:solidFill>
                            <a:srgbClr val="37A9DB"/>
                          </a:solidFill>
                          <a:latin typeface="Arial"/>
                          <a:cs typeface="Arial"/>
                        </a:rPr>
                        <a:t>T</a:t>
                      </a:r>
                      <a:r>
                        <a:rPr sz="900" b="1" spc="-40" dirty="0">
                          <a:solidFill>
                            <a:srgbClr val="37A9DB"/>
                          </a:solidFill>
                          <a:latin typeface="Arial"/>
                          <a:cs typeface="Arial"/>
                        </a:rPr>
                        <a:t>A</a:t>
                      </a:r>
                      <a:r>
                        <a:rPr sz="900" b="1" dirty="0">
                          <a:solidFill>
                            <a:srgbClr val="37A9DB"/>
                          </a:solidFill>
                          <a:latin typeface="Arial"/>
                          <a:cs typeface="Arial"/>
                        </a:rPr>
                        <a:t>,</a:t>
                      </a:r>
                      <a:r>
                        <a:rPr sz="900" b="1" spc="65" dirty="0">
                          <a:solidFill>
                            <a:srgbClr val="37A9DB"/>
                          </a:solidFill>
                          <a:latin typeface="Times New Roman"/>
                          <a:cs typeface="Times New Roman"/>
                        </a:rPr>
                        <a:t> </a:t>
                      </a:r>
                      <a:r>
                        <a:rPr sz="900" b="1" dirty="0">
                          <a:solidFill>
                            <a:srgbClr val="37A9DB"/>
                          </a:solidFill>
                          <a:latin typeface="Arial"/>
                          <a:cs typeface="Arial"/>
                        </a:rPr>
                        <a:t>IB</a:t>
                      </a:r>
                      <a:r>
                        <a:rPr sz="900" b="1" spc="-5" dirty="0">
                          <a:solidFill>
                            <a:srgbClr val="37A9DB"/>
                          </a:solidFill>
                          <a:latin typeface="Arial"/>
                          <a:cs typeface="Arial"/>
                        </a:rPr>
                        <a:t>S</a:t>
                      </a:r>
                      <a:r>
                        <a:rPr sz="900" b="1" dirty="0">
                          <a:solidFill>
                            <a:srgbClr val="37A9DB"/>
                          </a:solidFill>
                          <a:latin typeface="Arial"/>
                          <a:cs typeface="Arial"/>
                        </a:rPr>
                        <a:t>S</a:t>
                      </a:r>
                      <a:r>
                        <a:rPr sz="900" b="1" spc="35" dirty="0">
                          <a:solidFill>
                            <a:srgbClr val="37A9DB"/>
                          </a:solidFill>
                          <a:latin typeface="Times New Roman"/>
                          <a:cs typeface="Times New Roman"/>
                        </a:rPr>
                        <a:t> </a:t>
                      </a:r>
                      <a:r>
                        <a:rPr sz="900" b="1" dirty="0">
                          <a:solidFill>
                            <a:srgbClr val="37A9DB"/>
                          </a:solidFill>
                          <a:latin typeface="Arial"/>
                          <a:cs typeface="Arial"/>
                        </a:rPr>
                        <a:t>(</a:t>
                      </a:r>
                      <a:r>
                        <a:rPr sz="900" b="1" spc="5" dirty="0">
                          <a:solidFill>
                            <a:srgbClr val="37A9DB"/>
                          </a:solidFill>
                          <a:latin typeface="Arial"/>
                          <a:cs typeface="Arial"/>
                        </a:rPr>
                        <a:t>W</a:t>
                      </a:r>
                      <a:r>
                        <a:rPr sz="900" b="1" spc="-5" dirty="0">
                          <a:solidFill>
                            <a:srgbClr val="37A9DB"/>
                          </a:solidFill>
                          <a:latin typeface="Arial"/>
                          <a:cs typeface="Arial"/>
                        </a:rPr>
                        <a:t>EP</a:t>
                      </a:r>
                      <a:r>
                        <a:rPr sz="900" b="1" dirty="0">
                          <a:solidFill>
                            <a:srgbClr val="37A9DB"/>
                          </a:solidFill>
                          <a:latin typeface="Arial"/>
                          <a:cs typeface="Arial"/>
                        </a:rPr>
                        <a:t>),</a:t>
                      </a:r>
                      <a:r>
                        <a:rPr sz="900" b="1" spc="30" dirty="0">
                          <a:solidFill>
                            <a:srgbClr val="37A9DB"/>
                          </a:solidFill>
                          <a:latin typeface="Times New Roman"/>
                          <a:cs typeface="Times New Roman"/>
                        </a:rPr>
                        <a:t> </a:t>
                      </a:r>
                      <a:r>
                        <a:rPr sz="900" b="1" spc="20" dirty="0">
                          <a:solidFill>
                            <a:srgbClr val="37A9DB"/>
                          </a:solidFill>
                          <a:latin typeface="Arial"/>
                          <a:cs typeface="Arial"/>
                        </a:rPr>
                        <a:t>M</a:t>
                      </a:r>
                      <a:r>
                        <a:rPr sz="900" b="1" dirty="0">
                          <a:solidFill>
                            <a:srgbClr val="37A9DB"/>
                          </a:solidFill>
                          <a:latin typeface="Arial"/>
                          <a:cs typeface="Arial"/>
                        </a:rPr>
                        <a:t>INI</a:t>
                      </a:r>
                      <a:r>
                        <a:rPr sz="900" b="1" spc="10" dirty="0">
                          <a:solidFill>
                            <a:srgbClr val="37A9DB"/>
                          </a:solidFill>
                          <a:latin typeface="Times New Roman"/>
                          <a:cs typeface="Times New Roman"/>
                        </a:rPr>
                        <a:t> </a:t>
                      </a:r>
                      <a:r>
                        <a:rPr sz="900" b="1" spc="-40" dirty="0">
                          <a:solidFill>
                            <a:srgbClr val="37A9DB"/>
                          </a:solidFill>
                          <a:latin typeface="Arial"/>
                          <a:cs typeface="Arial"/>
                        </a:rPr>
                        <a:t>A</a:t>
                      </a:r>
                      <a:r>
                        <a:rPr sz="900" b="1" dirty="0">
                          <a:solidFill>
                            <a:srgbClr val="37A9DB"/>
                          </a:solidFill>
                          <a:latin typeface="Arial"/>
                          <a:cs typeface="Arial"/>
                        </a:rPr>
                        <a:t>P</a:t>
                      </a:r>
                      <a:r>
                        <a:rPr sz="900" b="1" spc="75" dirty="0">
                          <a:solidFill>
                            <a:srgbClr val="37A9DB"/>
                          </a:solidFill>
                          <a:latin typeface="Times New Roman"/>
                          <a:cs typeface="Times New Roman"/>
                        </a:rPr>
                        <a:t> </a:t>
                      </a:r>
                      <a:r>
                        <a:rPr sz="900" b="1" dirty="0">
                          <a:solidFill>
                            <a:srgbClr val="37A9DB"/>
                          </a:solidFill>
                          <a:latin typeface="Arial"/>
                          <a:cs typeface="Arial"/>
                        </a:rPr>
                        <a:t>(</a:t>
                      </a:r>
                      <a:r>
                        <a:rPr sz="900" b="1" spc="5" dirty="0">
                          <a:solidFill>
                            <a:srgbClr val="37A9DB"/>
                          </a:solidFill>
                          <a:latin typeface="Arial"/>
                          <a:cs typeface="Arial"/>
                        </a:rPr>
                        <a:t>W</a:t>
                      </a:r>
                      <a:r>
                        <a:rPr sz="900" b="1" spc="-5" dirty="0">
                          <a:solidFill>
                            <a:srgbClr val="37A9DB"/>
                          </a:solidFill>
                          <a:latin typeface="Arial"/>
                          <a:cs typeface="Arial"/>
                        </a:rPr>
                        <a:t>EP</a:t>
                      </a:r>
                      <a:r>
                        <a:rPr sz="900" b="1" dirty="0">
                          <a:solidFill>
                            <a:srgbClr val="37A9DB"/>
                          </a:solidFill>
                          <a:latin typeface="Arial"/>
                          <a:cs typeface="Arial"/>
                        </a:rPr>
                        <a:t>)</a:t>
                      </a:r>
                      <a:endParaRPr sz="900">
                        <a:latin typeface="Arial"/>
                        <a:cs typeface="Arial"/>
                      </a:endParaRPr>
                    </a:p>
                  </a:txBody>
                  <a:tcPr marL="0" marR="0" marT="0" marB="0">
                    <a:lnL w="10074">
                      <a:solidFill>
                        <a:srgbClr val="37A9DB"/>
                      </a:solidFill>
                      <a:prstDash val="solid"/>
                    </a:lnL>
                    <a:lnR w="10074">
                      <a:solidFill>
                        <a:srgbClr val="37A9DB"/>
                      </a:solidFill>
                      <a:prstDash val="solid"/>
                    </a:lnR>
                    <a:lnT w="10074">
                      <a:solidFill>
                        <a:srgbClr val="37A9DB"/>
                      </a:solidFill>
                      <a:prstDash val="solid"/>
                    </a:lnT>
                    <a:lnB w="10074">
                      <a:solidFill>
                        <a:srgbClr val="37A9DB"/>
                      </a:solidFill>
                      <a:prstDash val="solid"/>
                    </a:lnB>
                  </a:tcPr>
                </a:tc>
                <a:tc hMerge="1">
                  <a:txBody>
                    <a:bodyPr/>
                    <a:lstStyle/>
                    <a:p>
                      <a:endParaRPr/>
                    </a:p>
                  </a:txBody>
                  <a:tcPr marL="0" marR="0" marT="0" marB="0"/>
                </a:tc>
                <a:tc hMerge="1">
                  <a:txBody>
                    <a:bodyPr/>
                    <a:lstStyle/>
                    <a:p>
                      <a:endParaRPr/>
                    </a:p>
                  </a:txBody>
                  <a:tcPr marL="0" marR="0" marT="0" marB="0"/>
                </a:tc>
              </a:tr>
            </a:tbl>
          </a:graphicData>
        </a:graphic>
      </p:graphicFrame>
      <p:graphicFrame>
        <p:nvGraphicFramePr>
          <p:cNvPr id="16" name="object 16"/>
          <p:cNvGraphicFramePr>
            <a:graphicFrameLocks noGrp="1"/>
          </p:cNvGraphicFramePr>
          <p:nvPr/>
        </p:nvGraphicFramePr>
        <p:xfrm>
          <a:off x="4635936" y="4644922"/>
          <a:ext cx="3384210" cy="707841"/>
        </p:xfrm>
        <a:graphic>
          <a:graphicData uri="http://schemas.openxmlformats.org/drawingml/2006/table">
            <a:tbl>
              <a:tblPr firstRow="1" bandRow="1">
                <a:tableStyleId>{2D5ABB26-0587-4C30-8999-92F81FD0307C}</a:tableStyleId>
              </a:tblPr>
              <a:tblGrid>
                <a:gridCol w="3384210"/>
              </a:tblGrid>
              <a:tr h="238345">
                <a:tc>
                  <a:txBody>
                    <a:bodyPr/>
                    <a:lstStyle/>
                    <a:p>
                      <a:pPr marL="106045">
                        <a:lnSpc>
                          <a:spcPct val="100000"/>
                        </a:lnSpc>
                      </a:pPr>
                      <a:r>
                        <a:rPr sz="900" b="1" spc="-5" dirty="0">
                          <a:solidFill>
                            <a:srgbClr val="37A9DB"/>
                          </a:solidFill>
                          <a:latin typeface="Arial"/>
                          <a:cs typeface="Arial"/>
                        </a:rPr>
                        <a:t>Use</a:t>
                      </a:r>
                      <a:r>
                        <a:rPr sz="900" b="1" dirty="0">
                          <a:solidFill>
                            <a:srgbClr val="37A9DB"/>
                          </a:solidFill>
                          <a:latin typeface="Arial"/>
                          <a:cs typeface="Arial"/>
                        </a:rPr>
                        <a:t>d</a:t>
                      </a:r>
                      <a:r>
                        <a:rPr sz="900" b="1" spc="30" dirty="0">
                          <a:solidFill>
                            <a:srgbClr val="37A9DB"/>
                          </a:solidFill>
                          <a:latin typeface="Times New Roman"/>
                          <a:cs typeface="Times New Roman"/>
                        </a:rPr>
                        <a:t> </a:t>
                      </a:r>
                      <a:r>
                        <a:rPr sz="900" b="1" dirty="0">
                          <a:solidFill>
                            <a:srgbClr val="37A9DB"/>
                          </a:solidFill>
                          <a:latin typeface="Arial"/>
                          <a:cs typeface="Arial"/>
                        </a:rPr>
                        <a:t>for</a:t>
                      </a:r>
                      <a:r>
                        <a:rPr sz="900" b="1" spc="25" dirty="0">
                          <a:solidFill>
                            <a:srgbClr val="37A9DB"/>
                          </a:solidFill>
                          <a:latin typeface="Times New Roman"/>
                          <a:cs typeface="Times New Roman"/>
                        </a:rPr>
                        <a:t> </a:t>
                      </a:r>
                      <a:r>
                        <a:rPr sz="900" b="1" spc="-10" dirty="0">
                          <a:solidFill>
                            <a:srgbClr val="37A9DB"/>
                          </a:solidFill>
                          <a:latin typeface="Arial"/>
                          <a:cs typeface="Arial"/>
                        </a:rPr>
                        <a:t>S</a:t>
                      </a:r>
                      <a:r>
                        <a:rPr sz="900" b="1" spc="15" dirty="0">
                          <a:solidFill>
                            <a:srgbClr val="37A9DB"/>
                          </a:solidFill>
                          <a:latin typeface="Arial"/>
                          <a:cs typeface="Arial"/>
                        </a:rPr>
                        <a:t>T</a:t>
                      </a:r>
                      <a:r>
                        <a:rPr sz="900" b="1" spc="-40" dirty="0">
                          <a:solidFill>
                            <a:srgbClr val="37A9DB"/>
                          </a:solidFill>
                          <a:latin typeface="Arial"/>
                          <a:cs typeface="Arial"/>
                        </a:rPr>
                        <a:t>A</a:t>
                      </a:r>
                      <a:r>
                        <a:rPr sz="900" b="1" dirty="0">
                          <a:solidFill>
                            <a:srgbClr val="37A9DB"/>
                          </a:solidFill>
                          <a:latin typeface="Arial"/>
                          <a:cs typeface="Arial"/>
                        </a:rPr>
                        <a:t>,</a:t>
                      </a:r>
                      <a:r>
                        <a:rPr sz="900" b="1" spc="65" dirty="0">
                          <a:solidFill>
                            <a:srgbClr val="37A9DB"/>
                          </a:solidFill>
                          <a:latin typeface="Times New Roman"/>
                          <a:cs typeface="Times New Roman"/>
                        </a:rPr>
                        <a:t> </a:t>
                      </a:r>
                      <a:r>
                        <a:rPr sz="900" b="1" dirty="0">
                          <a:solidFill>
                            <a:srgbClr val="37A9DB"/>
                          </a:solidFill>
                          <a:latin typeface="Arial"/>
                          <a:cs typeface="Arial"/>
                        </a:rPr>
                        <a:t>IB</a:t>
                      </a:r>
                      <a:r>
                        <a:rPr sz="900" b="1" spc="-5" dirty="0">
                          <a:solidFill>
                            <a:srgbClr val="37A9DB"/>
                          </a:solidFill>
                          <a:latin typeface="Arial"/>
                          <a:cs typeface="Arial"/>
                        </a:rPr>
                        <a:t>S</a:t>
                      </a:r>
                      <a:r>
                        <a:rPr sz="900" b="1" dirty="0">
                          <a:solidFill>
                            <a:srgbClr val="37A9DB"/>
                          </a:solidFill>
                          <a:latin typeface="Arial"/>
                          <a:cs typeface="Arial"/>
                        </a:rPr>
                        <a:t>S</a:t>
                      </a:r>
                      <a:r>
                        <a:rPr sz="900" b="1" spc="35" dirty="0">
                          <a:solidFill>
                            <a:srgbClr val="37A9DB"/>
                          </a:solidFill>
                          <a:latin typeface="Times New Roman"/>
                          <a:cs typeface="Times New Roman"/>
                        </a:rPr>
                        <a:t> </a:t>
                      </a:r>
                      <a:r>
                        <a:rPr sz="900" b="1" dirty="0">
                          <a:solidFill>
                            <a:srgbClr val="37A9DB"/>
                          </a:solidFill>
                          <a:latin typeface="Arial"/>
                          <a:cs typeface="Arial"/>
                        </a:rPr>
                        <a:t>(</a:t>
                      </a:r>
                      <a:r>
                        <a:rPr sz="900" b="1" spc="-5" dirty="0">
                          <a:solidFill>
                            <a:srgbClr val="37A9DB"/>
                          </a:solidFill>
                          <a:latin typeface="Arial"/>
                          <a:cs typeface="Arial"/>
                        </a:rPr>
                        <a:t>ma</a:t>
                      </a:r>
                      <a:r>
                        <a:rPr sz="900" b="1" dirty="0">
                          <a:solidFill>
                            <a:srgbClr val="37A9DB"/>
                          </a:solidFill>
                          <a:latin typeface="Arial"/>
                          <a:cs typeface="Arial"/>
                        </a:rPr>
                        <a:t>nd</a:t>
                      </a:r>
                      <a:r>
                        <a:rPr sz="900" b="1" spc="-5" dirty="0">
                          <a:solidFill>
                            <a:srgbClr val="37A9DB"/>
                          </a:solidFill>
                          <a:latin typeface="Arial"/>
                          <a:cs typeface="Arial"/>
                        </a:rPr>
                        <a:t>at</a:t>
                      </a:r>
                      <a:r>
                        <a:rPr sz="900" b="1" spc="5" dirty="0">
                          <a:solidFill>
                            <a:srgbClr val="37A9DB"/>
                          </a:solidFill>
                          <a:latin typeface="Arial"/>
                          <a:cs typeface="Arial"/>
                        </a:rPr>
                        <a:t>o</a:t>
                      </a:r>
                      <a:r>
                        <a:rPr sz="900" b="1" spc="-5" dirty="0">
                          <a:solidFill>
                            <a:srgbClr val="37A9DB"/>
                          </a:solidFill>
                          <a:latin typeface="Arial"/>
                          <a:cs typeface="Arial"/>
                        </a:rPr>
                        <a:t>r</a:t>
                      </a:r>
                      <a:r>
                        <a:rPr sz="900" b="1" dirty="0">
                          <a:solidFill>
                            <a:srgbClr val="37A9DB"/>
                          </a:solidFill>
                          <a:latin typeface="Arial"/>
                          <a:cs typeface="Arial"/>
                        </a:rPr>
                        <a:t>y</a:t>
                      </a:r>
                      <a:r>
                        <a:rPr sz="900" b="1" spc="25" dirty="0">
                          <a:solidFill>
                            <a:srgbClr val="37A9DB"/>
                          </a:solidFill>
                          <a:latin typeface="Times New Roman"/>
                          <a:cs typeface="Times New Roman"/>
                        </a:rPr>
                        <a:t> </a:t>
                      </a:r>
                      <a:r>
                        <a:rPr sz="900" b="1" spc="-5" dirty="0">
                          <a:solidFill>
                            <a:srgbClr val="37A9DB"/>
                          </a:solidFill>
                          <a:latin typeface="Arial"/>
                          <a:cs typeface="Arial"/>
                        </a:rPr>
                        <a:t>DHC</a:t>
                      </a:r>
                      <a:r>
                        <a:rPr sz="900" b="1" dirty="0">
                          <a:solidFill>
                            <a:srgbClr val="37A9DB"/>
                          </a:solidFill>
                          <a:latin typeface="Arial"/>
                          <a:cs typeface="Arial"/>
                        </a:rPr>
                        <a:t>P</a:t>
                      </a:r>
                      <a:r>
                        <a:rPr sz="900" b="1" spc="35" dirty="0">
                          <a:solidFill>
                            <a:srgbClr val="37A9DB"/>
                          </a:solidFill>
                          <a:latin typeface="Times New Roman"/>
                          <a:cs typeface="Times New Roman"/>
                        </a:rPr>
                        <a:t> </a:t>
                      </a:r>
                      <a:r>
                        <a:rPr sz="900" b="1" dirty="0">
                          <a:solidFill>
                            <a:srgbClr val="37A9DB"/>
                          </a:solidFill>
                          <a:latin typeface="Arial"/>
                          <a:cs typeface="Arial"/>
                        </a:rPr>
                        <a:t>=</a:t>
                      </a:r>
                      <a:r>
                        <a:rPr sz="900" b="1" spc="30" dirty="0">
                          <a:solidFill>
                            <a:srgbClr val="37A9DB"/>
                          </a:solidFill>
                          <a:latin typeface="Times New Roman"/>
                          <a:cs typeface="Times New Roman"/>
                        </a:rPr>
                        <a:t> </a:t>
                      </a:r>
                      <a:r>
                        <a:rPr sz="900" b="1" dirty="0">
                          <a:solidFill>
                            <a:srgbClr val="37A9DB"/>
                          </a:solidFill>
                          <a:latin typeface="Arial"/>
                          <a:cs typeface="Arial"/>
                        </a:rPr>
                        <a:t>OFF),</a:t>
                      </a:r>
                      <a:r>
                        <a:rPr sz="900" b="1" spc="30" dirty="0">
                          <a:solidFill>
                            <a:srgbClr val="37A9DB"/>
                          </a:solidFill>
                          <a:latin typeface="Times New Roman"/>
                          <a:cs typeface="Times New Roman"/>
                        </a:rPr>
                        <a:t> </a:t>
                      </a:r>
                      <a:r>
                        <a:rPr sz="900" b="1" spc="20" dirty="0">
                          <a:solidFill>
                            <a:srgbClr val="37A9DB"/>
                          </a:solidFill>
                          <a:latin typeface="Arial"/>
                          <a:cs typeface="Arial"/>
                        </a:rPr>
                        <a:t>M</a:t>
                      </a:r>
                      <a:r>
                        <a:rPr sz="900" b="1" dirty="0">
                          <a:solidFill>
                            <a:srgbClr val="37A9DB"/>
                          </a:solidFill>
                          <a:latin typeface="Arial"/>
                          <a:cs typeface="Arial"/>
                        </a:rPr>
                        <a:t>INI</a:t>
                      </a:r>
                      <a:r>
                        <a:rPr sz="900" b="1" dirty="0">
                          <a:solidFill>
                            <a:srgbClr val="37A9DB"/>
                          </a:solidFill>
                          <a:latin typeface="Times New Roman"/>
                          <a:cs typeface="Times New Roman"/>
                        </a:rPr>
                        <a:t> </a:t>
                      </a:r>
                      <a:r>
                        <a:rPr sz="900" b="1" spc="-40" dirty="0">
                          <a:solidFill>
                            <a:srgbClr val="37A9DB"/>
                          </a:solidFill>
                          <a:latin typeface="Arial"/>
                          <a:cs typeface="Arial"/>
                        </a:rPr>
                        <a:t>A</a:t>
                      </a:r>
                      <a:r>
                        <a:rPr sz="900" b="1" dirty="0">
                          <a:solidFill>
                            <a:srgbClr val="37A9DB"/>
                          </a:solidFill>
                          <a:latin typeface="Arial"/>
                          <a:cs typeface="Arial"/>
                        </a:rPr>
                        <a:t>P</a:t>
                      </a:r>
                      <a:endParaRPr sz="900">
                        <a:latin typeface="Arial"/>
                        <a:cs typeface="Arial"/>
                      </a:endParaRPr>
                    </a:p>
                  </a:txBody>
                  <a:tcPr marL="0" marR="0" marT="0" marB="0">
                    <a:lnL w="10074">
                      <a:solidFill>
                        <a:srgbClr val="37A9DB"/>
                      </a:solidFill>
                      <a:prstDash val="solid"/>
                    </a:lnL>
                    <a:lnR w="10074">
                      <a:solidFill>
                        <a:srgbClr val="37A9DB"/>
                      </a:solidFill>
                      <a:prstDash val="solid"/>
                    </a:lnR>
                    <a:lnT w="10074">
                      <a:solidFill>
                        <a:srgbClr val="37A9DB"/>
                      </a:solidFill>
                      <a:prstDash val="solid"/>
                    </a:lnT>
                    <a:lnB w="10074">
                      <a:solidFill>
                        <a:srgbClr val="37A9DB"/>
                      </a:solidFill>
                      <a:prstDash val="solid"/>
                    </a:lnB>
                  </a:tcPr>
                </a:tc>
              </a:tr>
              <a:tr h="236909">
                <a:tc>
                  <a:txBody>
                    <a:bodyPr/>
                    <a:lstStyle/>
                    <a:p>
                      <a:pPr marL="96520">
                        <a:lnSpc>
                          <a:spcPct val="100000"/>
                        </a:lnSpc>
                      </a:pPr>
                      <a:r>
                        <a:rPr sz="900" b="1" spc="-5" dirty="0">
                          <a:solidFill>
                            <a:srgbClr val="37A9DB"/>
                          </a:solidFill>
                          <a:latin typeface="Arial"/>
                          <a:cs typeface="Arial"/>
                        </a:rPr>
                        <a:t>Use</a:t>
                      </a:r>
                      <a:r>
                        <a:rPr sz="900" b="1" dirty="0">
                          <a:solidFill>
                            <a:srgbClr val="37A9DB"/>
                          </a:solidFill>
                          <a:latin typeface="Arial"/>
                          <a:cs typeface="Arial"/>
                        </a:rPr>
                        <a:t>d</a:t>
                      </a:r>
                      <a:r>
                        <a:rPr sz="900" b="1" spc="30" dirty="0">
                          <a:solidFill>
                            <a:srgbClr val="37A9DB"/>
                          </a:solidFill>
                          <a:latin typeface="Times New Roman"/>
                          <a:cs typeface="Times New Roman"/>
                        </a:rPr>
                        <a:t> </a:t>
                      </a:r>
                      <a:r>
                        <a:rPr sz="900" b="1" dirty="0">
                          <a:solidFill>
                            <a:srgbClr val="37A9DB"/>
                          </a:solidFill>
                          <a:latin typeface="Arial"/>
                          <a:cs typeface="Arial"/>
                        </a:rPr>
                        <a:t>for</a:t>
                      </a:r>
                      <a:r>
                        <a:rPr sz="900" b="1" spc="25" dirty="0">
                          <a:solidFill>
                            <a:srgbClr val="37A9DB"/>
                          </a:solidFill>
                          <a:latin typeface="Times New Roman"/>
                          <a:cs typeface="Times New Roman"/>
                        </a:rPr>
                        <a:t> </a:t>
                      </a:r>
                      <a:r>
                        <a:rPr sz="900" b="1" spc="-10" dirty="0">
                          <a:solidFill>
                            <a:srgbClr val="37A9DB"/>
                          </a:solidFill>
                          <a:latin typeface="Arial"/>
                          <a:cs typeface="Arial"/>
                        </a:rPr>
                        <a:t>S</a:t>
                      </a:r>
                      <a:r>
                        <a:rPr sz="900" b="1" spc="15" dirty="0">
                          <a:solidFill>
                            <a:srgbClr val="37A9DB"/>
                          </a:solidFill>
                          <a:latin typeface="Arial"/>
                          <a:cs typeface="Arial"/>
                        </a:rPr>
                        <a:t>T</a:t>
                      </a:r>
                      <a:r>
                        <a:rPr sz="900" b="1" dirty="0">
                          <a:solidFill>
                            <a:srgbClr val="37A9DB"/>
                          </a:solidFill>
                          <a:latin typeface="Arial"/>
                          <a:cs typeface="Arial"/>
                        </a:rPr>
                        <a:t>A</a:t>
                      </a:r>
                      <a:r>
                        <a:rPr sz="900" b="1" spc="25" dirty="0">
                          <a:solidFill>
                            <a:srgbClr val="37A9DB"/>
                          </a:solidFill>
                          <a:latin typeface="Times New Roman"/>
                          <a:cs typeface="Times New Roman"/>
                        </a:rPr>
                        <a:t> </a:t>
                      </a:r>
                      <a:r>
                        <a:rPr sz="900" b="1" dirty="0">
                          <a:solidFill>
                            <a:srgbClr val="37A9DB"/>
                          </a:solidFill>
                          <a:latin typeface="Arial"/>
                          <a:cs typeface="Arial"/>
                        </a:rPr>
                        <a:t>(</a:t>
                      </a:r>
                      <a:r>
                        <a:rPr sz="900" b="1" spc="5" dirty="0">
                          <a:solidFill>
                            <a:srgbClr val="37A9DB"/>
                          </a:solidFill>
                          <a:latin typeface="Arial"/>
                          <a:cs typeface="Arial"/>
                        </a:rPr>
                        <a:t>W</a:t>
                      </a:r>
                      <a:r>
                        <a:rPr sz="900" b="1" spc="-5" dirty="0">
                          <a:solidFill>
                            <a:srgbClr val="37A9DB"/>
                          </a:solidFill>
                          <a:latin typeface="Arial"/>
                          <a:cs typeface="Arial"/>
                        </a:rPr>
                        <a:t>E</a:t>
                      </a:r>
                      <a:r>
                        <a:rPr sz="900" b="1" dirty="0">
                          <a:solidFill>
                            <a:srgbClr val="37A9DB"/>
                          </a:solidFill>
                          <a:latin typeface="Arial"/>
                          <a:cs typeface="Arial"/>
                        </a:rPr>
                        <a:t>P</a:t>
                      </a:r>
                      <a:r>
                        <a:rPr sz="900" b="1" spc="35" dirty="0">
                          <a:solidFill>
                            <a:srgbClr val="37A9DB"/>
                          </a:solidFill>
                          <a:latin typeface="Times New Roman"/>
                          <a:cs typeface="Times New Roman"/>
                        </a:rPr>
                        <a:t> </a:t>
                      </a:r>
                      <a:r>
                        <a:rPr sz="900" b="1" spc="-5" dirty="0">
                          <a:solidFill>
                            <a:srgbClr val="37A9DB"/>
                          </a:solidFill>
                          <a:latin typeface="Arial"/>
                          <a:cs typeface="Arial"/>
                        </a:rPr>
                        <a:t>ke</a:t>
                      </a:r>
                      <a:r>
                        <a:rPr sz="900" b="1" spc="-20" dirty="0">
                          <a:solidFill>
                            <a:srgbClr val="37A9DB"/>
                          </a:solidFill>
                          <a:latin typeface="Arial"/>
                          <a:cs typeface="Arial"/>
                        </a:rPr>
                        <a:t>y</a:t>
                      </a:r>
                      <a:r>
                        <a:rPr sz="900" b="1" dirty="0">
                          <a:solidFill>
                            <a:srgbClr val="37A9DB"/>
                          </a:solidFill>
                          <a:latin typeface="Arial"/>
                          <a:cs typeface="Arial"/>
                        </a:rPr>
                        <a:t>),</a:t>
                      </a:r>
                      <a:r>
                        <a:rPr sz="900" b="1" spc="30" dirty="0">
                          <a:solidFill>
                            <a:srgbClr val="37A9DB"/>
                          </a:solidFill>
                          <a:latin typeface="Times New Roman"/>
                          <a:cs typeface="Times New Roman"/>
                        </a:rPr>
                        <a:t> </a:t>
                      </a:r>
                      <a:r>
                        <a:rPr sz="900" b="1" dirty="0">
                          <a:solidFill>
                            <a:srgbClr val="37A9DB"/>
                          </a:solidFill>
                          <a:latin typeface="Arial"/>
                          <a:cs typeface="Arial"/>
                        </a:rPr>
                        <a:t>IB</a:t>
                      </a:r>
                      <a:r>
                        <a:rPr sz="900" b="1" spc="-10" dirty="0">
                          <a:solidFill>
                            <a:srgbClr val="37A9DB"/>
                          </a:solidFill>
                          <a:latin typeface="Arial"/>
                          <a:cs typeface="Arial"/>
                        </a:rPr>
                        <a:t>S</a:t>
                      </a:r>
                      <a:r>
                        <a:rPr sz="900" b="1" dirty="0">
                          <a:solidFill>
                            <a:srgbClr val="37A9DB"/>
                          </a:solidFill>
                          <a:latin typeface="Arial"/>
                          <a:cs typeface="Arial"/>
                        </a:rPr>
                        <a:t>S</a:t>
                      </a:r>
                      <a:r>
                        <a:rPr sz="900" b="1" spc="35" dirty="0">
                          <a:solidFill>
                            <a:srgbClr val="37A9DB"/>
                          </a:solidFill>
                          <a:latin typeface="Times New Roman"/>
                          <a:cs typeface="Times New Roman"/>
                        </a:rPr>
                        <a:t> </a:t>
                      </a:r>
                      <a:r>
                        <a:rPr sz="900" b="1" dirty="0">
                          <a:solidFill>
                            <a:srgbClr val="37A9DB"/>
                          </a:solidFill>
                          <a:latin typeface="Arial"/>
                          <a:cs typeface="Arial"/>
                        </a:rPr>
                        <a:t>(</a:t>
                      </a:r>
                      <a:r>
                        <a:rPr sz="900" b="1" spc="5" dirty="0">
                          <a:solidFill>
                            <a:srgbClr val="37A9DB"/>
                          </a:solidFill>
                          <a:latin typeface="Arial"/>
                          <a:cs typeface="Arial"/>
                        </a:rPr>
                        <a:t>W</a:t>
                      </a:r>
                      <a:r>
                        <a:rPr sz="900" b="1" spc="-5" dirty="0">
                          <a:solidFill>
                            <a:srgbClr val="37A9DB"/>
                          </a:solidFill>
                          <a:latin typeface="Arial"/>
                          <a:cs typeface="Arial"/>
                        </a:rPr>
                        <a:t>EP</a:t>
                      </a:r>
                      <a:r>
                        <a:rPr sz="900" b="1" dirty="0">
                          <a:solidFill>
                            <a:srgbClr val="37A9DB"/>
                          </a:solidFill>
                          <a:latin typeface="Arial"/>
                          <a:cs typeface="Arial"/>
                        </a:rPr>
                        <a:t>),</a:t>
                      </a:r>
                      <a:r>
                        <a:rPr sz="900" b="1" spc="30" dirty="0">
                          <a:solidFill>
                            <a:srgbClr val="37A9DB"/>
                          </a:solidFill>
                          <a:latin typeface="Times New Roman"/>
                          <a:cs typeface="Times New Roman"/>
                        </a:rPr>
                        <a:t> </a:t>
                      </a:r>
                      <a:r>
                        <a:rPr sz="900" b="1" spc="20" dirty="0">
                          <a:solidFill>
                            <a:srgbClr val="37A9DB"/>
                          </a:solidFill>
                          <a:latin typeface="Arial"/>
                          <a:cs typeface="Arial"/>
                        </a:rPr>
                        <a:t>M</a:t>
                      </a:r>
                      <a:r>
                        <a:rPr sz="900" b="1" dirty="0">
                          <a:solidFill>
                            <a:srgbClr val="37A9DB"/>
                          </a:solidFill>
                          <a:latin typeface="Arial"/>
                          <a:cs typeface="Arial"/>
                        </a:rPr>
                        <a:t>INI</a:t>
                      </a:r>
                      <a:r>
                        <a:rPr sz="900" b="1" spc="10" dirty="0">
                          <a:solidFill>
                            <a:srgbClr val="37A9DB"/>
                          </a:solidFill>
                          <a:latin typeface="Times New Roman"/>
                          <a:cs typeface="Times New Roman"/>
                        </a:rPr>
                        <a:t> </a:t>
                      </a:r>
                      <a:r>
                        <a:rPr sz="900" b="1" spc="-40" dirty="0">
                          <a:solidFill>
                            <a:srgbClr val="37A9DB"/>
                          </a:solidFill>
                          <a:latin typeface="Arial"/>
                          <a:cs typeface="Arial"/>
                        </a:rPr>
                        <a:t>A</a:t>
                      </a:r>
                      <a:r>
                        <a:rPr sz="900" b="1" dirty="0">
                          <a:solidFill>
                            <a:srgbClr val="37A9DB"/>
                          </a:solidFill>
                          <a:latin typeface="Arial"/>
                          <a:cs typeface="Arial"/>
                        </a:rPr>
                        <a:t>P</a:t>
                      </a:r>
                      <a:r>
                        <a:rPr sz="900" b="1" spc="75" dirty="0">
                          <a:solidFill>
                            <a:srgbClr val="37A9DB"/>
                          </a:solidFill>
                          <a:latin typeface="Times New Roman"/>
                          <a:cs typeface="Times New Roman"/>
                        </a:rPr>
                        <a:t> </a:t>
                      </a:r>
                      <a:r>
                        <a:rPr sz="900" b="1" dirty="0">
                          <a:solidFill>
                            <a:srgbClr val="37A9DB"/>
                          </a:solidFill>
                          <a:latin typeface="Arial"/>
                          <a:cs typeface="Arial"/>
                        </a:rPr>
                        <a:t>(</a:t>
                      </a:r>
                      <a:r>
                        <a:rPr sz="900" b="1" spc="5" dirty="0">
                          <a:solidFill>
                            <a:srgbClr val="37A9DB"/>
                          </a:solidFill>
                          <a:latin typeface="Arial"/>
                          <a:cs typeface="Arial"/>
                        </a:rPr>
                        <a:t>W</a:t>
                      </a:r>
                      <a:r>
                        <a:rPr sz="900" b="1" spc="-5" dirty="0">
                          <a:solidFill>
                            <a:srgbClr val="37A9DB"/>
                          </a:solidFill>
                          <a:latin typeface="Arial"/>
                          <a:cs typeface="Arial"/>
                        </a:rPr>
                        <a:t>EP</a:t>
                      </a:r>
                      <a:r>
                        <a:rPr sz="900" b="1" dirty="0">
                          <a:solidFill>
                            <a:srgbClr val="37A9DB"/>
                          </a:solidFill>
                          <a:latin typeface="Arial"/>
                          <a:cs typeface="Arial"/>
                        </a:rPr>
                        <a:t>)</a:t>
                      </a:r>
                      <a:endParaRPr sz="900">
                        <a:latin typeface="Arial"/>
                        <a:cs typeface="Arial"/>
                      </a:endParaRPr>
                    </a:p>
                  </a:txBody>
                  <a:tcPr marL="0" marR="0" marT="0" marB="0">
                    <a:lnL w="10074">
                      <a:solidFill>
                        <a:srgbClr val="37A9DB"/>
                      </a:solidFill>
                      <a:prstDash val="solid"/>
                    </a:lnL>
                    <a:lnR w="10074">
                      <a:solidFill>
                        <a:srgbClr val="37A9DB"/>
                      </a:solidFill>
                      <a:prstDash val="solid"/>
                    </a:lnR>
                    <a:lnT w="10074">
                      <a:solidFill>
                        <a:srgbClr val="37A9DB"/>
                      </a:solidFill>
                      <a:prstDash val="solid"/>
                    </a:lnT>
                    <a:lnB w="10074">
                      <a:solidFill>
                        <a:srgbClr val="37A9DB"/>
                      </a:solidFill>
                      <a:prstDash val="solid"/>
                    </a:lnB>
                  </a:tcPr>
                </a:tc>
              </a:tr>
              <a:tr h="232587">
                <a:tc>
                  <a:txBody>
                    <a:bodyPr/>
                    <a:lstStyle/>
                    <a:p>
                      <a:pPr marL="96520">
                        <a:lnSpc>
                          <a:spcPct val="100000"/>
                        </a:lnSpc>
                      </a:pPr>
                      <a:r>
                        <a:rPr sz="900" b="1" spc="-5" dirty="0">
                          <a:solidFill>
                            <a:srgbClr val="37A9DB"/>
                          </a:solidFill>
                          <a:latin typeface="Arial"/>
                          <a:cs typeface="Arial"/>
                        </a:rPr>
                        <a:t>Use</a:t>
                      </a:r>
                      <a:r>
                        <a:rPr sz="900" b="1" dirty="0">
                          <a:solidFill>
                            <a:srgbClr val="37A9DB"/>
                          </a:solidFill>
                          <a:latin typeface="Arial"/>
                          <a:cs typeface="Arial"/>
                        </a:rPr>
                        <a:t>d</a:t>
                      </a:r>
                      <a:r>
                        <a:rPr sz="900" b="1" spc="30" dirty="0">
                          <a:solidFill>
                            <a:srgbClr val="37A9DB"/>
                          </a:solidFill>
                          <a:latin typeface="Times New Roman"/>
                          <a:cs typeface="Times New Roman"/>
                        </a:rPr>
                        <a:t> </a:t>
                      </a:r>
                      <a:r>
                        <a:rPr sz="900" b="1" dirty="0">
                          <a:solidFill>
                            <a:srgbClr val="37A9DB"/>
                          </a:solidFill>
                          <a:latin typeface="Arial"/>
                          <a:cs typeface="Arial"/>
                        </a:rPr>
                        <a:t>for</a:t>
                      </a:r>
                      <a:r>
                        <a:rPr sz="900" b="1" spc="25" dirty="0">
                          <a:solidFill>
                            <a:srgbClr val="37A9DB"/>
                          </a:solidFill>
                          <a:latin typeface="Times New Roman"/>
                          <a:cs typeface="Times New Roman"/>
                        </a:rPr>
                        <a:t> </a:t>
                      </a:r>
                      <a:r>
                        <a:rPr sz="900" b="1" spc="-10" dirty="0">
                          <a:solidFill>
                            <a:srgbClr val="37A9DB"/>
                          </a:solidFill>
                          <a:latin typeface="Arial"/>
                          <a:cs typeface="Arial"/>
                        </a:rPr>
                        <a:t>S</a:t>
                      </a:r>
                      <a:r>
                        <a:rPr sz="900" b="1" spc="15" dirty="0">
                          <a:solidFill>
                            <a:srgbClr val="37A9DB"/>
                          </a:solidFill>
                          <a:latin typeface="Arial"/>
                          <a:cs typeface="Arial"/>
                        </a:rPr>
                        <a:t>T</a:t>
                      </a:r>
                      <a:r>
                        <a:rPr sz="900" b="1" spc="-40" dirty="0">
                          <a:solidFill>
                            <a:srgbClr val="37A9DB"/>
                          </a:solidFill>
                          <a:latin typeface="Arial"/>
                          <a:cs typeface="Arial"/>
                        </a:rPr>
                        <a:t>A</a:t>
                      </a:r>
                      <a:r>
                        <a:rPr sz="900" b="1" dirty="0">
                          <a:solidFill>
                            <a:srgbClr val="37A9DB"/>
                          </a:solidFill>
                          <a:latin typeface="Arial"/>
                          <a:cs typeface="Arial"/>
                        </a:rPr>
                        <a:t>,</a:t>
                      </a:r>
                      <a:r>
                        <a:rPr sz="900" b="1" spc="65" dirty="0">
                          <a:solidFill>
                            <a:srgbClr val="37A9DB"/>
                          </a:solidFill>
                          <a:latin typeface="Times New Roman"/>
                          <a:cs typeface="Times New Roman"/>
                        </a:rPr>
                        <a:t> </a:t>
                      </a:r>
                      <a:r>
                        <a:rPr sz="900" b="1" dirty="0">
                          <a:solidFill>
                            <a:srgbClr val="37A9DB"/>
                          </a:solidFill>
                          <a:latin typeface="Arial"/>
                          <a:cs typeface="Arial"/>
                        </a:rPr>
                        <a:t>IB</a:t>
                      </a:r>
                      <a:r>
                        <a:rPr sz="900" b="1" spc="-5" dirty="0">
                          <a:solidFill>
                            <a:srgbClr val="37A9DB"/>
                          </a:solidFill>
                          <a:latin typeface="Arial"/>
                          <a:cs typeface="Arial"/>
                        </a:rPr>
                        <a:t>SS</a:t>
                      </a:r>
                      <a:r>
                        <a:rPr sz="900" b="1" dirty="0">
                          <a:solidFill>
                            <a:srgbClr val="37A9DB"/>
                          </a:solidFill>
                          <a:latin typeface="Arial"/>
                          <a:cs typeface="Arial"/>
                        </a:rPr>
                        <a:t>,</a:t>
                      </a:r>
                      <a:r>
                        <a:rPr sz="900" b="1" spc="30" dirty="0">
                          <a:solidFill>
                            <a:srgbClr val="37A9DB"/>
                          </a:solidFill>
                          <a:latin typeface="Times New Roman"/>
                          <a:cs typeface="Times New Roman"/>
                        </a:rPr>
                        <a:t> </a:t>
                      </a:r>
                      <a:r>
                        <a:rPr sz="900" b="1" spc="20" dirty="0">
                          <a:solidFill>
                            <a:srgbClr val="37A9DB"/>
                          </a:solidFill>
                          <a:latin typeface="Arial"/>
                          <a:cs typeface="Arial"/>
                        </a:rPr>
                        <a:t>M</a:t>
                      </a:r>
                      <a:r>
                        <a:rPr sz="900" b="1" dirty="0">
                          <a:solidFill>
                            <a:srgbClr val="37A9DB"/>
                          </a:solidFill>
                          <a:latin typeface="Arial"/>
                          <a:cs typeface="Arial"/>
                        </a:rPr>
                        <a:t>INI</a:t>
                      </a:r>
                      <a:r>
                        <a:rPr sz="900" b="1" spc="10" dirty="0">
                          <a:solidFill>
                            <a:srgbClr val="37A9DB"/>
                          </a:solidFill>
                          <a:latin typeface="Times New Roman"/>
                          <a:cs typeface="Times New Roman"/>
                        </a:rPr>
                        <a:t> </a:t>
                      </a:r>
                      <a:r>
                        <a:rPr sz="900" b="1" spc="-40" dirty="0">
                          <a:solidFill>
                            <a:srgbClr val="37A9DB"/>
                          </a:solidFill>
                          <a:latin typeface="Arial"/>
                          <a:cs typeface="Arial"/>
                        </a:rPr>
                        <a:t>A</a:t>
                      </a:r>
                      <a:r>
                        <a:rPr sz="900" b="1" dirty="0">
                          <a:solidFill>
                            <a:srgbClr val="37A9DB"/>
                          </a:solidFill>
                          <a:latin typeface="Arial"/>
                          <a:cs typeface="Arial"/>
                        </a:rPr>
                        <a:t>P</a:t>
                      </a:r>
                      <a:endParaRPr sz="900">
                        <a:latin typeface="Arial"/>
                        <a:cs typeface="Arial"/>
                      </a:endParaRPr>
                    </a:p>
                  </a:txBody>
                  <a:tcPr marL="0" marR="0" marT="0" marB="0">
                    <a:lnL w="10074">
                      <a:solidFill>
                        <a:srgbClr val="37A9DB"/>
                      </a:solidFill>
                      <a:prstDash val="solid"/>
                    </a:lnL>
                    <a:lnR w="10074">
                      <a:solidFill>
                        <a:srgbClr val="37A9DB"/>
                      </a:solidFill>
                      <a:prstDash val="solid"/>
                    </a:lnR>
                    <a:lnT w="10074">
                      <a:solidFill>
                        <a:srgbClr val="37A9DB"/>
                      </a:solidFill>
                      <a:prstDash val="solid"/>
                    </a:lnT>
                    <a:lnB w="10074">
                      <a:solidFill>
                        <a:srgbClr val="37A9DB"/>
                      </a:solidFill>
                      <a:prstDash val="solid"/>
                    </a:lnB>
                  </a:tcPr>
                </a:tc>
              </a:tr>
            </a:tbl>
          </a:graphicData>
        </a:graphic>
      </p:graphicFrame>
    </p:spTree>
    <p:extLst>
      <p:ext uri="{BB962C8B-B14F-4D97-AF65-F5344CB8AC3E}">
        <p14:creationId xmlns:p14="http://schemas.microsoft.com/office/powerpoint/2010/main" val="1165918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644487" cy="461665"/>
          </a:xfrm>
          <a:prstGeom prst="rect">
            <a:avLst/>
          </a:prstGeom>
        </p:spPr>
        <p:txBody>
          <a:bodyPr vert="horz" wrap="square" lIns="0" tIns="0" rIns="0" bIns="0" rtlCol="0">
            <a:spAutoFit/>
          </a:bodyPr>
          <a:lstStyle/>
          <a:p>
            <a:pPr marL="3829698">
              <a:lnSpc>
                <a:spcPts val="3566"/>
              </a:lnSpc>
            </a:pPr>
            <a:r>
              <a:rPr sz="2993" spc="-4" dirty="0"/>
              <a:t>L</a:t>
            </a:r>
            <a:r>
              <a:rPr sz="2993" spc="-13" dirty="0"/>
              <a:t>a</a:t>
            </a:r>
            <a:r>
              <a:rPr sz="2993" dirty="0"/>
              <a:t>b</a:t>
            </a:r>
            <a:r>
              <a:rPr sz="2993" spc="90" dirty="0">
                <a:latin typeface="Times New Roman"/>
                <a:cs typeface="Times New Roman"/>
              </a:rPr>
              <a:t> </a:t>
            </a:r>
            <a:r>
              <a:rPr sz="2993" spc="-13" dirty="0"/>
              <a:t>8</a:t>
            </a:r>
            <a:r>
              <a:rPr sz="2993" dirty="0"/>
              <a:t>:</a:t>
            </a:r>
            <a:r>
              <a:rPr sz="2993" spc="81" dirty="0">
                <a:latin typeface="Times New Roman"/>
                <a:cs typeface="Times New Roman"/>
              </a:rPr>
              <a:t> </a:t>
            </a:r>
            <a:r>
              <a:rPr sz="2993" dirty="0"/>
              <a:t>Mi</a:t>
            </a:r>
            <a:r>
              <a:rPr sz="2993" spc="-17" dirty="0"/>
              <a:t>n</a:t>
            </a:r>
            <a:r>
              <a:rPr sz="2993" dirty="0"/>
              <a:t>i</a:t>
            </a:r>
            <a:r>
              <a:rPr sz="2993" spc="-90" dirty="0">
                <a:latin typeface="Times New Roman"/>
                <a:cs typeface="Times New Roman"/>
              </a:rPr>
              <a:t> </a:t>
            </a:r>
            <a:r>
              <a:rPr sz="2993" dirty="0"/>
              <a:t>AP</a:t>
            </a:r>
            <a:r>
              <a:rPr sz="2993" spc="30" dirty="0">
                <a:latin typeface="Times New Roman"/>
                <a:cs typeface="Times New Roman"/>
              </a:rPr>
              <a:t> </a:t>
            </a:r>
            <a:r>
              <a:rPr sz="2993" dirty="0"/>
              <a:t>mode</a:t>
            </a:r>
            <a:endParaRPr sz="2993" dirty="0">
              <a:latin typeface="Times New Roman"/>
              <a:cs typeface="Times New Roman"/>
            </a:endParaRPr>
          </a:p>
        </p:txBody>
      </p:sp>
      <p:sp>
        <p:nvSpPr>
          <p:cNvPr id="3" name="object 3"/>
          <p:cNvSpPr txBox="1"/>
          <p:nvPr/>
        </p:nvSpPr>
        <p:spPr>
          <a:xfrm>
            <a:off x="771343" y="1271713"/>
            <a:ext cx="7021984" cy="2263953"/>
          </a:xfrm>
          <a:prstGeom prst="rect">
            <a:avLst/>
          </a:prstGeom>
        </p:spPr>
        <p:txBody>
          <a:bodyPr vert="horz" wrap="square" lIns="0" tIns="0" rIns="0" bIns="0" rtlCol="0">
            <a:spAutoFit/>
          </a:bodyPr>
          <a:lstStyle/>
          <a:p>
            <a:pPr marL="178643" marR="4344"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4" dirty="0">
                <a:solidFill>
                  <a:srgbClr val="192450"/>
                </a:solidFill>
                <a:latin typeface="Arial"/>
                <a:cs typeface="Arial"/>
              </a:rPr>
              <a:t>al</a:t>
            </a:r>
            <a:r>
              <a:rPr sz="1881" dirty="0">
                <a:solidFill>
                  <a:srgbClr val="192450"/>
                </a:solidFill>
                <a:latin typeface="Arial"/>
                <a:cs typeface="Arial"/>
              </a:rPr>
              <a:t>l</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r</a:t>
            </a:r>
            <a:r>
              <a:rPr sz="1881" spc="-4" dirty="0">
                <a:solidFill>
                  <a:srgbClr val="192450"/>
                </a:solidFill>
                <a:latin typeface="Arial"/>
                <a:cs typeface="Arial"/>
              </a:rPr>
              <a:t>ameter</a:t>
            </a:r>
            <a:r>
              <a:rPr sz="1881" dirty="0">
                <a:solidFill>
                  <a:srgbClr val="192450"/>
                </a:solidFill>
                <a:latin typeface="Arial"/>
                <a:cs typeface="Arial"/>
              </a:rPr>
              <a:t>s</a:t>
            </a:r>
            <a:r>
              <a:rPr sz="1881" spc="13"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qui</a:t>
            </a:r>
            <a:r>
              <a:rPr sz="1881" spc="4" dirty="0">
                <a:solidFill>
                  <a:srgbClr val="192450"/>
                </a:solidFill>
                <a:latin typeface="Arial"/>
                <a:cs typeface="Arial"/>
              </a:rPr>
              <a:t>r</a:t>
            </a:r>
            <a:r>
              <a:rPr sz="1881" spc="-4" dirty="0">
                <a:solidFill>
                  <a:srgbClr val="192450"/>
                </a:solidFill>
                <a:latin typeface="Arial"/>
                <a:cs typeface="Arial"/>
              </a:rPr>
              <a:t>e</a:t>
            </a:r>
            <a:r>
              <a:rPr sz="1881" dirty="0">
                <a:solidFill>
                  <a:srgbClr val="192450"/>
                </a:solidFill>
                <a:latin typeface="Arial"/>
                <a:cs typeface="Arial"/>
              </a:rPr>
              <a:t>d</a:t>
            </a:r>
            <a:r>
              <a:rPr sz="1881" spc="17"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orde</a:t>
            </a:r>
            <a:r>
              <a:rPr sz="1881" dirty="0">
                <a:solidFill>
                  <a:srgbClr val="192450"/>
                </a:solidFill>
                <a:latin typeface="Arial"/>
                <a:cs typeface="Arial"/>
              </a:rPr>
              <a:t>r</a:t>
            </a:r>
            <a:r>
              <a:rPr sz="1881" spc="30"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ena</a:t>
            </a:r>
            <a:r>
              <a:rPr sz="1881" spc="4" dirty="0">
                <a:solidFill>
                  <a:srgbClr val="192450"/>
                </a:solidFill>
                <a:latin typeface="Arial"/>
                <a:cs typeface="Arial"/>
              </a:rPr>
              <a:t>b</a:t>
            </a:r>
            <a:r>
              <a:rPr sz="1881" spc="-4" dirty="0">
                <a:solidFill>
                  <a:srgbClr val="192450"/>
                </a:solidFill>
                <a:latin typeface="Arial"/>
                <a:cs typeface="Arial"/>
              </a:rPr>
              <a:t>l</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tion</a:t>
            </a:r>
            <a:r>
              <a:rPr sz="1881" dirty="0">
                <a:solidFill>
                  <a:srgbClr val="192450"/>
                </a:solidFill>
                <a:latin typeface="Times New Roman"/>
                <a:cs typeface="Times New Roman"/>
              </a:rPr>
              <a:t> </a:t>
            </a:r>
            <a:r>
              <a:rPr sz="1881" spc="-4" dirty="0">
                <a:solidFill>
                  <a:srgbClr val="192450"/>
                </a:solidFill>
                <a:latin typeface="Arial"/>
                <a:cs typeface="Arial"/>
              </a:rPr>
              <a:t>betwe</a:t>
            </a:r>
            <a:r>
              <a:rPr sz="1881" spc="4" dirty="0">
                <a:solidFill>
                  <a:srgbClr val="192450"/>
                </a:solidFill>
                <a:latin typeface="Arial"/>
                <a:cs typeface="Arial"/>
              </a:rPr>
              <a:t>e</a:t>
            </a:r>
            <a:r>
              <a:rPr sz="1881" dirty="0">
                <a:solidFill>
                  <a:srgbClr val="192450"/>
                </a:solidFill>
                <a:latin typeface="Arial"/>
                <a:cs typeface="Arial"/>
              </a:rPr>
              <a:t>n</a:t>
            </a:r>
            <a:r>
              <a:rPr sz="1881" spc="26"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43" dirty="0">
                <a:solidFill>
                  <a:srgbClr val="192450"/>
                </a:solidFill>
                <a:latin typeface="Times New Roman"/>
                <a:cs typeface="Times New Roman"/>
              </a:rPr>
              <a:t> </a:t>
            </a:r>
            <a:r>
              <a:rPr sz="1881" dirty="0">
                <a:solidFill>
                  <a:srgbClr val="192450"/>
                </a:solidFill>
                <a:latin typeface="Arial"/>
                <a:cs typeface="Arial"/>
              </a:rPr>
              <a:t>a</a:t>
            </a:r>
            <a:r>
              <a:rPr sz="1881" spc="38" dirty="0">
                <a:solidFill>
                  <a:srgbClr val="192450"/>
                </a:solidFill>
                <a:latin typeface="Times New Roman"/>
                <a:cs typeface="Times New Roman"/>
              </a:rPr>
              <a:t> </a:t>
            </a:r>
            <a:r>
              <a:rPr sz="1881" spc="-4" dirty="0">
                <a:solidFill>
                  <a:srgbClr val="192450"/>
                </a:solidFill>
                <a:latin typeface="Arial"/>
                <a:cs typeface="Arial"/>
              </a:rPr>
              <a:t>gen</a:t>
            </a:r>
            <a:r>
              <a:rPr sz="1881" spc="4" dirty="0">
                <a:solidFill>
                  <a:srgbClr val="192450"/>
                </a:solidFill>
                <a:latin typeface="Arial"/>
                <a:cs typeface="Arial"/>
              </a:rPr>
              <a:t>e</a:t>
            </a:r>
            <a:r>
              <a:rPr sz="1881" dirty="0">
                <a:solidFill>
                  <a:srgbClr val="192450"/>
                </a:solidFill>
                <a:latin typeface="Arial"/>
                <a:cs typeface="Arial"/>
              </a:rPr>
              <a:t>ric</a:t>
            </a:r>
            <a:r>
              <a:rPr sz="1881" spc="-68" dirty="0">
                <a:solidFill>
                  <a:srgbClr val="192450"/>
                </a:solidFill>
                <a:latin typeface="Times New Roman"/>
                <a:cs typeface="Times New Roman"/>
              </a:rPr>
              <a:t> </a:t>
            </a:r>
            <a:r>
              <a:rPr sz="1881" dirty="0">
                <a:solidFill>
                  <a:srgbClr val="192450"/>
                </a:solidFill>
                <a:latin typeface="Arial"/>
                <a:cs typeface="Arial"/>
              </a:rPr>
              <a:t>AP</a:t>
            </a:r>
            <a:endParaRPr sz="1881">
              <a:solidFill>
                <a:prstClr val="black"/>
              </a:solidFill>
              <a:latin typeface="Arial"/>
              <a:cs typeface="Arial"/>
            </a:endParaRPr>
          </a:p>
          <a:p>
            <a:pPr marL="345341">
              <a:spcBef>
                <a:spcPts val="569"/>
              </a:spcBef>
            </a:pPr>
            <a:r>
              <a:rPr sz="1325" spc="-9" dirty="0">
                <a:solidFill>
                  <a:srgbClr val="192450"/>
                </a:solidFill>
                <a:latin typeface="Arial"/>
                <a:cs typeface="Arial"/>
              </a:rPr>
              <a:t>i</a:t>
            </a:r>
            <a:r>
              <a:rPr sz="1325" dirty="0">
                <a:solidFill>
                  <a:srgbClr val="192450"/>
                </a:solidFill>
                <a:latin typeface="Arial"/>
                <a:cs typeface="Arial"/>
              </a:rPr>
              <a:t>.</a:t>
            </a:r>
            <a:r>
              <a:rPr sz="1325" spc="-13" dirty="0">
                <a:solidFill>
                  <a:srgbClr val="192450"/>
                </a:solidFill>
                <a:latin typeface="Arial"/>
                <a:cs typeface="Arial"/>
              </a:rPr>
              <a:t>e</a:t>
            </a:r>
            <a:r>
              <a:rPr sz="1325" spc="-4" dirty="0">
                <a:solidFill>
                  <a:srgbClr val="192450"/>
                </a:solidFill>
                <a:latin typeface="Arial"/>
                <a:cs typeface="Arial"/>
              </a:rPr>
              <a:t>.</a:t>
            </a:r>
            <a:r>
              <a:rPr sz="1325" spc="-60" dirty="0">
                <a:solidFill>
                  <a:srgbClr val="192450"/>
                </a:solidFill>
                <a:latin typeface="Times New Roman"/>
                <a:cs typeface="Times New Roman"/>
              </a:rPr>
              <a:t> </a:t>
            </a:r>
            <a:r>
              <a:rPr sz="1325" spc="-13" dirty="0">
                <a:solidFill>
                  <a:srgbClr val="192450"/>
                </a:solidFill>
                <a:latin typeface="Arial"/>
                <a:cs typeface="Arial"/>
              </a:rPr>
              <a:t>AP</a:t>
            </a:r>
            <a:r>
              <a:rPr sz="1325" spc="4" dirty="0">
                <a:solidFill>
                  <a:srgbClr val="192450"/>
                </a:solidFill>
                <a:latin typeface="Times New Roman"/>
                <a:cs typeface="Times New Roman"/>
              </a:rPr>
              <a:t> </a:t>
            </a:r>
            <a:r>
              <a:rPr sz="1325" spc="-9" dirty="0">
                <a:solidFill>
                  <a:srgbClr val="192450"/>
                </a:solidFill>
                <a:latin typeface="Arial"/>
                <a:cs typeface="Arial"/>
              </a:rPr>
              <a:t>c</a:t>
            </a:r>
            <a:r>
              <a:rPr sz="1325" spc="-13" dirty="0">
                <a:solidFill>
                  <a:srgbClr val="192450"/>
                </a:solidFill>
                <a:latin typeface="Arial"/>
                <a:cs typeface="Arial"/>
              </a:rPr>
              <a:t>on</a:t>
            </a:r>
            <a:r>
              <a:rPr sz="1325" spc="-4" dirty="0">
                <a:solidFill>
                  <a:srgbClr val="192450"/>
                </a:solidFill>
                <a:latin typeface="Arial"/>
                <a:cs typeface="Arial"/>
              </a:rPr>
              <a:t>f</a:t>
            </a:r>
            <a:r>
              <a:rPr sz="1325" spc="-13" dirty="0">
                <a:solidFill>
                  <a:srgbClr val="192450"/>
                </a:solidFill>
                <a:latin typeface="Arial"/>
                <a:cs typeface="Arial"/>
              </a:rPr>
              <a:t>igure</a:t>
            </a:r>
            <a:r>
              <a:rPr sz="1325" spc="-9" dirty="0">
                <a:solidFill>
                  <a:srgbClr val="192450"/>
                </a:solidFill>
                <a:latin typeface="Arial"/>
                <a:cs typeface="Arial"/>
              </a:rPr>
              <a:t>d</a:t>
            </a:r>
            <a:r>
              <a:rPr sz="1325" spc="-17" dirty="0">
                <a:solidFill>
                  <a:srgbClr val="192450"/>
                </a:solidFill>
                <a:latin typeface="Times New Roman"/>
                <a:cs typeface="Times New Roman"/>
              </a:rPr>
              <a:t> </a:t>
            </a:r>
            <a:r>
              <a:rPr sz="1325" spc="-9" dirty="0">
                <a:solidFill>
                  <a:srgbClr val="192450"/>
                </a:solidFill>
                <a:latin typeface="Arial"/>
                <a:cs typeface="Arial"/>
              </a:rPr>
              <a:t>in</a:t>
            </a:r>
            <a:r>
              <a:rPr sz="1325" spc="26" dirty="0">
                <a:solidFill>
                  <a:srgbClr val="192450"/>
                </a:solidFill>
                <a:latin typeface="Times New Roman"/>
                <a:cs typeface="Times New Roman"/>
              </a:rPr>
              <a:t> </a:t>
            </a:r>
            <a:r>
              <a:rPr sz="1325" dirty="0">
                <a:solidFill>
                  <a:srgbClr val="192450"/>
                </a:solidFill>
                <a:latin typeface="Arial"/>
                <a:cs typeface="Arial"/>
              </a:rPr>
              <a:t>W</a:t>
            </a:r>
            <a:r>
              <a:rPr sz="1325" spc="-115" dirty="0">
                <a:solidFill>
                  <a:srgbClr val="192450"/>
                </a:solidFill>
                <a:latin typeface="Arial"/>
                <a:cs typeface="Arial"/>
              </a:rPr>
              <a:t>P</a:t>
            </a:r>
            <a:r>
              <a:rPr sz="1325" spc="-13" dirty="0">
                <a:solidFill>
                  <a:srgbClr val="192450"/>
                </a:solidFill>
                <a:latin typeface="Arial"/>
                <a:cs typeface="Arial"/>
              </a:rPr>
              <a:t>A</a:t>
            </a:r>
            <a:r>
              <a:rPr sz="1325" dirty="0">
                <a:solidFill>
                  <a:srgbClr val="192450"/>
                </a:solidFill>
                <a:latin typeface="Arial"/>
                <a:cs typeface="Arial"/>
              </a:rPr>
              <a:t>/W</a:t>
            </a:r>
            <a:r>
              <a:rPr sz="1325" spc="-115" dirty="0">
                <a:solidFill>
                  <a:srgbClr val="192450"/>
                </a:solidFill>
                <a:latin typeface="Arial"/>
                <a:cs typeface="Arial"/>
              </a:rPr>
              <a:t>P</a:t>
            </a:r>
            <a:r>
              <a:rPr sz="1325" spc="-9" dirty="0">
                <a:solidFill>
                  <a:srgbClr val="192450"/>
                </a:solidFill>
                <a:latin typeface="Arial"/>
                <a:cs typeface="Arial"/>
              </a:rPr>
              <a:t>A2</a:t>
            </a:r>
            <a:r>
              <a:rPr sz="1325" spc="4" dirty="0">
                <a:solidFill>
                  <a:srgbClr val="192450"/>
                </a:solidFill>
                <a:latin typeface="Times New Roman"/>
                <a:cs typeface="Times New Roman"/>
              </a:rPr>
              <a:t> </a:t>
            </a:r>
            <a:r>
              <a:rPr sz="1325" spc="-21" dirty="0">
                <a:solidFill>
                  <a:srgbClr val="192450"/>
                </a:solidFill>
                <a:latin typeface="Arial"/>
                <a:cs typeface="Arial"/>
              </a:rPr>
              <a:t>m</a:t>
            </a:r>
            <a:r>
              <a:rPr sz="1325" spc="-13" dirty="0">
                <a:solidFill>
                  <a:srgbClr val="192450"/>
                </a:solidFill>
                <a:latin typeface="Arial"/>
                <a:cs typeface="Arial"/>
              </a:rPr>
              <a:t>ode</a:t>
            </a:r>
            <a:endParaRPr sz="1325">
              <a:solidFill>
                <a:prstClr val="black"/>
              </a:solidFill>
              <a:latin typeface="Arial"/>
              <a:cs typeface="Arial"/>
            </a:endParaRPr>
          </a:p>
          <a:p>
            <a:pPr marL="513667" indent="-168326">
              <a:spcBef>
                <a:spcPts val="556"/>
              </a:spcBef>
              <a:buClr>
                <a:srgbClr val="37A9DB"/>
              </a:buClr>
              <a:buFont typeface="Arial"/>
              <a:buChar char="•"/>
              <a:tabLst>
                <a:tab pos="514210" algn="l"/>
              </a:tabLst>
            </a:pPr>
            <a:r>
              <a:rPr sz="1325" spc="-21" dirty="0">
                <a:solidFill>
                  <a:srgbClr val="192450"/>
                </a:solidFill>
                <a:latin typeface="Arial"/>
                <a:cs typeface="Arial"/>
              </a:rPr>
              <a:t>M</a:t>
            </a:r>
            <a:r>
              <a:rPr sz="1325" spc="-13" dirty="0">
                <a:solidFill>
                  <a:srgbClr val="192450"/>
                </a:solidFill>
                <a:latin typeface="Arial"/>
                <a:cs typeface="Arial"/>
              </a:rPr>
              <a:t>iniAP</a:t>
            </a:r>
            <a:r>
              <a:rPr sz="1325" spc="4" dirty="0">
                <a:solidFill>
                  <a:srgbClr val="192450"/>
                </a:solidFill>
                <a:latin typeface="Times New Roman"/>
                <a:cs typeface="Times New Roman"/>
              </a:rPr>
              <a:t> </a:t>
            </a:r>
            <a:r>
              <a:rPr sz="1325" spc="-9" dirty="0">
                <a:solidFill>
                  <a:srgbClr val="192450"/>
                </a:solidFill>
                <a:latin typeface="Arial"/>
                <a:cs typeface="Arial"/>
              </a:rPr>
              <a:t>PassKe</a:t>
            </a:r>
            <a:r>
              <a:rPr sz="1325" spc="-26" dirty="0">
                <a:solidFill>
                  <a:srgbClr val="192450"/>
                </a:solidFill>
                <a:latin typeface="Arial"/>
                <a:cs typeface="Arial"/>
              </a:rPr>
              <a:t>y</a:t>
            </a:r>
            <a:r>
              <a:rPr sz="1325" spc="-4" dirty="0">
                <a:solidFill>
                  <a:srgbClr val="192450"/>
                </a:solidFill>
                <a:latin typeface="Arial"/>
                <a:cs typeface="Arial"/>
              </a:rPr>
              <a:t>:</a:t>
            </a:r>
            <a:r>
              <a:rPr sz="1325" spc="21" dirty="0">
                <a:solidFill>
                  <a:srgbClr val="192450"/>
                </a:solidFill>
                <a:latin typeface="Times New Roman"/>
                <a:cs typeface="Times New Roman"/>
              </a:rPr>
              <a:t> </a:t>
            </a:r>
            <a:r>
              <a:rPr sz="1325" spc="-13" dirty="0">
                <a:solidFill>
                  <a:srgbClr val="192450"/>
                </a:solidFill>
                <a:latin typeface="Arial"/>
                <a:cs typeface="Arial"/>
              </a:rPr>
              <a:t>anon</a:t>
            </a:r>
            <a:r>
              <a:rPr sz="1325" spc="-30" dirty="0">
                <a:solidFill>
                  <a:srgbClr val="192450"/>
                </a:solidFill>
                <a:latin typeface="Arial"/>
                <a:cs typeface="Arial"/>
              </a:rPr>
              <a:t>y</a:t>
            </a:r>
            <a:r>
              <a:rPr sz="1325" spc="-21" dirty="0">
                <a:solidFill>
                  <a:srgbClr val="192450"/>
                </a:solidFill>
                <a:latin typeface="Arial"/>
                <a:cs typeface="Arial"/>
              </a:rPr>
              <a:t>m</a:t>
            </a:r>
            <a:r>
              <a:rPr sz="1325" spc="-13" dirty="0">
                <a:solidFill>
                  <a:srgbClr val="192450"/>
                </a:solidFill>
                <a:latin typeface="Arial"/>
                <a:cs typeface="Arial"/>
              </a:rPr>
              <a:t>ou</a:t>
            </a:r>
            <a:r>
              <a:rPr sz="1325" spc="-9" dirty="0">
                <a:solidFill>
                  <a:srgbClr val="192450"/>
                </a:solidFill>
                <a:latin typeface="Arial"/>
                <a:cs typeface="Arial"/>
              </a:rPr>
              <a:t>s</a:t>
            </a:r>
            <a:r>
              <a:rPr sz="1325" spc="9" dirty="0">
                <a:solidFill>
                  <a:srgbClr val="192450"/>
                </a:solidFill>
                <a:latin typeface="Times New Roman"/>
                <a:cs typeface="Times New Roman"/>
              </a:rPr>
              <a:t> </a:t>
            </a:r>
            <a:r>
              <a:rPr sz="1325" spc="-9" dirty="0">
                <a:solidFill>
                  <a:srgbClr val="192450"/>
                </a:solidFill>
                <a:latin typeface="Arial"/>
                <a:cs typeface="Arial"/>
              </a:rPr>
              <a:t>(by</a:t>
            </a:r>
            <a:r>
              <a:rPr sz="1325" spc="21" dirty="0">
                <a:solidFill>
                  <a:srgbClr val="192450"/>
                </a:solidFill>
                <a:latin typeface="Times New Roman"/>
                <a:cs typeface="Times New Roman"/>
              </a:rPr>
              <a:t> </a:t>
            </a:r>
            <a:r>
              <a:rPr sz="1325" spc="-13" dirty="0">
                <a:solidFill>
                  <a:srgbClr val="192450"/>
                </a:solidFill>
                <a:latin typeface="Arial"/>
                <a:cs typeface="Arial"/>
              </a:rPr>
              <a:t>de</a:t>
            </a:r>
            <a:r>
              <a:rPr sz="1325" spc="-4" dirty="0">
                <a:solidFill>
                  <a:srgbClr val="192450"/>
                </a:solidFill>
                <a:latin typeface="Arial"/>
                <a:cs typeface="Arial"/>
              </a:rPr>
              <a:t>f</a:t>
            </a:r>
            <a:r>
              <a:rPr sz="1325" spc="-13" dirty="0">
                <a:solidFill>
                  <a:srgbClr val="192450"/>
                </a:solidFill>
                <a:latin typeface="Arial"/>
                <a:cs typeface="Arial"/>
              </a:rPr>
              <a:t>aul</a:t>
            </a:r>
            <a:r>
              <a:rPr sz="1325" spc="-4" dirty="0">
                <a:solidFill>
                  <a:srgbClr val="192450"/>
                </a:solidFill>
                <a:latin typeface="Arial"/>
                <a:cs typeface="Arial"/>
              </a:rPr>
              <a:t>t)</a:t>
            </a:r>
            <a:endParaRPr sz="1325">
              <a:solidFill>
                <a:prstClr val="black"/>
              </a:solidFill>
              <a:latin typeface="Arial"/>
              <a:cs typeface="Arial"/>
            </a:endParaRPr>
          </a:p>
          <a:p>
            <a:pPr marL="513667" indent="-168326">
              <a:spcBef>
                <a:spcPts val="560"/>
              </a:spcBef>
              <a:buClr>
                <a:srgbClr val="37A9DB"/>
              </a:buClr>
              <a:buFont typeface="Arial"/>
              <a:buChar char="•"/>
              <a:tabLst>
                <a:tab pos="514210" algn="l"/>
              </a:tabLst>
            </a:pPr>
            <a:r>
              <a:rPr sz="1325" spc="-9" dirty="0">
                <a:solidFill>
                  <a:srgbClr val="192450"/>
                </a:solidFill>
                <a:latin typeface="Arial"/>
                <a:cs typeface="Arial"/>
              </a:rPr>
              <a:t>SSID</a:t>
            </a:r>
            <a:r>
              <a:rPr sz="1325" spc="21" dirty="0">
                <a:solidFill>
                  <a:srgbClr val="192450"/>
                </a:solidFill>
                <a:latin typeface="Times New Roman"/>
                <a:cs typeface="Times New Roman"/>
              </a:rPr>
              <a:t> </a:t>
            </a:r>
            <a:r>
              <a:rPr sz="1325" spc="-13" dirty="0">
                <a:solidFill>
                  <a:srgbClr val="192450"/>
                </a:solidFill>
                <a:latin typeface="Arial"/>
                <a:cs typeface="Arial"/>
              </a:rPr>
              <a:t>o</a:t>
            </a:r>
            <a:r>
              <a:rPr sz="1325" spc="-4" dirty="0">
                <a:solidFill>
                  <a:srgbClr val="192450"/>
                </a:solidFill>
                <a:latin typeface="Arial"/>
                <a:cs typeface="Arial"/>
              </a:rPr>
              <a:t>f</a:t>
            </a:r>
            <a:r>
              <a:rPr sz="1325" spc="21" dirty="0">
                <a:solidFill>
                  <a:srgbClr val="192450"/>
                </a:solidFill>
                <a:latin typeface="Times New Roman"/>
                <a:cs typeface="Times New Roman"/>
              </a:rPr>
              <a:t> </a:t>
            </a:r>
            <a:r>
              <a:rPr sz="1325" dirty="0">
                <a:solidFill>
                  <a:srgbClr val="192450"/>
                </a:solidFill>
                <a:latin typeface="Arial"/>
                <a:cs typeface="Arial"/>
              </a:rPr>
              <a:t>t</a:t>
            </a:r>
            <a:r>
              <a:rPr sz="1325" spc="-13" dirty="0">
                <a:solidFill>
                  <a:srgbClr val="192450"/>
                </a:solidFill>
                <a:latin typeface="Arial"/>
                <a:cs typeface="Arial"/>
              </a:rPr>
              <a:t>h</a:t>
            </a:r>
            <a:r>
              <a:rPr sz="1325" spc="-9" dirty="0">
                <a:solidFill>
                  <a:srgbClr val="192450"/>
                </a:solidFill>
                <a:latin typeface="Arial"/>
                <a:cs typeface="Arial"/>
              </a:rPr>
              <a:t>e</a:t>
            </a:r>
            <a:r>
              <a:rPr sz="1325" spc="17" dirty="0">
                <a:solidFill>
                  <a:srgbClr val="192450"/>
                </a:solidFill>
                <a:latin typeface="Times New Roman"/>
                <a:cs typeface="Times New Roman"/>
              </a:rPr>
              <a:t> </a:t>
            </a:r>
            <a:r>
              <a:rPr sz="1325" spc="-13" dirty="0">
                <a:solidFill>
                  <a:srgbClr val="192450"/>
                </a:solidFill>
                <a:latin typeface="Arial"/>
                <a:cs typeface="Arial"/>
              </a:rPr>
              <a:t>a</a:t>
            </a:r>
            <a:r>
              <a:rPr sz="1325" spc="-9" dirty="0">
                <a:solidFill>
                  <a:srgbClr val="192450"/>
                </a:solidFill>
                <a:latin typeface="Arial"/>
                <a:cs typeface="Arial"/>
              </a:rPr>
              <a:t>cc</a:t>
            </a:r>
            <a:r>
              <a:rPr sz="1325" spc="-13" dirty="0">
                <a:solidFill>
                  <a:srgbClr val="192450"/>
                </a:solidFill>
                <a:latin typeface="Arial"/>
                <a:cs typeface="Arial"/>
              </a:rPr>
              <a:t>e</a:t>
            </a:r>
            <a:r>
              <a:rPr sz="1325" spc="-9" dirty="0">
                <a:solidFill>
                  <a:srgbClr val="192450"/>
                </a:solidFill>
                <a:latin typeface="Arial"/>
                <a:cs typeface="Arial"/>
              </a:rPr>
              <a:t>ss</a:t>
            </a:r>
            <a:r>
              <a:rPr sz="1325" spc="9" dirty="0">
                <a:solidFill>
                  <a:srgbClr val="192450"/>
                </a:solidFill>
                <a:latin typeface="Times New Roman"/>
                <a:cs typeface="Times New Roman"/>
              </a:rPr>
              <a:t> </a:t>
            </a:r>
            <a:r>
              <a:rPr sz="1325" spc="-13" dirty="0">
                <a:solidFill>
                  <a:srgbClr val="192450"/>
                </a:solidFill>
                <a:latin typeface="Arial"/>
                <a:cs typeface="Arial"/>
              </a:rPr>
              <a:t>point</a:t>
            </a:r>
            <a:endParaRPr sz="1325">
              <a:solidFill>
                <a:prstClr val="black"/>
              </a:solidFill>
              <a:latin typeface="Arial"/>
              <a:cs typeface="Arial"/>
            </a:endParaRPr>
          </a:p>
          <a:p>
            <a:pPr marL="513667" indent="-168326">
              <a:spcBef>
                <a:spcPts val="556"/>
              </a:spcBef>
              <a:buClr>
                <a:srgbClr val="37A9DB"/>
              </a:buClr>
              <a:buFont typeface="Arial"/>
              <a:buChar char="•"/>
              <a:tabLst>
                <a:tab pos="514210" algn="l"/>
              </a:tabLst>
            </a:pPr>
            <a:r>
              <a:rPr sz="1325" spc="-9" dirty="0">
                <a:solidFill>
                  <a:srgbClr val="192450"/>
                </a:solidFill>
                <a:latin typeface="Arial"/>
                <a:cs typeface="Arial"/>
              </a:rPr>
              <a:t>Pass</a:t>
            </a:r>
            <a:r>
              <a:rPr sz="1325" spc="-34" dirty="0">
                <a:solidFill>
                  <a:srgbClr val="192450"/>
                </a:solidFill>
                <a:latin typeface="Arial"/>
                <a:cs typeface="Arial"/>
              </a:rPr>
              <a:t>w</a:t>
            </a:r>
            <a:r>
              <a:rPr sz="1325" spc="-13" dirty="0">
                <a:solidFill>
                  <a:srgbClr val="192450"/>
                </a:solidFill>
                <a:latin typeface="Arial"/>
                <a:cs typeface="Arial"/>
              </a:rPr>
              <a:t>or</a:t>
            </a:r>
            <a:r>
              <a:rPr sz="1325" spc="-9" dirty="0">
                <a:solidFill>
                  <a:srgbClr val="192450"/>
                </a:solidFill>
                <a:latin typeface="Arial"/>
                <a:cs typeface="Arial"/>
              </a:rPr>
              <a:t>d</a:t>
            </a:r>
            <a:r>
              <a:rPr sz="1325" spc="17" dirty="0">
                <a:solidFill>
                  <a:srgbClr val="192450"/>
                </a:solidFill>
                <a:latin typeface="Times New Roman"/>
                <a:cs typeface="Times New Roman"/>
              </a:rPr>
              <a:t> </a:t>
            </a:r>
            <a:r>
              <a:rPr sz="1325" spc="-13" dirty="0">
                <a:solidFill>
                  <a:srgbClr val="192450"/>
                </a:solidFill>
                <a:latin typeface="Arial"/>
                <a:cs typeface="Arial"/>
              </a:rPr>
              <a:t>o</a:t>
            </a:r>
            <a:r>
              <a:rPr sz="1325" spc="-4" dirty="0">
                <a:solidFill>
                  <a:srgbClr val="192450"/>
                </a:solidFill>
                <a:latin typeface="Arial"/>
                <a:cs typeface="Arial"/>
              </a:rPr>
              <a:t>f</a:t>
            </a:r>
            <a:r>
              <a:rPr sz="1325" spc="21" dirty="0">
                <a:solidFill>
                  <a:srgbClr val="192450"/>
                </a:solidFill>
                <a:latin typeface="Times New Roman"/>
                <a:cs typeface="Times New Roman"/>
              </a:rPr>
              <a:t> </a:t>
            </a:r>
            <a:r>
              <a:rPr sz="1325" dirty="0">
                <a:solidFill>
                  <a:srgbClr val="192450"/>
                </a:solidFill>
                <a:latin typeface="Arial"/>
                <a:cs typeface="Arial"/>
              </a:rPr>
              <a:t>t</a:t>
            </a:r>
            <a:r>
              <a:rPr sz="1325" spc="-13" dirty="0">
                <a:solidFill>
                  <a:srgbClr val="192450"/>
                </a:solidFill>
                <a:latin typeface="Arial"/>
                <a:cs typeface="Arial"/>
              </a:rPr>
              <a:t>h</a:t>
            </a:r>
            <a:r>
              <a:rPr sz="1325" spc="-9" dirty="0">
                <a:solidFill>
                  <a:srgbClr val="192450"/>
                </a:solidFill>
                <a:latin typeface="Arial"/>
                <a:cs typeface="Arial"/>
              </a:rPr>
              <a:t>e</a:t>
            </a:r>
            <a:r>
              <a:rPr sz="1325" spc="17" dirty="0">
                <a:solidFill>
                  <a:srgbClr val="192450"/>
                </a:solidFill>
                <a:latin typeface="Times New Roman"/>
                <a:cs typeface="Times New Roman"/>
              </a:rPr>
              <a:t> </a:t>
            </a:r>
            <a:r>
              <a:rPr sz="1325" spc="-13" dirty="0">
                <a:solidFill>
                  <a:srgbClr val="192450"/>
                </a:solidFill>
                <a:latin typeface="Arial"/>
                <a:cs typeface="Arial"/>
              </a:rPr>
              <a:t>a</a:t>
            </a:r>
            <a:r>
              <a:rPr sz="1325" spc="-9" dirty="0">
                <a:solidFill>
                  <a:srgbClr val="192450"/>
                </a:solidFill>
                <a:latin typeface="Arial"/>
                <a:cs typeface="Arial"/>
              </a:rPr>
              <a:t>cc</a:t>
            </a:r>
            <a:r>
              <a:rPr sz="1325" spc="-13" dirty="0">
                <a:solidFill>
                  <a:srgbClr val="192450"/>
                </a:solidFill>
                <a:latin typeface="Arial"/>
                <a:cs typeface="Arial"/>
              </a:rPr>
              <a:t>e</a:t>
            </a:r>
            <a:r>
              <a:rPr sz="1325" spc="-9" dirty="0">
                <a:solidFill>
                  <a:srgbClr val="192450"/>
                </a:solidFill>
                <a:latin typeface="Arial"/>
                <a:cs typeface="Arial"/>
              </a:rPr>
              <a:t>ss</a:t>
            </a:r>
            <a:r>
              <a:rPr sz="1325" spc="-9" dirty="0">
                <a:solidFill>
                  <a:srgbClr val="192450"/>
                </a:solidFill>
                <a:latin typeface="Times New Roman"/>
                <a:cs typeface="Times New Roman"/>
              </a:rPr>
              <a:t> </a:t>
            </a:r>
            <a:r>
              <a:rPr sz="1325" spc="-13" dirty="0">
                <a:solidFill>
                  <a:srgbClr val="192450"/>
                </a:solidFill>
                <a:latin typeface="Arial"/>
                <a:cs typeface="Arial"/>
              </a:rPr>
              <a:t>point</a:t>
            </a:r>
            <a:endParaRPr sz="1325">
              <a:solidFill>
                <a:prstClr val="black"/>
              </a:solidFill>
              <a:latin typeface="Arial"/>
              <a:cs typeface="Arial"/>
            </a:endParaRPr>
          </a:p>
          <a:p>
            <a:pPr marL="513124" indent="-167783">
              <a:spcBef>
                <a:spcPts val="556"/>
              </a:spcBef>
              <a:buClr>
                <a:srgbClr val="37A9DB"/>
              </a:buClr>
              <a:buFont typeface="Arial"/>
              <a:buChar char="•"/>
              <a:tabLst>
                <a:tab pos="513667" algn="l"/>
              </a:tabLst>
            </a:pPr>
            <a:r>
              <a:rPr sz="1325" spc="-13" dirty="0">
                <a:solidFill>
                  <a:srgbClr val="192450"/>
                </a:solidFill>
                <a:latin typeface="Arial"/>
                <a:cs typeface="Arial"/>
              </a:rPr>
              <a:t>Au</a:t>
            </a:r>
            <a:r>
              <a:rPr sz="1325" spc="-4" dirty="0">
                <a:solidFill>
                  <a:srgbClr val="192450"/>
                </a:solidFill>
                <a:latin typeface="Arial"/>
                <a:cs typeface="Arial"/>
              </a:rPr>
              <a:t>t</a:t>
            </a:r>
            <a:r>
              <a:rPr sz="1325" spc="-13" dirty="0">
                <a:solidFill>
                  <a:srgbClr val="192450"/>
                </a:solidFill>
                <a:latin typeface="Arial"/>
                <a:cs typeface="Arial"/>
              </a:rPr>
              <a:t>henticatio</a:t>
            </a:r>
            <a:r>
              <a:rPr sz="1325" spc="-9" dirty="0">
                <a:solidFill>
                  <a:srgbClr val="192450"/>
                </a:solidFill>
                <a:latin typeface="Arial"/>
                <a:cs typeface="Arial"/>
              </a:rPr>
              <a:t>n</a:t>
            </a:r>
            <a:r>
              <a:rPr sz="1325" spc="-9" dirty="0">
                <a:solidFill>
                  <a:srgbClr val="192450"/>
                </a:solidFill>
                <a:latin typeface="Times New Roman"/>
                <a:cs typeface="Times New Roman"/>
              </a:rPr>
              <a:t> </a:t>
            </a:r>
            <a:r>
              <a:rPr sz="1325" dirty="0">
                <a:solidFill>
                  <a:srgbClr val="192450"/>
                </a:solidFill>
                <a:latin typeface="Arial"/>
                <a:cs typeface="Arial"/>
              </a:rPr>
              <a:t>t</a:t>
            </a:r>
            <a:r>
              <a:rPr sz="1325" spc="-26" dirty="0">
                <a:solidFill>
                  <a:srgbClr val="192450"/>
                </a:solidFill>
                <a:latin typeface="Arial"/>
                <a:cs typeface="Arial"/>
              </a:rPr>
              <a:t>y</a:t>
            </a:r>
            <a:r>
              <a:rPr sz="1325" spc="-13" dirty="0">
                <a:solidFill>
                  <a:srgbClr val="192450"/>
                </a:solidFill>
                <a:latin typeface="Arial"/>
                <a:cs typeface="Arial"/>
              </a:rPr>
              <a:t>p</a:t>
            </a:r>
            <a:r>
              <a:rPr sz="1325" spc="-9" dirty="0">
                <a:solidFill>
                  <a:srgbClr val="192450"/>
                </a:solidFill>
                <a:latin typeface="Arial"/>
                <a:cs typeface="Arial"/>
              </a:rPr>
              <a:t>e</a:t>
            </a:r>
            <a:r>
              <a:rPr sz="1325" spc="30" dirty="0">
                <a:solidFill>
                  <a:srgbClr val="192450"/>
                </a:solidFill>
                <a:latin typeface="Times New Roman"/>
                <a:cs typeface="Times New Roman"/>
              </a:rPr>
              <a:t> </a:t>
            </a:r>
            <a:r>
              <a:rPr sz="1325" spc="-13" dirty="0">
                <a:solidFill>
                  <a:srgbClr val="192450"/>
                </a:solidFill>
                <a:latin typeface="Arial"/>
                <a:cs typeface="Arial"/>
              </a:rPr>
              <a:t>o</a:t>
            </a:r>
            <a:r>
              <a:rPr sz="1325" spc="-4" dirty="0">
                <a:solidFill>
                  <a:srgbClr val="192450"/>
                </a:solidFill>
                <a:latin typeface="Arial"/>
                <a:cs typeface="Arial"/>
              </a:rPr>
              <a:t>f</a:t>
            </a:r>
            <a:r>
              <a:rPr sz="1325" spc="21" dirty="0">
                <a:solidFill>
                  <a:srgbClr val="192450"/>
                </a:solidFill>
                <a:latin typeface="Times New Roman"/>
                <a:cs typeface="Times New Roman"/>
              </a:rPr>
              <a:t> </a:t>
            </a:r>
            <a:r>
              <a:rPr sz="1325" dirty="0">
                <a:solidFill>
                  <a:srgbClr val="192450"/>
                </a:solidFill>
                <a:latin typeface="Arial"/>
                <a:cs typeface="Arial"/>
              </a:rPr>
              <a:t>t</a:t>
            </a:r>
            <a:r>
              <a:rPr sz="1325" spc="-13" dirty="0">
                <a:solidFill>
                  <a:srgbClr val="192450"/>
                </a:solidFill>
                <a:latin typeface="Arial"/>
                <a:cs typeface="Arial"/>
              </a:rPr>
              <a:t>h</a:t>
            </a:r>
            <a:r>
              <a:rPr sz="1325" spc="-9" dirty="0">
                <a:solidFill>
                  <a:srgbClr val="192450"/>
                </a:solidFill>
                <a:latin typeface="Arial"/>
                <a:cs typeface="Arial"/>
              </a:rPr>
              <a:t>e</a:t>
            </a:r>
            <a:r>
              <a:rPr sz="1325" spc="17" dirty="0">
                <a:solidFill>
                  <a:srgbClr val="192450"/>
                </a:solidFill>
                <a:latin typeface="Times New Roman"/>
                <a:cs typeface="Times New Roman"/>
              </a:rPr>
              <a:t> </a:t>
            </a:r>
            <a:r>
              <a:rPr sz="1325" spc="-13" dirty="0">
                <a:solidFill>
                  <a:srgbClr val="192450"/>
                </a:solidFill>
                <a:latin typeface="Arial"/>
                <a:cs typeface="Arial"/>
              </a:rPr>
              <a:t>a</a:t>
            </a:r>
            <a:r>
              <a:rPr sz="1325" spc="-9" dirty="0">
                <a:solidFill>
                  <a:srgbClr val="192450"/>
                </a:solidFill>
                <a:latin typeface="Arial"/>
                <a:cs typeface="Arial"/>
              </a:rPr>
              <a:t>cc</a:t>
            </a:r>
            <a:r>
              <a:rPr sz="1325" spc="-13" dirty="0">
                <a:solidFill>
                  <a:srgbClr val="192450"/>
                </a:solidFill>
                <a:latin typeface="Arial"/>
                <a:cs typeface="Arial"/>
              </a:rPr>
              <a:t>e</a:t>
            </a:r>
            <a:r>
              <a:rPr sz="1325" spc="-9" dirty="0">
                <a:solidFill>
                  <a:srgbClr val="192450"/>
                </a:solidFill>
                <a:latin typeface="Arial"/>
                <a:cs typeface="Arial"/>
              </a:rPr>
              <a:t>ss</a:t>
            </a:r>
            <a:r>
              <a:rPr sz="1325" dirty="0">
                <a:solidFill>
                  <a:srgbClr val="192450"/>
                </a:solidFill>
                <a:latin typeface="Times New Roman"/>
                <a:cs typeface="Times New Roman"/>
              </a:rPr>
              <a:t> </a:t>
            </a:r>
            <a:r>
              <a:rPr sz="1325" spc="-13" dirty="0">
                <a:solidFill>
                  <a:srgbClr val="192450"/>
                </a:solidFill>
                <a:latin typeface="Arial"/>
                <a:cs typeface="Arial"/>
              </a:rPr>
              <a:t>point</a:t>
            </a:r>
            <a:endParaRPr sz="1325">
              <a:solidFill>
                <a:prstClr val="black"/>
              </a:solidFill>
              <a:latin typeface="Arial"/>
              <a:cs typeface="Arial"/>
            </a:endParaRPr>
          </a:p>
          <a:p>
            <a:pPr marL="513667" indent="-168326">
              <a:spcBef>
                <a:spcPts val="556"/>
              </a:spcBef>
              <a:buClr>
                <a:srgbClr val="37A9DB"/>
              </a:buClr>
              <a:buFont typeface="Arial"/>
              <a:buChar char="•"/>
              <a:tabLst>
                <a:tab pos="514210" algn="l"/>
              </a:tabLst>
            </a:pPr>
            <a:r>
              <a:rPr sz="1325" spc="-21" dirty="0">
                <a:solidFill>
                  <a:srgbClr val="192450"/>
                </a:solidFill>
                <a:latin typeface="Arial"/>
                <a:cs typeface="Arial"/>
              </a:rPr>
              <a:t>U</a:t>
            </a:r>
            <a:r>
              <a:rPr sz="1325" spc="-9" dirty="0">
                <a:solidFill>
                  <a:srgbClr val="192450"/>
                </a:solidFill>
                <a:latin typeface="Arial"/>
                <a:cs typeface="Arial"/>
              </a:rPr>
              <a:t>se</a:t>
            </a:r>
            <a:r>
              <a:rPr sz="1325" spc="26" dirty="0">
                <a:solidFill>
                  <a:srgbClr val="192450"/>
                </a:solidFill>
                <a:latin typeface="Times New Roman"/>
                <a:cs typeface="Times New Roman"/>
              </a:rPr>
              <a:t> </a:t>
            </a:r>
            <a:r>
              <a:rPr sz="1325" spc="-21" dirty="0">
                <a:solidFill>
                  <a:srgbClr val="192450"/>
                </a:solidFill>
                <a:latin typeface="Arial"/>
                <a:cs typeface="Arial"/>
              </a:rPr>
              <a:t>m</a:t>
            </a:r>
            <a:r>
              <a:rPr sz="1325" spc="-13" dirty="0">
                <a:solidFill>
                  <a:srgbClr val="192450"/>
                </a:solidFill>
                <a:latin typeface="Arial"/>
                <a:cs typeface="Arial"/>
              </a:rPr>
              <a:t>od</a:t>
            </a:r>
            <a:r>
              <a:rPr sz="1325" spc="-9" dirty="0">
                <a:solidFill>
                  <a:srgbClr val="192450"/>
                </a:solidFill>
                <a:latin typeface="Arial"/>
                <a:cs typeface="Arial"/>
              </a:rPr>
              <a:t>e</a:t>
            </a:r>
            <a:r>
              <a:rPr sz="1325" spc="4" dirty="0">
                <a:solidFill>
                  <a:srgbClr val="192450"/>
                </a:solidFill>
                <a:latin typeface="Times New Roman"/>
                <a:cs typeface="Times New Roman"/>
              </a:rPr>
              <a:t> </a:t>
            </a:r>
            <a:r>
              <a:rPr sz="1325" spc="-13" dirty="0">
                <a:solidFill>
                  <a:srgbClr val="192450"/>
                </a:solidFill>
                <a:latin typeface="Arial"/>
                <a:cs typeface="Arial"/>
              </a:rPr>
              <a:t>o</a:t>
            </a:r>
            <a:r>
              <a:rPr sz="1325" spc="-4" dirty="0">
                <a:solidFill>
                  <a:srgbClr val="192450"/>
                </a:solidFill>
                <a:latin typeface="Arial"/>
                <a:cs typeface="Arial"/>
              </a:rPr>
              <a:t>f</a:t>
            </a:r>
            <a:r>
              <a:rPr sz="1325" spc="34" dirty="0">
                <a:solidFill>
                  <a:srgbClr val="192450"/>
                </a:solidFill>
                <a:latin typeface="Times New Roman"/>
                <a:cs typeface="Times New Roman"/>
              </a:rPr>
              <a:t> </a:t>
            </a:r>
            <a:r>
              <a:rPr sz="1325" dirty="0">
                <a:solidFill>
                  <a:srgbClr val="192450"/>
                </a:solidFill>
                <a:latin typeface="Arial"/>
                <a:cs typeface="Arial"/>
              </a:rPr>
              <a:t>t</a:t>
            </a:r>
            <a:r>
              <a:rPr sz="1325" spc="-13" dirty="0">
                <a:solidFill>
                  <a:srgbClr val="192450"/>
                </a:solidFill>
                <a:latin typeface="Arial"/>
                <a:cs typeface="Arial"/>
              </a:rPr>
              <a:t>h</a:t>
            </a:r>
            <a:r>
              <a:rPr sz="1325" spc="-9" dirty="0">
                <a:solidFill>
                  <a:srgbClr val="192450"/>
                </a:solidFill>
                <a:latin typeface="Arial"/>
                <a:cs typeface="Arial"/>
              </a:rPr>
              <a:t>e</a:t>
            </a:r>
            <a:r>
              <a:rPr sz="1325" spc="9" dirty="0">
                <a:solidFill>
                  <a:srgbClr val="192450"/>
                </a:solidFill>
                <a:latin typeface="Times New Roman"/>
                <a:cs typeface="Times New Roman"/>
              </a:rPr>
              <a:t> </a:t>
            </a:r>
            <a:r>
              <a:rPr sz="1325" spc="-21" dirty="0">
                <a:solidFill>
                  <a:srgbClr val="192450"/>
                </a:solidFill>
                <a:latin typeface="Arial"/>
                <a:cs typeface="Arial"/>
              </a:rPr>
              <a:t>m</a:t>
            </a:r>
            <a:r>
              <a:rPr sz="1325" spc="-13" dirty="0">
                <a:solidFill>
                  <a:srgbClr val="192450"/>
                </a:solidFill>
                <a:latin typeface="Arial"/>
                <a:cs typeface="Arial"/>
              </a:rPr>
              <a:t>odule</a:t>
            </a:r>
            <a:endParaRPr sz="1325">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8</a:t>
            </a:r>
            <a:endParaRPr sz="1112">
              <a:solidFill>
                <a:prstClr val="black"/>
              </a:solidFill>
              <a:latin typeface="Arial"/>
              <a:cs typeface="Arial"/>
            </a:endParaRPr>
          </a:p>
        </p:txBody>
      </p:sp>
      <p:sp>
        <p:nvSpPr>
          <p:cNvPr id="5" name="object 5"/>
          <p:cNvSpPr/>
          <p:nvPr/>
        </p:nvSpPr>
        <p:spPr>
          <a:xfrm>
            <a:off x="6090425" y="1733083"/>
            <a:ext cx="2348997" cy="2603128"/>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6076793" y="1719433"/>
            <a:ext cx="2376680" cy="2630800"/>
          </a:xfrm>
          <a:custGeom>
            <a:avLst/>
            <a:gdLst/>
            <a:ahLst/>
            <a:cxnLst/>
            <a:rect l="l" t="t" r="r" b="b"/>
            <a:pathLst>
              <a:path w="2779395" h="3076575">
                <a:moveTo>
                  <a:pt x="0" y="3076132"/>
                </a:moveTo>
                <a:lnTo>
                  <a:pt x="2778919" y="3076132"/>
                </a:lnTo>
                <a:lnTo>
                  <a:pt x="2778919" y="0"/>
                </a:lnTo>
                <a:lnTo>
                  <a:pt x="0" y="0"/>
                </a:lnTo>
                <a:lnTo>
                  <a:pt x="0" y="3076132"/>
                </a:lnTo>
                <a:close/>
              </a:path>
            </a:pathLst>
          </a:custGeom>
          <a:ln w="31902">
            <a:solidFill>
              <a:srgbClr val="231F20"/>
            </a:solidFill>
          </a:ln>
        </p:spPr>
        <p:txBody>
          <a:bodyPr wrap="square" lIns="0" tIns="0" rIns="0" bIns="0" rtlCol="0"/>
          <a:lstStyle/>
          <a:p>
            <a:endParaRPr sz="1539">
              <a:solidFill>
                <a:prstClr val="black"/>
              </a:solidFill>
            </a:endParaRPr>
          </a:p>
        </p:txBody>
      </p:sp>
      <p:sp>
        <p:nvSpPr>
          <p:cNvPr id="7" name="object 7"/>
          <p:cNvSpPr txBox="1"/>
          <p:nvPr/>
        </p:nvSpPr>
        <p:spPr>
          <a:xfrm>
            <a:off x="5320113" y="5650706"/>
            <a:ext cx="3120037" cy="615553"/>
          </a:xfrm>
          <a:prstGeom prst="rect">
            <a:avLst/>
          </a:prstGeom>
          <a:ln w="28544">
            <a:solidFill>
              <a:srgbClr val="D1157A"/>
            </a:solidFill>
          </a:ln>
        </p:spPr>
        <p:txBody>
          <a:bodyPr vert="horz" wrap="square" lIns="0" tIns="0" rIns="0" bIns="0" rtlCol="0">
            <a:spAutoFit/>
          </a:bodyPr>
          <a:lstStyle/>
          <a:p>
            <a:pPr marL="73303">
              <a:lnSpc>
                <a:spcPts val="1586"/>
              </a:lnSpc>
            </a:pPr>
            <a:r>
              <a:rPr sz="1325" b="1" i="1" spc="-13" dirty="0">
                <a:solidFill>
                  <a:srgbClr val="231F20"/>
                </a:solidFill>
                <a:cs typeface="Calibri"/>
              </a:rPr>
              <a:t>Ti</a:t>
            </a:r>
            <a:r>
              <a:rPr sz="1325" b="1" i="1" spc="-4" dirty="0">
                <a:solidFill>
                  <a:srgbClr val="231F20"/>
                </a:solidFill>
                <a:cs typeface="Calibri"/>
              </a:rPr>
              <a:t>p:</a:t>
            </a:r>
            <a:r>
              <a:rPr sz="1325" b="1" i="1" spc="-56" dirty="0">
                <a:solidFill>
                  <a:srgbClr val="231F20"/>
                </a:solidFill>
                <a:latin typeface="Times New Roman"/>
                <a:cs typeface="Times New Roman"/>
              </a:rPr>
              <a:t> </a:t>
            </a:r>
            <a:r>
              <a:rPr sz="1325" b="1" i="1" spc="-13" dirty="0">
                <a:solidFill>
                  <a:srgbClr val="231F20"/>
                </a:solidFill>
                <a:cs typeface="Calibri"/>
              </a:rPr>
              <a:t>T</a:t>
            </a:r>
            <a:r>
              <a:rPr sz="1325" b="1" i="1" spc="-9" dirty="0">
                <a:solidFill>
                  <a:srgbClr val="231F20"/>
                </a:solidFill>
                <a:cs typeface="Calibri"/>
              </a:rPr>
              <a:t>he</a:t>
            </a:r>
            <a:r>
              <a:rPr sz="1325" b="1" i="1" spc="-56" dirty="0">
                <a:solidFill>
                  <a:srgbClr val="231F20"/>
                </a:solidFill>
                <a:latin typeface="Times New Roman"/>
                <a:cs typeface="Times New Roman"/>
              </a:rPr>
              <a:t> </a:t>
            </a:r>
            <a:r>
              <a:rPr sz="1325" b="1" i="1" spc="-9" dirty="0">
                <a:solidFill>
                  <a:srgbClr val="231F20"/>
                </a:solidFill>
                <a:cs typeface="Calibri"/>
              </a:rPr>
              <a:t>Mini</a:t>
            </a:r>
            <a:r>
              <a:rPr sz="1325" b="1" i="1" spc="-34" dirty="0">
                <a:solidFill>
                  <a:srgbClr val="231F20"/>
                </a:solidFill>
                <a:latin typeface="Times New Roman"/>
                <a:cs typeface="Times New Roman"/>
              </a:rPr>
              <a:t> </a:t>
            </a:r>
            <a:r>
              <a:rPr sz="1325" b="1" i="1" spc="-9" dirty="0">
                <a:solidFill>
                  <a:srgbClr val="231F20"/>
                </a:solidFill>
                <a:cs typeface="Calibri"/>
              </a:rPr>
              <a:t>AP</a:t>
            </a:r>
            <a:r>
              <a:rPr sz="1325" b="1" i="1" spc="-26" dirty="0">
                <a:solidFill>
                  <a:srgbClr val="231F20"/>
                </a:solidFill>
                <a:latin typeface="Times New Roman"/>
                <a:cs typeface="Times New Roman"/>
              </a:rPr>
              <a:t> </a:t>
            </a:r>
            <a:r>
              <a:rPr sz="1325" b="1" i="1" spc="-34" dirty="0">
                <a:solidFill>
                  <a:srgbClr val="231F20"/>
                </a:solidFill>
                <a:cs typeface="Calibri"/>
              </a:rPr>
              <a:t>P</a:t>
            </a:r>
            <a:r>
              <a:rPr sz="1325" b="1" i="1" spc="-9" dirty="0">
                <a:solidFill>
                  <a:srgbClr val="231F20"/>
                </a:solidFill>
                <a:cs typeface="Calibri"/>
              </a:rPr>
              <a:t>ass</a:t>
            </a:r>
            <a:r>
              <a:rPr sz="1325" b="1" i="1" spc="-34" dirty="0">
                <a:solidFill>
                  <a:srgbClr val="231F20"/>
                </a:solidFill>
                <a:cs typeface="Calibri"/>
              </a:rPr>
              <a:t>K</a:t>
            </a:r>
            <a:r>
              <a:rPr sz="1325" b="1" i="1" spc="-26" dirty="0">
                <a:solidFill>
                  <a:srgbClr val="231F20"/>
                </a:solidFill>
                <a:cs typeface="Calibri"/>
              </a:rPr>
              <a:t>e</a:t>
            </a:r>
            <a:r>
              <a:rPr sz="1325" b="1" i="1" spc="-9" dirty="0">
                <a:solidFill>
                  <a:srgbClr val="231F20"/>
                </a:solidFill>
                <a:cs typeface="Calibri"/>
              </a:rPr>
              <a:t>y</a:t>
            </a:r>
            <a:r>
              <a:rPr sz="1325" b="1" i="1" spc="-51" dirty="0">
                <a:solidFill>
                  <a:srgbClr val="231F20"/>
                </a:solidFill>
                <a:latin typeface="Times New Roman"/>
                <a:cs typeface="Times New Roman"/>
              </a:rPr>
              <a:t> </a:t>
            </a:r>
            <a:r>
              <a:rPr sz="1325" b="1" i="1" spc="-21" dirty="0">
                <a:solidFill>
                  <a:srgbClr val="231F20"/>
                </a:solidFill>
                <a:cs typeface="Calibri"/>
              </a:rPr>
              <a:t>c</a:t>
            </a:r>
            <a:r>
              <a:rPr sz="1325" b="1" i="1" spc="-9" dirty="0">
                <a:solidFill>
                  <a:srgbClr val="231F20"/>
                </a:solidFill>
                <a:cs typeface="Calibri"/>
              </a:rPr>
              <a:t>an</a:t>
            </a:r>
            <a:r>
              <a:rPr sz="1325" b="1" i="1" spc="-47" dirty="0">
                <a:solidFill>
                  <a:srgbClr val="231F20"/>
                </a:solidFill>
                <a:latin typeface="Times New Roman"/>
                <a:cs typeface="Times New Roman"/>
              </a:rPr>
              <a:t> </a:t>
            </a:r>
            <a:r>
              <a:rPr sz="1325" b="1" i="1" spc="-9" dirty="0">
                <a:solidFill>
                  <a:srgbClr val="231F20"/>
                </a:solidFill>
                <a:cs typeface="Calibri"/>
              </a:rPr>
              <a:t>be</a:t>
            </a:r>
            <a:r>
              <a:rPr sz="1325" b="1" i="1" spc="-43" dirty="0">
                <a:solidFill>
                  <a:srgbClr val="231F20"/>
                </a:solidFill>
                <a:latin typeface="Times New Roman"/>
                <a:cs typeface="Times New Roman"/>
              </a:rPr>
              <a:t> </a:t>
            </a:r>
            <a:r>
              <a:rPr sz="1325" b="1" i="1" spc="-9" dirty="0">
                <a:solidFill>
                  <a:srgbClr val="231F20"/>
                </a:solidFill>
                <a:cs typeface="Calibri"/>
              </a:rPr>
              <a:t>s</a:t>
            </a:r>
            <a:r>
              <a:rPr sz="1325" b="1" i="1" spc="-30" dirty="0">
                <a:solidFill>
                  <a:srgbClr val="231F20"/>
                </a:solidFill>
                <a:cs typeface="Calibri"/>
              </a:rPr>
              <a:t>e</a:t>
            </a:r>
            <a:r>
              <a:rPr sz="1325" b="1" i="1" spc="-9" dirty="0">
                <a:solidFill>
                  <a:srgbClr val="231F20"/>
                </a:solidFill>
                <a:cs typeface="Calibri"/>
              </a:rPr>
              <a:t>t</a:t>
            </a:r>
            <a:r>
              <a:rPr sz="1325" b="1" i="1" spc="-38" dirty="0">
                <a:solidFill>
                  <a:srgbClr val="231F20"/>
                </a:solidFill>
                <a:latin typeface="Times New Roman"/>
                <a:cs typeface="Times New Roman"/>
              </a:rPr>
              <a:t> </a:t>
            </a:r>
            <a:r>
              <a:rPr sz="1325" b="1" i="1" spc="-13" dirty="0">
                <a:solidFill>
                  <a:srgbClr val="231F20"/>
                </a:solidFill>
                <a:cs typeface="Calibri"/>
              </a:rPr>
              <a:t>us</a:t>
            </a:r>
            <a:r>
              <a:rPr sz="1325" b="1" i="1" dirty="0">
                <a:solidFill>
                  <a:srgbClr val="231F20"/>
                </a:solidFill>
                <a:cs typeface="Calibri"/>
              </a:rPr>
              <a:t>i</a:t>
            </a:r>
            <a:r>
              <a:rPr sz="1325" b="1" i="1" spc="-13" dirty="0">
                <a:solidFill>
                  <a:srgbClr val="231F20"/>
                </a:solidFill>
                <a:cs typeface="Calibri"/>
              </a:rPr>
              <a:t>ng</a:t>
            </a:r>
            <a:endParaRPr sz="1325">
              <a:solidFill>
                <a:prstClr val="black"/>
              </a:solidFill>
              <a:cs typeface="Calibri"/>
            </a:endParaRPr>
          </a:p>
          <a:p>
            <a:pPr marL="73303">
              <a:lnSpc>
                <a:spcPts val="1582"/>
              </a:lnSpc>
            </a:pPr>
            <a:r>
              <a:rPr sz="1325" b="1" i="1" spc="-9" dirty="0">
                <a:solidFill>
                  <a:srgbClr val="231F20"/>
                </a:solidFill>
                <a:cs typeface="Calibri"/>
              </a:rPr>
              <a:t>t</a:t>
            </a:r>
            <a:r>
              <a:rPr sz="1325" b="1" i="1" spc="-13" dirty="0">
                <a:solidFill>
                  <a:srgbClr val="231F20"/>
                </a:solidFill>
                <a:cs typeface="Calibri"/>
              </a:rPr>
              <a:t>h</a:t>
            </a:r>
            <a:r>
              <a:rPr sz="1325" b="1" i="1" spc="-9" dirty="0">
                <a:solidFill>
                  <a:srgbClr val="231F20"/>
                </a:solidFill>
                <a:cs typeface="Calibri"/>
              </a:rPr>
              <a:t>e</a:t>
            </a:r>
            <a:r>
              <a:rPr sz="1325" b="1" i="1" spc="-51" dirty="0">
                <a:solidFill>
                  <a:srgbClr val="231F20"/>
                </a:solidFill>
                <a:latin typeface="Times New Roman"/>
                <a:cs typeface="Times New Roman"/>
              </a:rPr>
              <a:t> </a:t>
            </a:r>
            <a:r>
              <a:rPr sz="1325" b="1" i="1" spc="-13" dirty="0">
                <a:solidFill>
                  <a:srgbClr val="231F20"/>
                </a:solidFill>
                <a:cs typeface="Calibri"/>
              </a:rPr>
              <a:t>v</a:t>
            </a:r>
            <a:r>
              <a:rPr sz="1325" b="1" i="1" spc="-9" dirty="0">
                <a:solidFill>
                  <a:srgbClr val="231F20"/>
                </a:solidFill>
                <a:cs typeface="Calibri"/>
              </a:rPr>
              <a:t>aria</a:t>
            </a:r>
            <a:r>
              <a:rPr sz="1325" b="1" i="1" spc="-4" dirty="0">
                <a:solidFill>
                  <a:srgbClr val="231F20"/>
                </a:solidFill>
                <a:cs typeface="Calibri"/>
              </a:rPr>
              <a:t>b</a:t>
            </a:r>
            <a:r>
              <a:rPr sz="1325" b="1" i="1" spc="-9" dirty="0">
                <a:solidFill>
                  <a:srgbClr val="231F20"/>
                </a:solidFill>
                <a:cs typeface="Calibri"/>
              </a:rPr>
              <a:t>le</a:t>
            </a:r>
            <a:r>
              <a:rPr sz="1325" b="1" i="1" spc="-56" dirty="0">
                <a:solidFill>
                  <a:srgbClr val="231F20"/>
                </a:solidFill>
                <a:latin typeface="Times New Roman"/>
                <a:cs typeface="Times New Roman"/>
              </a:rPr>
              <a:t> </a:t>
            </a:r>
            <a:r>
              <a:rPr sz="1325" b="1" i="1" spc="-4" dirty="0">
                <a:solidFill>
                  <a:srgbClr val="231F20"/>
                </a:solidFill>
                <a:cs typeface="Calibri"/>
              </a:rPr>
              <a:t>“</a:t>
            </a:r>
            <a:r>
              <a:rPr sz="1325" b="1" i="1" spc="-13" dirty="0">
                <a:solidFill>
                  <a:srgbClr val="231F20"/>
                </a:solidFill>
                <a:cs typeface="Calibri"/>
              </a:rPr>
              <a:t>user</a:t>
            </a:r>
            <a:r>
              <a:rPr sz="1325" b="1" i="1" spc="-9" dirty="0">
                <a:solidFill>
                  <a:srgbClr val="231F20"/>
                </a:solidFill>
                <a:cs typeface="Calibri"/>
              </a:rPr>
              <a:t>_d</a:t>
            </a:r>
            <a:r>
              <a:rPr sz="1325" b="1" i="1" spc="-17" dirty="0">
                <a:solidFill>
                  <a:srgbClr val="231F20"/>
                </a:solidFill>
                <a:cs typeface="Calibri"/>
              </a:rPr>
              <a:t>e</a:t>
            </a:r>
            <a:r>
              <a:rPr sz="1325" b="1" i="1" spc="-9" dirty="0">
                <a:solidFill>
                  <a:srgbClr val="231F20"/>
                </a:solidFill>
                <a:cs typeface="Calibri"/>
              </a:rPr>
              <a:t>s</a:t>
            </a:r>
            <a:r>
              <a:rPr sz="1325" b="1" i="1" spc="-13" dirty="0">
                <a:solidFill>
                  <a:srgbClr val="231F20"/>
                </a:solidFill>
                <a:cs typeface="Calibri"/>
              </a:rPr>
              <a:t>c</a:t>
            </a:r>
            <a:r>
              <a:rPr sz="1325" b="1" i="1" spc="-124" dirty="0">
                <a:solidFill>
                  <a:srgbClr val="231F20"/>
                </a:solidFill>
                <a:cs typeface="Calibri"/>
              </a:rPr>
              <a:t>”</a:t>
            </a:r>
            <a:r>
              <a:rPr sz="1325" b="1" i="1" spc="-4" dirty="0">
                <a:solidFill>
                  <a:srgbClr val="231F20"/>
                </a:solidFill>
                <a:cs typeface="Calibri"/>
              </a:rPr>
              <a:t>.</a:t>
            </a:r>
            <a:endParaRPr sz="1325">
              <a:solidFill>
                <a:prstClr val="black"/>
              </a:solidFill>
              <a:cs typeface="Calibri"/>
            </a:endParaRPr>
          </a:p>
          <a:p>
            <a:pPr marL="73303">
              <a:lnSpc>
                <a:spcPts val="1586"/>
              </a:lnSpc>
            </a:pPr>
            <a:r>
              <a:rPr sz="1325" b="1" i="1" spc="-13" dirty="0">
                <a:solidFill>
                  <a:srgbClr val="231F20"/>
                </a:solidFill>
                <a:cs typeface="Calibri"/>
              </a:rPr>
              <a:t>T</a:t>
            </a:r>
            <a:r>
              <a:rPr sz="1325" b="1" i="1" spc="-9" dirty="0">
                <a:solidFill>
                  <a:srgbClr val="231F20"/>
                </a:solidFill>
                <a:cs typeface="Calibri"/>
              </a:rPr>
              <a:t>he</a:t>
            </a:r>
            <a:r>
              <a:rPr sz="1325" b="1" i="1" spc="-56" dirty="0">
                <a:solidFill>
                  <a:srgbClr val="231F20"/>
                </a:solidFill>
                <a:latin typeface="Times New Roman"/>
                <a:cs typeface="Times New Roman"/>
              </a:rPr>
              <a:t> </a:t>
            </a:r>
            <a:r>
              <a:rPr sz="1325" b="1" i="1" spc="-9" dirty="0">
                <a:solidFill>
                  <a:srgbClr val="231F20"/>
                </a:solidFill>
                <a:cs typeface="Calibri"/>
              </a:rPr>
              <a:t>d</a:t>
            </a:r>
            <a:r>
              <a:rPr sz="1325" b="1" i="1" spc="-13" dirty="0">
                <a:solidFill>
                  <a:srgbClr val="231F20"/>
                </a:solidFill>
                <a:cs typeface="Calibri"/>
              </a:rPr>
              <a:t>e</a:t>
            </a:r>
            <a:r>
              <a:rPr sz="1325" b="1" i="1" spc="-21" dirty="0">
                <a:solidFill>
                  <a:srgbClr val="231F20"/>
                </a:solidFill>
                <a:cs typeface="Calibri"/>
              </a:rPr>
              <a:t>f</a:t>
            </a:r>
            <a:r>
              <a:rPr sz="1325" b="1" i="1" spc="-9" dirty="0">
                <a:solidFill>
                  <a:srgbClr val="231F20"/>
                </a:solidFill>
                <a:cs typeface="Calibri"/>
              </a:rPr>
              <a:t>a</a:t>
            </a:r>
            <a:r>
              <a:rPr sz="1325" b="1" i="1" spc="-4" dirty="0">
                <a:solidFill>
                  <a:srgbClr val="231F20"/>
                </a:solidFill>
                <a:cs typeface="Calibri"/>
              </a:rPr>
              <a:t>ult</a:t>
            </a:r>
            <a:r>
              <a:rPr sz="1325" b="1" i="1" spc="-56" dirty="0">
                <a:solidFill>
                  <a:srgbClr val="231F20"/>
                </a:solidFill>
                <a:latin typeface="Times New Roman"/>
                <a:cs typeface="Times New Roman"/>
              </a:rPr>
              <a:t> </a:t>
            </a:r>
            <a:r>
              <a:rPr sz="1325" b="1" i="1" spc="-13" dirty="0">
                <a:solidFill>
                  <a:srgbClr val="231F20"/>
                </a:solidFill>
                <a:cs typeface="Calibri"/>
              </a:rPr>
              <a:t>v</a:t>
            </a:r>
            <a:r>
              <a:rPr sz="1325" b="1" i="1" spc="-9" dirty="0">
                <a:solidFill>
                  <a:srgbClr val="231F20"/>
                </a:solidFill>
                <a:cs typeface="Calibri"/>
              </a:rPr>
              <a:t>al</a:t>
            </a:r>
            <a:r>
              <a:rPr sz="1325" b="1" i="1" spc="-4" dirty="0">
                <a:solidFill>
                  <a:srgbClr val="231F20"/>
                </a:solidFill>
                <a:cs typeface="Calibri"/>
              </a:rPr>
              <a:t>u</a:t>
            </a:r>
            <a:r>
              <a:rPr sz="1325" b="1" i="1" spc="-9" dirty="0">
                <a:solidFill>
                  <a:srgbClr val="231F20"/>
                </a:solidFill>
                <a:cs typeface="Calibri"/>
              </a:rPr>
              <a:t>e</a:t>
            </a:r>
            <a:r>
              <a:rPr sz="1325" b="1" i="1" spc="-56" dirty="0">
                <a:solidFill>
                  <a:srgbClr val="231F20"/>
                </a:solidFill>
                <a:latin typeface="Times New Roman"/>
                <a:cs typeface="Times New Roman"/>
              </a:rPr>
              <a:t> </a:t>
            </a:r>
            <a:r>
              <a:rPr sz="1325" b="1" i="1" spc="-4" dirty="0">
                <a:solidFill>
                  <a:srgbClr val="231F20"/>
                </a:solidFill>
                <a:cs typeface="Calibri"/>
              </a:rPr>
              <a:t>is</a:t>
            </a:r>
            <a:r>
              <a:rPr sz="1325" b="1" i="1" spc="-30" dirty="0">
                <a:solidFill>
                  <a:srgbClr val="231F20"/>
                </a:solidFill>
                <a:latin typeface="Times New Roman"/>
                <a:cs typeface="Times New Roman"/>
              </a:rPr>
              <a:t> </a:t>
            </a:r>
            <a:r>
              <a:rPr sz="1325" b="1" i="1" spc="-43" dirty="0">
                <a:solidFill>
                  <a:srgbClr val="231F20"/>
                </a:solidFill>
                <a:cs typeface="Calibri"/>
              </a:rPr>
              <a:t>“</a:t>
            </a:r>
            <a:r>
              <a:rPr sz="1325" b="1" i="1" spc="-9" dirty="0">
                <a:solidFill>
                  <a:srgbClr val="231F20"/>
                </a:solidFill>
                <a:cs typeface="Calibri"/>
              </a:rPr>
              <a:t>a</a:t>
            </a:r>
            <a:r>
              <a:rPr sz="1325" b="1" i="1" spc="-4" dirty="0">
                <a:solidFill>
                  <a:srgbClr val="231F20"/>
                </a:solidFill>
                <a:cs typeface="Calibri"/>
              </a:rPr>
              <a:t>n</a:t>
            </a:r>
            <a:r>
              <a:rPr sz="1325" b="1" i="1" spc="-13" dirty="0">
                <a:solidFill>
                  <a:srgbClr val="231F20"/>
                </a:solidFill>
                <a:cs typeface="Calibri"/>
              </a:rPr>
              <a:t>o</a:t>
            </a:r>
            <a:r>
              <a:rPr sz="1325" b="1" i="1" spc="-26" dirty="0">
                <a:solidFill>
                  <a:srgbClr val="231F20"/>
                </a:solidFill>
                <a:cs typeface="Calibri"/>
              </a:rPr>
              <a:t>n</a:t>
            </a:r>
            <a:r>
              <a:rPr sz="1325" b="1" i="1" spc="-13" dirty="0">
                <a:solidFill>
                  <a:srgbClr val="231F20"/>
                </a:solidFill>
                <a:cs typeface="Calibri"/>
              </a:rPr>
              <a:t>ymo</a:t>
            </a:r>
            <a:r>
              <a:rPr sz="1325" b="1" i="1" spc="-4" dirty="0">
                <a:solidFill>
                  <a:srgbClr val="231F20"/>
                </a:solidFill>
                <a:cs typeface="Calibri"/>
              </a:rPr>
              <a:t>u</a:t>
            </a:r>
            <a:r>
              <a:rPr sz="1325" b="1" i="1" spc="-21" dirty="0">
                <a:solidFill>
                  <a:srgbClr val="231F20"/>
                </a:solidFill>
                <a:cs typeface="Calibri"/>
              </a:rPr>
              <a:t>s</a:t>
            </a:r>
            <a:r>
              <a:rPr sz="1325" b="1" i="1" spc="-124" dirty="0">
                <a:solidFill>
                  <a:srgbClr val="231F20"/>
                </a:solidFill>
                <a:cs typeface="Calibri"/>
              </a:rPr>
              <a:t>”</a:t>
            </a:r>
            <a:r>
              <a:rPr sz="1325" b="1" i="1" spc="-4" dirty="0">
                <a:solidFill>
                  <a:srgbClr val="231F20"/>
                </a:solidFill>
                <a:cs typeface="Calibri"/>
              </a:rPr>
              <a:t>.</a:t>
            </a:r>
            <a:endParaRPr sz="1325">
              <a:solidFill>
                <a:prstClr val="black"/>
              </a:solidFill>
              <a:cs typeface="Calibri"/>
            </a:endParaRPr>
          </a:p>
        </p:txBody>
      </p:sp>
      <p:sp>
        <p:nvSpPr>
          <p:cNvPr id="8" name="object 8"/>
          <p:cNvSpPr/>
          <p:nvPr/>
        </p:nvSpPr>
        <p:spPr>
          <a:xfrm>
            <a:off x="590524" y="3850208"/>
            <a:ext cx="4866302" cy="1479112"/>
          </a:xfrm>
          <a:custGeom>
            <a:avLst/>
            <a:gdLst/>
            <a:ahLst/>
            <a:cxnLst/>
            <a:rect l="l" t="t" r="r" b="b"/>
            <a:pathLst>
              <a:path w="5690870" h="1729739">
                <a:moveTo>
                  <a:pt x="0" y="1729465"/>
                </a:moveTo>
                <a:lnTo>
                  <a:pt x="5690493" y="1729465"/>
                </a:lnTo>
                <a:lnTo>
                  <a:pt x="5690493" y="0"/>
                </a:lnTo>
                <a:lnTo>
                  <a:pt x="0" y="0"/>
                </a:lnTo>
                <a:lnTo>
                  <a:pt x="0" y="1729465"/>
                </a:lnTo>
                <a:close/>
              </a:path>
            </a:pathLst>
          </a:custGeom>
          <a:ln w="41977">
            <a:solidFill>
              <a:srgbClr val="F8991D"/>
            </a:solidFill>
          </a:ln>
        </p:spPr>
        <p:txBody>
          <a:bodyPr wrap="square" lIns="0" tIns="0" rIns="0" bIns="0" rtlCol="0"/>
          <a:lstStyle/>
          <a:p>
            <a:endParaRPr sz="1539">
              <a:solidFill>
                <a:prstClr val="black"/>
              </a:solidFill>
            </a:endParaRPr>
          </a:p>
        </p:txBody>
      </p:sp>
      <p:sp>
        <p:nvSpPr>
          <p:cNvPr id="9" name="object 9"/>
          <p:cNvSpPr txBox="1"/>
          <p:nvPr/>
        </p:nvSpPr>
        <p:spPr>
          <a:xfrm>
            <a:off x="664523" y="3909807"/>
            <a:ext cx="4646933" cy="1392882"/>
          </a:xfrm>
          <a:prstGeom prst="rect">
            <a:avLst/>
          </a:prstGeom>
        </p:spPr>
        <p:txBody>
          <a:bodyPr vert="horz" wrap="square" lIns="0" tIns="0" rIns="0" bIns="0" rtlCol="0">
            <a:spAutoFit/>
          </a:bodyPr>
          <a:lstStyle/>
          <a:p>
            <a:pPr marL="10860" marR="17919">
              <a:lnSpc>
                <a:spcPct val="101699"/>
              </a:lnSpc>
            </a:pPr>
            <a:r>
              <a:rPr sz="1112" spc="4" dirty="0">
                <a:solidFill>
                  <a:srgbClr val="231F20"/>
                </a:solidFill>
                <a:cs typeface="Calibri"/>
              </a:rPr>
              <a:t>N</a:t>
            </a:r>
            <a:r>
              <a:rPr sz="1112" dirty="0">
                <a:solidFill>
                  <a:srgbClr val="231F20"/>
                </a:solidFill>
                <a:cs typeface="Calibri"/>
              </a:rPr>
              <a:t>ote:</a:t>
            </a:r>
            <a:r>
              <a:rPr sz="1112" spc="-26" dirty="0">
                <a:solidFill>
                  <a:srgbClr val="231F20"/>
                </a:solidFill>
                <a:latin typeface="Times New Roman"/>
                <a:cs typeface="Times New Roman"/>
              </a:rPr>
              <a:t> </a:t>
            </a:r>
            <a:r>
              <a:rPr sz="1112" dirty="0">
                <a:solidFill>
                  <a:srgbClr val="231F20"/>
                </a:solidFill>
                <a:cs typeface="Calibri"/>
              </a:rPr>
              <a:t>I</a:t>
            </a:r>
            <a:r>
              <a:rPr sz="1112" spc="34" dirty="0">
                <a:solidFill>
                  <a:srgbClr val="231F20"/>
                </a:solidFill>
                <a:cs typeface="Calibri"/>
              </a:rPr>
              <a:t>t</a:t>
            </a:r>
            <a:r>
              <a:rPr sz="1112" spc="-68" dirty="0">
                <a:solidFill>
                  <a:srgbClr val="231F20"/>
                </a:solidFill>
                <a:cs typeface="Calibri"/>
              </a:rPr>
              <a:t>’</a:t>
            </a:r>
            <a:r>
              <a:rPr sz="1112" spc="4" dirty="0">
                <a:solidFill>
                  <a:srgbClr val="231F20"/>
                </a:solidFill>
                <a:cs typeface="Calibri"/>
              </a:rPr>
              <a:t>s</a:t>
            </a:r>
            <a:r>
              <a:rPr sz="1112" spc="-21" dirty="0">
                <a:solidFill>
                  <a:srgbClr val="231F20"/>
                </a:solidFill>
                <a:latin typeface="Times New Roman"/>
                <a:cs typeface="Times New Roman"/>
              </a:rPr>
              <a:t> </a:t>
            </a:r>
            <a:r>
              <a:rPr sz="1112" dirty="0">
                <a:solidFill>
                  <a:srgbClr val="231F20"/>
                </a:solidFill>
                <a:cs typeface="Calibri"/>
              </a:rPr>
              <a:t>s</a:t>
            </a:r>
            <a:r>
              <a:rPr sz="1112" spc="4" dirty="0">
                <a:solidFill>
                  <a:srgbClr val="231F20"/>
                </a:solidFill>
                <a:cs typeface="Calibri"/>
              </a:rPr>
              <a:t>u</a:t>
            </a:r>
            <a:r>
              <a:rPr sz="1112" spc="13" dirty="0">
                <a:solidFill>
                  <a:srgbClr val="231F20"/>
                </a:solidFill>
                <a:cs typeface="Calibri"/>
              </a:rPr>
              <a:t>g</a:t>
            </a:r>
            <a:r>
              <a:rPr sz="1112" spc="-9" dirty="0">
                <a:solidFill>
                  <a:srgbClr val="231F20"/>
                </a:solidFill>
                <a:cs typeface="Calibri"/>
              </a:rPr>
              <a:t>g</a:t>
            </a:r>
            <a:r>
              <a:rPr sz="1112" spc="4" dirty="0">
                <a:solidFill>
                  <a:srgbClr val="231F20"/>
                </a:solidFill>
                <a:cs typeface="Calibri"/>
              </a:rPr>
              <a:t>e</a:t>
            </a:r>
            <a:r>
              <a:rPr sz="1112" spc="-9" dirty="0">
                <a:solidFill>
                  <a:srgbClr val="231F20"/>
                </a:solidFill>
                <a:cs typeface="Calibri"/>
              </a:rPr>
              <a:t>st</a:t>
            </a:r>
            <a:r>
              <a:rPr sz="1112" spc="4" dirty="0">
                <a:solidFill>
                  <a:srgbClr val="231F20"/>
                </a:solidFill>
                <a:cs typeface="Calibri"/>
              </a:rPr>
              <a:t>ed</a:t>
            </a:r>
            <a:r>
              <a:rPr sz="1112" spc="-34" dirty="0">
                <a:solidFill>
                  <a:srgbClr val="231F20"/>
                </a:solidFill>
                <a:latin typeface="Times New Roman"/>
                <a:cs typeface="Times New Roman"/>
              </a:rPr>
              <a:t> </a:t>
            </a:r>
            <a:r>
              <a:rPr sz="1112" spc="-9" dirty="0">
                <a:solidFill>
                  <a:srgbClr val="231F20"/>
                </a:solidFill>
                <a:cs typeface="Calibri"/>
              </a:rPr>
              <a:t>t</a:t>
            </a:r>
            <a:r>
              <a:rPr sz="1112" spc="4" dirty="0">
                <a:solidFill>
                  <a:srgbClr val="231F20"/>
                </a:solidFill>
                <a:cs typeface="Calibri"/>
              </a:rPr>
              <a:t>o</a:t>
            </a:r>
            <a:r>
              <a:rPr sz="1112" spc="-17" dirty="0">
                <a:solidFill>
                  <a:srgbClr val="231F20"/>
                </a:solidFill>
                <a:latin typeface="Times New Roman"/>
                <a:cs typeface="Times New Roman"/>
              </a:rPr>
              <a:t> </a:t>
            </a:r>
            <a:r>
              <a:rPr sz="1112" spc="-13" dirty="0">
                <a:solidFill>
                  <a:srgbClr val="231F20"/>
                </a:solidFill>
                <a:cs typeface="Calibri"/>
              </a:rPr>
              <a:t>c</a:t>
            </a:r>
            <a:r>
              <a:rPr sz="1112" dirty="0">
                <a:solidFill>
                  <a:srgbClr val="231F20"/>
                </a:solidFill>
                <a:cs typeface="Calibri"/>
              </a:rPr>
              <a:t>onfig</a:t>
            </a:r>
            <a:r>
              <a:rPr sz="1112" spc="9" dirty="0">
                <a:solidFill>
                  <a:srgbClr val="231F20"/>
                </a:solidFill>
                <a:cs typeface="Calibri"/>
              </a:rPr>
              <a:t>u</a:t>
            </a:r>
            <a:r>
              <a:rPr sz="1112" spc="-13" dirty="0">
                <a:solidFill>
                  <a:srgbClr val="231F20"/>
                </a:solidFill>
                <a:cs typeface="Calibri"/>
              </a:rPr>
              <a:t>r</a:t>
            </a:r>
            <a:r>
              <a:rPr sz="1112" spc="4" dirty="0">
                <a:solidFill>
                  <a:srgbClr val="231F20"/>
                </a:solidFill>
                <a:cs typeface="Calibri"/>
              </a:rPr>
              <a:t>e</a:t>
            </a:r>
            <a:r>
              <a:rPr sz="1112" spc="-51" dirty="0">
                <a:solidFill>
                  <a:srgbClr val="231F20"/>
                </a:solidFill>
                <a:latin typeface="Times New Roman"/>
                <a:cs typeface="Times New Roman"/>
              </a:rPr>
              <a:t> </a:t>
            </a:r>
            <a:r>
              <a:rPr sz="1112" dirty="0">
                <a:solidFill>
                  <a:srgbClr val="231F20"/>
                </a:solidFill>
                <a:cs typeface="Calibri"/>
              </a:rPr>
              <a:t>SSI</a:t>
            </a:r>
            <a:r>
              <a:rPr sz="1112" spc="4" dirty="0">
                <a:solidFill>
                  <a:srgbClr val="231F20"/>
                </a:solidFill>
                <a:cs typeface="Calibri"/>
              </a:rPr>
              <a:t>D</a:t>
            </a:r>
            <a:r>
              <a:rPr sz="1112" spc="-26" dirty="0">
                <a:solidFill>
                  <a:srgbClr val="231F20"/>
                </a:solidFill>
                <a:latin typeface="Times New Roman"/>
                <a:cs typeface="Times New Roman"/>
              </a:rPr>
              <a:t> </a:t>
            </a:r>
            <a:r>
              <a:rPr sz="1112" spc="4" dirty="0">
                <a:solidFill>
                  <a:srgbClr val="231F20"/>
                </a:solidFill>
                <a:cs typeface="Calibri"/>
              </a:rPr>
              <a:t>a</a:t>
            </a:r>
            <a:r>
              <a:rPr sz="1112" spc="9" dirty="0">
                <a:solidFill>
                  <a:srgbClr val="231F20"/>
                </a:solidFill>
                <a:cs typeface="Calibri"/>
              </a:rPr>
              <a:t>n</a:t>
            </a:r>
            <a:r>
              <a:rPr sz="1112" spc="4" dirty="0">
                <a:solidFill>
                  <a:srgbClr val="231F20"/>
                </a:solidFill>
                <a:cs typeface="Calibri"/>
              </a:rPr>
              <a:t>d</a:t>
            </a:r>
            <a:r>
              <a:rPr sz="1112" spc="-38" dirty="0">
                <a:solidFill>
                  <a:srgbClr val="231F20"/>
                </a:solidFill>
                <a:latin typeface="Times New Roman"/>
                <a:cs typeface="Times New Roman"/>
              </a:rPr>
              <a:t> </a:t>
            </a:r>
            <a:r>
              <a:rPr sz="1112" spc="4" dirty="0">
                <a:solidFill>
                  <a:srgbClr val="231F20"/>
                </a:solidFill>
                <a:cs typeface="Calibri"/>
              </a:rPr>
              <a:t>pass</a:t>
            </a:r>
            <a:r>
              <a:rPr sz="1112" spc="-17" dirty="0">
                <a:solidFill>
                  <a:srgbClr val="231F20"/>
                </a:solidFill>
                <a:cs typeface="Calibri"/>
              </a:rPr>
              <a:t>w</a:t>
            </a:r>
            <a:r>
              <a:rPr sz="1112" dirty="0">
                <a:solidFill>
                  <a:srgbClr val="231F20"/>
                </a:solidFill>
                <a:cs typeface="Calibri"/>
              </a:rPr>
              <a:t>o</a:t>
            </a:r>
            <a:r>
              <a:rPr sz="1112" spc="-9" dirty="0">
                <a:solidFill>
                  <a:srgbClr val="231F20"/>
                </a:solidFill>
                <a:cs typeface="Calibri"/>
              </a:rPr>
              <a:t>r</a:t>
            </a:r>
            <a:r>
              <a:rPr sz="1112" spc="4" dirty="0">
                <a:solidFill>
                  <a:srgbClr val="231F20"/>
                </a:solidFill>
                <a:cs typeface="Calibri"/>
              </a:rPr>
              <a:t>d</a:t>
            </a:r>
            <a:r>
              <a:rPr sz="1112" spc="-26" dirty="0">
                <a:solidFill>
                  <a:srgbClr val="231F20"/>
                </a:solidFill>
                <a:latin typeface="Times New Roman"/>
                <a:cs typeface="Times New Roman"/>
              </a:rPr>
              <a:t> </a:t>
            </a:r>
            <a:r>
              <a:rPr sz="1112" spc="-4" dirty="0">
                <a:solidFill>
                  <a:srgbClr val="231F20"/>
                </a:solidFill>
                <a:cs typeface="Calibri"/>
              </a:rPr>
              <a:t>w</a:t>
            </a:r>
            <a:r>
              <a:rPr sz="1112" dirty="0">
                <a:solidFill>
                  <a:srgbClr val="231F20"/>
                </a:solidFill>
                <a:cs typeface="Calibri"/>
              </a:rPr>
              <a:t>i</a:t>
            </a:r>
            <a:r>
              <a:rPr sz="1112" spc="4" dirty="0">
                <a:solidFill>
                  <a:srgbClr val="231F20"/>
                </a:solidFill>
                <a:cs typeface="Calibri"/>
              </a:rPr>
              <a:t>th</a:t>
            </a:r>
            <a:r>
              <a:rPr sz="1112" dirty="0">
                <a:solidFill>
                  <a:srgbClr val="231F20"/>
                </a:solidFill>
                <a:cs typeface="Calibri"/>
              </a:rPr>
              <a:t>o</a:t>
            </a:r>
            <a:r>
              <a:rPr sz="1112" spc="9" dirty="0">
                <a:solidFill>
                  <a:srgbClr val="231F20"/>
                </a:solidFill>
                <a:cs typeface="Calibri"/>
              </a:rPr>
              <a:t>u</a:t>
            </a:r>
            <a:r>
              <a:rPr sz="1112" dirty="0">
                <a:solidFill>
                  <a:srgbClr val="231F20"/>
                </a:solidFill>
                <a:cs typeface="Calibri"/>
              </a:rPr>
              <a:t>t</a:t>
            </a:r>
            <a:r>
              <a:rPr sz="1112" spc="-38" dirty="0">
                <a:solidFill>
                  <a:srgbClr val="231F20"/>
                </a:solidFill>
                <a:latin typeface="Times New Roman"/>
                <a:cs typeface="Times New Roman"/>
              </a:rPr>
              <a:t> </a:t>
            </a:r>
            <a:r>
              <a:rPr sz="1112" dirty="0">
                <a:solidFill>
                  <a:srgbClr val="231F20"/>
                </a:solidFill>
                <a:cs typeface="Calibri"/>
              </a:rPr>
              <a:t>s</a:t>
            </a:r>
            <a:r>
              <a:rPr sz="1112" spc="4" dirty="0">
                <a:solidFill>
                  <a:srgbClr val="231F20"/>
                </a:solidFill>
                <a:cs typeface="Calibri"/>
              </a:rPr>
              <a:t>pecial</a:t>
            </a:r>
            <a:r>
              <a:rPr sz="1112" spc="-21" dirty="0">
                <a:solidFill>
                  <a:srgbClr val="231F20"/>
                </a:solidFill>
                <a:latin typeface="Times New Roman"/>
                <a:cs typeface="Times New Roman"/>
              </a:rPr>
              <a:t> </a:t>
            </a:r>
            <a:r>
              <a:rPr sz="1112" dirty="0">
                <a:solidFill>
                  <a:srgbClr val="231F20"/>
                </a:solidFill>
                <a:cs typeface="Calibri"/>
              </a:rPr>
              <a:t>c</a:t>
            </a:r>
            <a:r>
              <a:rPr sz="1112" spc="4" dirty="0">
                <a:solidFill>
                  <a:srgbClr val="231F20"/>
                </a:solidFill>
                <a:cs typeface="Calibri"/>
              </a:rPr>
              <a:t>ha</a:t>
            </a:r>
            <a:r>
              <a:rPr sz="1112" spc="-21" dirty="0">
                <a:solidFill>
                  <a:srgbClr val="231F20"/>
                </a:solidFill>
                <a:cs typeface="Calibri"/>
              </a:rPr>
              <a:t>r</a:t>
            </a:r>
            <a:r>
              <a:rPr sz="1112" spc="4" dirty="0">
                <a:solidFill>
                  <a:srgbClr val="231F20"/>
                </a:solidFill>
                <a:cs typeface="Calibri"/>
              </a:rPr>
              <a:t>ac</a:t>
            </a:r>
            <a:r>
              <a:rPr sz="1112" spc="-9" dirty="0">
                <a:solidFill>
                  <a:srgbClr val="231F20"/>
                </a:solidFill>
                <a:cs typeface="Calibri"/>
              </a:rPr>
              <a:t>t</a:t>
            </a:r>
            <a:r>
              <a:rPr sz="1112" spc="4" dirty="0">
                <a:solidFill>
                  <a:srgbClr val="231F20"/>
                </a:solidFill>
                <a:cs typeface="Calibri"/>
              </a:rPr>
              <a:t>e</a:t>
            </a:r>
            <a:r>
              <a:rPr sz="1112" spc="-21" dirty="0">
                <a:solidFill>
                  <a:srgbClr val="231F20"/>
                </a:solidFill>
                <a:cs typeface="Calibri"/>
              </a:rPr>
              <a:t>r</a:t>
            </a:r>
            <a:r>
              <a:rPr sz="1112" spc="-4" dirty="0">
                <a:solidFill>
                  <a:srgbClr val="231F20"/>
                </a:solidFill>
                <a:cs typeface="Calibri"/>
              </a:rPr>
              <a:t>s.</a:t>
            </a:r>
            <a:r>
              <a:rPr sz="1112" spc="-4" dirty="0">
                <a:solidFill>
                  <a:srgbClr val="231F20"/>
                </a:solidFill>
                <a:latin typeface="Times New Roman"/>
                <a:cs typeface="Times New Roman"/>
              </a:rPr>
              <a:t> </a:t>
            </a:r>
            <a:r>
              <a:rPr sz="1112" dirty="0">
                <a:solidFill>
                  <a:srgbClr val="231F20"/>
                </a:solidFill>
                <a:cs typeface="Calibri"/>
              </a:rPr>
              <a:t>If</a:t>
            </a:r>
            <a:r>
              <a:rPr sz="1112" spc="-30" dirty="0">
                <a:solidFill>
                  <a:srgbClr val="231F20"/>
                </a:solidFill>
                <a:latin typeface="Times New Roman"/>
                <a:cs typeface="Times New Roman"/>
              </a:rPr>
              <a:t> </a:t>
            </a:r>
            <a:r>
              <a:rPr sz="1112" dirty="0">
                <a:solidFill>
                  <a:srgbClr val="231F20"/>
                </a:solidFill>
                <a:cs typeface="Calibri"/>
              </a:rPr>
              <a:t>it</a:t>
            </a:r>
            <a:r>
              <a:rPr sz="1112" spc="-26" dirty="0">
                <a:solidFill>
                  <a:srgbClr val="231F20"/>
                </a:solidFill>
                <a:latin typeface="Times New Roman"/>
                <a:cs typeface="Times New Roman"/>
              </a:rPr>
              <a:t> </a:t>
            </a:r>
            <a:r>
              <a:rPr sz="1112" spc="4" dirty="0">
                <a:solidFill>
                  <a:srgbClr val="231F20"/>
                </a:solidFill>
                <a:cs typeface="Calibri"/>
              </a:rPr>
              <a:t>needs</a:t>
            </a:r>
            <a:r>
              <a:rPr sz="1112" spc="-34" dirty="0">
                <a:solidFill>
                  <a:srgbClr val="231F20"/>
                </a:solidFill>
                <a:latin typeface="Times New Roman"/>
                <a:cs typeface="Times New Roman"/>
              </a:rPr>
              <a:t> </a:t>
            </a:r>
            <a:r>
              <a:rPr sz="1112" spc="-9" dirty="0">
                <a:solidFill>
                  <a:srgbClr val="231F20"/>
                </a:solidFill>
                <a:cs typeface="Calibri"/>
              </a:rPr>
              <a:t>t</a:t>
            </a:r>
            <a:r>
              <a:rPr sz="1112" spc="4" dirty="0">
                <a:solidFill>
                  <a:srgbClr val="231F20"/>
                </a:solidFill>
                <a:cs typeface="Calibri"/>
              </a:rPr>
              <a:t>o</a:t>
            </a:r>
            <a:r>
              <a:rPr sz="1112" spc="-30" dirty="0">
                <a:solidFill>
                  <a:srgbClr val="231F20"/>
                </a:solidFill>
                <a:latin typeface="Times New Roman"/>
                <a:cs typeface="Times New Roman"/>
              </a:rPr>
              <a:t> </a:t>
            </a:r>
            <a:r>
              <a:rPr sz="1112" spc="-13" dirty="0">
                <a:solidFill>
                  <a:srgbClr val="231F20"/>
                </a:solidFill>
                <a:cs typeface="Calibri"/>
              </a:rPr>
              <a:t>c</a:t>
            </a:r>
            <a:r>
              <a:rPr sz="1112" dirty="0">
                <a:solidFill>
                  <a:srgbClr val="231F20"/>
                </a:solidFill>
                <a:cs typeface="Calibri"/>
              </a:rPr>
              <a:t>onfig</a:t>
            </a:r>
            <a:r>
              <a:rPr sz="1112" spc="9" dirty="0">
                <a:solidFill>
                  <a:srgbClr val="231F20"/>
                </a:solidFill>
                <a:cs typeface="Calibri"/>
              </a:rPr>
              <a:t>u</a:t>
            </a:r>
            <a:r>
              <a:rPr sz="1112" spc="-13" dirty="0">
                <a:solidFill>
                  <a:srgbClr val="231F20"/>
                </a:solidFill>
                <a:cs typeface="Calibri"/>
              </a:rPr>
              <a:t>r</a:t>
            </a:r>
            <a:r>
              <a:rPr sz="1112" spc="4" dirty="0">
                <a:solidFill>
                  <a:srgbClr val="231F20"/>
                </a:solidFill>
                <a:cs typeface="Calibri"/>
              </a:rPr>
              <a:t>e</a:t>
            </a:r>
            <a:r>
              <a:rPr sz="1112" spc="-38" dirty="0">
                <a:solidFill>
                  <a:srgbClr val="231F20"/>
                </a:solidFill>
                <a:latin typeface="Times New Roman"/>
                <a:cs typeface="Times New Roman"/>
              </a:rPr>
              <a:t> </a:t>
            </a:r>
            <a:r>
              <a:rPr sz="1112" dirty="0">
                <a:solidFill>
                  <a:srgbClr val="231F20"/>
                </a:solidFill>
                <a:cs typeface="Calibri"/>
              </a:rPr>
              <a:t>SSI</a:t>
            </a:r>
            <a:r>
              <a:rPr sz="1112" spc="4" dirty="0">
                <a:solidFill>
                  <a:srgbClr val="231F20"/>
                </a:solidFill>
                <a:cs typeface="Calibri"/>
              </a:rPr>
              <a:t>D</a:t>
            </a:r>
            <a:r>
              <a:rPr sz="1112" spc="-26" dirty="0">
                <a:solidFill>
                  <a:srgbClr val="231F20"/>
                </a:solidFill>
                <a:latin typeface="Times New Roman"/>
                <a:cs typeface="Times New Roman"/>
              </a:rPr>
              <a:t> </a:t>
            </a:r>
            <a:r>
              <a:rPr sz="1112" spc="4" dirty="0">
                <a:solidFill>
                  <a:srgbClr val="231F20"/>
                </a:solidFill>
                <a:cs typeface="Calibri"/>
              </a:rPr>
              <a:t>a</a:t>
            </a:r>
            <a:r>
              <a:rPr sz="1112" spc="9" dirty="0">
                <a:solidFill>
                  <a:srgbClr val="231F20"/>
                </a:solidFill>
                <a:cs typeface="Calibri"/>
              </a:rPr>
              <a:t>n</a:t>
            </a:r>
            <a:r>
              <a:rPr sz="1112" spc="4" dirty="0">
                <a:solidFill>
                  <a:srgbClr val="231F20"/>
                </a:solidFill>
                <a:cs typeface="Calibri"/>
              </a:rPr>
              <a:t>d</a:t>
            </a:r>
            <a:r>
              <a:rPr sz="1112" spc="-38" dirty="0">
                <a:solidFill>
                  <a:srgbClr val="231F20"/>
                </a:solidFill>
                <a:latin typeface="Times New Roman"/>
                <a:cs typeface="Times New Roman"/>
              </a:rPr>
              <a:t> </a:t>
            </a:r>
            <a:r>
              <a:rPr sz="1112" spc="4" dirty="0">
                <a:solidFill>
                  <a:srgbClr val="231F20"/>
                </a:solidFill>
                <a:cs typeface="Calibri"/>
              </a:rPr>
              <a:t>pass</a:t>
            </a:r>
            <a:r>
              <a:rPr sz="1112" spc="-17" dirty="0">
                <a:solidFill>
                  <a:srgbClr val="231F20"/>
                </a:solidFill>
                <a:cs typeface="Calibri"/>
              </a:rPr>
              <a:t>w</a:t>
            </a:r>
            <a:r>
              <a:rPr sz="1112" dirty="0">
                <a:solidFill>
                  <a:srgbClr val="231F20"/>
                </a:solidFill>
                <a:cs typeface="Calibri"/>
              </a:rPr>
              <a:t>o</a:t>
            </a:r>
            <a:r>
              <a:rPr sz="1112" spc="-9" dirty="0">
                <a:solidFill>
                  <a:srgbClr val="231F20"/>
                </a:solidFill>
                <a:cs typeface="Calibri"/>
              </a:rPr>
              <a:t>r</a:t>
            </a:r>
            <a:r>
              <a:rPr sz="1112" spc="4" dirty="0">
                <a:solidFill>
                  <a:srgbClr val="231F20"/>
                </a:solidFill>
                <a:cs typeface="Calibri"/>
              </a:rPr>
              <a:t>d</a:t>
            </a:r>
            <a:r>
              <a:rPr sz="1112" spc="-26" dirty="0">
                <a:solidFill>
                  <a:srgbClr val="231F20"/>
                </a:solidFill>
                <a:latin typeface="Times New Roman"/>
                <a:cs typeface="Times New Roman"/>
              </a:rPr>
              <a:t> </a:t>
            </a:r>
            <a:r>
              <a:rPr sz="1112" spc="-13" dirty="0">
                <a:solidFill>
                  <a:srgbClr val="231F20"/>
                </a:solidFill>
                <a:cs typeface="Calibri"/>
              </a:rPr>
              <a:t>c</a:t>
            </a:r>
            <a:r>
              <a:rPr sz="1112" dirty="0">
                <a:solidFill>
                  <a:srgbClr val="231F20"/>
                </a:solidFill>
                <a:cs typeface="Calibri"/>
              </a:rPr>
              <a:t>on</a:t>
            </a:r>
            <a:r>
              <a:rPr sz="1112" spc="-9" dirty="0">
                <a:solidFill>
                  <a:srgbClr val="231F20"/>
                </a:solidFill>
                <a:cs typeface="Calibri"/>
              </a:rPr>
              <a:t>t</a:t>
            </a:r>
            <a:r>
              <a:rPr sz="1112" dirty="0">
                <a:solidFill>
                  <a:srgbClr val="231F20"/>
                </a:solidFill>
                <a:cs typeface="Calibri"/>
              </a:rPr>
              <a:t>ai</a:t>
            </a:r>
            <a:r>
              <a:rPr sz="1112" spc="9" dirty="0">
                <a:solidFill>
                  <a:srgbClr val="231F20"/>
                </a:solidFill>
                <a:cs typeface="Calibri"/>
              </a:rPr>
              <a:t>n</a:t>
            </a:r>
            <a:r>
              <a:rPr sz="1112" spc="4" dirty="0">
                <a:solidFill>
                  <a:srgbClr val="231F20"/>
                </a:solidFill>
                <a:cs typeface="Calibri"/>
              </a:rPr>
              <a:t>ing</a:t>
            </a:r>
            <a:r>
              <a:rPr sz="1112" spc="-56" dirty="0">
                <a:solidFill>
                  <a:srgbClr val="231F20"/>
                </a:solidFill>
                <a:latin typeface="Times New Roman"/>
                <a:cs typeface="Times New Roman"/>
              </a:rPr>
              <a:t> </a:t>
            </a:r>
            <a:r>
              <a:rPr sz="1112" dirty="0">
                <a:solidFill>
                  <a:srgbClr val="231F20"/>
                </a:solidFill>
                <a:cs typeface="Calibri"/>
              </a:rPr>
              <a:t>s</a:t>
            </a:r>
            <a:r>
              <a:rPr sz="1112" spc="4" dirty="0">
                <a:solidFill>
                  <a:srgbClr val="231F20"/>
                </a:solidFill>
                <a:cs typeface="Calibri"/>
              </a:rPr>
              <a:t>pecial</a:t>
            </a:r>
            <a:r>
              <a:rPr sz="1112" spc="-21" dirty="0">
                <a:solidFill>
                  <a:srgbClr val="231F20"/>
                </a:solidFill>
                <a:latin typeface="Times New Roman"/>
                <a:cs typeface="Times New Roman"/>
              </a:rPr>
              <a:t> </a:t>
            </a:r>
            <a:r>
              <a:rPr sz="1112" dirty="0">
                <a:solidFill>
                  <a:srgbClr val="231F20"/>
                </a:solidFill>
                <a:cs typeface="Calibri"/>
              </a:rPr>
              <a:t>c</a:t>
            </a:r>
            <a:r>
              <a:rPr sz="1112" spc="4" dirty="0">
                <a:solidFill>
                  <a:srgbClr val="231F20"/>
                </a:solidFill>
                <a:cs typeface="Calibri"/>
              </a:rPr>
              <a:t>ha</a:t>
            </a:r>
            <a:r>
              <a:rPr sz="1112" spc="-21" dirty="0">
                <a:solidFill>
                  <a:srgbClr val="231F20"/>
                </a:solidFill>
                <a:cs typeface="Calibri"/>
              </a:rPr>
              <a:t>r</a:t>
            </a:r>
            <a:r>
              <a:rPr sz="1112" dirty="0">
                <a:solidFill>
                  <a:srgbClr val="231F20"/>
                </a:solidFill>
                <a:cs typeface="Calibri"/>
              </a:rPr>
              <a:t>s,</a:t>
            </a:r>
            <a:r>
              <a:rPr sz="1112" spc="-26" dirty="0">
                <a:solidFill>
                  <a:srgbClr val="231F20"/>
                </a:solidFill>
                <a:latin typeface="Times New Roman"/>
                <a:cs typeface="Times New Roman"/>
              </a:rPr>
              <a:t> </a:t>
            </a:r>
            <a:r>
              <a:rPr sz="1112" spc="9" dirty="0">
                <a:solidFill>
                  <a:srgbClr val="231F20"/>
                </a:solidFill>
                <a:cs typeface="Calibri"/>
              </a:rPr>
              <a:t>b</a:t>
            </a:r>
            <a:r>
              <a:rPr sz="1112" spc="4" dirty="0">
                <a:solidFill>
                  <a:srgbClr val="231F20"/>
                </a:solidFill>
                <a:cs typeface="Calibri"/>
              </a:rPr>
              <a:t>ypa</a:t>
            </a:r>
            <a:r>
              <a:rPr sz="1112" dirty="0">
                <a:solidFill>
                  <a:srgbClr val="231F20"/>
                </a:solidFill>
                <a:cs typeface="Calibri"/>
              </a:rPr>
              <a:t>s</a:t>
            </a:r>
            <a:r>
              <a:rPr sz="1112" spc="4" dirty="0">
                <a:solidFill>
                  <a:srgbClr val="231F20"/>
                </a:solidFill>
                <a:cs typeface="Calibri"/>
              </a:rPr>
              <a:t>s</a:t>
            </a:r>
            <a:r>
              <a:rPr sz="1112" spc="-43" dirty="0">
                <a:solidFill>
                  <a:srgbClr val="231F20"/>
                </a:solidFill>
                <a:latin typeface="Times New Roman"/>
                <a:cs typeface="Times New Roman"/>
              </a:rPr>
              <a:t> </a:t>
            </a:r>
            <a:r>
              <a:rPr sz="1112" spc="4" dirty="0">
                <a:solidFill>
                  <a:srgbClr val="231F20"/>
                </a:solidFill>
                <a:cs typeface="Calibri"/>
              </a:rPr>
              <a:t>the</a:t>
            </a:r>
            <a:r>
              <a:rPr sz="1112" dirty="0">
                <a:solidFill>
                  <a:srgbClr val="231F20"/>
                </a:solidFill>
                <a:latin typeface="Times New Roman"/>
                <a:cs typeface="Times New Roman"/>
              </a:rPr>
              <a:t> </a:t>
            </a:r>
            <a:r>
              <a:rPr sz="1112" dirty="0">
                <a:solidFill>
                  <a:srgbClr val="231F20"/>
                </a:solidFill>
                <a:cs typeface="Calibri"/>
              </a:rPr>
              <a:t>“Fi</a:t>
            </a:r>
            <a:r>
              <a:rPr sz="1112" spc="-21" dirty="0">
                <a:solidFill>
                  <a:srgbClr val="231F20"/>
                </a:solidFill>
                <a:cs typeface="Calibri"/>
              </a:rPr>
              <a:t>r</a:t>
            </a:r>
            <a:r>
              <a:rPr sz="1112" spc="-9" dirty="0">
                <a:solidFill>
                  <a:srgbClr val="231F20"/>
                </a:solidFill>
                <a:cs typeface="Calibri"/>
              </a:rPr>
              <a:t>s</a:t>
            </a:r>
            <a:r>
              <a:rPr sz="1112" dirty="0">
                <a:solidFill>
                  <a:srgbClr val="231F20"/>
                </a:solidFill>
                <a:cs typeface="Calibri"/>
              </a:rPr>
              <a:t>t</a:t>
            </a:r>
            <a:r>
              <a:rPr sz="1112" spc="-26" dirty="0">
                <a:solidFill>
                  <a:srgbClr val="231F20"/>
                </a:solidFill>
                <a:latin typeface="Times New Roman"/>
                <a:cs typeface="Times New Roman"/>
              </a:rPr>
              <a:t> </a:t>
            </a:r>
            <a:r>
              <a:rPr sz="1112" dirty="0">
                <a:solidFill>
                  <a:srgbClr val="231F20"/>
                </a:solidFill>
                <a:cs typeface="Calibri"/>
              </a:rPr>
              <a:t>Confi</a:t>
            </a:r>
            <a:r>
              <a:rPr sz="1112" spc="47" dirty="0">
                <a:solidFill>
                  <a:srgbClr val="231F20"/>
                </a:solidFill>
                <a:cs typeface="Calibri"/>
              </a:rPr>
              <a:t>g</a:t>
            </a:r>
            <a:r>
              <a:rPr sz="1112" spc="4" dirty="0">
                <a:solidFill>
                  <a:srgbClr val="231F20"/>
                </a:solidFill>
                <a:cs typeface="Calibri"/>
              </a:rPr>
              <a:t>”</a:t>
            </a:r>
            <a:r>
              <a:rPr sz="1112" spc="-43" dirty="0">
                <a:solidFill>
                  <a:srgbClr val="231F20"/>
                </a:solidFill>
                <a:latin typeface="Times New Roman"/>
                <a:cs typeface="Times New Roman"/>
              </a:rPr>
              <a:t> </a:t>
            </a:r>
            <a:r>
              <a:rPr sz="1112" spc="4" dirty="0">
                <a:solidFill>
                  <a:srgbClr val="231F20"/>
                </a:solidFill>
                <a:cs typeface="Calibri"/>
              </a:rPr>
              <a:t>pa</a:t>
            </a:r>
            <a:r>
              <a:rPr sz="1112" spc="-9" dirty="0">
                <a:solidFill>
                  <a:srgbClr val="231F20"/>
                </a:solidFill>
                <a:cs typeface="Calibri"/>
              </a:rPr>
              <a:t>g</a:t>
            </a:r>
            <a:r>
              <a:rPr sz="1112" spc="4" dirty="0">
                <a:solidFill>
                  <a:srgbClr val="231F20"/>
                </a:solidFill>
                <a:cs typeface="Calibri"/>
              </a:rPr>
              <a:t>e</a:t>
            </a:r>
            <a:r>
              <a:rPr sz="1112" spc="-30" dirty="0">
                <a:solidFill>
                  <a:srgbClr val="231F20"/>
                </a:solidFill>
                <a:latin typeface="Times New Roman"/>
                <a:cs typeface="Times New Roman"/>
              </a:rPr>
              <a:t> </a:t>
            </a:r>
            <a:r>
              <a:rPr sz="1112" spc="4" dirty="0">
                <a:solidFill>
                  <a:srgbClr val="231F20"/>
                </a:solidFill>
                <a:cs typeface="Calibri"/>
              </a:rPr>
              <a:t>a</a:t>
            </a:r>
            <a:r>
              <a:rPr sz="1112" spc="9" dirty="0">
                <a:solidFill>
                  <a:srgbClr val="231F20"/>
                </a:solidFill>
                <a:cs typeface="Calibri"/>
              </a:rPr>
              <a:t>n</a:t>
            </a:r>
            <a:r>
              <a:rPr sz="1112" spc="4" dirty="0">
                <a:solidFill>
                  <a:srgbClr val="231F20"/>
                </a:solidFill>
                <a:cs typeface="Calibri"/>
              </a:rPr>
              <a:t>d</a:t>
            </a:r>
            <a:r>
              <a:rPr sz="1112" spc="-38" dirty="0">
                <a:solidFill>
                  <a:srgbClr val="231F20"/>
                </a:solidFill>
                <a:latin typeface="Times New Roman"/>
                <a:cs typeface="Times New Roman"/>
              </a:rPr>
              <a:t> </a:t>
            </a:r>
            <a:r>
              <a:rPr sz="1112" spc="4" dirty="0">
                <a:solidFill>
                  <a:srgbClr val="231F20"/>
                </a:solidFill>
                <a:cs typeface="Calibri"/>
              </a:rPr>
              <a:t>di</a:t>
            </a:r>
            <a:r>
              <a:rPr sz="1112" spc="-13" dirty="0">
                <a:solidFill>
                  <a:srgbClr val="231F20"/>
                </a:solidFill>
                <a:cs typeface="Calibri"/>
              </a:rPr>
              <a:t>r</a:t>
            </a:r>
            <a:r>
              <a:rPr sz="1112" spc="4" dirty="0">
                <a:solidFill>
                  <a:srgbClr val="231F20"/>
                </a:solidFill>
                <a:cs typeface="Calibri"/>
              </a:rPr>
              <a:t>ectly</a:t>
            </a:r>
            <a:r>
              <a:rPr sz="1112" spc="-47" dirty="0">
                <a:solidFill>
                  <a:srgbClr val="231F20"/>
                </a:solidFill>
                <a:latin typeface="Times New Roman"/>
                <a:cs typeface="Times New Roman"/>
              </a:rPr>
              <a:t> </a:t>
            </a:r>
            <a:r>
              <a:rPr sz="1112" spc="4" dirty="0">
                <a:solidFill>
                  <a:srgbClr val="231F20"/>
                </a:solidFill>
                <a:cs typeface="Calibri"/>
              </a:rPr>
              <a:t>in</a:t>
            </a:r>
            <a:r>
              <a:rPr sz="1112" dirty="0">
                <a:solidFill>
                  <a:srgbClr val="231F20"/>
                </a:solidFill>
                <a:cs typeface="Calibri"/>
              </a:rPr>
              <a:t>sert</a:t>
            </a:r>
            <a:r>
              <a:rPr sz="1112" spc="-34" dirty="0">
                <a:solidFill>
                  <a:srgbClr val="231F20"/>
                </a:solidFill>
                <a:latin typeface="Times New Roman"/>
                <a:cs typeface="Times New Roman"/>
              </a:rPr>
              <a:t> </a:t>
            </a:r>
            <a:r>
              <a:rPr sz="1112" spc="4" dirty="0">
                <a:solidFill>
                  <a:srgbClr val="231F20"/>
                </a:solidFill>
                <a:cs typeface="Calibri"/>
              </a:rPr>
              <a:t>the</a:t>
            </a:r>
            <a:r>
              <a:rPr sz="1112" spc="-38" dirty="0">
                <a:solidFill>
                  <a:srgbClr val="231F20"/>
                </a:solidFill>
                <a:latin typeface="Times New Roman"/>
                <a:cs typeface="Times New Roman"/>
              </a:rPr>
              <a:t> </a:t>
            </a:r>
            <a:r>
              <a:rPr sz="1112" spc="-4" dirty="0">
                <a:solidFill>
                  <a:srgbClr val="231F20"/>
                </a:solidFill>
                <a:cs typeface="Calibri"/>
              </a:rPr>
              <a:t>w</a:t>
            </a:r>
            <a:r>
              <a:rPr sz="1112" spc="4" dirty="0">
                <a:solidFill>
                  <a:srgbClr val="231F20"/>
                </a:solidFill>
                <a:cs typeface="Calibri"/>
              </a:rPr>
              <a:t>h</a:t>
            </a:r>
            <a:r>
              <a:rPr sz="1112" dirty="0">
                <a:solidFill>
                  <a:srgbClr val="231F20"/>
                </a:solidFill>
                <a:cs typeface="Calibri"/>
              </a:rPr>
              <a:t>ole</a:t>
            </a:r>
            <a:r>
              <a:rPr sz="1112" spc="-17" dirty="0">
                <a:solidFill>
                  <a:srgbClr val="231F20"/>
                </a:solidFill>
                <a:latin typeface="Times New Roman"/>
                <a:cs typeface="Times New Roman"/>
              </a:rPr>
              <a:t> </a:t>
            </a:r>
            <a:r>
              <a:rPr sz="1112" spc="4" dirty="0">
                <a:solidFill>
                  <a:srgbClr val="231F20"/>
                </a:solidFill>
                <a:cs typeface="Calibri"/>
              </a:rPr>
              <a:t>U</a:t>
            </a:r>
            <a:r>
              <a:rPr sz="1112" spc="-4" dirty="0">
                <a:solidFill>
                  <a:srgbClr val="231F20"/>
                </a:solidFill>
                <a:cs typeface="Calibri"/>
              </a:rPr>
              <a:t>R</a:t>
            </a:r>
            <a:r>
              <a:rPr sz="1112" spc="4" dirty="0">
                <a:solidFill>
                  <a:srgbClr val="231F20"/>
                </a:solidFill>
                <a:cs typeface="Calibri"/>
              </a:rPr>
              <a:t>L</a:t>
            </a:r>
            <a:r>
              <a:rPr sz="1112" spc="-9" dirty="0">
                <a:solidFill>
                  <a:srgbClr val="231F20"/>
                </a:solidFill>
                <a:latin typeface="Times New Roman"/>
                <a:cs typeface="Times New Roman"/>
              </a:rPr>
              <a:t> </a:t>
            </a:r>
            <a:r>
              <a:rPr sz="1112" spc="4" dirty="0">
                <a:solidFill>
                  <a:srgbClr val="231F20"/>
                </a:solidFill>
                <a:cs typeface="Calibri"/>
              </a:rPr>
              <a:t>in</a:t>
            </a:r>
            <a:r>
              <a:rPr sz="1112" spc="-26" dirty="0">
                <a:solidFill>
                  <a:srgbClr val="231F20"/>
                </a:solidFill>
                <a:latin typeface="Times New Roman"/>
                <a:cs typeface="Times New Roman"/>
              </a:rPr>
              <a:t> </a:t>
            </a:r>
            <a:r>
              <a:rPr sz="1112" spc="4" dirty="0">
                <a:solidFill>
                  <a:srgbClr val="231F20"/>
                </a:solidFill>
                <a:cs typeface="Calibri"/>
              </a:rPr>
              <a:t>the</a:t>
            </a:r>
            <a:r>
              <a:rPr sz="1112" spc="-38" dirty="0">
                <a:solidFill>
                  <a:srgbClr val="231F20"/>
                </a:solidFill>
                <a:latin typeface="Times New Roman"/>
                <a:cs typeface="Times New Roman"/>
              </a:rPr>
              <a:t> </a:t>
            </a:r>
            <a:r>
              <a:rPr sz="1112" spc="4" dirty="0">
                <a:solidFill>
                  <a:srgbClr val="231F20"/>
                </a:solidFill>
                <a:cs typeface="Calibri"/>
              </a:rPr>
              <a:t>b</a:t>
            </a:r>
            <a:r>
              <a:rPr sz="1112" spc="-21" dirty="0">
                <a:solidFill>
                  <a:srgbClr val="231F20"/>
                </a:solidFill>
                <a:cs typeface="Calibri"/>
              </a:rPr>
              <a:t>r</a:t>
            </a:r>
            <a:r>
              <a:rPr sz="1112" dirty="0">
                <a:solidFill>
                  <a:srgbClr val="231F20"/>
                </a:solidFill>
                <a:cs typeface="Calibri"/>
              </a:rPr>
              <a:t>o</a:t>
            </a:r>
            <a:r>
              <a:rPr sz="1112" spc="-13" dirty="0">
                <a:solidFill>
                  <a:srgbClr val="231F20"/>
                </a:solidFill>
                <a:cs typeface="Calibri"/>
              </a:rPr>
              <a:t>w</a:t>
            </a:r>
            <a:r>
              <a:rPr sz="1112" dirty="0">
                <a:solidFill>
                  <a:srgbClr val="231F20"/>
                </a:solidFill>
                <a:cs typeface="Calibri"/>
              </a:rPr>
              <a:t>ser</a:t>
            </a:r>
            <a:r>
              <a:rPr sz="1112" spc="-26" dirty="0">
                <a:solidFill>
                  <a:srgbClr val="231F20"/>
                </a:solidFill>
                <a:latin typeface="Times New Roman"/>
                <a:cs typeface="Times New Roman"/>
              </a:rPr>
              <a:t> </a:t>
            </a:r>
            <a:r>
              <a:rPr sz="1112" spc="4" dirty="0">
                <a:solidFill>
                  <a:srgbClr val="231F20"/>
                </a:solidFill>
                <a:cs typeface="Calibri"/>
              </a:rPr>
              <a:t>U</a:t>
            </a:r>
            <a:r>
              <a:rPr sz="1112" spc="-4" dirty="0">
                <a:solidFill>
                  <a:srgbClr val="231F20"/>
                </a:solidFill>
                <a:cs typeface="Calibri"/>
              </a:rPr>
              <a:t>R</a:t>
            </a:r>
            <a:r>
              <a:rPr sz="1112" spc="4" dirty="0">
                <a:solidFill>
                  <a:srgbClr val="231F20"/>
                </a:solidFill>
                <a:cs typeface="Calibri"/>
              </a:rPr>
              <a:t>L</a:t>
            </a:r>
            <a:r>
              <a:rPr sz="1112" spc="-9" dirty="0">
                <a:solidFill>
                  <a:srgbClr val="231F20"/>
                </a:solidFill>
                <a:latin typeface="Times New Roman"/>
                <a:cs typeface="Times New Roman"/>
              </a:rPr>
              <a:t> </a:t>
            </a:r>
            <a:r>
              <a:rPr sz="1112" spc="4" dirty="0">
                <a:solidFill>
                  <a:srgbClr val="231F20"/>
                </a:solidFill>
                <a:cs typeface="Calibri"/>
              </a:rPr>
              <a:t>ba</a:t>
            </a:r>
            <a:r>
              <a:rPr sz="1112" spc="-111" dirty="0">
                <a:solidFill>
                  <a:srgbClr val="231F20"/>
                </a:solidFill>
                <a:cs typeface="Calibri"/>
              </a:rPr>
              <a:t>r</a:t>
            </a:r>
            <a:r>
              <a:rPr sz="1112" dirty="0">
                <a:solidFill>
                  <a:srgbClr val="231F20"/>
                </a:solidFill>
                <a:cs typeface="Calibri"/>
              </a:rPr>
              <a:t>.</a:t>
            </a:r>
            <a:endParaRPr sz="1112">
              <a:solidFill>
                <a:prstClr val="black"/>
              </a:solidFill>
              <a:cs typeface="Calibri"/>
            </a:endParaRPr>
          </a:p>
          <a:p>
            <a:pPr marL="10860" marR="185702">
              <a:lnSpc>
                <a:spcPct val="101699"/>
              </a:lnSpc>
            </a:pPr>
            <a:r>
              <a:rPr sz="1112" dirty="0">
                <a:solidFill>
                  <a:srgbClr val="231F20"/>
                </a:solidFill>
                <a:cs typeface="Calibri"/>
              </a:rPr>
              <a:t>Pl</a:t>
            </a:r>
            <a:r>
              <a:rPr sz="1112" spc="9" dirty="0">
                <a:solidFill>
                  <a:srgbClr val="231F20"/>
                </a:solidFill>
                <a:cs typeface="Calibri"/>
              </a:rPr>
              <a:t>e</a:t>
            </a:r>
            <a:r>
              <a:rPr sz="1112" spc="4" dirty="0">
                <a:solidFill>
                  <a:srgbClr val="231F20"/>
                </a:solidFill>
                <a:cs typeface="Calibri"/>
              </a:rPr>
              <a:t>ase</a:t>
            </a:r>
            <a:r>
              <a:rPr sz="1112" spc="-17" dirty="0">
                <a:solidFill>
                  <a:srgbClr val="231F20"/>
                </a:solidFill>
                <a:latin typeface="Times New Roman"/>
                <a:cs typeface="Times New Roman"/>
              </a:rPr>
              <a:t> </a:t>
            </a:r>
            <a:r>
              <a:rPr sz="1112" spc="4" dirty="0">
                <a:solidFill>
                  <a:srgbClr val="231F20"/>
                </a:solidFill>
                <a:cs typeface="Calibri"/>
              </a:rPr>
              <a:t>n</a:t>
            </a:r>
            <a:r>
              <a:rPr sz="1112" dirty="0">
                <a:solidFill>
                  <a:srgbClr val="231F20"/>
                </a:solidFill>
                <a:cs typeface="Calibri"/>
              </a:rPr>
              <a:t>ot</a:t>
            </a:r>
            <a:r>
              <a:rPr sz="1112" spc="4" dirty="0">
                <a:solidFill>
                  <a:srgbClr val="231F20"/>
                </a:solidFill>
                <a:cs typeface="Calibri"/>
              </a:rPr>
              <a:t>e</a:t>
            </a:r>
            <a:r>
              <a:rPr sz="1112" spc="-30" dirty="0">
                <a:solidFill>
                  <a:srgbClr val="231F20"/>
                </a:solidFill>
                <a:latin typeface="Times New Roman"/>
                <a:cs typeface="Times New Roman"/>
              </a:rPr>
              <a:t> </a:t>
            </a:r>
            <a:r>
              <a:rPr sz="1112" spc="4" dirty="0">
                <a:solidFill>
                  <a:srgbClr val="231F20"/>
                </a:solidFill>
                <a:cs typeface="Calibri"/>
              </a:rPr>
              <a:t>th</a:t>
            </a:r>
            <a:r>
              <a:rPr sz="1112" spc="-9" dirty="0">
                <a:solidFill>
                  <a:srgbClr val="231F20"/>
                </a:solidFill>
                <a:cs typeface="Calibri"/>
              </a:rPr>
              <a:t>a</a:t>
            </a:r>
            <a:r>
              <a:rPr sz="1112" dirty="0">
                <a:solidFill>
                  <a:srgbClr val="231F20"/>
                </a:solidFill>
                <a:cs typeface="Calibri"/>
              </a:rPr>
              <a:t>t</a:t>
            </a:r>
            <a:r>
              <a:rPr sz="1112" spc="-51" dirty="0">
                <a:solidFill>
                  <a:srgbClr val="231F20"/>
                </a:solidFill>
                <a:latin typeface="Times New Roman"/>
                <a:cs typeface="Times New Roman"/>
              </a:rPr>
              <a:t> </a:t>
            </a:r>
            <a:r>
              <a:rPr sz="1112" dirty="0">
                <a:solidFill>
                  <a:srgbClr val="231F20"/>
                </a:solidFill>
                <a:cs typeface="Calibri"/>
              </a:rPr>
              <a:t>als</a:t>
            </a:r>
            <a:r>
              <a:rPr sz="1112" spc="4" dirty="0">
                <a:solidFill>
                  <a:srgbClr val="231F20"/>
                </a:solidFill>
                <a:cs typeface="Calibri"/>
              </a:rPr>
              <a:t>o</a:t>
            </a:r>
            <a:r>
              <a:rPr sz="1112" spc="-9" dirty="0">
                <a:solidFill>
                  <a:srgbClr val="231F20"/>
                </a:solidFill>
                <a:latin typeface="Times New Roman"/>
                <a:cs typeface="Times New Roman"/>
              </a:rPr>
              <a:t> </a:t>
            </a:r>
            <a:r>
              <a:rPr sz="1112" spc="4" dirty="0">
                <a:solidFill>
                  <a:srgbClr val="231F20"/>
                </a:solidFill>
                <a:cs typeface="Calibri"/>
              </a:rPr>
              <a:t>u</a:t>
            </a:r>
            <a:r>
              <a:rPr sz="1112" dirty="0">
                <a:solidFill>
                  <a:srgbClr val="231F20"/>
                </a:solidFill>
                <a:cs typeface="Calibri"/>
              </a:rPr>
              <a:t>s</a:t>
            </a:r>
            <a:r>
              <a:rPr sz="1112" spc="4" dirty="0">
                <a:solidFill>
                  <a:srgbClr val="231F20"/>
                </a:solidFill>
                <a:cs typeface="Calibri"/>
              </a:rPr>
              <a:t>ing</a:t>
            </a:r>
            <a:r>
              <a:rPr sz="1112" spc="-43" dirty="0">
                <a:solidFill>
                  <a:srgbClr val="231F20"/>
                </a:solidFill>
                <a:latin typeface="Times New Roman"/>
                <a:cs typeface="Times New Roman"/>
              </a:rPr>
              <a:t> </a:t>
            </a:r>
            <a:r>
              <a:rPr sz="1112" spc="4" dirty="0">
                <a:solidFill>
                  <a:srgbClr val="231F20"/>
                </a:solidFill>
                <a:cs typeface="Calibri"/>
              </a:rPr>
              <a:t>this</a:t>
            </a:r>
            <a:r>
              <a:rPr sz="1112" spc="-34" dirty="0">
                <a:solidFill>
                  <a:srgbClr val="231F20"/>
                </a:solidFill>
                <a:latin typeface="Times New Roman"/>
                <a:cs typeface="Times New Roman"/>
              </a:rPr>
              <a:t> </a:t>
            </a:r>
            <a:r>
              <a:rPr sz="1112" spc="4" dirty="0">
                <a:solidFill>
                  <a:srgbClr val="231F20"/>
                </a:solidFill>
                <a:cs typeface="Calibri"/>
              </a:rPr>
              <a:t>t</a:t>
            </a:r>
            <a:r>
              <a:rPr sz="1112" dirty="0">
                <a:solidFill>
                  <a:srgbClr val="231F20"/>
                </a:solidFill>
                <a:cs typeface="Calibri"/>
              </a:rPr>
              <a:t>ric</a:t>
            </a:r>
            <a:r>
              <a:rPr sz="1112" spc="-4" dirty="0">
                <a:solidFill>
                  <a:srgbClr val="231F20"/>
                </a:solidFill>
                <a:cs typeface="Calibri"/>
              </a:rPr>
              <a:t>k</a:t>
            </a:r>
            <a:r>
              <a:rPr sz="1112" dirty="0">
                <a:solidFill>
                  <a:srgbClr val="231F20"/>
                </a:solidFill>
                <a:cs typeface="Calibri"/>
              </a:rPr>
              <a:t>,</a:t>
            </a:r>
            <a:r>
              <a:rPr sz="1112" spc="-21" dirty="0">
                <a:solidFill>
                  <a:srgbClr val="231F20"/>
                </a:solidFill>
                <a:latin typeface="Times New Roman"/>
                <a:cs typeface="Times New Roman"/>
              </a:rPr>
              <a:t> </a:t>
            </a:r>
            <a:r>
              <a:rPr sz="1112" dirty="0">
                <a:solidFill>
                  <a:srgbClr val="231F20"/>
                </a:solidFill>
                <a:cs typeface="Calibri"/>
              </a:rPr>
              <a:t>so</a:t>
            </a:r>
            <a:r>
              <a:rPr sz="1112" spc="4" dirty="0">
                <a:solidFill>
                  <a:srgbClr val="231F20"/>
                </a:solidFill>
                <a:cs typeface="Calibri"/>
              </a:rPr>
              <a:t>me</a:t>
            </a:r>
            <a:r>
              <a:rPr sz="1112" spc="-9" dirty="0">
                <a:solidFill>
                  <a:srgbClr val="231F20"/>
                </a:solidFill>
                <a:latin typeface="Times New Roman"/>
                <a:cs typeface="Times New Roman"/>
              </a:rPr>
              <a:t> </a:t>
            </a:r>
            <a:r>
              <a:rPr sz="1112" dirty="0">
                <a:solidFill>
                  <a:srgbClr val="231F20"/>
                </a:solidFill>
                <a:cs typeface="Calibri"/>
              </a:rPr>
              <a:t>s</a:t>
            </a:r>
            <a:r>
              <a:rPr sz="1112" spc="4" dirty="0">
                <a:solidFill>
                  <a:srgbClr val="231F20"/>
                </a:solidFill>
                <a:cs typeface="Calibri"/>
              </a:rPr>
              <a:t>pecial</a:t>
            </a:r>
            <a:r>
              <a:rPr sz="1112" spc="-21" dirty="0">
                <a:solidFill>
                  <a:srgbClr val="231F20"/>
                </a:solidFill>
                <a:latin typeface="Times New Roman"/>
                <a:cs typeface="Times New Roman"/>
              </a:rPr>
              <a:t> </a:t>
            </a:r>
            <a:r>
              <a:rPr sz="1112" dirty="0">
                <a:solidFill>
                  <a:srgbClr val="231F20"/>
                </a:solidFill>
                <a:cs typeface="Calibri"/>
              </a:rPr>
              <a:t>c</a:t>
            </a:r>
            <a:r>
              <a:rPr sz="1112" spc="4" dirty="0">
                <a:solidFill>
                  <a:srgbClr val="231F20"/>
                </a:solidFill>
                <a:cs typeface="Calibri"/>
              </a:rPr>
              <a:t>ha</a:t>
            </a:r>
            <a:r>
              <a:rPr sz="1112" spc="-21" dirty="0">
                <a:solidFill>
                  <a:srgbClr val="231F20"/>
                </a:solidFill>
                <a:cs typeface="Calibri"/>
              </a:rPr>
              <a:t>r</a:t>
            </a:r>
            <a:r>
              <a:rPr sz="1112" spc="4" dirty="0">
                <a:solidFill>
                  <a:srgbClr val="231F20"/>
                </a:solidFill>
                <a:cs typeface="Calibri"/>
              </a:rPr>
              <a:t>s</a:t>
            </a:r>
            <a:r>
              <a:rPr sz="1112" spc="-21" dirty="0">
                <a:solidFill>
                  <a:srgbClr val="231F20"/>
                </a:solidFill>
                <a:latin typeface="Times New Roman"/>
                <a:cs typeface="Times New Roman"/>
              </a:rPr>
              <a:t> </a:t>
            </a:r>
            <a:r>
              <a:rPr sz="1112" spc="-4" dirty="0">
                <a:solidFill>
                  <a:srgbClr val="231F20"/>
                </a:solidFill>
                <a:cs typeface="Calibri"/>
              </a:rPr>
              <a:t>w</a:t>
            </a:r>
            <a:r>
              <a:rPr sz="1112" dirty="0">
                <a:solidFill>
                  <a:srgbClr val="231F20"/>
                </a:solidFill>
                <a:cs typeface="Calibri"/>
              </a:rPr>
              <a:t>ill</a:t>
            </a:r>
            <a:r>
              <a:rPr sz="1112" spc="-9" dirty="0">
                <a:solidFill>
                  <a:srgbClr val="231F20"/>
                </a:solidFill>
                <a:latin typeface="Times New Roman"/>
                <a:cs typeface="Times New Roman"/>
              </a:rPr>
              <a:t> </a:t>
            </a:r>
            <a:r>
              <a:rPr sz="1112" spc="4" dirty="0">
                <a:solidFill>
                  <a:srgbClr val="231F20"/>
                </a:solidFill>
                <a:cs typeface="Calibri"/>
              </a:rPr>
              <a:t>n</a:t>
            </a:r>
            <a:r>
              <a:rPr sz="1112" dirty="0">
                <a:solidFill>
                  <a:srgbClr val="231F20"/>
                </a:solidFill>
                <a:cs typeface="Calibri"/>
              </a:rPr>
              <a:t>ot</a:t>
            </a:r>
            <a:r>
              <a:rPr sz="1112" spc="-34" dirty="0">
                <a:solidFill>
                  <a:srgbClr val="231F20"/>
                </a:solidFill>
                <a:latin typeface="Times New Roman"/>
                <a:cs typeface="Times New Roman"/>
              </a:rPr>
              <a:t> </a:t>
            </a:r>
            <a:r>
              <a:rPr sz="1112" spc="4" dirty="0">
                <a:solidFill>
                  <a:srgbClr val="231F20"/>
                </a:solidFill>
                <a:cs typeface="Calibri"/>
              </a:rPr>
              <a:t>be</a:t>
            </a:r>
            <a:r>
              <a:rPr sz="1112" spc="-30" dirty="0">
                <a:solidFill>
                  <a:srgbClr val="231F20"/>
                </a:solidFill>
                <a:latin typeface="Times New Roman"/>
                <a:cs typeface="Times New Roman"/>
              </a:rPr>
              <a:t> </a:t>
            </a:r>
            <a:r>
              <a:rPr sz="1112" spc="-13" dirty="0">
                <a:solidFill>
                  <a:srgbClr val="231F20"/>
                </a:solidFill>
                <a:cs typeface="Calibri"/>
              </a:rPr>
              <a:t>c</a:t>
            </a:r>
            <a:r>
              <a:rPr sz="1112" dirty="0">
                <a:solidFill>
                  <a:srgbClr val="231F20"/>
                </a:solidFill>
                <a:cs typeface="Calibri"/>
              </a:rPr>
              <a:t>or</a:t>
            </a:r>
            <a:r>
              <a:rPr sz="1112" spc="-13" dirty="0">
                <a:solidFill>
                  <a:srgbClr val="231F20"/>
                </a:solidFill>
                <a:cs typeface="Calibri"/>
              </a:rPr>
              <a:t>r</a:t>
            </a:r>
            <a:r>
              <a:rPr sz="1112" spc="4" dirty="0">
                <a:solidFill>
                  <a:srgbClr val="231F20"/>
                </a:solidFill>
                <a:cs typeface="Calibri"/>
              </a:rPr>
              <a:t>ectly</a:t>
            </a:r>
            <a:r>
              <a:rPr sz="1112" dirty="0">
                <a:solidFill>
                  <a:srgbClr val="231F20"/>
                </a:solidFill>
                <a:latin typeface="Times New Roman"/>
                <a:cs typeface="Times New Roman"/>
              </a:rPr>
              <a:t> </a:t>
            </a:r>
            <a:r>
              <a:rPr sz="1112" dirty="0">
                <a:solidFill>
                  <a:srgbClr val="231F20"/>
                </a:solidFill>
                <a:cs typeface="Calibri"/>
              </a:rPr>
              <a:t>sent</a:t>
            </a:r>
            <a:r>
              <a:rPr sz="1112" spc="-26" dirty="0">
                <a:solidFill>
                  <a:srgbClr val="231F20"/>
                </a:solidFill>
                <a:latin typeface="Times New Roman"/>
                <a:cs typeface="Times New Roman"/>
              </a:rPr>
              <a:t> </a:t>
            </a:r>
            <a:r>
              <a:rPr sz="1112" spc="-4" dirty="0">
                <a:solidFill>
                  <a:srgbClr val="231F20"/>
                </a:solidFill>
                <a:cs typeface="Calibri"/>
              </a:rPr>
              <a:t>(</a:t>
            </a:r>
            <a:r>
              <a:rPr sz="1112" dirty="0">
                <a:solidFill>
                  <a:srgbClr val="231F20"/>
                </a:solidFill>
                <a:cs typeface="Calibri"/>
              </a:rPr>
              <a:t>it</a:t>
            </a:r>
            <a:r>
              <a:rPr sz="1112" spc="-30" dirty="0">
                <a:solidFill>
                  <a:srgbClr val="231F20"/>
                </a:solidFill>
                <a:latin typeface="Times New Roman"/>
                <a:cs typeface="Times New Roman"/>
              </a:rPr>
              <a:t> </a:t>
            </a:r>
            <a:r>
              <a:rPr sz="1112" spc="9" dirty="0">
                <a:solidFill>
                  <a:srgbClr val="231F20"/>
                </a:solidFill>
                <a:cs typeface="Calibri"/>
              </a:rPr>
              <a:t>m</a:t>
            </a:r>
            <a:r>
              <a:rPr sz="1112" spc="-17" dirty="0">
                <a:solidFill>
                  <a:srgbClr val="231F20"/>
                </a:solidFill>
                <a:cs typeface="Calibri"/>
              </a:rPr>
              <a:t>a</a:t>
            </a:r>
            <a:r>
              <a:rPr sz="1112" spc="4" dirty="0">
                <a:solidFill>
                  <a:srgbClr val="231F20"/>
                </a:solidFill>
                <a:cs typeface="Calibri"/>
              </a:rPr>
              <a:t>y</a:t>
            </a:r>
            <a:r>
              <a:rPr sz="1112" spc="-26" dirty="0">
                <a:solidFill>
                  <a:srgbClr val="231F20"/>
                </a:solidFill>
                <a:latin typeface="Times New Roman"/>
                <a:cs typeface="Times New Roman"/>
              </a:rPr>
              <a:t> </a:t>
            </a:r>
            <a:r>
              <a:rPr sz="1112" spc="9" dirty="0">
                <a:solidFill>
                  <a:srgbClr val="231F20"/>
                </a:solidFill>
                <a:cs typeface="Calibri"/>
              </a:rPr>
              <a:t>d</a:t>
            </a:r>
            <a:r>
              <a:rPr sz="1112" spc="4" dirty="0">
                <a:solidFill>
                  <a:srgbClr val="231F20"/>
                </a:solidFill>
                <a:cs typeface="Calibri"/>
              </a:rPr>
              <a:t>e</a:t>
            </a:r>
            <a:r>
              <a:rPr sz="1112" spc="9" dirty="0">
                <a:solidFill>
                  <a:srgbClr val="231F20"/>
                </a:solidFill>
                <a:cs typeface="Calibri"/>
              </a:rPr>
              <a:t>p</a:t>
            </a:r>
            <a:r>
              <a:rPr sz="1112" spc="4" dirty="0">
                <a:solidFill>
                  <a:srgbClr val="231F20"/>
                </a:solidFill>
                <a:cs typeface="Calibri"/>
              </a:rPr>
              <a:t>e</a:t>
            </a:r>
            <a:r>
              <a:rPr sz="1112" spc="9" dirty="0">
                <a:solidFill>
                  <a:srgbClr val="231F20"/>
                </a:solidFill>
                <a:cs typeface="Calibri"/>
              </a:rPr>
              <a:t>n</a:t>
            </a:r>
            <a:r>
              <a:rPr sz="1112" spc="4" dirty="0">
                <a:solidFill>
                  <a:srgbClr val="231F20"/>
                </a:solidFill>
                <a:cs typeface="Calibri"/>
              </a:rPr>
              <a:t>d</a:t>
            </a:r>
            <a:r>
              <a:rPr sz="1112" spc="-51" dirty="0">
                <a:solidFill>
                  <a:srgbClr val="231F20"/>
                </a:solidFill>
                <a:latin typeface="Times New Roman"/>
                <a:cs typeface="Times New Roman"/>
              </a:rPr>
              <a:t> </a:t>
            </a:r>
            <a:r>
              <a:rPr sz="1112" dirty="0">
                <a:solidFill>
                  <a:srgbClr val="231F20"/>
                </a:solidFill>
                <a:cs typeface="Calibri"/>
              </a:rPr>
              <a:t>o</a:t>
            </a:r>
            <a:r>
              <a:rPr sz="1112" spc="4" dirty="0">
                <a:solidFill>
                  <a:srgbClr val="231F20"/>
                </a:solidFill>
                <a:cs typeface="Calibri"/>
              </a:rPr>
              <a:t>n</a:t>
            </a:r>
            <a:r>
              <a:rPr sz="1112" spc="-26" dirty="0">
                <a:solidFill>
                  <a:srgbClr val="231F20"/>
                </a:solidFill>
                <a:latin typeface="Times New Roman"/>
                <a:cs typeface="Times New Roman"/>
              </a:rPr>
              <a:t> </a:t>
            </a:r>
            <a:r>
              <a:rPr sz="1112" spc="4" dirty="0">
                <a:solidFill>
                  <a:srgbClr val="231F20"/>
                </a:solidFill>
                <a:cs typeface="Calibri"/>
              </a:rPr>
              <a:t>the</a:t>
            </a:r>
            <a:r>
              <a:rPr sz="1112" spc="-38" dirty="0">
                <a:solidFill>
                  <a:srgbClr val="231F20"/>
                </a:solidFill>
                <a:latin typeface="Times New Roman"/>
                <a:cs typeface="Times New Roman"/>
              </a:rPr>
              <a:t> </a:t>
            </a:r>
            <a:r>
              <a:rPr sz="1112" spc="-13" dirty="0">
                <a:solidFill>
                  <a:srgbClr val="231F20"/>
                </a:solidFill>
                <a:cs typeface="Calibri"/>
              </a:rPr>
              <a:t>w</a:t>
            </a:r>
            <a:r>
              <a:rPr sz="1112" spc="4" dirty="0">
                <a:solidFill>
                  <a:srgbClr val="231F20"/>
                </a:solidFill>
                <a:cs typeface="Calibri"/>
              </a:rPr>
              <a:t>eb</a:t>
            </a:r>
            <a:r>
              <a:rPr sz="1112" spc="-13" dirty="0">
                <a:solidFill>
                  <a:srgbClr val="231F20"/>
                </a:solidFill>
                <a:latin typeface="Times New Roman"/>
                <a:cs typeface="Times New Roman"/>
              </a:rPr>
              <a:t> </a:t>
            </a:r>
            <a:r>
              <a:rPr sz="1112" spc="4" dirty="0">
                <a:solidFill>
                  <a:srgbClr val="231F20"/>
                </a:solidFill>
                <a:cs typeface="Calibri"/>
              </a:rPr>
              <a:t>b</a:t>
            </a:r>
            <a:r>
              <a:rPr sz="1112" spc="-21" dirty="0">
                <a:solidFill>
                  <a:srgbClr val="231F20"/>
                </a:solidFill>
                <a:cs typeface="Calibri"/>
              </a:rPr>
              <a:t>r</a:t>
            </a:r>
            <a:r>
              <a:rPr sz="1112" dirty="0">
                <a:solidFill>
                  <a:srgbClr val="231F20"/>
                </a:solidFill>
                <a:cs typeface="Calibri"/>
              </a:rPr>
              <a:t>o</a:t>
            </a:r>
            <a:r>
              <a:rPr sz="1112" spc="-13" dirty="0">
                <a:solidFill>
                  <a:srgbClr val="231F20"/>
                </a:solidFill>
                <a:cs typeface="Calibri"/>
              </a:rPr>
              <a:t>w</a:t>
            </a:r>
            <a:r>
              <a:rPr sz="1112" dirty="0">
                <a:solidFill>
                  <a:srgbClr val="231F20"/>
                </a:solidFill>
                <a:cs typeface="Calibri"/>
              </a:rPr>
              <a:t>ser</a:t>
            </a:r>
            <a:r>
              <a:rPr sz="1112" spc="-17" dirty="0">
                <a:solidFill>
                  <a:srgbClr val="231F20"/>
                </a:solidFill>
                <a:latin typeface="Times New Roman"/>
                <a:cs typeface="Times New Roman"/>
              </a:rPr>
              <a:t> </a:t>
            </a:r>
            <a:r>
              <a:rPr sz="1112" spc="4" dirty="0">
                <a:solidFill>
                  <a:srgbClr val="231F20"/>
                </a:solidFill>
                <a:cs typeface="Calibri"/>
              </a:rPr>
              <a:t>u</a:t>
            </a:r>
            <a:r>
              <a:rPr sz="1112" dirty="0">
                <a:solidFill>
                  <a:srgbClr val="231F20"/>
                </a:solidFill>
                <a:cs typeface="Calibri"/>
              </a:rPr>
              <a:t>se</a:t>
            </a:r>
            <a:r>
              <a:rPr sz="1112" spc="9" dirty="0">
                <a:solidFill>
                  <a:srgbClr val="231F20"/>
                </a:solidFill>
                <a:cs typeface="Calibri"/>
              </a:rPr>
              <a:t>d</a:t>
            </a:r>
            <a:r>
              <a:rPr sz="1112" spc="-4" dirty="0">
                <a:solidFill>
                  <a:srgbClr val="231F20"/>
                </a:solidFill>
                <a:cs typeface="Calibri"/>
              </a:rPr>
              <a:t>).</a:t>
            </a:r>
            <a:endParaRPr sz="1112">
              <a:solidFill>
                <a:prstClr val="black"/>
              </a:solidFill>
              <a:cs typeface="Calibri"/>
            </a:endParaRPr>
          </a:p>
          <a:p>
            <a:pPr marL="10860">
              <a:spcBef>
                <a:spcPts val="21"/>
              </a:spcBef>
            </a:pPr>
            <a:r>
              <a:rPr sz="1112" spc="-4" dirty="0">
                <a:solidFill>
                  <a:srgbClr val="231F20"/>
                </a:solidFill>
                <a:cs typeface="Calibri"/>
              </a:rPr>
              <a:t>F</a:t>
            </a:r>
            <a:r>
              <a:rPr sz="1112" dirty="0">
                <a:solidFill>
                  <a:srgbClr val="231F20"/>
                </a:solidFill>
                <a:cs typeface="Calibri"/>
              </a:rPr>
              <a:t>or</a:t>
            </a:r>
            <a:r>
              <a:rPr sz="1112" spc="-26" dirty="0">
                <a:solidFill>
                  <a:srgbClr val="231F20"/>
                </a:solidFill>
                <a:latin typeface="Times New Roman"/>
                <a:cs typeface="Times New Roman"/>
              </a:rPr>
              <a:t> </a:t>
            </a:r>
            <a:r>
              <a:rPr sz="1112" spc="-9" dirty="0">
                <a:solidFill>
                  <a:srgbClr val="231F20"/>
                </a:solidFill>
                <a:cs typeface="Calibri"/>
              </a:rPr>
              <a:t>e</a:t>
            </a:r>
            <a:r>
              <a:rPr sz="1112" spc="-26" dirty="0">
                <a:solidFill>
                  <a:srgbClr val="231F20"/>
                </a:solidFill>
                <a:cs typeface="Calibri"/>
              </a:rPr>
              <a:t>x</a:t>
            </a:r>
            <a:r>
              <a:rPr sz="1112" spc="4" dirty="0">
                <a:solidFill>
                  <a:srgbClr val="231F20"/>
                </a:solidFill>
                <a:cs typeface="Calibri"/>
              </a:rPr>
              <a:t>ample</a:t>
            </a:r>
            <a:r>
              <a:rPr sz="1112" spc="-30" dirty="0">
                <a:solidFill>
                  <a:srgbClr val="231F20"/>
                </a:solidFill>
                <a:latin typeface="Times New Roman"/>
                <a:cs typeface="Times New Roman"/>
              </a:rPr>
              <a:t> </a:t>
            </a:r>
            <a:r>
              <a:rPr sz="1112" spc="4" dirty="0">
                <a:solidFill>
                  <a:srgbClr val="231F20"/>
                </a:solidFill>
                <a:cs typeface="Calibri"/>
              </a:rPr>
              <a:t>i</a:t>
            </a:r>
            <a:r>
              <a:rPr sz="1112" dirty="0">
                <a:solidFill>
                  <a:srgbClr val="231F20"/>
                </a:solidFill>
                <a:cs typeface="Calibri"/>
              </a:rPr>
              <a:t>f</a:t>
            </a:r>
            <a:r>
              <a:rPr sz="1112" spc="-26" dirty="0">
                <a:solidFill>
                  <a:srgbClr val="231F20"/>
                </a:solidFill>
                <a:latin typeface="Times New Roman"/>
                <a:cs typeface="Times New Roman"/>
              </a:rPr>
              <a:t> </a:t>
            </a:r>
            <a:r>
              <a:rPr sz="1112" spc="4" dirty="0">
                <a:solidFill>
                  <a:srgbClr val="231F20"/>
                </a:solidFill>
                <a:cs typeface="Calibri"/>
              </a:rPr>
              <a:t>the</a:t>
            </a:r>
            <a:r>
              <a:rPr sz="1112" spc="-30" dirty="0">
                <a:solidFill>
                  <a:srgbClr val="231F20"/>
                </a:solidFill>
                <a:latin typeface="Times New Roman"/>
                <a:cs typeface="Times New Roman"/>
              </a:rPr>
              <a:t> </a:t>
            </a:r>
            <a:r>
              <a:rPr sz="1112" spc="4" dirty="0">
                <a:solidFill>
                  <a:srgbClr val="231F20"/>
                </a:solidFill>
                <a:cs typeface="Calibri"/>
              </a:rPr>
              <a:t>pas</a:t>
            </a:r>
            <a:r>
              <a:rPr sz="1112" spc="-4" dirty="0">
                <a:solidFill>
                  <a:srgbClr val="231F20"/>
                </a:solidFill>
                <a:cs typeface="Calibri"/>
              </a:rPr>
              <a:t>s</a:t>
            </a:r>
            <a:r>
              <a:rPr sz="1112" spc="-17" dirty="0">
                <a:solidFill>
                  <a:srgbClr val="231F20"/>
                </a:solidFill>
                <a:cs typeface="Calibri"/>
              </a:rPr>
              <a:t>w</a:t>
            </a:r>
            <a:r>
              <a:rPr sz="1112" dirty="0">
                <a:solidFill>
                  <a:srgbClr val="231F20"/>
                </a:solidFill>
                <a:cs typeface="Calibri"/>
              </a:rPr>
              <a:t>o</a:t>
            </a:r>
            <a:r>
              <a:rPr sz="1112" spc="-9" dirty="0">
                <a:solidFill>
                  <a:srgbClr val="231F20"/>
                </a:solidFill>
                <a:cs typeface="Calibri"/>
              </a:rPr>
              <a:t>r</a:t>
            </a:r>
            <a:r>
              <a:rPr sz="1112" spc="4" dirty="0">
                <a:solidFill>
                  <a:srgbClr val="231F20"/>
                </a:solidFill>
                <a:cs typeface="Calibri"/>
              </a:rPr>
              <a:t>d</a:t>
            </a:r>
            <a:r>
              <a:rPr sz="1112" spc="-26" dirty="0">
                <a:solidFill>
                  <a:srgbClr val="231F20"/>
                </a:solidFill>
                <a:latin typeface="Times New Roman"/>
                <a:cs typeface="Times New Roman"/>
              </a:rPr>
              <a:t> </a:t>
            </a:r>
            <a:r>
              <a:rPr sz="1112" spc="4" dirty="0">
                <a:solidFill>
                  <a:srgbClr val="231F20"/>
                </a:solidFill>
                <a:cs typeface="Calibri"/>
              </a:rPr>
              <a:t>is</a:t>
            </a:r>
            <a:r>
              <a:rPr sz="1112" spc="-13" dirty="0">
                <a:solidFill>
                  <a:srgbClr val="231F20"/>
                </a:solidFill>
                <a:latin typeface="Times New Roman"/>
                <a:cs typeface="Times New Roman"/>
              </a:rPr>
              <a:t> </a:t>
            </a:r>
            <a:r>
              <a:rPr sz="1112" b="1" spc="-9" dirty="0">
                <a:solidFill>
                  <a:srgbClr val="231F20"/>
                </a:solidFill>
                <a:cs typeface="Calibri"/>
              </a:rPr>
              <a:t>{</a:t>
            </a:r>
            <a:r>
              <a:rPr sz="1112" b="1" spc="4" dirty="0">
                <a:solidFill>
                  <a:srgbClr val="231F20"/>
                </a:solidFill>
                <a:cs typeface="Calibri"/>
              </a:rPr>
              <a:t>hello</a:t>
            </a:r>
            <a:r>
              <a:rPr sz="1112" b="1" spc="-4" dirty="0">
                <a:solidFill>
                  <a:srgbClr val="231F20"/>
                </a:solidFill>
                <a:cs typeface="Calibri"/>
              </a:rPr>
              <a:t>w</a:t>
            </a:r>
            <a:r>
              <a:rPr sz="1112" b="1" spc="4" dirty="0">
                <a:solidFill>
                  <a:srgbClr val="231F20"/>
                </a:solidFill>
                <a:cs typeface="Calibri"/>
              </a:rPr>
              <a:t>orl</a:t>
            </a:r>
            <a:r>
              <a:rPr sz="1112" b="1" spc="9" dirty="0">
                <a:solidFill>
                  <a:srgbClr val="231F20"/>
                </a:solidFill>
                <a:cs typeface="Calibri"/>
              </a:rPr>
              <a:t>d</a:t>
            </a:r>
            <a:r>
              <a:rPr sz="1112" b="1" spc="-9" dirty="0">
                <a:solidFill>
                  <a:srgbClr val="231F20"/>
                </a:solidFill>
                <a:cs typeface="Calibri"/>
              </a:rPr>
              <a:t>}</a:t>
            </a:r>
            <a:r>
              <a:rPr sz="1112" dirty="0">
                <a:solidFill>
                  <a:srgbClr val="231F20"/>
                </a:solidFill>
                <a:cs typeface="Calibri"/>
              </a:rPr>
              <a:t>,</a:t>
            </a:r>
            <a:r>
              <a:rPr sz="1112" spc="-9" dirty="0">
                <a:solidFill>
                  <a:srgbClr val="231F20"/>
                </a:solidFill>
                <a:latin typeface="Times New Roman"/>
                <a:cs typeface="Times New Roman"/>
              </a:rPr>
              <a:t> </a:t>
            </a:r>
            <a:r>
              <a:rPr sz="1112" spc="4" dirty="0">
                <a:solidFill>
                  <a:srgbClr val="231F20"/>
                </a:solidFill>
                <a:cs typeface="Calibri"/>
              </a:rPr>
              <a:t>u</a:t>
            </a:r>
            <a:r>
              <a:rPr sz="1112" dirty="0">
                <a:solidFill>
                  <a:srgbClr val="231F20"/>
                </a:solidFill>
                <a:cs typeface="Calibri"/>
              </a:rPr>
              <a:t>s</a:t>
            </a:r>
            <a:r>
              <a:rPr sz="1112" spc="4" dirty="0">
                <a:solidFill>
                  <a:srgbClr val="231F20"/>
                </a:solidFill>
                <a:cs typeface="Calibri"/>
              </a:rPr>
              <a:t>e</a:t>
            </a:r>
            <a:r>
              <a:rPr sz="1112" spc="-30" dirty="0">
                <a:solidFill>
                  <a:srgbClr val="231F20"/>
                </a:solidFill>
                <a:latin typeface="Times New Roman"/>
                <a:cs typeface="Times New Roman"/>
              </a:rPr>
              <a:t> </a:t>
            </a:r>
            <a:r>
              <a:rPr sz="1112" spc="4" dirty="0">
                <a:solidFill>
                  <a:srgbClr val="231F20"/>
                </a:solidFill>
                <a:cs typeface="Calibri"/>
              </a:rPr>
              <a:t>di</a:t>
            </a:r>
            <a:r>
              <a:rPr sz="1112" spc="-13" dirty="0">
                <a:solidFill>
                  <a:srgbClr val="231F20"/>
                </a:solidFill>
                <a:cs typeface="Calibri"/>
              </a:rPr>
              <a:t>r</a:t>
            </a:r>
            <a:r>
              <a:rPr sz="1112" spc="4" dirty="0">
                <a:solidFill>
                  <a:srgbClr val="231F20"/>
                </a:solidFill>
                <a:cs typeface="Calibri"/>
              </a:rPr>
              <a:t>ect</a:t>
            </a:r>
            <a:r>
              <a:rPr sz="1112" spc="-4" dirty="0">
                <a:solidFill>
                  <a:srgbClr val="231F20"/>
                </a:solidFill>
                <a:cs typeface="Calibri"/>
              </a:rPr>
              <a:t>l</a:t>
            </a:r>
            <a:r>
              <a:rPr sz="1112" spc="4" dirty="0">
                <a:solidFill>
                  <a:srgbClr val="231F20"/>
                </a:solidFill>
                <a:cs typeface="Calibri"/>
              </a:rPr>
              <a:t>y</a:t>
            </a:r>
            <a:r>
              <a:rPr sz="1112" spc="-47" dirty="0">
                <a:solidFill>
                  <a:srgbClr val="231F20"/>
                </a:solidFill>
                <a:latin typeface="Times New Roman"/>
                <a:cs typeface="Times New Roman"/>
              </a:rPr>
              <a:t> </a:t>
            </a:r>
            <a:r>
              <a:rPr sz="1112" spc="4" dirty="0">
                <a:solidFill>
                  <a:srgbClr val="231F20"/>
                </a:solidFill>
                <a:cs typeface="Calibri"/>
              </a:rPr>
              <a:t>the</a:t>
            </a:r>
            <a:r>
              <a:rPr sz="1112" spc="-38" dirty="0">
                <a:solidFill>
                  <a:srgbClr val="231F20"/>
                </a:solidFill>
                <a:latin typeface="Times New Roman"/>
                <a:cs typeface="Times New Roman"/>
              </a:rPr>
              <a:t> </a:t>
            </a:r>
            <a:r>
              <a:rPr sz="1112" spc="-21" dirty="0">
                <a:solidFill>
                  <a:srgbClr val="231F20"/>
                </a:solidFill>
                <a:cs typeface="Calibri"/>
              </a:rPr>
              <a:t>f</a:t>
            </a:r>
            <a:r>
              <a:rPr sz="1112" spc="4" dirty="0">
                <a:solidFill>
                  <a:srgbClr val="231F20"/>
                </a:solidFill>
                <a:cs typeface="Calibri"/>
              </a:rPr>
              <a:t>oll</a:t>
            </a:r>
            <a:r>
              <a:rPr sz="1112" dirty="0">
                <a:solidFill>
                  <a:srgbClr val="231F20"/>
                </a:solidFill>
                <a:cs typeface="Calibri"/>
              </a:rPr>
              <a:t>ow</a:t>
            </a:r>
            <a:r>
              <a:rPr sz="1112" spc="4" dirty="0">
                <a:solidFill>
                  <a:srgbClr val="231F20"/>
                </a:solidFill>
                <a:cs typeface="Calibri"/>
              </a:rPr>
              <a:t>ing</a:t>
            </a:r>
            <a:r>
              <a:rPr sz="1112" spc="-34" dirty="0">
                <a:solidFill>
                  <a:srgbClr val="231F20"/>
                </a:solidFill>
                <a:latin typeface="Times New Roman"/>
                <a:cs typeface="Times New Roman"/>
              </a:rPr>
              <a:t> </a:t>
            </a:r>
            <a:r>
              <a:rPr sz="1112" dirty="0">
                <a:solidFill>
                  <a:srgbClr val="231F20"/>
                </a:solidFill>
                <a:cs typeface="Calibri"/>
              </a:rPr>
              <a:t>U</a:t>
            </a:r>
            <a:r>
              <a:rPr sz="1112" spc="-4" dirty="0">
                <a:solidFill>
                  <a:srgbClr val="231F20"/>
                </a:solidFill>
                <a:cs typeface="Calibri"/>
              </a:rPr>
              <a:t>RL:</a:t>
            </a:r>
            <a:endParaRPr sz="1112">
              <a:solidFill>
                <a:prstClr val="black"/>
              </a:solidFill>
              <a:cs typeface="Calibri"/>
            </a:endParaRPr>
          </a:p>
          <a:p>
            <a:pPr marL="10860" marR="4344">
              <a:lnSpc>
                <a:spcPct val="101699"/>
              </a:lnSpc>
            </a:pPr>
            <a:r>
              <a:rPr sz="1112" b="1" spc="-4" dirty="0">
                <a:solidFill>
                  <a:srgbClr val="231F20"/>
                </a:solidFill>
                <a:cs typeface="Calibri"/>
                <a:hlinkClick r:id="rId4"/>
              </a:rPr>
              <a:t>ht</a:t>
            </a:r>
            <a:r>
              <a:rPr sz="1112" b="1" dirty="0">
                <a:solidFill>
                  <a:srgbClr val="231F20"/>
                </a:solidFill>
                <a:cs typeface="Calibri"/>
                <a:hlinkClick r:id="rId4"/>
              </a:rPr>
              <a:t>t</a:t>
            </a:r>
            <a:r>
              <a:rPr sz="1112" b="1" spc="9" dirty="0">
                <a:solidFill>
                  <a:srgbClr val="231F20"/>
                </a:solidFill>
                <a:cs typeface="Calibri"/>
                <a:hlinkClick r:id="rId4"/>
              </a:rPr>
              <a:t>p</a:t>
            </a:r>
            <a:r>
              <a:rPr sz="1112" b="1" dirty="0">
                <a:solidFill>
                  <a:srgbClr val="231F20"/>
                </a:solidFill>
                <a:cs typeface="Calibri"/>
                <a:hlinkClick r:id="rId4"/>
              </a:rPr>
              <a:t>:/</a:t>
            </a:r>
            <a:r>
              <a:rPr sz="1112" b="1" spc="-21" dirty="0">
                <a:solidFill>
                  <a:srgbClr val="231F20"/>
                </a:solidFill>
                <a:cs typeface="Calibri"/>
                <a:hlinkClick r:id="rId4"/>
              </a:rPr>
              <a:t>/</a:t>
            </a:r>
            <a:r>
              <a:rPr sz="1112" b="1" spc="-9" dirty="0">
                <a:solidFill>
                  <a:srgbClr val="231F20"/>
                </a:solidFill>
                <a:cs typeface="Calibri"/>
                <a:hlinkClick r:id="rId4"/>
              </a:rPr>
              <a:t>c</a:t>
            </a:r>
            <a:r>
              <a:rPr sz="1112" b="1" dirty="0">
                <a:solidFill>
                  <a:srgbClr val="231F20"/>
                </a:solidFill>
                <a:cs typeface="Calibri"/>
                <a:hlinkClick r:id="rId4"/>
              </a:rPr>
              <a:t>a</a:t>
            </a:r>
            <a:r>
              <a:rPr sz="1112" b="1" spc="4" dirty="0">
                <a:solidFill>
                  <a:srgbClr val="231F20"/>
                </a:solidFill>
                <a:cs typeface="Calibri"/>
                <a:hlinkClick r:id="rId4"/>
              </a:rPr>
              <a:t>p</a:t>
            </a:r>
            <a:r>
              <a:rPr sz="1112" b="1" spc="-9" dirty="0">
                <a:solidFill>
                  <a:srgbClr val="231F20"/>
                </a:solidFill>
                <a:cs typeface="Calibri"/>
                <a:hlinkClick r:id="rId4"/>
              </a:rPr>
              <a:t>t</a:t>
            </a:r>
            <a:r>
              <a:rPr sz="1112" b="1" dirty="0">
                <a:solidFill>
                  <a:srgbClr val="231F20"/>
                </a:solidFill>
                <a:cs typeface="Calibri"/>
                <a:hlinkClick r:id="rId4"/>
              </a:rPr>
              <a:t>i</a:t>
            </a:r>
            <a:r>
              <a:rPr sz="1112" b="1" spc="-13" dirty="0">
                <a:solidFill>
                  <a:srgbClr val="231F20"/>
                </a:solidFill>
                <a:cs typeface="Calibri"/>
                <a:hlinkClick r:id="rId4"/>
              </a:rPr>
              <a:t>v</a:t>
            </a:r>
            <a:r>
              <a:rPr sz="1112" b="1" dirty="0">
                <a:solidFill>
                  <a:srgbClr val="231F20"/>
                </a:solidFill>
                <a:cs typeface="Calibri"/>
                <a:hlinkClick r:id="rId4"/>
              </a:rPr>
              <a:t>e</a:t>
            </a:r>
            <a:r>
              <a:rPr sz="1112" b="1" spc="4" dirty="0">
                <a:solidFill>
                  <a:srgbClr val="231F20"/>
                </a:solidFill>
                <a:cs typeface="Calibri"/>
                <a:hlinkClick r:id="rId4"/>
              </a:rPr>
              <a:t>por</a:t>
            </a:r>
            <a:r>
              <a:rPr sz="1112" b="1" spc="-21" dirty="0">
                <a:solidFill>
                  <a:srgbClr val="231F20"/>
                </a:solidFill>
                <a:cs typeface="Calibri"/>
                <a:hlinkClick r:id="rId4"/>
              </a:rPr>
              <a:t>t</a:t>
            </a:r>
            <a:r>
              <a:rPr sz="1112" b="1" dirty="0">
                <a:solidFill>
                  <a:srgbClr val="231F20"/>
                </a:solidFill>
                <a:cs typeface="Calibri"/>
                <a:hlinkClick r:id="rId4"/>
              </a:rPr>
              <a:t>al.n</a:t>
            </a:r>
            <a:r>
              <a:rPr sz="1112" b="1" spc="-13" dirty="0">
                <a:solidFill>
                  <a:srgbClr val="231F20"/>
                </a:solidFill>
                <a:cs typeface="Calibri"/>
                <a:hlinkClick r:id="rId4"/>
              </a:rPr>
              <a:t>e</a:t>
            </a:r>
            <a:r>
              <a:rPr sz="1112" b="1" spc="4" dirty="0">
                <a:solidFill>
                  <a:srgbClr val="231F20"/>
                </a:solidFill>
                <a:cs typeface="Calibri"/>
                <a:hlinkClick r:id="rId4"/>
              </a:rPr>
              <a:t>t/</a:t>
            </a:r>
            <a:r>
              <a:rPr sz="1112" b="1" spc="-4" dirty="0">
                <a:solidFill>
                  <a:srgbClr val="231F20"/>
                </a:solidFill>
                <a:cs typeface="Calibri"/>
                <a:hlinkClick r:id="rId4"/>
              </a:rPr>
              <a:t>f</a:t>
            </a:r>
            <a:r>
              <a:rPr sz="1112" b="1" dirty="0">
                <a:solidFill>
                  <a:srgbClr val="231F20"/>
                </a:solidFill>
                <a:cs typeface="Calibri"/>
                <a:hlinkClick r:id="rId4"/>
              </a:rPr>
              <a:t>i</a:t>
            </a:r>
            <a:r>
              <a:rPr sz="1112" b="1" spc="-21" dirty="0">
                <a:solidFill>
                  <a:srgbClr val="231F20"/>
                </a:solidFill>
                <a:cs typeface="Calibri"/>
                <a:hlinkClick r:id="rId4"/>
              </a:rPr>
              <a:t>r</a:t>
            </a:r>
            <a:r>
              <a:rPr sz="1112" b="1" spc="-9" dirty="0">
                <a:solidFill>
                  <a:srgbClr val="231F20"/>
                </a:solidFill>
                <a:cs typeface="Calibri"/>
                <a:hlinkClick r:id="rId4"/>
              </a:rPr>
              <a:t>st</a:t>
            </a:r>
            <a:r>
              <a:rPr sz="1112" b="1" spc="4" dirty="0">
                <a:solidFill>
                  <a:srgbClr val="231F20"/>
                </a:solidFill>
                <a:cs typeface="Calibri"/>
                <a:hlinkClick r:id="rId4"/>
              </a:rPr>
              <a:t>s</a:t>
            </a:r>
            <a:r>
              <a:rPr sz="1112" b="1" spc="-13" dirty="0">
                <a:solidFill>
                  <a:srgbClr val="231F20"/>
                </a:solidFill>
                <a:cs typeface="Calibri"/>
                <a:hlinkClick r:id="rId4"/>
              </a:rPr>
              <a:t>e</a:t>
            </a:r>
            <a:r>
              <a:rPr sz="1112" b="1" dirty="0">
                <a:solidFill>
                  <a:srgbClr val="231F20"/>
                </a:solidFill>
                <a:cs typeface="Calibri"/>
                <a:hlinkClick r:id="rId4"/>
              </a:rPr>
              <a:t>t</a:t>
            </a:r>
            <a:r>
              <a:rPr sz="1112" b="1" spc="4" dirty="0">
                <a:solidFill>
                  <a:srgbClr val="231F20"/>
                </a:solidFill>
                <a:cs typeface="Calibri"/>
                <a:hlinkClick r:id="rId4"/>
              </a:rPr>
              <a:t>.</a:t>
            </a:r>
            <a:r>
              <a:rPr sz="1112" b="1" spc="-9" dirty="0">
                <a:solidFill>
                  <a:srgbClr val="231F20"/>
                </a:solidFill>
                <a:cs typeface="Calibri"/>
                <a:hlinkClick r:id="rId4"/>
              </a:rPr>
              <a:t>c</a:t>
            </a:r>
            <a:r>
              <a:rPr sz="1112" b="1" spc="-4" dirty="0">
                <a:solidFill>
                  <a:srgbClr val="231F20"/>
                </a:solidFill>
                <a:cs typeface="Calibri"/>
                <a:hlinkClick r:id="rId4"/>
              </a:rPr>
              <a:t>g</a:t>
            </a:r>
            <a:r>
              <a:rPr sz="1112" b="1" dirty="0">
                <a:solidFill>
                  <a:srgbClr val="231F20"/>
                </a:solidFill>
                <a:cs typeface="Calibri"/>
                <a:hlinkClick r:id="rId4"/>
              </a:rPr>
              <a:t>i?KEY</a:t>
            </a:r>
            <a:r>
              <a:rPr sz="1112" b="1" spc="9" dirty="0">
                <a:solidFill>
                  <a:srgbClr val="231F20"/>
                </a:solidFill>
                <a:cs typeface="Calibri"/>
                <a:hlinkClick r:id="rId4"/>
              </a:rPr>
              <a:t>=</a:t>
            </a:r>
            <a:r>
              <a:rPr sz="1112" b="1" dirty="0">
                <a:solidFill>
                  <a:srgbClr val="231F20"/>
                </a:solidFill>
                <a:cs typeface="Calibri"/>
                <a:hlinkClick r:id="rId4"/>
              </a:rPr>
              <a:t>a</a:t>
            </a:r>
            <a:r>
              <a:rPr sz="1112" b="1" spc="4" dirty="0">
                <a:solidFill>
                  <a:srgbClr val="231F20"/>
                </a:solidFill>
                <a:cs typeface="Calibri"/>
                <a:hlinkClick r:id="rId4"/>
              </a:rPr>
              <a:t>no</a:t>
            </a:r>
            <a:r>
              <a:rPr sz="1112" b="1" spc="-13" dirty="0">
                <a:solidFill>
                  <a:srgbClr val="231F20"/>
                </a:solidFill>
                <a:cs typeface="Calibri"/>
                <a:hlinkClick r:id="rId4"/>
              </a:rPr>
              <a:t>n</a:t>
            </a:r>
            <a:r>
              <a:rPr sz="1112" b="1" dirty="0">
                <a:solidFill>
                  <a:srgbClr val="231F20"/>
                </a:solidFill>
                <a:cs typeface="Calibri"/>
                <a:hlinkClick r:id="rId4"/>
              </a:rPr>
              <a:t>ym</a:t>
            </a:r>
            <a:r>
              <a:rPr sz="1112" b="1" spc="4" dirty="0">
                <a:solidFill>
                  <a:srgbClr val="231F20"/>
                </a:solidFill>
                <a:cs typeface="Calibri"/>
                <a:hlinkClick r:id="rId4"/>
              </a:rPr>
              <a:t>o</a:t>
            </a:r>
            <a:r>
              <a:rPr sz="1112" b="1" spc="9" dirty="0">
                <a:solidFill>
                  <a:srgbClr val="231F20"/>
                </a:solidFill>
                <a:cs typeface="Calibri"/>
                <a:hlinkClick r:id="rId4"/>
              </a:rPr>
              <a:t>u</a:t>
            </a:r>
            <a:r>
              <a:rPr sz="1112" b="1" spc="4" dirty="0">
                <a:solidFill>
                  <a:srgbClr val="231F20"/>
                </a:solidFill>
                <a:cs typeface="Calibri"/>
                <a:hlinkClick r:id="rId4"/>
              </a:rPr>
              <a:t>s</a:t>
            </a:r>
            <a:r>
              <a:rPr sz="1112" b="1" dirty="0">
                <a:solidFill>
                  <a:srgbClr val="231F20"/>
                </a:solidFill>
                <a:cs typeface="Calibri"/>
                <a:hlinkClick r:id="rId4"/>
              </a:rPr>
              <a:t>&amp;</a:t>
            </a:r>
            <a:r>
              <a:rPr sz="1112" b="1" spc="4" dirty="0">
                <a:solidFill>
                  <a:srgbClr val="231F20"/>
                </a:solidFill>
                <a:cs typeface="Calibri"/>
                <a:hlinkClick r:id="rId4"/>
              </a:rPr>
              <a:t>S</a:t>
            </a:r>
            <a:r>
              <a:rPr sz="1112" b="1" spc="-4" dirty="0">
                <a:solidFill>
                  <a:srgbClr val="231F20"/>
                </a:solidFill>
                <a:cs typeface="Calibri"/>
                <a:hlinkClick r:id="rId4"/>
              </a:rPr>
              <a:t>S</a:t>
            </a:r>
            <a:r>
              <a:rPr sz="1112" b="1" dirty="0">
                <a:solidFill>
                  <a:srgbClr val="231F20"/>
                </a:solidFill>
                <a:cs typeface="Calibri"/>
                <a:hlinkClick r:id="rId4"/>
              </a:rPr>
              <a:t>ID=cisc</a:t>
            </a:r>
            <a:r>
              <a:rPr sz="1112" b="1" spc="9" dirty="0">
                <a:solidFill>
                  <a:srgbClr val="231F20"/>
                </a:solidFill>
                <a:cs typeface="Calibri"/>
                <a:hlinkClick r:id="rId4"/>
              </a:rPr>
              <a:t>o</a:t>
            </a:r>
            <a:r>
              <a:rPr sz="1112" b="1" spc="4" dirty="0">
                <a:solidFill>
                  <a:srgbClr val="231F20"/>
                </a:solidFill>
                <a:cs typeface="Calibri"/>
                <a:hlinkClick r:id="rId4"/>
              </a:rPr>
              <a:t>sb2&amp;</a:t>
            </a:r>
            <a:r>
              <a:rPr sz="1112" b="1" spc="-4" dirty="0">
                <a:solidFill>
                  <a:srgbClr val="231F20"/>
                </a:solidFill>
                <a:cs typeface="Calibri"/>
                <a:hlinkClick r:id="rId4"/>
              </a:rPr>
              <a:t>P</a:t>
            </a:r>
            <a:r>
              <a:rPr sz="1112" b="1" spc="9" dirty="0">
                <a:solidFill>
                  <a:srgbClr val="231F20"/>
                </a:solidFill>
                <a:cs typeface="Calibri"/>
                <a:hlinkClick r:id="rId4"/>
              </a:rPr>
              <a:t>W</a:t>
            </a:r>
            <a:r>
              <a:rPr sz="1112" b="1" dirty="0">
                <a:solidFill>
                  <a:srgbClr val="231F20"/>
                </a:solidFill>
                <a:cs typeface="Calibri"/>
                <a:hlinkClick r:id="rId4"/>
              </a:rPr>
              <a:t>D={</a:t>
            </a:r>
            <a:r>
              <a:rPr sz="1112" b="1" spc="-4" dirty="0">
                <a:solidFill>
                  <a:srgbClr val="231F20"/>
                </a:solidFill>
                <a:latin typeface="Times New Roman"/>
                <a:cs typeface="Times New Roman"/>
              </a:rPr>
              <a:t> </a:t>
            </a:r>
            <a:r>
              <a:rPr sz="1112" b="1" spc="4" dirty="0">
                <a:solidFill>
                  <a:srgbClr val="231F20"/>
                </a:solidFill>
                <a:cs typeface="Calibri"/>
              </a:rPr>
              <a:t>h</a:t>
            </a:r>
            <a:r>
              <a:rPr sz="1112" b="1" dirty="0">
                <a:solidFill>
                  <a:srgbClr val="231F20"/>
                </a:solidFill>
                <a:cs typeface="Calibri"/>
              </a:rPr>
              <a:t>ellow</a:t>
            </a:r>
            <a:r>
              <a:rPr sz="1112" b="1" spc="4" dirty="0">
                <a:solidFill>
                  <a:srgbClr val="231F20"/>
                </a:solidFill>
                <a:cs typeface="Calibri"/>
              </a:rPr>
              <a:t>orld</a:t>
            </a:r>
            <a:r>
              <a:rPr sz="1112" b="1" spc="-4" dirty="0">
                <a:solidFill>
                  <a:srgbClr val="231F20"/>
                </a:solidFill>
                <a:cs typeface="Calibri"/>
              </a:rPr>
              <a:t>}&amp;</a:t>
            </a:r>
            <a:r>
              <a:rPr sz="1112" b="1" spc="4" dirty="0">
                <a:solidFill>
                  <a:srgbClr val="231F20"/>
                </a:solidFill>
                <a:cs typeface="Calibri"/>
              </a:rPr>
              <a:t>Aut</a:t>
            </a:r>
            <a:r>
              <a:rPr sz="1112" b="1" spc="9" dirty="0">
                <a:solidFill>
                  <a:srgbClr val="231F20"/>
                </a:solidFill>
                <a:cs typeface="Calibri"/>
              </a:rPr>
              <a:t>h</a:t>
            </a:r>
            <a:r>
              <a:rPr sz="1112" b="1" spc="4" dirty="0">
                <a:solidFill>
                  <a:srgbClr val="231F20"/>
                </a:solidFill>
                <a:cs typeface="Calibri"/>
              </a:rPr>
              <a:t>=</a:t>
            </a:r>
            <a:r>
              <a:rPr sz="1112" b="1" spc="9" dirty="0">
                <a:solidFill>
                  <a:srgbClr val="231F20"/>
                </a:solidFill>
                <a:cs typeface="Calibri"/>
              </a:rPr>
              <a:t>2</a:t>
            </a:r>
            <a:r>
              <a:rPr sz="1112" b="1" dirty="0">
                <a:solidFill>
                  <a:srgbClr val="231F20"/>
                </a:solidFill>
                <a:cs typeface="Calibri"/>
              </a:rPr>
              <a:t>&amp;M</a:t>
            </a:r>
            <a:r>
              <a:rPr sz="1112" b="1" spc="4" dirty="0">
                <a:solidFill>
                  <a:srgbClr val="231F20"/>
                </a:solidFill>
                <a:cs typeface="Calibri"/>
              </a:rPr>
              <a:t>o</a:t>
            </a:r>
            <a:r>
              <a:rPr sz="1112" b="1" spc="9" dirty="0">
                <a:solidFill>
                  <a:srgbClr val="231F20"/>
                </a:solidFill>
                <a:cs typeface="Calibri"/>
              </a:rPr>
              <a:t>d</a:t>
            </a:r>
            <a:r>
              <a:rPr sz="1112" b="1" dirty="0">
                <a:solidFill>
                  <a:srgbClr val="231F20"/>
                </a:solidFill>
                <a:cs typeface="Calibri"/>
              </a:rPr>
              <a:t>e</a:t>
            </a:r>
            <a:r>
              <a:rPr sz="1112" b="1" spc="4" dirty="0">
                <a:solidFill>
                  <a:srgbClr val="231F20"/>
                </a:solidFill>
                <a:cs typeface="Calibri"/>
              </a:rPr>
              <a:t>=</a:t>
            </a:r>
            <a:r>
              <a:rPr sz="1112" b="1" spc="9" dirty="0">
                <a:solidFill>
                  <a:srgbClr val="231F20"/>
                </a:solidFill>
                <a:cs typeface="Calibri"/>
              </a:rPr>
              <a:t>1</a:t>
            </a:r>
            <a:r>
              <a:rPr sz="1112" b="1" spc="-4" dirty="0">
                <a:solidFill>
                  <a:srgbClr val="231F20"/>
                </a:solidFill>
                <a:cs typeface="Calibri"/>
              </a:rPr>
              <a:t>&amp;</a:t>
            </a:r>
            <a:r>
              <a:rPr sz="1112" b="1" dirty="0">
                <a:solidFill>
                  <a:srgbClr val="231F20"/>
                </a:solidFill>
                <a:cs typeface="Calibri"/>
              </a:rPr>
              <a:t>c</a:t>
            </a:r>
            <a:r>
              <a:rPr sz="1112" b="1" spc="4" dirty="0">
                <a:solidFill>
                  <a:srgbClr val="231F20"/>
                </a:solidFill>
                <a:cs typeface="Calibri"/>
              </a:rPr>
              <a:t>o</a:t>
            </a:r>
            <a:r>
              <a:rPr sz="1112" b="1" spc="-4" dirty="0">
                <a:solidFill>
                  <a:srgbClr val="231F20"/>
                </a:solidFill>
                <a:cs typeface="Calibri"/>
              </a:rPr>
              <a:t>n</a:t>
            </a:r>
            <a:r>
              <a:rPr sz="1112" b="1" dirty="0">
                <a:solidFill>
                  <a:srgbClr val="231F20"/>
                </a:solidFill>
                <a:cs typeface="Calibri"/>
              </a:rPr>
              <a:t>fir</a:t>
            </a:r>
            <a:r>
              <a:rPr sz="1112" b="1" spc="4" dirty="0">
                <a:solidFill>
                  <a:srgbClr val="231F20"/>
                </a:solidFill>
                <a:cs typeface="Calibri"/>
              </a:rPr>
              <a:t>m=</a:t>
            </a:r>
            <a:r>
              <a:rPr sz="1112" b="1" spc="9" dirty="0">
                <a:solidFill>
                  <a:srgbClr val="231F20"/>
                </a:solidFill>
                <a:cs typeface="Calibri"/>
              </a:rPr>
              <a:t>G</a:t>
            </a:r>
            <a:r>
              <a:rPr sz="1112" b="1" spc="4" dirty="0">
                <a:solidFill>
                  <a:srgbClr val="231F20"/>
                </a:solidFill>
                <a:cs typeface="Calibri"/>
              </a:rPr>
              <a:t>O</a:t>
            </a:r>
            <a:endParaRPr sz="1112">
              <a:solidFill>
                <a:prstClr val="black"/>
              </a:solidFill>
              <a:cs typeface="Calibri"/>
            </a:endParaRPr>
          </a:p>
        </p:txBody>
      </p:sp>
      <p:sp>
        <p:nvSpPr>
          <p:cNvPr id="10" name="object 10"/>
          <p:cNvSpPr txBox="1"/>
          <p:nvPr/>
        </p:nvSpPr>
        <p:spPr>
          <a:xfrm>
            <a:off x="374200" y="3786985"/>
            <a:ext cx="213395" cy="690830"/>
          </a:xfrm>
          <a:prstGeom prst="rect">
            <a:avLst/>
          </a:prstGeom>
        </p:spPr>
        <p:txBody>
          <a:bodyPr vert="horz" wrap="square" lIns="0" tIns="0" rIns="0" bIns="0" rtlCol="0">
            <a:spAutoFit/>
          </a:bodyPr>
          <a:lstStyle/>
          <a:p>
            <a:pPr marL="10860"/>
            <a:r>
              <a:rPr sz="4489" b="1" dirty="0">
                <a:solidFill>
                  <a:srgbClr val="FDC012"/>
                </a:solidFill>
                <a:latin typeface="Arial"/>
                <a:cs typeface="Arial"/>
              </a:rPr>
              <a:t>!</a:t>
            </a:r>
            <a:endParaRPr sz="4489">
              <a:solidFill>
                <a:prstClr val="black"/>
              </a:solidFill>
              <a:latin typeface="Arial"/>
              <a:cs typeface="Arial"/>
            </a:endParaRPr>
          </a:p>
        </p:txBody>
      </p:sp>
    </p:spTree>
    <p:extLst>
      <p:ext uri="{BB962C8B-B14F-4D97-AF65-F5344CB8AC3E}">
        <p14:creationId xmlns:p14="http://schemas.microsoft.com/office/powerpoint/2010/main" val="854067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489225" cy="460575"/>
          </a:xfrm>
          <a:prstGeom prst="rect">
            <a:avLst/>
          </a:prstGeom>
        </p:spPr>
        <p:txBody>
          <a:bodyPr vert="horz" wrap="square" lIns="0" tIns="0" rIns="0" bIns="0" rtlCol="0">
            <a:spAutoFit/>
          </a:bodyPr>
          <a:lstStyle/>
          <a:p>
            <a:pPr marL="3829698"/>
            <a:r>
              <a:rPr sz="2993" spc="-4" dirty="0"/>
              <a:t>L</a:t>
            </a:r>
            <a:r>
              <a:rPr sz="2993" spc="-13" dirty="0"/>
              <a:t>a</a:t>
            </a:r>
            <a:r>
              <a:rPr sz="2993" dirty="0"/>
              <a:t>b</a:t>
            </a:r>
            <a:r>
              <a:rPr sz="2993" spc="90" dirty="0">
                <a:latin typeface="Times New Roman"/>
                <a:cs typeface="Times New Roman"/>
              </a:rPr>
              <a:t> </a:t>
            </a:r>
            <a:r>
              <a:rPr sz="2993" spc="-13" dirty="0"/>
              <a:t>8</a:t>
            </a:r>
            <a:r>
              <a:rPr sz="2993" dirty="0"/>
              <a:t>:</a:t>
            </a:r>
            <a:r>
              <a:rPr sz="2993" spc="81" dirty="0">
                <a:latin typeface="Times New Roman"/>
                <a:cs typeface="Times New Roman"/>
              </a:rPr>
              <a:t> </a:t>
            </a:r>
            <a:r>
              <a:rPr sz="2993" dirty="0"/>
              <a:t>Mi</a:t>
            </a:r>
            <a:r>
              <a:rPr sz="2993" spc="-17" dirty="0"/>
              <a:t>n</a:t>
            </a:r>
            <a:r>
              <a:rPr sz="2993" dirty="0"/>
              <a:t>i</a:t>
            </a:r>
            <a:r>
              <a:rPr sz="2993" spc="-90" dirty="0">
                <a:latin typeface="Times New Roman"/>
                <a:cs typeface="Times New Roman"/>
              </a:rPr>
              <a:t> </a:t>
            </a:r>
            <a:r>
              <a:rPr sz="2993" dirty="0"/>
              <a:t>AP</a:t>
            </a:r>
            <a:r>
              <a:rPr sz="2993" spc="30" dirty="0">
                <a:latin typeface="Times New Roman"/>
                <a:cs typeface="Times New Roman"/>
              </a:rPr>
              <a:t> </a:t>
            </a:r>
            <a:r>
              <a:rPr sz="2993" dirty="0"/>
              <a:t>mode</a:t>
            </a:r>
            <a:endParaRPr sz="2993" dirty="0">
              <a:latin typeface="Times New Roman"/>
              <a:cs typeface="Times New Roman"/>
            </a:endParaRPr>
          </a:p>
        </p:txBody>
      </p:sp>
      <p:sp>
        <p:nvSpPr>
          <p:cNvPr id="4" name="object 4"/>
          <p:cNvSpPr txBox="1"/>
          <p:nvPr/>
        </p:nvSpPr>
        <p:spPr>
          <a:xfrm>
            <a:off x="771343" y="1870762"/>
            <a:ext cx="3851991" cy="51308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13" dirty="0">
                <a:solidFill>
                  <a:srgbClr val="192450"/>
                </a:solidFill>
                <a:latin typeface="Arial"/>
                <a:cs typeface="Arial"/>
              </a:rPr>
              <a:t>l</a:t>
            </a:r>
            <a:r>
              <a:rPr sz="1667" dirty="0">
                <a:solidFill>
                  <a:srgbClr val="192450"/>
                </a:solidFill>
                <a:latin typeface="Arial"/>
                <a:cs typeface="Arial"/>
              </a:rPr>
              <a:t>ic</a:t>
            </a:r>
            <a:r>
              <a:rPr sz="1667" spc="4" dirty="0">
                <a:solidFill>
                  <a:srgbClr val="192450"/>
                </a:solidFill>
                <a:latin typeface="Arial"/>
                <a:cs typeface="Arial"/>
              </a:rPr>
              <a:t>k</a:t>
            </a:r>
            <a:r>
              <a:rPr sz="1667" spc="60" dirty="0">
                <a:solidFill>
                  <a:srgbClr val="192450"/>
                </a:solidFill>
                <a:latin typeface="Times New Roman"/>
                <a:cs typeface="Times New Roman"/>
              </a:rPr>
              <a:t> </a:t>
            </a:r>
            <a:r>
              <a:rPr sz="1667" dirty="0">
                <a:solidFill>
                  <a:srgbClr val="192450"/>
                </a:solidFill>
                <a:latin typeface="Arial"/>
                <a:cs typeface="Arial"/>
              </a:rPr>
              <a:t>o</a:t>
            </a:r>
            <a:r>
              <a:rPr sz="1667" spc="9" dirty="0">
                <a:solidFill>
                  <a:srgbClr val="192450"/>
                </a:solidFill>
                <a:latin typeface="Arial"/>
                <a:cs typeface="Arial"/>
              </a:rPr>
              <a:t>n</a:t>
            </a:r>
            <a:r>
              <a:rPr sz="1667" spc="47" dirty="0">
                <a:solidFill>
                  <a:srgbClr val="192450"/>
                </a:solidFill>
                <a:latin typeface="Times New Roman"/>
                <a:cs typeface="Times New Roman"/>
              </a:rPr>
              <a:t> </a:t>
            </a:r>
            <a:r>
              <a:rPr sz="1667" spc="13" dirty="0">
                <a:solidFill>
                  <a:srgbClr val="192450"/>
                </a:solidFill>
                <a:latin typeface="Arial"/>
                <a:cs typeface="Arial"/>
              </a:rPr>
              <a:t>G</a:t>
            </a:r>
            <a:r>
              <a:rPr sz="1667" spc="17" dirty="0">
                <a:solidFill>
                  <a:srgbClr val="192450"/>
                </a:solidFill>
                <a:latin typeface="Arial"/>
                <a:cs typeface="Arial"/>
              </a:rPr>
              <a:t>O</a:t>
            </a:r>
            <a:r>
              <a:rPr sz="1667" spc="4" dirty="0">
                <a:solidFill>
                  <a:srgbClr val="192450"/>
                </a:solidFill>
                <a:latin typeface="Arial"/>
                <a:cs typeface="Arial"/>
              </a:rPr>
              <a:t>!</a:t>
            </a:r>
            <a:r>
              <a:rPr sz="1667" spc="47" dirty="0">
                <a:solidFill>
                  <a:srgbClr val="192450"/>
                </a:solidFill>
                <a:latin typeface="Times New Roman"/>
                <a:cs typeface="Times New Roman"/>
              </a:rPr>
              <a:t> </a:t>
            </a:r>
            <a:r>
              <a:rPr sz="1667" dirty="0">
                <a:solidFill>
                  <a:srgbClr val="192450"/>
                </a:solidFill>
                <a:latin typeface="Arial"/>
                <a:cs typeface="Arial"/>
              </a:rPr>
              <a:t>bu</a:t>
            </a:r>
            <a:r>
              <a:rPr sz="1667" spc="4" dirty="0">
                <a:solidFill>
                  <a:srgbClr val="192450"/>
                </a:solidFill>
                <a:latin typeface="Arial"/>
                <a:cs typeface="Arial"/>
              </a:rPr>
              <a:t>tt</a:t>
            </a:r>
            <a:r>
              <a:rPr sz="1667" dirty="0">
                <a:solidFill>
                  <a:srgbClr val="192450"/>
                </a:solidFill>
                <a:latin typeface="Arial"/>
                <a:cs typeface="Arial"/>
              </a:rPr>
              <a:t>o</a:t>
            </a:r>
            <a:r>
              <a:rPr sz="1667" spc="9" dirty="0">
                <a:solidFill>
                  <a:srgbClr val="192450"/>
                </a:solidFill>
                <a:latin typeface="Arial"/>
                <a:cs typeface="Arial"/>
              </a:rPr>
              <a:t>n</a:t>
            </a:r>
            <a:r>
              <a:rPr sz="1667" spc="47" dirty="0">
                <a:solidFill>
                  <a:srgbClr val="192450"/>
                </a:solidFill>
                <a:latin typeface="Times New Roman"/>
                <a:cs typeface="Times New Roman"/>
              </a:rPr>
              <a:t> </a:t>
            </a:r>
            <a:r>
              <a:rPr sz="1667" spc="4" dirty="0">
                <a:solidFill>
                  <a:srgbClr val="192450"/>
                </a:solidFill>
                <a:latin typeface="Arial"/>
                <a:cs typeface="Arial"/>
              </a:rPr>
              <a:t>a</a:t>
            </a:r>
            <a:r>
              <a:rPr sz="1667" spc="-4" dirty="0">
                <a:solidFill>
                  <a:srgbClr val="192450"/>
                </a:solidFill>
                <a:latin typeface="Arial"/>
                <a:cs typeface="Arial"/>
              </a:rPr>
              <a:t>n</a:t>
            </a:r>
            <a:r>
              <a:rPr sz="1667" spc="9" dirty="0">
                <a:solidFill>
                  <a:srgbClr val="192450"/>
                </a:solidFill>
                <a:latin typeface="Arial"/>
                <a:cs typeface="Arial"/>
              </a:rPr>
              <a:t>d</a:t>
            </a:r>
            <a:r>
              <a:rPr sz="1667" spc="60" dirty="0">
                <a:solidFill>
                  <a:srgbClr val="192450"/>
                </a:solidFill>
                <a:latin typeface="Times New Roman"/>
                <a:cs typeface="Times New Roman"/>
              </a:rPr>
              <a:t> </a:t>
            </a:r>
            <a:r>
              <a:rPr sz="1667" spc="4" dirty="0">
                <a:solidFill>
                  <a:srgbClr val="192450"/>
                </a:solidFill>
                <a:latin typeface="Arial"/>
                <a:cs typeface="Arial"/>
              </a:rPr>
              <a:t>th</a:t>
            </a:r>
            <a:r>
              <a:rPr sz="1667" spc="-4" dirty="0">
                <a:solidFill>
                  <a:srgbClr val="192450"/>
                </a:solidFill>
                <a:latin typeface="Arial"/>
                <a:cs typeface="Arial"/>
              </a:rPr>
              <a:t>e</a:t>
            </a:r>
            <a:r>
              <a:rPr sz="1667" spc="9" dirty="0">
                <a:solidFill>
                  <a:srgbClr val="192450"/>
                </a:solidFill>
                <a:latin typeface="Arial"/>
                <a:cs typeface="Arial"/>
              </a:rPr>
              <a:t>n</a:t>
            </a:r>
            <a:r>
              <a:rPr sz="1667" spc="47" dirty="0">
                <a:solidFill>
                  <a:srgbClr val="192450"/>
                </a:solidFill>
                <a:latin typeface="Times New Roman"/>
                <a:cs typeface="Times New Roman"/>
              </a:rPr>
              <a:t> </a:t>
            </a:r>
            <a:r>
              <a:rPr sz="1667" spc="9" dirty="0">
                <a:solidFill>
                  <a:srgbClr val="192450"/>
                </a:solidFill>
                <a:latin typeface="Arial"/>
                <a:cs typeface="Arial"/>
              </a:rPr>
              <a:t>se</a:t>
            </a:r>
            <a:r>
              <a:rPr sz="1667" spc="-4" dirty="0">
                <a:solidFill>
                  <a:srgbClr val="192450"/>
                </a:solidFill>
                <a:latin typeface="Arial"/>
                <a:cs typeface="Arial"/>
              </a:rPr>
              <a:t>n</a:t>
            </a:r>
            <a:r>
              <a:rPr sz="1667" spc="9" dirty="0">
                <a:solidFill>
                  <a:srgbClr val="192450"/>
                </a:solidFill>
                <a:latin typeface="Arial"/>
                <a:cs typeface="Arial"/>
              </a:rPr>
              <a:t>d</a:t>
            </a:r>
            <a:r>
              <a:rPr sz="1667" spc="60" dirty="0">
                <a:solidFill>
                  <a:srgbClr val="192450"/>
                </a:solidFill>
                <a:latin typeface="Times New Roman"/>
                <a:cs typeface="Times New Roman"/>
              </a:rPr>
              <a:t> </a:t>
            </a:r>
            <a:r>
              <a:rPr sz="1667" spc="4" dirty="0">
                <a:solidFill>
                  <a:srgbClr val="192450"/>
                </a:solidFill>
                <a:latin typeface="Arial"/>
                <a:cs typeface="Arial"/>
              </a:rPr>
              <a:t>the</a:t>
            </a:r>
            <a:endParaRPr sz="1667">
              <a:solidFill>
                <a:prstClr val="black"/>
              </a:solidFill>
              <a:latin typeface="Arial"/>
              <a:cs typeface="Arial"/>
            </a:endParaRPr>
          </a:p>
          <a:p>
            <a:pPr marL="178643">
              <a:spcBef>
                <a:spcPts val="34"/>
              </a:spcBef>
            </a:pPr>
            <a:r>
              <a:rPr sz="1667" spc="4" dirty="0">
                <a:solidFill>
                  <a:srgbClr val="192450"/>
                </a:solidFill>
                <a:latin typeface="Arial"/>
                <a:cs typeface="Arial"/>
              </a:rPr>
              <a:t>p</a:t>
            </a:r>
            <a:r>
              <a:rPr sz="1667" spc="-4" dirty="0">
                <a:solidFill>
                  <a:srgbClr val="192450"/>
                </a:solidFill>
                <a:latin typeface="Arial"/>
                <a:cs typeface="Arial"/>
              </a:rPr>
              <a:t>a</a:t>
            </a:r>
            <a:r>
              <a:rPr sz="1667" spc="9" dirty="0">
                <a:solidFill>
                  <a:srgbClr val="192450"/>
                </a:solidFill>
                <a:latin typeface="Arial"/>
                <a:cs typeface="Arial"/>
              </a:rPr>
              <a:t>ram</a:t>
            </a:r>
            <a:r>
              <a:rPr sz="1667" spc="-4" dirty="0">
                <a:solidFill>
                  <a:srgbClr val="192450"/>
                </a:solidFill>
                <a:latin typeface="Arial"/>
                <a:cs typeface="Arial"/>
              </a:rPr>
              <a:t>e</a:t>
            </a:r>
            <a:r>
              <a:rPr sz="1667" spc="4" dirty="0">
                <a:solidFill>
                  <a:srgbClr val="192450"/>
                </a:solidFill>
                <a:latin typeface="Arial"/>
                <a:cs typeface="Arial"/>
              </a:rPr>
              <a:t>ters</a:t>
            </a:r>
            <a:r>
              <a:rPr sz="1667" spc="64" dirty="0">
                <a:solidFill>
                  <a:srgbClr val="192450"/>
                </a:solidFill>
                <a:latin typeface="Times New Roman"/>
                <a:cs typeface="Times New Roman"/>
              </a:rPr>
              <a:t> </a:t>
            </a:r>
            <a:r>
              <a:rPr sz="1667" spc="9" dirty="0">
                <a:solidFill>
                  <a:srgbClr val="192450"/>
                </a:solidFill>
                <a:latin typeface="Arial"/>
                <a:cs typeface="Arial"/>
              </a:rPr>
              <a:t>co</a:t>
            </a:r>
            <a:r>
              <a:rPr sz="1667" spc="-4" dirty="0">
                <a:solidFill>
                  <a:srgbClr val="192450"/>
                </a:solidFill>
                <a:latin typeface="Arial"/>
                <a:cs typeface="Arial"/>
              </a:rPr>
              <a:t>n</a:t>
            </a:r>
            <a:r>
              <a:rPr sz="1667" spc="4" dirty="0">
                <a:solidFill>
                  <a:srgbClr val="192450"/>
                </a:solidFill>
                <a:latin typeface="Arial"/>
                <a:cs typeface="Arial"/>
              </a:rPr>
              <a:t>firmi</a:t>
            </a:r>
            <a:r>
              <a:rPr sz="1667" spc="-4" dirty="0">
                <a:solidFill>
                  <a:srgbClr val="192450"/>
                </a:solidFill>
                <a:latin typeface="Arial"/>
                <a:cs typeface="Arial"/>
              </a:rPr>
              <a:t>n</a:t>
            </a:r>
            <a:r>
              <a:rPr sz="1667" spc="9" dirty="0">
                <a:solidFill>
                  <a:srgbClr val="192450"/>
                </a:solidFill>
                <a:latin typeface="Arial"/>
                <a:cs typeface="Arial"/>
              </a:rPr>
              <a:t>g</a:t>
            </a:r>
            <a:r>
              <a:rPr sz="1667" spc="60" dirty="0">
                <a:solidFill>
                  <a:srgbClr val="192450"/>
                </a:solidFill>
                <a:latin typeface="Times New Roman"/>
                <a:cs typeface="Times New Roman"/>
              </a:rPr>
              <a:t> </a:t>
            </a:r>
            <a:r>
              <a:rPr sz="1667" spc="-30" dirty="0">
                <a:solidFill>
                  <a:srgbClr val="192450"/>
                </a:solidFill>
                <a:latin typeface="Arial"/>
                <a:cs typeface="Arial"/>
              </a:rPr>
              <a:t>w</a:t>
            </a:r>
            <a:r>
              <a:rPr sz="1667" spc="-4" dirty="0">
                <a:solidFill>
                  <a:srgbClr val="192450"/>
                </a:solidFill>
                <a:latin typeface="Arial"/>
                <a:cs typeface="Arial"/>
              </a:rPr>
              <a:t>it</a:t>
            </a:r>
            <a:r>
              <a:rPr sz="1667" spc="9" dirty="0">
                <a:solidFill>
                  <a:srgbClr val="192450"/>
                </a:solidFill>
                <a:latin typeface="Arial"/>
                <a:cs typeface="Arial"/>
              </a:rPr>
              <a:t>h</a:t>
            </a:r>
            <a:r>
              <a:rPr sz="1667" spc="94" dirty="0">
                <a:solidFill>
                  <a:srgbClr val="192450"/>
                </a:solidFill>
                <a:latin typeface="Times New Roman"/>
                <a:cs typeface="Times New Roman"/>
              </a:rPr>
              <a:t> </a:t>
            </a:r>
            <a:r>
              <a:rPr sz="1667" spc="9" dirty="0">
                <a:solidFill>
                  <a:srgbClr val="192450"/>
                </a:solidFill>
                <a:latin typeface="Arial"/>
                <a:cs typeface="Arial"/>
              </a:rPr>
              <a:t>OK</a:t>
            </a:r>
            <a:endParaRPr sz="1667">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9</a:t>
            </a:r>
            <a:endParaRPr sz="1112">
              <a:solidFill>
                <a:prstClr val="black"/>
              </a:solidFill>
              <a:latin typeface="Arial"/>
              <a:cs typeface="Arial"/>
            </a:endParaRPr>
          </a:p>
        </p:txBody>
      </p:sp>
      <p:sp>
        <p:nvSpPr>
          <p:cNvPr id="6" name="object 6"/>
          <p:cNvSpPr/>
          <p:nvPr/>
        </p:nvSpPr>
        <p:spPr>
          <a:xfrm>
            <a:off x="713931" y="4954134"/>
            <a:ext cx="2612339" cy="1379202"/>
          </a:xfrm>
          <a:custGeom>
            <a:avLst/>
            <a:gdLst/>
            <a:ahLst/>
            <a:cxnLst/>
            <a:rect l="l" t="t" r="r" b="b"/>
            <a:pathLst>
              <a:path w="3054985" h="1612900">
                <a:moveTo>
                  <a:pt x="1653097" y="1606295"/>
                </a:moveTo>
                <a:lnTo>
                  <a:pt x="1475153" y="1606295"/>
                </a:lnTo>
                <a:lnTo>
                  <a:pt x="1487812" y="1609343"/>
                </a:lnTo>
                <a:lnTo>
                  <a:pt x="1500467" y="1609343"/>
                </a:lnTo>
                <a:lnTo>
                  <a:pt x="1513112" y="1612391"/>
                </a:lnTo>
                <a:lnTo>
                  <a:pt x="1623606" y="1612391"/>
                </a:lnTo>
                <a:lnTo>
                  <a:pt x="1653097" y="1606295"/>
                </a:lnTo>
                <a:close/>
              </a:path>
              <a:path w="3054985" h="1612900">
                <a:moveTo>
                  <a:pt x="2000420" y="1395983"/>
                </a:moveTo>
                <a:lnTo>
                  <a:pt x="1128663" y="1395983"/>
                </a:lnTo>
                <a:lnTo>
                  <a:pt x="1134853" y="1405127"/>
                </a:lnTo>
                <a:lnTo>
                  <a:pt x="1141557" y="1417319"/>
                </a:lnTo>
                <a:lnTo>
                  <a:pt x="1148775" y="1426463"/>
                </a:lnTo>
                <a:lnTo>
                  <a:pt x="1156505" y="1435607"/>
                </a:lnTo>
                <a:lnTo>
                  <a:pt x="1164744" y="1447799"/>
                </a:lnTo>
                <a:lnTo>
                  <a:pt x="1173491" y="1456943"/>
                </a:lnTo>
                <a:lnTo>
                  <a:pt x="1169608" y="1459991"/>
                </a:lnTo>
                <a:lnTo>
                  <a:pt x="1171111" y="1459991"/>
                </a:lnTo>
                <a:lnTo>
                  <a:pt x="1172479" y="1463039"/>
                </a:lnTo>
                <a:lnTo>
                  <a:pt x="1173659" y="1463039"/>
                </a:lnTo>
                <a:lnTo>
                  <a:pt x="1182793" y="1472183"/>
                </a:lnTo>
                <a:lnTo>
                  <a:pt x="1212880" y="1499615"/>
                </a:lnTo>
                <a:lnTo>
                  <a:pt x="1246907" y="1523999"/>
                </a:lnTo>
                <a:lnTo>
                  <a:pt x="1259105" y="1533143"/>
                </a:lnTo>
                <a:lnTo>
                  <a:pt x="1271726" y="1539239"/>
                </a:lnTo>
                <a:lnTo>
                  <a:pt x="1284764" y="1548383"/>
                </a:lnTo>
                <a:lnTo>
                  <a:pt x="1298215" y="1554479"/>
                </a:lnTo>
                <a:lnTo>
                  <a:pt x="1341009" y="1572767"/>
                </a:lnTo>
                <a:lnTo>
                  <a:pt x="1387377" y="1588007"/>
                </a:lnTo>
                <a:lnTo>
                  <a:pt x="1403609" y="1594103"/>
                </a:lnTo>
                <a:lnTo>
                  <a:pt x="1437211" y="1600199"/>
                </a:lnTo>
                <a:lnTo>
                  <a:pt x="1462497" y="1606295"/>
                </a:lnTo>
                <a:lnTo>
                  <a:pt x="1667678" y="1606295"/>
                </a:lnTo>
                <a:lnTo>
                  <a:pt x="1724679" y="1594103"/>
                </a:lnTo>
                <a:lnTo>
                  <a:pt x="1738552" y="1588007"/>
                </a:lnTo>
                <a:lnTo>
                  <a:pt x="1765780" y="1581911"/>
                </a:lnTo>
                <a:lnTo>
                  <a:pt x="1792255" y="1569719"/>
                </a:lnTo>
                <a:lnTo>
                  <a:pt x="1805186" y="1563623"/>
                </a:lnTo>
                <a:lnTo>
                  <a:pt x="1817901" y="1560575"/>
                </a:lnTo>
                <a:lnTo>
                  <a:pt x="1842645" y="1548383"/>
                </a:lnTo>
                <a:lnTo>
                  <a:pt x="1854858" y="1539239"/>
                </a:lnTo>
                <a:lnTo>
                  <a:pt x="1866758" y="1533143"/>
                </a:lnTo>
                <a:lnTo>
                  <a:pt x="1878336" y="1527047"/>
                </a:lnTo>
                <a:lnTo>
                  <a:pt x="1889579" y="1517903"/>
                </a:lnTo>
                <a:lnTo>
                  <a:pt x="1900477" y="1508759"/>
                </a:lnTo>
                <a:lnTo>
                  <a:pt x="1911020" y="1502663"/>
                </a:lnTo>
                <a:lnTo>
                  <a:pt x="1940405" y="1475231"/>
                </a:lnTo>
                <a:lnTo>
                  <a:pt x="1973950" y="1438655"/>
                </a:lnTo>
                <a:lnTo>
                  <a:pt x="1981257" y="1426463"/>
                </a:lnTo>
                <a:lnTo>
                  <a:pt x="1988112" y="1417319"/>
                </a:lnTo>
                <a:lnTo>
                  <a:pt x="1994503" y="1408175"/>
                </a:lnTo>
                <a:lnTo>
                  <a:pt x="2000420" y="1395983"/>
                </a:lnTo>
                <a:close/>
              </a:path>
              <a:path w="3054985" h="1612900">
                <a:moveTo>
                  <a:pt x="947362" y="1511807"/>
                </a:moveTo>
                <a:lnTo>
                  <a:pt x="811750" y="1511807"/>
                </a:lnTo>
                <a:lnTo>
                  <a:pt x="825347" y="1514855"/>
                </a:lnTo>
                <a:lnTo>
                  <a:pt x="933957" y="1514855"/>
                </a:lnTo>
                <a:lnTo>
                  <a:pt x="947362" y="1511807"/>
                </a:lnTo>
                <a:close/>
              </a:path>
              <a:path w="3054985" h="1612900">
                <a:moveTo>
                  <a:pt x="974051" y="1508759"/>
                </a:moveTo>
                <a:lnTo>
                  <a:pt x="784719" y="1508759"/>
                </a:lnTo>
                <a:lnTo>
                  <a:pt x="798205" y="1511807"/>
                </a:lnTo>
                <a:lnTo>
                  <a:pt x="960730" y="1511807"/>
                </a:lnTo>
                <a:lnTo>
                  <a:pt x="974051" y="1508759"/>
                </a:lnTo>
                <a:close/>
              </a:path>
              <a:path w="3054985" h="1612900">
                <a:moveTo>
                  <a:pt x="2564524" y="1292351"/>
                </a:moveTo>
                <a:lnTo>
                  <a:pt x="478224" y="1292351"/>
                </a:lnTo>
                <a:lnTo>
                  <a:pt x="483976" y="1319783"/>
                </a:lnTo>
                <a:lnTo>
                  <a:pt x="471725" y="1325879"/>
                </a:lnTo>
                <a:lnTo>
                  <a:pt x="459317" y="1325879"/>
                </a:lnTo>
                <a:lnTo>
                  <a:pt x="465422" y="1374647"/>
                </a:lnTo>
                <a:lnTo>
                  <a:pt x="474808" y="1383791"/>
                </a:lnTo>
                <a:lnTo>
                  <a:pt x="484456" y="1389887"/>
                </a:lnTo>
                <a:lnTo>
                  <a:pt x="494359" y="1399031"/>
                </a:lnTo>
                <a:lnTo>
                  <a:pt x="504508" y="1405127"/>
                </a:lnTo>
                <a:lnTo>
                  <a:pt x="514898" y="1411223"/>
                </a:lnTo>
                <a:lnTo>
                  <a:pt x="525521" y="1420367"/>
                </a:lnTo>
                <a:lnTo>
                  <a:pt x="570199" y="1444751"/>
                </a:lnTo>
                <a:lnTo>
                  <a:pt x="605802" y="1459991"/>
                </a:lnTo>
                <a:lnTo>
                  <a:pt x="630100" y="1472183"/>
                </a:lnTo>
                <a:lnTo>
                  <a:pt x="642322" y="1475231"/>
                </a:lnTo>
                <a:lnTo>
                  <a:pt x="654687" y="1481327"/>
                </a:lnTo>
                <a:lnTo>
                  <a:pt x="771300" y="1508759"/>
                </a:lnTo>
                <a:lnTo>
                  <a:pt x="987314" y="1508759"/>
                </a:lnTo>
                <a:lnTo>
                  <a:pt x="1065102" y="1490471"/>
                </a:lnTo>
                <a:lnTo>
                  <a:pt x="1077670" y="1484375"/>
                </a:lnTo>
                <a:lnTo>
                  <a:pt x="1090097" y="1481327"/>
                </a:lnTo>
                <a:lnTo>
                  <a:pt x="1114487" y="1469135"/>
                </a:lnTo>
                <a:lnTo>
                  <a:pt x="1126428" y="1466087"/>
                </a:lnTo>
                <a:lnTo>
                  <a:pt x="1138187" y="1459991"/>
                </a:lnTo>
                <a:lnTo>
                  <a:pt x="1130185" y="1447799"/>
                </a:lnTo>
                <a:lnTo>
                  <a:pt x="1122637" y="1438655"/>
                </a:lnTo>
                <a:lnTo>
                  <a:pt x="1115548" y="1429511"/>
                </a:lnTo>
                <a:lnTo>
                  <a:pt x="1108920" y="1417319"/>
                </a:lnTo>
                <a:lnTo>
                  <a:pt x="1102756" y="1408175"/>
                </a:lnTo>
                <a:lnTo>
                  <a:pt x="1128663" y="1395983"/>
                </a:lnTo>
                <a:lnTo>
                  <a:pt x="2000420" y="1395983"/>
                </a:lnTo>
                <a:lnTo>
                  <a:pt x="2005851" y="1383791"/>
                </a:lnTo>
                <a:lnTo>
                  <a:pt x="2010786" y="1374647"/>
                </a:lnTo>
                <a:lnTo>
                  <a:pt x="2011536" y="1371599"/>
                </a:lnTo>
                <a:lnTo>
                  <a:pt x="2012584" y="1371599"/>
                </a:lnTo>
                <a:lnTo>
                  <a:pt x="2013895" y="1368551"/>
                </a:lnTo>
                <a:lnTo>
                  <a:pt x="2013912" y="1362455"/>
                </a:lnTo>
                <a:lnTo>
                  <a:pt x="2018228" y="1350263"/>
                </a:lnTo>
                <a:lnTo>
                  <a:pt x="2021914" y="1338071"/>
                </a:lnTo>
                <a:lnTo>
                  <a:pt x="2024962" y="1325879"/>
                </a:lnTo>
                <a:lnTo>
                  <a:pt x="2027363" y="1310639"/>
                </a:lnTo>
                <a:lnTo>
                  <a:pt x="2029110" y="1298447"/>
                </a:lnTo>
                <a:lnTo>
                  <a:pt x="2558679" y="1298447"/>
                </a:lnTo>
                <a:lnTo>
                  <a:pt x="2564524" y="1292351"/>
                </a:lnTo>
                <a:close/>
              </a:path>
              <a:path w="3054985" h="1612900">
                <a:moveTo>
                  <a:pt x="2275282" y="1408175"/>
                </a:moveTo>
                <a:lnTo>
                  <a:pt x="2199792" y="1408175"/>
                </a:lnTo>
                <a:lnTo>
                  <a:pt x="2212851" y="1411223"/>
                </a:lnTo>
                <a:lnTo>
                  <a:pt x="2258994" y="1411223"/>
                </a:lnTo>
                <a:lnTo>
                  <a:pt x="2275282" y="1408175"/>
                </a:lnTo>
                <a:close/>
              </a:path>
              <a:path w="3054985" h="1612900">
                <a:moveTo>
                  <a:pt x="2558679" y="1298447"/>
                </a:moveTo>
                <a:lnTo>
                  <a:pt x="2029110" y="1298447"/>
                </a:lnTo>
                <a:lnTo>
                  <a:pt x="2056245" y="1313687"/>
                </a:lnTo>
                <a:lnTo>
                  <a:pt x="2054459" y="1325879"/>
                </a:lnTo>
                <a:lnTo>
                  <a:pt x="2052731" y="1338071"/>
                </a:lnTo>
                <a:lnTo>
                  <a:pt x="2051396" y="1350263"/>
                </a:lnTo>
                <a:lnTo>
                  <a:pt x="2050794" y="1362455"/>
                </a:lnTo>
                <a:lnTo>
                  <a:pt x="2051262" y="1374647"/>
                </a:lnTo>
                <a:lnTo>
                  <a:pt x="2062834" y="1380743"/>
                </a:lnTo>
                <a:lnTo>
                  <a:pt x="2098596" y="1389887"/>
                </a:lnTo>
                <a:lnTo>
                  <a:pt x="2110830" y="1395983"/>
                </a:lnTo>
                <a:lnTo>
                  <a:pt x="2123204" y="1399031"/>
                </a:lnTo>
                <a:lnTo>
                  <a:pt x="2135706" y="1399031"/>
                </a:lnTo>
                <a:lnTo>
                  <a:pt x="2161057" y="1405127"/>
                </a:lnTo>
                <a:lnTo>
                  <a:pt x="2173885" y="1405127"/>
                </a:lnTo>
                <a:lnTo>
                  <a:pt x="2186800" y="1408175"/>
                </a:lnTo>
                <a:lnTo>
                  <a:pt x="2307330" y="1408175"/>
                </a:lnTo>
                <a:lnTo>
                  <a:pt x="2383966" y="1392935"/>
                </a:lnTo>
                <a:lnTo>
                  <a:pt x="2398626" y="1386839"/>
                </a:lnTo>
                <a:lnTo>
                  <a:pt x="2413044" y="1383791"/>
                </a:lnTo>
                <a:lnTo>
                  <a:pt x="2468118" y="1359407"/>
                </a:lnTo>
                <a:lnTo>
                  <a:pt x="2506453" y="1338071"/>
                </a:lnTo>
                <a:lnTo>
                  <a:pt x="2518620" y="1328927"/>
                </a:lnTo>
                <a:lnTo>
                  <a:pt x="2530466" y="1322831"/>
                </a:lnTo>
                <a:lnTo>
                  <a:pt x="2540208" y="1313687"/>
                </a:lnTo>
                <a:lnTo>
                  <a:pt x="2549607" y="1307591"/>
                </a:lnTo>
                <a:lnTo>
                  <a:pt x="2558679" y="1298447"/>
                </a:lnTo>
                <a:close/>
              </a:path>
              <a:path w="3054985" h="1612900">
                <a:moveTo>
                  <a:pt x="147778" y="963167"/>
                </a:moveTo>
                <a:lnTo>
                  <a:pt x="137690" y="972311"/>
                </a:lnTo>
                <a:lnTo>
                  <a:pt x="126913" y="981455"/>
                </a:lnTo>
                <a:lnTo>
                  <a:pt x="117038" y="990599"/>
                </a:lnTo>
                <a:lnTo>
                  <a:pt x="108073" y="1002791"/>
                </a:lnTo>
                <a:lnTo>
                  <a:pt x="100023" y="1011935"/>
                </a:lnTo>
                <a:lnTo>
                  <a:pt x="92896" y="1024127"/>
                </a:lnTo>
                <a:lnTo>
                  <a:pt x="86697" y="1036319"/>
                </a:lnTo>
                <a:lnTo>
                  <a:pt x="81434" y="1045463"/>
                </a:lnTo>
                <a:lnTo>
                  <a:pt x="69860" y="1094231"/>
                </a:lnTo>
                <a:lnTo>
                  <a:pt x="69369" y="1106423"/>
                </a:lnTo>
                <a:lnTo>
                  <a:pt x="69957" y="1118615"/>
                </a:lnTo>
                <a:lnTo>
                  <a:pt x="82145" y="1167383"/>
                </a:lnTo>
                <a:lnTo>
                  <a:pt x="87375" y="1176527"/>
                </a:lnTo>
                <a:lnTo>
                  <a:pt x="93463" y="1188719"/>
                </a:lnTo>
                <a:lnTo>
                  <a:pt x="100396" y="1197863"/>
                </a:lnTo>
                <a:lnTo>
                  <a:pt x="108161" y="1210055"/>
                </a:lnTo>
                <a:lnTo>
                  <a:pt x="116742" y="1219199"/>
                </a:lnTo>
                <a:lnTo>
                  <a:pt x="147252" y="1246631"/>
                </a:lnTo>
                <a:lnTo>
                  <a:pt x="181806" y="1271015"/>
                </a:lnTo>
                <a:lnTo>
                  <a:pt x="203721" y="1280159"/>
                </a:lnTo>
                <a:lnTo>
                  <a:pt x="215219" y="1286255"/>
                </a:lnTo>
                <a:lnTo>
                  <a:pt x="227053" y="1292351"/>
                </a:lnTo>
                <a:lnTo>
                  <a:pt x="251650" y="1298447"/>
                </a:lnTo>
                <a:lnTo>
                  <a:pt x="264378" y="1304543"/>
                </a:lnTo>
                <a:lnTo>
                  <a:pt x="277365" y="1307591"/>
                </a:lnTo>
                <a:lnTo>
                  <a:pt x="403308" y="1307591"/>
                </a:lnTo>
                <a:lnTo>
                  <a:pt x="416126" y="1304543"/>
                </a:lnTo>
                <a:lnTo>
                  <a:pt x="428836" y="1304543"/>
                </a:lnTo>
                <a:lnTo>
                  <a:pt x="478224" y="1292351"/>
                </a:lnTo>
                <a:lnTo>
                  <a:pt x="2564524" y="1292351"/>
                </a:lnTo>
                <a:lnTo>
                  <a:pt x="2567446" y="1289303"/>
                </a:lnTo>
                <a:lnTo>
                  <a:pt x="2599827" y="1249679"/>
                </a:lnTo>
                <a:lnTo>
                  <a:pt x="2614673" y="1225295"/>
                </a:lnTo>
                <a:lnTo>
                  <a:pt x="2620440" y="1216151"/>
                </a:lnTo>
                <a:lnTo>
                  <a:pt x="2633473" y="1179575"/>
                </a:lnTo>
                <a:lnTo>
                  <a:pt x="2639791" y="1139951"/>
                </a:lnTo>
                <a:lnTo>
                  <a:pt x="2640335" y="1127759"/>
                </a:lnTo>
                <a:lnTo>
                  <a:pt x="2640609" y="1124711"/>
                </a:lnTo>
                <a:lnTo>
                  <a:pt x="2638689" y="1124711"/>
                </a:lnTo>
                <a:lnTo>
                  <a:pt x="2638383" y="1109471"/>
                </a:lnTo>
                <a:lnTo>
                  <a:pt x="2629702" y="1060703"/>
                </a:lnTo>
                <a:lnTo>
                  <a:pt x="2625679" y="1051559"/>
                </a:lnTo>
                <a:lnTo>
                  <a:pt x="2620921" y="1039367"/>
                </a:lnTo>
                <a:lnTo>
                  <a:pt x="2615431" y="1027175"/>
                </a:lnTo>
                <a:lnTo>
                  <a:pt x="2609211" y="1014983"/>
                </a:lnTo>
                <a:lnTo>
                  <a:pt x="2602265" y="1002791"/>
                </a:lnTo>
                <a:lnTo>
                  <a:pt x="2594595" y="993647"/>
                </a:lnTo>
                <a:lnTo>
                  <a:pt x="2592498" y="990599"/>
                </a:lnTo>
                <a:lnTo>
                  <a:pt x="271671" y="990599"/>
                </a:lnTo>
                <a:lnTo>
                  <a:pt x="258763" y="987551"/>
                </a:lnTo>
                <a:lnTo>
                  <a:pt x="245931" y="987551"/>
                </a:lnTo>
                <a:lnTo>
                  <a:pt x="233190" y="984503"/>
                </a:lnTo>
                <a:lnTo>
                  <a:pt x="220553" y="984503"/>
                </a:lnTo>
                <a:lnTo>
                  <a:pt x="171357" y="972311"/>
                </a:lnTo>
                <a:lnTo>
                  <a:pt x="159470" y="966215"/>
                </a:lnTo>
                <a:lnTo>
                  <a:pt x="147778" y="963167"/>
                </a:lnTo>
                <a:close/>
              </a:path>
              <a:path w="3054985" h="1612900">
                <a:moveTo>
                  <a:pt x="3046810" y="841247"/>
                </a:moveTo>
                <a:lnTo>
                  <a:pt x="2426212" y="841247"/>
                </a:lnTo>
                <a:lnTo>
                  <a:pt x="2438936" y="844295"/>
                </a:lnTo>
                <a:lnTo>
                  <a:pt x="2451391" y="850391"/>
                </a:lnTo>
                <a:lnTo>
                  <a:pt x="2487145" y="865631"/>
                </a:lnTo>
                <a:lnTo>
                  <a:pt x="2520472" y="886967"/>
                </a:lnTo>
                <a:lnTo>
                  <a:pt x="2531040" y="893063"/>
                </a:lnTo>
                <a:lnTo>
                  <a:pt x="2541337" y="899159"/>
                </a:lnTo>
                <a:lnTo>
                  <a:pt x="2551362" y="908303"/>
                </a:lnTo>
                <a:lnTo>
                  <a:pt x="2561115" y="914399"/>
                </a:lnTo>
                <a:lnTo>
                  <a:pt x="2588739" y="941831"/>
                </a:lnTo>
                <a:lnTo>
                  <a:pt x="2621837" y="981455"/>
                </a:lnTo>
                <a:lnTo>
                  <a:pt x="2629029" y="990599"/>
                </a:lnTo>
                <a:lnTo>
                  <a:pt x="2647142" y="1027175"/>
                </a:lnTo>
                <a:lnTo>
                  <a:pt x="2659833" y="1063751"/>
                </a:lnTo>
                <a:lnTo>
                  <a:pt x="2667807" y="1112519"/>
                </a:lnTo>
                <a:lnTo>
                  <a:pt x="2681006" y="1109471"/>
                </a:lnTo>
                <a:lnTo>
                  <a:pt x="2694106" y="1109471"/>
                </a:lnTo>
                <a:lnTo>
                  <a:pt x="2782395" y="1088135"/>
                </a:lnTo>
                <a:lnTo>
                  <a:pt x="2794427" y="1082039"/>
                </a:lnTo>
                <a:lnTo>
                  <a:pt x="2806291" y="1078991"/>
                </a:lnTo>
                <a:lnTo>
                  <a:pt x="2817979" y="1072895"/>
                </a:lnTo>
                <a:lnTo>
                  <a:pt x="2829483" y="1069847"/>
                </a:lnTo>
                <a:lnTo>
                  <a:pt x="2851909" y="1057655"/>
                </a:lnTo>
                <a:lnTo>
                  <a:pt x="2862816" y="1051559"/>
                </a:lnTo>
                <a:lnTo>
                  <a:pt x="2873507" y="1048511"/>
                </a:lnTo>
                <a:lnTo>
                  <a:pt x="2891125" y="1036319"/>
                </a:lnTo>
                <a:lnTo>
                  <a:pt x="2923684" y="1014983"/>
                </a:lnTo>
                <a:lnTo>
                  <a:pt x="2965807" y="978407"/>
                </a:lnTo>
                <a:lnTo>
                  <a:pt x="2999844" y="938783"/>
                </a:lnTo>
                <a:lnTo>
                  <a:pt x="3009387" y="926591"/>
                </a:lnTo>
                <a:lnTo>
                  <a:pt x="3018027" y="911351"/>
                </a:lnTo>
                <a:lnTo>
                  <a:pt x="3025762" y="896111"/>
                </a:lnTo>
                <a:lnTo>
                  <a:pt x="3032591" y="883919"/>
                </a:lnTo>
                <a:lnTo>
                  <a:pt x="3038513" y="868679"/>
                </a:lnTo>
                <a:lnTo>
                  <a:pt x="3043527" y="853439"/>
                </a:lnTo>
                <a:lnTo>
                  <a:pt x="3046810" y="841247"/>
                </a:lnTo>
                <a:close/>
              </a:path>
              <a:path w="3054985" h="1612900">
                <a:moveTo>
                  <a:pt x="2538261" y="932687"/>
                </a:moveTo>
                <a:lnTo>
                  <a:pt x="149163" y="932687"/>
                </a:lnTo>
                <a:lnTo>
                  <a:pt x="160633" y="938783"/>
                </a:lnTo>
                <a:lnTo>
                  <a:pt x="184293" y="944879"/>
                </a:lnTo>
                <a:lnTo>
                  <a:pt x="246738" y="960119"/>
                </a:lnTo>
                <a:lnTo>
                  <a:pt x="322051" y="960119"/>
                </a:lnTo>
                <a:lnTo>
                  <a:pt x="323070" y="990599"/>
                </a:lnTo>
                <a:lnTo>
                  <a:pt x="2592498" y="990599"/>
                </a:lnTo>
                <a:lnTo>
                  <a:pt x="2586205" y="981455"/>
                </a:lnTo>
                <a:lnTo>
                  <a:pt x="2577097" y="969263"/>
                </a:lnTo>
                <a:lnTo>
                  <a:pt x="2569235" y="960119"/>
                </a:lnTo>
                <a:lnTo>
                  <a:pt x="2560934" y="954023"/>
                </a:lnTo>
                <a:lnTo>
                  <a:pt x="2552203" y="944879"/>
                </a:lnTo>
                <a:lnTo>
                  <a:pt x="2543047" y="935735"/>
                </a:lnTo>
                <a:lnTo>
                  <a:pt x="2538261" y="932687"/>
                </a:lnTo>
                <a:close/>
              </a:path>
              <a:path w="3054985" h="1612900">
                <a:moveTo>
                  <a:pt x="322051" y="960119"/>
                </a:moveTo>
                <a:lnTo>
                  <a:pt x="272625" y="960119"/>
                </a:lnTo>
                <a:lnTo>
                  <a:pt x="285685" y="963167"/>
                </a:lnTo>
                <a:lnTo>
                  <a:pt x="314300" y="963167"/>
                </a:lnTo>
                <a:lnTo>
                  <a:pt x="322051" y="960119"/>
                </a:lnTo>
                <a:close/>
              </a:path>
              <a:path w="3054985" h="1612900">
                <a:moveTo>
                  <a:pt x="242526" y="548639"/>
                </a:moveTo>
                <a:lnTo>
                  <a:pt x="174128" y="563879"/>
                </a:lnTo>
                <a:lnTo>
                  <a:pt x="161298" y="569975"/>
                </a:lnTo>
                <a:lnTo>
                  <a:pt x="148801" y="573023"/>
                </a:lnTo>
                <a:lnTo>
                  <a:pt x="113519" y="591311"/>
                </a:lnTo>
                <a:lnTo>
                  <a:pt x="72424" y="618743"/>
                </a:lnTo>
                <a:lnTo>
                  <a:pt x="63354" y="624839"/>
                </a:lnTo>
                <a:lnTo>
                  <a:pt x="32024" y="661415"/>
                </a:lnTo>
                <a:lnTo>
                  <a:pt x="12279" y="697991"/>
                </a:lnTo>
                <a:lnTo>
                  <a:pt x="7814" y="710183"/>
                </a:lnTo>
                <a:lnTo>
                  <a:pt x="4374" y="719327"/>
                </a:lnTo>
                <a:lnTo>
                  <a:pt x="1938" y="731519"/>
                </a:lnTo>
                <a:lnTo>
                  <a:pt x="487" y="743711"/>
                </a:lnTo>
                <a:lnTo>
                  <a:pt x="0" y="755903"/>
                </a:lnTo>
                <a:lnTo>
                  <a:pt x="492" y="768095"/>
                </a:lnTo>
                <a:lnTo>
                  <a:pt x="12172" y="816863"/>
                </a:lnTo>
                <a:lnTo>
                  <a:pt x="31918" y="850391"/>
                </a:lnTo>
                <a:lnTo>
                  <a:pt x="40743" y="862583"/>
                </a:lnTo>
                <a:lnTo>
                  <a:pt x="48326" y="871727"/>
                </a:lnTo>
                <a:lnTo>
                  <a:pt x="56545" y="880871"/>
                </a:lnTo>
                <a:lnTo>
                  <a:pt x="65395" y="890015"/>
                </a:lnTo>
                <a:lnTo>
                  <a:pt x="74872" y="896111"/>
                </a:lnTo>
                <a:lnTo>
                  <a:pt x="84969" y="905255"/>
                </a:lnTo>
                <a:lnTo>
                  <a:pt x="95682" y="911351"/>
                </a:lnTo>
                <a:lnTo>
                  <a:pt x="107007" y="920495"/>
                </a:lnTo>
                <a:lnTo>
                  <a:pt x="118938" y="926591"/>
                </a:lnTo>
                <a:lnTo>
                  <a:pt x="131470" y="932687"/>
                </a:lnTo>
                <a:lnTo>
                  <a:pt x="144599" y="938783"/>
                </a:lnTo>
                <a:lnTo>
                  <a:pt x="145078" y="938783"/>
                </a:lnTo>
                <a:lnTo>
                  <a:pt x="149163" y="932687"/>
                </a:lnTo>
                <a:lnTo>
                  <a:pt x="2538261" y="932687"/>
                </a:lnTo>
                <a:lnTo>
                  <a:pt x="2533475" y="929639"/>
                </a:lnTo>
                <a:lnTo>
                  <a:pt x="2523494" y="920495"/>
                </a:lnTo>
                <a:lnTo>
                  <a:pt x="2513111" y="914399"/>
                </a:lnTo>
                <a:lnTo>
                  <a:pt x="2502335" y="908303"/>
                </a:lnTo>
                <a:lnTo>
                  <a:pt x="2491172" y="902207"/>
                </a:lnTo>
                <a:lnTo>
                  <a:pt x="2479629" y="893063"/>
                </a:lnTo>
                <a:lnTo>
                  <a:pt x="2467715" y="886967"/>
                </a:lnTo>
                <a:lnTo>
                  <a:pt x="2455437" y="883919"/>
                </a:lnTo>
                <a:lnTo>
                  <a:pt x="2442802" y="877823"/>
                </a:lnTo>
                <a:lnTo>
                  <a:pt x="2429817" y="871727"/>
                </a:lnTo>
                <a:lnTo>
                  <a:pt x="2416490" y="865631"/>
                </a:lnTo>
                <a:lnTo>
                  <a:pt x="2426212" y="841247"/>
                </a:lnTo>
                <a:lnTo>
                  <a:pt x="3046810" y="841247"/>
                </a:lnTo>
                <a:lnTo>
                  <a:pt x="3047631" y="838199"/>
                </a:lnTo>
                <a:lnTo>
                  <a:pt x="3050824" y="822959"/>
                </a:lnTo>
                <a:lnTo>
                  <a:pt x="3053105" y="807719"/>
                </a:lnTo>
                <a:lnTo>
                  <a:pt x="3054473" y="792479"/>
                </a:lnTo>
                <a:lnTo>
                  <a:pt x="3054927" y="777239"/>
                </a:lnTo>
                <a:lnTo>
                  <a:pt x="3054353" y="765047"/>
                </a:lnTo>
                <a:lnTo>
                  <a:pt x="3054054" y="761999"/>
                </a:lnTo>
                <a:lnTo>
                  <a:pt x="798563" y="761999"/>
                </a:lnTo>
                <a:lnTo>
                  <a:pt x="778181" y="627887"/>
                </a:lnTo>
                <a:lnTo>
                  <a:pt x="911314" y="609599"/>
                </a:lnTo>
                <a:lnTo>
                  <a:pt x="2915209" y="609599"/>
                </a:lnTo>
                <a:lnTo>
                  <a:pt x="2918256" y="606551"/>
                </a:lnTo>
                <a:lnTo>
                  <a:pt x="2926856" y="597407"/>
                </a:lnTo>
                <a:lnTo>
                  <a:pt x="2934902" y="588263"/>
                </a:lnTo>
                <a:lnTo>
                  <a:pt x="2940514" y="579119"/>
                </a:lnTo>
                <a:lnTo>
                  <a:pt x="266493" y="579119"/>
                </a:lnTo>
                <a:lnTo>
                  <a:pt x="261399" y="569975"/>
                </a:lnTo>
                <a:lnTo>
                  <a:pt x="253970" y="557783"/>
                </a:lnTo>
                <a:lnTo>
                  <a:pt x="242526" y="548639"/>
                </a:lnTo>
                <a:close/>
              </a:path>
              <a:path w="3054985" h="1612900">
                <a:moveTo>
                  <a:pt x="2915209" y="609599"/>
                </a:moveTo>
                <a:lnTo>
                  <a:pt x="911314" y="609599"/>
                </a:lnTo>
                <a:lnTo>
                  <a:pt x="931699" y="740663"/>
                </a:lnTo>
                <a:lnTo>
                  <a:pt x="798563" y="761999"/>
                </a:lnTo>
                <a:lnTo>
                  <a:pt x="3054054" y="761999"/>
                </a:lnTo>
                <a:lnTo>
                  <a:pt x="3053157" y="752855"/>
                </a:lnTo>
                <a:lnTo>
                  <a:pt x="3041993" y="704087"/>
                </a:lnTo>
                <a:lnTo>
                  <a:pt x="3032462" y="679703"/>
                </a:lnTo>
                <a:lnTo>
                  <a:pt x="2872166" y="679703"/>
                </a:lnTo>
                <a:lnTo>
                  <a:pt x="2867300" y="646175"/>
                </a:lnTo>
                <a:lnTo>
                  <a:pt x="2878520" y="640079"/>
                </a:lnTo>
                <a:lnTo>
                  <a:pt x="2889235" y="630935"/>
                </a:lnTo>
                <a:lnTo>
                  <a:pt x="2899436" y="624839"/>
                </a:lnTo>
                <a:lnTo>
                  <a:pt x="2909113" y="615695"/>
                </a:lnTo>
                <a:lnTo>
                  <a:pt x="2915209" y="609599"/>
                </a:lnTo>
                <a:close/>
              </a:path>
              <a:path w="3054985" h="1612900">
                <a:moveTo>
                  <a:pt x="2966443" y="591311"/>
                </a:moveTo>
                <a:lnTo>
                  <a:pt x="2942858" y="621791"/>
                </a:lnTo>
                <a:lnTo>
                  <a:pt x="2915128" y="646175"/>
                </a:lnTo>
                <a:lnTo>
                  <a:pt x="2905009" y="655319"/>
                </a:lnTo>
                <a:lnTo>
                  <a:pt x="2894469" y="664463"/>
                </a:lnTo>
                <a:lnTo>
                  <a:pt x="2883518" y="670559"/>
                </a:lnTo>
                <a:lnTo>
                  <a:pt x="2872166" y="679703"/>
                </a:lnTo>
                <a:lnTo>
                  <a:pt x="3032462" y="679703"/>
                </a:lnTo>
                <a:lnTo>
                  <a:pt x="3026680" y="667511"/>
                </a:lnTo>
                <a:lnTo>
                  <a:pt x="3020210" y="658367"/>
                </a:lnTo>
                <a:lnTo>
                  <a:pt x="3013042" y="646175"/>
                </a:lnTo>
                <a:lnTo>
                  <a:pt x="3005167" y="633983"/>
                </a:lnTo>
                <a:lnTo>
                  <a:pt x="2996579" y="624839"/>
                </a:lnTo>
                <a:lnTo>
                  <a:pt x="2987268" y="612647"/>
                </a:lnTo>
                <a:lnTo>
                  <a:pt x="2977225" y="603503"/>
                </a:lnTo>
                <a:lnTo>
                  <a:pt x="2966443" y="591311"/>
                </a:lnTo>
                <a:close/>
              </a:path>
              <a:path w="3054985" h="1612900">
                <a:moveTo>
                  <a:pt x="813340" y="149351"/>
                </a:moveTo>
                <a:lnTo>
                  <a:pt x="662248" y="149351"/>
                </a:lnTo>
                <a:lnTo>
                  <a:pt x="594436" y="161543"/>
                </a:lnTo>
                <a:lnTo>
                  <a:pt x="578149" y="167639"/>
                </a:lnTo>
                <a:lnTo>
                  <a:pt x="562135" y="170687"/>
                </a:lnTo>
                <a:lnTo>
                  <a:pt x="500903" y="195071"/>
                </a:lnTo>
                <a:lnTo>
                  <a:pt x="458054" y="216407"/>
                </a:lnTo>
                <a:lnTo>
                  <a:pt x="444378" y="225551"/>
                </a:lnTo>
                <a:lnTo>
                  <a:pt x="431013" y="231647"/>
                </a:lnTo>
                <a:lnTo>
                  <a:pt x="392818" y="259079"/>
                </a:lnTo>
                <a:lnTo>
                  <a:pt x="370472" y="280415"/>
                </a:lnTo>
                <a:lnTo>
                  <a:pt x="360692" y="289559"/>
                </a:lnTo>
                <a:lnTo>
                  <a:pt x="351401" y="298703"/>
                </a:lnTo>
                <a:lnTo>
                  <a:pt x="342608" y="307847"/>
                </a:lnTo>
                <a:lnTo>
                  <a:pt x="334321" y="320039"/>
                </a:lnTo>
                <a:lnTo>
                  <a:pt x="326549" y="329183"/>
                </a:lnTo>
                <a:lnTo>
                  <a:pt x="319301" y="341375"/>
                </a:lnTo>
                <a:lnTo>
                  <a:pt x="312585" y="350519"/>
                </a:lnTo>
                <a:lnTo>
                  <a:pt x="306409" y="362711"/>
                </a:lnTo>
                <a:lnTo>
                  <a:pt x="291212" y="399287"/>
                </a:lnTo>
                <a:lnTo>
                  <a:pt x="279033" y="448055"/>
                </a:lnTo>
                <a:lnTo>
                  <a:pt x="276262" y="487679"/>
                </a:lnTo>
                <a:lnTo>
                  <a:pt x="276954" y="499871"/>
                </a:lnTo>
                <a:lnTo>
                  <a:pt x="278318" y="512063"/>
                </a:lnTo>
                <a:lnTo>
                  <a:pt x="280366" y="524255"/>
                </a:lnTo>
                <a:lnTo>
                  <a:pt x="280841" y="527303"/>
                </a:lnTo>
                <a:lnTo>
                  <a:pt x="283601" y="539495"/>
                </a:lnTo>
                <a:lnTo>
                  <a:pt x="286998" y="551687"/>
                </a:lnTo>
                <a:lnTo>
                  <a:pt x="291032" y="563879"/>
                </a:lnTo>
                <a:lnTo>
                  <a:pt x="295704" y="576071"/>
                </a:lnTo>
                <a:lnTo>
                  <a:pt x="266493" y="579119"/>
                </a:lnTo>
                <a:lnTo>
                  <a:pt x="2940514" y="579119"/>
                </a:lnTo>
                <a:lnTo>
                  <a:pt x="2942384" y="576071"/>
                </a:lnTo>
                <a:lnTo>
                  <a:pt x="2949294" y="566927"/>
                </a:lnTo>
                <a:lnTo>
                  <a:pt x="2955620" y="557783"/>
                </a:lnTo>
                <a:lnTo>
                  <a:pt x="2963147" y="551687"/>
                </a:lnTo>
                <a:lnTo>
                  <a:pt x="2968639" y="539495"/>
                </a:lnTo>
                <a:lnTo>
                  <a:pt x="2973451" y="527303"/>
                </a:lnTo>
                <a:lnTo>
                  <a:pt x="2974758" y="524255"/>
                </a:lnTo>
                <a:lnTo>
                  <a:pt x="2978231" y="512063"/>
                </a:lnTo>
                <a:lnTo>
                  <a:pt x="2985451" y="463295"/>
                </a:lnTo>
                <a:lnTo>
                  <a:pt x="2985602" y="448055"/>
                </a:lnTo>
                <a:lnTo>
                  <a:pt x="1563635" y="448055"/>
                </a:lnTo>
                <a:lnTo>
                  <a:pt x="1537904" y="280415"/>
                </a:lnTo>
                <a:lnTo>
                  <a:pt x="1705937" y="256031"/>
                </a:lnTo>
                <a:lnTo>
                  <a:pt x="2851197" y="256031"/>
                </a:lnTo>
                <a:lnTo>
                  <a:pt x="2840149" y="249935"/>
                </a:lnTo>
                <a:lnTo>
                  <a:pt x="2828727" y="243839"/>
                </a:lnTo>
                <a:lnTo>
                  <a:pt x="2816939" y="237743"/>
                </a:lnTo>
                <a:lnTo>
                  <a:pt x="2804792" y="234695"/>
                </a:lnTo>
                <a:lnTo>
                  <a:pt x="1062007" y="234695"/>
                </a:lnTo>
                <a:lnTo>
                  <a:pt x="1051611" y="228599"/>
                </a:lnTo>
                <a:lnTo>
                  <a:pt x="1007254" y="204215"/>
                </a:lnTo>
                <a:lnTo>
                  <a:pt x="983503" y="192023"/>
                </a:lnTo>
                <a:lnTo>
                  <a:pt x="981123" y="192023"/>
                </a:lnTo>
                <a:lnTo>
                  <a:pt x="970209" y="188975"/>
                </a:lnTo>
                <a:lnTo>
                  <a:pt x="959140" y="182879"/>
                </a:lnTo>
                <a:lnTo>
                  <a:pt x="936529" y="176783"/>
                </a:lnTo>
                <a:lnTo>
                  <a:pt x="924982" y="170687"/>
                </a:lnTo>
                <a:lnTo>
                  <a:pt x="877119" y="158495"/>
                </a:lnTo>
                <a:lnTo>
                  <a:pt x="864723" y="158495"/>
                </a:lnTo>
                <a:lnTo>
                  <a:pt x="839396" y="152399"/>
                </a:lnTo>
                <a:lnTo>
                  <a:pt x="826461" y="152399"/>
                </a:lnTo>
                <a:lnTo>
                  <a:pt x="813340" y="149351"/>
                </a:lnTo>
                <a:close/>
              </a:path>
              <a:path w="3054985" h="1612900">
                <a:moveTo>
                  <a:pt x="2851197" y="256031"/>
                </a:moveTo>
                <a:lnTo>
                  <a:pt x="1705937" y="256031"/>
                </a:lnTo>
                <a:lnTo>
                  <a:pt x="1731681" y="423671"/>
                </a:lnTo>
                <a:lnTo>
                  <a:pt x="1563635" y="448055"/>
                </a:lnTo>
                <a:lnTo>
                  <a:pt x="2985602" y="448055"/>
                </a:lnTo>
                <a:lnTo>
                  <a:pt x="2984437" y="435863"/>
                </a:lnTo>
                <a:lnTo>
                  <a:pt x="2982485" y="423671"/>
                </a:lnTo>
                <a:lnTo>
                  <a:pt x="2979745" y="411479"/>
                </a:lnTo>
                <a:lnTo>
                  <a:pt x="2976219" y="399287"/>
                </a:lnTo>
                <a:lnTo>
                  <a:pt x="2971906" y="390143"/>
                </a:lnTo>
                <a:lnTo>
                  <a:pt x="2966809" y="377951"/>
                </a:lnTo>
                <a:lnTo>
                  <a:pt x="2960927" y="365759"/>
                </a:lnTo>
                <a:lnTo>
                  <a:pt x="2954261" y="353567"/>
                </a:lnTo>
                <a:lnTo>
                  <a:pt x="2946812" y="344423"/>
                </a:lnTo>
                <a:lnTo>
                  <a:pt x="2938580" y="332231"/>
                </a:lnTo>
                <a:lnTo>
                  <a:pt x="2929567" y="320039"/>
                </a:lnTo>
                <a:lnTo>
                  <a:pt x="2919772" y="310895"/>
                </a:lnTo>
                <a:lnTo>
                  <a:pt x="2909197" y="298703"/>
                </a:lnTo>
                <a:lnTo>
                  <a:pt x="2900555" y="292607"/>
                </a:lnTo>
                <a:lnTo>
                  <a:pt x="2891492" y="283463"/>
                </a:lnTo>
                <a:lnTo>
                  <a:pt x="2882018" y="277367"/>
                </a:lnTo>
                <a:lnTo>
                  <a:pt x="2872139" y="271271"/>
                </a:lnTo>
                <a:lnTo>
                  <a:pt x="2861862" y="262127"/>
                </a:lnTo>
                <a:lnTo>
                  <a:pt x="2851197" y="256031"/>
                </a:lnTo>
                <a:close/>
              </a:path>
              <a:path w="3054985" h="1612900">
                <a:moveTo>
                  <a:pt x="1399024" y="51815"/>
                </a:moveTo>
                <a:lnTo>
                  <a:pt x="1242871" y="51815"/>
                </a:lnTo>
                <a:lnTo>
                  <a:pt x="1168749" y="70103"/>
                </a:lnTo>
                <a:lnTo>
                  <a:pt x="1156888" y="76199"/>
                </a:lnTo>
                <a:lnTo>
                  <a:pt x="1145198" y="79247"/>
                </a:lnTo>
                <a:lnTo>
                  <a:pt x="1133687" y="85343"/>
                </a:lnTo>
                <a:lnTo>
                  <a:pt x="1121375" y="91439"/>
                </a:lnTo>
                <a:lnTo>
                  <a:pt x="1109368" y="94487"/>
                </a:lnTo>
                <a:lnTo>
                  <a:pt x="1097684" y="103631"/>
                </a:lnTo>
                <a:lnTo>
                  <a:pt x="1054568" y="131063"/>
                </a:lnTo>
                <a:lnTo>
                  <a:pt x="1044789" y="140207"/>
                </a:lnTo>
                <a:lnTo>
                  <a:pt x="1035449" y="146303"/>
                </a:lnTo>
                <a:lnTo>
                  <a:pt x="1026566" y="155447"/>
                </a:lnTo>
                <a:lnTo>
                  <a:pt x="1018161" y="164591"/>
                </a:lnTo>
                <a:lnTo>
                  <a:pt x="1010251" y="173735"/>
                </a:lnTo>
                <a:lnTo>
                  <a:pt x="1021964" y="179831"/>
                </a:lnTo>
                <a:lnTo>
                  <a:pt x="1033444" y="185927"/>
                </a:lnTo>
                <a:lnTo>
                  <a:pt x="1076933" y="210311"/>
                </a:lnTo>
                <a:lnTo>
                  <a:pt x="1087172" y="219455"/>
                </a:lnTo>
                <a:lnTo>
                  <a:pt x="1062007" y="234695"/>
                </a:lnTo>
                <a:lnTo>
                  <a:pt x="2711445" y="234695"/>
                </a:lnTo>
                <a:lnTo>
                  <a:pt x="2711379" y="228599"/>
                </a:lnTo>
                <a:lnTo>
                  <a:pt x="2710556" y="216407"/>
                </a:lnTo>
                <a:lnTo>
                  <a:pt x="2708793" y="201167"/>
                </a:lnTo>
                <a:lnTo>
                  <a:pt x="2707483" y="201167"/>
                </a:lnTo>
                <a:lnTo>
                  <a:pt x="2706507" y="198119"/>
                </a:lnTo>
                <a:lnTo>
                  <a:pt x="2703042" y="185927"/>
                </a:lnTo>
                <a:lnTo>
                  <a:pt x="2699109" y="173735"/>
                </a:lnTo>
                <a:lnTo>
                  <a:pt x="2694413" y="164591"/>
                </a:lnTo>
                <a:lnTo>
                  <a:pt x="1580375" y="164591"/>
                </a:lnTo>
                <a:lnTo>
                  <a:pt x="1555034" y="149351"/>
                </a:lnTo>
                <a:lnTo>
                  <a:pt x="1559037" y="137159"/>
                </a:lnTo>
                <a:lnTo>
                  <a:pt x="1562992" y="128015"/>
                </a:lnTo>
                <a:lnTo>
                  <a:pt x="1566356" y="112775"/>
                </a:lnTo>
                <a:lnTo>
                  <a:pt x="1556942" y="106679"/>
                </a:lnTo>
                <a:lnTo>
                  <a:pt x="1547049" y="103631"/>
                </a:lnTo>
                <a:lnTo>
                  <a:pt x="1536544" y="97535"/>
                </a:lnTo>
                <a:lnTo>
                  <a:pt x="1525292" y="91439"/>
                </a:lnTo>
                <a:lnTo>
                  <a:pt x="1513158" y="85343"/>
                </a:lnTo>
                <a:lnTo>
                  <a:pt x="1500010" y="79247"/>
                </a:lnTo>
                <a:lnTo>
                  <a:pt x="1485711" y="73151"/>
                </a:lnTo>
                <a:lnTo>
                  <a:pt x="1399024" y="51815"/>
                </a:lnTo>
                <a:close/>
              </a:path>
              <a:path w="3054985" h="1612900">
                <a:moveTo>
                  <a:pt x="2738938" y="213359"/>
                </a:moveTo>
                <a:lnTo>
                  <a:pt x="2739639" y="219455"/>
                </a:lnTo>
                <a:lnTo>
                  <a:pt x="2740005" y="225551"/>
                </a:lnTo>
                <a:lnTo>
                  <a:pt x="2739974" y="234695"/>
                </a:lnTo>
                <a:lnTo>
                  <a:pt x="2804792" y="234695"/>
                </a:lnTo>
                <a:lnTo>
                  <a:pt x="2792293" y="228599"/>
                </a:lnTo>
                <a:lnTo>
                  <a:pt x="2779451" y="225551"/>
                </a:lnTo>
                <a:lnTo>
                  <a:pt x="2766273" y="219455"/>
                </a:lnTo>
                <a:lnTo>
                  <a:pt x="2738938" y="213359"/>
                </a:lnTo>
                <a:close/>
              </a:path>
              <a:path w="3054985" h="1612900">
                <a:moveTo>
                  <a:pt x="1918490" y="3047"/>
                </a:moveTo>
                <a:lnTo>
                  <a:pt x="1826732" y="3047"/>
                </a:lnTo>
                <a:lnTo>
                  <a:pt x="1814369" y="6095"/>
                </a:lnTo>
                <a:lnTo>
                  <a:pt x="1802013" y="6095"/>
                </a:lnTo>
                <a:lnTo>
                  <a:pt x="1740083" y="21335"/>
                </a:lnTo>
                <a:lnTo>
                  <a:pt x="1727622" y="27431"/>
                </a:lnTo>
                <a:lnTo>
                  <a:pt x="1715121" y="30479"/>
                </a:lnTo>
                <a:lnTo>
                  <a:pt x="1702572" y="36575"/>
                </a:lnTo>
                <a:lnTo>
                  <a:pt x="1690500" y="42671"/>
                </a:lnTo>
                <a:lnTo>
                  <a:pt x="1678847" y="48767"/>
                </a:lnTo>
                <a:lnTo>
                  <a:pt x="1667637" y="57911"/>
                </a:lnTo>
                <a:lnTo>
                  <a:pt x="1656895" y="64007"/>
                </a:lnTo>
                <a:lnTo>
                  <a:pt x="1619105" y="97535"/>
                </a:lnTo>
                <a:lnTo>
                  <a:pt x="1602063" y="118871"/>
                </a:lnTo>
                <a:lnTo>
                  <a:pt x="1595197" y="131063"/>
                </a:lnTo>
                <a:lnTo>
                  <a:pt x="1589301" y="140207"/>
                </a:lnTo>
                <a:lnTo>
                  <a:pt x="1584364" y="152399"/>
                </a:lnTo>
                <a:lnTo>
                  <a:pt x="1580375" y="164591"/>
                </a:lnTo>
                <a:lnTo>
                  <a:pt x="2694413" y="164591"/>
                </a:lnTo>
                <a:lnTo>
                  <a:pt x="2688963" y="152399"/>
                </a:lnTo>
                <a:lnTo>
                  <a:pt x="2682771" y="143255"/>
                </a:lnTo>
                <a:lnTo>
                  <a:pt x="2681040" y="140207"/>
                </a:lnTo>
                <a:lnTo>
                  <a:pt x="2073413" y="140207"/>
                </a:lnTo>
                <a:lnTo>
                  <a:pt x="2050326" y="121919"/>
                </a:lnTo>
                <a:lnTo>
                  <a:pt x="2057067" y="112775"/>
                </a:lnTo>
                <a:lnTo>
                  <a:pt x="2064100" y="100583"/>
                </a:lnTo>
                <a:lnTo>
                  <a:pt x="2071173" y="91439"/>
                </a:lnTo>
                <a:lnTo>
                  <a:pt x="2078031" y="79247"/>
                </a:lnTo>
                <a:lnTo>
                  <a:pt x="2084424" y="67055"/>
                </a:lnTo>
                <a:lnTo>
                  <a:pt x="2075314" y="60959"/>
                </a:lnTo>
                <a:lnTo>
                  <a:pt x="2032972" y="36575"/>
                </a:lnTo>
                <a:lnTo>
                  <a:pt x="2007354" y="27431"/>
                </a:lnTo>
                <a:lnTo>
                  <a:pt x="1993207" y="21335"/>
                </a:lnTo>
                <a:lnTo>
                  <a:pt x="1918490" y="3047"/>
                </a:lnTo>
                <a:close/>
              </a:path>
              <a:path w="3054985" h="1612900">
                <a:moveTo>
                  <a:pt x="786535" y="146303"/>
                </a:moveTo>
                <a:lnTo>
                  <a:pt x="692526" y="146303"/>
                </a:lnTo>
                <a:lnTo>
                  <a:pt x="679846" y="149351"/>
                </a:lnTo>
                <a:lnTo>
                  <a:pt x="800033" y="149351"/>
                </a:lnTo>
                <a:lnTo>
                  <a:pt x="786535" y="146303"/>
                </a:lnTo>
                <a:close/>
              </a:path>
              <a:path w="3054985" h="1612900">
                <a:moveTo>
                  <a:pt x="2431536" y="3047"/>
                </a:moveTo>
                <a:lnTo>
                  <a:pt x="2336231" y="3047"/>
                </a:lnTo>
                <a:lnTo>
                  <a:pt x="2322120" y="6095"/>
                </a:lnTo>
                <a:lnTo>
                  <a:pt x="2308108" y="6095"/>
                </a:lnTo>
                <a:lnTo>
                  <a:pt x="2253465" y="18287"/>
                </a:lnTo>
                <a:lnTo>
                  <a:pt x="2240263" y="24383"/>
                </a:lnTo>
                <a:lnTo>
                  <a:pt x="2227287" y="27431"/>
                </a:lnTo>
                <a:lnTo>
                  <a:pt x="2214558" y="33527"/>
                </a:lnTo>
                <a:lnTo>
                  <a:pt x="2202098" y="36575"/>
                </a:lnTo>
                <a:lnTo>
                  <a:pt x="2189927" y="42671"/>
                </a:lnTo>
                <a:lnTo>
                  <a:pt x="2178067" y="48767"/>
                </a:lnTo>
                <a:lnTo>
                  <a:pt x="2166540" y="57911"/>
                </a:lnTo>
                <a:lnTo>
                  <a:pt x="2155367" y="64007"/>
                </a:lnTo>
                <a:lnTo>
                  <a:pt x="2144568" y="70103"/>
                </a:lnTo>
                <a:lnTo>
                  <a:pt x="2134166" y="79247"/>
                </a:lnTo>
                <a:lnTo>
                  <a:pt x="2124181" y="85343"/>
                </a:lnTo>
                <a:lnTo>
                  <a:pt x="2121501" y="88391"/>
                </a:lnTo>
                <a:lnTo>
                  <a:pt x="2118216" y="91439"/>
                </a:lnTo>
                <a:lnTo>
                  <a:pt x="2114000" y="91439"/>
                </a:lnTo>
                <a:lnTo>
                  <a:pt x="2104214" y="100583"/>
                </a:lnTo>
                <a:lnTo>
                  <a:pt x="2095494" y="109727"/>
                </a:lnTo>
                <a:lnTo>
                  <a:pt x="2087447" y="118871"/>
                </a:lnTo>
                <a:lnTo>
                  <a:pt x="2080083" y="128015"/>
                </a:lnTo>
                <a:lnTo>
                  <a:pt x="2073413" y="140207"/>
                </a:lnTo>
                <a:lnTo>
                  <a:pt x="2681040" y="140207"/>
                </a:lnTo>
                <a:lnTo>
                  <a:pt x="2675848" y="131063"/>
                </a:lnTo>
                <a:lnTo>
                  <a:pt x="2668206" y="121919"/>
                </a:lnTo>
                <a:lnTo>
                  <a:pt x="2659855" y="112775"/>
                </a:lnTo>
                <a:lnTo>
                  <a:pt x="2650806" y="103631"/>
                </a:lnTo>
                <a:lnTo>
                  <a:pt x="2641072" y="91439"/>
                </a:lnTo>
                <a:lnTo>
                  <a:pt x="2630663" y="85343"/>
                </a:lnTo>
                <a:lnTo>
                  <a:pt x="2619591" y="76199"/>
                </a:lnTo>
                <a:lnTo>
                  <a:pt x="2607865" y="67055"/>
                </a:lnTo>
                <a:lnTo>
                  <a:pt x="2595499" y="57911"/>
                </a:lnTo>
                <a:lnTo>
                  <a:pt x="2589007" y="54863"/>
                </a:lnTo>
                <a:lnTo>
                  <a:pt x="2578074" y="48767"/>
                </a:lnTo>
                <a:lnTo>
                  <a:pt x="2566884" y="42671"/>
                </a:lnTo>
                <a:lnTo>
                  <a:pt x="2555454" y="36575"/>
                </a:lnTo>
                <a:lnTo>
                  <a:pt x="2543800" y="33527"/>
                </a:lnTo>
                <a:lnTo>
                  <a:pt x="2531938" y="27431"/>
                </a:lnTo>
                <a:lnTo>
                  <a:pt x="2507657" y="21335"/>
                </a:lnTo>
                <a:lnTo>
                  <a:pt x="2495271" y="15239"/>
                </a:lnTo>
                <a:lnTo>
                  <a:pt x="2470089" y="9143"/>
                </a:lnTo>
                <a:lnTo>
                  <a:pt x="2457325" y="9143"/>
                </a:lnTo>
                <a:lnTo>
                  <a:pt x="2431536" y="3047"/>
                </a:lnTo>
                <a:close/>
              </a:path>
              <a:path w="3054985" h="1612900">
                <a:moveTo>
                  <a:pt x="1373684" y="48767"/>
                </a:moveTo>
                <a:lnTo>
                  <a:pt x="1268450" y="48767"/>
                </a:lnTo>
                <a:lnTo>
                  <a:pt x="1255619" y="51815"/>
                </a:lnTo>
                <a:lnTo>
                  <a:pt x="1386370" y="51815"/>
                </a:lnTo>
                <a:lnTo>
                  <a:pt x="1373684" y="48767"/>
                </a:lnTo>
                <a:close/>
              </a:path>
              <a:path w="3054985" h="1612900">
                <a:moveTo>
                  <a:pt x="1335544" y="45719"/>
                </a:moveTo>
                <a:lnTo>
                  <a:pt x="1307340" y="45719"/>
                </a:lnTo>
                <a:lnTo>
                  <a:pt x="1294321" y="48767"/>
                </a:lnTo>
                <a:lnTo>
                  <a:pt x="1348259" y="48767"/>
                </a:lnTo>
                <a:lnTo>
                  <a:pt x="1335544" y="45719"/>
                </a:lnTo>
                <a:close/>
              </a:path>
              <a:path w="3054985" h="1612900">
                <a:moveTo>
                  <a:pt x="1880423" y="0"/>
                </a:moveTo>
                <a:lnTo>
                  <a:pt x="1851500" y="0"/>
                </a:lnTo>
                <a:lnTo>
                  <a:pt x="1839106" y="3047"/>
                </a:lnTo>
                <a:lnTo>
                  <a:pt x="1893119" y="3047"/>
                </a:lnTo>
                <a:lnTo>
                  <a:pt x="1880423" y="0"/>
                </a:lnTo>
                <a:close/>
              </a:path>
            </a:pathLst>
          </a:custGeom>
          <a:solidFill>
            <a:srgbClr val="D3E7B8"/>
          </a:solidFill>
        </p:spPr>
        <p:txBody>
          <a:bodyPr wrap="square" lIns="0" tIns="0" rIns="0" bIns="0" rtlCol="0"/>
          <a:lstStyle/>
          <a:p>
            <a:endParaRPr sz="1539">
              <a:solidFill>
                <a:prstClr val="black"/>
              </a:solidFill>
            </a:endParaRPr>
          </a:p>
        </p:txBody>
      </p:sp>
      <p:sp>
        <p:nvSpPr>
          <p:cNvPr id="7" name="object 7"/>
          <p:cNvSpPr/>
          <p:nvPr/>
        </p:nvSpPr>
        <p:spPr>
          <a:xfrm>
            <a:off x="971996" y="6072132"/>
            <a:ext cx="134700" cy="51324"/>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689651" y="4931623"/>
            <a:ext cx="2660976" cy="1425681"/>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9" name="object 9"/>
          <p:cNvSpPr/>
          <p:nvPr/>
        </p:nvSpPr>
        <p:spPr>
          <a:xfrm>
            <a:off x="2275458" y="5143145"/>
            <a:ext cx="862931" cy="412071"/>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0" name="object 10"/>
          <p:cNvSpPr/>
          <p:nvPr/>
        </p:nvSpPr>
        <p:spPr>
          <a:xfrm>
            <a:off x="1050712" y="5555227"/>
            <a:ext cx="292901" cy="455157"/>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1379359" y="5473238"/>
            <a:ext cx="131274" cy="131274"/>
          </a:xfrm>
          <a:prstGeom prst="rect">
            <a:avLst/>
          </a:prstGeom>
          <a:blipFill>
            <a:blip r:embed="rId8" cstate="print"/>
            <a:stretch>
              <a:fillRect/>
            </a:stretch>
          </a:blipFill>
        </p:spPr>
        <p:txBody>
          <a:bodyPr wrap="square" lIns="0" tIns="0" rIns="0" bIns="0" rtlCol="0"/>
          <a:lstStyle/>
          <a:p>
            <a:endParaRPr sz="1539">
              <a:solidFill>
                <a:prstClr val="black"/>
              </a:solidFill>
            </a:endParaRPr>
          </a:p>
        </p:txBody>
      </p:sp>
      <p:sp>
        <p:nvSpPr>
          <p:cNvPr id="12" name="object 12"/>
          <p:cNvSpPr/>
          <p:nvPr/>
        </p:nvSpPr>
        <p:spPr>
          <a:xfrm>
            <a:off x="2029003" y="5170554"/>
            <a:ext cx="165699" cy="165699"/>
          </a:xfrm>
          <a:prstGeom prst="rect">
            <a:avLst/>
          </a:prstGeom>
          <a:blipFill>
            <a:blip r:embed="rId9"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6268466" y="4531486"/>
            <a:ext cx="1444424" cy="1678468"/>
          </a:xfrm>
          <a:prstGeom prst="rect">
            <a:avLst/>
          </a:prstGeom>
          <a:blipFill>
            <a:blip r:embed="rId10" cstate="print"/>
            <a:stretch>
              <a:fillRect/>
            </a:stretch>
          </a:blipFill>
        </p:spPr>
        <p:txBody>
          <a:bodyPr wrap="square" lIns="0" tIns="0" rIns="0" bIns="0" rtlCol="0"/>
          <a:lstStyle/>
          <a:p>
            <a:endParaRPr sz="1539">
              <a:solidFill>
                <a:prstClr val="black"/>
              </a:solidFill>
            </a:endParaRPr>
          </a:p>
        </p:txBody>
      </p:sp>
      <p:sp>
        <p:nvSpPr>
          <p:cNvPr id="14" name="object 14"/>
          <p:cNvSpPr/>
          <p:nvPr/>
        </p:nvSpPr>
        <p:spPr>
          <a:xfrm>
            <a:off x="6351009" y="5946476"/>
            <a:ext cx="1289608" cy="197106"/>
          </a:xfrm>
          <a:custGeom>
            <a:avLst/>
            <a:gdLst/>
            <a:ahLst/>
            <a:cxnLst/>
            <a:rect l="l" t="t" r="r" b="b"/>
            <a:pathLst>
              <a:path w="1508125" h="230504">
                <a:moveTo>
                  <a:pt x="0" y="230040"/>
                </a:moveTo>
                <a:lnTo>
                  <a:pt x="1507842" y="230040"/>
                </a:lnTo>
                <a:lnTo>
                  <a:pt x="1507842" y="0"/>
                </a:lnTo>
                <a:lnTo>
                  <a:pt x="0" y="0"/>
                </a:lnTo>
                <a:lnTo>
                  <a:pt x="0" y="230040"/>
                </a:lnTo>
                <a:close/>
              </a:path>
            </a:pathLst>
          </a:custGeom>
          <a:ln w="41977">
            <a:solidFill>
              <a:srgbClr val="ED2124"/>
            </a:solidFill>
          </a:ln>
        </p:spPr>
        <p:txBody>
          <a:bodyPr wrap="square" lIns="0" tIns="0" rIns="0" bIns="0" rtlCol="0"/>
          <a:lstStyle/>
          <a:p>
            <a:endParaRPr sz="1539">
              <a:solidFill>
                <a:prstClr val="black"/>
              </a:solidFill>
            </a:endParaRPr>
          </a:p>
        </p:txBody>
      </p:sp>
      <p:sp>
        <p:nvSpPr>
          <p:cNvPr id="15" name="object 15"/>
          <p:cNvSpPr/>
          <p:nvPr/>
        </p:nvSpPr>
        <p:spPr>
          <a:xfrm>
            <a:off x="1375877" y="5300363"/>
            <a:ext cx="900825" cy="464259"/>
          </a:xfrm>
          <a:custGeom>
            <a:avLst/>
            <a:gdLst/>
            <a:ahLst/>
            <a:cxnLst/>
            <a:rect l="l" t="t" r="r" b="b"/>
            <a:pathLst>
              <a:path w="1053464" h="542925">
                <a:moveTo>
                  <a:pt x="103726" y="419480"/>
                </a:moveTo>
                <a:lnTo>
                  <a:pt x="0" y="483571"/>
                </a:lnTo>
                <a:lnTo>
                  <a:pt x="101629" y="539413"/>
                </a:lnTo>
                <a:lnTo>
                  <a:pt x="106811" y="542330"/>
                </a:lnTo>
                <a:lnTo>
                  <a:pt x="113525" y="540413"/>
                </a:lnTo>
                <a:lnTo>
                  <a:pt x="116323" y="535103"/>
                </a:lnTo>
                <a:lnTo>
                  <a:pt x="119265" y="529827"/>
                </a:lnTo>
                <a:lnTo>
                  <a:pt x="117299" y="523183"/>
                </a:lnTo>
                <a:lnTo>
                  <a:pt x="112132" y="520278"/>
                </a:lnTo>
                <a:lnTo>
                  <a:pt x="64178" y="493943"/>
                </a:lnTo>
                <a:lnTo>
                  <a:pt x="21930" y="493943"/>
                </a:lnTo>
                <a:lnTo>
                  <a:pt x="21357" y="472129"/>
                </a:lnTo>
                <a:lnTo>
                  <a:pt x="49100" y="471415"/>
                </a:lnTo>
                <a:lnTo>
                  <a:pt x="62755" y="470444"/>
                </a:lnTo>
                <a:lnTo>
                  <a:pt x="110023" y="441210"/>
                </a:lnTo>
                <a:lnTo>
                  <a:pt x="115214" y="438055"/>
                </a:lnTo>
                <a:lnTo>
                  <a:pt x="116750" y="431316"/>
                </a:lnTo>
                <a:lnTo>
                  <a:pt x="113656" y="426195"/>
                </a:lnTo>
                <a:lnTo>
                  <a:pt x="110441" y="421075"/>
                </a:lnTo>
                <a:lnTo>
                  <a:pt x="103726" y="419480"/>
                </a:lnTo>
                <a:close/>
              </a:path>
              <a:path w="1053464" h="542925">
                <a:moveTo>
                  <a:pt x="62755" y="470444"/>
                </a:moveTo>
                <a:lnTo>
                  <a:pt x="49100" y="471415"/>
                </a:lnTo>
                <a:lnTo>
                  <a:pt x="21357" y="472129"/>
                </a:lnTo>
                <a:lnTo>
                  <a:pt x="21930" y="493943"/>
                </a:lnTo>
                <a:lnTo>
                  <a:pt x="49648" y="493251"/>
                </a:lnTo>
                <a:lnTo>
                  <a:pt x="61402" y="492419"/>
                </a:lnTo>
                <a:lnTo>
                  <a:pt x="61225" y="492322"/>
                </a:lnTo>
                <a:lnTo>
                  <a:pt x="27383" y="492322"/>
                </a:lnTo>
                <a:lnTo>
                  <a:pt x="26907" y="473476"/>
                </a:lnTo>
                <a:lnTo>
                  <a:pt x="57854" y="473476"/>
                </a:lnTo>
                <a:lnTo>
                  <a:pt x="62755" y="470444"/>
                </a:lnTo>
                <a:close/>
              </a:path>
              <a:path w="1053464" h="542925">
                <a:moveTo>
                  <a:pt x="61402" y="492419"/>
                </a:moveTo>
                <a:lnTo>
                  <a:pt x="49648" y="493251"/>
                </a:lnTo>
                <a:lnTo>
                  <a:pt x="21930" y="493943"/>
                </a:lnTo>
                <a:lnTo>
                  <a:pt x="64178" y="493943"/>
                </a:lnTo>
                <a:lnTo>
                  <a:pt x="61402" y="492419"/>
                </a:lnTo>
                <a:close/>
              </a:path>
              <a:path w="1053464" h="542925">
                <a:moveTo>
                  <a:pt x="514865" y="279781"/>
                </a:moveTo>
                <a:lnTo>
                  <a:pt x="492440" y="322777"/>
                </a:lnTo>
                <a:lnTo>
                  <a:pt x="463472" y="349590"/>
                </a:lnTo>
                <a:lnTo>
                  <a:pt x="424016" y="375464"/>
                </a:lnTo>
                <a:lnTo>
                  <a:pt x="375760" y="399562"/>
                </a:lnTo>
                <a:lnTo>
                  <a:pt x="339361" y="414217"/>
                </a:lnTo>
                <a:lnTo>
                  <a:pt x="300035" y="427695"/>
                </a:lnTo>
                <a:lnTo>
                  <a:pt x="236515" y="445007"/>
                </a:lnTo>
                <a:lnTo>
                  <a:pt x="191594" y="454545"/>
                </a:lnTo>
                <a:lnTo>
                  <a:pt x="145005" y="462259"/>
                </a:lnTo>
                <a:lnTo>
                  <a:pt x="97499" y="467974"/>
                </a:lnTo>
                <a:lnTo>
                  <a:pt x="62755" y="470444"/>
                </a:lnTo>
                <a:lnTo>
                  <a:pt x="43299" y="482478"/>
                </a:lnTo>
                <a:lnTo>
                  <a:pt x="61402" y="492419"/>
                </a:lnTo>
                <a:lnTo>
                  <a:pt x="99047" y="489752"/>
                </a:lnTo>
                <a:lnTo>
                  <a:pt x="147672" y="483930"/>
                </a:lnTo>
                <a:lnTo>
                  <a:pt x="195093" y="476106"/>
                </a:lnTo>
                <a:lnTo>
                  <a:pt x="241005" y="466343"/>
                </a:lnTo>
                <a:lnTo>
                  <a:pt x="284939" y="454913"/>
                </a:lnTo>
                <a:lnTo>
                  <a:pt x="326919" y="441911"/>
                </a:lnTo>
                <a:lnTo>
                  <a:pt x="365948" y="427445"/>
                </a:lnTo>
                <a:lnTo>
                  <a:pt x="401906" y="411659"/>
                </a:lnTo>
                <a:lnTo>
                  <a:pt x="449351" y="385834"/>
                </a:lnTo>
                <a:lnTo>
                  <a:pt x="488106" y="357615"/>
                </a:lnTo>
                <a:lnTo>
                  <a:pt x="516657" y="327446"/>
                </a:lnTo>
                <a:lnTo>
                  <a:pt x="536387" y="283631"/>
                </a:lnTo>
                <a:lnTo>
                  <a:pt x="536775" y="280333"/>
                </a:lnTo>
                <a:lnTo>
                  <a:pt x="514825" y="280333"/>
                </a:lnTo>
                <a:lnTo>
                  <a:pt x="514865" y="279781"/>
                </a:lnTo>
                <a:close/>
              </a:path>
              <a:path w="1053464" h="542925">
                <a:moveTo>
                  <a:pt x="26907" y="473476"/>
                </a:moveTo>
                <a:lnTo>
                  <a:pt x="27383" y="492322"/>
                </a:lnTo>
                <a:lnTo>
                  <a:pt x="43299" y="482478"/>
                </a:lnTo>
                <a:lnTo>
                  <a:pt x="26907" y="473476"/>
                </a:lnTo>
                <a:close/>
              </a:path>
              <a:path w="1053464" h="542925">
                <a:moveTo>
                  <a:pt x="43299" y="482478"/>
                </a:moveTo>
                <a:lnTo>
                  <a:pt x="27383" y="492322"/>
                </a:lnTo>
                <a:lnTo>
                  <a:pt x="61225" y="492322"/>
                </a:lnTo>
                <a:lnTo>
                  <a:pt x="43299" y="482478"/>
                </a:lnTo>
                <a:close/>
              </a:path>
              <a:path w="1053464" h="542925">
                <a:moveTo>
                  <a:pt x="57854" y="473476"/>
                </a:moveTo>
                <a:lnTo>
                  <a:pt x="26907" y="473476"/>
                </a:lnTo>
                <a:lnTo>
                  <a:pt x="43299" y="482478"/>
                </a:lnTo>
                <a:lnTo>
                  <a:pt x="57854" y="473476"/>
                </a:lnTo>
                <a:close/>
              </a:path>
              <a:path w="1053464" h="542925">
                <a:moveTo>
                  <a:pt x="515111" y="278690"/>
                </a:moveTo>
                <a:lnTo>
                  <a:pt x="514865" y="279781"/>
                </a:lnTo>
                <a:lnTo>
                  <a:pt x="514825" y="280333"/>
                </a:lnTo>
                <a:lnTo>
                  <a:pt x="515111" y="278690"/>
                </a:lnTo>
                <a:close/>
              </a:path>
              <a:path w="1053464" h="542925">
                <a:moveTo>
                  <a:pt x="536891" y="278690"/>
                </a:moveTo>
                <a:lnTo>
                  <a:pt x="515111" y="278690"/>
                </a:lnTo>
                <a:lnTo>
                  <a:pt x="514825" y="280333"/>
                </a:lnTo>
                <a:lnTo>
                  <a:pt x="536775" y="280333"/>
                </a:lnTo>
                <a:lnTo>
                  <a:pt x="536891" y="278690"/>
                </a:lnTo>
                <a:close/>
              </a:path>
              <a:path w="1053464" h="542925">
                <a:moveTo>
                  <a:pt x="991463" y="49915"/>
                </a:moveTo>
                <a:lnTo>
                  <a:pt x="953356" y="52626"/>
                </a:lnTo>
                <a:lnTo>
                  <a:pt x="904814" y="58485"/>
                </a:lnTo>
                <a:lnTo>
                  <a:pt x="857237" y="66318"/>
                </a:lnTo>
                <a:lnTo>
                  <a:pt x="811325" y="76117"/>
                </a:lnTo>
                <a:lnTo>
                  <a:pt x="767547" y="87593"/>
                </a:lnTo>
                <a:lnTo>
                  <a:pt x="725695" y="100608"/>
                </a:lnTo>
                <a:lnTo>
                  <a:pt x="686799" y="115168"/>
                </a:lnTo>
                <a:lnTo>
                  <a:pt x="650699" y="130981"/>
                </a:lnTo>
                <a:lnTo>
                  <a:pt x="603004" y="156865"/>
                </a:lnTo>
                <a:lnTo>
                  <a:pt x="564379" y="185129"/>
                </a:lnTo>
                <a:lnTo>
                  <a:pt x="535542" y="215764"/>
                </a:lnTo>
                <a:lnTo>
                  <a:pt x="516517" y="258759"/>
                </a:lnTo>
                <a:lnTo>
                  <a:pt x="515538" y="270391"/>
                </a:lnTo>
                <a:lnTo>
                  <a:pt x="514865" y="279781"/>
                </a:lnTo>
                <a:lnTo>
                  <a:pt x="515111" y="278690"/>
                </a:lnTo>
                <a:lnTo>
                  <a:pt x="536891" y="278690"/>
                </a:lnTo>
                <a:lnTo>
                  <a:pt x="537950" y="263664"/>
                </a:lnTo>
                <a:lnTo>
                  <a:pt x="537767" y="263664"/>
                </a:lnTo>
                <a:lnTo>
                  <a:pt x="538066" y="262021"/>
                </a:lnTo>
                <a:lnTo>
                  <a:pt x="540160" y="253697"/>
                </a:lnTo>
                <a:lnTo>
                  <a:pt x="560996" y="218931"/>
                </a:lnTo>
                <a:lnTo>
                  <a:pt x="589964" y="192429"/>
                </a:lnTo>
                <a:lnTo>
                  <a:pt x="629149" y="166664"/>
                </a:lnTo>
                <a:lnTo>
                  <a:pt x="677430" y="142731"/>
                </a:lnTo>
                <a:lnTo>
                  <a:pt x="713801" y="128028"/>
                </a:lnTo>
                <a:lnTo>
                  <a:pt x="753127" y="114598"/>
                </a:lnTo>
                <a:lnTo>
                  <a:pt x="816803" y="97237"/>
                </a:lnTo>
                <a:lnTo>
                  <a:pt x="861843" y="87736"/>
                </a:lnTo>
                <a:lnTo>
                  <a:pt x="908303" y="80034"/>
                </a:lnTo>
                <a:lnTo>
                  <a:pt x="955880" y="74294"/>
                </a:lnTo>
                <a:lnTo>
                  <a:pt x="990235" y="71911"/>
                </a:lnTo>
                <a:lnTo>
                  <a:pt x="1009670" y="59904"/>
                </a:lnTo>
                <a:lnTo>
                  <a:pt x="991463" y="49915"/>
                </a:lnTo>
                <a:close/>
              </a:path>
              <a:path w="1053464" h="542925">
                <a:moveTo>
                  <a:pt x="538066" y="262021"/>
                </a:moveTo>
                <a:lnTo>
                  <a:pt x="537767" y="263664"/>
                </a:lnTo>
                <a:lnTo>
                  <a:pt x="538026" y="262585"/>
                </a:lnTo>
                <a:lnTo>
                  <a:pt x="538066" y="262021"/>
                </a:lnTo>
                <a:close/>
              </a:path>
              <a:path w="1053464" h="542925">
                <a:moveTo>
                  <a:pt x="538026" y="262585"/>
                </a:moveTo>
                <a:lnTo>
                  <a:pt x="537767" y="263664"/>
                </a:lnTo>
                <a:lnTo>
                  <a:pt x="537950" y="263664"/>
                </a:lnTo>
                <a:lnTo>
                  <a:pt x="538026" y="262585"/>
                </a:lnTo>
                <a:close/>
              </a:path>
              <a:path w="1053464" h="542925">
                <a:moveTo>
                  <a:pt x="538162" y="262021"/>
                </a:moveTo>
                <a:lnTo>
                  <a:pt x="538026" y="262585"/>
                </a:lnTo>
                <a:lnTo>
                  <a:pt x="538162" y="262021"/>
                </a:lnTo>
                <a:close/>
              </a:path>
              <a:path w="1053464" h="542925">
                <a:moveTo>
                  <a:pt x="1034025" y="48411"/>
                </a:moveTo>
                <a:lnTo>
                  <a:pt x="1031007" y="48411"/>
                </a:lnTo>
                <a:lnTo>
                  <a:pt x="1031580" y="70259"/>
                </a:lnTo>
                <a:lnTo>
                  <a:pt x="1004303" y="70936"/>
                </a:lnTo>
                <a:lnTo>
                  <a:pt x="990235" y="71911"/>
                </a:lnTo>
                <a:lnTo>
                  <a:pt x="942865" y="101178"/>
                </a:lnTo>
                <a:lnTo>
                  <a:pt x="937686" y="104250"/>
                </a:lnTo>
                <a:lnTo>
                  <a:pt x="936138" y="111108"/>
                </a:lnTo>
                <a:lnTo>
                  <a:pt x="939222" y="116156"/>
                </a:lnTo>
                <a:lnTo>
                  <a:pt x="942450" y="121325"/>
                </a:lnTo>
                <a:lnTo>
                  <a:pt x="949165" y="122861"/>
                </a:lnTo>
                <a:lnTo>
                  <a:pt x="1052855" y="58756"/>
                </a:lnTo>
                <a:lnTo>
                  <a:pt x="1034025" y="48411"/>
                </a:lnTo>
                <a:close/>
              </a:path>
              <a:path w="1053464" h="542925">
                <a:moveTo>
                  <a:pt x="1009670" y="59904"/>
                </a:moveTo>
                <a:lnTo>
                  <a:pt x="990235" y="71911"/>
                </a:lnTo>
                <a:lnTo>
                  <a:pt x="1004303" y="70936"/>
                </a:lnTo>
                <a:lnTo>
                  <a:pt x="1031580" y="70259"/>
                </a:lnTo>
                <a:lnTo>
                  <a:pt x="1031543" y="68854"/>
                </a:lnTo>
                <a:lnTo>
                  <a:pt x="1025984" y="68854"/>
                </a:lnTo>
                <a:lnTo>
                  <a:pt x="1009670" y="59904"/>
                </a:lnTo>
                <a:close/>
              </a:path>
              <a:path w="1053464" h="542925">
                <a:moveTo>
                  <a:pt x="1025554" y="50090"/>
                </a:moveTo>
                <a:lnTo>
                  <a:pt x="1009670" y="59904"/>
                </a:lnTo>
                <a:lnTo>
                  <a:pt x="1025984" y="68854"/>
                </a:lnTo>
                <a:lnTo>
                  <a:pt x="1025554" y="50090"/>
                </a:lnTo>
                <a:close/>
              </a:path>
              <a:path w="1053464" h="542925">
                <a:moveTo>
                  <a:pt x="1031051" y="50090"/>
                </a:moveTo>
                <a:lnTo>
                  <a:pt x="1025554" y="50090"/>
                </a:lnTo>
                <a:lnTo>
                  <a:pt x="1025984" y="68854"/>
                </a:lnTo>
                <a:lnTo>
                  <a:pt x="1031543" y="68854"/>
                </a:lnTo>
                <a:lnTo>
                  <a:pt x="1031051" y="50090"/>
                </a:lnTo>
                <a:close/>
              </a:path>
              <a:path w="1053464" h="542925">
                <a:moveTo>
                  <a:pt x="1031007" y="48411"/>
                </a:moveTo>
                <a:lnTo>
                  <a:pt x="1002743" y="49112"/>
                </a:lnTo>
                <a:lnTo>
                  <a:pt x="991463" y="49915"/>
                </a:lnTo>
                <a:lnTo>
                  <a:pt x="1009670" y="59904"/>
                </a:lnTo>
                <a:lnTo>
                  <a:pt x="1025554" y="50090"/>
                </a:lnTo>
                <a:lnTo>
                  <a:pt x="1031051" y="50090"/>
                </a:lnTo>
                <a:lnTo>
                  <a:pt x="1031007" y="48411"/>
                </a:lnTo>
                <a:close/>
              </a:path>
              <a:path w="1053464" h="542925">
                <a:moveTo>
                  <a:pt x="946080" y="0"/>
                </a:moveTo>
                <a:lnTo>
                  <a:pt x="939353" y="1965"/>
                </a:lnTo>
                <a:lnTo>
                  <a:pt x="936568" y="7287"/>
                </a:lnTo>
                <a:lnTo>
                  <a:pt x="933626" y="12597"/>
                </a:lnTo>
                <a:lnTo>
                  <a:pt x="935592" y="19168"/>
                </a:lnTo>
                <a:lnTo>
                  <a:pt x="940783" y="22110"/>
                </a:lnTo>
                <a:lnTo>
                  <a:pt x="991463" y="49915"/>
                </a:lnTo>
                <a:lnTo>
                  <a:pt x="1002743" y="49112"/>
                </a:lnTo>
                <a:lnTo>
                  <a:pt x="1031007" y="48411"/>
                </a:lnTo>
                <a:lnTo>
                  <a:pt x="1034025" y="48411"/>
                </a:lnTo>
                <a:lnTo>
                  <a:pt x="951259" y="2941"/>
                </a:lnTo>
                <a:lnTo>
                  <a:pt x="946080" y="0"/>
                </a:lnTo>
                <a:close/>
              </a:path>
            </a:pathLst>
          </a:custGeom>
          <a:solidFill>
            <a:srgbClr val="FDD20E"/>
          </a:solidFill>
        </p:spPr>
        <p:txBody>
          <a:bodyPr wrap="square" lIns="0" tIns="0" rIns="0" bIns="0" rtlCol="0"/>
          <a:lstStyle/>
          <a:p>
            <a:endParaRPr sz="1539">
              <a:solidFill>
                <a:prstClr val="black"/>
              </a:solidFill>
            </a:endParaRPr>
          </a:p>
        </p:txBody>
      </p:sp>
      <p:sp>
        <p:nvSpPr>
          <p:cNvPr id="16" name="object 16"/>
          <p:cNvSpPr/>
          <p:nvPr/>
        </p:nvSpPr>
        <p:spPr>
          <a:xfrm>
            <a:off x="3553336" y="4647795"/>
            <a:ext cx="815547" cy="815537"/>
          </a:xfrm>
          <a:prstGeom prst="rect">
            <a:avLst/>
          </a:prstGeom>
          <a:blipFill>
            <a:blip r:embed="rId11" cstate="print"/>
            <a:stretch>
              <a:fillRect/>
            </a:stretch>
          </a:blipFill>
        </p:spPr>
        <p:txBody>
          <a:bodyPr wrap="square" lIns="0" tIns="0" rIns="0" bIns="0" rtlCol="0"/>
          <a:lstStyle/>
          <a:p>
            <a:endParaRPr sz="1539">
              <a:solidFill>
                <a:prstClr val="black"/>
              </a:solidFill>
            </a:endParaRPr>
          </a:p>
        </p:txBody>
      </p:sp>
      <p:sp>
        <p:nvSpPr>
          <p:cNvPr id="17" name="object 17"/>
          <p:cNvSpPr txBox="1"/>
          <p:nvPr/>
        </p:nvSpPr>
        <p:spPr>
          <a:xfrm>
            <a:off x="1400238" y="5227379"/>
            <a:ext cx="2897410" cy="782778"/>
          </a:xfrm>
          <a:prstGeom prst="rect">
            <a:avLst/>
          </a:prstGeom>
        </p:spPr>
        <p:txBody>
          <a:bodyPr vert="horz" wrap="square" lIns="0" tIns="0" rIns="0" bIns="0" rtlCol="0">
            <a:spAutoFit/>
          </a:bodyPr>
          <a:lstStyle/>
          <a:p>
            <a:pPr marR="277467" algn="r">
              <a:lnSpc>
                <a:spcPts val="1022"/>
              </a:lnSpc>
            </a:pPr>
            <a:r>
              <a:rPr sz="855" b="1" spc="-26" dirty="0">
                <a:solidFill>
                  <a:srgbClr val="636467"/>
                </a:solidFill>
                <a:latin typeface="Arial"/>
                <a:cs typeface="Arial"/>
              </a:rPr>
              <a:t>A</a:t>
            </a:r>
            <a:r>
              <a:rPr sz="855" b="1" spc="-9" dirty="0">
                <a:solidFill>
                  <a:srgbClr val="636467"/>
                </a:solidFill>
                <a:latin typeface="Arial"/>
                <a:cs typeface="Arial"/>
              </a:rPr>
              <a:t>P</a:t>
            </a:r>
            <a:endParaRPr sz="855">
              <a:solidFill>
                <a:prstClr val="black"/>
              </a:solidFill>
              <a:latin typeface="Arial"/>
              <a:cs typeface="Arial"/>
            </a:endParaRPr>
          </a:p>
          <a:p>
            <a:pPr marR="4344" algn="r">
              <a:lnSpc>
                <a:spcPts val="1022"/>
              </a:lnSpc>
            </a:pPr>
            <a:r>
              <a:rPr sz="855" b="1" spc="-9" dirty="0">
                <a:solidFill>
                  <a:srgbClr val="636467"/>
                </a:solidFill>
                <a:latin typeface="Arial"/>
                <a:cs typeface="Arial"/>
              </a:rPr>
              <a:t>S</a:t>
            </a:r>
            <a:r>
              <a:rPr sz="855" b="1" spc="-13" dirty="0">
                <a:solidFill>
                  <a:srgbClr val="636467"/>
                </a:solidFill>
                <a:latin typeface="Arial"/>
                <a:cs typeface="Arial"/>
              </a:rPr>
              <a:t>S</a:t>
            </a:r>
            <a:r>
              <a:rPr sz="855" b="1" spc="-4" dirty="0">
                <a:solidFill>
                  <a:srgbClr val="636467"/>
                </a:solidFill>
                <a:latin typeface="Arial"/>
                <a:cs typeface="Arial"/>
              </a:rPr>
              <a:t>ID:</a:t>
            </a:r>
            <a:r>
              <a:rPr sz="855" b="1" spc="17" dirty="0">
                <a:solidFill>
                  <a:srgbClr val="636467"/>
                </a:solidFill>
                <a:latin typeface="Times New Roman"/>
                <a:cs typeface="Times New Roman"/>
              </a:rPr>
              <a:t> </a:t>
            </a:r>
            <a:r>
              <a:rPr sz="855" b="1" spc="-13" dirty="0">
                <a:solidFill>
                  <a:srgbClr val="636467"/>
                </a:solidFill>
                <a:latin typeface="Arial"/>
                <a:cs typeface="Arial"/>
              </a:rPr>
              <a:t>c</a:t>
            </a:r>
            <a:r>
              <a:rPr sz="855" b="1" spc="-4" dirty="0">
                <a:solidFill>
                  <a:srgbClr val="636467"/>
                </a:solidFill>
                <a:latin typeface="Arial"/>
                <a:cs typeface="Arial"/>
              </a:rPr>
              <a:t>i</a:t>
            </a:r>
            <a:r>
              <a:rPr sz="855" b="1" spc="-13" dirty="0">
                <a:solidFill>
                  <a:srgbClr val="636467"/>
                </a:solidFill>
                <a:latin typeface="Arial"/>
                <a:cs typeface="Arial"/>
              </a:rPr>
              <a:t>s</a:t>
            </a:r>
            <a:r>
              <a:rPr sz="855" b="1" spc="-9" dirty="0">
                <a:solidFill>
                  <a:srgbClr val="636467"/>
                </a:solidFill>
                <a:latin typeface="Arial"/>
                <a:cs typeface="Arial"/>
              </a:rPr>
              <a:t>cosb2</a:t>
            </a:r>
            <a:endParaRPr sz="855">
              <a:solidFill>
                <a:prstClr val="black"/>
              </a:solidFill>
              <a:latin typeface="Arial"/>
              <a:cs typeface="Arial"/>
            </a:endParaRPr>
          </a:p>
          <a:p>
            <a:endParaRPr sz="855">
              <a:solidFill>
                <a:prstClr val="black"/>
              </a:solidFill>
              <a:latin typeface="Times New Roman"/>
              <a:cs typeface="Times New Roman"/>
            </a:endParaRPr>
          </a:p>
          <a:p>
            <a:pPr>
              <a:spcBef>
                <a:spcPts val="8"/>
              </a:spcBef>
            </a:pPr>
            <a:endParaRPr sz="898">
              <a:solidFill>
                <a:prstClr val="black"/>
              </a:solidFill>
              <a:latin typeface="Times New Roman"/>
              <a:cs typeface="Times New Roman"/>
            </a:endParaRPr>
          </a:p>
          <a:p>
            <a:pPr marL="10860"/>
            <a:r>
              <a:rPr sz="1667" spc="9" dirty="0">
                <a:solidFill>
                  <a:srgbClr val="156FB8"/>
                </a:solidFill>
                <a:latin typeface="Arial"/>
                <a:cs typeface="Arial"/>
              </a:rPr>
              <a:t>SPW</a:t>
            </a:r>
            <a:r>
              <a:rPr sz="1667" spc="4" dirty="0">
                <a:solidFill>
                  <a:srgbClr val="156FB8"/>
                </a:solidFill>
                <a:latin typeface="Arial"/>
                <a:cs typeface="Arial"/>
              </a:rPr>
              <a:t>F_</a:t>
            </a:r>
            <a:r>
              <a:rPr sz="1667" dirty="0">
                <a:solidFill>
                  <a:srgbClr val="156FB8"/>
                </a:solidFill>
                <a:latin typeface="Arial"/>
                <a:cs typeface="Arial"/>
              </a:rPr>
              <a:t>A</a:t>
            </a:r>
            <a:r>
              <a:rPr sz="1667" spc="9" dirty="0">
                <a:solidFill>
                  <a:srgbClr val="156FB8"/>
                </a:solidFill>
                <a:latin typeface="Arial"/>
                <a:cs typeface="Arial"/>
              </a:rPr>
              <a:t>P</a:t>
            </a:r>
            <a:endParaRPr sz="1667">
              <a:solidFill>
                <a:prstClr val="black"/>
              </a:solidFill>
              <a:latin typeface="Arial"/>
              <a:cs typeface="Arial"/>
            </a:endParaRPr>
          </a:p>
        </p:txBody>
      </p:sp>
      <p:sp>
        <p:nvSpPr>
          <p:cNvPr id="18" name="object 18"/>
          <p:cNvSpPr/>
          <p:nvPr/>
        </p:nvSpPr>
        <p:spPr>
          <a:xfrm>
            <a:off x="6090425" y="1461716"/>
            <a:ext cx="2348997" cy="2603128"/>
          </a:xfrm>
          <a:prstGeom prst="rect">
            <a:avLst/>
          </a:prstGeom>
          <a:blipFill>
            <a:blip r:embed="rId12" cstate="print"/>
            <a:stretch>
              <a:fillRect/>
            </a:stretch>
          </a:blipFill>
        </p:spPr>
        <p:txBody>
          <a:bodyPr wrap="square" lIns="0" tIns="0" rIns="0" bIns="0" rtlCol="0"/>
          <a:lstStyle/>
          <a:p>
            <a:endParaRPr sz="1539">
              <a:solidFill>
                <a:prstClr val="black"/>
              </a:solidFill>
            </a:endParaRPr>
          </a:p>
        </p:txBody>
      </p:sp>
      <p:sp>
        <p:nvSpPr>
          <p:cNvPr id="19" name="object 19"/>
          <p:cNvSpPr/>
          <p:nvPr/>
        </p:nvSpPr>
        <p:spPr>
          <a:xfrm>
            <a:off x="6076793" y="1448080"/>
            <a:ext cx="2376680" cy="2630800"/>
          </a:xfrm>
          <a:custGeom>
            <a:avLst/>
            <a:gdLst/>
            <a:ahLst/>
            <a:cxnLst/>
            <a:rect l="l" t="t" r="r" b="b"/>
            <a:pathLst>
              <a:path w="2779395" h="3076575">
                <a:moveTo>
                  <a:pt x="0" y="3076102"/>
                </a:moveTo>
                <a:lnTo>
                  <a:pt x="2778919" y="3076102"/>
                </a:lnTo>
                <a:lnTo>
                  <a:pt x="2778919" y="0"/>
                </a:lnTo>
                <a:lnTo>
                  <a:pt x="0" y="0"/>
                </a:lnTo>
                <a:lnTo>
                  <a:pt x="0" y="3076102"/>
                </a:lnTo>
                <a:close/>
              </a:path>
            </a:pathLst>
          </a:custGeom>
          <a:ln w="31902">
            <a:solidFill>
              <a:srgbClr val="231F20"/>
            </a:solidFill>
          </a:ln>
        </p:spPr>
        <p:txBody>
          <a:bodyPr wrap="square" lIns="0" tIns="0" rIns="0" bIns="0" rtlCol="0"/>
          <a:lstStyle/>
          <a:p>
            <a:endParaRPr sz="1539">
              <a:solidFill>
                <a:prstClr val="black"/>
              </a:solidFill>
            </a:endParaRPr>
          </a:p>
        </p:txBody>
      </p:sp>
      <p:sp>
        <p:nvSpPr>
          <p:cNvPr id="20" name="object 20"/>
          <p:cNvSpPr/>
          <p:nvPr/>
        </p:nvSpPr>
        <p:spPr>
          <a:xfrm>
            <a:off x="6269196" y="3708043"/>
            <a:ext cx="226971" cy="128146"/>
          </a:xfrm>
          <a:custGeom>
            <a:avLst/>
            <a:gdLst/>
            <a:ahLst/>
            <a:cxnLst/>
            <a:rect l="l" t="t" r="r" b="b"/>
            <a:pathLst>
              <a:path w="265429" h="149860">
                <a:moveTo>
                  <a:pt x="0" y="149447"/>
                </a:moveTo>
                <a:lnTo>
                  <a:pt x="265295" y="149447"/>
                </a:lnTo>
                <a:lnTo>
                  <a:pt x="265295" y="0"/>
                </a:lnTo>
                <a:lnTo>
                  <a:pt x="0" y="0"/>
                </a:lnTo>
                <a:lnTo>
                  <a:pt x="0" y="149447"/>
                </a:lnTo>
                <a:close/>
              </a:path>
            </a:pathLst>
          </a:custGeom>
          <a:ln w="41977">
            <a:solidFill>
              <a:srgbClr val="ED2124"/>
            </a:solidFill>
          </a:ln>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2539914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048009" y="2071931"/>
            <a:ext cx="3832444" cy="4587747"/>
          </a:xfrm>
          <a:custGeom>
            <a:avLst/>
            <a:gdLst/>
            <a:ahLst/>
            <a:cxnLst/>
            <a:rect l="l" t="t" r="r" b="b"/>
            <a:pathLst>
              <a:path w="4481830" h="5365115">
                <a:moveTo>
                  <a:pt x="0" y="5364754"/>
                </a:moveTo>
                <a:lnTo>
                  <a:pt x="4481535" y="5364754"/>
                </a:lnTo>
                <a:lnTo>
                  <a:pt x="4481535" y="0"/>
                </a:lnTo>
                <a:lnTo>
                  <a:pt x="0" y="0"/>
                </a:lnTo>
                <a:lnTo>
                  <a:pt x="0" y="5364754"/>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489225" cy="461665"/>
          </a:xfrm>
          <a:prstGeom prst="rect">
            <a:avLst/>
          </a:prstGeom>
        </p:spPr>
        <p:txBody>
          <a:bodyPr vert="horz" wrap="square" lIns="0" tIns="0" rIns="0" bIns="0" rtlCol="0">
            <a:spAutoFit/>
          </a:bodyPr>
          <a:lstStyle/>
          <a:p>
            <a:pPr marL="3829698">
              <a:lnSpc>
                <a:spcPts val="3566"/>
              </a:lnSpc>
            </a:pPr>
            <a:r>
              <a:rPr sz="2993" spc="-4" dirty="0"/>
              <a:t>L</a:t>
            </a:r>
            <a:r>
              <a:rPr sz="2993" spc="-13" dirty="0"/>
              <a:t>a</a:t>
            </a:r>
            <a:r>
              <a:rPr sz="2993" dirty="0"/>
              <a:t>b</a:t>
            </a:r>
            <a:r>
              <a:rPr sz="2993" spc="90" dirty="0">
                <a:latin typeface="Times New Roman"/>
                <a:cs typeface="Times New Roman"/>
              </a:rPr>
              <a:t> </a:t>
            </a:r>
            <a:r>
              <a:rPr sz="2993" spc="-13" dirty="0"/>
              <a:t>8</a:t>
            </a:r>
            <a:r>
              <a:rPr sz="2993" dirty="0"/>
              <a:t>:</a:t>
            </a:r>
            <a:r>
              <a:rPr sz="2993" spc="81" dirty="0">
                <a:latin typeface="Times New Roman"/>
                <a:cs typeface="Times New Roman"/>
              </a:rPr>
              <a:t> </a:t>
            </a:r>
            <a:r>
              <a:rPr sz="2993" dirty="0"/>
              <a:t>Mi</a:t>
            </a:r>
            <a:r>
              <a:rPr sz="2993" spc="-17" dirty="0"/>
              <a:t>n</a:t>
            </a:r>
            <a:r>
              <a:rPr sz="2993" dirty="0"/>
              <a:t>i</a:t>
            </a:r>
            <a:r>
              <a:rPr sz="2993" spc="-90" dirty="0">
                <a:latin typeface="Times New Roman"/>
                <a:cs typeface="Times New Roman"/>
              </a:rPr>
              <a:t> </a:t>
            </a:r>
            <a:r>
              <a:rPr sz="2993" dirty="0"/>
              <a:t>AP</a:t>
            </a:r>
            <a:r>
              <a:rPr sz="2993" spc="30" dirty="0">
                <a:latin typeface="Times New Roman"/>
                <a:cs typeface="Times New Roman"/>
              </a:rPr>
              <a:t> </a:t>
            </a:r>
            <a:r>
              <a:rPr sz="2993" dirty="0"/>
              <a:t>mode</a:t>
            </a:r>
            <a:endParaRPr sz="2993" dirty="0">
              <a:latin typeface="Times New Roman"/>
              <a:cs typeface="Times New Roman"/>
            </a:endParaRPr>
          </a:p>
        </p:txBody>
      </p:sp>
      <p:sp>
        <p:nvSpPr>
          <p:cNvPr id="4" name="object 4"/>
          <p:cNvSpPr txBox="1"/>
          <p:nvPr/>
        </p:nvSpPr>
        <p:spPr>
          <a:xfrm>
            <a:off x="771344" y="1339434"/>
            <a:ext cx="6692929" cy="578876"/>
          </a:xfrm>
          <a:prstGeom prst="rect">
            <a:avLst/>
          </a:prstGeom>
        </p:spPr>
        <p:txBody>
          <a:bodyPr vert="horz" wrap="square" lIns="0" tIns="0" rIns="0" bIns="0" rtlCol="0">
            <a:spAutoFit/>
          </a:bodyPr>
          <a:lstStyle/>
          <a:p>
            <a:pPr marL="178643" marR="4344" indent="-167783">
              <a:buClr>
                <a:srgbClr val="37A9DB"/>
              </a:buClr>
              <a:buFont typeface="Arial"/>
              <a:buChar char="•"/>
              <a:tabLst>
                <a:tab pos="179186" algn="l"/>
              </a:tabLst>
            </a:pPr>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60" dirty="0">
                <a:solidFill>
                  <a:srgbClr val="192450"/>
                </a:solidFill>
                <a:latin typeface="Times New Roman"/>
                <a:cs typeface="Times New Roman"/>
              </a:rPr>
              <a:t> </a:t>
            </a:r>
            <a:r>
              <a:rPr sz="1881" dirty="0">
                <a:solidFill>
                  <a:srgbClr val="192450"/>
                </a:solidFill>
                <a:latin typeface="Arial"/>
                <a:cs typeface="Arial"/>
              </a:rPr>
              <a:t>rec</a:t>
            </a:r>
            <a:r>
              <a:rPr sz="1881" spc="4" dirty="0">
                <a:solidFill>
                  <a:srgbClr val="192450"/>
                </a:solidFill>
                <a:latin typeface="Arial"/>
                <a:cs typeface="Arial"/>
              </a:rPr>
              <a:t>e</a:t>
            </a:r>
            <a:r>
              <a:rPr sz="1881" spc="-4" dirty="0">
                <a:solidFill>
                  <a:srgbClr val="192450"/>
                </a:solidFill>
                <a:latin typeface="Arial"/>
                <a:cs typeface="Arial"/>
              </a:rPr>
              <a:t>i</a:t>
            </a:r>
            <a:r>
              <a:rPr sz="1881" spc="-9" dirty="0">
                <a:solidFill>
                  <a:srgbClr val="192450"/>
                </a:solidFill>
                <a:latin typeface="Arial"/>
                <a:cs typeface="Arial"/>
              </a:rPr>
              <a:t>v</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r</a:t>
            </a:r>
            <a:r>
              <a:rPr sz="1881" spc="-4" dirty="0">
                <a:solidFill>
                  <a:srgbClr val="192450"/>
                </a:solidFill>
                <a:latin typeface="Arial"/>
                <a:cs typeface="Arial"/>
              </a:rPr>
              <a:t>amete</a:t>
            </a:r>
            <a:r>
              <a:rPr sz="1881" spc="-9" dirty="0">
                <a:solidFill>
                  <a:srgbClr val="192450"/>
                </a:solidFill>
                <a:latin typeface="Arial"/>
                <a:cs typeface="Arial"/>
              </a:rPr>
              <a:t>r</a:t>
            </a:r>
            <a:r>
              <a:rPr sz="1881" dirty="0">
                <a:solidFill>
                  <a:srgbClr val="192450"/>
                </a:solidFill>
                <a:latin typeface="Arial"/>
                <a:cs typeface="Arial"/>
              </a:rPr>
              <a:t>s</a:t>
            </a:r>
            <a:r>
              <a:rPr sz="1881" spc="9"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43"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60" dirty="0">
                <a:solidFill>
                  <a:srgbClr val="192450"/>
                </a:solidFill>
                <a:latin typeface="Times New Roman"/>
                <a:cs typeface="Times New Roman"/>
              </a:rPr>
              <a:t> </a:t>
            </a:r>
            <a:r>
              <a:rPr sz="1881" spc="-4" dirty="0">
                <a:solidFill>
                  <a:srgbClr val="192450"/>
                </a:solidFill>
                <a:latin typeface="Arial"/>
                <a:cs typeface="Arial"/>
              </a:rPr>
              <a:t>automatically</a:t>
            </a:r>
            <a:r>
              <a:rPr sz="1881" spc="-4"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a:t>
            </a:r>
            <a:r>
              <a:rPr sz="1881" spc="9"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4" dirty="0">
                <a:solidFill>
                  <a:srgbClr val="192450"/>
                </a:solidFill>
                <a:latin typeface="Arial"/>
                <a:cs typeface="Arial"/>
              </a:rPr>
              <a:t>a</a:t>
            </a:r>
            <a:r>
              <a:rPr sz="1881" spc="4" dirty="0">
                <a:solidFill>
                  <a:srgbClr val="192450"/>
                </a:solidFill>
                <a:latin typeface="Arial"/>
                <a:cs typeface="Arial"/>
              </a:rPr>
              <a:t>c</a:t>
            </a:r>
            <a:r>
              <a:rPr sz="1881" dirty="0">
                <a:solidFill>
                  <a:srgbClr val="192450"/>
                </a:solidFill>
                <a:latin typeface="Arial"/>
                <a:cs typeface="Arial"/>
              </a:rPr>
              <a:t>c</a:t>
            </a:r>
            <a:r>
              <a:rPr sz="1881" spc="4" dirty="0">
                <a:solidFill>
                  <a:srgbClr val="192450"/>
                </a:solidFill>
                <a:latin typeface="Arial"/>
                <a:cs typeface="Arial"/>
              </a:rPr>
              <a:t>e</a:t>
            </a:r>
            <a:r>
              <a:rPr sz="1881" dirty="0">
                <a:solidFill>
                  <a:srgbClr val="192450"/>
                </a:solidFill>
                <a:latin typeface="Arial"/>
                <a:cs typeface="Arial"/>
              </a:rPr>
              <a:t>ss</a:t>
            </a:r>
            <a:r>
              <a:rPr sz="1881" spc="13" dirty="0">
                <a:solidFill>
                  <a:srgbClr val="192450"/>
                </a:solidFill>
                <a:latin typeface="Times New Roman"/>
                <a:cs typeface="Times New Roman"/>
              </a:rPr>
              <a:t> </a:t>
            </a:r>
            <a:r>
              <a:rPr sz="1881" spc="-4" dirty="0">
                <a:solidFill>
                  <a:srgbClr val="192450"/>
                </a:solidFill>
                <a:latin typeface="Arial"/>
                <a:cs typeface="Arial"/>
              </a:rPr>
              <a:t>poin</a:t>
            </a:r>
            <a:r>
              <a:rPr sz="1881" dirty="0">
                <a:solidFill>
                  <a:srgbClr val="192450"/>
                </a:solidFill>
                <a:latin typeface="Arial"/>
                <a:cs typeface="Arial"/>
              </a:rPr>
              <a:t>t</a:t>
            </a:r>
            <a:r>
              <a:rPr sz="1881" spc="56" dirty="0">
                <a:solidFill>
                  <a:srgbClr val="192450"/>
                </a:solidFill>
                <a:latin typeface="Times New Roman"/>
                <a:cs typeface="Times New Roman"/>
              </a:rPr>
              <a:t> </a:t>
            </a:r>
            <a:r>
              <a:rPr sz="1881" dirty="0">
                <a:solidFill>
                  <a:srgbClr val="192450"/>
                </a:solidFill>
                <a:latin typeface="Arial"/>
                <a:cs typeface="Arial"/>
              </a:rPr>
              <a:t>requi</a:t>
            </a:r>
            <a:r>
              <a:rPr sz="1881" spc="4" dirty="0">
                <a:solidFill>
                  <a:srgbClr val="192450"/>
                </a:solidFill>
                <a:latin typeface="Arial"/>
                <a:cs typeface="Arial"/>
              </a:rPr>
              <a:t>r</a:t>
            </a:r>
            <a:r>
              <a:rPr sz="1881" spc="-4" dirty="0">
                <a:solidFill>
                  <a:srgbClr val="192450"/>
                </a:solidFill>
                <a:latin typeface="Arial"/>
                <a:cs typeface="Arial"/>
              </a:rPr>
              <a:t>ed</a:t>
            </a:r>
            <a:endParaRPr sz="1881">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9</a:t>
            </a:r>
            <a:r>
              <a:rPr sz="1112" spc="4" dirty="0">
                <a:solidFill>
                  <a:srgbClr val="FFFFFF"/>
                </a:solidFill>
                <a:latin typeface="Arial"/>
                <a:cs typeface="Arial"/>
              </a:rPr>
              <a:t>0</a:t>
            </a:r>
            <a:endParaRPr sz="1112">
              <a:solidFill>
                <a:prstClr val="black"/>
              </a:solidFill>
              <a:latin typeface="Arial"/>
              <a:cs typeface="Arial"/>
            </a:endParaRPr>
          </a:p>
        </p:txBody>
      </p:sp>
      <p:sp>
        <p:nvSpPr>
          <p:cNvPr id="6" name="object 6"/>
          <p:cNvSpPr/>
          <p:nvPr/>
        </p:nvSpPr>
        <p:spPr>
          <a:xfrm>
            <a:off x="1021643" y="3361268"/>
            <a:ext cx="3837221" cy="3049447"/>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7" name="object 7"/>
          <p:cNvSpPr/>
          <p:nvPr/>
        </p:nvSpPr>
        <p:spPr>
          <a:xfrm>
            <a:off x="3228818" y="4712404"/>
            <a:ext cx="1208967" cy="575761"/>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635760" y="5288166"/>
            <a:ext cx="480950" cy="637501"/>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9" name="object 9"/>
          <p:cNvSpPr/>
          <p:nvPr/>
        </p:nvSpPr>
        <p:spPr>
          <a:xfrm>
            <a:off x="1107433" y="5357336"/>
            <a:ext cx="141107" cy="179138"/>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0" name="object 10"/>
          <p:cNvSpPr/>
          <p:nvPr/>
        </p:nvSpPr>
        <p:spPr>
          <a:xfrm>
            <a:off x="2876725" y="4687380"/>
            <a:ext cx="301790" cy="301777"/>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12" name="object 12"/>
          <p:cNvSpPr txBox="1"/>
          <p:nvPr/>
        </p:nvSpPr>
        <p:spPr>
          <a:xfrm>
            <a:off x="6004301" y="2125636"/>
            <a:ext cx="1107162"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4"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13" name="object 13"/>
          <p:cNvSpPr/>
          <p:nvPr/>
        </p:nvSpPr>
        <p:spPr>
          <a:xfrm>
            <a:off x="1389560" y="3563758"/>
            <a:ext cx="989246" cy="526131"/>
          </a:xfrm>
          <a:prstGeom prst="rect">
            <a:avLst/>
          </a:prstGeom>
          <a:blipFill>
            <a:blip r:embed="rId8" cstate="print"/>
            <a:stretch>
              <a:fillRect/>
            </a:stretch>
          </a:blipFill>
        </p:spPr>
        <p:txBody>
          <a:bodyPr wrap="square" lIns="0" tIns="0" rIns="0" bIns="0" rtlCol="0"/>
          <a:lstStyle/>
          <a:p>
            <a:endParaRPr sz="1539">
              <a:solidFill>
                <a:prstClr val="black"/>
              </a:solidFill>
            </a:endParaRPr>
          </a:p>
        </p:txBody>
      </p:sp>
      <p:sp>
        <p:nvSpPr>
          <p:cNvPr id="14" name="object 14"/>
          <p:cNvSpPr/>
          <p:nvPr/>
        </p:nvSpPr>
        <p:spPr>
          <a:xfrm>
            <a:off x="1389560" y="3563758"/>
            <a:ext cx="1148654" cy="1148645"/>
          </a:xfrm>
          <a:prstGeom prst="rect">
            <a:avLst/>
          </a:prstGeom>
          <a:blipFill>
            <a:blip r:embed="rId9" cstate="print"/>
            <a:stretch>
              <a:fillRect/>
            </a:stretch>
          </a:blipFill>
        </p:spPr>
        <p:txBody>
          <a:bodyPr wrap="square" lIns="0" tIns="0" rIns="0" bIns="0" rtlCol="0"/>
          <a:lstStyle/>
          <a:p>
            <a:endParaRPr sz="1539">
              <a:solidFill>
                <a:prstClr val="black"/>
              </a:solidFill>
            </a:endParaRPr>
          </a:p>
        </p:txBody>
      </p:sp>
      <p:sp>
        <p:nvSpPr>
          <p:cNvPr id="15" name="object 15"/>
          <p:cNvSpPr/>
          <p:nvPr/>
        </p:nvSpPr>
        <p:spPr>
          <a:xfrm>
            <a:off x="1389560" y="3563757"/>
            <a:ext cx="1027132" cy="664380"/>
          </a:xfrm>
          <a:prstGeom prst="rect">
            <a:avLst/>
          </a:prstGeom>
          <a:blipFill>
            <a:blip r:embed="rId10" cstate="print"/>
            <a:stretch>
              <a:fillRect/>
            </a:stretch>
          </a:blipFill>
        </p:spPr>
        <p:txBody>
          <a:bodyPr wrap="square" lIns="0" tIns="0" rIns="0" bIns="0" rtlCol="0"/>
          <a:lstStyle/>
          <a:p>
            <a:endParaRPr sz="1539">
              <a:solidFill>
                <a:prstClr val="black"/>
              </a:solidFill>
            </a:endParaRPr>
          </a:p>
        </p:txBody>
      </p:sp>
      <p:sp>
        <p:nvSpPr>
          <p:cNvPr id="16" name="object 16"/>
          <p:cNvSpPr/>
          <p:nvPr/>
        </p:nvSpPr>
        <p:spPr>
          <a:xfrm>
            <a:off x="1389560" y="4366878"/>
            <a:ext cx="22603" cy="103978"/>
          </a:xfrm>
          <a:prstGeom prst="rect">
            <a:avLst/>
          </a:prstGeom>
          <a:blipFill>
            <a:blip r:embed="rId11" cstate="print"/>
            <a:stretch>
              <a:fillRect/>
            </a:stretch>
          </a:blipFill>
        </p:spPr>
        <p:txBody>
          <a:bodyPr wrap="square" lIns="0" tIns="0" rIns="0" bIns="0" rtlCol="0"/>
          <a:lstStyle/>
          <a:p>
            <a:endParaRPr sz="1539">
              <a:solidFill>
                <a:prstClr val="black"/>
              </a:solidFill>
            </a:endParaRPr>
          </a:p>
        </p:txBody>
      </p:sp>
      <p:sp>
        <p:nvSpPr>
          <p:cNvPr id="17" name="object 17"/>
          <p:cNvSpPr/>
          <p:nvPr/>
        </p:nvSpPr>
        <p:spPr>
          <a:xfrm>
            <a:off x="2264503" y="3715318"/>
            <a:ext cx="123380" cy="113116"/>
          </a:xfrm>
          <a:prstGeom prst="rect">
            <a:avLst/>
          </a:prstGeom>
          <a:blipFill>
            <a:blip r:embed="rId12" cstate="print"/>
            <a:stretch>
              <a:fillRect/>
            </a:stretch>
          </a:blipFill>
        </p:spPr>
        <p:txBody>
          <a:bodyPr wrap="square" lIns="0" tIns="0" rIns="0" bIns="0" rtlCol="0"/>
          <a:lstStyle/>
          <a:p>
            <a:endParaRPr sz="1539">
              <a:solidFill>
                <a:prstClr val="black"/>
              </a:solidFill>
            </a:endParaRPr>
          </a:p>
        </p:txBody>
      </p:sp>
      <p:sp>
        <p:nvSpPr>
          <p:cNvPr id="18" name="object 18"/>
          <p:cNvSpPr/>
          <p:nvPr/>
        </p:nvSpPr>
        <p:spPr>
          <a:xfrm>
            <a:off x="1045632" y="4950143"/>
            <a:ext cx="2184460" cy="958925"/>
          </a:xfrm>
          <a:custGeom>
            <a:avLst/>
            <a:gdLst/>
            <a:ahLst/>
            <a:cxnLst/>
            <a:rect l="l" t="t" r="r" b="b"/>
            <a:pathLst>
              <a:path w="2554604" h="1121409">
                <a:moveTo>
                  <a:pt x="104558" y="998445"/>
                </a:moveTo>
                <a:lnTo>
                  <a:pt x="0" y="1061179"/>
                </a:lnTo>
                <a:lnTo>
                  <a:pt x="106082" y="1121319"/>
                </a:lnTo>
                <a:lnTo>
                  <a:pt x="112751" y="1119472"/>
                </a:lnTo>
                <a:lnTo>
                  <a:pt x="115705" y="1114211"/>
                </a:lnTo>
                <a:lnTo>
                  <a:pt x="118679" y="1108984"/>
                </a:lnTo>
                <a:lnTo>
                  <a:pt x="116823" y="1102327"/>
                </a:lnTo>
                <a:lnTo>
                  <a:pt x="63040" y="1071810"/>
                </a:lnTo>
                <a:lnTo>
                  <a:pt x="21799" y="1071810"/>
                </a:lnTo>
                <a:lnTo>
                  <a:pt x="21524" y="1049987"/>
                </a:lnTo>
                <a:lnTo>
                  <a:pt x="59731" y="1049523"/>
                </a:lnTo>
                <a:lnTo>
                  <a:pt x="61985" y="1049444"/>
                </a:lnTo>
                <a:lnTo>
                  <a:pt x="115799" y="1017151"/>
                </a:lnTo>
                <a:lnTo>
                  <a:pt x="117466" y="1010460"/>
                </a:lnTo>
                <a:lnTo>
                  <a:pt x="111273" y="1000112"/>
                </a:lnTo>
                <a:lnTo>
                  <a:pt x="104558" y="998445"/>
                </a:lnTo>
                <a:close/>
              </a:path>
              <a:path w="2554604" h="1121409">
                <a:moveTo>
                  <a:pt x="61985" y="1049444"/>
                </a:moveTo>
                <a:lnTo>
                  <a:pt x="59731" y="1049523"/>
                </a:lnTo>
                <a:lnTo>
                  <a:pt x="21524" y="1049987"/>
                </a:lnTo>
                <a:lnTo>
                  <a:pt x="21799" y="1071810"/>
                </a:lnTo>
                <a:lnTo>
                  <a:pt x="60005" y="1071359"/>
                </a:lnTo>
                <a:lnTo>
                  <a:pt x="62113" y="1071285"/>
                </a:lnTo>
                <a:lnTo>
                  <a:pt x="60313" y="1070265"/>
                </a:lnTo>
                <a:lnTo>
                  <a:pt x="27288" y="1070265"/>
                </a:lnTo>
                <a:lnTo>
                  <a:pt x="27038" y="1051404"/>
                </a:lnTo>
                <a:lnTo>
                  <a:pt x="58719" y="1051404"/>
                </a:lnTo>
                <a:lnTo>
                  <a:pt x="61985" y="1049444"/>
                </a:lnTo>
                <a:close/>
              </a:path>
              <a:path w="2554604" h="1121409">
                <a:moveTo>
                  <a:pt x="62113" y="1071285"/>
                </a:moveTo>
                <a:lnTo>
                  <a:pt x="60005" y="1071359"/>
                </a:lnTo>
                <a:lnTo>
                  <a:pt x="21799" y="1071810"/>
                </a:lnTo>
                <a:lnTo>
                  <a:pt x="63040" y="1071810"/>
                </a:lnTo>
                <a:lnTo>
                  <a:pt x="62113" y="1071285"/>
                </a:lnTo>
                <a:close/>
              </a:path>
              <a:path w="2554604" h="1121409">
                <a:moveTo>
                  <a:pt x="2492288" y="50026"/>
                </a:moveTo>
                <a:lnTo>
                  <a:pt x="2434181" y="52196"/>
                </a:lnTo>
                <a:lnTo>
                  <a:pt x="2374440" y="55683"/>
                </a:lnTo>
                <a:lnTo>
                  <a:pt x="2315126" y="60591"/>
                </a:lnTo>
                <a:lnTo>
                  <a:pt x="2256208" y="66732"/>
                </a:lnTo>
                <a:lnTo>
                  <a:pt x="2197870" y="74163"/>
                </a:lnTo>
                <a:lnTo>
                  <a:pt x="2140354" y="82689"/>
                </a:lnTo>
                <a:lnTo>
                  <a:pt x="2083570" y="92488"/>
                </a:lnTo>
                <a:lnTo>
                  <a:pt x="2027730" y="103406"/>
                </a:lnTo>
                <a:lnTo>
                  <a:pt x="1972866" y="115311"/>
                </a:lnTo>
                <a:lnTo>
                  <a:pt x="1919130" y="128302"/>
                </a:lnTo>
                <a:lnTo>
                  <a:pt x="1866796" y="142170"/>
                </a:lnTo>
                <a:lnTo>
                  <a:pt x="1815879" y="157008"/>
                </a:lnTo>
                <a:lnTo>
                  <a:pt x="1766337" y="172663"/>
                </a:lnTo>
                <a:lnTo>
                  <a:pt x="1718617" y="189189"/>
                </a:lnTo>
                <a:lnTo>
                  <a:pt x="1672446" y="206538"/>
                </a:lnTo>
                <a:lnTo>
                  <a:pt x="1628095" y="224729"/>
                </a:lnTo>
                <a:lnTo>
                  <a:pt x="1585971" y="243471"/>
                </a:lnTo>
                <a:lnTo>
                  <a:pt x="1545680" y="262926"/>
                </a:lnTo>
                <a:lnTo>
                  <a:pt x="1507604" y="283070"/>
                </a:lnTo>
                <a:lnTo>
                  <a:pt x="1472074" y="303644"/>
                </a:lnTo>
                <a:lnTo>
                  <a:pt x="1438787" y="324767"/>
                </a:lnTo>
                <a:lnTo>
                  <a:pt x="1393719" y="357652"/>
                </a:lnTo>
                <a:lnTo>
                  <a:pt x="1354823" y="391381"/>
                </a:lnTo>
                <a:lnTo>
                  <a:pt x="1322069" y="426351"/>
                </a:lnTo>
                <a:lnTo>
                  <a:pt x="1296600" y="462046"/>
                </a:lnTo>
                <a:lnTo>
                  <a:pt x="1278550" y="498704"/>
                </a:lnTo>
                <a:lnTo>
                  <a:pt x="1268480" y="536054"/>
                </a:lnTo>
                <a:lnTo>
                  <a:pt x="1266251" y="571176"/>
                </a:lnTo>
                <a:lnTo>
                  <a:pt x="1264846" y="582225"/>
                </a:lnTo>
                <a:lnTo>
                  <a:pt x="1251405" y="626126"/>
                </a:lnTo>
                <a:lnTo>
                  <a:pt x="1232522" y="659224"/>
                </a:lnTo>
                <a:lnTo>
                  <a:pt x="1206209" y="692432"/>
                </a:lnTo>
                <a:lnTo>
                  <a:pt x="1173193" y="725292"/>
                </a:lnTo>
                <a:lnTo>
                  <a:pt x="1133606" y="757464"/>
                </a:lnTo>
                <a:lnTo>
                  <a:pt x="1087968" y="789014"/>
                </a:lnTo>
                <a:lnTo>
                  <a:pt x="1036484" y="819399"/>
                </a:lnTo>
                <a:lnTo>
                  <a:pt x="999253" y="839141"/>
                </a:lnTo>
                <a:lnTo>
                  <a:pt x="959796" y="858191"/>
                </a:lnTo>
                <a:lnTo>
                  <a:pt x="918100" y="876738"/>
                </a:lnTo>
                <a:lnTo>
                  <a:pt x="874440" y="894575"/>
                </a:lnTo>
                <a:lnTo>
                  <a:pt x="828970" y="911684"/>
                </a:lnTo>
                <a:lnTo>
                  <a:pt x="781537" y="928079"/>
                </a:lnTo>
                <a:lnTo>
                  <a:pt x="732553" y="943535"/>
                </a:lnTo>
                <a:lnTo>
                  <a:pt x="682047" y="958272"/>
                </a:lnTo>
                <a:lnTo>
                  <a:pt x="630280" y="972049"/>
                </a:lnTo>
                <a:lnTo>
                  <a:pt x="576965" y="984790"/>
                </a:lnTo>
                <a:lnTo>
                  <a:pt x="522671" y="996601"/>
                </a:lnTo>
                <a:lnTo>
                  <a:pt x="467200" y="1007376"/>
                </a:lnTo>
                <a:lnTo>
                  <a:pt x="410882" y="1017090"/>
                </a:lnTo>
                <a:lnTo>
                  <a:pt x="353708" y="1025591"/>
                </a:lnTo>
                <a:lnTo>
                  <a:pt x="295893" y="1032890"/>
                </a:lnTo>
                <a:lnTo>
                  <a:pt x="237384" y="1039057"/>
                </a:lnTo>
                <a:lnTo>
                  <a:pt x="178545" y="1043879"/>
                </a:lnTo>
                <a:lnTo>
                  <a:pt x="119298" y="1047426"/>
                </a:lnTo>
                <a:lnTo>
                  <a:pt x="61985" y="1049444"/>
                </a:lnTo>
                <a:lnTo>
                  <a:pt x="43330" y="1060639"/>
                </a:lnTo>
                <a:lnTo>
                  <a:pt x="62113" y="1071285"/>
                </a:lnTo>
                <a:lnTo>
                  <a:pt x="120060" y="1069241"/>
                </a:lnTo>
                <a:lnTo>
                  <a:pt x="179853" y="1065656"/>
                </a:lnTo>
                <a:lnTo>
                  <a:pt x="239170" y="1060810"/>
                </a:lnTo>
                <a:lnTo>
                  <a:pt x="298179" y="1054595"/>
                </a:lnTo>
                <a:lnTo>
                  <a:pt x="356436" y="1047213"/>
                </a:lnTo>
                <a:lnTo>
                  <a:pt x="414073" y="1038700"/>
                </a:lnTo>
                <a:lnTo>
                  <a:pt x="470903" y="1028901"/>
                </a:lnTo>
                <a:lnTo>
                  <a:pt x="526886" y="1018044"/>
                </a:lnTo>
                <a:lnTo>
                  <a:pt x="581726" y="1006126"/>
                </a:lnTo>
                <a:lnTo>
                  <a:pt x="635328" y="993279"/>
                </a:lnTo>
                <a:lnTo>
                  <a:pt x="687787" y="979349"/>
                </a:lnTo>
                <a:lnTo>
                  <a:pt x="738722" y="964490"/>
                </a:lnTo>
                <a:lnTo>
                  <a:pt x="788109" y="948891"/>
                </a:lnTo>
                <a:lnTo>
                  <a:pt x="835959" y="932319"/>
                </a:lnTo>
                <a:lnTo>
                  <a:pt x="882002" y="915030"/>
                </a:lnTo>
                <a:lnTo>
                  <a:pt x="926363" y="896944"/>
                </a:lnTo>
                <a:lnTo>
                  <a:pt x="968633" y="878144"/>
                </a:lnTo>
                <a:lnTo>
                  <a:pt x="1008778" y="858810"/>
                </a:lnTo>
                <a:lnTo>
                  <a:pt x="1046701" y="838675"/>
                </a:lnTo>
                <a:lnTo>
                  <a:pt x="1082384" y="818150"/>
                </a:lnTo>
                <a:lnTo>
                  <a:pt x="1115830" y="796826"/>
                </a:lnTo>
                <a:lnTo>
                  <a:pt x="1160894" y="764130"/>
                </a:lnTo>
                <a:lnTo>
                  <a:pt x="1199768" y="730434"/>
                </a:lnTo>
                <a:lnTo>
                  <a:pt x="1232367" y="695669"/>
                </a:lnTo>
                <a:lnTo>
                  <a:pt x="1257988" y="660010"/>
                </a:lnTo>
                <a:lnTo>
                  <a:pt x="1276026" y="623517"/>
                </a:lnTo>
                <a:lnTo>
                  <a:pt x="1286243" y="586145"/>
                </a:lnTo>
                <a:lnTo>
                  <a:pt x="1288779" y="549496"/>
                </a:lnTo>
                <a:lnTo>
                  <a:pt x="1290172" y="538721"/>
                </a:lnTo>
                <a:lnTo>
                  <a:pt x="1303745" y="494787"/>
                </a:lnTo>
                <a:lnTo>
                  <a:pt x="1330604" y="450985"/>
                </a:lnTo>
                <a:lnTo>
                  <a:pt x="1359158" y="417825"/>
                </a:lnTo>
                <a:lnTo>
                  <a:pt x="1394423" y="385227"/>
                </a:lnTo>
                <a:lnTo>
                  <a:pt x="1435976" y="353330"/>
                </a:lnTo>
                <a:lnTo>
                  <a:pt x="1483671" y="322112"/>
                </a:lnTo>
                <a:lnTo>
                  <a:pt x="1518665" y="301809"/>
                </a:lnTo>
                <a:lnTo>
                  <a:pt x="1555894" y="282226"/>
                </a:lnTo>
                <a:lnTo>
                  <a:pt x="1595496" y="263057"/>
                </a:lnTo>
                <a:lnTo>
                  <a:pt x="1637047" y="244589"/>
                </a:lnTo>
                <a:lnTo>
                  <a:pt x="1680697" y="226838"/>
                </a:lnTo>
                <a:lnTo>
                  <a:pt x="1726179" y="209751"/>
                </a:lnTo>
                <a:lnTo>
                  <a:pt x="1773469" y="193224"/>
                </a:lnTo>
                <a:lnTo>
                  <a:pt x="1822454" y="177713"/>
                </a:lnTo>
                <a:lnTo>
                  <a:pt x="1872831" y="163162"/>
                </a:lnTo>
                <a:lnTo>
                  <a:pt x="1924860" y="149303"/>
                </a:lnTo>
                <a:lnTo>
                  <a:pt x="1978048" y="136565"/>
                </a:lnTo>
                <a:lnTo>
                  <a:pt x="2032333" y="124681"/>
                </a:lnTo>
                <a:lnTo>
                  <a:pt x="2087745" y="113906"/>
                </a:lnTo>
                <a:lnTo>
                  <a:pt x="2143981" y="104238"/>
                </a:lnTo>
                <a:lnTo>
                  <a:pt x="2201070" y="95701"/>
                </a:lnTo>
                <a:lnTo>
                  <a:pt x="2259012" y="88297"/>
                </a:lnTo>
                <a:lnTo>
                  <a:pt x="2317382" y="82283"/>
                </a:lnTo>
                <a:lnTo>
                  <a:pt x="2376269" y="77391"/>
                </a:lnTo>
                <a:lnTo>
                  <a:pt x="2435461" y="73889"/>
                </a:lnTo>
                <a:lnTo>
                  <a:pt x="2492380" y="71873"/>
                </a:lnTo>
                <a:lnTo>
                  <a:pt x="2511085" y="60668"/>
                </a:lnTo>
                <a:lnTo>
                  <a:pt x="2492288" y="50026"/>
                </a:lnTo>
                <a:close/>
              </a:path>
              <a:path w="2554604" h="1121409">
                <a:moveTo>
                  <a:pt x="27038" y="1051404"/>
                </a:moveTo>
                <a:lnTo>
                  <a:pt x="27288" y="1070265"/>
                </a:lnTo>
                <a:lnTo>
                  <a:pt x="43330" y="1060639"/>
                </a:lnTo>
                <a:lnTo>
                  <a:pt x="27038" y="1051404"/>
                </a:lnTo>
                <a:close/>
              </a:path>
              <a:path w="2554604" h="1121409">
                <a:moveTo>
                  <a:pt x="43330" y="1060639"/>
                </a:moveTo>
                <a:lnTo>
                  <a:pt x="27288" y="1070265"/>
                </a:lnTo>
                <a:lnTo>
                  <a:pt x="60313" y="1070265"/>
                </a:lnTo>
                <a:lnTo>
                  <a:pt x="43330" y="1060639"/>
                </a:lnTo>
                <a:close/>
              </a:path>
              <a:path w="2554604" h="1121409">
                <a:moveTo>
                  <a:pt x="58719" y="1051404"/>
                </a:moveTo>
                <a:lnTo>
                  <a:pt x="27038" y="1051404"/>
                </a:lnTo>
                <a:lnTo>
                  <a:pt x="43330" y="1060639"/>
                </a:lnTo>
                <a:lnTo>
                  <a:pt x="58719" y="1051404"/>
                </a:lnTo>
                <a:close/>
              </a:path>
              <a:path w="2554604" h="1121409">
                <a:moveTo>
                  <a:pt x="2535589" y="49398"/>
                </a:moveTo>
                <a:lnTo>
                  <a:pt x="2532570" y="49398"/>
                </a:lnTo>
                <a:lnTo>
                  <a:pt x="2532845" y="71234"/>
                </a:lnTo>
                <a:lnTo>
                  <a:pt x="2494928" y="71783"/>
                </a:lnTo>
                <a:lnTo>
                  <a:pt x="2492380" y="71873"/>
                </a:lnTo>
                <a:lnTo>
                  <a:pt x="2438540" y="104107"/>
                </a:lnTo>
                <a:lnTo>
                  <a:pt x="2436863" y="110822"/>
                </a:lnTo>
                <a:lnTo>
                  <a:pt x="2443020" y="121170"/>
                </a:lnTo>
                <a:lnTo>
                  <a:pt x="2449726" y="122849"/>
                </a:lnTo>
                <a:lnTo>
                  <a:pt x="2554394" y="60042"/>
                </a:lnTo>
                <a:lnTo>
                  <a:pt x="2535589" y="49398"/>
                </a:lnTo>
                <a:close/>
              </a:path>
              <a:path w="2554604" h="1121409">
                <a:moveTo>
                  <a:pt x="2511085" y="60668"/>
                </a:moveTo>
                <a:lnTo>
                  <a:pt x="2492380" y="71873"/>
                </a:lnTo>
                <a:lnTo>
                  <a:pt x="2494928" y="71783"/>
                </a:lnTo>
                <a:lnTo>
                  <a:pt x="2532845" y="71234"/>
                </a:lnTo>
                <a:lnTo>
                  <a:pt x="2532827" y="69829"/>
                </a:lnTo>
                <a:lnTo>
                  <a:pt x="2527267" y="69829"/>
                </a:lnTo>
                <a:lnTo>
                  <a:pt x="2511085" y="60668"/>
                </a:lnTo>
                <a:close/>
              </a:path>
              <a:path w="2554604" h="1121409">
                <a:moveTo>
                  <a:pt x="2527115" y="51066"/>
                </a:moveTo>
                <a:lnTo>
                  <a:pt x="2511085" y="60668"/>
                </a:lnTo>
                <a:lnTo>
                  <a:pt x="2527267" y="69829"/>
                </a:lnTo>
                <a:lnTo>
                  <a:pt x="2527115" y="51066"/>
                </a:lnTo>
                <a:close/>
              </a:path>
              <a:path w="2554604" h="1121409">
                <a:moveTo>
                  <a:pt x="2532591" y="51066"/>
                </a:moveTo>
                <a:lnTo>
                  <a:pt x="2527115" y="51066"/>
                </a:lnTo>
                <a:lnTo>
                  <a:pt x="2527267" y="69829"/>
                </a:lnTo>
                <a:lnTo>
                  <a:pt x="2532827" y="69829"/>
                </a:lnTo>
                <a:lnTo>
                  <a:pt x="2532591" y="51066"/>
                </a:lnTo>
                <a:close/>
              </a:path>
              <a:path w="2554604" h="1121409">
                <a:moveTo>
                  <a:pt x="2532570" y="49398"/>
                </a:moveTo>
                <a:lnTo>
                  <a:pt x="2494074" y="49959"/>
                </a:lnTo>
                <a:lnTo>
                  <a:pt x="2492288" y="50026"/>
                </a:lnTo>
                <a:lnTo>
                  <a:pt x="2511085" y="60668"/>
                </a:lnTo>
                <a:lnTo>
                  <a:pt x="2527115" y="51066"/>
                </a:lnTo>
                <a:lnTo>
                  <a:pt x="2532591" y="51066"/>
                </a:lnTo>
                <a:lnTo>
                  <a:pt x="2532570" y="49398"/>
                </a:lnTo>
                <a:close/>
              </a:path>
              <a:path w="2554604" h="1121409">
                <a:moveTo>
                  <a:pt x="2448354" y="0"/>
                </a:moveTo>
                <a:lnTo>
                  <a:pt x="2441618" y="1810"/>
                </a:lnTo>
                <a:lnTo>
                  <a:pt x="2438662" y="7013"/>
                </a:lnTo>
                <a:lnTo>
                  <a:pt x="2435614" y="12335"/>
                </a:lnTo>
                <a:lnTo>
                  <a:pt x="2437564" y="18894"/>
                </a:lnTo>
                <a:lnTo>
                  <a:pt x="2442746" y="21979"/>
                </a:lnTo>
                <a:lnTo>
                  <a:pt x="2492288" y="50026"/>
                </a:lnTo>
                <a:lnTo>
                  <a:pt x="2494074" y="49959"/>
                </a:lnTo>
                <a:lnTo>
                  <a:pt x="2532570" y="49398"/>
                </a:lnTo>
                <a:lnTo>
                  <a:pt x="2535589" y="49398"/>
                </a:lnTo>
                <a:lnTo>
                  <a:pt x="2448354" y="0"/>
                </a:lnTo>
                <a:close/>
              </a:path>
            </a:pathLst>
          </a:custGeom>
          <a:solidFill>
            <a:srgbClr val="FDD20E"/>
          </a:solidFill>
        </p:spPr>
        <p:txBody>
          <a:bodyPr wrap="square" lIns="0" tIns="0" rIns="0" bIns="0" rtlCol="0"/>
          <a:lstStyle/>
          <a:p>
            <a:endParaRPr sz="1539">
              <a:solidFill>
                <a:prstClr val="black"/>
              </a:solidFill>
            </a:endParaRPr>
          </a:p>
        </p:txBody>
      </p:sp>
      <p:sp>
        <p:nvSpPr>
          <p:cNvPr id="19" name="object 19"/>
          <p:cNvSpPr/>
          <p:nvPr/>
        </p:nvSpPr>
        <p:spPr>
          <a:xfrm>
            <a:off x="2538926" y="4088781"/>
            <a:ext cx="746615" cy="724895"/>
          </a:xfrm>
          <a:custGeom>
            <a:avLst/>
            <a:gdLst/>
            <a:ahLst/>
            <a:cxnLst/>
            <a:rect l="l" t="t" r="r" b="b"/>
            <a:pathLst>
              <a:path w="873125" h="847725">
                <a:moveTo>
                  <a:pt x="814955" y="795445"/>
                </a:moveTo>
                <a:lnTo>
                  <a:pt x="760643" y="825136"/>
                </a:lnTo>
                <a:lnTo>
                  <a:pt x="755309" y="827922"/>
                </a:lnTo>
                <a:lnTo>
                  <a:pt x="753389" y="834661"/>
                </a:lnTo>
                <a:lnTo>
                  <a:pt x="756163" y="839830"/>
                </a:lnTo>
                <a:lnTo>
                  <a:pt x="759089" y="845152"/>
                </a:lnTo>
                <a:lnTo>
                  <a:pt x="765825" y="847115"/>
                </a:lnTo>
                <a:lnTo>
                  <a:pt x="770976" y="844152"/>
                </a:lnTo>
                <a:lnTo>
                  <a:pt x="853979" y="798966"/>
                </a:lnTo>
                <a:lnTo>
                  <a:pt x="850346" y="798966"/>
                </a:lnTo>
                <a:lnTo>
                  <a:pt x="830320" y="797432"/>
                </a:lnTo>
                <a:lnTo>
                  <a:pt x="814955" y="795445"/>
                </a:lnTo>
                <a:close/>
              </a:path>
              <a:path w="873125" h="847725">
                <a:moveTo>
                  <a:pt x="829534" y="787475"/>
                </a:moveTo>
                <a:lnTo>
                  <a:pt x="814955" y="795445"/>
                </a:lnTo>
                <a:lnTo>
                  <a:pt x="830320" y="797432"/>
                </a:lnTo>
                <a:lnTo>
                  <a:pt x="850346" y="798966"/>
                </a:lnTo>
                <a:lnTo>
                  <a:pt x="850475" y="797289"/>
                </a:lnTo>
                <a:lnTo>
                  <a:pt x="845286" y="797289"/>
                </a:lnTo>
                <a:lnTo>
                  <a:pt x="829534" y="787475"/>
                </a:lnTo>
                <a:close/>
              </a:path>
              <a:path w="873125" h="847725">
                <a:moveTo>
                  <a:pt x="769178" y="724244"/>
                </a:moveTo>
                <a:lnTo>
                  <a:pt x="762441" y="725792"/>
                </a:lnTo>
                <a:lnTo>
                  <a:pt x="759393" y="730971"/>
                </a:lnTo>
                <a:lnTo>
                  <a:pt x="756163" y="736149"/>
                </a:lnTo>
                <a:lnTo>
                  <a:pt x="757687" y="742852"/>
                </a:lnTo>
                <a:lnTo>
                  <a:pt x="762868" y="745937"/>
                </a:lnTo>
                <a:lnTo>
                  <a:pt x="804126" y="771644"/>
                </a:lnTo>
                <a:lnTo>
                  <a:pt x="813374" y="773225"/>
                </a:lnTo>
                <a:lnTo>
                  <a:pt x="833246" y="775737"/>
                </a:lnTo>
                <a:lnTo>
                  <a:pt x="852022" y="777142"/>
                </a:lnTo>
                <a:lnTo>
                  <a:pt x="850346" y="798966"/>
                </a:lnTo>
                <a:lnTo>
                  <a:pt x="853979" y="798966"/>
                </a:lnTo>
                <a:lnTo>
                  <a:pt x="872718" y="788764"/>
                </a:lnTo>
                <a:lnTo>
                  <a:pt x="769178" y="724244"/>
                </a:lnTo>
                <a:close/>
              </a:path>
              <a:path w="873125" h="847725">
                <a:moveTo>
                  <a:pt x="845865" y="778547"/>
                </a:moveTo>
                <a:lnTo>
                  <a:pt x="829534" y="787475"/>
                </a:lnTo>
                <a:lnTo>
                  <a:pt x="845286" y="797289"/>
                </a:lnTo>
                <a:lnTo>
                  <a:pt x="845865" y="778547"/>
                </a:lnTo>
                <a:close/>
              </a:path>
              <a:path w="873125" h="847725">
                <a:moveTo>
                  <a:pt x="851914" y="778547"/>
                </a:moveTo>
                <a:lnTo>
                  <a:pt x="845865" y="778547"/>
                </a:lnTo>
                <a:lnTo>
                  <a:pt x="845286" y="797289"/>
                </a:lnTo>
                <a:lnTo>
                  <a:pt x="850475" y="797289"/>
                </a:lnTo>
                <a:lnTo>
                  <a:pt x="851914" y="778547"/>
                </a:lnTo>
                <a:close/>
              </a:path>
              <a:path w="873125" h="847725">
                <a:moveTo>
                  <a:pt x="57902" y="51733"/>
                </a:moveTo>
                <a:lnTo>
                  <a:pt x="43320" y="59705"/>
                </a:lnTo>
                <a:lnTo>
                  <a:pt x="68506" y="75404"/>
                </a:lnTo>
                <a:lnTo>
                  <a:pt x="79476" y="77364"/>
                </a:lnTo>
                <a:lnTo>
                  <a:pt x="99075" y="81854"/>
                </a:lnTo>
                <a:lnTo>
                  <a:pt x="137540" y="93189"/>
                </a:lnTo>
                <a:lnTo>
                  <a:pt x="175031" y="107880"/>
                </a:lnTo>
                <a:lnTo>
                  <a:pt x="211150" y="125513"/>
                </a:lnTo>
                <a:lnTo>
                  <a:pt x="245440" y="145932"/>
                </a:lnTo>
                <a:lnTo>
                  <a:pt x="277748" y="168734"/>
                </a:lnTo>
                <a:lnTo>
                  <a:pt x="307863" y="193938"/>
                </a:lnTo>
                <a:lnTo>
                  <a:pt x="335112" y="220931"/>
                </a:lnTo>
                <a:lnTo>
                  <a:pt x="370255" y="264459"/>
                </a:lnTo>
                <a:lnTo>
                  <a:pt x="397657" y="310752"/>
                </a:lnTo>
                <a:lnTo>
                  <a:pt x="416158" y="358758"/>
                </a:lnTo>
                <a:lnTo>
                  <a:pt x="424814" y="407740"/>
                </a:lnTo>
                <a:lnTo>
                  <a:pt x="426064" y="441042"/>
                </a:lnTo>
                <a:lnTo>
                  <a:pt x="428015" y="458949"/>
                </a:lnTo>
                <a:lnTo>
                  <a:pt x="441030" y="511847"/>
                </a:lnTo>
                <a:lnTo>
                  <a:pt x="464134" y="562627"/>
                </a:lnTo>
                <a:lnTo>
                  <a:pt x="484555" y="595109"/>
                </a:lnTo>
                <a:lnTo>
                  <a:pt x="508360" y="626159"/>
                </a:lnTo>
                <a:lnTo>
                  <a:pt x="535640" y="655414"/>
                </a:lnTo>
                <a:lnTo>
                  <a:pt x="565449" y="682846"/>
                </a:lnTo>
                <a:lnTo>
                  <a:pt x="598063" y="707885"/>
                </a:lnTo>
                <a:lnTo>
                  <a:pt x="633023" y="730553"/>
                </a:lnTo>
                <a:lnTo>
                  <a:pt x="669843" y="750414"/>
                </a:lnTo>
                <a:lnTo>
                  <a:pt x="708309" y="767343"/>
                </a:lnTo>
                <a:lnTo>
                  <a:pt x="748055" y="781059"/>
                </a:lnTo>
                <a:lnTo>
                  <a:pt x="788898" y="791132"/>
                </a:lnTo>
                <a:lnTo>
                  <a:pt x="814955" y="795445"/>
                </a:lnTo>
                <a:lnTo>
                  <a:pt x="829534" y="787475"/>
                </a:lnTo>
                <a:lnTo>
                  <a:pt x="804126" y="771644"/>
                </a:lnTo>
                <a:lnTo>
                  <a:pt x="793683" y="769857"/>
                </a:lnTo>
                <a:lnTo>
                  <a:pt x="774085" y="765380"/>
                </a:lnTo>
                <a:lnTo>
                  <a:pt x="735436" y="754056"/>
                </a:lnTo>
                <a:lnTo>
                  <a:pt x="698098" y="739508"/>
                </a:lnTo>
                <a:lnTo>
                  <a:pt x="662010" y="721885"/>
                </a:lnTo>
                <a:lnTo>
                  <a:pt x="627567" y="701430"/>
                </a:lnTo>
                <a:lnTo>
                  <a:pt x="595106" y="678631"/>
                </a:lnTo>
                <a:lnTo>
                  <a:pt x="565175" y="653591"/>
                </a:lnTo>
                <a:lnTo>
                  <a:pt x="537865" y="626589"/>
                </a:lnTo>
                <a:lnTo>
                  <a:pt x="502752" y="583061"/>
                </a:lnTo>
                <a:lnTo>
                  <a:pt x="475320" y="536886"/>
                </a:lnTo>
                <a:lnTo>
                  <a:pt x="456727" y="489036"/>
                </a:lnTo>
                <a:lnTo>
                  <a:pt x="447888" y="440338"/>
                </a:lnTo>
                <a:lnTo>
                  <a:pt x="446638" y="405216"/>
                </a:lnTo>
                <a:lnTo>
                  <a:pt x="444566" y="387440"/>
                </a:lnTo>
                <a:lnTo>
                  <a:pt x="431398" y="334694"/>
                </a:lnTo>
                <a:lnTo>
                  <a:pt x="408325" y="284046"/>
                </a:lnTo>
                <a:lnTo>
                  <a:pt x="387873" y="251447"/>
                </a:lnTo>
                <a:lnTo>
                  <a:pt x="363946" y="220656"/>
                </a:lnTo>
                <a:lnTo>
                  <a:pt x="336819" y="191414"/>
                </a:lnTo>
                <a:lnTo>
                  <a:pt x="306857" y="163994"/>
                </a:lnTo>
                <a:lnTo>
                  <a:pt x="274274" y="138955"/>
                </a:lnTo>
                <a:lnTo>
                  <a:pt x="239283" y="116418"/>
                </a:lnTo>
                <a:lnTo>
                  <a:pt x="202463" y="96545"/>
                </a:lnTo>
                <a:lnTo>
                  <a:pt x="163997" y="79616"/>
                </a:lnTo>
                <a:lnTo>
                  <a:pt x="124129" y="66031"/>
                </a:lnTo>
                <a:lnTo>
                  <a:pt x="83378" y="55958"/>
                </a:lnTo>
                <a:lnTo>
                  <a:pt x="62554" y="52328"/>
                </a:lnTo>
                <a:lnTo>
                  <a:pt x="57902" y="51733"/>
                </a:lnTo>
                <a:close/>
              </a:path>
              <a:path w="873125" h="847725">
                <a:moveTo>
                  <a:pt x="804126" y="771644"/>
                </a:moveTo>
                <a:lnTo>
                  <a:pt x="829534" y="787475"/>
                </a:lnTo>
                <a:lnTo>
                  <a:pt x="845865" y="778547"/>
                </a:lnTo>
                <a:lnTo>
                  <a:pt x="851914" y="778547"/>
                </a:lnTo>
                <a:lnTo>
                  <a:pt x="852022" y="777142"/>
                </a:lnTo>
                <a:lnTo>
                  <a:pt x="833246" y="775737"/>
                </a:lnTo>
                <a:lnTo>
                  <a:pt x="813374" y="773225"/>
                </a:lnTo>
                <a:lnTo>
                  <a:pt x="804126" y="771644"/>
                </a:lnTo>
                <a:close/>
              </a:path>
              <a:path w="873125" h="847725">
                <a:moveTo>
                  <a:pt x="106908" y="0"/>
                </a:moveTo>
                <a:lnTo>
                  <a:pt x="101726" y="2938"/>
                </a:lnTo>
                <a:lnTo>
                  <a:pt x="0" y="58469"/>
                </a:lnTo>
                <a:lnTo>
                  <a:pt x="103555" y="122858"/>
                </a:lnTo>
                <a:lnTo>
                  <a:pt x="110261" y="121310"/>
                </a:lnTo>
                <a:lnTo>
                  <a:pt x="113339" y="116144"/>
                </a:lnTo>
                <a:lnTo>
                  <a:pt x="116570" y="111096"/>
                </a:lnTo>
                <a:lnTo>
                  <a:pt x="68506" y="75404"/>
                </a:lnTo>
                <a:lnTo>
                  <a:pt x="20717" y="69960"/>
                </a:lnTo>
                <a:lnTo>
                  <a:pt x="22408" y="48277"/>
                </a:lnTo>
                <a:lnTo>
                  <a:pt x="64223" y="48277"/>
                </a:lnTo>
                <a:lnTo>
                  <a:pt x="117393" y="19156"/>
                </a:lnTo>
                <a:lnTo>
                  <a:pt x="119374" y="12582"/>
                </a:lnTo>
                <a:lnTo>
                  <a:pt x="116570" y="7260"/>
                </a:lnTo>
                <a:lnTo>
                  <a:pt x="113614" y="1950"/>
                </a:lnTo>
                <a:lnTo>
                  <a:pt x="106908" y="0"/>
                </a:lnTo>
                <a:close/>
              </a:path>
              <a:path w="873125" h="847725">
                <a:moveTo>
                  <a:pt x="22408" y="48277"/>
                </a:moveTo>
                <a:lnTo>
                  <a:pt x="20717" y="69960"/>
                </a:lnTo>
                <a:lnTo>
                  <a:pt x="40017" y="71509"/>
                </a:lnTo>
                <a:lnTo>
                  <a:pt x="59887" y="73865"/>
                </a:lnTo>
                <a:lnTo>
                  <a:pt x="68506" y="75404"/>
                </a:lnTo>
                <a:lnTo>
                  <a:pt x="57748" y="68698"/>
                </a:lnTo>
                <a:lnTo>
                  <a:pt x="26871" y="68698"/>
                </a:lnTo>
                <a:lnTo>
                  <a:pt x="27431" y="49801"/>
                </a:lnTo>
                <a:lnTo>
                  <a:pt x="42793" y="49801"/>
                </a:lnTo>
                <a:lnTo>
                  <a:pt x="41696" y="49661"/>
                </a:lnTo>
                <a:lnTo>
                  <a:pt x="22408" y="48277"/>
                </a:lnTo>
                <a:close/>
              </a:path>
              <a:path w="873125" h="847725">
                <a:moveTo>
                  <a:pt x="27431" y="49801"/>
                </a:moveTo>
                <a:lnTo>
                  <a:pt x="26871" y="68698"/>
                </a:lnTo>
                <a:lnTo>
                  <a:pt x="43320" y="59705"/>
                </a:lnTo>
                <a:lnTo>
                  <a:pt x="27431" y="49801"/>
                </a:lnTo>
                <a:close/>
              </a:path>
              <a:path w="873125" h="847725">
                <a:moveTo>
                  <a:pt x="43320" y="59705"/>
                </a:moveTo>
                <a:lnTo>
                  <a:pt x="26871" y="68698"/>
                </a:lnTo>
                <a:lnTo>
                  <a:pt x="57748" y="68698"/>
                </a:lnTo>
                <a:lnTo>
                  <a:pt x="43320" y="59705"/>
                </a:lnTo>
                <a:close/>
              </a:path>
              <a:path w="873125" h="847725">
                <a:moveTo>
                  <a:pt x="42793" y="49801"/>
                </a:moveTo>
                <a:lnTo>
                  <a:pt x="27431" y="49801"/>
                </a:lnTo>
                <a:lnTo>
                  <a:pt x="43320" y="59705"/>
                </a:lnTo>
                <a:lnTo>
                  <a:pt x="57902" y="51733"/>
                </a:lnTo>
                <a:lnTo>
                  <a:pt x="42793" y="49801"/>
                </a:lnTo>
                <a:close/>
              </a:path>
              <a:path w="873125" h="847725">
                <a:moveTo>
                  <a:pt x="64223" y="48277"/>
                </a:moveTo>
                <a:lnTo>
                  <a:pt x="22408" y="48277"/>
                </a:lnTo>
                <a:lnTo>
                  <a:pt x="41696" y="49661"/>
                </a:lnTo>
                <a:lnTo>
                  <a:pt x="57902" y="51733"/>
                </a:lnTo>
                <a:lnTo>
                  <a:pt x="64223" y="48277"/>
                </a:lnTo>
                <a:close/>
              </a:path>
            </a:pathLst>
          </a:custGeom>
          <a:solidFill>
            <a:srgbClr val="FDD20E"/>
          </a:solidFill>
        </p:spPr>
        <p:txBody>
          <a:bodyPr wrap="square" lIns="0" tIns="0" rIns="0" bIns="0" rtlCol="0"/>
          <a:lstStyle/>
          <a:p>
            <a:endParaRPr sz="1539">
              <a:solidFill>
                <a:prstClr val="black"/>
              </a:solidFill>
            </a:endParaRPr>
          </a:p>
        </p:txBody>
      </p:sp>
      <p:sp>
        <p:nvSpPr>
          <p:cNvPr id="20" name="object 20"/>
          <p:cNvSpPr/>
          <p:nvPr/>
        </p:nvSpPr>
        <p:spPr>
          <a:xfrm>
            <a:off x="1699687" y="5479124"/>
            <a:ext cx="403468" cy="420703"/>
          </a:xfrm>
          <a:prstGeom prst="rect">
            <a:avLst/>
          </a:prstGeom>
          <a:blipFill>
            <a:blip r:embed="rId13" cstate="print"/>
            <a:stretch>
              <a:fillRect/>
            </a:stretch>
          </a:blipFill>
        </p:spPr>
        <p:txBody>
          <a:bodyPr wrap="square" lIns="0" tIns="0" rIns="0" bIns="0" rtlCol="0"/>
          <a:lstStyle/>
          <a:p>
            <a:endParaRPr sz="1539">
              <a:solidFill>
                <a:prstClr val="black"/>
              </a:solidFill>
            </a:endParaRPr>
          </a:p>
        </p:txBody>
      </p:sp>
      <p:sp>
        <p:nvSpPr>
          <p:cNvPr id="21" name="object 21"/>
          <p:cNvSpPr/>
          <p:nvPr/>
        </p:nvSpPr>
        <p:spPr>
          <a:xfrm>
            <a:off x="1699687" y="5508280"/>
            <a:ext cx="403468" cy="259549"/>
          </a:xfrm>
          <a:prstGeom prst="rect">
            <a:avLst/>
          </a:prstGeom>
          <a:blipFill>
            <a:blip r:embed="rId14" cstate="print"/>
            <a:stretch>
              <a:fillRect/>
            </a:stretch>
          </a:blipFill>
        </p:spPr>
        <p:txBody>
          <a:bodyPr wrap="square" lIns="0" tIns="0" rIns="0" bIns="0" rtlCol="0"/>
          <a:lstStyle/>
          <a:p>
            <a:endParaRPr sz="1539">
              <a:solidFill>
                <a:prstClr val="black"/>
              </a:solidFill>
            </a:endParaRPr>
          </a:p>
        </p:txBody>
      </p:sp>
      <p:sp>
        <p:nvSpPr>
          <p:cNvPr id="22" name="object 22"/>
          <p:cNvSpPr txBox="1"/>
          <p:nvPr/>
        </p:nvSpPr>
        <p:spPr>
          <a:xfrm>
            <a:off x="1800967" y="3858525"/>
            <a:ext cx="2218126" cy="716991"/>
          </a:xfrm>
          <a:prstGeom prst="rect">
            <a:avLst/>
          </a:prstGeom>
        </p:spPr>
        <p:txBody>
          <a:bodyPr vert="horz" wrap="square" lIns="0" tIns="0" rIns="0" bIns="0" rtlCol="0">
            <a:spAutoFit/>
          </a:bodyPr>
          <a:lstStyle/>
          <a:p>
            <a:pPr marL="1369960"/>
            <a:r>
              <a:rPr sz="1667" spc="4" dirty="0">
                <a:solidFill>
                  <a:srgbClr val="156FB8"/>
                </a:solidFill>
                <a:latin typeface="Arial"/>
                <a:cs typeface="Arial"/>
              </a:rPr>
              <a:t>cisc</a:t>
            </a:r>
            <a:r>
              <a:rPr sz="1667" spc="-4" dirty="0">
                <a:solidFill>
                  <a:srgbClr val="156FB8"/>
                </a:solidFill>
                <a:latin typeface="Arial"/>
                <a:cs typeface="Arial"/>
              </a:rPr>
              <a:t>o</a:t>
            </a:r>
            <a:r>
              <a:rPr sz="1667" spc="9" dirty="0">
                <a:solidFill>
                  <a:srgbClr val="156FB8"/>
                </a:solidFill>
                <a:latin typeface="Arial"/>
                <a:cs typeface="Arial"/>
              </a:rPr>
              <a:t>sb2</a:t>
            </a:r>
            <a:endParaRPr sz="1667">
              <a:solidFill>
                <a:prstClr val="black"/>
              </a:solidFill>
              <a:latin typeface="Arial"/>
              <a:cs typeface="Arial"/>
            </a:endParaRPr>
          </a:p>
          <a:p>
            <a:pPr>
              <a:spcBef>
                <a:spcPts val="38"/>
              </a:spcBef>
            </a:pPr>
            <a:endParaRPr sz="1325">
              <a:solidFill>
                <a:prstClr val="black"/>
              </a:solidFill>
              <a:latin typeface="Times New Roman"/>
              <a:cs typeface="Times New Roman"/>
            </a:endParaRPr>
          </a:p>
          <a:p>
            <a:pPr marL="10860"/>
            <a:r>
              <a:rPr sz="1667" spc="9" dirty="0">
                <a:solidFill>
                  <a:srgbClr val="636467"/>
                </a:solidFill>
                <a:latin typeface="Arial"/>
                <a:cs typeface="Arial"/>
              </a:rPr>
              <a:t>AP</a:t>
            </a:r>
            <a:endParaRPr sz="1667">
              <a:solidFill>
                <a:prstClr val="black"/>
              </a:solidFill>
              <a:latin typeface="Arial"/>
              <a:cs typeface="Arial"/>
            </a:endParaRPr>
          </a:p>
        </p:txBody>
      </p:sp>
      <p:graphicFrame>
        <p:nvGraphicFramePr>
          <p:cNvPr id="11" name="object 11"/>
          <p:cNvGraphicFramePr>
            <a:graphicFrameLocks noGrp="1"/>
          </p:cNvGraphicFramePr>
          <p:nvPr/>
        </p:nvGraphicFramePr>
        <p:xfrm>
          <a:off x="5111205" y="2400733"/>
          <a:ext cx="3662751" cy="3058291"/>
        </p:xfrm>
        <a:graphic>
          <a:graphicData uri="http://schemas.openxmlformats.org/drawingml/2006/table">
            <a:tbl>
              <a:tblPr firstRow="1" bandRow="1">
                <a:tableStyleId>{2D5ABB26-0587-4C30-8999-92F81FD0307C}</a:tableStyleId>
              </a:tblPr>
              <a:tblGrid>
                <a:gridCol w="750917"/>
                <a:gridCol w="2911834"/>
              </a:tblGrid>
              <a:tr h="261322">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796969">
                <a:tc gridSpan="2">
                  <a:txBody>
                    <a:bodyPr/>
                    <a:lstStyle/>
                    <a:p>
                      <a:pPr marL="96520">
                        <a:lnSpc>
                          <a:spcPct val="100000"/>
                        </a:lnSpc>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57</a:t>
                      </a:r>
                      <a:r>
                        <a:rPr sz="1000" b="1" spc="-5" dirty="0">
                          <a:solidFill>
                            <a:srgbClr val="231F20"/>
                          </a:solidFill>
                          <a:latin typeface="Calibri"/>
                          <a:cs typeface="Calibri"/>
                        </a:rPr>
                        <a:t>:</a:t>
                      </a:r>
                      <a:r>
                        <a:rPr sz="1000" b="1" dirty="0">
                          <a:solidFill>
                            <a:srgbClr val="231F20"/>
                          </a:solidFill>
                          <a:latin typeface="Calibri"/>
                          <a:cs typeface="Calibri"/>
                        </a:rPr>
                        <a:t>Rec</a:t>
                      </a:r>
                      <a:r>
                        <a:rPr sz="1000" b="1" spc="-5" dirty="0">
                          <a:solidFill>
                            <a:srgbClr val="231F20"/>
                          </a:solidFill>
                          <a:latin typeface="Calibri"/>
                          <a:cs typeface="Calibri"/>
                        </a:rPr>
                        <a:t>e</a:t>
                      </a:r>
                      <a:r>
                        <a:rPr sz="1000" b="1" dirty="0">
                          <a:solidFill>
                            <a:srgbClr val="231F20"/>
                          </a:solidFill>
                          <a:latin typeface="Calibri"/>
                          <a:cs typeface="Calibri"/>
                        </a:rPr>
                        <a:t>iv</a:t>
                      </a:r>
                      <a:r>
                        <a:rPr sz="1000" b="1" spc="-20" dirty="0">
                          <a:solidFill>
                            <a:srgbClr val="231F20"/>
                          </a:solidFill>
                          <a:latin typeface="Calibri"/>
                          <a:cs typeface="Calibri"/>
                        </a:rPr>
                        <a:t>e</a:t>
                      </a:r>
                      <a:r>
                        <a:rPr sz="1000" b="1" dirty="0">
                          <a:solidFill>
                            <a:srgbClr val="231F20"/>
                          </a:solidFill>
                          <a:latin typeface="Calibri"/>
                          <a:cs typeface="Calibri"/>
                        </a:rPr>
                        <a:t>d</a:t>
                      </a:r>
                      <a:r>
                        <a:rPr sz="1000" b="1" spc="-70" dirty="0">
                          <a:solidFill>
                            <a:srgbClr val="231F20"/>
                          </a:solidFill>
                          <a:latin typeface="Times New Roman"/>
                          <a:cs typeface="Times New Roman"/>
                        </a:rPr>
                        <a:t> </a:t>
                      </a:r>
                      <a:r>
                        <a:rPr sz="1000" b="1" spc="-10" dirty="0">
                          <a:solidFill>
                            <a:srgbClr val="231F20"/>
                          </a:solidFill>
                          <a:latin typeface="Calibri"/>
                          <a:cs typeface="Calibri"/>
                        </a:rPr>
                        <a:t>SS</a:t>
                      </a:r>
                      <a:r>
                        <a:rPr sz="1000" b="1" spc="5" dirty="0">
                          <a:solidFill>
                            <a:srgbClr val="231F20"/>
                          </a:solidFill>
                          <a:latin typeface="Calibri"/>
                          <a:cs typeface="Calibri"/>
                        </a:rPr>
                        <a:t>I</a:t>
                      </a:r>
                      <a:r>
                        <a:rPr sz="1000" b="1" dirty="0">
                          <a:solidFill>
                            <a:srgbClr val="231F20"/>
                          </a:solidFill>
                          <a:latin typeface="Calibri"/>
                          <a:cs typeface="Calibri"/>
                        </a:rPr>
                        <a:t>D</a:t>
                      </a:r>
                      <a:r>
                        <a:rPr sz="1000" b="1" spc="-30" dirty="0">
                          <a:solidFill>
                            <a:srgbClr val="231F20"/>
                          </a:solidFill>
                          <a:latin typeface="Times New Roman"/>
                          <a:cs typeface="Times New Roman"/>
                        </a:rPr>
                        <a:t> </a:t>
                      </a:r>
                      <a:r>
                        <a:rPr sz="1000" b="1" spc="5" dirty="0">
                          <a:solidFill>
                            <a:srgbClr val="231F20"/>
                          </a:solidFill>
                          <a:latin typeface="Calibri"/>
                          <a:cs typeface="Calibri"/>
                        </a:rPr>
                        <a:t>i</a:t>
                      </a:r>
                      <a:r>
                        <a:rPr sz="1000" b="1" dirty="0">
                          <a:solidFill>
                            <a:srgbClr val="231F20"/>
                          </a:solidFill>
                          <a:latin typeface="Calibri"/>
                          <a:cs typeface="Calibri"/>
                        </a:rPr>
                        <a:t>s</a:t>
                      </a:r>
                      <a:r>
                        <a:rPr sz="1000" b="1" spc="-35" dirty="0">
                          <a:solidFill>
                            <a:srgbClr val="231F20"/>
                          </a:solidFill>
                          <a:latin typeface="Times New Roman"/>
                          <a:cs typeface="Times New Roman"/>
                        </a:rPr>
                        <a:t> </a:t>
                      </a:r>
                      <a:r>
                        <a:rPr sz="1000" b="1" spc="5" dirty="0">
                          <a:solidFill>
                            <a:srgbClr val="231F20"/>
                          </a:solidFill>
                          <a:latin typeface="Calibri"/>
                          <a:cs typeface="Calibri"/>
                        </a:rPr>
                        <a:t>c</a:t>
                      </a:r>
                      <a:r>
                        <a:rPr sz="1000" b="1" dirty="0">
                          <a:solidFill>
                            <a:srgbClr val="231F20"/>
                          </a:solidFill>
                          <a:latin typeface="Calibri"/>
                          <a:cs typeface="Calibri"/>
                        </a:rPr>
                        <a:t>is</a:t>
                      </a:r>
                      <a:r>
                        <a:rPr sz="1000" b="1" spc="5" dirty="0">
                          <a:solidFill>
                            <a:srgbClr val="231F20"/>
                          </a:solidFill>
                          <a:latin typeface="Calibri"/>
                          <a:cs typeface="Calibri"/>
                        </a:rPr>
                        <a:t>c</a:t>
                      </a:r>
                      <a:r>
                        <a:rPr sz="1000" b="1" spc="-10" dirty="0">
                          <a:solidFill>
                            <a:srgbClr val="231F20"/>
                          </a:solidFill>
                          <a:latin typeface="Calibri"/>
                          <a:cs typeface="Calibri"/>
                        </a:rPr>
                        <a:t>o</a:t>
                      </a:r>
                      <a:r>
                        <a:rPr sz="1000" b="1" dirty="0">
                          <a:solidFill>
                            <a:srgbClr val="231F20"/>
                          </a:solidFill>
                          <a:latin typeface="Calibri"/>
                          <a:cs typeface="Calibri"/>
                        </a:rPr>
                        <a:t>s</a:t>
                      </a:r>
                      <a:r>
                        <a:rPr sz="1000" b="1" spc="-5" dirty="0">
                          <a:solidFill>
                            <a:srgbClr val="231F20"/>
                          </a:solidFill>
                          <a:latin typeface="Calibri"/>
                          <a:cs typeface="Calibri"/>
                        </a:rPr>
                        <a:t>b</a:t>
                      </a:r>
                      <a:r>
                        <a:rPr sz="1000" b="1" dirty="0">
                          <a:solidFill>
                            <a:srgbClr val="231F20"/>
                          </a:solidFill>
                          <a:latin typeface="Calibri"/>
                          <a:cs typeface="Calibri"/>
                        </a:rPr>
                        <a:t>2</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57</a:t>
                      </a:r>
                      <a:r>
                        <a:rPr sz="1000" b="1" spc="-5" dirty="0">
                          <a:solidFill>
                            <a:srgbClr val="231F20"/>
                          </a:solidFill>
                          <a:latin typeface="Calibri"/>
                          <a:cs typeface="Calibri"/>
                        </a:rPr>
                        <a:t>:</a:t>
                      </a:r>
                      <a:r>
                        <a:rPr sz="1000" b="1" dirty="0">
                          <a:solidFill>
                            <a:srgbClr val="231F20"/>
                          </a:solidFill>
                          <a:latin typeface="Calibri"/>
                          <a:cs typeface="Calibri"/>
                        </a:rPr>
                        <a:t>Rec</a:t>
                      </a:r>
                      <a:r>
                        <a:rPr sz="1000" b="1" spc="-5" dirty="0">
                          <a:solidFill>
                            <a:srgbClr val="231F20"/>
                          </a:solidFill>
                          <a:latin typeface="Calibri"/>
                          <a:cs typeface="Calibri"/>
                        </a:rPr>
                        <a:t>e</a:t>
                      </a:r>
                      <a:r>
                        <a:rPr sz="1000" b="1" dirty="0">
                          <a:solidFill>
                            <a:srgbClr val="231F20"/>
                          </a:solidFill>
                          <a:latin typeface="Calibri"/>
                          <a:cs typeface="Calibri"/>
                        </a:rPr>
                        <a:t>iv</a:t>
                      </a:r>
                      <a:r>
                        <a:rPr sz="1000" b="1" spc="-20" dirty="0">
                          <a:solidFill>
                            <a:srgbClr val="231F20"/>
                          </a:solidFill>
                          <a:latin typeface="Calibri"/>
                          <a:cs typeface="Calibri"/>
                        </a:rPr>
                        <a:t>e</a:t>
                      </a:r>
                      <a:r>
                        <a:rPr sz="1000" b="1" dirty="0">
                          <a:solidFill>
                            <a:srgbClr val="231F20"/>
                          </a:solidFill>
                          <a:latin typeface="Calibri"/>
                          <a:cs typeface="Calibri"/>
                        </a:rPr>
                        <a:t>d</a:t>
                      </a:r>
                      <a:r>
                        <a:rPr sz="1000" b="1" spc="-70" dirty="0">
                          <a:solidFill>
                            <a:srgbClr val="231F20"/>
                          </a:solidFill>
                          <a:latin typeface="Times New Roman"/>
                          <a:cs typeface="Times New Roman"/>
                        </a:rPr>
                        <a:t> </a:t>
                      </a:r>
                      <a:r>
                        <a:rPr sz="1000" b="1" spc="-5" dirty="0">
                          <a:solidFill>
                            <a:srgbClr val="231F20"/>
                          </a:solidFill>
                          <a:latin typeface="Calibri"/>
                          <a:cs typeface="Calibri"/>
                        </a:rPr>
                        <a:t>PW</a:t>
                      </a:r>
                      <a:r>
                        <a:rPr sz="1000" b="1" dirty="0">
                          <a:solidFill>
                            <a:srgbClr val="231F20"/>
                          </a:solidFill>
                          <a:latin typeface="Calibri"/>
                          <a:cs typeface="Calibri"/>
                        </a:rPr>
                        <a:t>D</a:t>
                      </a:r>
                      <a:r>
                        <a:rPr sz="1000" b="1" spc="-30" dirty="0">
                          <a:solidFill>
                            <a:srgbClr val="231F20"/>
                          </a:solidFill>
                          <a:latin typeface="Times New Roman"/>
                          <a:cs typeface="Times New Roman"/>
                        </a:rPr>
                        <a:t> </a:t>
                      </a:r>
                      <a:r>
                        <a:rPr sz="1000" b="1" spc="5" dirty="0">
                          <a:solidFill>
                            <a:srgbClr val="231F20"/>
                          </a:solidFill>
                          <a:latin typeface="Calibri"/>
                          <a:cs typeface="Calibri"/>
                        </a:rPr>
                        <a:t>i</a:t>
                      </a:r>
                      <a:r>
                        <a:rPr sz="1000" b="1" dirty="0">
                          <a:solidFill>
                            <a:srgbClr val="231F20"/>
                          </a:solidFill>
                          <a:latin typeface="Calibri"/>
                          <a:cs typeface="Calibri"/>
                        </a:rPr>
                        <a:t>s</a:t>
                      </a:r>
                      <a:r>
                        <a:rPr sz="1000" b="1" spc="-25" dirty="0">
                          <a:solidFill>
                            <a:srgbClr val="231F20"/>
                          </a:solidFill>
                          <a:latin typeface="Times New Roman"/>
                          <a:cs typeface="Times New Roman"/>
                        </a:rPr>
                        <a:t> </a:t>
                      </a:r>
                      <a:r>
                        <a:rPr sz="1000" b="1" dirty="0">
                          <a:solidFill>
                            <a:srgbClr val="231F20"/>
                          </a:solidFill>
                          <a:latin typeface="Calibri"/>
                          <a:cs typeface="Calibri"/>
                        </a:rPr>
                        <a:t>**********</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57</a:t>
                      </a:r>
                      <a:r>
                        <a:rPr sz="1000" b="1" spc="-5" dirty="0">
                          <a:solidFill>
                            <a:srgbClr val="231F20"/>
                          </a:solidFill>
                          <a:latin typeface="Calibri"/>
                          <a:cs typeface="Calibri"/>
                        </a:rPr>
                        <a:t>:</a:t>
                      </a:r>
                      <a:r>
                        <a:rPr sz="1000" b="1" dirty="0">
                          <a:solidFill>
                            <a:srgbClr val="231F20"/>
                          </a:solidFill>
                          <a:latin typeface="Calibri"/>
                          <a:cs typeface="Calibri"/>
                        </a:rPr>
                        <a:t>Rec</a:t>
                      </a:r>
                      <a:r>
                        <a:rPr sz="1000" b="1" spc="-5" dirty="0">
                          <a:solidFill>
                            <a:srgbClr val="231F20"/>
                          </a:solidFill>
                          <a:latin typeface="Calibri"/>
                          <a:cs typeface="Calibri"/>
                        </a:rPr>
                        <a:t>e</a:t>
                      </a:r>
                      <a:r>
                        <a:rPr sz="1000" b="1" dirty="0">
                          <a:solidFill>
                            <a:srgbClr val="231F20"/>
                          </a:solidFill>
                          <a:latin typeface="Calibri"/>
                          <a:cs typeface="Calibri"/>
                        </a:rPr>
                        <a:t>iv</a:t>
                      </a:r>
                      <a:r>
                        <a:rPr sz="1000" b="1" spc="-20" dirty="0">
                          <a:solidFill>
                            <a:srgbClr val="231F20"/>
                          </a:solidFill>
                          <a:latin typeface="Calibri"/>
                          <a:cs typeface="Calibri"/>
                        </a:rPr>
                        <a:t>e</a:t>
                      </a:r>
                      <a:r>
                        <a:rPr sz="1000" b="1" dirty="0">
                          <a:solidFill>
                            <a:srgbClr val="231F20"/>
                          </a:solidFill>
                          <a:latin typeface="Calibri"/>
                          <a:cs typeface="Calibri"/>
                        </a:rPr>
                        <a:t>d</a:t>
                      </a:r>
                      <a:r>
                        <a:rPr sz="1000" b="1" spc="-60" dirty="0">
                          <a:solidFill>
                            <a:srgbClr val="231F20"/>
                          </a:solidFill>
                          <a:latin typeface="Times New Roman"/>
                          <a:cs typeface="Times New Roman"/>
                        </a:rPr>
                        <a:t> </a:t>
                      </a:r>
                      <a:r>
                        <a:rPr sz="1000" b="1" dirty="0">
                          <a:solidFill>
                            <a:srgbClr val="231F20"/>
                          </a:solidFill>
                          <a:latin typeface="Calibri"/>
                          <a:cs typeface="Calibri"/>
                        </a:rPr>
                        <a:t>Auth</a:t>
                      </a:r>
                      <a:r>
                        <a:rPr sz="1000" b="1" spc="-40" dirty="0">
                          <a:solidFill>
                            <a:srgbClr val="231F20"/>
                          </a:solidFill>
                          <a:latin typeface="Times New Roman"/>
                          <a:cs typeface="Times New Roman"/>
                        </a:rPr>
                        <a:t> </a:t>
                      </a:r>
                      <a:r>
                        <a:rPr sz="1000" b="1" spc="-5" dirty="0">
                          <a:solidFill>
                            <a:srgbClr val="231F20"/>
                          </a:solidFill>
                          <a:latin typeface="Calibri"/>
                          <a:cs typeface="Calibri"/>
                        </a:rPr>
                        <a:t>mod</a:t>
                      </a:r>
                      <a:r>
                        <a:rPr sz="1000" b="1" dirty="0">
                          <a:solidFill>
                            <a:srgbClr val="231F20"/>
                          </a:solidFill>
                          <a:latin typeface="Calibri"/>
                          <a:cs typeface="Calibri"/>
                        </a:rPr>
                        <a:t>e</a:t>
                      </a:r>
                      <a:r>
                        <a:rPr sz="1000" b="1" spc="-30" dirty="0">
                          <a:solidFill>
                            <a:srgbClr val="231F20"/>
                          </a:solidFill>
                          <a:latin typeface="Times New Roman"/>
                          <a:cs typeface="Times New Roman"/>
                        </a:rPr>
                        <a:t> </a:t>
                      </a:r>
                      <a:r>
                        <a:rPr sz="1000" b="1" spc="5" dirty="0">
                          <a:solidFill>
                            <a:srgbClr val="231F20"/>
                          </a:solidFill>
                          <a:latin typeface="Calibri"/>
                          <a:cs typeface="Calibri"/>
                        </a:rPr>
                        <a:t>i</a:t>
                      </a:r>
                      <a:r>
                        <a:rPr sz="1000" b="1" dirty="0">
                          <a:solidFill>
                            <a:srgbClr val="231F20"/>
                          </a:solidFill>
                          <a:latin typeface="Calibri"/>
                          <a:cs typeface="Calibri"/>
                        </a:rPr>
                        <a:t>s</a:t>
                      </a:r>
                      <a:r>
                        <a:rPr sz="1000" b="1" spc="-35" dirty="0">
                          <a:solidFill>
                            <a:srgbClr val="231F20"/>
                          </a:solidFill>
                          <a:latin typeface="Times New Roman"/>
                          <a:cs typeface="Times New Roman"/>
                        </a:rPr>
                        <a:t> </a:t>
                      </a:r>
                      <a:r>
                        <a:rPr sz="1000" b="1" dirty="0">
                          <a:solidFill>
                            <a:srgbClr val="231F20"/>
                          </a:solidFill>
                          <a:latin typeface="Calibri"/>
                          <a:cs typeface="Calibri"/>
                        </a:rPr>
                        <a:t>2</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57</a:t>
                      </a:r>
                      <a:r>
                        <a:rPr sz="1000" b="1" spc="-5" dirty="0">
                          <a:solidFill>
                            <a:srgbClr val="231F20"/>
                          </a:solidFill>
                          <a:latin typeface="Calibri"/>
                          <a:cs typeface="Calibri"/>
                        </a:rPr>
                        <a:t>:</a:t>
                      </a:r>
                      <a:r>
                        <a:rPr sz="1000" b="1" dirty="0">
                          <a:solidFill>
                            <a:srgbClr val="231F20"/>
                          </a:solidFill>
                          <a:latin typeface="Calibri"/>
                          <a:cs typeface="Calibri"/>
                        </a:rPr>
                        <a:t>Rec</a:t>
                      </a:r>
                      <a:r>
                        <a:rPr sz="1000" b="1" spc="-5" dirty="0">
                          <a:solidFill>
                            <a:srgbClr val="231F20"/>
                          </a:solidFill>
                          <a:latin typeface="Calibri"/>
                          <a:cs typeface="Calibri"/>
                        </a:rPr>
                        <a:t>e</a:t>
                      </a:r>
                      <a:r>
                        <a:rPr sz="1000" b="1" dirty="0">
                          <a:solidFill>
                            <a:srgbClr val="231F20"/>
                          </a:solidFill>
                          <a:latin typeface="Calibri"/>
                          <a:cs typeface="Calibri"/>
                        </a:rPr>
                        <a:t>iv</a:t>
                      </a:r>
                      <a:r>
                        <a:rPr sz="1000" b="1" spc="-20" dirty="0">
                          <a:solidFill>
                            <a:srgbClr val="231F20"/>
                          </a:solidFill>
                          <a:latin typeface="Calibri"/>
                          <a:cs typeface="Calibri"/>
                        </a:rPr>
                        <a:t>e</a:t>
                      </a:r>
                      <a:r>
                        <a:rPr sz="1000" b="1" dirty="0">
                          <a:solidFill>
                            <a:srgbClr val="231F20"/>
                          </a:solidFill>
                          <a:latin typeface="Calibri"/>
                          <a:cs typeface="Calibri"/>
                        </a:rPr>
                        <a:t>d</a:t>
                      </a:r>
                      <a:r>
                        <a:rPr sz="1000" b="1" spc="-70" dirty="0">
                          <a:solidFill>
                            <a:srgbClr val="231F20"/>
                          </a:solidFill>
                          <a:latin typeface="Times New Roman"/>
                          <a:cs typeface="Times New Roman"/>
                        </a:rPr>
                        <a:t> </a:t>
                      </a:r>
                      <a:r>
                        <a:rPr sz="1000" b="1" spc="-5" dirty="0">
                          <a:solidFill>
                            <a:srgbClr val="231F20"/>
                          </a:solidFill>
                          <a:latin typeface="Calibri"/>
                          <a:cs typeface="Calibri"/>
                        </a:rPr>
                        <a:t>M</a:t>
                      </a:r>
                      <a:r>
                        <a:rPr sz="1000" b="1" spc="-10" dirty="0">
                          <a:solidFill>
                            <a:srgbClr val="231F20"/>
                          </a:solidFill>
                          <a:latin typeface="Calibri"/>
                          <a:cs typeface="Calibri"/>
                        </a:rPr>
                        <a:t>o</a:t>
                      </a:r>
                      <a:r>
                        <a:rPr sz="1000" b="1" spc="-5" dirty="0">
                          <a:solidFill>
                            <a:srgbClr val="231F20"/>
                          </a:solidFill>
                          <a:latin typeface="Calibri"/>
                          <a:cs typeface="Calibri"/>
                        </a:rPr>
                        <a:t>d</a:t>
                      </a:r>
                      <a:r>
                        <a:rPr sz="1000" b="1" dirty="0">
                          <a:solidFill>
                            <a:srgbClr val="231F20"/>
                          </a:solidFill>
                          <a:latin typeface="Calibri"/>
                          <a:cs typeface="Calibri"/>
                        </a:rPr>
                        <a:t>e</a:t>
                      </a:r>
                      <a:r>
                        <a:rPr sz="1000" b="1" spc="-30" dirty="0">
                          <a:solidFill>
                            <a:srgbClr val="231F20"/>
                          </a:solidFill>
                          <a:latin typeface="Times New Roman"/>
                          <a:cs typeface="Times New Roman"/>
                        </a:rPr>
                        <a:t> </a:t>
                      </a:r>
                      <a:r>
                        <a:rPr sz="1000" b="1" spc="5" dirty="0">
                          <a:solidFill>
                            <a:srgbClr val="231F20"/>
                          </a:solidFill>
                          <a:latin typeface="Calibri"/>
                          <a:cs typeface="Calibri"/>
                        </a:rPr>
                        <a:t>i</a:t>
                      </a:r>
                      <a:r>
                        <a:rPr sz="1000" b="1" dirty="0">
                          <a:solidFill>
                            <a:srgbClr val="231F20"/>
                          </a:solidFill>
                          <a:latin typeface="Calibri"/>
                          <a:cs typeface="Calibri"/>
                        </a:rPr>
                        <a:t>s</a:t>
                      </a:r>
                      <a:r>
                        <a:rPr sz="1000" b="1" spc="-35" dirty="0">
                          <a:solidFill>
                            <a:srgbClr val="231F20"/>
                          </a:solidFill>
                          <a:latin typeface="Times New Roman"/>
                          <a:cs typeface="Times New Roman"/>
                        </a:rPr>
                        <a:t> </a:t>
                      </a:r>
                      <a:r>
                        <a:rPr sz="1000" b="1" dirty="0">
                          <a:solidFill>
                            <a:srgbClr val="231F20"/>
                          </a:solidFill>
                          <a:latin typeface="Calibri"/>
                          <a:cs typeface="Calibri"/>
                        </a:rPr>
                        <a:t>1</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a:t>
                      </a:r>
                      <a:r>
                        <a:rPr sz="1000" b="1" spc="-5" dirty="0">
                          <a:solidFill>
                            <a:srgbClr val="231F20"/>
                          </a:solidFill>
                          <a:latin typeface="Calibri"/>
                          <a:cs typeface="Calibri"/>
                        </a:rPr>
                        <a:t>:</a:t>
                      </a:r>
                      <a:r>
                        <a:rPr sz="1000" b="1" dirty="0">
                          <a:solidFill>
                            <a:srgbClr val="231F20"/>
                          </a:solidFill>
                          <a:latin typeface="Calibri"/>
                          <a:cs typeface="Calibri"/>
                        </a:rPr>
                        <a:t>RE</a:t>
                      </a:r>
                      <a:r>
                        <a:rPr sz="1000" b="1" spc="-10" dirty="0">
                          <a:solidFill>
                            <a:srgbClr val="231F20"/>
                          </a:solidFill>
                          <a:latin typeface="Calibri"/>
                          <a:cs typeface="Calibri"/>
                        </a:rPr>
                        <a:t>S</a:t>
                      </a:r>
                      <a:r>
                        <a:rPr sz="1000" b="1" dirty="0">
                          <a:solidFill>
                            <a:srgbClr val="231F20"/>
                          </a:solidFill>
                          <a:latin typeface="Calibri"/>
                          <a:cs typeface="Calibri"/>
                        </a:rPr>
                        <a:t>ET</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1</a:t>
                      </a:r>
                      <a:r>
                        <a:rPr sz="1000" b="1" spc="-5" dirty="0">
                          <a:solidFill>
                            <a:srgbClr val="231F20"/>
                          </a:solidFill>
                          <a:latin typeface="Calibri"/>
                          <a:cs typeface="Calibri"/>
                        </a:rPr>
                        <a:t>:P</a:t>
                      </a:r>
                      <a:r>
                        <a:rPr sz="1000" b="1" spc="-10" dirty="0">
                          <a:solidFill>
                            <a:srgbClr val="231F20"/>
                          </a:solidFill>
                          <a:latin typeface="Calibri"/>
                          <a:cs typeface="Calibri"/>
                        </a:rPr>
                        <a:t>o</a:t>
                      </a:r>
                      <a:r>
                        <a:rPr sz="1000" b="1" dirty="0">
                          <a:solidFill>
                            <a:srgbClr val="231F20"/>
                          </a:solidFill>
                          <a:latin typeface="Calibri"/>
                          <a:cs typeface="Calibri"/>
                        </a:rPr>
                        <a:t>w</a:t>
                      </a:r>
                      <a:r>
                        <a:rPr sz="1000" b="1" spc="-5" dirty="0">
                          <a:solidFill>
                            <a:srgbClr val="231F20"/>
                          </a:solidFill>
                          <a:latin typeface="Calibri"/>
                          <a:cs typeface="Calibri"/>
                        </a:rPr>
                        <a:t>e</a:t>
                      </a:r>
                      <a:r>
                        <a:rPr sz="1000" b="1" spc="-10" dirty="0">
                          <a:solidFill>
                            <a:srgbClr val="231F20"/>
                          </a:solidFill>
                          <a:latin typeface="Calibri"/>
                          <a:cs typeface="Calibri"/>
                        </a:rPr>
                        <a:t>ro</a:t>
                      </a:r>
                      <a:r>
                        <a:rPr sz="1000" b="1" dirty="0">
                          <a:solidFill>
                            <a:srgbClr val="231F20"/>
                          </a:solidFill>
                          <a:latin typeface="Calibri"/>
                          <a:cs typeface="Calibri"/>
                        </a:rPr>
                        <a:t>n</a:t>
                      </a:r>
                      <a:r>
                        <a:rPr sz="1000" b="1" spc="-65" dirty="0">
                          <a:solidFill>
                            <a:srgbClr val="231F20"/>
                          </a:solidFill>
                          <a:latin typeface="Times New Roman"/>
                          <a:cs typeface="Times New Roman"/>
                        </a:rPr>
                        <a:t> </a:t>
                      </a:r>
                      <a:r>
                        <a:rPr sz="1000" b="1" dirty="0">
                          <a:solidFill>
                            <a:srgbClr val="231F20"/>
                          </a:solidFill>
                          <a:latin typeface="Calibri"/>
                          <a:cs typeface="Calibri"/>
                        </a:rPr>
                        <a:t>(*****</a:t>
                      </a:r>
                      <a:r>
                        <a:rPr sz="1000" b="1" spc="10" dirty="0">
                          <a:solidFill>
                            <a:srgbClr val="231F20"/>
                          </a:solidFill>
                          <a:latin typeface="Calibri"/>
                          <a:cs typeface="Calibri"/>
                        </a:rPr>
                        <a:t>*</a:t>
                      </a:r>
                      <a:r>
                        <a:rPr sz="1000" b="1" spc="-5" dirty="0">
                          <a:solidFill>
                            <a:srgbClr val="231F20"/>
                          </a:solidFill>
                          <a:latin typeface="Calibri"/>
                          <a:cs typeface="Calibri"/>
                        </a:rPr>
                        <a:t>-</a:t>
                      </a:r>
                      <a:r>
                        <a:rPr sz="1000" b="1" dirty="0">
                          <a:solidFill>
                            <a:srgbClr val="231F20"/>
                          </a:solidFill>
                          <a:latin typeface="Calibri"/>
                          <a:cs typeface="Calibri"/>
                        </a:rPr>
                        <a:t>*******</a:t>
                      </a:r>
                      <a:r>
                        <a:rPr sz="1000" b="1" spc="-5" dirty="0">
                          <a:solidFill>
                            <a:srgbClr val="231F20"/>
                          </a:solidFill>
                          <a:latin typeface="Calibri"/>
                          <a:cs typeface="Calibri"/>
                        </a:rPr>
                        <a:t>-</a:t>
                      </a:r>
                      <a:r>
                        <a:rPr sz="1000" b="1" spc="-10" dirty="0">
                          <a:solidFill>
                            <a:srgbClr val="231F20"/>
                          </a:solidFill>
                          <a:latin typeface="Calibri"/>
                          <a:cs typeface="Calibri"/>
                        </a:rPr>
                        <a:t>S</a:t>
                      </a:r>
                      <a:r>
                        <a:rPr sz="1000" b="1" spc="-5" dirty="0">
                          <a:solidFill>
                            <a:srgbClr val="231F20"/>
                          </a:solidFill>
                          <a:latin typeface="Calibri"/>
                          <a:cs typeface="Calibri"/>
                        </a:rPr>
                        <a:t>PW</a:t>
                      </a:r>
                      <a:r>
                        <a:rPr sz="1000" b="1" dirty="0">
                          <a:solidFill>
                            <a:srgbClr val="231F20"/>
                          </a:solidFill>
                          <a:latin typeface="Calibri"/>
                          <a:cs typeface="Calibri"/>
                        </a:rPr>
                        <a:t>F0</a:t>
                      </a:r>
                      <a:r>
                        <a:rPr sz="1000" b="1" spc="5" dirty="0">
                          <a:solidFill>
                            <a:srgbClr val="231F20"/>
                          </a:solidFill>
                          <a:latin typeface="Calibri"/>
                          <a:cs typeface="Calibri"/>
                        </a:rPr>
                        <a:t>1</a:t>
                      </a:r>
                      <a:r>
                        <a:rPr sz="1000" b="1" spc="-10" dirty="0">
                          <a:solidFill>
                            <a:srgbClr val="231F20"/>
                          </a:solidFill>
                          <a:latin typeface="Calibri"/>
                          <a:cs typeface="Calibri"/>
                        </a:rPr>
                        <a:t>S</a:t>
                      </a:r>
                      <a:r>
                        <a:rPr sz="1000" b="1" dirty="0">
                          <a:solidFill>
                            <a:srgbClr val="231F20"/>
                          </a:solidFill>
                          <a:latin typeface="Calibri"/>
                          <a:cs typeface="Calibri"/>
                        </a:rPr>
                        <a:t>)</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13</a:t>
                      </a:r>
                      <a:r>
                        <a:rPr sz="1000" b="1" spc="-5" dirty="0">
                          <a:solidFill>
                            <a:srgbClr val="231F20"/>
                          </a:solidFill>
                          <a:latin typeface="Calibri"/>
                          <a:cs typeface="Calibri"/>
                        </a:rPr>
                        <a:t>:</a:t>
                      </a:r>
                      <a:r>
                        <a:rPr sz="1000" b="1" spc="-10" dirty="0">
                          <a:solidFill>
                            <a:srgbClr val="231F20"/>
                          </a:solidFill>
                          <a:latin typeface="Calibri"/>
                          <a:cs typeface="Calibri"/>
                        </a:rPr>
                        <a:t>S</a:t>
                      </a:r>
                      <a:r>
                        <a:rPr sz="1000" b="1" dirty="0">
                          <a:solidFill>
                            <a:srgbClr val="231F20"/>
                          </a:solidFill>
                          <a:latin typeface="Calibri"/>
                          <a:cs typeface="Calibri"/>
                        </a:rPr>
                        <a:t>T</a:t>
                      </a:r>
                      <a:r>
                        <a:rPr sz="1000" b="1" spc="-40" dirty="0">
                          <a:solidFill>
                            <a:srgbClr val="231F20"/>
                          </a:solidFill>
                          <a:latin typeface="Times New Roman"/>
                          <a:cs typeface="Times New Roman"/>
                        </a:rPr>
                        <a:t> </a:t>
                      </a:r>
                      <a:r>
                        <a:rPr sz="1000" b="1" spc="5" dirty="0">
                          <a:solidFill>
                            <a:srgbClr val="231F20"/>
                          </a:solidFill>
                          <a:latin typeface="Calibri"/>
                          <a:cs typeface="Calibri"/>
                        </a:rPr>
                        <a:t>I</a:t>
                      </a:r>
                      <a:r>
                        <a:rPr sz="1000" b="1" spc="-10" dirty="0">
                          <a:solidFill>
                            <a:srgbClr val="231F20"/>
                          </a:solidFill>
                          <a:latin typeface="Calibri"/>
                          <a:cs typeface="Calibri"/>
                        </a:rPr>
                        <a:t>W</a:t>
                      </a:r>
                      <a:r>
                        <a:rPr sz="1000" b="1" spc="-5" dirty="0">
                          <a:solidFill>
                            <a:srgbClr val="231F20"/>
                          </a:solidFill>
                          <a:latin typeface="Calibri"/>
                          <a:cs typeface="Calibri"/>
                        </a:rPr>
                        <a:t>M</a:t>
                      </a:r>
                      <a:r>
                        <a:rPr sz="1000" b="1" dirty="0">
                          <a:solidFill>
                            <a:srgbClr val="231F20"/>
                          </a:solidFill>
                          <a:latin typeface="Calibri"/>
                          <a:cs typeface="Calibri"/>
                        </a:rPr>
                        <a:t>:</a:t>
                      </a:r>
                      <a:r>
                        <a:rPr sz="1000" b="1" spc="-45" dirty="0">
                          <a:solidFill>
                            <a:srgbClr val="231F20"/>
                          </a:solidFill>
                          <a:latin typeface="Times New Roman"/>
                          <a:cs typeface="Times New Roman"/>
                        </a:rPr>
                        <a:t> </a:t>
                      </a:r>
                      <a:r>
                        <a:rPr sz="1000" b="1" dirty="0">
                          <a:solidFill>
                            <a:srgbClr val="231F20"/>
                          </a:solidFill>
                          <a:latin typeface="Calibri"/>
                          <a:cs typeface="Calibri"/>
                        </a:rPr>
                        <a:t>C</a:t>
                      </a:r>
                      <a:r>
                        <a:rPr sz="1000" b="1" spc="-10" dirty="0">
                          <a:solidFill>
                            <a:srgbClr val="231F20"/>
                          </a:solidFill>
                          <a:latin typeface="Calibri"/>
                          <a:cs typeface="Calibri"/>
                        </a:rPr>
                        <a:t>o</a:t>
                      </a:r>
                      <a:r>
                        <a:rPr sz="1000" b="1" spc="-5" dirty="0">
                          <a:solidFill>
                            <a:srgbClr val="231F20"/>
                          </a:solidFill>
                          <a:latin typeface="Calibri"/>
                          <a:cs typeface="Calibri"/>
                        </a:rPr>
                        <a:t>p</a:t>
                      </a:r>
                      <a:r>
                        <a:rPr sz="1000" b="1" dirty="0">
                          <a:solidFill>
                            <a:srgbClr val="231F20"/>
                          </a:solidFill>
                          <a:latin typeface="Calibri"/>
                          <a:cs typeface="Calibri"/>
                        </a:rPr>
                        <a:t>yrig</a:t>
                      </a:r>
                      <a:r>
                        <a:rPr sz="1000" b="1" spc="-5" dirty="0">
                          <a:solidFill>
                            <a:srgbClr val="231F20"/>
                          </a:solidFill>
                          <a:latin typeface="Calibri"/>
                          <a:cs typeface="Calibri"/>
                        </a:rPr>
                        <a:t>h</a:t>
                      </a:r>
                      <a:r>
                        <a:rPr sz="1000" b="1" dirty="0">
                          <a:solidFill>
                            <a:srgbClr val="231F20"/>
                          </a:solidFill>
                          <a:latin typeface="Calibri"/>
                          <a:cs typeface="Calibri"/>
                        </a:rPr>
                        <a:t>t</a:t>
                      </a:r>
                      <a:r>
                        <a:rPr sz="1000" b="1" spc="-35" dirty="0">
                          <a:solidFill>
                            <a:srgbClr val="231F20"/>
                          </a:solidFill>
                          <a:latin typeface="Times New Roman"/>
                          <a:cs typeface="Times New Roman"/>
                        </a:rPr>
                        <a:t> </a:t>
                      </a:r>
                      <a:r>
                        <a:rPr sz="1000" b="1" dirty="0">
                          <a:solidFill>
                            <a:srgbClr val="231F20"/>
                          </a:solidFill>
                          <a:latin typeface="Calibri"/>
                          <a:cs typeface="Calibri"/>
                        </a:rPr>
                        <a:t>(</a:t>
                      </a:r>
                      <a:r>
                        <a:rPr sz="1000" b="1" spc="5" dirty="0">
                          <a:solidFill>
                            <a:srgbClr val="231F20"/>
                          </a:solidFill>
                          <a:latin typeface="Calibri"/>
                          <a:cs typeface="Calibri"/>
                        </a:rPr>
                        <a:t>c</a:t>
                      </a:r>
                      <a:r>
                        <a:rPr sz="1000" b="1" dirty="0">
                          <a:solidFill>
                            <a:srgbClr val="231F20"/>
                          </a:solidFill>
                          <a:latin typeface="Calibri"/>
                          <a:cs typeface="Calibri"/>
                        </a:rPr>
                        <a:t>)</a:t>
                      </a:r>
                      <a:r>
                        <a:rPr sz="1000" b="1" spc="-50" dirty="0">
                          <a:solidFill>
                            <a:srgbClr val="231F20"/>
                          </a:solidFill>
                          <a:latin typeface="Times New Roman"/>
                          <a:cs typeface="Times New Roman"/>
                        </a:rPr>
                        <a:t> </a:t>
                      </a:r>
                      <a:r>
                        <a:rPr sz="1000" b="1" dirty="0">
                          <a:solidFill>
                            <a:srgbClr val="231F20"/>
                          </a:solidFill>
                          <a:latin typeface="Calibri"/>
                          <a:cs typeface="Calibri"/>
                        </a:rPr>
                        <a:t>201</a:t>
                      </a:r>
                      <a:r>
                        <a:rPr sz="1000" b="1" spc="20" dirty="0">
                          <a:solidFill>
                            <a:srgbClr val="231F20"/>
                          </a:solidFill>
                          <a:latin typeface="Calibri"/>
                          <a:cs typeface="Calibri"/>
                        </a:rPr>
                        <a:t>2</a:t>
                      </a:r>
                      <a:r>
                        <a:rPr sz="1000" b="1" spc="-5" dirty="0">
                          <a:solidFill>
                            <a:srgbClr val="231F20"/>
                          </a:solidFill>
                          <a:latin typeface="Calibri"/>
                          <a:cs typeface="Calibri"/>
                        </a:rPr>
                        <a:t>-</a:t>
                      </a:r>
                      <a:r>
                        <a:rPr sz="1000" b="1" dirty="0">
                          <a:solidFill>
                            <a:srgbClr val="231F20"/>
                          </a:solidFill>
                          <a:latin typeface="Calibri"/>
                          <a:cs typeface="Calibri"/>
                        </a:rPr>
                        <a:t>2013</a:t>
                      </a:r>
                      <a:r>
                        <a:rPr sz="1000" b="1" spc="-35" dirty="0">
                          <a:solidFill>
                            <a:srgbClr val="231F20"/>
                          </a:solidFill>
                          <a:latin typeface="Times New Roman"/>
                          <a:cs typeface="Times New Roman"/>
                        </a:rPr>
                        <a:t> </a:t>
                      </a:r>
                      <a:r>
                        <a:rPr sz="1000" b="1" spc="-10" dirty="0">
                          <a:solidFill>
                            <a:srgbClr val="231F20"/>
                          </a:solidFill>
                          <a:latin typeface="Calibri"/>
                          <a:cs typeface="Calibri"/>
                        </a:rPr>
                        <a:t>S</a:t>
                      </a:r>
                      <a:r>
                        <a:rPr sz="1000" b="1" dirty="0">
                          <a:solidFill>
                            <a:srgbClr val="231F20"/>
                          </a:solidFill>
                          <a:latin typeface="Calibri"/>
                          <a:cs typeface="Calibri"/>
                        </a:rPr>
                        <a:t>T</a:t>
                      </a:r>
                      <a:r>
                        <a:rPr sz="1000" b="1" spc="-5" dirty="0">
                          <a:solidFill>
                            <a:srgbClr val="231F20"/>
                          </a:solidFill>
                          <a:latin typeface="Calibri"/>
                          <a:cs typeface="Calibri"/>
                        </a:rPr>
                        <a:t>m</a:t>
                      </a:r>
                      <a:r>
                        <a:rPr sz="1000" b="1" spc="5" dirty="0">
                          <a:solidFill>
                            <a:srgbClr val="231F20"/>
                          </a:solidFill>
                          <a:latin typeface="Calibri"/>
                          <a:cs typeface="Calibri"/>
                        </a:rPr>
                        <a:t>ic</a:t>
                      </a:r>
                      <a:r>
                        <a:rPr sz="1000" b="1" dirty="0">
                          <a:solidFill>
                            <a:srgbClr val="231F20"/>
                          </a:solidFill>
                          <a:latin typeface="Calibri"/>
                          <a:cs typeface="Calibri"/>
                        </a:rPr>
                        <a:t>r</a:t>
                      </a:r>
                      <a:r>
                        <a:rPr sz="1000" b="1" spc="-10" dirty="0">
                          <a:solidFill>
                            <a:srgbClr val="231F20"/>
                          </a:solidFill>
                          <a:latin typeface="Calibri"/>
                          <a:cs typeface="Calibri"/>
                        </a:rPr>
                        <a:t>o</a:t>
                      </a:r>
                      <a:r>
                        <a:rPr sz="1000" b="1" spc="-5" dirty="0">
                          <a:solidFill>
                            <a:srgbClr val="231F20"/>
                          </a:solidFill>
                          <a:latin typeface="Calibri"/>
                          <a:cs typeface="Calibri"/>
                        </a:rPr>
                        <a:t>e</a:t>
                      </a:r>
                      <a:r>
                        <a:rPr sz="1000" b="1" dirty="0">
                          <a:solidFill>
                            <a:srgbClr val="231F20"/>
                          </a:solidFill>
                          <a:latin typeface="Calibri"/>
                          <a:cs typeface="Calibri"/>
                        </a:rPr>
                        <a:t>l</a:t>
                      </a:r>
                      <a:r>
                        <a:rPr sz="1000" b="1" spc="-5" dirty="0">
                          <a:solidFill>
                            <a:srgbClr val="231F20"/>
                          </a:solidFill>
                          <a:latin typeface="Calibri"/>
                          <a:cs typeface="Calibri"/>
                        </a:rPr>
                        <a:t>e</a:t>
                      </a:r>
                      <a:r>
                        <a:rPr sz="1000" b="1" spc="5" dirty="0">
                          <a:solidFill>
                            <a:srgbClr val="231F20"/>
                          </a:solidFill>
                          <a:latin typeface="Calibri"/>
                          <a:cs typeface="Calibri"/>
                        </a:rPr>
                        <a:t>c</a:t>
                      </a:r>
                      <a:r>
                        <a:rPr sz="1000" b="1" dirty="0">
                          <a:solidFill>
                            <a:srgbClr val="231F20"/>
                          </a:solidFill>
                          <a:latin typeface="Calibri"/>
                          <a:cs typeface="Calibri"/>
                        </a:rPr>
                        <a:t>tr</a:t>
                      </a:r>
                      <a:r>
                        <a:rPr sz="1000" b="1" spc="-10" dirty="0">
                          <a:solidFill>
                            <a:srgbClr val="231F20"/>
                          </a:solidFill>
                          <a:latin typeface="Calibri"/>
                          <a:cs typeface="Calibri"/>
                        </a:rPr>
                        <a:t>o</a:t>
                      </a:r>
                      <a:r>
                        <a:rPr sz="1000" b="1" spc="-5" dirty="0">
                          <a:solidFill>
                            <a:srgbClr val="231F20"/>
                          </a:solidFill>
                          <a:latin typeface="Calibri"/>
                          <a:cs typeface="Calibri"/>
                        </a:rPr>
                        <a:t>n</a:t>
                      </a:r>
                      <a:r>
                        <a:rPr sz="1000" b="1" dirty="0">
                          <a:solidFill>
                            <a:srgbClr val="231F20"/>
                          </a:solidFill>
                          <a:latin typeface="Calibri"/>
                          <a:cs typeface="Calibri"/>
                        </a:rPr>
                        <a:t>i</a:t>
                      </a:r>
                      <a:r>
                        <a:rPr sz="1000" b="1" spc="5" dirty="0">
                          <a:solidFill>
                            <a:srgbClr val="231F20"/>
                          </a:solidFill>
                          <a:latin typeface="Calibri"/>
                          <a:cs typeface="Calibri"/>
                        </a:rPr>
                        <a:t>c</a:t>
                      </a:r>
                      <a:r>
                        <a:rPr sz="1000" b="1" dirty="0">
                          <a:solidFill>
                            <a:srgbClr val="231F20"/>
                          </a:solidFill>
                          <a:latin typeface="Calibri"/>
                          <a:cs typeface="Calibri"/>
                        </a:rPr>
                        <a:t>s</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3</a:t>
                      </a:r>
                      <a:r>
                        <a:rPr sz="1000" b="1" spc="-5" dirty="0">
                          <a:solidFill>
                            <a:srgbClr val="231F20"/>
                          </a:solidFill>
                          <a:latin typeface="Calibri"/>
                          <a:cs typeface="Calibri"/>
                        </a:rPr>
                        <a:t>:</a:t>
                      </a:r>
                      <a:r>
                        <a:rPr sz="1000" b="1" spc="-10" dirty="0">
                          <a:solidFill>
                            <a:srgbClr val="231F20"/>
                          </a:solidFill>
                          <a:latin typeface="Calibri"/>
                          <a:cs typeface="Calibri"/>
                        </a:rPr>
                        <a:t>Wa</a:t>
                      </a:r>
                      <a:r>
                        <a:rPr sz="1000" b="1" dirty="0">
                          <a:solidFill>
                            <a:srgbClr val="231F20"/>
                          </a:solidFill>
                          <a:latin typeface="Calibri"/>
                          <a:cs typeface="Calibri"/>
                        </a:rPr>
                        <a:t>t</a:t>
                      </a:r>
                      <a:r>
                        <a:rPr sz="1000" b="1" spc="5" dirty="0">
                          <a:solidFill>
                            <a:srgbClr val="231F20"/>
                          </a:solidFill>
                          <a:latin typeface="Calibri"/>
                          <a:cs typeface="Calibri"/>
                        </a:rPr>
                        <a:t>c</a:t>
                      </a:r>
                      <a:r>
                        <a:rPr sz="1000" b="1" spc="-5" dirty="0">
                          <a:solidFill>
                            <a:srgbClr val="231F20"/>
                          </a:solidFill>
                          <a:latin typeface="Calibri"/>
                          <a:cs typeface="Calibri"/>
                        </a:rPr>
                        <a:t>hd</a:t>
                      </a:r>
                      <a:r>
                        <a:rPr sz="1000" b="1" spc="-10" dirty="0">
                          <a:solidFill>
                            <a:srgbClr val="231F20"/>
                          </a:solidFill>
                          <a:latin typeface="Calibri"/>
                          <a:cs typeface="Calibri"/>
                        </a:rPr>
                        <a:t>o</a:t>
                      </a:r>
                      <a:r>
                        <a:rPr sz="1000" b="1" dirty="0">
                          <a:solidFill>
                            <a:srgbClr val="231F20"/>
                          </a:solidFill>
                          <a:latin typeface="Calibri"/>
                          <a:cs typeface="Calibri"/>
                        </a:rPr>
                        <a:t>g</a:t>
                      </a:r>
                      <a:r>
                        <a:rPr sz="1000" b="1" spc="-60" dirty="0">
                          <a:solidFill>
                            <a:srgbClr val="231F20"/>
                          </a:solidFill>
                          <a:latin typeface="Times New Roman"/>
                          <a:cs typeface="Times New Roman"/>
                        </a:rPr>
                        <a:t> </a:t>
                      </a:r>
                      <a:r>
                        <a:rPr sz="1000" b="1" dirty="0">
                          <a:solidFill>
                            <a:srgbClr val="231F20"/>
                          </a:solidFill>
                          <a:latin typeface="Calibri"/>
                          <a:cs typeface="Calibri"/>
                        </a:rPr>
                        <a:t>Ru</a:t>
                      </a:r>
                      <a:r>
                        <a:rPr sz="1000" b="1" spc="-10" dirty="0">
                          <a:solidFill>
                            <a:srgbClr val="231F20"/>
                          </a:solidFill>
                          <a:latin typeface="Calibri"/>
                          <a:cs typeface="Calibri"/>
                        </a:rPr>
                        <a:t>n</a:t>
                      </a:r>
                      <a:r>
                        <a:rPr sz="1000" b="1" spc="-5" dirty="0">
                          <a:solidFill>
                            <a:srgbClr val="231F20"/>
                          </a:solidFill>
                          <a:latin typeface="Calibri"/>
                          <a:cs typeface="Calibri"/>
                        </a:rPr>
                        <a:t>n</a:t>
                      </a:r>
                      <a:r>
                        <a:rPr sz="1000" b="1" dirty="0">
                          <a:solidFill>
                            <a:srgbClr val="231F20"/>
                          </a:solidFill>
                          <a:latin typeface="Calibri"/>
                          <a:cs typeface="Calibri"/>
                        </a:rPr>
                        <a:t>i</a:t>
                      </a:r>
                      <a:r>
                        <a:rPr sz="1000" b="1" spc="-5" dirty="0">
                          <a:solidFill>
                            <a:srgbClr val="231F20"/>
                          </a:solidFill>
                          <a:latin typeface="Calibri"/>
                          <a:cs typeface="Calibri"/>
                        </a:rPr>
                        <a:t>n</a:t>
                      </a:r>
                      <a:r>
                        <a:rPr sz="1000" b="1" dirty="0">
                          <a:solidFill>
                            <a:srgbClr val="231F20"/>
                          </a:solidFill>
                          <a:latin typeface="Calibri"/>
                          <a:cs typeface="Calibri"/>
                        </a:rPr>
                        <a:t>g</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0</a:t>
                      </a:r>
                      <a:r>
                        <a:rPr sz="1000" b="1" spc="-5" dirty="0">
                          <a:solidFill>
                            <a:srgbClr val="231F20"/>
                          </a:solidFill>
                          <a:latin typeface="Calibri"/>
                          <a:cs typeface="Calibri"/>
                        </a:rPr>
                        <a:t>:</a:t>
                      </a:r>
                      <a:r>
                        <a:rPr sz="1000" b="1" dirty="0">
                          <a:solidFill>
                            <a:srgbClr val="231F20"/>
                          </a:solidFill>
                          <a:latin typeface="Calibri"/>
                          <a:cs typeface="Calibri"/>
                        </a:rPr>
                        <a:t>C</a:t>
                      </a:r>
                      <a:r>
                        <a:rPr sz="1000" b="1" spc="-10" dirty="0">
                          <a:solidFill>
                            <a:srgbClr val="231F20"/>
                          </a:solidFill>
                          <a:latin typeface="Calibri"/>
                          <a:cs typeface="Calibri"/>
                        </a:rPr>
                        <a:t>o</a:t>
                      </a:r>
                      <a:r>
                        <a:rPr sz="1000" b="1" spc="-5" dirty="0">
                          <a:solidFill>
                            <a:srgbClr val="231F20"/>
                          </a:solidFill>
                          <a:latin typeface="Calibri"/>
                          <a:cs typeface="Calibri"/>
                        </a:rPr>
                        <a:t>n</a:t>
                      </a:r>
                      <a:r>
                        <a:rPr sz="1000" b="1" dirty="0">
                          <a:solidFill>
                            <a:srgbClr val="231F20"/>
                          </a:solidFill>
                          <a:latin typeface="Calibri"/>
                          <a:cs typeface="Calibri"/>
                        </a:rPr>
                        <a:t>s</a:t>
                      </a:r>
                      <a:r>
                        <a:rPr sz="1000" b="1" spc="-10" dirty="0">
                          <a:solidFill>
                            <a:srgbClr val="231F20"/>
                          </a:solidFill>
                          <a:latin typeface="Calibri"/>
                          <a:cs typeface="Calibri"/>
                        </a:rPr>
                        <a:t>o</a:t>
                      </a:r>
                      <a:r>
                        <a:rPr sz="1000" b="1" dirty="0">
                          <a:solidFill>
                            <a:srgbClr val="231F20"/>
                          </a:solidFill>
                          <a:latin typeface="Calibri"/>
                          <a:cs typeface="Calibri"/>
                        </a:rPr>
                        <a:t>le</a:t>
                      </a:r>
                      <a:r>
                        <a:rPr sz="1000" b="1" spc="-70" dirty="0">
                          <a:solidFill>
                            <a:srgbClr val="231F20"/>
                          </a:solidFill>
                          <a:latin typeface="Times New Roman"/>
                          <a:cs typeface="Times New Roman"/>
                        </a:rPr>
                        <a:t> </a:t>
                      </a:r>
                      <a:r>
                        <a:rPr sz="1000" b="1" spc="-10" dirty="0">
                          <a:solidFill>
                            <a:srgbClr val="231F20"/>
                          </a:solidFill>
                          <a:latin typeface="Calibri"/>
                          <a:cs typeface="Calibri"/>
                        </a:rPr>
                        <a:t>a</a:t>
                      </a:r>
                      <a:r>
                        <a:rPr sz="1000" b="1" spc="5" dirty="0">
                          <a:solidFill>
                            <a:srgbClr val="231F20"/>
                          </a:solidFill>
                          <a:latin typeface="Calibri"/>
                          <a:cs typeface="Calibri"/>
                        </a:rPr>
                        <a:t>c</a:t>
                      </a:r>
                      <a:r>
                        <a:rPr sz="1000" b="1" dirty="0">
                          <a:solidFill>
                            <a:srgbClr val="231F20"/>
                          </a:solidFill>
                          <a:latin typeface="Calibri"/>
                          <a:cs typeface="Calibri"/>
                        </a:rPr>
                        <a:t>t</a:t>
                      </a:r>
                      <a:r>
                        <a:rPr sz="1000" b="1" spc="5" dirty="0">
                          <a:solidFill>
                            <a:srgbClr val="231F20"/>
                          </a:solidFill>
                          <a:latin typeface="Calibri"/>
                          <a:cs typeface="Calibri"/>
                        </a:rPr>
                        <a:t>i</a:t>
                      </a:r>
                      <a:r>
                        <a:rPr sz="1000" b="1" dirty="0">
                          <a:solidFill>
                            <a:srgbClr val="231F20"/>
                          </a:solidFill>
                          <a:latin typeface="Calibri"/>
                          <a:cs typeface="Calibri"/>
                        </a:rPr>
                        <a:t>ve</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46</a:t>
                      </a:r>
                      <a:r>
                        <a:rPr sz="1000" b="1" spc="-5"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P</a:t>
                      </a:r>
                      <a:r>
                        <a:rPr sz="1000" b="1" dirty="0">
                          <a:solidFill>
                            <a:srgbClr val="231F20"/>
                          </a:solidFill>
                          <a:latin typeface="Calibri"/>
                          <a:cs typeface="Calibri"/>
                        </a:rPr>
                        <a:t>A:</a:t>
                      </a:r>
                      <a:r>
                        <a:rPr sz="1000" b="1" spc="-70" dirty="0">
                          <a:solidFill>
                            <a:srgbClr val="231F20"/>
                          </a:solidFill>
                          <a:latin typeface="Times New Roman"/>
                          <a:cs typeface="Times New Roman"/>
                        </a:rPr>
                        <a:t> </a:t>
                      </a:r>
                      <a:r>
                        <a:rPr sz="1000" b="1" dirty="0">
                          <a:solidFill>
                            <a:srgbClr val="231F20"/>
                          </a:solidFill>
                          <a:latin typeface="Calibri"/>
                          <a:cs typeface="Calibri"/>
                        </a:rPr>
                        <a:t>Cr</a:t>
                      </a:r>
                      <a:r>
                        <a:rPr sz="1000" b="1" spc="-5" dirty="0">
                          <a:solidFill>
                            <a:srgbClr val="231F20"/>
                          </a:solidFill>
                          <a:latin typeface="Calibri"/>
                          <a:cs typeface="Calibri"/>
                        </a:rPr>
                        <a:t>un</a:t>
                      </a:r>
                      <a:r>
                        <a:rPr sz="1000" b="1" spc="5" dirty="0">
                          <a:solidFill>
                            <a:srgbClr val="231F20"/>
                          </a:solidFill>
                          <a:latin typeface="Calibri"/>
                          <a:cs typeface="Calibri"/>
                        </a:rPr>
                        <a:t>c</a:t>
                      </a:r>
                      <a:r>
                        <a:rPr sz="1000" b="1" spc="-5" dirty="0">
                          <a:solidFill>
                            <a:srgbClr val="231F20"/>
                          </a:solidFill>
                          <a:latin typeface="Calibri"/>
                          <a:cs typeface="Calibri"/>
                        </a:rPr>
                        <a:t>h</a:t>
                      </a:r>
                      <a:r>
                        <a:rPr sz="1000" b="1" dirty="0">
                          <a:solidFill>
                            <a:srgbClr val="231F20"/>
                          </a:solidFill>
                          <a:latin typeface="Calibri"/>
                          <a:cs typeface="Calibri"/>
                        </a:rPr>
                        <a:t>i</a:t>
                      </a:r>
                      <a:r>
                        <a:rPr sz="1000" b="1" spc="-5" dirty="0">
                          <a:solidFill>
                            <a:srgbClr val="231F20"/>
                          </a:solidFill>
                          <a:latin typeface="Calibri"/>
                          <a:cs typeface="Calibri"/>
                        </a:rPr>
                        <a:t>n</a:t>
                      </a:r>
                      <a:r>
                        <a:rPr sz="1000" b="1" dirty="0">
                          <a:solidFill>
                            <a:srgbClr val="231F20"/>
                          </a:solidFill>
                          <a:latin typeface="Calibri"/>
                          <a:cs typeface="Calibri"/>
                        </a:rPr>
                        <a:t>g</a:t>
                      </a:r>
                      <a:r>
                        <a:rPr sz="1000" b="1" spc="-45" dirty="0">
                          <a:solidFill>
                            <a:srgbClr val="231F20"/>
                          </a:solidFill>
                          <a:latin typeface="Times New Roman"/>
                          <a:cs typeface="Times New Roman"/>
                        </a:rPr>
                        <a:t> </a:t>
                      </a:r>
                      <a:r>
                        <a:rPr sz="1000" b="1" spc="-5" dirty="0">
                          <a:solidFill>
                            <a:srgbClr val="231F20"/>
                          </a:solidFill>
                          <a:latin typeface="Calibri"/>
                          <a:cs typeface="Calibri"/>
                        </a:rPr>
                        <a:t>P</a:t>
                      </a:r>
                      <a:r>
                        <a:rPr sz="1000" b="1" spc="-10" dirty="0">
                          <a:solidFill>
                            <a:srgbClr val="231F20"/>
                          </a:solidFill>
                          <a:latin typeface="Calibri"/>
                          <a:cs typeface="Calibri"/>
                        </a:rPr>
                        <a:t>S</a:t>
                      </a:r>
                      <a:r>
                        <a:rPr sz="1000" b="1" spc="-5" dirty="0">
                          <a:solidFill>
                            <a:srgbClr val="231F20"/>
                          </a:solidFill>
                          <a:latin typeface="Calibri"/>
                          <a:cs typeface="Calibri"/>
                        </a:rPr>
                        <a:t>K</a:t>
                      </a:r>
                      <a:r>
                        <a:rPr sz="1000" b="1" dirty="0">
                          <a:solidFill>
                            <a:srgbClr val="231F20"/>
                          </a:solidFill>
                          <a:latin typeface="Calibri"/>
                          <a:cs typeface="Calibri"/>
                        </a:rPr>
                        <a:t>...</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32</a:t>
                      </a:r>
                      <a:r>
                        <a:rPr sz="1000" b="1" spc="-5" dirty="0">
                          <a:solidFill>
                            <a:srgbClr val="231F20"/>
                          </a:solidFill>
                          <a:latin typeface="Calibri"/>
                          <a:cs typeface="Calibri"/>
                        </a:rPr>
                        <a:t>:</a:t>
                      </a:r>
                      <a:r>
                        <a:rPr sz="1000" b="1" spc="-10" dirty="0">
                          <a:solidFill>
                            <a:srgbClr val="231F20"/>
                          </a:solidFill>
                          <a:latin typeface="Calibri"/>
                          <a:cs typeface="Calibri"/>
                        </a:rPr>
                        <a:t>W</a:t>
                      </a:r>
                      <a:r>
                        <a:rPr sz="1000" b="1" dirty="0">
                          <a:solidFill>
                            <a:srgbClr val="231F20"/>
                          </a:solidFill>
                          <a:latin typeface="Calibri"/>
                          <a:cs typeface="Calibri"/>
                        </a:rPr>
                        <a:t>iFi</a:t>
                      </a:r>
                      <a:r>
                        <a:rPr sz="1000" b="1" spc="-60" dirty="0">
                          <a:solidFill>
                            <a:srgbClr val="231F20"/>
                          </a:solidFill>
                          <a:latin typeface="Times New Roman"/>
                          <a:cs typeface="Times New Roman"/>
                        </a:rPr>
                        <a:t> </a:t>
                      </a:r>
                      <a:r>
                        <a:rPr sz="1000" b="1" dirty="0">
                          <a:solidFill>
                            <a:srgbClr val="231F20"/>
                          </a:solidFill>
                          <a:latin typeface="Calibri"/>
                          <a:cs typeface="Calibri"/>
                        </a:rPr>
                        <a:t>H</a:t>
                      </a:r>
                      <a:r>
                        <a:rPr sz="1000" b="1" spc="-10" dirty="0">
                          <a:solidFill>
                            <a:srgbClr val="231F20"/>
                          </a:solidFill>
                          <a:latin typeface="Calibri"/>
                          <a:cs typeface="Calibri"/>
                        </a:rPr>
                        <a:t>a</a:t>
                      </a:r>
                      <a:r>
                        <a:rPr sz="1000" b="1" dirty="0">
                          <a:solidFill>
                            <a:srgbClr val="231F20"/>
                          </a:solidFill>
                          <a:latin typeface="Calibri"/>
                          <a:cs typeface="Calibri"/>
                        </a:rPr>
                        <a:t>r</a:t>
                      </a:r>
                      <a:r>
                        <a:rPr sz="1000" b="1" spc="-5" dirty="0">
                          <a:solidFill>
                            <a:srgbClr val="231F20"/>
                          </a:solidFill>
                          <a:latin typeface="Calibri"/>
                          <a:cs typeface="Calibri"/>
                        </a:rPr>
                        <a:t>d</a:t>
                      </a:r>
                      <a:r>
                        <a:rPr sz="1000" b="1" dirty="0">
                          <a:solidFill>
                            <a:srgbClr val="231F20"/>
                          </a:solidFill>
                          <a:latin typeface="Calibri"/>
                          <a:cs typeface="Calibri"/>
                        </a:rPr>
                        <a:t>w</a:t>
                      </a:r>
                      <a:r>
                        <a:rPr sz="1000" b="1" spc="-10" dirty="0">
                          <a:solidFill>
                            <a:srgbClr val="231F20"/>
                          </a:solidFill>
                          <a:latin typeface="Calibri"/>
                          <a:cs typeface="Calibri"/>
                        </a:rPr>
                        <a:t>a</a:t>
                      </a:r>
                      <a:r>
                        <a:rPr sz="1000" b="1" dirty="0">
                          <a:solidFill>
                            <a:srgbClr val="231F20"/>
                          </a:solidFill>
                          <a:latin typeface="Calibri"/>
                          <a:cs typeface="Calibri"/>
                        </a:rPr>
                        <a:t>re</a:t>
                      </a:r>
                      <a:r>
                        <a:rPr sz="1000" b="1" spc="-55" dirty="0">
                          <a:solidFill>
                            <a:srgbClr val="231F20"/>
                          </a:solidFill>
                          <a:latin typeface="Times New Roman"/>
                          <a:cs typeface="Times New Roman"/>
                        </a:rPr>
                        <a:t> </a:t>
                      </a:r>
                      <a:r>
                        <a:rPr sz="1000" b="1" spc="-10" dirty="0">
                          <a:solidFill>
                            <a:srgbClr val="231F20"/>
                          </a:solidFill>
                          <a:latin typeface="Calibri"/>
                          <a:cs typeface="Calibri"/>
                        </a:rPr>
                        <a:t>S</a:t>
                      </a:r>
                      <a:r>
                        <a:rPr sz="1000" b="1" dirty="0">
                          <a:solidFill>
                            <a:srgbClr val="231F20"/>
                          </a:solidFill>
                          <a:latin typeface="Calibri"/>
                          <a:cs typeface="Calibri"/>
                        </a:rPr>
                        <a:t>t</a:t>
                      </a:r>
                      <a:r>
                        <a:rPr sz="1000" b="1" spc="-5" dirty="0">
                          <a:solidFill>
                            <a:srgbClr val="231F20"/>
                          </a:solidFill>
                          <a:latin typeface="Calibri"/>
                          <a:cs typeface="Calibri"/>
                        </a:rPr>
                        <a:t>a</a:t>
                      </a:r>
                      <a:r>
                        <a:rPr sz="1000" b="1" dirty="0">
                          <a:solidFill>
                            <a:srgbClr val="231F20"/>
                          </a:solidFill>
                          <a:latin typeface="Calibri"/>
                          <a:cs typeface="Calibri"/>
                        </a:rPr>
                        <a:t>rted</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21</a:t>
                      </a:r>
                      <a:r>
                        <a:rPr sz="1000" b="1" spc="-5" dirty="0">
                          <a:solidFill>
                            <a:srgbClr val="231F20"/>
                          </a:solidFill>
                          <a:latin typeface="Calibri"/>
                          <a:cs typeface="Calibri"/>
                        </a:rPr>
                        <a:t>:</a:t>
                      </a:r>
                      <a:r>
                        <a:rPr sz="1000" b="1" spc="-10" dirty="0">
                          <a:solidFill>
                            <a:srgbClr val="231F20"/>
                          </a:solidFill>
                          <a:latin typeface="Calibri"/>
                          <a:cs typeface="Calibri"/>
                        </a:rPr>
                        <a:t>W</a:t>
                      </a:r>
                      <a:r>
                        <a:rPr sz="1000" b="1" dirty="0">
                          <a:solidFill>
                            <a:srgbClr val="231F20"/>
                          </a:solidFill>
                          <a:latin typeface="Calibri"/>
                          <a:cs typeface="Calibri"/>
                        </a:rPr>
                        <a:t>iFi</a:t>
                      </a:r>
                      <a:r>
                        <a:rPr sz="1000" b="1" spc="-60" dirty="0">
                          <a:solidFill>
                            <a:srgbClr val="231F20"/>
                          </a:solidFill>
                          <a:latin typeface="Times New Roman"/>
                          <a:cs typeface="Times New Roman"/>
                        </a:rPr>
                        <a:t> </a:t>
                      </a:r>
                      <a:r>
                        <a:rPr sz="1000" b="1" spc="-10" dirty="0">
                          <a:solidFill>
                            <a:srgbClr val="231F20"/>
                          </a:solidFill>
                          <a:latin typeface="Calibri"/>
                          <a:cs typeface="Calibri"/>
                        </a:rPr>
                        <a:t>S</a:t>
                      </a:r>
                      <a:r>
                        <a:rPr sz="1000" b="1" spc="5" dirty="0">
                          <a:solidFill>
                            <a:srgbClr val="231F20"/>
                          </a:solidFill>
                          <a:latin typeface="Calibri"/>
                          <a:cs typeface="Calibri"/>
                        </a:rPr>
                        <a:t>c</a:t>
                      </a:r>
                      <a:r>
                        <a:rPr sz="1000" b="1" spc="-10" dirty="0">
                          <a:solidFill>
                            <a:srgbClr val="231F20"/>
                          </a:solidFill>
                          <a:latin typeface="Calibri"/>
                          <a:cs typeface="Calibri"/>
                        </a:rPr>
                        <a:t>a</a:t>
                      </a:r>
                      <a:r>
                        <a:rPr sz="1000" b="1" spc="-5" dirty="0">
                          <a:solidFill>
                            <a:srgbClr val="231F20"/>
                          </a:solidFill>
                          <a:latin typeface="Calibri"/>
                          <a:cs typeface="Calibri"/>
                        </a:rPr>
                        <a:t>nn</a:t>
                      </a:r>
                      <a:r>
                        <a:rPr sz="1000" b="1" dirty="0">
                          <a:solidFill>
                            <a:srgbClr val="231F20"/>
                          </a:solidFill>
                          <a:latin typeface="Calibri"/>
                          <a:cs typeface="Calibri"/>
                        </a:rPr>
                        <a:t>i</a:t>
                      </a:r>
                      <a:r>
                        <a:rPr sz="1000" b="1" spc="-5" dirty="0">
                          <a:solidFill>
                            <a:srgbClr val="231F20"/>
                          </a:solidFill>
                          <a:latin typeface="Calibri"/>
                          <a:cs typeface="Calibri"/>
                        </a:rPr>
                        <a:t>n</a:t>
                      </a:r>
                      <a:r>
                        <a:rPr sz="1000" b="1" dirty="0">
                          <a:solidFill>
                            <a:srgbClr val="231F20"/>
                          </a:solidFill>
                          <a:latin typeface="Calibri"/>
                          <a:cs typeface="Calibri"/>
                        </a:rPr>
                        <a:t>g</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35</a:t>
                      </a:r>
                      <a:r>
                        <a:rPr sz="1000" b="1" spc="-5" dirty="0">
                          <a:solidFill>
                            <a:srgbClr val="231F20"/>
                          </a:solidFill>
                          <a:latin typeface="Calibri"/>
                          <a:cs typeface="Calibri"/>
                        </a:rPr>
                        <a:t>:</a:t>
                      </a:r>
                      <a:r>
                        <a:rPr sz="1000" b="1" spc="-10" dirty="0">
                          <a:solidFill>
                            <a:srgbClr val="231F20"/>
                          </a:solidFill>
                          <a:latin typeface="Calibri"/>
                          <a:cs typeface="Calibri"/>
                        </a:rPr>
                        <a:t>W</a:t>
                      </a:r>
                      <a:r>
                        <a:rPr sz="1000" b="1" dirty="0">
                          <a:solidFill>
                            <a:srgbClr val="231F20"/>
                          </a:solidFill>
                          <a:latin typeface="Calibri"/>
                          <a:cs typeface="Calibri"/>
                        </a:rPr>
                        <a:t>iFi</a:t>
                      </a:r>
                      <a:r>
                        <a:rPr sz="1000" b="1" spc="-60" dirty="0">
                          <a:solidFill>
                            <a:srgbClr val="231F20"/>
                          </a:solidFill>
                          <a:latin typeface="Times New Roman"/>
                          <a:cs typeface="Times New Roman"/>
                        </a:rPr>
                        <a:t> </a:t>
                      </a:r>
                      <a:r>
                        <a:rPr sz="1000" b="1" spc="-10" dirty="0">
                          <a:solidFill>
                            <a:srgbClr val="231F20"/>
                          </a:solidFill>
                          <a:latin typeface="Calibri"/>
                          <a:cs typeface="Calibri"/>
                        </a:rPr>
                        <a:t>S</a:t>
                      </a:r>
                      <a:r>
                        <a:rPr sz="1000" b="1" spc="5" dirty="0">
                          <a:solidFill>
                            <a:srgbClr val="231F20"/>
                          </a:solidFill>
                          <a:latin typeface="Calibri"/>
                          <a:cs typeface="Calibri"/>
                        </a:rPr>
                        <a:t>c</a:t>
                      </a:r>
                      <a:r>
                        <a:rPr sz="1000" b="1" spc="-10" dirty="0">
                          <a:solidFill>
                            <a:srgbClr val="231F20"/>
                          </a:solidFill>
                          <a:latin typeface="Calibri"/>
                          <a:cs typeface="Calibri"/>
                        </a:rPr>
                        <a:t>a</a:t>
                      </a:r>
                      <a:r>
                        <a:rPr sz="1000" b="1" dirty="0">
                          <a:solidFill>
                            <a:srgbClr val="231F20"/>
                          </a:solidFill>
                          <a:latin typeface="Calibri"/>
                          <a:cs typeface="Calibri"/>
                        </a:rPr>
                        <a:t>n</a:t>
                      </a:r>
                      <a:r>
                        <a:rPr sz="1000" b="1" spc="-30" dirty="0">
                          <a:solidFill>
                            <a:srgbClr val="231F20"/>
                          </a:solidFill>
                          <a:latin typeface="Times New Roman"/>
                          <a:cs typeface="Times New Roman"/>
                        </a:rPr>
                        <a:t> </a:t>
                      </a:r>
                      <a:r>
                        <a:rPr sz="1000" b="1" spc="5" dirty="0">
                          <a:solidFill>
                            <a:srgbClr val="231F20"/>
                          </a:solidFill>
                          <a:latin typeface="Calibri"/>
                          <a:cs typeface="Calibri"/>
                        </a:rPr>
                        <a:t>C</a:t>
                      </a:r>
                      <a:r>
                        <a:rPr sz="1000" b="1" spc="-10" dirty="0">
                          <a:solidFill>
                            <a:srgbClr val="231F20"/>
                          </a:solidFill>
                          <a:latin typeface="Calibri"/>
                          <a:cs typeface="Calibri"/>
                        </a:rPr>
                        <a:t>o</a:t>
                      </a:r>
                      <a:r>
                        <a:rPr sz="1000" b="1" spc="-5" dirty="0">
                          <a:solidFill>
                            <a:srgbClr val="231F20"/>
                          </a:solidFill>
                          <a:latin typeface="Calibri"/>
                          <a:cs typeface="Calibri"/>
                        </a:rPr>
                        <a:t>mplet</a:t>
                      </a:r>
                      <a:r>
                        <a:rPr sz="1000" b="1" dirty="0">
                          <a:solidFill>
                            <a:srgbClr val="231F20"/>
                          </a:solidFill>
                          <a:latin typeface="Calibri"/>
                          <a:cs typeface="Calibri"/>
                        </a:rPr>
                        <a:t>e</a:t>
                      </a:r>
                      <a:r>
                        <a:rPr sz="1000" b="1" spc="-30" dirty="0">
                          <a:solidFill>
                            <a:srgbClr val="231F20"/>
                          </a:solidFill>
                          <a:latin typeface="Times New Roman"/>
                          <a:cs typeface="Times New Roman"/>
                        </a:rPr>
                        <a:t> </a:t>
                      </a:r>
                      <a:r>
                        <a:rPr sz="1000" b="1" spc="5" dirty="0">
                          <a:solidFill>
                            <a:srgbClr val="231F20"/>
                          </a:solidFill>
                          <a:latin typeface="Calibri"/>
                          <a:cs typeface="Calibri"/>
                        </a:rPr>
                        <a:t>(</a:t>
                      </a:r>
                      <a:r>
                        <a:rPr sz="1000" b="1" dirty="0">
                          <a:solidFill>
                            <a:srgbClr val="231F20"/>
                          </a:solidFill>
                          <a:latin typeface="Calibri"/>
                          <a:cs typeface="Calibri"/>
                        </a:rPr>
                        <a:t>0</a:t>
                      </a:r>
                      <a:r>
                        <a:rPr sz="1000" b="1" spc="-5" dirty="0">
                          <a:solidFill>
                            <a:srgbClr val="231F20"/>
                          </a:solidFill>
                          <a:latin typeface="Calibri"/>
                          <a:cs typeface="Calibri"/>
                        </a:rPr>
                        <a:t>x0)</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19</a:t>
                      </a:r>
                      <a:r>
                        <a:rPr sz="1000" b="1" spc="-5" dirty="0">
                          <a:solidFill>
                            <a:srgbClr val="231F20"/>
                          </a:solidFill>
                          <a:latin typeface="Calibri"/>
                          <a:cs typeface="Calibri"/>
                        </a:rPr>
                        <a:t>:</a:t>
                      </a:r>
                      <a:r>
                        <a:rPr sz="1000" b="1" spc="-10" dirty="0">
                          <a:solidFill>
                            <a:srgbClr val="231F20"/>
                          </a:solidFill>
                          <a:latin typeface="Calibri"/>
                          <a:cs typeface="Calibri"/>
                        </a:rPr>
                        <a:t>W</a:t>
                      </a:r>
                      <a:r>
                        <a:rPr sz="1000" b="1" dirty="0">
                          <a:solidFill>
                            <a:srgbClr val="231F20"/>
                          </a:solidFill>
                          <a:latin typeface="Calibri"/>
                          <a:cs typeface="Calibri"/>
                        </a:rPr>
                        <a:t>iFi</a:t>
                      </a:r>
                      <a:r>
                        <a:rPr sz="1000" b="1" spc="-60" dirty="0">
                          <a:solidFill>
                            <a:srgbClr val="231F20"/>
                          </a:solidFill>
                          <a:latin typeface="Times New Roman"/>
                          <a:cs typeface="Times New Roman"/>
                        </a:rPr>
                        <a:t> </a:t>
                      </a:r>
                      <a:r>
                        <a:rPr sz="1000" b="1" spc="-10" dirty="0">
                          <a:solidFill>
                            <a:srgbClr val="231F20"/>
                          </a:solidFill>
                          <a:latin typeface="Calibri"/>
                          <a:cs typeface="Calibri"/>
                        </a:rPr>
                        <a:t>Jo</a:t>
                      </a:r>
                      <a:r>
                        <a:rPr sz="1000" b="1" dirty="0">
                          <a:solidFill>
                            <a:srgbClr val="231F20"/>
                          </a:solidFill>
                          <a:latin typeface="Calibri"/>
                          <a:cs typeface="Calibri"/>
                        </a:rPr>
                        <a:t>i</a:t>
                      </a:r>
                      <a:r>
                        <a:rPr sz="1000" b="1" spc="-5" dirty="0">
                          <a:solidFill>
                            <a:srgbClr val="231F20"/>
                          </a:solidFill>
                          <a:latin typeface="Calibri"/>
                          <a:cs typeface="Calibri"/>
                        </a:rPr>
                        <a:t>n</a:t>
                      </a:r>
                      <a:r>
                        <a:rPr sz="1000" b="1" dirty="0">
                          <a:solidFill>
                            <a:srgbClr val="231F20"/>
                          </a:solidFill>
                          <a:latin typeface="Calibri"/>
                          <a:cs typeface="Calibri"/>
                        </a:rPr>
                        <a:t>:</a:t>
                      </a:r>
                      <a:r>
                        <a:rPr sz="1000" b="1" spc="-30" dirty="0">
                          <a:solidFill>
                            <a:srgbClr val="231F20"/>
                          </a:solidFill>
                          <a:latin typeface="Times New Roman"/>
                          <a:cs typeface="Times New Roman"/>
                        </a:rPr>
                        <a:t> </a:t>
                      </a:r>
                      <a:r>
                        <a:rPr sz="1000" b="1" spc="5" dirty="0">
                          <a:solidFill>
                            <a:srgbClr val="231F20"/>
                          </a:solidFill>
                          <a:latin typeface="Calibri"/>
                          <a:cs typeface="Calibri"/>
                        </a:rPr>
                        <a:t>0</a:t>
                      </a:r>
                      <a:r>
                        <a:rPr sz="1000" b="1" dirty="0">
                          <a:solidFill>
                            <a:srgbClr val="231F20"/>
                          </a:solidFill>
                          <a:latin typeface="Calibri"/>
                          <a:cs typeface="Calibri"/>
                        </a:rPr>
                        <a:t>2</a:t>
                      </a:r>
                      <a:r>
                        <a:rPr sz="1000" b="1" spc="-5" dirty="0">
                          <a:solidFill>
                            <a:srgbClr val="231F20"/>
                          </a:solidFill>
                          <a:latin typeface="Calibri"/>
                          <a:cs typeface="Calibri"/>
                        </a:rPr>
                        <a:t>:</a:t>
                      </a:r>
                      <a:r>
                        <a:rPr sz="1000" b="1" dirty="0">
                          <a:solidFill>
                            <a:srgbClr val="231F20"/>
                          </a:solidFill>
                          <a:latin typeface="Calibri"/>
                          <a:cs typeface="Calibri"/>
                        </a:rPr>
                        <a:t>62</a:t>
                      </a:r>
                      <a:r>
                        <a:rPr sz="1000" b="1" spc="-5" dirty="0">
                          <a:solidFill>
                            <a:srgbClr val="231F20"/>
                          </a:solidFill>
                          <a:latin typeface="Calibri"/>
                          <a:cs typeface="Calibri"/>
                        </a:rPr>
                        <a:t>:</a:t>
                      </a:r>
                      <a:r>
                        <a:rPr sz="1000" b="1" dirty="0">
                          <a:solidFill>
                            <a:srgbClr val="231F20"/>
                          </a:solidFill>
                          <a:latin typeface="Calibri"/>
                          <a:cs typeface="Calibri"/>
                        </a:rPr>
                        <a:t>1F</a:t>
                      </a:r>
                      <a:r>
                        <a:rPr sz="1000" b="1" spc="-10" dirty="0">
                          <a:solidFill>
                            <a:srgbClr val="231F20"/>
                          </a:solidFill>
                          <a:latin typeface="Calibri"/>
                          <a:cs typeface="Calibri"/>
                        </a:rPr>
                        <a:t>:</a:t>
                      </a:r>
                      <a:r>
                        <a:rPr sz="1000" b="1" dirty="0">
                          <a:solidFill>
                            <a:srgbClr val="231F20"/>
                          </a:solidFill>
                          <a:latin typeface="Calibri"/>
                          <a:cs typeface="Calibri"/>
                        </a:rPr>
                        <a:t>51</a:t>
                      </a:r>
                      <a:r>
                        <a:rPr sz="1000" b="1" spc="-5" dirty="0">
                          <a:solidFill>
                            <a:srgbClr val="231F20"/>
                          </a:solidFill>
                          <a:latin typeface="Calibri"/>
                          <a:cs typeface="Calibri"/>
                        </a:rPr>
                        <a:t>:</a:t>
                      </a:r>
                      <a:r>
                        <a:rPr sz="1000" b="1" dirty="0">
                          <a:solidFill>
                            <a:srgbClr val="231F20"/>
                          </a:solidFill>
                          <a:latin typeface="Calibri"/>
                          <a:cs typeface="Calibri"/>
                        </a:rPr>
                        <a:t>8F</a:t>
                      </a:r>
                      <a:r>
                        <a:rPr sz="1000" b="1" spc="-10" dirty="0">
                          <a:solidFill>
                            <a:srgbClr val="231F20"/>
                          </a:solidFill>
                          <a:latin typeface="Calibri"/>
                          <a:cs typeface="Calibri"/>
                        </a:rPr>
                        <a:t>:</a:t>
                      </a:r>
                      <a:r>
                        <a:rPr sz="1000" b="1" dirty="0">
                          <a:solidFill>
                            <a:srgbClr val="231F20"/>
                          </a:solidFill>
                          <a:latin typeface="Calibri"/>
                          <a:cs typeface="Calibri"/>
                        </a:rPr>
                        <a:t>0B</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25</a:t>
                      </a:r>
                      <a:r>
                        <a:rPr sz="1000" b="1" spc="-5" dirty="0">
                          <a:solidFill>
                            <a:srgbClr val="231F20"/>
                          </a:solidFill>
                          <a:latin typeface="Calibri"/>
                          <a:cs typeface="Calibri"/>
                        </a:rPr>
                        <a:t>:</a:t>
                      </a:r>
                      <a:r>
                        <a:rPr sz="1000" b="1" spc="-10" dirty="0">
                          <a:solidFill>
                            <a:srgbClr val="231F20"/>
                          </a:solidFill>
                          <a:latin typeface="Calibri"/>
                          <a:cs typeface="Calibri"/>
                        </a:rPr>
                        <a:t>W</a:t>
                      </a:r>
                      <a:r>
                        <a:rPr sz="1000" b="1" dirty="0">
                          <a:solidFill>
                            <a:srgbClr val="231F20"/>
                          </a:solidFill>
                          <a:latin typeface="Calibri"/>
                          <a:cs typeface="Calibri"/>
                        </a:rPr>
                        <a:t>iFi</a:t>
                      </a:r>
                      <a:r>
                        <a:rPr sz="1000" b="1" spc="-60" dirty="0">
                          <a:solidFill>
                            <a:srgbClr val="231F20"/>
                          </a:solidFill>
                          <a:latin typeface="Times New Roman"/>
                          <a:cs typeface="Times New Roman"/>
                        </a:rPr>
                        <a:t> </a:t>
                      </a:r>
                      <a:r>
                        <a:rPr sz="1000" b="1" dirty="0">
                          <a:solidFill>
                            <a:srgbClr val="231F20"/>
                          </a:solidFill>
                          <a:latin typeface="Calibri"/>
                          <a:cs typeface="Calibri"/>
                        </a:rPr>
                        <a:t>A</a:t>
                      </a:r>
                      <a:r>
                        <a:rPr sz="1000" b="1" spc="5" dirty="0">
                          <a:solidFill>
                            <a:srgbClr val="231F20"/>
                          </a:solidFill>
                          <a:latin typeface="Calibri"/>
                          <a:cs typeface="Calibri"/>
                        </a:rPr>
                        <a:t>s</a:t>
                      </a:r>
                      <a:r>
                        <a:rPr sz="1000" b="1" dirty="0">
                          <a:solidFill>
                            <a:srgbClr val="231F20"/>
                          </a:solidFill>
                          <a:latin typeface="Calibri"/>
                          <a:cs typeface="Calibri"/>
                        </a:rPr>
                        <a:t>s</a:t>
                      </a:r>
                      <a:r>
                        <a:rPr sz="1000" b="1" spc="-10" dirty="0">
                          <a:solidFill>
                            <a:srgbClr val="231F20"/>
                          </a:solidFill>
                          <a:latin typeface="Calibri"/>
                          <a:cs typeface="Calibri"/>
                        </a:rPr>
                        <a:t>o</a:t>
                      </a:r>
                      <a:r>
                        <a:rPr sz="1000" b="1" spc="5" dirty="0">
                          <a:solidFill>
                            <a:srgbClr val="231F20"/>
                          </a:solidFill>
                          <a:latin typeface="Calibri"/>
                          <a:cs typeface="Calibri"/>
                        </a:rPr>
                        <a:t>c</a:t>
                      </a:r>
                      <a:r>
                        <a:rPr sz="1000" b="1" dirty="0">
                          <a:solidFill>
                            <a:srgbClr val="231F20"/>
                          </a:solidFill>
                          <a:latin typeface="Calibri"/>
                          <a:cs typeface="Calibri"/>
                        </a:rPr>
                        <a:t>i</a:t>
                      </a:r>
                      <a:r>
                        <a:rPr sz="1000" b="1" spc="-10" dirty="0">
                          <a:solidFill>
                            <a:srgbClr val="231F20"/>
                          </a:solidFill>
                          <a:latin typeface="Calibri"/>
                          <a:cs typeface="Calibri"/>
                        </a:rPr>
                        <a:t>a</a:t>
                      </a:r>
                      <a:r>
                        <a:rPr sz="1000" b="1" dirty="0">
                          <a:solidFill>
                            <a:srgbClr val="231F20"/>
                          </a:solidFill>
                          <a:latin typeface="Calibri"/>
                          <a:cs typeface="Calibri"/>
                        </a:rPr>
                        <a:t>t</a:t>
                      </a:r>
                      <a:r>
                        <a:rPr sz="1000" b="1" spc="5" dirty="0">
                          <a:solidFill>
                            <a:srgbClr val="231F20"/>
                          </a:solidFill>
                          <a:latin typeface="Calibri"/>
                          <a:cs typeface="Calibri"/>
                        </a:rPr>
                        <a:t>i</a:t>
                      </a:r>
                      <a:r>
                        <a:rPr sz="1000" b="1" spc="-10" dirty="0">
                          <a:solidFill>
                            <a:srgbClr val="231F20"/>
                          </a:solidFill>
                          <a:latin typeface="Calibri"/>
                          <a:cs typeface="Calibri"/>
                        </a:rPr>
                        <a:t>o</a:t>
                      </a:r>
                      <a:r>
                        <a:rPr sz="1000" b="1" dirty="0">
                          <a:solidFill>
                            <a:srgbClr val="231F20"/>
                          </a:solidFill>
                          <a:latin typeface="Calibri"/>
                          <a:cs typeface="Calibri"/>
                        </a:rPr>
                        <a:t>n</a:t>
                      </a:r>
                      <a:r>
                        <a:rPr sz="1000" b="1" spc="-55" dirty="0">
                          <a:solidFill>
                            <a:srgbClr val="231F20"/>
                          </a:solidFill>
                          <a:latin typeface="Times New Roman"/>
                          <a:cs typeface="Times New Roman"/>
                        </a:rPr>
                        <a:t> </a:t>
                      </a:r>
                      <a:r>
                        <a:rPr sz="1000" b="1" dirty="0">
                          <a:solidFill>
                            <a:srgbClr val="231F20"/>
                          </a:solidFill>
                          <a:latin typeface="Calibri"/>
                          <a:cs typeface="Calibri"/>
                        </a:rPr>
                        <a:t>with</a:t>
                      </a:r>
                      <a:r>
                        <a:rPr sz="1000" b="1" spc="-45" dirty="0">
                          <a:solidFill>
                            <a:srgbClr val="231F20"/>
                          </a:solidFill>
                          <a:latin typeface="Times New Roman"/>
                          <a:cs typeface="Times New Roman"/>
                        </a:rPr>
                        <a:t> </a:t>
                      </a:r>
                      <a:r>
                        <a:rPr sz="1000" b="1" spc="-10" dirty="0">
                          <a:solidFill>
                            <a:srgbClr val="231F20"/>
                          </a:solidFill>
                          <a:latin typeface="Calibri"/>
                          <a:cs typeface="Calibri"/>
                        </a:rPr>
                        <a:t>'</a:t>
                      </a:r>
                      <a:r>
                        <a:rPr sz="1000" b="1" spc="5" dirty="0">
                          <a:solidFill>
                            <a:srgbClr val="231F20"/>
                          </a:solidFill>
                          <a:latin typeface="Calibri"/>
                          <a:cs typeface="Calibri"/>
                        </a:rPr>
                        <a:t>c</a:t>
                      </a:r>
                      <a:r>
                        <a:rPr sz="1000" b="1" dirty="0">
                          <a:solidFill>
                            <a:srgbClr val="231F20"/>
                          </a:solidFill>
                          <a:latin typeface="Calibri"/>
                          <a:cs typeface="Calibri"/>
                        </a:rPr>
                        <a:t>is</a:t>
                      </a:r>
                      <a:r>
                        <a:rPr sz="1000" b="1" spc="5" dirty="0">
                          <a:solidFill>
                            <a:srgbClr val="231F20"/>
                          </a:solidFill>
                          <a:latin typeface="Calibri"/>
                          <a:cs typeface="Calibri"/>
                        </a:rPr>
                        <a:t>c</a:t>
                      </a:r>
                      <a:r>
                        <a:rPr sz="1000" b="1" spc="-10" dirty="0">
                          <a:solidFill>
                            <a:srgbClr val="231F20"/>
                          </a:solidFill>
                          <a:latin typeface="Calibri"/>
                          <a:cs typeface="Calibri"/>
                        </a:rPr>
                        <a:t>o</a:t>
                      </a:r>
                      <a:r>
                        <a:rPr sz="1000" b="1" dirty="0">
                          <a:solidFill>
                            <a:srgbClr val="231F20"/>
                          </a:solidFill>
                          <a:latin typeface="Calibri"/>
                          <a:cs typeface="Calibri"/>
                        </a:rPr>
                        <a:t>s</a:t>
                      </a:r>
                      <a:r>
                        <a:rPr sz="1000" b="1" spc="-5" dirty="0">
                          <a:solidFill>
                            <a:srgbClr val="231F20"/>
                          </a:solidFill>
                          <a:latin typeface="Calibri"/>
                          <a:cs typeface="Calibri"/>
                        </a:rPr>
                        <a:t>b</a:t>
                      </a:r>
                      <a:r>
                        <a:rPr sz="1000" b="1" dirty="0">
                          <a:solidFill>
                            <a:srgbClr val="231F20"/>
                          </a:solidFill>
                          <a:latin typeface="Calibri"/>
                          <a:cs typeface="Calibri"/>
                        </a:rPr>
                        <a:t>2'</a:t>
                      </a:r>
                      <a:r>
                        <a:rPr sz="1000" b="1" spc="-35" dirty="0">
                          <a:solidFill>
                            <a:srgbClr val="231F20"/>
                          </a:solidFill>
                          <a:latin typeface="Times New Roman"/>
                          <a:cs typeface="Times New Roman"/>
                        </a:rPr>
                        <a:t> </a:t>
                      </a:r>
                      <a:r>
                        <a:rPr sz="1000" b="1" spc="5" dirty="0">
                          <a:solidFill>
                            <a:srgbClr val="231F20"/>
                          </a:solidFill>
                          <a:latin typeface="Calibri"/>
                          <a:cs typeface="Calibri"/>
                        </a:rPr>
                        <a:t>s</a:t>
                      </a:r>
                      <a:r>
                        <a:rPr sz="1000" b="1" spc="-5" dirty="0">
                          <a:solidFill>
                            <a:srgbClr val="231F20"/>
                          </a:solidFill>
                          <a:latin typeface="Calibri"/>
                          <a:cs typeface="Calibri"/>
                        </a:rPr>
                        <a:t>u</a:t>
                      </a:r>
                      <a:r>
                        <a:rPr sz="1000" b="1" spc="5" dirty="0">
                          <a:solidFill>
                            <a:srgbClr val="231F20"/>
                          </a:solidFill>
                          <a:latin typeface="Calibri"/>
                          <a:cs typeface="Calibri"/>
                        </a:rPr>
                        <a:t>cc</a:t>
                      </a:r>
                      <a:r>
                        <a:rPr sz="1000" b="1" spc="-5" dirty="0">
                          <a:solidFill>
                            <a:srgbClr val="231F20"/>
                          </a:solidFill>
                          <a:latin typeface="Calibri"/>
                          <a:cs typeface="Calibri"/>
                        </a:rPr>
                        <a:t>e</a:t>
                      </a:r>
                      <a:r>
                        <a:rPr sz="1000" b="1" dirty="0">
                          <a:solidFill>
                            <a:srgbClr val="231F20"/>
                          </a:solidFill>
                          <a:latin typeface="Calibri"/>
                          <a:cs typeface="Calibri"/>
                        </a:rPr>
                        <a:t>ss</a:t>
                      </a:r>
                      <a:r>
                        <a:rPr sz="1000" b="1" spc="-5" dirty="0">
                          <a:solidFill>
                            <a:srgbClr val="231F20"/>
                          </a:solidFill>
                          <a:latin typeface="Calibri"/>
                          <a:cs typeface="Calibri"/>
                        </a:rPr>
                        <a:t>f</a:t>
                      </a:r>
                      <a:r>
                        <a:rPr sz="1000" b="1" spc="-10" dirty="0">
                          <a:solidFill>
                            <a:srgbClr val="231F20"/>
                          </a:solidFill>
                          <a:latin typeface="Calibri"/>
                          <a:cs typeface="Calibri"/>
                        </a:rPr>
                        <a:t>u</a:t>
                      </a:r>
                      <a:r>
                        <a:rPr sz="1000" b="1" dirty="0">
                          <a:solidFill>
                            <a:srgbClr val="231F20"/>
                          </a:solidFill>
                          <a:latin typeface="Calibri"/>
                          <a:cs typeface="Calibri"/>
                        </a:rPr>
                        <a:t>l</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51</a:t>
                      </a:r>
                      <a:r>
                        <a:rPr sz="1000" b="1" spc="-5"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P</a:t>
                      </a:r>
                      <a:r>
                        <a:rPr sz="1000" b="1" dirty="0">
                          <a:solidFill>
                            <a:srgbClr val="231F20"/>
                          </a:solidFill>
                          <a:latin typeface="Calibri"/>
                          <a:cs typeface="Calibri"/>
                        </a:rPr>
                        <a:t>A</a:t>
                      </a:r>
                      <a:r>
                        <a:rPr sz="1000" b="1" spc="-60" dirty="0">
                          <a:solidFill>
                            <a:srgbClr val="231F20"/>
                          </a:solidFill>
                          <a:latin typeface="Times New Roman"/>
                          <a:cs typeface="Times New Roman"/>
                        </a:rPr>
                        <a:t> </a:t>
                      </a:r>
                      <a:r>
                        <a:rPr sz="1000" b="1" dirty="0">
                          <a:solidFill>
                            <a:srgbClr val="231F20"/>
                          </a:solidFill>
                          <a:latin typeface="Calibri"/>
                          <a:cs typeface="Calibri"/>
                        </a:rPr>
                        <a:t>H</a:t>
                      </a:r>
                      <a:r>
                        <a:rPr sz="1000" b="1" spc="-10" dirty="0">
                          <a:solidFill>
                            <a:srgbClr val="231F20"/>
                          </a:solidFill>
                          <a:latin typeface="Calibri"/>
                          <a:cs typeface="Calibri"/>
                        </a:rPr>
                        <a:t>a</a:t>
                      </a:r>
                      <a:r>
                        <a:rPr sz="1000" b="1" spc="-5" dirty="0">
                          <a:solidFill>
                            <a:srgbClr val="231F20"/>
                          </a:solidFill>
                          <a:latin typeface="Calibri"/>
                          <a:cs typeface="Calibri"/>
                        </a:rPr>
                        <a:t>nd</a:t>
                      </a:r>
                      <a:r>
                        <a:rPr sz="1000" b="1" dirty="0">
                          <a:solidFill>
                            <a:srgbClr val="231F20"/>
                          </a:solidFill>
                          <a:latin typeface="Calibri"/>
                          <a:cs typeface="Calibri"/>
                        </a:rPr>
                        <a:t>s</a:t>
                      </a:r>
                      <a:r>
                        <a:rPr sz="1000" b="1" spc="-5" dirty="0">
                          <a:solidFill>
                            <a:srgbClr val="231F20"/>
                          </a:solidFill>
                          <a:latin typeface="Calibri"/>
                          <a:cs typeface="Calibri"/>
                        </a:rPr>
                        <a:t>h</a:t>
                      </a:r>
                      <a:r>
                        <a:rPr sz="1000" b="1" spc="-10" dirty="0">
                          <a:solidFill>
                            <a:srgbClr val="231F20"/>
                          </a:solidFill>
                          <a:latin typeface="Calibri"/>
                          <a:cs typeface="Calibri"/>
                        </a:rPr>
                        <a:t>a</a:t>
                      </a:r>
                      <a:r>
                        <a:rPr sz="1000" b="1" dirty="0">
                          <a:solidFill>
                            <a:srgbClr val="231F20"/>
                          </a:solidFill>
                          <a:latin typeface="Calibri"/>
                          <a:cs typeface="Calibri"/>
                        </a:rPr>
                        <a:t>ke</a:t>
                      </a:r>
                      <a:r>
                        <a:rPr sz="1000" b="1" spc="-45" dirty="0">
                          <a:solidFill>
                            <a:srgbClr val="231F20"/>
                          </a:solidFill>
                          <a:latin typeface="Times New Roman"/>
                          <a:cs typeface="Times New Roman"/>
                        </a:rPr>
                        <a:t> </a:t>
                      </a:r>
                      <a:r>
                        <a:rPr sz="1000" b="1" dirty="0">
                          <a:solidFill>
                            <a:srgbClr val="231F20"/>
                          </a:solidFill>
                          <a:latin typeface="Calibri"/>
                          <a:cs typeface="Calibri"/>
                        </a:rPr>
                        <a:t>C</a:t>
                      </a:r>
                      <a:r>
                        <a:rPr sz="1000" b="1" spc="-10" dirty="0">
                          <a:solidFill>
                            <a:srgbClr val="231F20"/>
                          </a:solidFill>
                          <a:latin typeface="Calibri"/>
                          <a:cs typeface="Calibri"/>
                        </a:rPr>
                        <a:t>o</a:t>
                      </a:r>
                      <a:r>
                        <a:rPr sz="1000" b="1" spc="-5" dirty="0">
                          <a:solidFill>
                            <a:srgbClr val="231F20"/>
                          </a:solidFill>
                          <a:latin typeface="Calibri"/>
                          <a:cs typeface="Calibri"/>
                        </a:rPr>
                        <a:t>mplete</a:t>
                      </a:r>
                      <a:endParaRPr sz="1000">
                        <a:latin typeface="Calibri"/>
                        <a:cs typeface="Calibri"/>
                      </a:endParaRPr>
                    </a:p>
                    <a:p>
                      <a:pPr marL="96520">
                        <a:lnSpc>
                          <a:spcPct val="100000"/>
                        </a:lnSpc>
                        <a:spcBef>
                          <a:spcPts val="2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spc="5" dirty="0">
                          <a:solidFill>
                            <a:srgbClr val="231F20"/>
                          </a:solidFill>
                          <a:latin typeface="Calibri"/>
                          <a:cs typeface="Calibri"/>
                        </a:rPr>
                        <a:t>I</a:t>
                      </a:r>
                      <a:r>
                        <a:rPr sz="1000" b="1"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24</a:t>
                      </a:r>
                      <a:r>
                        <a:rPr sz="1000" b="1" spc="-5" dirty="0">
                          <a:solidFill>
                            <a:srgbClr val="231F20"/>
                          </a:solidFill>
                          <a:latin typeface="Calibri"/>
                          <a:cs typeface="Calibri"/>
                        </a:rPr>
                        <a:t>:</a:t>
                      </a:r>
                      <a:r>
                        <a:rPr sz="1000" b="1" spc="-10" dirty="0">
                          <a:solidFill>
                            <a:srgbClr val="231F20"/>
                          </a:solidFill>
                          <a:latin typeface="Calibri"/>
                          <a:cs typeface="Calibri"/>
                        </a:rPr>
                        <a:t>W</a:t>
                      </a:r>
                      <a:r>
                        <a:rPr sz="1000" b="1" dirty="0">
                          <a:solidFill>
                            <a:srgbClr val="231F20"/>
                          </a:solidFill>
                          <a:latin typeface="Calibri"/>
                          <a:cs typeface="Calibri"/>
                        </a:rPr>
                        <a:t>iFi</a:t>
                      </a:r>
                      <a:r>
                        <a:rPr sz="1000" b="1" spc="-60" dirty="0">
                          <a:solidFill>
                            <a:srgbClr val="231F20"/>
                          </a:solidFill>
                          <a:latin typeface="Times New Roman"/>
                          <a:cs typeface="Times New Roman"/>
                        </a:rPr>
                        <a:t> </a:t>
                      </a:r>
                      <a:r>
                        <a:rPr sz="1000" b="1" dirty="0">
                          <a:solidFill>
                            <a:srgbClr val="231F20"/>
                          </a:solidFill>
                          <a:latin typeface="Calibri"/>
                          <a:cs typeface="Calibri"/>
                        </a:rPr>
                        <a:t>U</a:t>
                      </a:r>
                      <a:r>
                        <a:rPr sz="1000" b="1" spc="-10" dirty="0">
                          <a:solidFill>
                            <a:srgbClr val="231F20"/>
                          </a:solidFill>
                          <a:latin typeface="Calibri"/>
                          <a:cs typeface="Calibri"/>
                        </a:rPr>
                        <a:t>p</a:t>
                      </a:r>
                      <a:r>
                        <a:rPr sz="1000" b="1" dirty="0">
                          <a:solidFill>
                            <a:srgbClr val="231F20"/>
                          </a:solidFill>
                          <a:latin typeface="Calibri"/>
                          <a:cs typeface="Calibri"/>
                        </a:rPr>
                        <a:t>:</a:t>
                      </a:r>
                      <a:r>
                        <a:rPr sz="1000" b="1" spc="-45" dirty="0">
                          <a:solidFill>
                            <a:srgbClr val="231F20"/>
                          </a:solidFill>
                          <a:latin typeface="Times New Roman"/>
                          <a:cs typeface="Times New Roman"/>
                        </a:rPr>
                        <a:t> </a:t>
                      </a:r>
                      <a:r>
                        <a:rPr sz="1000" b="1" dirty="0">
                          <a:solidFill>
                            <a:srgbClr val="231F20"/>
                          </a:solidFill>
                          <a:latin typeface="Calibri"/>
                          <a:cs typeface="Calibri"/>
                        </a:rPr>
                        <a:t>192.168.1.106</a:t>
                      </a:r>
                      <a:endParaRPr sz="10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1254662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solidFill>
                <a:prstClr val="black"/>
              </a:solidFill>
              <a:latin typeface="Arial"/>
              <a:cs typeface="Arial"/>
            </a:endParaRPr>
          </a:p>
        </p:txBody>
      </p:sp>
    </p:spTree>
    <p:extLst>
      <p:ext uri="{BB962C8B-B14F-4D97-AF65-F5344CB8AC3E}">
        <p14:creationId xmlns:p14="http://schemas.microsoft.com/office/powerpoint/2010/main" val="816318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420495" cy="512961"/>
          </a:xfrm>
          <a:prstGeom prst="rect">
            <a:avLst/>
          </a:prstGeom>
        </p:spPr>
        <p:txBody>
          <a:bodyPr vert="horz" wrap="square" lIns="0" tIns="0" rIns="0" bIns="0" rtlCol="0">
            <a:spAutoFit/>
          </a:bodyPr>
          <a:lstStyle/>
          <a:p>
            <a:pPr marL="10860">
              <a:lnSpc>
                <a:spcPts val="4023"/>
              </a:lnSpc>
            </a:pPr>
            <a:r>
              <a:rPr sz="3378" spc="-4" dirty="0"/>
              <a:t>La</a:t>
            </a:r>
            <a:r>
              <a:rPr sz="3378" dirty="0"/>
              <a:t>b</a:t>
            </a:r>
            <a:r>
              <a:rPr sz="3378" spc="86" dirty="0">
                <a:latin typeface="Times New Roman"/>
                <a:cs typeface="Times New Roman"/>
              </a:rPr>
              <a:t> </a:t>
            </a:r>
            <a:r>
              <a:rPr sz="3378" spc="-4" dirty="0"/>
              <a:t>9</a:t>
            </a:r>
            <a:r>
              <a:rPr sz="3378" dirty="0"/>
              <a:t>:</a:t>
            </a:r>
            <a:r>
              <a:rPr sz="3378" spc="97" dirty="0">
                <a:latin typeface="Times New Roman"/>
                <a:cs typeface="Times New Roman"/>
              </a:rPr>
              <a:t> </a:t>
            </a:r>
            <a:r>
              <a:rPr sz="3378" dirty="0"/>
              <a:t>Socket</a:t>
            </a:r>
            <a:r>
              <a:rPr sz="3378" spc="86" dirty="0">
                <a:latin typeface="Times New Roman"/>
                <a:cs typeface="Times New Roman"/>
              </a:rPr>
              <a:t> </a:t>
            </a:r>
            <a:r>
              <a:rPr sz="3378" spc="-4" dirty="0"/>
              <a:t>interfac</a:t>
            </a:r>
            <a:r>
              <a:rPr sz="3378" dirty="0"/>
              <a:t>e</a:t>
            </a:r>
            <a:r>
              <a:rPr sz="3378" spc="90" dirty="0">
                <a:latin typeface="Times New Roman"/>
                <a:cs typeface="Times New Roman"/>
              </a:rPr>
              <a:t> </a:t>
            </a:r>
            <a:r>
              <a:rPr sz="3378" dirty="0"/>
              <a:t>-</a:t>
            </a:r>
            <a:r>
              <a:rPr sz="3378" spc="94" dirty="0">
                <a:latin typeface="Times New Roman"/>
                <a:cs typeface="Times New Roman"/>
              </a:rPr>
              <a:t> </a:t>
            </a:r>
            <a:r>
              <a:rPr sz="3378" dirty="0"/>
              <a:t>Min</a:t>
            </a:r>
            <a:r>
              <a:rPr sz="3378" spc="-4" dirty="0"/>
              <a:t>i</a:t>
            </a:r>
            <a:r>
              <a:rPr sz="3378" dirty="0"/>
              <a:t>AP</a:t>
            </a:r>
            <a:r>
              <a:rPr sz="3378" spc="30" dirty="0">
                <a:latin typeface="Times New Roman"/>
                <a:cs typeface="Times New Roman"/>
              </a:rPr>
              <a:t> </a:t>
            </a:r>
            <a:r>
              <a:rPr sz="3378" dirty="0"/>
              <a:t>mode</a:t>
            </a:r>
            <a:endParaRPr sz="3378" dirty="0">
              <a:latin typeface="Times New Roman"/>
              <a:cs typeface="Times New Roman"/>
            </a:endParaRPr>
          </a:p>
        </p:txBody>
      </p:sp>
      <p:sp>
        <p:nvSpPr>
          <p:cNvPr id="3" name="object 3"/>
          <p:cNvSpPr txBox="1"/>
          <p:nvPr/>
        </p:nvSpPr>
        <p:spPr>
          <a:xfrm>
            <a:off x="771346" y="1493428"/>
            <a:ext cx="4288558" cy="160107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solidFill>
                <a:prstClr val="black"/>
              </a:solidFill>
              <a:latin typeface="Arial"/>
              <a:cs typeface="Arial"/>
            </a:endParaRPr>
          </a:p>
          <a:p>
            <a:pPr marL="513667" marR="4344" lvl="1" indent="-168326">
              <a:spcBef>
                <a:spcPts val="569"/>
              </a:spcBef>
              <a:buClr>
                <a:srgbClr val="192450"/>
              </a:buClr>
              <a:buFont typeface="Arial"/>
              <a:buChar char="•"/>
              <a:tabLst>
                <a:tab pos="513667" algn="l"/>
              </a:tabLst>
            </a:pPr>
            <a:r>
              <a:rPr sz="1881" spc="-4" dirty="0">
                <a:solidFill>
                  <a:srgbClr val="37A9DB"/>
                </a:solidFill>
                <a:latin typeface="Arial"/>
                <a:cs typeface="Arial"/>
              </a:rPr>
              <a:t>C</a:t>
            </a:r>
            <a:r>
              <a:rPr sz="1881" spc="4" dirty="0">
                <a:solidFill>
                  <a:srgbClr val="37A9DB"/>
                </a:solidFill>
                <a:latin typeface="Arial"/>
                <a:cs typeface="Arial"/>
              </a:rPr>
              <a:t>r</a:t>
            </a:r>
            <a:r>
              <a:rPr sz="1881" spc="-4" dirty="0">
                <a:solidFill>
                  <a:srgbClr val="37A9DB"/>
                </a:solidFill>
                <a:latin typeface="Arial"/>
                <a:cs typeface="Arial"/>
              </a:rPr>
              <a:t>eat</a:t>
            </a:r>
            <a:r>
              <a:rPr sz="1881" dirty="0">
                <a:solidFill>
                  <a:srgbClr val="37A9DB"/>
                </a:solidFill>
                <a:latin typeface="Arial"/>
                <a:cs typeface="Arial"/>
              </a:rPr>
              <a:t>e</a:t>
            </a:r>
            <a:r>
              <a:rPr sz="1881" spc="26" dirty="0">
                <a:solidFill>
                  <a:srgbClr val="37A9DB"/>
                </a:solidFill>
                <a:latin typeface="Times New Roman"/>
                <a:cs typeface="Times New Roman"/>
              </a:rPr>
              <a:t> </a:t>
            </a:r>
            <a:r>
              <a:rPr sz="1881" dirty="0">
                <a:solidFill>
                  <a:srgbClr val="37A9DB"/>
                </a:solidFill>
                <a:latin typeface="Arial"/>
                <a:cs typeface="Arial"/>
              </a:rPr>
              <a:t>a</a:t>
            </a:r>
            <a:r>
              <a:rPr sz="1881" spc="38" dirty="0">
                <a:solidFill>
                  <a:srgbClr val="37A9DB"/>
                </a:solidFill>
                <a:latin typeface="Times New Roman"/>
                <a:cs typeface="Times New Roman"/>
              </a:rPr>
              <a:t> </a:t>
            </a:r>
            <a:r>
              <a:rPr sz="1881" spc="-4" dirty="0">
                <a:solidFill>
                  <a:srgbClr val="37A9DB"/>
                </a:solidFill>
                <a:latin typeface="Arial"/>
                <a:cs typeface="Arial"/>
              </a:rPr>
              <a:t>dir</a:t>
            </a:r>
            <a:r>
              <a:rPr sz="1881" spc="4" dirty="0">
                <a:solidFill>
                  <a:srgbClr val="37A9DB"/>
                </a:solidFill>
                <a:latin typeface="Arial"/>
                <a:cs typeface="Arial"/>
              </a:rPr>
              <a:t>e</a:t>
            </a:r>
            <a:r>
              <a:rPr sz="1881" dirty="0">
                <a:solidFill>
                  <a:srgbClr val="37A9DB"/>
                </a:solidFill>
                <a:latin typeface="Arial"/>
                <a:cs typeface="Arial"/>
              </a:rPr>
              <a:t>ct</a:t>
            </a:r>
            <a:r>
              <a:rPr sz="1881" spc="38"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tion</a:t>
            </a:r>
            <a:r>
              <a:rPr sz="1881" spc="9" dirty="0">
                <a:solidFill>
                  <a:srgbClr val="37A9DB"/>
                </a:solidFill>
                <a:latin typeface="Times New Roman"/>
                <a:cs typeface="Times New Roman"/>
              </a:rPr>
              <a:t> </a:t>
            </a:r>
            <a:r>
              <a:rPr sz="1881" spc="-4" dirty="0">
                <a:solidFill>
                  <a:srgbClr val="37A9DB"/>
                </a:solidFill>
                <a:latin typeface="Arial"/>
                <a:cs typeface="Arial"/>
              </a:rPr>
              <a:t>betwe</a:t>
            </a:r>
            <a:r>
              <a:rPr sz="1881" spc="4" dirty="0">
                <a:solidFill>
                  <a:srgbClr val="37A9DB"/>
                </a:solidFill>
                <a:latin typeface="Arial"/>
                <a:cs typeface="Arial"/>
              </a:rPr>
              <a:t>e</a:t>
            </a:r>
            <a:r>
              <a:rPr sz="1881" dirty="0">
                <a:solidFill>
                  <a:srgbClr val="37A9DB"/>
                </a:solidFill>
                <a:latin typeface="Arial"/>
                <a:cs typeface="Arial"/>
              </a:rPr>
              <a:t>n</a:t>
            </a:r>
            <a:r>
              <a:rPr sz="1881" dirty="0">
                <a:solidFill>
                  <a:srgbClr val="37A9DB"/>
                </a:solidFill>
                <a:latin typeface="Times New Roman"/>
                <a:cs typeface="Times New Roman"/>
              </a:rPr>
              <a:t> </a:t>
            </a:r>
            <a:r>
              <a:rPr sz="1881" dirty="0">
                <a:solidFill>
                  <a:srgbClr val="37A9DB"/>
                </a:solidFill>
                <a:latin typeface="Arial"/>
                <a:cs typeface="Arial"/>
              </a:rPr>
              <a:t>the</a:t>
            </a:r>
            <a:r>
              <a:rPr sz="1881" spc="34" dirty="0">
                <a:solidFill>
                  <a:srgbClr val="37A9DB"/>
                </a:solidFill>
                <a:latin typeface="Times New Roman"/>
                <a:cs typeface="Times New Roman"/>
              </a:rPr>
              <a:t> </a:t>
            </a: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spc="-4" dirty="0">
                <a:solidFill>
                  <a:srgbClr val="37A9DB"/>
                </a:solidFill>
                <a:latin typeface="Arial"/>
                <a:cs typeface="Arial"/>
              </a:rPr>
              <a:t>an</a:t>
            </a:r>
            <a:r>
              <a:rPr sz="1881" dirty="0">
                <a:solidFill>
                  <a:srgbClr val="37A9DB"/>
                </a:solidFill>
                <a:latin typeface="Arial"/>
                <a:cs typeface="Arial"/>
              </a:rPr>
              <a:t>d</a:t>
            </a:r>
            <a:r>
              <a:rPr sz="1881" spc="43" dirty="0">
                <a:solidFill>
                  <a:srgbClr val="37A9DB"/>
                </a:solidFill>
                <a:latin typeface="Times New Roman"/>
                <a:cs typeface="Times New Roman"/>
              </a:rPr>
              <a:t> </a:t>
            </a:r>
            <a:r>
              <a:rPr sz="1881" spc="-4" dirty="0">
                <a:solidFill>
                  <a:srgbClr val="37A9DB"/>
                </a:solidFill>
                <a:latin typeface="Arial"/>
                <a:cs typeface="Arial"/>
              </a:rPr>
              <a:t>a</a:t>
            </a:r>
            <a:r>
              <a:rPr sz="1881" dirty="0">
                <a:solidFill>
                  <a:srgbClr val="37A9DB"/>
                </a:solidFill>
                <a:latin typeface="Arial"/>
                <a:cs typeface="Arial"/>
              </a:rPr>
              <a:t>n</a:t>
            </a:r>
            <a:r>
              <a:rPr sz="1881" spc="38" dirty="0">
                <a:solidFill>
                  <a:srgbClr val="37A9DB"/>
                </a:solidFill>
                <a:latin typeface="Times New Roman"/>
                <a:cs typeface="Times New Roman"/>
              </a:rPr>
              <a:t> </a:t>
            </a:r>
            <a:r>
              <a:rPr sz="1881" spc="-4" dirty="0">
                <a:solidFill>
                  <a:srgbClr val="37A9DB"/>
                </a:solidFill>
                <a:latin typeface="Arial"/>
                <a:cs typeface="Arial"/>
              </a:rPr>
              <a:t>en</a:t>
            </a:r>
            <a:r>
              <a:rPr sz="1881" dirty="0">
                <a:solidFill>
                  <a:srgbClr val="37A9DB"/>
                </a:solidFill>
                <a:latin typeface="Arial"/>
                <a:cs typeface="Arial"/>
              </a:rPr>
              <a:t>d</a:t>
            </a:r>
            <a:r>
              <a:rPr sz="1881" spc="43" dirty="0">
                <a:solidFill>
                  <a:srgbClr val="37A9DB"/>
                </a:solidFill>
                <a:latin typeface="Times New Roman"/>
                <a:cs typeface="Times New Roman"/>
              </a:rPr>
              <a:t> </a:t>
            </a:r>
            <a:r>
              <a:rPr sz="1881" spc="-4" dirty="0">
                <a:solidFill>
                  <a:srgbClr val="37A9DB"/>
                </a:solidFill>
                <a:latin typeface="Arial"/>
                <a:cs typeface="Arial"/>
              </a:rPr>
              <a:t>device</a:t>
            </a:r>
            <a:endParaRPr sz="1881">
              <a:solidFill>
                <a:prstClr val="black"/>
              </a:solidFill>
              <a:latin typeface="Arial"/>
              <a:cs typeface="Arial"/>
            </a:endParaRPr>
          </a:p>
          <a:p>
            <a:pPr marL="513667" marR="390409" lvl="1" indent="-168326">
              <a:spcBef>
                <a:spcPts val="569"/>
              </a:spcBef>
              <a:buClr>
                <a:srgbClr val="192450"/>
              </a:buClr>
              <a:buFont typeface="Arial"/>
              <a:buChar char="•"/>
              <a:tabLst>
                <a:tab pos="513667" algn="l"/>
              </a:tabLst>
            </a:pPr>
            <a:r>
              <a:rPr sz="1881" dirty="0">
                <a:solidFill>
                  <a:srgbClr val="37A9DB"/>
                </a:solidFill>
                <a:latin typeface="Arial"/>
                <a:cs typeface="Arial"/>
              </a:rPr>
              <a:t>Soc</a:t>
            </a:r>
            <a:r>
              <a:rPr sz="1881" spc="4" dirty="0">
                <a:solidFill>
                  <a:srgbClr val="37A9DB"/>
                </a:solidFill>
                <a:latin typeface="Arial"/>
                <a:cs typeface="Arial"/>
              </a:rPr>
              <a:t>k</a:t>
            </a:r>
            <a:r>
              <a:rPr sz="1881" spc="-4" dirty="0">
                <a:solidFill>
                  <a:srgbClr val="37A9DB"/>
                </a:solidFill>
                <a:latin typeface="Arial"/>
                <a:cs typeface="Arial"/>
              </a:rPr>
              <a:t>e</a:t>
            </a:r>
            <a:r>
              <a:rPr sz="1881" dirty="0">
                <a:solidFill>
                  <a:srgbClr val="37A9DB"/>
                </a:solidFill>
                <a:latin typeface="Arial"/>
                <a:cs typeface="Arial"/>
              </a:rPr>
              <a:t>t</a:t>
            </a:r>
            <a:r>
              <a:rPr sz="1881" spc="21" dirty="0">
                <a:solidFill>
                  <a:srgbClr val="37A9DB"/>
                </a:solidFill>
                <a:latin typeface="Times New Roman"/>
                <a:cs typeface="Times New Roman"/>
              </a:rPr>
              <a:t> </a:t>
            </a:r>
            <a:r>
              <a:rPr sz="1881" spc="-4" dirty="0">
                <a:solidFill>
                  <a:srgbClr val="37A9DB"/>
                </a:solidFill>
                <a:latin typeface="Arial"/>
                <a:cs typeface="Arial"/>
              </a:rPr>
              <a:t>interfac</a:t>
            </a:r>
            <a:r>
              <a:rPr sz="1881" dirty="0">
                <a:solidFill>
                  <a:srgbClr val="37A9DB"/>
                </a:solidFill>
                <a:latin typeface="Arial"/>
                <a:cs typeface="Arial"/>
              </a:rPr>
              <a:t>e</a:t>
            </a:r>
            <a:r>
              <a:rPr sz="1881" spc="30" dirty="0">
                <a:solidFill>
                  <a:srgbClr val="37A9DB"/>
                </a:solidFill>
                <a:latin typeface="Times New Roman"/>
                <a:cs typeface="Times New Roman"/>
              </a:rPr>
              <a:t> </a:t>
            </a:r>
            <a:r>
              <a:rPr sz="1881" spc="-4" dirty="0">
                <a:solidFill>
                  <a:srgbClr val="37A9DB"/>
                </a:solidFill>
                <a:latin typeface="Arial"/>
                <a:cs typeface="Arial"/>
              </a:rPr>
              <a:t>u</a:t>
            </a:r>
            <a:r>
              <a:rPr sz="1881" spc="4" dirty="0">
                <a:solidFill>
                  <a:srgbClr val="37A9DB"/>
                </a:solidFill>
                <a:latin typeface="Arial"/>
                <a:cs typeface="Arial"/>
              </a:rPr>
              <a:t>s</a:t>
            </a:r>
            <a:r>
              <a:rPr sz="1881" spc="-4" dirty="0">
                <a:solidFill>
                  <a:srgbClr val="37A9DB"/>
                </a:solidFill>
                <a:latin typeface="Arial"/>
                <a:cs typeface="Arial"/>
              </a:rPr>
              <a:t>e</a:t>
            </a:r>
            <a:r>
              <a:rPr sz="1881" dirty="0">
                <a:solidFill>
                  <a:srgbClr val="37A9DB"/>
                </a:solidFill>
                <a:latin typeface="Arial"/>
                <a:cs typeface="Arial"/>
              </a:rPr>
              <a:t>d</a:t>
            </a:r>
            <a:r>
              <a:rPr sz="1881" spc="30" dirty="0">
                <a:solidFill>
                  <a:srgbClr val="37A9DB"/>
                </a:solidFill>
                <a:latin typeface="Times New Roman"/>
                <a:cs typeface="Times New Roman"/>
              </a:rPr>
              <a:t> </a:t>
            </a:r>
            <a:r>
              <a:rPr sz="1881" spc="-4" dirty="0">
                <a:solidFill>
                  <a:srgbClr val="37A9DB"/>
                </a:solidFill>
                <a:latin typeface="Arial"/>
                <a:cs typeface="Arial"/>
              </a:rPr>
              <a:t>i</a:t>
            </a:r>
            <a:r>
              <a:rPr sz="1881" dirty="0">
                <a:solidFill>
                  <a:srgbClr val="37A9DB"/>
                </a:solidFill>
                <a:latin typeface="Arial"/>
                <a:cs typeface="Arial"/>
              </a:rPr>
              <a:t>n</a:t>
            </a:r>
            <a:r>
              <a:rPr sz="1881" spc="56" dirty="0">
                <a:solidFill>
                  <a:srgbClr val="37A9DB"/>
                </a:solidFill>
                <a:latin typeface="Times New Roman"/>
                <a:cs typeface="Times New Roman"/>
              </a:rPr>
              <a:t> </a:t>
            </a:r>
            <a:r>
              <a:rPr sz="1881" dirty="0">
                <a:solidFill>
                  <a:srgbClr val="37A9DB"/>
                </a:solidFill>
                <a:latin typeface="Arial"/>
                <a:cs typeface="Arial"/>
              </a:rPr>
              <a:t>Min</a:t>
            </a:r>
            <a:r>
              <a:rPr sz="1881" spc="-4" dirty="0">
                <a:solidFill>
                  <a:srgbClr val="37A9DB"/>
                </a:solidFill>
                <a:latin typeface="Arial"/>
                <a:cs typeface="Arial"/>
              </a:rPr>
              <a:t>i</a:t>
            </a:r>
            <a:r>
              <a:rPr sz="1881" dirty="0">
                <a:solidFill>
                  <a:srgbClr val="37A9DB"/>
                </a:solidFill>
                <a:latin typeface="Arial"/>
                <a:cs typeface="Arial"/>
              </a:rPr>
              <a:t>AP</a:t>
            </a:r>
            <a:r>
              <a:rPr sz="1881" dirty="0">
                <a:solidFill>
                  <a:srgbClr val="37A9DB"/>
                </a:solidFill>
                <a:latin typeface="Times New Roman"/>
                <a:cs typeface="Times New Roman"/>
              </a:rPr>
              <a:t> </a:t>
            </a:r>
            <a:r>
              <a:rPr sz="1881" dirty="0">
                <a:solidFill>
                  <a:srgbClr val="37A9DB"/>
                </a:solidFill>
                <a:latin typeface="Arial"/>
                <a:cs typeface="Arial"/>
              </a:rPr>
              <a:t>mode</a:t>
            </a:r>
            <a:endParaRPr sz="1881">
              <a:solidFill>
                <a:prstClr val="black"/>
              </a:solidFill>
              <a:latin typeface="Arial"/>
              <a:cs typeface="Arial"/>
            </a:endParaRPr>
          </a:p>
        </p:txBody>
      </p:sp>
      <p:sp>
        <p:nvSpPr>
          <p:cNvPr id="4" name="object 4"/>
          <p:cNvSpPr txBox="1"/>
          <p:nvPr/>
        </p:nvSpPr>
        <p:spPr>
          <a:xfrm>
            <a:off x="771340" y="4067629"/>
            <a:ext cx="1731061" cy="65582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Prer</a:t>
            </a:r>
            <a:r>
              <a:rPr sz="1881" spc="-4" dirty="0">
                <a:solidFill>
                  <a:srgbClr val="192450"/>
                </a:solidFill>
                <a:latin typeface="Arial"/>
                <a:cs typeface="Arial"/>
              </a:rPr>
              <a:t>equi</a:t>
            </a:r>
            <a:r>
              <a:rPr sz="1881" spc="4" dirty="0">
                <a:solidFill>
                  <a:srgbClr val="192450"/>
                </a:solidFill>
                <a:latin typeface="Arial"/>
                <a:cs typeface="Arial"/>
              </a:rPr>
              <a:t>s</a:t>
            </a:r>
            <a:r>
              <a:rPr sz="1881" spc="-4" dirty="0">
                <a:solidFill>
                  <a:srgbClr val="192450"/>
                </a:solidFill>
                <a:latin typeface="Arial"/>
                <a:cs typeface="Arial"/>
              </a:rPr>
              <a:t>ites</a:t>
            </a:r>
            <a:endParaRPr sz="1881">
              <a:solidFill>
                <a:prstClr val="black"/>
              </a:solidFill>
              <a:latin typeface="Arial"/>
              <a:cs typeface="Arial"/>
            </a:endParaRPr>
          </a:p>
          <a:p>
            <a:pPr marL="513667" lvl="1" indent="-168326">
              <a:spcBef>
                <a:spcPts val="569"/>
              </a:spcBef>
              <a:buClr>
                <a:srgbClr val="192450"/>
              </a:buClr>
              <a:buFont typeface="Arial"/>
              <a:buChar char="•"/>
              <a:tabLst>
                <a:tab pos="514210" algn="l"/>
              </a:tabLst>
            </a:pPr>
            <a:r>
              <a:rPr sz="1881" spc="-34" dirty="0">
                <a:solidFill>
                  <a:srgbClr val="37A9DB"/>
                </a:solidFill>
                <a:latin typeface="Arial"/>
                <a:cs typeface="Arial"/>
              </a:rPr>
              <a:t>W</a:t>
            </a:r>
            <a:r>
              <a:rPr sz="1881" spc="-4" dirty="0">
                <a:solidFill>
                  <a:srgbClr val="37A9DB"/>
                </a:solidFill>
                <a:latin typeface="Arial"/>
                <a:cs typeface="Arial"/>
              </a:rPr>
              <a:t>or</a:t>
            </a:r>
            <a:r>
              <a:rPr sz="1881" dirty="0">
                <a:solidFill>
                  <a:srgbClr val="37A9DB"/>
                </a:solidFill>
                <a:latin typeface="Arial"/>
                <a:cs typeface="Arial"/>
              </a:rPr>
              <a:t>k</a:t>
            </a:r>
            <a:r>
              <a:rPr sz="1881" spc="21" dirty="0">
                <a:solidFill>
                  <a:srgbClr val="37A9DB"/>
                </a:solidFill>
                <a:latin typeface="Times New Roman"/>
                <a:cs typeface="Times New Roman"/>
              </a:rPr>
              <a:t> </a:t>
            </a:r>
            <a:r>
              <a:rPr sz="1881" spc="-4" dirty="0">
                <a:solidFill>
                  <a:srgbClr val="37A9DB"/>
                </a:solidFill>
                <a:latin typeface="Arial"/>
                <a:cs typeface="Arial"/>
              </a:rPr>
              <a:t>alone</a:t>
            </a:r>
            <a:endParaRPr sz="1881">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9</a:t>
            </a:r>
            <a:r>
              <a:rPr sz="1112" spc="4" dirty="0">
                <a:solidFill>
                  <a:srgbClr val="FFFFFF"/>
                </a:solidFill>
                <a:latin typeface="Arial"/>
                <a:cs typeface="Arial"/>
              </a:rPr>
              <a:t>2</a:t>
            </a:r>
            <a:endParaRPr sz="1112">
              <a:solidFill>
                <a:prstClr val="black"/>
              </a:solidFill>
              <a:latin typeface="Arial"/>
              <a:cs typeface="Arial"/>
            </a:endParaRPr>
          </a:p>
        </p:txBody>
      </p:sp>
      <p:sp>
        <p:nvSpPr>
          <p:cNvPr id="6" name="object 6"/>
          <p:cNvSpPr/>
          <p:nvPr/>
        </p:nvSpPr>
        <p:spPr>
          <a:xfrm>
            <a:off x="6743711" y="4718156"/>
            <a:ext cx="1417159" cy="1066808"/>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7" name="object 7"/>
          <p:cNvSpPr/>
          <p:nvPr/>
        </p:nvSpPr>
        <p:spPr>
          <a:xfrm>
            <a:off x="6335944" y="5048393"/>
            <a:ext cx="407763" cy="406327"/>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8160870" y="5048393"/>
            <a:ext cx="407773" cy="406327"/>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224159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849973" y="4853107"/>
            <a:ext cx="2030250" cy="1806537"/>
          </a:xfrm>
          <a:custGeom>
            <a:avLst/>
            <a:gdLst/>
            <a:ahLst/>
            <a:cxnLst/>
            <a:rect l="l" t="t" r="r" b="b"/>
            <a:pathLst>
              <a:path w="2374265" h="2112645">
                <a:moveTo>
                  <a:pt x="0" y="2112324"/>
                </a:moveTo>
                <a:lnTo>
                  <a:pt x="2374260" y="2112324"/>
                </a:lnTo>
                <a:lnTo>
                  <a:pt x="2374260" y="0"/>
                </a:lnTo>
                <a:lnTo>
                  <a:pt x="0" y="0"/>
                </a:lnTo>
                <a:lnTo>
                  <a:pt x="0" y="2112324"/>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p:nvPr/>
        </p:nvSpPr>
        <p:spPr>
          <a:xfrm>
            <a:off x="7098160" y="48855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4" name="object 4"/>
          <p:cNvSpPr txBox="1">
            <a:spLocks noGrp="1"/>
          </p:cNvSpPr>
          <p:nvPr>
            <p:ph type="title"/>
          </p:nvPr>
        </p:nvSpPr>
        <p:spPr>
          <a:prstGeom prst="rect">
            <a:avLst/>
          </a:prstGeom>
        </p:spPr>
        <p:txBody>
          <a:bodyPr vert="horz" wrap="square" lIns="0" tIns="41425" rIns="0" bIns="0" rtlCol="0">
            <a:spAutoFit/>
          </a:bodyPr>
          <a:lstStyle/>
          <a:p>
            <a:pPr marL="911135"/>
            <a:r>
              <a:rPr sz="2437" spc="-4" dirty="0"/>
              <a:t>L</a:t>
            </a:r>
            <a:r>
              <a:rPr sz="2437" spc="4" dirty="0"/>
              <a:t>a</a:t>
            </a:r>
            <a:r>
              <a:rPr sz="2437" dirty="0"/>
              <a:t>b</a:t>
            </a:r>
            <a:r>
              <a:rPr sz="2437" spc="68" dirty="0">
                <a:latin typeface="Times New Roman"/>
                <a:cs typeface="Times New Roman"/>
              </a:rPr>
              <a:t> </a:t>
            </a:r>
            <a:r>
              <a:rPr sz="2437" spc="-4" dirty="0"/>
              <a:t>9</a:t>
            </a:r>
            <a:r>
              <a:rPr sz="2437" dirty="0"/>
              <a:t>:</a:t>
            </a:r>
            <a:r>
              <a:rPr sz="2437" spc="77" dirty="0">
                <a:latin typeface="Times New Roman"/>
                <a:cs typeface="Times New Roman"/>
              </a:rPr>
              <a:t> </a:t>
            </a:r>
            <a:r>
              <a:rPr sz="2437" spc="-4" dirty="0"/>
              <a:t>C</a:t>
            </a:r>
            <a:r>
              <a:rPr sz="2437" spc="4" dirty="0"/>
              <a:t>o</a:t>
            </a:r>
            <a:r>
              <a:rPr sz="2437" spc="-4" dirty="0"/>
              <a:t>nfigurin</a:t>
            </a:r>
            <a:r>
              <a:rPr sz="2437" dirty="0"/>
              <a:t>g</a:t>
            </a:r>
            <a:r>
              <a:rPr sz="2437" spc="51" dirty="0">
                <a:latin typeface="Times New Roman"/>
                <a:cs typeface="Times New Roman"/>
              </a:rPr>
              <a:t> </a:t>
            </a:r>
            <a:r>
              <a:rPr sz="2437" dirty="0"/>
              <a:t>the</a:t>
            </a:r>
            <a:r>
              <a:rPr sz="2437" spc="77" dirty="0">
                <a:latin typeface="Times New Roman"/>
                <a:cs typeface="Times New Roman"/>
              </a:rPr>
              <a:t> </a:t>
            </a:r>
            <a:r>
              <a:rPr sz="2437" dirty="0"/>
              <a:t>mo</a:t>
            </a:r>
            <a:r>
              <a:rPr sz="2437" spc="4" dirty="0"/>
              <a:t>d</a:t>
            </a:r>
            <a:r>
              <a:rPr sz="2437" spc="-4" dirty="0"/>
              <a:t>ul</a:t>
            </a:r>
            <a:r>
              <a:rPr sz="2437" dirty="0"/>
              <a:t>e</a:t>
            </a:r>
            <a:r>
              <a:rPr sz="2437" spc="60" dirty="0">
                <a:latin typeface="Times New Roman"/>
                <a:cs typeface="Times New Roman"/>
              </a:rPr>
              <a:t> </a:t>
            </a:r>
            <a:r>
              <a:rPr sz="2437" spc="-4" dirty="0"/>
              <a:t>i</a:t>
            </a:r>
            <a:r>
              <a:rPr sz="2437" dirty="0"/>
              <a:t>n</a:t>
            </a:r>
            <a:r>
              <a:rPr sz="2437" spc="94" dirty="0">
                <a:latin typeface="Times New Roman"/>
                <a:cs typeface="Times New Roman"/>
              </a:rPr>
              <a:t> </a:t>
            </a:r>
            <a:r>
              <a:rPr sz="2437" dirty="0"/>
              <a:t>Min</a:t>
            </a:r>
            <a:r>
              <a:rPr sz="2437" spc="-4" dirty="0"/>
              <a:t>i</a:t>
            </a:r>
            <a:r>
              <a:rPr sz="2437" dirty="0"/>
              <a:t>AP</a:t>
            </a:r>
            <a:r>
              <a:rPr sz="2437" spc="17" dirty="0">
                <a:latin typeface="Times New Roman"/>
                <a:cs typeface="Times New Roman"/>
              </a:rPr>
              <a:t> </a:t>
            </a:r>
            <a:r>
              <a:rPr sz="2437" dirty="0"/>
              <a:t>mo</a:t>
            </a:r>
            <a:r>
              <a:rPr sz="2437" spc="4" dirty="0"/>
              <a:t>d</a:t>
            </a:r>
            <a:r>
              <a:rPr sz="2437" dirty="0"/>
              <a:t>e</a:t>
            </a:r>
            <a:endParaRPr sz="2437">
              <a:latin typeface="Times New Roman"/>
              <a:cs typeface="Times New Roman"/>
            </a:endParaRPr>
          </a:p>
        </p:txBody>
      </p:sp>
      <p:sp>
        <p:nvSpPr>
          <p:cNvPr id="5" name="object 5"/>
          <p:cNvSpPr txBox="1"/>
          <p:nvPr/>
        </p:nvSpPr>
        <p:spPr>
          <a:xfrm>
            <a:off x="771346" y="1368129"/>
            <a:ext cx="6628857" cy="744435"/>
          </a:xfrm>
          <a:prstGeom prst="rect">
            <a:avLst/>
          </a:prstGeom>
        </p:spPr>
        <p:txBody>
          <a:bodyPr vert="horz" wrap="square" lIns="0" tIns="0" rIns="0" bIns="0" rtlCol="0">
            <a:spAutoFit/>
          </a:bodyPr>
          <a:lstStyle/>
          <a:p>
            <a:pPr marL="10860" marR="4344" algn="just">
              <a:lnSpc>
                <a:spcPct val="92000"/>
              </a:lnSpc>
            </a:pPr>
            <a:r>
              <a:rPr sz="1753" spc="9" dirty="0">
                <a:solidFill>
                  <a:srgbClr val="192450"/>
                </a:solidFill>
                <a:latin typeface="Arial"/>
                <a:cs typeface="Arial"/>
              </a:rPr>
              <a:t>T</a:t>
            </a:r>
            <a:r>
              <a:rPr sz="1753" spc="13" dirty="0">
                <a:solidFill>
                  <a:srgbClr val="192450"/>
                </a:solidFill>
                <a:latin typeface="Arial"/>
                <a:cs typeface="Arial"/>
              </a:rPr>
              <a:t>h</a:t>
            </a:r>
            <a:r>
              <a:rPr sz="1753" spc="9" dirty="0">
                <a:solidFill>
                  <a:srgbClr val="192450"/>
                </a:solidFill>
                <a:latin typeface="Arial"/>
                <a:cs typeface="Arial"/>
              </a:rPr>
              <a:t>e</a:t>
            </a:r>
            <a:r>
              <a:rPr sz="1753" spc="68" dirty="0">
                <a:solidFill>
                  <a:srgbClr val="192450"/>
                </a:solidFill>
                <a:latin typeface="Times New Roman"/>
                <a:cs typeface="Times New Roman"/>
              </a:rPr>
              <a:t> </a:t>
            </a:r>
            <a:r>
              <a:rPr sz="1753" spc="4" dirty="0">
                <a:solidFill>
                  <a:srgbClr val="192450"/>
                </a:solidFill>
                <a:latin typeface="Arial"/>
                <a:cs typeface="Arial"/>
              </a:rPr>
              <a:t>Mini</a:t>
            </a:r>
            <a:r>
              <a:rPr sz="1753" spc="-30" dirty="0">
                <a:solidFill>
                  <a:srgbClr val="192450"/>
                </a:solidFill>
                <a:latin typeface="Times New Roman"/>
                <a:cs typeface="Times New Roman"/>
              </a:rPr>
              <a:t> </a:t>
            </a:r>
            <a:r>
              <a:rPr sz="1753" spc="9" dirty="0">
                <a:solidFill>
                  <a:srgbClr val="192450"/>
                </a:solidFill>
                <a:latin typeface="Arial"/>
                <a:cs typeface="Arial"/>
              </a:rPr>
              <a:t>AP</a:t>
            </a:r>
            <a:r>
              <a:rPr sz="1753" spc="26" dirty="0">
                <a:solidFill>
                  <a:srgbClr val="192450"/>
                </a:solidFill>
                <a:latin typeface="Times New Roman"/>
                <a:cs typeface="Times New Roman"/>
              </a:rPr>
              <a:t> </a:t>
            </a:r>
            <a:r>
              <a:rPr sz="1753" spc="9" dirty="0">
                <a:solidFill>
                  <a:srgbClr val="192450"/>
                </a:solidFill>
                <a:latin typeface="Arial"/>
                <a:cs typeface="Arial"/>
              </a:rPr>
              <a:t>mo</a:t>
            </a:r>
            <a:r>
              <a:rPr sz="1753" spc="4" dirty="0">
                <a:solidFill>
                  <a:srgbClr val="192450"/>
                </a:solidFill>
                <a:latin typeface="Arial"/>
                <a:cs typeface="Arial"/>
              </a:rPr>
              <a:t>d</a:t>
            </a:r>
            <a:r>
              <a:rPr sz="1753" spc="9" dirty="0">
                <a:solidFill>
                  <a:srgbClr val="192450"/>
                </a:solidFill>
                <a:latin typeface="Arial"/>
                <a:cs typeface="Arial"/>
              </a:rPr>
              <a:t>e</a:t>
            </a:r>
            <a:r>
              <a:rPr sz="1753" spc="73" dirty="0">
                <a:solidFill>
                  <a:srgbClr val="192450"/>
                </a:solidFill>
                <a:latin typeface="Times New Roman"/>
                <a:cs typeface="Times New Roman"/>
              </a:rPr>
              <a:t> </a:t>
            </a:r>
            <a:r>
              <a:rPr sz="1753" spc="4" dirty="0">
                <a:solidFill>
                  <a:srgbClr val="192450"/>
                </a:solidFill>
                <a:latin typeface="Arial"/>
                <a:cs typeface="Arial"/>
              </a:rPr>
              <a:t>(available</a:t>
            </a:r>
            <a:r>
              <a:rPr sz="1753" spc="103" dirty="0">
                <a:solidFill>
                  <a:srgbClr val="192450"/>
                </a:solidFill>
                <a:latin typeface="Times New Roman"/>
                <a:cs typeface="Times New Roman"/>
              </a:rPr>
              <a:t> </a:t>
            </a:r>
            <a:r>
              <a:rPr sz="1753" spc="4" dirty="0">
                <a:solidFill>
                  <a:srgbClr val="192450"/>
                </a:solidFill>
                <a:latin typeface="Arial"/>
                <a:cs typeface="Arial"/>
              </a:rPr>
              <a:t>sta</a:t>
            </a:r>
            <a:r>
              <a:rPr sz="1753" spc="9" dirty="0">
                <a:solidFill>
                  <a:srgbClr val="192450"/>
                </a:solidFill>
                <a:latin typeface="Arial"/>
                <a:cs typeface="Arial"/>
              </a:rPr>
              <a:t>r</a:t>
            </a:r>
            <a:r>
              <a:rPr sz="1753" spc="4" dirty="0">
                <a:solidFill>
                  <a:srgbClr val="192450"/>
                </a:solidFill>
                <a:latin typeface="Arial"/>
                <a:cs typeface="Arial"/>
              </a:rPr>
              <a:t>ting</a:t>
            </a:r>
            <a:r>
              <a:rPr sz="1753" spc="77" dirty="0">
                <a:solidFill>
                  <a:srgbClr val="192450"/>
                </a:solidFill>
                <a:latin typeface="Times New Roman"/>
                <a:cs typeface="Times New Roman"/>
              </a:rPr>
              <a:t> </a:t>
            </a:r>
            <a:r>
              <a:rPr sz="1753" spc="4" dirty="0">
                <a:solidFill>
                  <a:srgbClr val="192450"/>
                </a:solidFill>
                <a:latin typeface="Arial"/>
                <a:cs typeface="Arial"/>
              </a:rPr>
              <a:t>fr</a:t>
            </a:r>
            <a:r>
              <a:rPr sz="1753" spc="13" dirty="0">
                <a:solidFill>
                  <a:srgbClr val="192450"/>
                </a:solidFill>
                <a:latin typeface="Arial"/>
                <a:cs typeface="Arial"/>
              </a:rPr>
              <a:t>om</a:t>
            </a:r>
            <a:r>
              <a:rPr sz="1753" spc="86" dirty="0">
                <a:solidFill>
                  <a:srgbClr val="192450"/>
                </a:solidFill>
                <a:latin typeface="Times New Roman"/>
                <a:cs typeface="Times New Roman"/>
              </a:rPr>
              <a:t> </a:t>
            </a:r>
            <a:r>
              <a:rPr sz="1753" spc="4" dirty="0">
                <a:solidFill>
                  <a:srgbClr val="192450"/>
                </a:solidFill>
                <a:latin typeface="Arial"/>
                <a:cs typeface="Arial"/>
              </a:rPr>
              <a:t>the</a:t>
            </a:r>
            <a:r>
              <a:rPr sz="1753" spc="73" dirty="0">
                <a:solidFill>
                  <a:srgbClr val="192450"/>
                </a:solidFill>
                <a:latin typeface="Times New Roman"/>
                <a:cs typeface="Times New Roman"/>
              </a:rPr>
              <a:t> </a:t>
            </a:r>
            <a:r>
              <a:rPr sz="1753" b="1" i="1" spc="9" dirty="0">
                <a:solidFill>
                  <a:srgbClr val="192450"/>
                </a:solidFill>
                <a:latin typeface="Arial"/>
                <a:cs typeface="Arial"/>
              </a:rPr>
              <a:t>S</a:t>
            </a:r>
            <a:r>
              <a:rPr sz="1753" b="1" i="1" spc="-4" dirty="0">
                <a:solidFill>
                  <a:srgbClr val="192450"/>
                </a:solidFill>
                <a:latin typeface="Arial"/>
                <a:cs typeface="Arial"/>
              </a:rPr>
              <a:t>P</a:t>
            </a:r>
            <a:r>
              <a:rPr sz="1753" b="1" i="1" spc="9" dirty="0">
                <a:solidFill>
                  <a:srgbClr val="192450"/>
                </a:solidFill>
                <a:latin typeface="Arial"/>
                <a:cs typeface="Arial"/>
              </a:rPr>
              <a:t>WF0</a:t>
            </a:r>
            <a:r>
              <a:rPr sz="1753" b="1" i="1" spc="13" dirty="0">
                <a:solidFill>
                  <a:srgbClr val="192450"/>
                </a:solidFill>
                <a:latin typeface="Arial"/>
                <a:cs typeface="Arial"/>
              </a:rPr>
              <a:t>1</a:t>
            </a:r>
            <a:r>
              <a:rPr sz="1753" b="1" i="1" spc="9" dirty="0">
                <a:solidFill>
                  <a:srgbClr val="192450"/>
                </a:solidFill>
                <a:latin typeface="Arial"/>
                <a:cs typeface="Arial"/>
              </a:rPr>
              <a:t>S-</a:t>
            </a:r>
            <a:r>
              <a:rPr sz="1753" b="1" i="1" spc="4" dirty="0">
                <a:solidFill>
                  <a:srgbClr val="192450"/>
                </a:solidFill>
                <a:latin typeface="Arial"/>
                <a:cs typeface="Arial"/>
              </a:rPr>
              <a:t>13</a:t>
            </a:r>
            <a:r>
              <a:rPr sz="1753" b="1" i="1" spc="-124" dirty="0">
                <a:solidFill>
                  <a:srgbClr val="192450"/>
                </a:solidFill>
                <a:latin typeface="Arial"/>
                <a:cs typeface="Arial"/>
              </a:rPr>
              <a:t>1</a:t>
            </a:r>
            <a:r>
              <a:rPr sz="1753" b="1" i="1" spc="-128" dirty="0">
                <a:solidFill>
                  <a:srgbClr val="192450"/>
                </a:solidFill>
                <a:latin typeface="Arial"/>
                <a:cs typeface="Arial"/>
              </a:rPr>
              <a:t>1</a:t>
            </a:r>
            <a:r>
              <a:rPr sz="1753" b="1" i="1" spc="4" dirty="0">
                <a:solidFill>
                  <a:srgbClr val="192450"/>
                </a:solidFill>
                <a:latin typeface="Arial"/>
                <a:cs typeface="Arial"/>
              </a:rPr>
              <a:t>1</a:t>
            </a:r>
            <a:r>
              <a:rPr sz="1753" b="1" i="1" spc="21" dirty="0">
                <a:solidFill>
                  <a:srgbClr val="192450"/>
                </a:solidFill>
                <a:latin typeface="Arial"/>
                <a:cs typeface="Arial"/>
              </a:rPr>
              <a:t>5</a:t>
            </a:r>
            <a:r>
              <a:rPr sz="1753" b="1" i="1" spc="4" dirty="0">
                <a:solidFill>
                  <a:srgbClr val="192450"/>
                </a:solidFill>
                <a:latin typeface="Arial"/>
                <a:cs typeface="Arial"/>
              </a:rPr>
              <a:t>-</a:t>
            </a:r>
            <a:r>
              <a:rPr sz="1753" b="1" i="1" spc="4" dirty="0">
                <a:solidFill>
                  <a:srgbClr val="192450"/>
                </a:solidFill>
                <a:latin typeface="Times New Roman"/>
                <a:cs typeface="Times New Roman"/>
              </a:rPr>
              <a:t> </a:t>
            </a:r>
            <a:r>
              <a:rPr sz="1753" b="1" i="1" spc="9" dirty="0">
                <a:solidFill>
                  <a:srgbClr val="192450"/>
                </a:solidFill>
                <a:latin typeface="Arial"/>
                <a:cs typeface="Arial"/>
              </a:rPr>
              <a:t>d</a:t>
            </a:r>
            <a:r>
              <a:rPr sz="1753" b="1" i="1" spc="13" dirty="0">
                <a:solidFill>
                  <a:srgbClr val="192450"/>
                </a:solidFill>
                <a:latin typeface="Arial"/>
                <a:cs typeface="Arial"/>
              </a:rPr>
              <a:t>e</a:t>
            </a:r>
            <a:r>
              <a:rPr sz="1753" b="1" i="1" spc="4" dirty="0">
                <a:solidFill>
                  <a:srgbClr val="192450"/>
                </a:solidFill>
                <a:latin typeface="Arial"/>
                <a:cs typeface="Arial"/>
              </a:rPr>
              <a:t>456</a:t>
            </a:r>
            <a:r>
              <a:rPr sz="1753" b="1" i="1" spc="13" dirty="0">
                <a:solidFill>
                  <a:srgbClr val="192450"/>
                </a:solidFill>
                <a:latin typeface="Arial"/>
                <a:cs typeface="Arial"/>
              </a:rPr>
              <a:t>8</a:t>
            </a:r>
            <a:r>
              <a:rPr sz="1753" b="1" i="1" spc="17" dirty="0">
                <a:solidFill>
                  <a:srgbClr val="192450"/>
                </a:solidFill>
                <a:latin typeface="Arial"/>
                <a:cs typeface="Arial"/>
              </a:rPr>
              <a:t>d</a:t>
            </a:r>
            <a:r>
              <a:rPr sz="1753" b="1" i="1" spc="9" dirty="0">
                <a:solidFill>
                  <a:srgbClr val="192450"/>
                </a:solidFill>
                <a:latin typeface="Arial"/>
                <a:cs typeface="Arial"/>
              </a:rPr>
              <a:t>-</a:t>
            </a:r>
            <a:r>
              <a:rPr sz="1753" b="1" i="1" spc="4" dirty="0">
                <a:solidFill>
                  <a:srgbClr val="192450"/>
                </a:solidFill>
                <a:latin typeface="Arial"/>
                <a:cs typeface="Arial"/>
              </a:rPr>
              <a:t>REL</a:t>
            </a:r>
            <a:r>
              <a:rPr sz="1753" b="1" i="1" spc="9" dirty="0">
                <a:solidFill>
                  <a:srgbClr val="192450"/>
                </a:solidFill>
                <a:latin typeface="Arial"/>
                <a:cs typeface="Arial"/>
              </a:rPr>
              <a:t>EA</a:t>
            </a:r>
            <a:r>
              <a:rPr sz="1753" b="1" i="1" spc="-4" dirty="0">
                <a:solidFill>
                  <a:srgbClr val="192450"/>
                </a:solidFill>
                <a:latin typeface="Arial"/>
                <a:cs typeface="Arial"/>
              </a:rPr>
              <a:t>S</a:t>
            </a:r>
            <a:r>
              <a:rPr sz="1753" b="1" i="1" spc="4" dirty="0">
                <a:solidFill>
                  <a:srgbClr val="192450"/>
                </a:solidFill>
                <a:latin typeface="Arial"/>
                <a:cs typeface="Arial"/>
              </a:rPr>
              <a:t>E</a:t>
            </a:r>
            <a:r>
              <a:rPr sz="1753" i="1" spc="4" dirty="0">
                <a:solidFill>
                  <a:srgbClr val="192450"/>
                </a:solidFill>
                <a:latin typeface="Arial"/>
                <a:cs typeface="Arial"/>
              </a:rPr>
              <a:t>)</a:t>
            </a:r>
            <a:r>
              <a:rPr sz="1753" i="1" spc="107" dirty="0">
                <a:solidFill>
                  <a:srgbClr val="192450"/>
                </a:solidFill>
                <a:latin typeface="Times New Roman"/>
                <a:cs typeface="Times New Roman"/>
              </a:rPr>
              <a:t> </a:t>
            </a:r>
            <a:r>
              <a:rPr sz="1753" dirty="0">
                <a:solidFill>
                  <a:srgbClr val="192450"/>
                </a:solidFill>
                <a:latin typeface="Arial"/>
                <a:cs typeface="Arial"/>
              </a:rPr>
              <a:t>als</a:t>
            </a:r>
            <a:r>
              <a:rPr sz="1753" spc="9" dirty="0">
                <a:solidFill>
                  <a:srgbClr val="192450"/>
                </a:solidFill>
                <a:latin typeface="Arial"/>
                <a:cs typeface="Arial"/>
              </a:rPr>
              <a:t>o</a:t>
            </a:r>
            <a:r>
              <a:rPr sz="1753" spc="81" dirty="0">
                <a:solidFill>
                  <a:srgbClr val="192450"/>
                </a:solidFill>
                <a:latin typeface="Times New Roman"/>
                <a:cs typeface="Times New Roman"/>
              </a:rPr>
              <a:t> </a:t>
            </a:r>
            <a:r>
              <a:rPr sz="1753" dirty="0">
                <a:solidFill>
                  <a:srgbClr val="192450"/>
                </a:solidFill>
                <a:latin typeface="Arial"/>
                <a:cs typeface="Arial"/>
              </a:rPr>
              <a:t>allo</a:t>
            </a:r>
            <a:r>
              <a:rPr sz="1753" spc="-4" dirty="0">
                <a:solidFill>
                  <a:srgbClr val="192450"/>
                </a:solidFill>
                <a:latin typeface="Arial"/>
                <a:cs typeface="Arial"/>
              </a:rPr>
              <a:t>w</a:t>
            </a:r>
            <a:r>
              <a:rPr sz="1753" spc="9" dirty="0">
                <a:solidFill>
                  <a:srgbClr val="192450"/>
                </a:solidFill>
                <a:latin typeface="Arial"/>
                <a:cs typeface="Arial"/>
              </a:rPr>
              <a:t>s</a:t>
            </a:r>
            <a:r>
              <a:rPr sz="1753" spc="90" dirty="0">
                <a:solidFill>
                  <a:srgbClr val="192450"/>
                </a:solidFill>
                <a:latin typeface="Times New Roman"/>
                <a:cs typeface="Times New Roman"/>
              </a:rPr>
              <a:t> </a:t>
            </a:r>
            <a:r>
              <a:rPr sz="1753" spc="4" dirty="0">
                <a:solidFill>
                  <a:srgbClr val="192450"/>
                </a:solidFill>
                <a:latin typeface="Arial"/>
                <a:cs typeface="Arial"/>
              </a:rPr>
              <a:t>to</a:t>
            </a:r>
            <a:r>
              <a:rPr sz="1753" spc="56" dirty="0">
                <a:solidFill>
                  <a:srgbClr val="192450"/>
                </a:solidFill>
                <a:latin typeface="Times New Roman"/>
                <a:cs typeface="Times New Roman"/>
              </a:rPr>
              <a:t> </a:t>
            </a:r>
            <a:r>
              <a:rPr sz="1753" spc="4" dirty="0">
                <a:solidFill>
                  <a:srgbClr val="192450"/>
                </a:solidFill>
                <a:latin typeface="Arial"/>
                <a:cs typeface="Arial"/>
              </a:rPr>
              <a:t>us</a:t>
            </a:r>
            <a:r>
              <a:rPr sz="1753" spc="9" dirty="0">
                <a:solidFill>
                  <a:srgbClr val="192450"/>
                </a:solidFill>
                <a:latin typeface="Arial"/>
                <a:cs typeface="Arial"/>
              </a:rPr>
              <a:t>e</a:t>
            </a:r>
            <a:r>
              <a:rPr sz="1753" spc="73" dirty="0">
                <a:solidFill>
                  <a:srgbClr val="192450"/>
                </a:solidFill>
                <a:latin typeface="Times New Roman"/>
                <a:cs typeface="Times New Roman"/>
              </a:rPr>
              <a:t> </a:t>
            </a:r>
            <a:r>
              <a:rPr sz="1753" spc="4" dirty="0">
                <a:solidFill>
                  <a:srgbClr val="192450"/>
                </a:solidFill>
                <a:latin typeface="Arial"/>
                <a:cs typeface="Arial"/>
              </a:rPr>
              <a:t>the</a:t>
            </a:r>
            <a:r>
              <a:rPr sz="1753" spc="68" dirty="0">
                <a:solidFill>
                  <a:srgbClr val="192450"/>
                </a:solidFill>
                <a:latin typeface="Times New Roman"/>
                <a:cs typeface="Times New Roman"/>
              </a:rPr>
              <a:t> </a:t>
            </a:r>
            <a:r>
              <a:rPr sz="1753" spc="4" dirty="0">
                <a:solidFill>
                  <a:srgbClr val="192450"/>
                </a:solidFill>
                <a:latin typeface="Arial"/>
                <a:cs typeface="Arial"/>
              </a:rPr>
              <a:t>socket</a:t>
            </a:r>
            <a:r>
              <a:rPr sz="1753" spc="68" dirty="0">
                <a:solidFill>
                  <a:srgbClr val="192450"/>
                </a:solidFill>
                <a:latin typeface="Times New Roman"/>
                <a:cs typeface="Times New Roman"/>
              </a:rPr>
              <a:t> </a:t>
            </a:r>
            <a:r>
              <a:rPr sz="1753" dirty="0">
                <a:solidFill>
                  <a:srgbClr val="192450"/>
                </a:solidFill>
                <a:latin typeface="Arial"/>
                <a:cs typeface="Arial"/>
              </a:rPr>
              <a:t>inte</a:t>
            </a:r>
            <a:r>
              <a:rPr sz="1753" spc="9" dirty="0">
                <a:solidFill>
                  <a:srgbClr val="192450"/>
                </a:solidFill>
                <a:latin typeface="Arial"/>
                <a:cs typeface="Arial"/>
              </a:rPr>
              <a:t>r</a:t>
            </a:r>
            <a:r>
              <a:rPr sz="1753" spc="4" dirty="0">
                <a:solidFill>
                  <a:srgbClr val="192450"/>
                </a:solidFill>
                <a:latin typeface="Arial"/>
                <a:cs typeface="Arial"/>
              </a:rPr>
              <a:t>face.</a:t>
            </a:r>
            <a:r>
              <a:rPr sz="1753" spc="56" dirty="0">
                <a:solidFill>
                  <a:srgbClr val="192450"/>
                </a:solidFill>
                <a:latin typeface="Times New Roman"/>
                <a:cs typeface="Times New Roman"/>
              </a:rPr>
              <a:t> </a:t>
            </a:r>
            <a:r>
              <a:rPr sz="1753" spc="9" dirty="0">
                <a:solidFill>
                  <a:srgbClr val="192450"/>
                </a:solidFill>
                <a:latin typeface="Arial"/>
                <a:cs typeface="Arial"/>
              </a:rPr>
              <a:t>The</a:t>
            </a:r>
            <a:r>
              <a:rPr sz="1753" spc="4" dirty="0">
                <a:solidFill>
                  <a:srgbClr val="192450"/>
                </a:solidFill>
                <a:latin typeface="Times New Roman"/>
                <a:cs typeface="Times New Roman"/>
              </a:rPr>
              <a:t> </a:t>
            </a:r>
            <a:r>
              <a:rPr sz="1753" spc="4" dirty="0">
                <a:solidFill>
                  <a:srgbClr val="192450"/>
                </a:solidFill>
                <a:latin typeface="Arial"/>
                <a:cs typeface="Arial"/>
              </a:rPr>
              <a:t>proced</a:t>
            </a:r>
            <a:r>
              <a:rPr sz="1753" spc="13" dirty="0">
                <a:solidFill>
                  <a:srgbClr val="192450"/>
                </a:solidFill>
                <a:latin typeface="Arial"/>
                <a:cs typeface="Arial"/>
              </a:rPr>
              <a:t>u</a:t>
            </a:r>
            <a:r>
              <a:rPr sz="1753" spc="4" dirty="0">
                <a:solidFill>
                  <a:srgbClr val="192450"/>
                </a:solidFill>
                <a:latin typeface="Arial"/>
                <a:cs typeface="Arial"/>
              </a:rPr>
              <a:t>re</a:t>
            </a:r>
            <a:r>
              <a:rPr sz="1753" spc="90" dirty="0">
                <a:solidFill>
                  <a:srgbClr val="192450"/>
                </a:solidFill>
                <a:latin typeface="Times New Roman"/>
                <a:cs typeface="Times New Roman"/>
              </a:rPr>
              <a:t> </a:t>
            </a:r>
            <a:r>
              <a:rPr sz="1753" spc="-4" dirty="0">
                <a:solidFill>
                  <a:srgbClr val="192450"/>
                </a:solidFill>
                <a:latin typeface="Arial"/>
                <a:cs typeface="Arial"/>
              </a:rPr>
              <a:t>i</a:t>
            </a:r>
            <a:r>
              <a:rPr sz="1753" spc="9" dirty="0">
                <a:solidFill>
                  <a:srgbClr val="192450"/>
                </a:solidFill>
                <a:latin typeface="Arial"/>
                <a:cs typeface="Arial"/>
              </a:rPr>
              <a:t>s</a:t>
            </a:r>
            <a:r>
              <a:rPr sz="1753" spc="64" dirty="0">
                <a:solidFill>
                  <a:srgbClr val="192450"/>
                </a:solidFill>
                <a:latin typeface="Times New Roman"/>
                <a:cs typeface="Times New Roman"/>
              </a:rPr>
              <a:t> </a:t>
            </a:r>
            <a:r>
              <a:rPr sz="1753" spc="4" dirty="0">
                <a:solidFill>
                  <a:srgbClr val="192450"/>
                </a:solidFill>
                <a:latin typeface="Arial"/>
                <a:cs typeface="Arial"/>
              </a:rPr>
              <a:t>the</a:t>
            </a:r>
            <a:r>
              <a:rPr sz="1753" spc="56" dirty="0">
                <a:solidFill>
                  <a:srgbClr val="192450"/>
                </a:solidFill>
                <a:latin typeface="Times New Roman"/>
                <a:cs typeface="Times New Roman"/>
              </a:rPr>
              <a:t> </a:t>
            </a:r>
            <a:r>
              <a:rPr sz="1753" spc="9" dirty="0">
                <a:solidFill>
                  <a:srgbClr val="192450"/>
                </a:solidFill>
                <a:latin typeface="Arial"/>
                <a:cs typeface="Arial"/>
              </a:rPr>
              <a:t>s</a:t>
            </a:r>
            <a:r>
              <a:rPr sz="1753" spc="13" dirty="0">
                <a:solidFill>
                  <a:srgbClr val="192450"/>
                </a:solidFill>
                <a:latin typeface="Arial"/>
                <a:cs typeface="Arial"/>
              </a:rPr>
              <a:t>a</a:t>
            </a:r>
            <a:r>
              <a:rPr sz="1753" spc="9" dirty="0">
                <a:solidFill>
                  <a:srgbClr val="192450"/>
                </a:solidFill>
                <a:latin typeface="Arial"/>
                <a:cs typeface="Arial"/>
              </a:rPr>
              <a:t>me</a:t>
            </a:r>
            <a:r>
              <a:rPr sz="1753" spc="81" dirty="0">
                <a:solidFill>
                  <a:srgbClr val="192450"/>
                </a:solidFill>
                <a:latin typeface="Times New Roman"/>
                <a:cs typeface="Times New Roman"/>
              </a:rPr>
              <a:t> </a:t>
            </a:r>
            <a:r>
              <a:rPr sz="1753" spc="4" dirty="0">
                <a:solidFill>
                  <a:srgbClr val="192450"/>
                </a:solidFill>
                <a:latin typeface="Arial"/>
                <a:cs typeface="Arial"/>
              </a:rPr>
              <a:t>a</a:t>
            </a:r>
            <a:r>
              <a:rPr sz="1753" spc="9" dirty="0">
                <a:solidFill>
                  <a:srgbClr val="192450"/>
                </a:solidFill>
                <a:latin typeface="Arial"/>
                <a:cs typeface="Arial"/>
              </a:rPr>
              <a:t>s</a:t>
            </a:r>
            <a:r>
              <a:rPr sz="1753" spc="56" dirty="0">
                <a:solidFill>
                  <a:srgbClr val="192450"/>
                </a:solidFill>
                <a:latin typeface="Times New Roman"/>
                <a:cs typeface="Times New Roman"/>
              </a:rPr>
              <a:t> </a:t>
            </a:r>
            <a:r>
              <a:rPr sz="1753" spc="-4" dirty="0">
                <a:solidFill>
                  <a:srgbClr val="192450"/>
                </a:solidFill>
                <a:latin typeface="Arial"/>
                <a:cs typeface="Arial"/>
              </a:rPr>
              <a:t>i</a:t>
            </a:r>
            <a:r>
              <a:rPr sz="1753" spc="9" dirty="0">
                <a:solidFill>
                  <a:srgbClr val="192450"/>
                </a:solidFill>
                <a:latin typeface="Arial"/>
                <a:cs typeface="Arial"/>
              </a:rPr>
              <a:t>n</a:t>
            </a:r>
            <a:r>
              <a:rPr sz="1753" spc="73" dirty="0">
                <a:solidFill>
                  <a:srgbClr val="192450"/>
                </a:solidFill>
                <a:latin typeface="Times New Roman"/>
                <a:cs typeface="Times New Roman"/>
              </a:rPr>
              <a:t> </a:t>
            </a:r>
            <a:r>
              <a:rPr sz="1753" spc="4" dirty="0">
                <a:solidFill>
                  <a:srgbClr val="192450"/>
                </a:solidFill>
                <a:latin typeface="Arial"/>
                <a:cs typeface="Arial"/>
              </a:rPr>
              <a:t>La</a:t>
            </a:r>
            <a:r>
              <a:rPr sz="1753" spc="9" dirty="0">
                <a:solidFill>
                  <a:srgbClr val="192450"/>
                </a:solidFill>
                <a:latin typeface="Arial"/>
                <a:cs typeface="Arial"/>
              </a:rPr>
              <a:t>b</a:t>
            </a:r>
            <a:r>
              <a:rPr sz="1753" spc="73" dirty="0">
                <a:solidFill>
                  <a:srgbClr val="192450"/>
                </a:solidFill>
                <a:latin typeface="Times New Roman"/>
                <a:cs typeface="Times New Roman"/>
              </a:rPr>
              <a:t> </a:t>
            </a:r>
            <a:r>
              <a:rPr sz="1753" dirty="0">
                <a:solidFill>
                  <a:srgbClr val="192450"/>
                </a:solidFill>
                <a:latin typeface="Arial"/>
                <a:cs typeface="Arial"/>
              </a:rPr>
              <a:t>7.</a:t>
            </a:r>
            <a:endParaRPr sz="1753">
              <a:solidFill>
                <a:prstClr val="black"/>
              </a:solidFill>
              <a:latin typeface="Arial"/>
              <a:cs typeface="Arial"/>
            </a:endParaRPr>
          </a:p>
        </p:txBody>
      </p:sp>
      <p:sp>
        <p:nvSpPr>
          <p:cNvPr id="6" name="object 6"/>
          <p:cNvSpPr txBox="1"/>
          <p:nvPr/>
        </p:nvSpPr>
        <p:spPr>
          <a:xfrm>
            <a:off x="771346" y="2924560"/>
            <a:ext cx="7387418" cy="1340303"/>
          </a:xfrm>
          <a:prstGeom prst="rect">
            <a:avLst/>
          </a:prstGeom>
        </p:spPr>
        <p:txBody>
          <a:bodyPr vert="horz" wrap="square" lIns="0" tIns="0" rIns="0" bIns="0" rtlCol="0">
            <a:spAutoFit/>
          </a:bodyPr>
          <a:lstStyle/>
          <a:p>
            <a:pPr marL="10860">
              <a:lnSpc>
                <a:spcPts val="2065"/>
              </a:lnSpc>
              <a:tabLst>
                <a:tab pos="5830611" algn="l"/>
              </a:tabLst>
            </a:pPr>
            <a:r>
              <a:rPr sz="1796" spc="-9" dirty="0">
                <a:solidFill>
                  <a:srgbClr val="192450"/>
                </a:solidFill>
                <a:latin typeface="Arial"/>
                <a:cs typeface="Arial"/>
              </a:rPr>
              <a:t>In</a:t>
            </a:r>
            <a:r>
              <a:rPr sz="1796" spc="47" dirty="0">
                <a:solidFill>
                  <a:srgbClr val="192450"/>
                </a:solidFill>
                <a:latin typeface="Times New Roman"/>
                <a:cs typeface="Times New Roman"/>
              </a:rPr>
              <a:t> </a:t>
            </a:r>
            <a:r>
              <a:rPr sz="1796" spc="-13" dirty="0">
                <a:solidFill>
                  <a:srgbClr val="192450"/>
                </a:solidFill>
                <a:latin typeface="Arial"/>
                <a:cs typeface="Arial"/>
              </a:rPr>
              <a:t>ord</a:t>
            </a:r>
            <a:r>
              <a:rPr sz="1796" spc="-17" dirty="0">
                <a:solidFill>
                  <a:srgbClr val="192450"/>
                </a:solidFill>
                <a:latin typeface="Arial"/>
                <a:cs typeface="Arial"/>
              </a:rPr>
              <a:t>e</a:t>
            </a:r>
            <a:r>
              <a:rPr sz="1796" spc="-9" dirty="0">
                <a:solidFill>
                  <a:srgbClr val="192450"/>
                </a:solidFill>
                <a:latin typeface="Arial"/>
                <a:cs typeface="Arial"/>
              </a:rPr>
              <a:t>r</a:t>
            </a:r>
            <a:r>
              <a:rPr sz="1796" spc="73" dirty="0">
                <a:solidFill>
                  <a:srgbClr val="192450"/>
                </a:solidFill>
                <a:latin typeface="Times New Roman"/>
                <a:cs typeface="Times New Roman"/>
              </a:rPr>
              <a:t> </a:t>
            </a:r>
            <a:r>
              <a:rPr sz="1796" spc="-9" dirty="0">
                <a:solidFill>
                  <a:srgbClr val="192450"/>
                </a:solidFill>
                <a:latin typeface="Arial"/>
                <a:cs typeface="Arial"/>
              </a:rPr>
              <a:t>to</a:t>
            </a:r>
            <a:r>
              <a:rPr sz="1796" spc="47" dirty="0">
                <a:solidFill>
                  <a:srgbClr val="192450"/>
                </a:solidFill>
                <a:latin typeface="Times New Roman"/>
                <a:cs typeface="Times New Roman"/>
              </a:rPr>
              <a:t> </a:t>
            </a:r>
            <a:r>
              <a:rPr sz="1796" spc="-9" dirty="0">
                <a:solidFill>
                  <a:srgbClr val="192450"/>
                </a:solidFill>
                <a:latin typeface="Arial"/>
                <a:cs typeface="Arial"/>
              </a:rPr>
              <a:t>set</a:t>
            </a:r>
            <a:r>
              <a:rPr sz="1796" spc="47" dirty="0">
                <a:solidFill>
                  <a:srgbClr val="192450"/>
                </a:solidFill>
                <a:latin typeface="Times New Roman"/>
                <a:cs typeface="Times New Roman"/>
              </a:rPr>
              <a:t> </a:t>
            </a:r>
            <a:r>
              <a:rPr sz="1796" spc="-9" dirty="0">
                <a:solidFill>
                  <a:srgbClr val="192450"/>
                </a:solidFill>
                <a:latin typeface="Arial"/>
                <a:cs typeface="Arial"/>
              </a:rPr>
              <a:t>the</a:t>
            </a:r>
            <a:r>
              <a:rPr sz="1796" spc="56" dirty="0">
                <a:solidFill>
                  <a:srgbClr val="192450"/>
                </a:solidFill>
                <a:latin typeface="Times New Roman"/>
                <a:cs typeface="Times New Roman"/>
              </a:rPr>
              <a:t> </a:t>
            </a:r>
            <a:r>
              <a:rPr sz="1796" spc="-13" dirty="0">
                <a:solidFill>
                  <a:srgbClr val="192450"/>
                </a:solidFill>
                <a:latin typeface="Arial"/>
                <a:cs typeface="Arial"/>
              </a:rPr>
              <a:t>module</a:t>
            </a:r>
            <a:r>
              <a:rPr sz="1796" spc="68" dirty="0">
                <a:solidFill>
                  <a:srgbClr val="192450"/>
                </a:solidFill>
                <a:latin typeface="Times New Roman"/>
                <a:cs typeface="Times New Roman"/>
              </a:rPr>
              <a:t> </a:t>
            </a:r>
            <a:r>
              <a:rPr sz="1796" spc="-9" dirty="0">
                <a:solidFill>
                  <a:srgbClr val="192450"/>
                </a:solidFill>
                <a:latin typeface="Arial"/>
                <a:cs typeface="Arial"/>
              </a:rPr>
              <a:t>i</a:t>
            </a:r>
            <a:r>
              <a:rPr sz="1796" spc="-13" dirty="0">
                <a:solidFill>
                  <a:srgbClr val="192450"/>
                </a:solidFill>
                <a:latin typeface="Arial"/>
                <a:cs typeface="Arial"/>
              </a:rPr>
              <a:t>n</a:t>
            </a:r>
            <a:r>
              <a:rPr sz="1796" spc="56" dirty="0">
                <a:solidFill>
                  <a:srgbClr val="192450"/>
                </a:solidFill>
                <a:latin typeface="Times New Roman"/>
                <a:cs typeface="Times New Roman"/>
              </a:rPr>
              <a:t> </a:t>
            </a:r>
            <a:r>
              <a:rPr sz="1796" spc="-9" dirty="0">
                <a:solidFill>
                  <a:srgbClr val="192450"/>
                </a:solidFill>
                <a:latin typeface="Arial"/>
                <a:cs typeface="Arial"/>
              </a:rPr>
              <a:t>Mini</a:t>
            </a:r>
            <a:r>
              <a:rPr sz="1796" spc="-34" dirty="0">
                <a:solidFill>
                  <a:srgbClr val="192450"/>
                </a:solidFill>
                <a:latin typeface="Times New Roman"/>
                <a:cs typeface="Times New Roman"/>
              </a:rPr>
              <a:t> </a:t>
            </a:r>
            <a:r>
              <a:rPr sz="1796" spc="-21" dirty="0">
                <a:solidFill>
                  <a:srgbClr val="192450"/>
                </a:solidFill>
                <a:latin typeface="Arial"/>
                <a:cs typeface="Arial"/>
              </a:rPr>
              <a:t>A</a:t>
            </a:r>
            <a:r>
              <a:rPr sz="1796" spc="-13" dirty="0">
                <a:solidFill>
                  <a:srgbClr val="192450"/>
                </a:solidFill>
                <a:latin typeface="Arial"/>
                <a:cs typeface="Arial"/>
              </a:rPr>
              <a:t>P</a:t>
            </a:r>
            <a:r>
              <a:rPr sz="1796" spc="9" dirty="0">
                <a:solidFill>
                  <a:srgbClr val="192450"/>
                </a:solidFill>
                <a:latin typeface="Times New Roman"/>
                <a:cs typeface="Times New Roman"/>
              </a:rPr>
              <a:t> </a:t>
            </a:r>
            <a:r>
              <a:rPr sz="1796" spc="-13" dirty="0">
                <a:solidFill>
                  <a:srgbClr val="192450"/>
                </a:solidFill>
                <a:latin typeface="Arial"/>
                <a:cs typeface="Arial"/>
              </a:rPr>
              <a:t>mode,</a:t>
            </a:r>
            <a:r>
              <a:rPr sz="1796" spc="60" dirty="0">
                <a:solidFill>
                  <a:srgbClr val="192450"/>
                </a:solidFill>
                <a:latin typeface="Times New Roman"/>
                <a:cs typeface="Times New Roman"/>
              </a:rPr>
              <a:t> </a:t>
            </a:r>
            <a:r>
              <a:rPr sz="1796" spc="-9" dirty="0">
                <a:solidFill>
                  <a:srgbClr val="192450"/>
                </a:solidFill>
                <a:latin typeface="Arial"/>
                <a:cs typeface="Arial"/>
              </a:rPr>
              <a:t>the</a:t>
            </a:r>
            <a:r>
              <a:rPr sz="1796" spc="56" dirty="0">
                <a:solidFill>
                  <a:srgbClr val="192450"/>
                </a:solidFill>
                <a:latin typeface="Times New Roman"/>
                <a:cs typeface="Times New Roman"/>
              </a:rPr>
              <a:t> </a:t>
            </a:r>
            <a:r>
              <a:rPr sz="1796" spc="-9" dirty="0">
                <a:solidFill>
                  <a:srgbClr val="192450"/>
                </a:solidFill>
                <a:latin typeface="Arial"/>
                <a:cs typeface="Arial"/>
              </a:rPr>
              <a:t>follo</a:t>
            </a:r>
            <a:r>
              <a:rPr sz="1796" spc="-38" dirty="0">
                <a:solidFill>
                  <a:srgbClr val="192450"/>
                </a:solidFill>
                <a:latin typeface="Arial"/>
                <a:cs typeface="Arial"/>
              </a:rPr>
              <a:t>w</a:t>
            </a:r>
            <a:r>
              <a:rPr sz="1796" spc="-13" dirty="0">
                <a:solidFill>
                  <a:srgbClr val="192450"/>
                </a:solidFill>
                <a:latin typeface="Arial"/>
                <a:cs typeface="Arial"/>
              </a:rPr>
              <a:t>ing</a:t>
            </a:r>
            <a:r>
              <a:rPr sz="1796" dirty="0">
                <a:solidFill>
                  <a:srgbClr val="192450"/>
                </a:solidFill>
                <a:latin typeface="Times New Roman"/>
                <a:cs typeface="Times New Roman"/>
              </a:rPr>
              <a:t>	</a:t>
            </a:r>
            <a:r>
              <a:rPr sz="1796" spc="-17" dirty="0">
                <a:solidFill>
                  <a:srgbClr val="192450"/>
                </a:solidFill>
                <a:latin typeface="Arial"/>
                <a:cs typeface="Arial"/>
              </a:rPr>
              <a:t>para</a:t>
            </a:r>
            <a:r>
              <a:rPr sz="1796" spc="-13" dirty="0">
                <a:solidFill>
                  <a:srgbClr val="192450"/>
                </a:solidFill>
                <a:latin typeface="Arial"/>
                <a:cs typeface="Arial"/>
              </a:rPr>
              <a:t>meters</a:t>
            </a:r>
            <a:r>
              <a:rPr sz="1796" spc="86" dirty="0">
                <a:solidFill>
                  <a:srgbClr val="192450"/>
                </a:solidFill>
                <a:latin typeface="Times New Roman"/>
                <a:cs typeface="Times New Roman"/>
              </a:rPr>
              <a:t> </a:t>
            </a:r>
            <a:r>
              <a:rPr sz="1796" spc="-17" dirty="0">
                <a:solidFill>
                  <a:srgbClr val="192450"/>
                </a:solidFill>
                <a:latin typeface="Arial"/>
                <a:cs typeface="Arial"/>
              </a:rPr>
              <a:t>are</a:t>
            </a:r>
            <a:endParaRPr sz="1796">
              <a:solidFill>
                <a:prstClr val="black"/>
              </a:solidFill>
              <a:latin typeface="Arial"/>
              <a:cs typeface="Arial"/>
            </a:endParaRPr>
          </a:p>
          <a:p>
            <a:pPr marL="10860">
              <a:lnSpc>
                <a:spcPts val="2014"/>
              </a:lnSpc>
            </a:pPr>
            <a:r>
              <a:rPr sz="1753" spc="9" dirty="0">
                <a:solidFill>
                  <a:srgbClr val="192450"/>
                </a:solidFill>
                <a:latin typeface="Arial"/>
                <a:cs typeface="Arial"/>
              </a:rPr>
              <a:t>needed</a:t>
            </a:r>
            <a:endParaRPr sz="1753">
              <a:solidFill>
                <a:prstClr val="black"/>
              </a:solidFill>
              <a:latin typeface="Arial"/>
              <a:cs typeface="Arial"/>
            </a:endParaRPr>
          </a:p>
          <a:p>
            <a:pPr>
              <a:spcBef>
                <a:spcPts val="26"/>
              </a:spcBef>
            </a:pPr>
            <a:endParaRPr sz="1796">
              <a:solidFill>
                <a:prstClr val="black"/>
              </a:solidFill>
              <a:latin typeface="Times New Roman"/>
              <a:cs typeface="Times New Roman"/>
            </a:endParaRPr>
          </a:p>
          <a:p>
            <a:pPr marL="178643" indent="-167783">
              <a:buClr>
                <a:srgbClr val="37A9DB"/>
              </a:buClr>
              <a:buFont typeface="Arial"/>
              <a:buChar char="•"/>
              <a:tabLst>
                <a:tab pos="179186" algn="l"/>
              </a:tabLst>
            </a:pPr>
            <a:r>
              <a:rPr sz="1753" spc="9" dirty="0">
                <a:solidFill>
                  <a:srgbClr val="192450"/>
                </a:solidFill>
                <a:latin typeface="Arial"/>
                <a:cs typeface="Arial"/>
              </a:rPr>
              <a:t>Set</a:t>
            </a:r>
            <a:r>
              <a:rPr sz="1753" spc="56" dirty="0">
                <a:solidFill>
                  <a:srgbClr val="192450"/>
                </a:solidFill>
                <a:latin typeface="Times New Roman"/>
                <a:cs typeface="Times New Roman"/>
              </a:rPr>
              <a:t> </a:t>
            </a:r>
            <a:r>
              <a:rPr sz="1753" spc="4" dirty="0">
                <a:solidFill>
                  <a:srgbClr val="192450"/>
                </a:solidFill>
                <a:latin typeface="Arial"/>
                <a:cs typeface="Arial"/>
              </a:rPr>
              <a:t>the</a:t>
            </a:r>
            <a:r>
              <a:rPr sz="1753" spc="68" dirty="0">
                <a:solidFill>
                  <a:srgbClr val="192450"/>
                </a:solidFill>
                <a:latin typeface="Times New Roman"/>
                <a:cs typeface="Times New Roman"/>
              </a:rPr>
              <a:t> </a:t>
            </a:r>
            <a:r>
              <a:rPr sz="1753" spc="9" dirty="0">
                <a:solidFill>
                  <a:srgbClr val="192450"/>
                </a:solidFill>
                <a:latin typeface="Arial"/>
                <a:cs typeface="Arial"/>
              </a:rPr>
              <a:t>S</a:t>
            </a:r>
            <a:r>
              <a:rPr sz="1753" spc="-4" dirty="0">
                <a:solidFill>
                  <a:srgbClr val="192450"/>
                </a:solidFill>
                <a:latin typeface="Arial"/>
                <a:cs typeface="Arial"/>
              </a:rPr>
              <a:t>S</a:t>
            </a:r>
            <a:r>
              <a:rPr sz="1753" spc="9" dirty="0">
                <a:solidFill>
                  <a:srgbClr val="192450"/>
                </a:solidFill>
                <a:latin typeface="Arial"/>
                <a:cs typeface="Arial"/>
              </a:rPr>
              <a:t>ID</a:t>
            </a:r>
            <a:endParaRPr sz="1753">
              <a:solidFill>
                <a:prstClr val="black"/>
              </a:solidFill>
              <a:latin typeface="Arial"/>
              <a:cs typeface="Arial"/>
            </a:endParaRPr>
          </a:p>
          <a:p>
            <a:pPr marL="513667" lvl="1" indent="-168326">
              <a:spcBef>
                <a:spcPts val="419"/>
              </a:spcBef>
              <a:buClr>
                <a:srgbClr val="192450"/>
              </a:buClr>
              <a:buFont typeface="Arial"/>
              <a:buChar char="•"/>
              <a:tabLst>
                <a:tab pos="513667" algn="l"/>
              </a:tabLst>
            </a:pPr>
            <a:r>
              <a:rPr sz="1411" spc="-86" dirty="0">
                <a:solidFill>
                  <a:srgbClr val="37A9DB"/>
                </a:solidFill>
                <a:latin typeface="Arial"/>
                <a:cs typeface="Arial"/>
              </a:rPr>
              <a:t>T</a:t>
            </a:r>
            <a:r>
              <a:rPr sz="1411" spc="-17" dirty="0">
                <a:solidFill>
                  <a:srgbClr val="37A9DB"/>
                </a:solidFill>
                <a:latin typeface="Arial"/>
                <a:cs typeface="Arial"/>
              </a:rPr>
              <a:t>y</a:t>
            </a:r>
            <a:r>
              <a:rPr sz="1411" dirty="0">
                <a:solidFill>
                  <a:srgbClr val="37A9DB"/>
                </a:solidFill>
                <a:latin typeface="Arial"/>
                <a:cs typeface="Arial"/>
              </a:rPr>
              <a:t>pe</a:t>
            </a:r>
            <a:r>
              <a:rPr sz="1411" spc="60" dirty="0">
                <a:solidFill>
                  <a:srgbClr val="37A9DB"/>
                </a:solidFill>
                <a:latin typeface="Times New Roman"/>
                <a:cs typeface="Times New Roman"/>
              </a:rPr>
              <a:t> </a:t>
            </a:r>
            <a:r>
              <a:rPr sz="1411" b="1" spc="-154" dirty="0">
                <a:solidFill>
                  <a:srgbClr val="37A9DB"/>
                </a:solidFill>
                <a:latin typeface="Arial"/>
                <a:cs typeface="Arial"/>
              </a:rPr>
              <a:t>A</a:t>
            </a:r>
            <a:r>
              <a:rPr sz="1411" b="1" spc="-17" dirty="0">
                <a:solidFill>
                  <a:srgbClr val="37A9DB"/>
                </a:solidFill>
                <a:latin typeface="Arial"/>
                <a:cs typeface="Arial"/>
              </a:rPr>
              <a:t>T</a:t>
            </a:r>
            <a:r>
              <a:rPr sz="1411" b="1" dirty="0">
                <a:solidFill>
                  <a:srgbClr val="37A9DB"/>
                </a:solidFill>
                <a:latin typeface="Arial"/>
                <a:cs typeface="Arial"/>
              </a:rPr>
              <a:t>+</a:t>
            </a:r>
            <a:r>
              <a:rPr sz="1411" b="1" spc="-4" dirty="0">
                <a:solidFill>
                  <a:srgbClr val="37A9DB"/>
                </a:solidFill>
                <a:latin typeface="Arial"/>
                <a:cs typeface="Arial"/>
              </a:rPr>
              <a:t>S</a:t>
            </a:r>
            <a:r>
              <a:rPr sz="1411" b="1" dirty="0">
                <a:solidFill>
                  <a:srgbClr val="37A9DB"/>
                </a:solidFill>
                <a:latin typeface="Arial"/>
                <a:cs typeface="Arial"/>
              </a:rPr>
              <a:t>.S</a:t>
            </a:r>
            <a:r>
              <a:rPr sz="1411" b="1" spc="-9" dirty="0">
                <a:solidFill>
                  <a:srgbClr val="37A9DB"/>
                </a:solidFill>
                <a:latin typeface="Arial"/>
                <a:cs typeface="Arial"/>
              </a:rPr>
              <a:t>S</a:t>
            </a:r>
            <a:r>
              <a:rPr sz="1411" b="1" dirty="0">
                <a:solidFill>
                  <a:srgbClr val="37A9DB"/>
                </a:solidFill>
                <a:latin typeface="Arial"/>
                <a:cs typeface="Arial"/>
              </a:rPr>
              <a:t>I</a:t>
            </a:r>
            <a:r>
              <a:rPr sz="1411" b="1" spc="9" dirty="0">
                <a:solidFill>
                  <a:srgbClr val="37A9DB"/>
                </a:solidFill>
                <a:latin typeface="Arial"/>
                <a:cs typeface="Arial"/>
              </a:rPr>
              <a:t>D</a:t>
            </a:r>
            <a:r>
              <a:rPr sz="1411" b="1" spc="-4" dirty="0">
                <a:solidFill>
                  <a:srgbClr val="37A9DB"/>
                </a:solidFill>
                <a:latin typeface="Arial"/>
                <a:cs typeface="Arial"/>
              </a:rPr>
              <a:t>T</a:t>
            </a:r>
            <a:r>
              <a:rPr sz="1411" b="1" spc="4" dirty="0">
                <a:solidFill>
                  <a:srgbClr val="37A9DB"/>
                </a:solidFill>
                <a:latin typeface="Arial"/>
                <a:cs typeface="Arial"/>
              </a:rPr>
              <a:t>X</a:t>
            </a:r>
            <a:r>
              <a:rPr sz="1411" b="1" spc="-17" dirty="0">
                <a:solidFill>
                  <a:srgbClr val="37A9DB"/>
                </a:solidFill>
                <a:latin typeface="Arial"/>
                <a:cs typeface="Arial"/>
              </a:rPr>
              <a:t>T</a:t>
            </a:r>
            <a:r>
              <a:rPr sz="1411" b="1" dirty="0">
                <a:solidFill>
                  <a:srgbClr val="37A9DB"/>
                </a:solidFill>
                <a:latin typeface="Arial"/>
                <a:cs typeface="Arial"/>
              </a:rPr>
              <a:t>=</a:t>
            </a:r>
            <a:r>
              <a:rPr sz="1411" b="1" spc="-4" dirty="0">
                <a:solidFill>
                  <a:srgbClr val="37A9DB"/>
                </a:solidFill>
                <a:latin typeface="Arial"/>
                <a:cs typeface="Arial"/>
              </a:rPr>
              <a:t>SP</a:t>
            </a:r>
            <a:r>
              <a:rPr sz="1411" b="1" dirty="0">
                <a:solidFill>
                  <a:srgbClr val="37A9DB"/>
                </a:solidFill>
                <a:latin typeface="Arial"/>
                <a:cs typeface="Arial"/>
              </a:rPr>
              <a:t>W</a:t>
            </a:r>
            <a:r>
              <a:rPr sz="1411" b="1" spc="-9" dirty="0">
                <a:solidFill>
                  <a:srgbClr val="37A9DB"/>
                </a:solidFill>
                <a:latin typeface="Arial"/>
                <a:cs typeface="Arial"/>
              </a:rPr>
              <a:t>F</a:t>
            </a:r>
            <a:r>
              <a:rPr sz="1411" b="1" spc="13" dirty="0">
                <a:solidFill>
                  <a:srgbClr val="37A9DB"/>
                </a:solidFill>
                <a:latin typeface="Arial"/>
                <a:cs typeface="Arial"/>
              </a:rPr>
              <a:t>_</a:t>
            </a:r>
            <a:r>
              <a:rPr sz="1411" b="1" spc="-4" dirty="0">
                <a:solidFill>
                  <a:srgbClr val="37A9DB"/>
                </a:solidFill>
                <a:latin typeface="Arial"/>
                <a:cs typeface="Arial"/>
              </a:rPr>
              <a:t>AP</a:t>
            </a:r>
            <a:endParaRPr sz="1411">
              <a:solidFill>
                <a:prstClr val="black"/>
              </a:solidFill>
              <a:latin typeface="Arial"/>
              <a:cs typeface="Arial"/>
            </a:endParaRPr>
          </a:p>
        </p:txBody>
      </p:sp>
      <p:sp>
        <p:nvSpPr>
          <p:cNvPr id="7" name="object 7"/>
          <p:cNvSpPr txBox="1"/>
          <p:nvPr/>
        </p:nvSpPr>
        <p:spPr>
          <a:xfrm>
            <a:off x="771340" y="4501917"/>
            <a:ext cx="3517507" cy="53816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753" spc="9" dirty="0">
                <a:solidFill>
                  <a:srgbClr val="192450"/>
                </a:solidFill>
                <a:latin typeface="Arial"/>
                <a:cs typeface="Arial"/>
              </a:rPr>
              <a:t>Set</a:t>
            </a:r>
            <a:r>
              <a:rPr sz="1753" spc="56" dirty="0">
                <a:solidFill>
                  <a:srgbClr val="192450"/>
                </a:solidFill>
                <a:latin typeface="Times New Roman"/>
                <a:cs typeface="Times New Roman"/>
              </a:rPr>
              <a:t> </a:t>
            </a:r>
            <a:r>
              <a:rPr sz="1753" spc="4" dirty="0">
                <a:solidFill>
                  <a:srgbClr val="192450"/>
                </a:solidFill>
                <a:latin typeface="Arial"/>
                <a:cs typeface="Arial"/>
              </a:rPr>
              <a:t>the</a:t>
            </a:r>
            <a:r>
              <a:rPr sz="1753" spc="68" dirty="0">
                <a:solidFill>
                  <a:srgbClr val="192450"/>
                </a:solidFill>
                <a:latin typeface="Times New Roman"/>
                <a:cs typeface="Times New Roman"/>
              </a:rPr>
              <a:t> </a:t>
            </a:r>
            <a:r>
              <a:rPr sz="1753" dirty="0">
                <a:solidFill>
                  <a:srgbClr val="192450"/>
                </a:solidFill>
                <a:latin typeface="Arial"/>
                <a:cs typeface="Arial"/>
              </a:rPr>
              <a:t>netw</a:t>
            </a:r>
            <a:r>
              <a:rPr sz="1753" spc="4" dirty="0">
                <a:solidFill>
                  <a:srgbClr val="192450"/>
                </a:solidFill>
                <a:latin typeface="Arial"/>
                <a:cs typeface="Arial"/>
              </a:rPr>
              <a:t>ork</a:t>
            </a:r>
            <a:r>
              <a:rPr sz="1753" spc="90" dirty="0">
                <a:solidFill>
                  <a:srgbClr val="192450"/>
                </a:solidFill>
                <a:latin typeface="Times New Roman"/>
                <a:cs typeface="Times New Roman"/>
              </a:rPr>
              <a:t> </a:t>
            </a:r>
            <a:r>
              <a:rPr sz="1753" spc="4" dirty="0">
                <a:solidFill>
                  <a:srgbClr val="192450"/>
                </a:solidFill>
                <a:latin typeface="Arial"/>
                <a:cs typeface="Arial"/>
              </a:rPr>
              <a:t>pr</a:t>
            </a:r>
            <a:r>
              <a:rPr sz="1753" dirty="0">
                <a:solidFill>
                  <a:srgbClr val="192450"/>
                </a:solidFill>
                <a:latin typeface="Arial"/>
                <a:cs typeface="Arial"/>
              </a:rPr>
              <a:t>ivac</a:t>
            </a:r>
            <a:r>
              <a:rPr sz="1753" spc="9" dirty="0">
                <a:solidFill>
                  <a:srgbClr val="192450"/>
                </a:solidFill>
                <a:latin typeface="Arial"/>
                <a:cs typeface="Arial"/>
              </a:rPr>
              <a:t>y</a:t>
            </a:r>
            <a:r>
              <a:rPr sz="1753" spc="81" dirty="0">
                <a:solidFill>
                  <a:srgbClr val="192450"/>
                </a:solidFill>
                <a:latin typeface="Times New Roman"/>
                <a:cs typeface="Times New Roman"/>
              </a:rPr>
              <a:t> </a:t>
            </a:r>
            <a:r>
              <a:rPr sz="1753" spc="9" dirty="0">
                <a:solidFill>
                  <a:srgbClr val="192450"/>
                </a:solidFill>
                <a:latin typeface="Arial"/>
                <a:cs typeface="Arial"/>
              </a:rPr>
              <a:t>mo</a:t>
            </a:r>
            <a:r>
              <a:rPr sz="1753" spc="4" dirty="0">
                <a:solidFill>
                  <a:srgbClr val="192450"/>
                </a:solidFill>
                <a:latin typeface="Arial"/>
                <a:cs typeface="Arial"/>
              </a:rPr>
              <a:t>de</a:t>
            </a:r>
            <a:endParaRPr sz="1753">
              <a:solidFill>
                <a:prstClr val="black"/>
              </a:solidFill>
              <a:latin typeface="Arial"/>
              <a:cs typeface="Arial"/>
            </a:endParaRPr>
          </a:p>
          <a:p>
            <a:pPr marL="513667" lvl="1" indent="-168326">
              <a:spcBef>
                <a:spcPts val="419"/>
              </a:spcBef>
              <a:buClr>
                <a:srgbClr val="192450"/>
              </a:buClr>
              <a:buFont typeface="Arial"/>
              <a:buChar char="•"/>
              <a:tabLst>
                <a:tab pos="514210" algn="l"/>
              </a:tabLst>
            </a:pPr>
            <a:r>
              <a:rPr sz="1411" spc="-86" dirty="0">
                <a:solidFill>
                  <a:srgbClr val="37A9DB"/>
                </a:solidFill>
                <a:latin typeface="Arial"/>
                <a:cs typeface="Arial"/>
              </a:rPr>
              <a:t>T</a:t>
            </a:r>
            <a:r>
              <a:rPr sz="1411" spc="-17" dirty="0">
                <a:solidFill>
                  <a:srgbClr val="37A9DB"/>
                </a:solidFill>
                <a:latin typeface="Arial"/>
                <a:cs typeface="Arial"/>
              </a:rPr>
              <a:t>y</a:t>
            </a:r>
            <a:r>
              <a:rPr sz="1411" dirty="0">
                <a:solidFill>
                  <a:srgbClr val="37A9DB"/>
                </a:solidFill>
                <a:latin typeface="Arial"/>
                <a:cs typeface="Arial"/>
              </a:rPr>
              <a:t>pe</a:t>
            </a:r>
            <a:r>
              <a:rPr sz="1411" spc="60" dirty="0">
                <a:solidFill>
                  <a:srgbClr val="37A9DB"/>
                </a:solidFill>
                <a:latin typeface="Times New Roman"/>
                <a:cs typeface="Times New Roman"/>
              </a:rPr>
              <a:t> </a:t>
            </a:r>
            <a:r>
              <a:rPr sz="1411" b="1" spc="-154" dirty="0">
                <a:solidFill>
                  <a:srgbClr val="37A9DB"/>
                </a:solidFill>
                <a:latin typeface="Arial"/>
                <a:cs typeface="Arial"/>
              </a:rPr>
              <a:t>A</a:t>
            </a:r>
            <a:r>
              <a:rPr sz="1411" b="1" spc="-17" dirty="0">
                <a:solidFill>
                  <a:srgbClr val="37A9DB"/>
                </a:solidFill>
                <a:latin typeface="Arial"/>
                <a:cs typeface="Arial"/>
              </a:rPr>
              <a:t>T</a:t>
            </a:r>
            <a:r>
              <a:rPr sz="1411" b="1" dirty="0">
                <a:solidFill>
                  <a:srgbClr val="37A9DB"/>
                </a:solidFill>
                <a:latin typeface="Arial"/>
                <a:cs typeface="Arial"/>
              </a:rPr>
              <a:t>+</a:t>
            </a:r>
            <a:r>
              <a:rPr sz="1411" b="1" spc="-4" dirty="0">
                <a:solidFill>
                  <a:srgbClr val="37A9DB"/>
                </a:solidFill>
                <a:latin typeface="Arial"/>
                <a:cs typeface="Arial"/>
              </a:rPr>
              <a:t>S</a:t>
            </a:r>
            <a:r>
              <a:rPr sz="1411" b="1" dirty="0">
                <a:solidFill>
                  <a:srgbClr val="37A9DB"/>
                </a:solidFill>
                <a:latin typeface="Arial"/>
                <a:cs typeface="Arial"/>
              </a:rPr>
              <a:t>.</a:t>
            </a:r>
            <a:r>
              <a:rPr sz="1411" b="1" spc="9" dirty="0">
                <a:solidFill>
                  <a:srgbClr val="37A9DB"/>
                </a:solidFill>
                <a:latin typeface="Arial"/>
                <a:cs typeface="Arial"/>
              </a:rPr>
              <a:t>S</a:t>
            </a:r>
            <a:r>
              <a:rPr sz="1411" b="1" spc="-4" dirty="0">
                <a:solidFill>
                  <a:srgbClr val="37A9DB"/>
                </a:solidFill>
                <a:latin typeface="Arial"/>
                <a:cs typeface="Arial"/>
              </a:rPr>
              <a:t>C</a:t>
            </a:r>
            <a:r>
              <a:rPr sz="1411" b="1" spc="-9" dirty="0">
                <a:solidFill>
                  <a:srgbClr val="37A9DB"/>
                </a:solidFill>
                <a:latin typeface="Arial"/>
                <a:cs typeface="Arial"/>
              </a:rPr>
              <a:t>F</a:t>
            </a:r>
            <a:r>
              <a:rPr sz="1411" b="1" dirty="0">
                <a:solidFill>
                  <a:srgbClr val="37A9DB"/>
                </a:solidFill>
                <a:latin typeface="Arial"/>
                <a:cs typeface="Arial"/>
              </a:rPr>
              <a:t>G=</a:t>
            </a:r>
            <a:r>
              <a:rPr sz="1411" b="1" spc="26" dirty="0">
                <a:solidFill>
                  <a:srgbClr val="37A9DB"/>
                </a:solidFill>
                <a:latin typeface="Arial"/>
                <a:cs typeface="Arial"/>
              </a:rPr>
              <a:t>w</a:t>
            </a:r>
            <a:r>
              <a:rPr sz="1411" b="1" dirty="0">
                <a:solidFill>
                  <a:srgbClr val="37A9DB"/>
                </a:solidFill>
                <a:latin typeface="Arial"/>
                <a:cs typeface="Arial"/>
              </a:rPr>
              <a:t>i</a:t>
            </a:r>
            <a:r>
              <a:rPr sz="1411" b="1" spc="4" dirty="0">
                <a:solidFill>
                  <a:srgbClr val="37A9DB"/>
                </a:solidFill>
                <a:latin typeface="Arial"/>
                <a:cs typeface="Arial"/>
              </a:rPr>
              <a:t>f</a:t>
            </a:r>
            <a:r>
              <a:rPr sz="1411" b="1" spc="-4" dirty="0">
                <a:solidFill>
                  <a:srgbClr val="37A9DB"/>
                </a:solidFill>
                <a:latin typeface="Arial"/>
                <a:cs typeface="Arial"/>
              </a:rPr>
              <a:t>i</a:t>
            </a:r>
            <a:r>
              <a:rPr sz="1411" b="1" spc="4" dirty="0">
                <a:solidFill>
                  <a:srgbClr val="37A9DB"/>
                </a:solidFill>
                <a:latin typeface="Arial"/>
                <a:cs typeface="Arial"/>
              </a:rPr>
              <a:t>_</a:t>
            </a:r>
            <a:r>
              <a:rPr sz="1411" b="1" spc="-4" dirty="0">
                <a:solidFill>
                  <a:srgbClr val="37A9DB"/>
                </a:solidFill>
                <a:latin typeface="Arial"/>
                <a:cs typeface="Arial"/>
              </a:rPr>
              <a:t>pr</a:t>
            </a:r>
            <a:r>
              <a:rPr sz="1411" b="1" spc="4" dirty="0">
                <a:solidFill>
                  <a:srgbClr val="37A9DB"/>
                </a:solidFill>
                <a:latin typeface="Arial"/>
                <a:cs typeface="Arial"/>
              </a:rPr>
              <a:t>i</a:t>
            </a:r>
            <a:r>
              <a:rPr sz="1411" b="1" spc="-30" dirty="0">
                <a:solidFill>
                  <a:srgbClr val="37A9DB"/>
                </a:solidFill>
                <a:latin typeface="Arial"/>
                <a:cs typeface="Arial"/>
              </a:rPr>
              <a:t>v</a:t>
            </a:r>
            <a:r>
              <a:rPr sz="1411" b="1" spc="4" dirty="0">
                <a:solidFill>
                  <a:srgbClr val="37A9DB"/>
                </a:solidFill>
                <a:latin typeface="Arial"/>
                <a:cs typeface="Arial"/>
              </a:rPr>
              <a:t>_</a:t>
            </a:r>
            <a:r>
              <a:rPr sz="1411" b="1" spc="-4" dirty="0">
                <a:solidFill>
                  <a:srgbClr val="37A9DB"/>
                </a:solidFill>
                <a:latin typeface="Arial"/>
                <a:cs typeface="Arial"/>
              </a:rPr>
              <a:t>m</a:t>
            </a:r>
            <a:r>
              <a:rPr sz="1411" b="1" spc="-9" dirty="0">
                <a:solidFill>
                  <a:srgbClr val="37A9DB"/>
                </a:solidFill>
                <a:latin typeface="Arial"/>
                <a:cs typeface="Arial"/>
              </a:rPr>
              <a:t>o</a:t>
            </a:r>
            <a:r>
              <a:rPr sz="1411" b="1" spc="-4" dirty="0">
                <a:solidFill>
                  <a:srgbClr val="37A9DB"/>
                </a:solidFill>
                <a:latin typeface="Arial"/>
                <a:cs typeface="Arial"/>
              </a:rPr>
              <a:t>d</a:t>
            </a:r>
            <a:r>
              <a:rPr sz="1411" b="1" dirty="0">
                <a:solidFill>
                  <a:srgbClr val="37A9DB"/>
                </a:solidFill>
                <a:latin typeface="Arial"/>
                <a:cs typeface="Arial"/>
              </a:rPr>
              <a:t>e,0</a:t>
            </a:r>
            <a:endParaRPr sz="1411">
              <a:solidFill>
                <a:prstClr val="black"/>
              </a:solidFill>
              <a:latin typeface="Arial"/>
              <a:cs typeface="Arial"/>
            </a:endParaRPr>
          </a:p>
        </p:txBody>
      </p:sp>
      <p:sp>
        <p:nvSpPr>
          <p:cNvPr id="8" name="object 8"/>
          <p:cNvSpPr txBox="1"/>
          <p:nvPr/>
        </p:nvSpPr>
        <p:spPr>
          <a:xfrm>
            <a:off x="771340" y="5300237"/>
            <a:ext cx="5686764" cy="53816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753" spc="9" dirty="0">
                <a:solidFill>
                  <a:srgbClr val="192450"/>
                </a:solidFill>
                <a:latin typeface="Arial"/>
                <a:cs typeface="Arial"/>
              </a:rPr>
              <a:t>Set</a:t>
            </a:r>
            <a:r>
              <a:rPr sz="1753" spc="56" dirty="0">
                <a:solidFill>
                  <a:srgbClr val="192450"/>
                </a:solidFill>
                <a:latin typeface="Times New Roman"/>
                <a:cs typeface="Times New Roman"/>
              </a:rPr>
              <a:t> </a:t>
            </a:r>
            <a:r>
              <a:rPr sz="1753" spc="4" dirty="0">
                <a:solidFill>
                  <a:srgbClr val="192450"/>
                </a:solidFill>
                <a:latin typeface="Arial"/>
                <a:cs typeface="Arial"/>
              </a:rPr>
              <a:t>the</a:t>
            </a:r>
            <a:r>
              <a:rPr sz="1753" spc="68" dirty="0">
                <a:solidFill>
                  <a:srgbClr val="192450"/>
                </a:solidFill>
                <a:latin typeface="Times New Roman"/>
                <a:cs typeface="Times New Roman"/>
              </a:rPr>
              <a:t> </a:t>
            </a:r>
            <a:r>
              <a:rPr sz="1753" dirty="0">
                <a:solidFill>
                  <a:srgbClr val="192450"/>
                </a:solidFill>
                <a:latin typeface="Arial"/>
                <a:cs typeface="Arial"/>
              </a:rPr>
              <a:t>netw</a:t>
            </a:r>
            <a:r>
              <a:rPr sz="1753" spc="4" dirty="0">
                <a:solidFill>
                  <a:srgbClr val="192450"/>
                </a:solidFill>
                <a:latin typeface="Arial"/>
                <a:cs typeface="Arial"/>
              </a:rPr>
              <a:t>ork</a:t>
            </a:r>
            <a:r>
              <a:rPr sz="1753" spc="90" dirty="0">
                <a:solidFill>
                  <a:srgbClr val="192450"/>
                </a:solidFill>
                <a:latin typeface="Times New Roman"/>
                <a:cs typeface="Times New Roman"/>
              </a:rPr>
              <a:t> </a:t>
            </a:r>
            <a:r>
              <a:rPr sz="1753" spc="9" dirty="0">
                <a:solidFill>
                  <a:srgbClr val="192450"/>
                </a:solidFill>
                <a:latin typeface="Arial"/>
                <a:cs typeface="Arial"/>
              </a:rPr>
              <a:t>mo</a:t>
            </a:r>
            <a:r>
              <a:rPr sz="1753" spc="4" dirty="0">
                <a:solidFill>
                  <a:srgbClr val="192450"/>
                </a:solidFill>
                <a:latin typeface="Arial"/>
                <a:cs typeface="Arial"/>
              </a:rPr>
              <a:t>d</a:t>
            </a:r>
            <a:r>
              <a:rPr sz="1753" spc="9" dirty="0">
                <a:solidFill>
                  <a:srgbClr val="192450"/>
                </a:solidFill>
                <a:latin typeface="Arial"/>
                <a:cs typeface="Arial"/>
              </a:rPr>
              <a:t>e</a:t>
            </a:r>
            <a:r>
              <a:rPr sz="1753" spc="81" dirty="0">
                <a:solidFill>
                  <a:srgbClr val="192450"/>
                </a:solidFill>
                <a:latin typeface="Times New Roman"/>
                <a:cs typeface="Times New Roman"/>
              </a:rPr>
              <a:t> </a:t>
            </a:r>
            <a:r>
              <a:rPr sz="1753" spc="4" dirty="0">
                <a:solidFill>
                  <a:srgbClr val="192450"/>
                </a:solidFill>
                <a:latin typeface="Arial"/>
                <a:cs typeface="Arial"/>
              </a:rPr>
              <a:t>(1</a:t>
            </a:r>
            <a:r>
              <a:rPr sz="1753" spc="60" dirty="0">
                <a:solidFill>
                  <a:srgbClr val="192450"/>
                </a:solidFill>
                <a:latin typeface="Times New Roman"/>
                <a:cs typeface="Times New Roman"/>
              </a:rPr>
              <a:t> </a:t>
            </a:r>
            <a:r>
              <a:rPr sz="1753" spc="9" dirty="0">
                <a:solidFill>
                  <a:srgbClr val="192450"/>
                </a:solidFill>
                <a:latin typeface="Arial"/>
                <a:cs typeface="Arial"/>
              </a:rPr>
              <a:t>=</a:t>
            </a:r>
            <a:r>
              <a:rPr sz="1753" spc="56" dirty="0">
                <a:solidFill>
                  <a:srgbClr val="192450"/>
                </a:solidFill>
                <a:latin typeface="Times New Roman"/>
                <a:cs typeface="Times New Roman"/>
              </a:rPr>
              <a:t> </a:t>
            </a:r>
            <a:r>
              <a:rPr sz="1753" dirty="0">
                <a:solidFill>
                  <a:srgbClr val="192450"/>
                </a:solidFill>
                <a:latin typeface="Arial"/>
                <a:cs typeface="Arial"/>
              </a:rPr>
              <a:t>S</a:t>
            </a:r>
            <a:r>
              <a:rPr sz="1753" spc="-124" dirty="0">
                <a:solidFill>
                  <a:srgbClr val="192450"/>
                </a:solidFill>
                <a:latin typeface="Arial"/>
                <a:cs typeface="Arial"/>
              </a:rPr>
              <a:t>T</a:t>
            </a:r>
            <a:r>
              <a:rPr sz="1753" spc="4" dirty="0">
                <a:solidFill>
                  <a:srgbClr val="192450"/>
                </a:solidFill>
                <a:latin typeface="Arial"/>
                <a:cs typeface="Arial"/>
              </a:rPr>
              <a:t>A,</a:t>
            </a:r>
            <a:r>
              <a:rPr sz="1753" spc="56" dirty="0">
                <a:solidFill>
                  <a:srgbClr val="192450"/>
                </a:solidFill>
                <a:latin typeface="Times New Roman"/>
                <a:cs typeface="Times New Roman"/>
              </a:rPr>
              <a:t> </a:t>
            </a:r>
            <a:r>
              <a:rPr sz="1753" spc="9" dirty="0">
                <a:solidFill>
                  <a:srgbClr val="192450"/>
                </a:solidFill>
                <a:latin typeface="Arial"/>
                <a:cs typeface="Arial"/>
              </a:rPr>
              <a:t>2</a:t>
            </a:r>
            <a:r>
              <a:rPr sz="1753" spc="64" dirty="0">
                <a:solidFill>
                  <a:srgbClr val="192450"/>
                </a:solidFill>
                <a:latin typeface="Times New Roman"/>
                <a:cs typeface="Times New Roman"/>
              </a:rPr>
              <a:t> </a:t>
            </a:r>
            <a:r>
              <a:rPr sz="1753" spc="9" dirty="0">
                <a:solidFill>
                  <a:srgbClr val="192450"/>
                </a:solidFill>
                <a:latin typeface="Arial"/>
                <a:cs typeface="Arial"/>
              </a:rPr>
              <a:t>=</a:t>
            </a:r>
            <a:r>
              <a:rPr sz="1753" spc="56" dirty="0">
                <a:solidFill>
                  <a:srgbClr val="192450"/>
                </a:solidFill>
                <a:latin typeface="Times New Roman"/>
                <a:cs typeface="Times New Roman"/>
              </a:rPr>
              <a:t> </a:t>
            </a:r>
            <a:r>
              <a:rPr sz="1753" spc="4" dirty="0">
                <a:solidFill>
                  <a:srgbClr val="192450"/>
                </a:solidFill>
                <a:latin typeface="Arial"/>
                <a:cs typeface="Arial"/>
              </a:rPr>
              <a:t>I</a:t>
            </a:r>
            <a:r>
              <a:rPr sz="1753" dirty="0">
                <a:solidFill>
                  <a:srgbClr val="192450"/>
                </a:solidFill>
                <a:latin typeface="Arial"/>
                <a:cs typeface="Arial"/>
              </a:rPr>
              <a:t>B</a:t>
            </a:r>
            <a:r>
              <a:rPr sz="1753" spc="9" dirty="0">
                <a:solidFill>
                  <a:srgbClr val="192450"/>
                </a:solidFill>
                <a:latin typeface="Arial"/>
                <a:cs typeface="Arial"/>
              </a:rPr>
              <a:t>S</a:t>
            </a:r>
            <a:r>
              <a:rPr sz="1753" spc="-4" dirty="0">
                <a:solidFill>
                  <a:srgbClr val="192450"/>
                </a:solidFill>
                <a:latin typeface="Arial"/>
                <a:cs typeface="Arial"/>
              </a:rPr>
              <a:t>S</a:t>
            </a:r>
            <a:r>
              <a:rPr sz="1753" spc="4" dirty="0">
                <a:solidFill>
                  <a:srgbClr val="192450"/>
                </a:solidFill>
                <a:latin typeface="Arial"/>
                <a:cs typeface="Arial"/>
              </a:rPr>
              <a:t>,</a:t>
            </a:r>
            <a:r>
              <a:rPr sz="1753" spc="56" dirty="0">
                <a:solidFill>
                  <a:srgbClr val="192450"/>
                </a:solidFill>
                <a:latin typeface="Times New Roman"/>
                <a:cs typeface="Times New Roman"/>
              </a:rPr>
              <a:t> </a:t>
            </a:r>
            <a:r>
              <a:rPr sz="1753" spc="9" dirty="0">
                <a:solidFill>
                  <a:srgbClr val="192450"/>
                </a:solidFill>
                <a:latin typeface="Arial"/>
                <a:cs typeface="Arial"/>
              </a:rPr>
              <a:t>3</a:t>
            </a:r>
            <a:r>
              <a:rPr sz="1753" spc="56" dirty="0">
                <a:solidFill>
                  <a:srgbClr val="192450"/>
                </a:solidFill>
                <a:latin typeface="Times New Roman"/>
                <a:cs typeface="Times New Roman"/>
              </a:rPr>
              <a:t> </a:t>
            </a:r>
            <a:r>
              <a:rPr sz="1753" spc="9" dirty="0">
                <a:solidFill>
                  <a:srgbClr val="192450"/>
                </a:solidFill>
                <a:latin typeface="Arial"/>
                <a:cs typeface="Arial"/>
              </a:rPr>
              <a:t>=</a:t>
            </a:r>
            <a:r>
              <a:rPr sz="1753" spc="68" dirty="0">
                <a:solidFill>
                  <a:srgbClr val="192450"/>
                </a:solidFill>
                <a:latin typeface="Times New Roman"/>
                <a:cs typeface="Times New Roman"/>
              </a:rPr>
              <a:t> </a:t>
            </a:r>
            <a:r>
              <a:rPr sz="1753" spc="9" dirty="0">
                <a:solidFill>
                  <a:srgbClr val="192450"/>
                </a:solidFill>
                <a:latin typeface="Arial"/>
                <a:cs typeface="Arial"/>
              </a:rPr>
              <a:t>Min</a:t>
            </a:r>
            <a:r>
              <a:rPr sz="1753" spc="-4" dirty="0">
                <a:solidFill>
                  <a:srgbClr val="192450"/>
                </a:solidFill>
                <a:latin typeface="Arial"/>
                <a:cs typeface="Arial"/>
              </a:rPr>
              <a:t>i</a:t>
            </a:r>
            <a:r>
              <a:rPr sz="1753" spc="9" dirty="0">
                <a:solidFill>
                  <a:srgbClr val="192450"/>
                </a:solidFill>
                <a:latin typeface="Arial"/>
                <a:cs typeface="Arial"/>
              </a:rPr>
              <a:t>AP)</a:t>
            </a:r>
            <a:endParaRPr sz="1753">
              <a:solidFill>
                <a:prstClr val="black"/>
              </a:solidFill>
              <a:latin typeface="Arial"/>
              <a:cs typeface="Arial"/>
            </a:endParaRPr>
          </a:p>
          <a:p>
            <a:pPr marL="513667" lvl="1" indent="-168326">
              <a:spcBef>
                <a:spcPts val="419"/>
              </a:spcBef>
              <a:buClr>
                <a:srgbClr val="192450"/>
              </a:buClr>
              <a:buFont typeface="Arial"/>
              <a:buChar char="•"/>
              <a:tabLst>
                <a:tab pos="514210" algn="l"/>
              </a:tabLst>
            </a:pPr>
            <a:r>
              <a:rPr sz="1411" spc="-86" dirty="0">
                <a:solidFill>
                  <a:srgbClr val="37A9DB"/>
                </a:solidFill>
                <a:latin typeface="Arial"/>
                <a:cs typeface="Arial"/>
              </a:rPr>
              <a:t>T</a:t>
            </a:r>
            <a:r>
              <a:rPr sz="1411" spc="-17" dirty="0">
                <a:solidFill>
                  <a:srgbClr val="37A9DB"/>
                </a:solidFill>
                <a:latin typeface="Arial"/>
                <a:cs typeface="Arial"/>
              </a:rPr>
              <a:t>y</a:t>
            </a:r>
            <a:r>
              <a:rPr sz="1411" dirty="0">
                <a:solidFill>
                  <a:srgbClr val="37A9DB"/>
                </a:solidFill>
                <a:latin typeface="Arial"/>
                <a:cs typeface="Arial"/>
              </a:rPr>
              <a:t>pe</a:t>
            </a:r>
            <a:r>
              <a:rPr sz="1411" spc="60" dirty="0">
                <a:solidFill>
                  <a:srgbClr val="37A9DB"/>
                </a:solidFill>
                <a:latin typeface="Times New Roman"/>
                <a:cs typeface="Times New Roman"/>
              </a:rPr>
              <a:t> </a:t>
            </a:r>
            <a:r>
              <a:rPr sz="1411" b="1" spc="-154" dirty="0">
                <a:solidFill>
                  <a:srgbClr val="37A9DB"/>
                </a:solidFill>
                <a:latin typeface="Arial"/>
                <a:cs typeface="Arial"/>
              </a:rPr>
              <a:t>A</a:t>
            </a:r>
            <a:r>
              <a:rPr sz="1411" b="1" spc="-17" dirty="0">
                <a:solidFill>
                  <a:srgbClr val="37A9DB"/>
                </a:solidFill>
                <a:latin typeface="Arial"/>
                <a:cs typeface="Arial"/>
              </a:rPr>
              <a:t>T</a:t>
            </a:r>
            <a:r>
              <a:rPr sz="1411" b="1" dirty="0">
                <a:solidFill>
                  <a:srgbClr val="37A9DB"/>
                </a:solidFill>
                <a:latin typeface="Arial"/>
                <a:cs typeface="Arial"/>
              </a:rPr>
              <a:t>+</a:t>
            </a:r>
            <a:r>
              <a:rPr sz="1411" b="1" spc="-4" dirty="0">
                <a:solidFill>
                  <a:srgbClr val="37A9DB"/>
                </a:solidFill>
                <a:latin typeface="Arial"/>
                <a:cs typeface="Arial"/>
              </a:rPr>
              <a:t>S</a:t>
            </a:r>
            <a:r>
              <a:rPr sz="1411" b="1" dirty="0">
                <a:solidFill>
                  <a:srgbClr val="37A9DB"/>
                </a:solidFill>
                <a:latin typeface="Arial"/>
                <a:cs typeface="Arial"/>
              </a:rPr>
              <a:t>.</a:t>
            </a:r>
            <a:r>
              <a:rPr sz="1411" b="1" spc="9" dirty="0">
                <a:solidFill>
                  <a:srgbClr val="37A9DB"/>
                </a:solidFill>
                <a:latin typeface="Arial"/>
                <a:cs typeface="Arial"/>
              </a:rPr>
              <a:t>S</a:t>
            </a:r>
            <a:r>
              <a:rPr sz="1411" b="1" spc="-4" dirty="0">
                <a:solidFill>
                  <a:srgbClr val="37A9DB"/>
                </a:solidFill>
                <a:latin typeface="Arial"/>
                <a:cs typeface="Arial"/>
              </a:rPr>
              <a:t>C</a:t>
            </a:r>
            <a:r>
              <a:rPr sz="1411" b="1" spc="-9" dirty="0">
                <a:solidFill>
                  <a:srgbClr val="37A9DB"/>
                </a:solidFill>
                <a:latin typeface="Arial"/>
                <a:cs typeface="Arial"/>
              </a:rPr>
              <a:t>F</a:t>
            </a:r>
            <a:r>
              <a:rPr sz="1411" b="1" dirty="0">
                <a:solidFill>
                  <a:srgbClr val="37A9DB"/>
                </a:solidFill>
                <a:latin typeface="Arial"/>
                <a:cs typeface="Arial"/>
              </a:rPr>
              <a:t>G=</a:t>
            </a:r>
            <a:r>
              <a:rPr sz="1411" b="1" spc="26" dirty="0">
                <a:solidFill>
                  <a:srgbClr val="37A9DB"/>
                </a:solidFill>
                <a:latin typeface="Arial"/>
                <a:cs typeface="Arial"/>
              </a:rPr>
              <a:t>w</a:t>
            </a:r>
            <a:r>
              <a:rPr sz="1411" b="1" dirty="0">
                <a:solidFill>
                  <a:srgbClr val="37A9DB"/>
                </a:solidFill>
                <a:latin typeface="Arial"/>
                <a:cs typeface="Arial"/>
              </a:rPr>
              <a:t>i</a:t>
            </a:r>
            <a:r>
              <a:rPr sz="1411" b="1" spc="4" dirty="0">
                <a:solidFill>
                  <a:srgbClr val="37A9DB"/>
                </a:solidFill>
                <a:latin typeface="Arial"/>
                <a:cs typeface="Arial"/>
              </a:rPr>
              <a:t>f</a:t>
            </a:r>
            <a:r>
              <a:rPr sz="1411" b="1" spc="-4" dirty="0">
                <a:solidFill>
                  <a:srgbClr val="37A9DB"/>
                </a:solidFill>
                <a:latin typeface="Arial"/>
                <a:cs typeface="Arial"/>
              </a:rPr>
              <a:t>i</a:t>
            </a:r>
            <a:r>
              <a:rPr sz="1411" b="1" spc="4" dirty="0">
                <a:solidFill>
                  <a:srgbClr val="37A9DB"/>
                </a:solidFill>
                <a:latin typeface="Arial"/>
                <a:cs typeface="Arial"/>
              </a:rPr>
              <a:t>_</a:t>
            </a:r>
            <a:r>
              <a:rPr sz="1411" b="1" spc="-4" dirty="0">
                <a:solidFill>
                  <a:srgbClr val="37A9DB"/>
                </a:solidFill>
                <a:latin typeface="Arial"/>
                <a:cs typeface="Arial"/>
              </a:rPr>
              <a:t>m</a:t>
            </a:r>
            <a:r>
              <a:rPr sz="1411" b="1" spc="-9" dirty="0">
                <a:solidFill>
                  <a:srgbClr val="37A9DB"/>
                </a:solidFill>
                <a:latin typeface="Arial"/>
                <a:cs typeface="Arial"/>
              </a:rPr>
              <a:t>o</a:t>
            </a:r>
            <a:r>
              <a:rPr sz="1411" b="1" spc="-4" dirty="0">
                <a:solidFill>
                  <a:srgbClr val="37A9DB"/>
                </a:solidFill>
                <a:latin typeface="Arial"/>
                <a:cs typeface="Arial"/>
              </a:rPr>
              <a:t>d</a:t>
            </a:r>
            <a:r>
              <a:rPr sz="1411" b="1" dirty="0">
                <a:solidFill>
                  <a:srgbClr val="37A9DB"/>
                </a:solidFill>
                <a:latin typeface="Arial"/>
                <a:cs typeface="Arial"/>
              </a:rPr>
              <a:t>e,3</a:t>
            </a:r>
            <a:endParaRPr sz="1411">
              <a:solidFill>
                <a:prstClr val="black"/>
              </a:solidFill>
              <a:latin typeface="Arial"/>
              <a:cs typeface="Arial"/>
            </a:endParaRPr>
          </a:p>
        </p:txBody>
      </p:sp>
      <p:sp>
        <p:nvSpPr>
          <p:cNvPr id="9" name="object 9"/>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9</a:t>
            </a:r>
            <a:r>
              <a:rPr sz="1112" spc="4" dirty="0">
                <a:solidFill>
                  <a:srgbClr val="FFFFFF"/>
                </a:solidFill>
                <a:latin typeface="Arial"/>
                <a:cs typeface="Arial"/>
              </a:rPr>
              <a:t>3</a:t>
            </a:r>
            <a:endParaRPr sz="1112">
              <a:solidFill>
                <a:prstClr val="black"/>
              </a:solidFill>
              <a:latin typeface="Arial"/>
              <a:cs typeface="Arial"/>
            </a:endParaRPr>
          </a:p>
        </p:txBody>
      </p:sp>
      <p:graphicFrame>
        <p:nvGraphicFramePr>
          <p:cNvPr id="10" name="object 10"/>
          <p:cNvGraphicFramePr>
            <a:graphicFrameLocks noGrp="1"/>
          </p:cNvGraphicFramePr>
          <p:nvPr/>
        </p:nvGraphicFramePr>
        <p:xfrm>
          <a:off x="7415677" y="5420244"/>
          <a:ext cx="462335" cy="522658"/>
        </p:xfrm>
        <a:graphic>
          <a:graphicData uri="http://schemas.openxmlformats.org/drawingml/2006/table">
            <a:tbl>
              <a:tblPr firstRow="1" bandRow="1">
                <a:tableStyleId>{2D5ABB26-0587-4C30-8999-92F81FD0307C}</a:tableStyleId>
              </a:tblPr>
              <a:tblGrid>
                <a:gridCol w="338848"/>
                <a:gridCol w="123487"/>
              </a:tblGrid>
              <a:tr h="261324">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34">
                <a:tc gridSpan="2">
                  <a:txBody>
                    <a:bodyPr/>
                    <a:lstStyle/>
                    <a:p>
                      <a:pPr marL="96520">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09613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471596" y="2208338"/>
            <a:ext cx="3375787" cy="4451456"/>
          </a:xfrm>
          <a:custGeom>
            <a:avLst/>
            <a:gdLst/>
            <a:ahLst/>
            <a:cxnLst/>
            <a:rect l="l" t="t" r="r" b="b"/>
            <a:pathLst>
              <a:path w="3947795" h="5205730">
                <a:moveTo>
                  <a:pt x="0" y="5205221"/>
                </a:moveTo>
                <a:lnTo>
                  <a:pt x="3947556" y="5205221"/>
                </a:lnTo>
                <a:lnTo>
                  <a:pt x="3947556" y="0"/>
                </a:lnTo>
                <a:lnTo>
                  <a:pt x="0" y="0"/>
                </a:lnTo>
                <a:lnTo>
                  <a:pt x="0" y="5205221"/>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5" y="615602"/>
            <a:ext cx="7538222" cy="401328"/>
          </a:xfrm>
          <a:prstGeom prst="rect">
            <a:avLst/>
          </a:prstGeom>
        </p:spPr>
        <p:txBody>
          <a:bodyPr vert="horz" wrap="square" lIns="0" tIns="0" rIns="0" bIns="0" rtlCol="0">
            <a:spAutoFit/>
          </a:bodyPr>
          <a:lstStyle/>
          <a:p>
            <a:pPr marL="417558"/>
            <a:r>
              <a:rPr sz="2608" spc="9" dirty="0"/>
              <a:t>L</a:t>
            </a:r>
            <a:r>
              <a:rPr sz="2608" spc="17" dirty="0"/>
              <a:t>a</a:t>
            </a:r>
            <a:r>
              <a:rPr sz="2608" spc="13" dirty="0"/>
              <a:t>b</a:t>
            </a:r>
            <a:r>
              <a:rPr sz="2608" spc="77" dirty="0">
                <a:latin typeface="Times New Roman"/>
                <a:cs typeface="Times New Roman"/>
              </a:rPr>
              <a:t> </a:t>
            </a:r>
            <a:r>
              <a:rPr sz="2608" spc="21" dirty="0"/>
              <a:t>9</a:t>
            </a:r>
            <a:r>
              <a:rPr sz="2608" dirty="0"/>
              <a:t>:</a:t>
            </a:r>
            <a:r>
              <a:rPr sz="2608" spc="90" dirty="0">
                <a:latin typeface="Times New Roman"/>
                <a:cs typeface="Times New Roman"/>
              </a:rPr>
              <a:t> </a:t>
            </a:r>
            <a:r>
              <a:rPr sz="2608" spc="9" dirty="0"/>
              <a:t>Conf</a:t>
            </a:r>
            <a:r>
              <a:rPr sz="2608" dirty="0"/>
              <a:t>i</a:t>
            </a:r>
            <a:r>
              <a:rPr sz="2608" spc="17" dirty="0"/>
              <a:t>g</a:t>
            </a:r>
            <a:r>
              <a:rPr sz="2608" spc="9" dirty="0"/>
              <a:t>u</a:t>
            </a:r>
            <a:r>
              <a:rPr sz="2608" spc="13" dirty="0"/>
              <a:t>r</a:t>
            </a:r>
            <a:r>
              <a:rPr sz="2608" dirty="0"/>
              <a:t>i</a:t>
            </a:r>
            <a:r>
              <a:rPr sz="2608" spc="17" dirty="0"/>
              <a:t>n</a:t>
            </a:r>
            <a:r>
              <a:rPr sz="2608" spc="13" dirty="0"/>
              <a:t>g</a:t>
            </a:r>
            <a:r>
              <a:rPr sz="2608" spc="94" dirty="0">
                <a:latin typeface="Times New Roman"/>
                <a:cs typeface="Times New Roman"/>
              </a:rPr>
              <a:t> </a:t>
            </a:r>
            <a:r>
              <a:rPr sz="2608" spc="9" dirty="0"/>
              <a:t>the</a:t>
            </a:r>
            <a:r>
              <a:rPr sz="2608" spc="86" dirty="0">
                <a:latin typeface="Times New Roman"/>
                <a:cs typeface="Times New Roman"/>
              </a:rPr>
              <a:t> </a:t>
            </a:r>
            <a:r>
              <a:rPr sz="2608" spc="17" dirty="0"/>
              <a:t>mod</a:t>
            </a:r>
            <a:r>
              <a:rPr sz="2608" spc="9" dirty="0"/>
              <a:t>ul</a:t>
            </a:r>
            <a:r>
              <a:rPr sz="2608" spc="13" dirty="0"/>
              <a:t>e</a:t>
            </a:r>
            <a:r>
              <a:rPr sz="2608" spc="94" dirty="0">
                <a:latin typeface="Times New Roman"/>
                <a:cs typeface="Times New Roman"/>
              </a:rPr>
              <a:t> </a:t>
            </a:r>
            <a:r>
              <a:rPr sz="2608" dirty="0"/>
              <a:t>i</a:t>
            </a:r>
            <a:r>
              <a:rPr sz="2608" spc="13" dirty="0"/>
              <a:t>n</a:t>
            </a:r>
            <a:r>
              <a:rPr sz="2608" spc="120" dirty="0">
                <a:latin typeface="Times New Roman"/>
                <a:cs typeface="Times New Roman"/>
              </a:rPr>
              <a:t> </a:t>
            </a:r>
            <a:r>
              <a:rPr sz="2608" spc="13" dirty="0"/>
              <a:t>Mi</a:t>
            </a:r>
            <a:r>
              <a:rPr sz="2608" spc="17" dirty="0"/>
              <a:t>n</a:t>
            </a:r>
            <a:r>
              <a:rPr sz="2608" dirty="0"/>
              <a:t>i</a:t>
            </a:r>
            <a:r>
              <a:rPr sz="2608" spc="17" dirty="0"/>
              <a:t>AP</a:t>
            </a:r>
            <a:r>
              <a:rPr sz="2608" spc="43" dirty="0">
                <a:latin typeface="Times New Roman"/>
                <a:cs typeface="Times New Roman"/>
              </a:rPr>
              <a:t> </a:t>
            </a:r>
            <a:r>
              <a:rPr sz="2608" spc="17" dirty="0"/>
              <a:t>mod</a:t>
            </a:r>
            <a:r>
              <a:rPr sz="2608" spc="13" dirty="0"/>
              <a:t>e</a:t>
            </a:r>
            <a:endParaRPr sz="2608" dirty="0">
              <a:latin typeface="Times New Roman"/>
              <a:cs typeface="Times New Roman"/>
            </a:endParaRPr>
          </a:p>
        </p:txBody>
      </p:sp>
      <p:sp>
        <p:nvSpPr>
          <p:cNvPr id="4" name="object 4"/>
          <p:cNvSpPr txBox="1"/>
          <p:nvPr/>
        </p:nvSpPr>
        <p:spPr>
          <a:xfrm>
            <a:off x="771354" y="1396173"/>
            <a:ext cx="7075739" cy="107484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solidFill>
                <a:prstClr val="black"/>
              </a:solidFill>
              <a:latin typeface="Arial"/>
              <a:cs typeface="Arial"/>
            </a:endParaRPr>
          </a:p>
          <a:p>
            <a:pPr marL="513667" lvl="1" indent="-168326">
              <a:spcBef>
                <a:spcPts val="594"/>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solidFill>
                <a:prstClr val="black"/>
              </a:solidFill>
              <a:latin typeface="Arial"/>
              <a:cs typeface="Arial"/>
            </a:endParaRPr>
          </a:p>
          <a:p>
            <a:pPr marL="513667" lvl="1" indent="-168326">
              <a:spcBef>
                <a:spcPts val="577"/>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solidFill>
                <a:prstClr val="black"/>
              </a:solidFill>
              <a:latin typeface="Arial"/>
              <a:cs typeface="Arial"/>
            </a:endParaRPr>
          </a:p>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9</a:t>
            </a:r>
            <a:r>
              <a:rPr sz="1112" spc="4" dirty="0">
                <a:solidFill>
                  <a:srgbClr val="FFFFFF"/>
                </a:solidFill>
                <a:latin typeface="Arial"/>
                <a:cs typeface="Arial"/>
              </a:rPr>
              <a:t>4</a:t>
            </a:r>
            <a:endParaRPr sz="1112">
              <a:solidFill>
                <a:prstClr val="black"/>
              </a:solidFill>
              <a:latin typeface="Arial"/>
              <a:cs typeface="Arial"/>
            </a:endParaRPr>
          </a:p>
        </p:txBody>
      </p:sp>
      <p:sp>
        <p:nvSpPr>
          <p:cNvPr id="7" name="object 7"/>
          <p:cNvSpPr/>
          <p:nvPr/>
        </p:nvSpPr>
        <p:spPr>
          <a:xfrm>
            <a:off x="465621" y="4103910"/>
            <a:ext cx="4304445" cy="2304027"/>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8" name="object 8"/>
          <p:cNvSpPr txBox="1"/>
          <p:nvPr/>
        </p:nvSpPr>
        <p:spPr>
          <a:xfrm>
            <a:off x="1940332" y="5348597"/>
            <a:ext cx="1051234"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13" dirty="0">
                <a:solidFill>
                  <a:srgbClr val="156FB8"/>
                </a:solidFill>
                <a:latin typeface="Arial"/>
                <a:cs typeface="Arial"/>
              </a:rPr>
              <a:t>F</a:t>
            </a:r>
            <a:r>
              <a:rPr sz="1667" spc="4" dirty="0">
                <a:solidFill>
                  <a:srgbClr val="156FB8"/>
                </a:solidFill>
                <a:latin typeface="Arial"/>
                <a:cs typeface="Arial"/>
              </a:rPr>
              <a:t>_A</a:t>
            </a:r>
            <a:r>
              <a:rPr sz="1667" spc="9" dirty="0">
                <a:solidFill>
                  <a:srgbClr val="156FB8"/>
                </a:solidFill>
                <a:latin typeface="Arial"/>
                <a:cs typeface="Arial"/>
              </a:rPr>
              <a:t>P</a:t>
            </a:r>
            <a:endParaRPr sz="1667">
              <a:solidFill>
                <a:prstClr val="black"/>
              </a:solidFill>
              <a:latin typeface="Arial"/>
              <a:cs typeface="Arial"/>
            </a:endParaRPr>
          </a:p>
        </p:txBody>
      </p:sp>
      <p:sp>
        <p:nvSpPr>
          <p:cNvPr id="9" name="object 9"/>
          <p:cNvSpPr/>
          <p:nvPr/>
        </p:nvSpPr>
        <p:spPr>
          <a:xfrm>
            <a:off x="3033574" y="4445343"/>
            <a:ext cx="1399913" cy="667646"/>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0" name="object 10"/>
          <p:cNvSpPr/>
          <p:nvPr/>
        </p:nvSpPr>
        <p:spPr>
          <a:xfrm>
            <a:off x="1578195" y="4979598"/>
            <a:ext cx="213081" cy="213081"/>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2632560" y="4488390"/>
            <a:ext cx="268924" cy="268932"/>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2" name="object 12"/>
          <p:cNvSpPr/>
          <p:nvPr/>
        </p:nvSpPr>
        <p:spPr>
          <a:xfrm>
            <a:off x="977478" y="4919151"/>
            <a:ext cx="597284" cy="597306"/>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graphicFrame>
        <p:nvGraphicFramePr>
          <p:cNvPr id="6" name="object 6"/>
          <p:cNvGraphicFramePr>
            <a:graphicFrameLocks noGrp="1"/>
          </p:cNvGraphicFramePr>
          <p:nvPr/>
        </p:nvGraphicFramePr>
        <p:xfrm>
          <a:off x="5925305" y="2696530"/>
          <a:ext cx="2353292" cy="1043828"/>
        </p:xfrm>
        <a:graphic>
          <a:graphicData uri="http://schemas.openxmlformats.org/drawingml/2006/table">
            <a:tbl>
              <a:tblPr firstRow="1" bandRow="1">
                <a:tableStyleId>{2D5ABB26-0587-4C30-8999-92F81FD0307C}</a:tableStyleId>
              </a:tblPr>
              <a:tblGrid>
                <a:gridCol w="338848"/>
                <a:gridCol w="2014444"/>
              </a:tblGrid>
              <a:tr h="261309">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782519">
                <a:tc gridSpan="2">
                  <a:txBody>
                    <a:bodyPr/>
                    <a:lstStyle/>
                    <a:p>
                      <a:pPr marL="96520">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55"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40"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6</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r>
                        <a:rPr sz="1100" b="1" spc="-45" dirty="0">
                          <a:solidFill>
                            <a:srgbClr val="231F20"/>
                          </a:solidFill>
                          <a:latin typeface="Times New Roman"/>
                          <a:cs typeface="Times New Roman"/>
                        </a:rPr>
                        <a:t> </a:t>
                      </a:r>
                      <a:r>
                        <a:rPr sz="1100" b="1" dirty="0">
                          <a:solidFill>
                            <a:srgbClr val="231F20"/>
                          </a:solidFill>
                          <a:latin typeface="Calibri"/>
                          <a:cs typeface="Calibri"/>
                        </a:rPr>
                        <a:t>AP</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4</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Up:</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7</a:t>
                      </a:r>
                      <a:r>
                        <a:rPr sz="1100" b="1"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8</a:t>
                      </a:r>
                      <a:r>
                        <a:rPr sz="1100" b="1" dirty="0">
                          <a:solidFill>
                            <a:srgbClr val="231F20"/>
                          </a:solidFill>
                          <a:latin typeface="Calibri"/>
                          <a:cs typeface="Calibri"/>
                        </a:rPr>
                        <a:t>.1</a:t>
                      </a:r>
                      <a:r>
                        <a:rPr sz="1100" b="1" spc="5" dirty="0">
                          <a:solidFill>
                            <a:srgbClr val="231F20"/>
                          </a:solidFill>
                          <a:latin typeface="Calibri"/>
                          <a:cs typeface="Calibri"/>
                        </a:rPr>
                        <a:t>5</a:t>
                      </a:r>
                      <a:r>
                        <a:rPr sz="1100" b="1" dirty="0">
                          <a:solidFill>
                            <a:srgbClr val="231F20"/>
                          </a:solidFill>
                          <a:latin typeface="Calibri"/>
                          <a:cs typeface="Calibri"/>
                        </a:rPr>
                        <a:t>1</a:t>
                      </a:r>
                      <a:r>
                        <a:rPr sz="1100" b="1" spc="5" dirty="0">
                          <a:solidFill>
                            <a:srgbClr val="231F20"/>
                          </a:solidFill>
                          <a:latin typeface="Calibri"/>
                          <a:cs typeface="Calibri"/>
                        </a:rPr>
                        <a:t>.</a:t>
                      </a:r>
                      <a:r>
                        <a:rPr sz="1100" b="1" dirty="0">
                          <a:solidFill>
                            <a:srgbClr val="231F20"/>
                          </a:solidFill>
                          <a:latin typeface="Calibri"/>
                          <a:cs typeface="Calibri"/>
                        </a:rPr>
                        <a:t>1</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4025127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233911" y="4498458"/>
            <a:ext cx="4646390" cy="2161112"/>
          </a:xfrm>
          <a:custGeom>
            <a:avLst/>
            <a:gdLst/>
            <a:ahLst/>
            <a:cxnLst/>
            <a:rect l="l" t="t" r="r" b="b"/>
            <a:pathLst>
              <a:path w="5433695" h="2527300">
                <a:moveTo>
                  <a:pt x="0" y="2527054"/>
                </a:moveTo>
                <a:lnTo>
                  <a:pt x="5433608" y="2527054"/>
                </a:lnTo>
                <a:lnTo>
                  <a:pt x="5433608" y="0"/>
                </a:lnTo>
                <a:lnTo>
                  <a:pt x="0" y="0"/>
                </a:lnTo>
                <a:lnTo>
                  <a:pt x="0" y="2527054"/>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644487" cy="460575"/>
          </a:xfrm>
          <a:prstGeom prst="rect">
            <a:avLst/>
          </a:prstGeom>
        </p:spPr>
        <p:txBody>
          <a:bodyPr vert="horz" wrap="square" lIns="0" tIns="0" rIns="0" bIns="0" rtlCol="0">
            <a:spAutoFit/>
          </a:bodyPr>
          <a:lstStyle/>
          <a:p>
            <a:pPr marL="3829698"/>
            <a:r>
              <a:rPr sz="2993" spc="-4" dirty="0"/>
              <a:t>L</a:t>
            </a:r>
            <a:r>
              <a:rPr sz="2993" spc="-13" dirty="0"/>
              <a:t>a</a:t>
            </a:r>
            <a:r>
              <a:rPr sz="2993" dirty="0"/>
              <a:t>b</a:t>
            </a:r>
            <a:r>
              <a:rPr sz="2993" spc="90" dirty="0">
                <a:latin typeface="Times New Roman"/>
                <a:cs typeface="Times New Roman"/>
              </a:rPr>
              <a:t> </a:t>
            </a:r>
            <a:r>
              <a:rPr sz="2993" spc="-13" dirty="0"/>
              <a:t>9</a:t>
            </a:r>
            <a:r>
              <a:rPr sz="2993" dirty="0"/>
              <a:t>:</a:t>
            </a:r>
            <a:r>
              <a:rPr sz="2993" spc="90" dirty="0">
                <a:latin typeface="Times New Roman"/>
                <a:cs typeface="Times New Roman"/>
              </a:rPr>
              <a:t> </a:t>
            </a:r>
            <a:r>
              <a:rPr sz="2993" spc="-13" dirty="0"/>
              <a:t>M</a:t>
            </a:r>
            <a:r>
              <a:rPr sz="2993" spc="-4" dirty="0"/>
              <a:t>in</a:t>
            </a:r>
            <a:r>
              <a:rPr sz="2993" dirty="0"/>
              <a:t>i</a:t>
            </a:r>
            <a:r>
              <a:rPr sz="2993" spc="-97" dirty="0">
                <a:latin typeface="Times New Roman"/>
                <a:cs typeface="Times New Roman"/>
              </a:rPr>
              <a:t> </a:t>
            </a:r>
            <a:r>
              <a:rPr sz="2993" dirty="0"/>
              <a:t>AP</a:t>
            </a:r>
            <a:r>
              <a:rPr sz="2993" spc="30" dirty="0">
                <a:latin typeface="Times New Roman"/>
                <a:cs typeface="Times New Roman"/>
              </a:rPr>
              <a:t> </a:t>
            </a:r>
            <a:r>
              <a:rPr sz="2993" dirty="0"/>
              <a:t>mode</a:t>
            </a:r>
            <a:endParaRPr sz="2993" dirty="0">
              <a:latin typeface="Times New Roman"/>
              <a:cs typeface="Times New Roman"/>
            </a:endParaRPr>
          </a:p>
        </p:txBody>
      </p:sp>
      <p:sp>
        <p:nvSpPr>
          <p:cNvPr id="4" name="object 4"/>
          <p:cNvSpPr txBox="1"/>
          <p:nvPr/>
        </p:nvSpPr>
        <p:spPr>
          <a:xfrm>
            <a:off x="771343" y="1328574"/>
            <a:ext cx="3999143" cy="1120820"/>
          </a:xfrm>
          <a:prstGeom prst="rect">
            <a:avLst/>
          </a:prstGeom>
        </p:spPr>
        <p:txBody>
          <a:bodyPr vert="horz" wrap="square" lIns="0" tIns="0" rIns="0" bIns="0" rtlCol="0">
            <a:spAutoFit/>
          </a:bodyPr>
          <a:lstStyle/>
          <a:p>
            <a:pPr marL="178643" marR="118371" indent="-167783">
              <a:buClr>
                <a:srgbClr val="37A9DB"/>
              </a:buClr>
              <a:buFont typeface="Arial"/>
              <a:buChar char="•"/>
              <a:tabLst>
                <a:tab pos="179186" algn="l"/>
              </a:tabLst>
            </a:pPr>
            <a:r>
              <a:rPr sz="1881" spc="-4" dirty="0">
                <a:solidFill>
                  <a:srgbClr val="192450"/>
                </a:solidFill>
                <a:latin typeface="Arial"/>
                <a:cs typeface="Arial"/>
              </a:rPr>
              <a:t>C</a:t>
            </a:r>
            <a:r>
              <a:rPr sz="1881"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a:t>
            </a:r>
            <a:r>
              <a:rPr sz="1881" spc="26" dirty="0">
                <a:solidFill>
                  <a:srgbClr val="192450"/>
                </a:solidFill>
                <a:latin typeface="Times New Roman"/>
                <a:cs typeface="Times New Roman"/>
              </a:rPr>
              <a:t> </a:t>
            </a:r>
            <a:r>
              <a:rPr sz="1881" dirty="0">
                <a:solidFill>
                  <a:srgbClr val="192450"/>
                </a:solidFill>
                <a:latin typeface="Arial"/>
                <a:cs typeface="Arial"/>
              </a:rPr>
              <a:t>your</a:t>
            </a:r>
            <a:r>
              <a:rPr sz="1881" spc="26" dirty="0">
                <a:solidFill>
                  <a:srgbClr val="192450"/>
                </a:solidFill>
                <a:latin typeface="Times New Roman"/>
                <a:cs typeface="Times New Roman"/>
              </a:rPr>
              <a:t> </a:t>
            </a:r>
            <a:r>
              <a:rPr sz="1881" dirty="0">
                <a:solidFill>
                  <a:srgbClr val="192450"/>
                </a:solidFill>
                <a:latin typeface="Arial"/>
                <a:cs typeface="Arial"/>
              </a:rPr>
              <a:t>PC</a:t>
            </a:r>
            <a:r>
              <a:rPr sz="1881" spc="60"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S</a:t>
            </a:r>
            <a:r>
              <a:rPr sz="1881" spc="-13" dirty="0">
                <a:solidFill>
                  <a:srgbClr val="192450"/>
                </a:solidFill>
                <a:latin typeface="Arial"/>
                <a:cs typeface="Arial"/>
              </a:rPr>
              <a:t>P</a:t>
            </a:r>
            <a:r>
              <a:rPr sz="1881" dirty="0">
                <a:solidFill>
                  <a:srgbClr val="192450"/>
                </a:solidFill>
                <a:latin typeface="Arial"/>
                <a:cs typeface="Arial"/>
              </a:rPr>
              <a:t>W</a:t>
            </a:r>
            <a:r>
              <a:rPr sz="1881" spc="-4" dirty="0">
                <a:solidFill>
                  <a:srgbClr val="192450"/>
                </a:solidFill>
                <a:latin typeface="Arial"/>
                <a:cs typeface="Arial"/>
              </a:rPr>
              <a:t>F_</a:t>
            </a:r>
            <a:r>
              <a:rPr sz="1881" dirty="0">
                <a:solidFill>
                  <a:srgbClr val="192450"/>
                </a:solidFill>
                <a:latin typeface="Arial"/>
                <a:cs typeface="Arial"/>
              </a:rPr>
              <a:t>AP</a:t>
            </a:r>
            <a:r>
              <a:rPr sz="1881"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endParaRPr sz="1881">
              <a:solidFill>
                <a:prstClr val="black"/>
              </a:solidFill>
              <a:latin typeface="Arial"/>
              <a:cs typeface="Arial"/>
            </a:endParaRPr>
          </a:p>
          <a:p>
            <a:pPr marL="513667" marR="4344" lvl="1" indent="-168326">
              <a:lnSpc>
                <a:spcPct val="100699"/>
              </a:lnSpc>
              <a:spcBef>
                <a:spcPts val="581"/>
              </a:spcBef>
              <a:buClr>
                <a:srgbClr val="37A9DB"/>
              </a:buClr>
              <a:buFont typeface="Arial"/>
              <a:buChar char="•"/>
              <a:tabLst>
                <a:tab pos="514210" algn="l"/>
              </a:tabLst>
            </a:pPr>
            <a:r>
              <a:rPr sz="1496" dirty="0">
                <a:solidFill>
                  <a:srgbClr val="37A9DB"/>
                </a:solidFill>
                <a:latin typeface="Arial"/>
                <a:cs typeface="Arial"/>
              </a:rPr>
              <a:t>Find</a:t>
            </a:r>
            <a:r>
              <a:rPr sz="1496" spc="43"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dirty="0">
                <a:solidFill>
                  <a:srgbClr val="37A9DB"/>
                </a:solidFill>
                <a:latin typeface="Arial"/>
                <a:cs typeface="Arial"/>
              </a:rPr>
              <a:t>S</a:t>
            </a:r>
            <a:r>
              <a:rPr sz="1496" spc="4" dirty="0">
                <a:solidFill>
                  <a:srgbClr val="37A9DB"/>
                </a:solidFill>
                <a:latin typeface="Arial"/>
                <a:cs typeface="Arial"/>
              </a:rPr>
              <a:t>P</a:t>
            </a:r>
            <a:r>
              <a:rPr sz="1496" dirty="0">
                <a:solidFill>
                  <a:srgbClr val="37A9DB"/>
                </a:solidFill>
                <a:latin typeface="Arial"/>
                <a:cs typeface="Arial"/>
              </a:rPr>
              <a:t>W</a:t>
            </a:r>
            <a:r>
              <a:rPr sz="1496" spc="-4" dirty="0">
                <a:solidFill>
                  <a:srgbClr val="37A9DB"/>
                </a:solidFill>
                <a:latin typeface="Arial"/>
                <a:cs typeface="Arial"/>
              </a:rPr>
              <a:t>F_</a:t>
            </a:r>
            <a:r>
              <a:rPr sz="1496" dirty="0">
                <a:solidFill>
                  <a:srgbClr val="37A9DB"/>
                </a:solidFill>
                <a:latin typeface="Arial"/>
                <a:cs typeface="Arial"/>
              </a:rPr>
              <a:t>AP</a:t>
            </a:r>
            <a:r>
              <a:rPr sz="1496" dirty="0">
                <a:solidFill>
                  <a:srgbClr val="37A9DB"/>
                </a:solidFill>
                <a:latin typeface="Times New Roman"/>
                <a:cs typeface="Times New Roman"/>
              </a:rPr>
              <a:t> </a:t>
            </a:r>
            <a:r>
              <a:rPr sz="1496" spc="-4" dirty="0">
                <a:solidFill>
                  <a:srgbClr val="37A9DB"/>
                </a:solidFill>
                <a:latin typeface="Arial"/>
                <a:cs typeface="Arial"/>
              </a:rPr>
              <a:t>net</a:t>
            </a:r>
            <a:r>
              <a:rPr sz="1496" spc="-13" dirty="0">
                <a:solidFill>
                  <a:srgbClr val="37A9DB"/>
                </a:solidFill>
                <a:latin typeface="Arial"/>
                <a:cs typeface="Arial"/>
              </a:rPr>
              <a:t>w</a:t>
            </a:r>
            <a:r>
              <a:rPr sz="1496" spc="-4" dirty="0">
                <a:solidFill>
                  <a:srgbClr val="37A9DB"/>
                </a:solidFill>
                <a:latin typeface="Arial"/>
                <a:cs typeface="Arial"/>
              </a:rPr>
              <a:t>or</a:t>
            </a:r>
            <a:r>
              <a:rPr sz="1496" dirty="0">
                <a:solidFill>
                  <a:srgbClr val="37A9DB"/>
                </a:solidFill>
                <a:latin typeface="Arial"/>
                <a:cs typeface="Arial"/>
              </a:rPr>
              <a:t>k</a:t>
            </a:r>
            <a:r>
              <a:rPr sz="1496" spc="68" dirty="0">
                <a:solidFill>
                  <a:srgbClr val="37A9DB"/>
                </a:solidFill>
                <a:latin typeface="Times New Roman"/>
                <a:cs typeface="Times New Roman"/>
              </a:rPr>
              <a:t> </a:t>
            </a:r>
            <a:r>
              <a:rPr sz="1496" spc="-4" dirty="0">
                <a:solidFill>
                  <a:srgbClr val="37A9DB"/>
                </a:solidFill>
                <a:latin typeface="Arial"/>
                <a:cs typeface="Arial"/>
              </a:rPr>
              <a:t>an</a:t>
            </a:r>
            <a:r>
              <a:rPr sz="1496" dirty="0">
                <a:solidFill>
                  <a:srgbClr val="37A9DB"/>
                </a:solidFill>
                <a:latin typeface="Arial"/>
                <a:cs typeface="Arial"/>
              </a:rPr>
              <a:t>d</a:t>
            </a:r>
            <a:r>
              <a:rPr sz="1496" spc="64"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onne</a:t>
            </a:r>
            <a:r>
              <a:rPr sz="1496" spc="4" dirty="0">
                <a:solidFill>
                  <a:srgbClr val="37A9DB"/>
                </a:solidFill>
                <a:latin typeface="Arial"/>
                <a:cs typeface="Arial"/>
              </a:rPr>
              <a:t>c</a:t>
            </a:r>
            <a:r>
              <a:rPr sz="1496" dirty="0">
                <a:solidFill>
                  <a:srgbClr val="37A9DB"/>
                </a:solidFill>
                <a:latin typeface="Arial"/>
                <a:cs typeface="Arial"/>
              </a:rPr>
              <a:t>t</a:t>
            </a:r>
            <a:r>
              <a:rPr sz="1496"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spc="-4" dirty="0">
                <a:solidFill>
                  <a:srgbClr val="37A9DB"/>
                </a:solidFill>
                <a:latin typeface="Arial"/>
                <a:cs typeface="Arial"/>
              </a:rPr>
              <a:t>en</a:t>
            </a:r>
            <a:r>
              <a:rPr sz="1496" dirty="0">
                <a:solidFill>
                  <a:srgbClr val="37A9DB"/>
                </a:solidFill>
                <a:latin typeface="Arial"/>
                <a:cs typeface="Arial"/>
              </a:rPr>
              <a:t>d</a:t>
            </a:r>
            <a:r>
              <a:rPr sz="1496" spc="43" dirty="0">
                <a:solidFill>
                  <a:srgbClr val="37A9DB"/>
                </a:solidFill>
                <a:latin typeface="Times New Roman"/>
                <a:cs typeface="Times New Roman"/>
              </a:rPr>
              <a:t> </a:t>
            </a:r>
            <a:r>
              <a:rPr sz="1496" spc="-4" dirty="0">
                <a:solidFill>
                  <a:srgbClr val="37A9DB"/>
                </a:solidFill>
                <a:latin typeface="Arial"/>
                <a:cs typeface="Arial"/>
              </a:rPr>
              <a:t>de</a:t>
            </a:r>
            <a:r>
              <a:rPr sz="1496" spc="4" dirty="0">
                <a:solidFill>
                  <a:srgbClr val="37A9DB"/>
                </a:solidFill>
                <a:latin typeface="Arial"/>
                <a:cs typeface="Arial"/>
              </a:rPr>
              <a:t>vic</a:t>
            </a:r>
            <a:r>
              <a:rPr sz="1496" dirty="0">
                <a:solidFill>
                  <a:srgbClr val="37A9DB"/>
                </a:solidFill>
                <a:latin typeface="Arial"/>
                <a:cs typeface="Arial"/>
              </a:rPr>
              <a:t>e</a:t>
            </a:r>
            <a:r>
              <a:rPr sz="1496" spc="34"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dirty="0">
                <a:solidFill>
                  <a:srgbClr val="37A9DB"/>
                </a:solidFill>
                <a:latin typeface="Arial"/>
                <a:cs typeface="Arial"/>
              </a:rPr>
              <a:t>the</a:t>
            </a:r>
            <a:r>
              <a:rPr sz="1496" spc="60" dirty="0">
                <a:solidFill>
                  <a:srgbClr val="37A9DB"/>
                </a:solidFill>
                <a:latin typeface="Times New Roman"/>
                <a:cs typeface="Times New Roman"/>
              </a:rPr>
              <a:t> </a:t>
            </a:r>
            <a:r>
              <a:rPr sz="1496" dirty="0">
                <a:solidFill>
                  <a:srgbClr val="37A9DB"/>
                </a:solidFill>
                <a:latin typeface="Arial"/>
                <a:cs typeface="Arial"/>
              </a:rPr>
              <a:t>modu</a:t>
            </a:r>
            <a:r>
              <a:rPr sz="1496" spc="4" dirty="0">
                <a:solidFill>
                  <a:srgbClr val="37A9DB"/>
                </a:solidFill>
                <a:latin typeface="Arial"/>
                <a:cs typeface="Arial"/>
              </a:rPr>
              <a:t>l</a:t>
            </a:r>
            <a:r>
              <a:rPr sz="1496" dirty="0">
                <a:solidFill>
                  <a:srgbClr val="37A9DB"/>
                </a:solidFill>
                <a:latin typeface="Arial"/>
                <a:cs typeface="Arial"/>
              </a:rPr>
              <a:t>e</a:t>
            </a:r>
            <a:endParaRPr sz="1496">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9</a:t>
            </a:r>
            <a:r>
              <a:rPr sz="1112" spc="4" dirty="0">
                <a:solidFill>
                  <a:srgbClr val="FFFFFF"/>
                </a:solidFill>
                <a:latin typeface="Arial"/>
                <a:cs typeface="Arial"/>
              </a:rPr>
              <a:t>5</a:t>
            </a:r>
            <a:endParaRPr sz="1112">
              <a:solidFill>
                <a:prstClr val="black"/>
              </a:solidFill>
              <a:latin typeface="Arial"/>
              <a:cs typeface="Arial"/>
            </a:endParaRPr>
          </a:p>
        </p:txBody>
      </p:sp>
      <p:sp>
        <p:nvSpPr>
          <p:cNvPr id="6" name="object 6"/>
          <p:cNvSpPr/>
          <p:nvPr/>
        </p:nvSpPr>
        <p:spPr>
          <a:xfrm>
            <a:off x="581481" y="4493154"/>
            <a:ext cx="3336669" cy="1787966"/>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7" name="object 7"/>
          <p:cNvSpPr txBox="1"/>
          <p:nvPr/>
        </p:nvSpPr>
        <p:spPr>
          <a:xfrm>
            <a:off x="1605805" y="5493672"/>
            <a:ext cx="1051777"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4" dirty="0">
                <a:solidFill>
                  <a:srgbClr val="156FB8"/>
                </a:solidFill>
                <a:latin typeface="Arial"/>
                <a:cs typeface="Arial"/>
              </a:rPr>
              <a:t>F_</a:t>
            </a:r>
            <a:r>
              <a:rPr sz="1667" dirty="0">
                <a:solidFill>
                  <a:srgbClr val="156FB8"/>
                </a:solidFill>
                <a:latin typeface="Arial"/>
                <a:cs typeface="Arial"/>
              </a:rPr>
              <a:t>A</a:t>
            </a:r>
            <a:r>
              <a:rPr sz="1667" spc="9" dirty="0">
                <a:solidFill>
                  <a:srgbClr val="156FB8"/>
                </a:solidFill>
                <a:latin typeface="Arial"/>
                <a:cs typeface="Arial"/>
              </a:rPr>
              <a:t>P</a:t>
            </a:r>
            <a:endParaRPr sz="1667">
              <a:solidFill>
                <a:prstClr val="black"/>
              </a:solidFill>
              <a:latin typeface="Arial"/>
              <a:cs typeface="Arial"/>
            </a:endParaRPr>
          </a:p>
        </p:txBody>
      </p:sp>
      <p:sp>
        <p:nvSpPr>
          <p:cNvPr id="8" name="object 8"/>
          <p:cNvSpPr/>
          <p:nvPr/>
        </p:nvSpPr>
        <p:spPr>
          <a:xfrm>
            <a:off x="2571240" y="4759788"/>
            <a:ext cx="1084045" cy="516884"/>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9" name="object 9"/>
          <p:cNvSpPr/>
          <p:nvPr/>
        </p:nvSpPr>
        <p:spPr>
          <a:xfrm>
            <a:off x="1032039" y="5378616"/>
            <a:ext cx="367568" cy="367568"/>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0" name="object 10"/>
          <p:cNvSpPr/>
          <p:nvPr/>
        </p:nvSpPr>
        <p:spPr>
          <a:xfrm>
            <a:off x="1445086" y="5173559"/>
            <a:ext cx="164852" cy="164852"/>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2260849" y="4793485"/>
            <a:ext cx="208082" cy="208092"/>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5763039" y="1325301"/>
            <a:ext cx="1658360" cy="2374847"/>
          </a:xfrm>
          <a:prstGeom prst="rect">
            <a:avLst/>
          </a:prstGeom>
          <a:blipFill>
            <a:blip r:embed="rId8" cstate="print"/>
            <a:stretch>
              <a:fillRect/>
            </a:stretch>
          </a:blipFill>
        </p:spPr>
        <p:txBody>
          <a:bodyPr wrap="square" lIns="0" tIns="0" rIns="0" bIns="0" rtlCol="0"/>
          <a:lstStyle/>
          <a:p>
            <a:endParaRPr sz="1539">
              <a:solidFill>
                <a:prstClr val="black"/>
              </a:solidFill>
            </a:endParaRPr>
          </a:p>
        </p:txBody>
      </p:sp>
      <p:sp>
        <p:nvSpPr>
          <p:cNvPr id="14" name="object 14"/>
          <p:cNvSpPr/>
          <p:nvPr/>
        </p:nvSpPr>
        <p:spPr>
          <a:xfrm>
            <a:off x="5763769" y="2140147"/>
            <a:ext cx="1643096" cy="231315"/>
          </a:xfrm>
          <a:custGeom>
            <a:avLst/>
            <a:gdLst/>
            <a:ahLst/>
            <a:cxnLst/>
            <a:rect l="l" t="t" r="r" b="b"/>
            <a:pathLst>
              <a:path w="1921509" h="270510">
                <a:moveTo>
                  <a:pt x="0" y="270343"/>
                </a:moveTo>
                <a:lnTo>
                  <a:pt x="1920895" y="270343"/>
                </a:lnTo>
                <a:lnTo>
                  <a:pt x="1920895" y="0"/>
                </a:lnTo>
                <a:lnTo>
                  <a:pt x="0" y="0"/>
                </a:lnTo>
                <a:lnTo>
                  <a:pt x="0" y="270343"/>
                </a:lnTo>
                <a:close/>
              </a:path>
            </a:pathLst>
          </a:custGeom>
          <a:ln w="41977">
            <a:solidFill>
              <a:srgbClr val="ED2124"/>
            </a:solidFill>
          </a:ln>
        </p:spPr>
        <p:txBody>
          <a:bodyPr wrap="square" lIns="0" tIns="0" rIns="0" bIns="0" rtlCol="0"/>
          <a:lstStyle/>
          <a:p>
            <a:endParaRPr sz="1539">
              <a:solidFill>
                <a:prstClr val="black"/>
              </a:solidFill>
            </a:endParaRPr>
          </a:p>
        </p:txBody>
      </p:sp>
      <p:sp>
        <p:nvSpPr>
          <p:cNvPr id="15" name="object 15"/>
          <p:cNvSpPr txBox="1"/>
          <p:nvPr/>
        </p:nvSpPr>
        <p:spPr>
          <a:xfrm>
            <a:off x="5987674" y="45969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16" name="object 16"/>
          <p:cNvSpPr/>
          <p:nvPr/>
        </p:nvSpPr>
        <p:spPr>
          <a:xfrm>
            <a:off x="1400270" y="4967624"/>
            <a:ext cx="1171236" cy="647248"/>
          </a:xfrm>
          <a:custGeom>
            <a:avLst/>
            <a:gdLst/>
            <a:ahLst/>
            <a:cxnLst/>
            <a:rect l="l" t="t" r="r" b="b"/>
            <a:pathLst>
              <a:path w="1369695" h="756920">
                <a:moveTo>
                  <a:pt x="104595" y="634008"/>
                </a:moveTo>
                <a:lnTo>
                  <a:pt x="0" y="696824"/>
                </a:lnTo>
                <a:lnTo>
                  <a:pt x="106131" y="756867"/>
                </a:lnTo>
                <a:lnTo>
                  <a:pt x="112846" y="755047"/>
                </a:lnTo>
                <a:lnTo>
                  <a:pt x="115775" y="749783"/>
                </a:lnTo>
                <a:lnTo>
                  <a:pt x="118716" y="744544"/>
                </a:lnTo>
                <a:lnTo>
                  <a:pt x="116896" y="737902"/>
                </a:lnTo>
                <a:lnTo>
                  <a:pt x="63097" y="707446"/>
                </a:lnTo>
                <a:lnTo>
                  <a:pt x="21811" y="707446"/>
                </a:lnTo>
                <a:lnTo>
                  <a:pt x="21537" y="685620"/>
                </a:lnTo>
                <a:lnTo>
                  <a:pt x="32040" y="685489"/>
                </a:lnTo>
                <a:lnTo>
                  <a:pt x="63485" y="684142"/>
                </a:lnTo>
                <a:lnTo>
                  <a:pt x="115775" y="652723"/>
                </a:lnTo>
                <a:lnTo>
                  <a:pt x="117466" y="646020"/>
                </a:lnTo>
                <a:lnTo>
                  <a:pt x="114370" y="640854"/>
                </a:lnTo>
                <a:lnTo>
                  <a:pt x="111181" y="635687"/>
                </a:lnTo>
                <a:lnTo>
                  <a:pt x="104595" y="634008"/>
                </a:lnTo>
                <a:close/>
              </a:path>
              <a:path w="1369695" h="756920">
                <a:moveTo>
                  <a:pt x="63485" y="684142"/>
                </a:moveTo>
                <a:lnTo>
                  <a:pt x="32040" y="685489"/>
                </a:lnTo>
                <a:lnTo>
                  <a:pt x="21537" y="685620"/>
                </a:lnTo>
                <a:lnTo>
                  <a:pt x="21811" y="707446"/>
                </a:lnTo>
                <a:lnTo>
                  <a:pt x="32314" y="707315"/>
                </a:lnTo>
                <a:lnTo>
                  <a:pt x="60736" y="706110"/>
                </a:lnTo>
                <a:lnTo>
                  <a:pt x="60362" y="705898"/>
                </a:lnTo>
                <a:lnTo>
                  <a:pt x="27288" y="705898"/>
                </a:lnTo>
                <a:lnTo>
                  <a:pt x="27050" y="687037"/>
                </a:lnTo>
                <a:lnTo>
                  <a:pt x="58669" y="687037"/>
                </a:lnTo>
                <a:lnTo>
                  <a:pt x="63485" y="684142"/>
                </a:lnTo>
                <a:close/>
              </a:path>
              <a:path w="1369695" h="756920">
                <a:moveTo>
                  <a:pt x="60736" y="706110"/>
                </a:moveTo>
                <a:lnTo>
                  <a:pt x="32314" y="707315"/>
                </a:lnTo>
                <a:lnTo>
                  <a:pt x="21811" y="707446"/>
                </a:lnTo>
                <a:lnTo>
                  <a:pt x="63097" y="707446"/>
                </a:lnTo>
                <a:lnTo>
                  <a:pt x="60736" y="706110"/>
                </a:lnTo>
                <a:close/>
              </a:path>
              <a:path w="1369695" h="756920">
                <a:moveTo>
                  <a:pt x="1308693" y="50739"/>
                </a:moveTo>
                <a:lnTo>
                  <a:pt x="1240368" y="56387"/>
                </a:lnTo>
                <a:lnTo>
                  <a:pt x="1177253" y="65056"/>
                </a:lnTo>
                <a:lnTo>
                  <a:pt x="1115555" y="76806"/>
                </a:lnTo>
                <a:lnTo>
                  <a:pt x="1055811" y="91357"/>
                </a:lnTo>
                <a:lnTo>
                  <a:pt x="998719" y="108429"/>
                </a:lnTo>
                <a:lnTo>
                  <a:pt x="944569" y="128028"/>
                </a:lnTo>
                <a:lnTo>
                  <a:pt x="893896" y="149708"/>
                </a:lnTo>
                <a:lnTo>
                  <a:pt x="847176" y="173367"/>
                </a:lnTo>
                <a:lnTo>
                  <a:pt x="804909" y="198689"/>
                </a:lnTo>
                <a:lnTo>
                  <a:pt x="767547" y="225683"/>
                </a:lnTo>
                <a:lnTo>
                  <a:pt x="735650" y="253947"/>
                </a:lnTo>
                <a:lnTo>
                  <a:pt x="709635" y="283631"/>
                </a:lnTo>
                <a:lnTo>
                  <a:pt x="683038" y="330506"/>
                </a:lnTo>
                <a:lnTo>
                  <a:pt x="673809" y="377796"/>
                </a:lnTo>
                <a:lnTo>
                  <a:pt x="673108" y="391216"/>
                </a:lnTo>
                <a:lnTo>
                  <a:pt x="670453" y="404801"/>
                </a:lnTo>
                <a:lnTo>
                  <a:pt x="652116" y="446068"/>
                </a:lnTo>
                <a:lnTo>
                  <a:pt x="618399" y="487369"/>
                </a:lnTo>
                <a:lnTo>
                  <a:pt x="588312" y="514087"/>
                </a:lnTo>
                <a:lnTo>
                  <a:pt x="552629" y="539959"/>
                </a:lnTo>
                <a:lnTo>
                  <a:pt x="511777" y="564449"/>
                </a:lnTo>
                <a:lnTo>
                  <a:pt x="466295" y="587358"/>
                </a:lnTo>
                <a:lnTo>
                  <a:pt x="416765" y="608539"/>
                </a:lnTo>
                <a:lnTo>
                  <a:pt x="363867" y="627638"/>
                </a:lnTo>
                <a:lnTo>
                  <a:pt x="307908" y="644472"/>
                </a:lnTo>
                <a:lnTo>
                  <a:pt x="249268" y="658724"/>
                </a:lnTo>
                <a:lnTo>
                  <a:pt x="188689" y="670297"/>
                </a:lnTo>
                <a:lnTo>
                  <a:pt x="126705" y="678835"/>
                </a:lnTo>
                <a:lnTo>
                  <a:pt x="63721" y="684132"/>
                </a:lnTo>
                <a:lnTo>
                  <a:pt x="63485" y="684142"/>
                </a:lnTo>
                <a:lnTo>
                  <a:pt x="43332" y="696255"/>
                </a:lnTo>
                <a:lnTo>
                  <a:pt x="60736" y="706110"/>
                </a:lnTo>
                <a:lnTo>
                  <a:pt x="64651" y="705944"/>
                </a:lnTo>
                <a:lnTo>
                  <a:pt x="96892" y="703624"/>
                </a:lnTo>
                <a:lnTo>
                  <a:pt x="160568" y="696647"/>
                </a:lnTo>
                <a:lnTo>
                  <a:pt x="223098" y="686369"/>
                </a:lnTo>
                <a:lnTo>
                  <a:pt x="283689" y="673251"/>
                </a:lnTo>
                <a:lnTo>
                  <a:pt x="342186" y="657356"/>
                </a:lnTo>
                <a:lnTo>
                  <a:pt x="397870" y="639043"/>
                </a:lnTo>
                <a:lnTo>
                  <a:pt x="450341" y="618338"/>
                </a:lnTo>
                <a:lnTo>
                  <a:pt x="499180" y="595728"/>
                </a:lnTo>
                <a:lnTo>
                  <a:pt x="543686" y="571155"/>
                </a:lnTo>
                <a:lnTo>
                  <a:pt x="583417" y="545140"/>
                </a:lnTo>
                <a:lnTo>
                  <a:pt x="618125" y="517577"/>
                </a:lnTo>
                <a:lnTo>
                  <a:pt x="647081" y="488621"/>
                </a:lnTo>
                <a:lnTo>
                  <a:pt x="678847" y="443282"/>
                </a:lnTo>
                <a:lnTo>
                  <a:pt x="694514" y="395429"/>
                </a:lnTo>
                <a:lnTo>
                  <a:pt x="696611" y="364211"/>
                </a:lnTo>
                <a:lnTo>
                  <a:pt x="699278" y="350794"/>
                </a:lnTo>
                <a:lnTo>
                  <a:pt x="717874" y="309789"/>
                </a:lnTo>
                <a:lnTo>
                  <a:pt x="751475" y="269068"/>
                </a:lnTo>
                <a:lnTo>
                  <a:pt x="781549" y="242340"/>
                </a:lnTo>
                <a:lnTo>
                  <a:pt x="817232" y="216596"/>
                </a:lnTo>
                <a:lnTo>
                  <a:pt x="858082" y="192249"/>
                </a:lnTo>
                <a:lnTo>
                  <a:pt x="903421" y="169295"/>
                </a:lnTo>
                <a:lnTo>
                  <a:pt x="952951" y="148160"/>
                </a:lnTo>
                <a:lnTo>
                  <a:pt x="1005839" y="129134"/>
                </a:lnTo>
                <a:lnTo>
                  <a:pt x="1061834" y="112202"/>
                </a:lnTo>
                <a:lnTo>
                  <a:pt x="1120307" y="98084"/>
                </a:lnTo>
                <a:lnTo>
                  <a:pt x="1181039" y="86462"/>
                </a:lnTo>
                <a:lnTo>
                  <a:pt x="1243035" y="77912"/>
                </a:lnTo>
                <a:lnTo>
                  <a:pt x="1305788" y="72760"/>
                </a:lnTo>
                <a:lnTo>
                  <a:pt x="1326056" y="60569"/>
                </a:lnTo>
                <a:lnTo>
                  <a:pt x="1308693" y="50739"/>
                </a:lnTo>
                <a:close/>
              </a:path>
              <a:path w="1369695" h="756920">
                <a:moveTo>
                  <a:pt x="27050" y="687037"/>
                </a:moveTo>
                <a:lnTo>
                  <a:pt x="27288" y="705898"/>
                </a:lnTo>
                <a:lnTo>
                  <a:pt x="43332" y="696255"/>
                </a:lnTo>
                <a:lnTo>
                  <a:pt x="27050" y="687037"/>
                </a:lnTo>
                <a:close/>
              </a:path>
              <a:path w="1369695" h="756920">
                <a:moveTo>
                  <a:pt x="43332" y="696255"/>
                </a:moveTo>
                <a:lnTo>
                  <a:pt x="27288" y="705898"/>
                </a:lnTo>
                <a:lnTo>
                  <a:pt x="60362" y="705898"/>
                </a:lnTo>
                <a:lnTo>
                  <a:pt x="43332" y="696255"/>
                </a:lnTo>
                <a:close/>
              </a:path>
              <a:path w="1369695" h="756920">
                <a:moveTo>
                  <a:pt x="58669" y="687037"/>
                </a:moveTo>
                <a:lnTo>
                  <a:pt x="27050" y="687037"/>
                </a:lnTo>
                <a:lnTo>
                  <a:pt x="43332" y="696255"/>
                </a:lnTo>
                <a:lnTo>
                  <a:pt x="58669" y="687037"/>
                </a:lnTo>
                <a:close/>
              </a:path>
              <a:path w="1369695" h="756920">
                <a:moveTo>
                  <a:pt x="1350608" y="49386"/>
                </a:moveTo>
                <a:lnTo>
                  <a:pt x="1347691" y="49386"/>
                </a:lnTo>
                <a:lnTo>
                  <a:pt x="1347977" y="71222"/>
                </a:lnTo>
                <a:lnTo>
                  <a:pt x="1337761" y="71365"/>
                </a:lnTo>
                <a:lnTo>
                  <a:pt x="1305997" y="72746"/>
                </a:lnTo>
                <a:lnTo>
                  <a:pt x="1305788" y="72760"/>
                </a:lnTo>
                <a:lnTo>
                  <a:pt x="1253657" y="104095"/>
                </a:lnTo>
                <a:lnTo>
                  <a:pt x="1251978" y="110822"/>
                </a:lnTo>
                <a:lnTo>
                  <a:pt x="1255062" y="115991"/>
                </a:lnTo>
                <a:lnTo>
                  <a:pt x="1258275" y="121170"/>
                </a:lnTo>
                <a:lnTo>
                  <a:pt x="1264849" y="122849"/>
                </a:lnTo>
                <a:lnTo>
                  <a:pt x="1348204" y="72746"/>
                </a:lnTo>
                <a:lnTo>
                  <a:pt x="1369384" y="60005"/>
                </a:lnTo>
                <a:lnTo>
                  <a:pt x="1350608" y="49386"/>
                </a:lnTo>
                <a:close/>
              </a:path>
              <a:path w="1369695" h="756920">
                <a:moveTo>
                  <a:pt x="1326056" y="60569"/>
                </a:moveTo>
                <a:lnTo>
                  <a:pt x="1305788" y="72760"/>
                </a:lnTo>
                <a:lnTo>
                  <a:pt x="1305997" y="72746"/>
                </a:lnTo>
                <a:lnTo>
                  <a:pt x="1337761" y="71365"/>
                </a:lnTo>
                <a:lnTo>
                  <a:pt x="1347977" y="71222"/>
                </a:lnTo>
                <a:lnTo>
                  <a:pt x="1347959" y="69805"/>
                </a:lnTo>
                <a:lnTo>
                  <a:pt x="1342369" y="69805"/>
                </a:lnTo>
                <a:lnTo>
                  <a:pt x="1326056" y="60569"/>
                </a:lnTo>
                <a:close/>
              </a:path>
              <a:path w="1369695" h="756920">
                <a:moveTo>
                  <a:pt x="1342095" y="50922"/>
                </a:moveTo>
                <a:lnTo>
                  <a:pt x="1326056" y="60569"/>
                </a:lnTo>
                <a:lnTo>
                  <a:pt x="1342369" y="69805"/>
                </a:lnTo>
                <a:lnTo>
                  <a:pt x="1342095" y="50922"/>
                </a:lnTo>
                <a:close/>
              </a:path>
              <a:path w="1369695" h="756920">
                <a:moveTo>
                  <a:pt x="1347711" y="50922"/>
                </a:moveTo>
                <a:lnTo>
                  <a:pt x="1342095" y="50922"/>
                </a:lnTo>
                <a:lnTo>
                  <a:pt x="1342369" y="69805"/>
                </a:lnTo>
                <a:lnTo>
                  <a:pt x="1347959" y="69805"/>
                </a:lnTo>
                <a:lnTo>
                  <a:pt x="1347711" y="50922"/>
                </a:lnTo>
                <a:close/>
              </a:path>
              <a:path w="1369695" h="756920">
                <a:moveTo>
                  <a:pt x="1347691" y="49386"/>
                </a:moveTo>
                <a:lnTo>
                  <a:pt x="1336761" y="49529"/>
                </a:lnTo>
                <a:lnTo>
                  <a:pt x="1308693" y="50739"/>
                </a:lnTo>
                <a:lnTo>
                  <a:pt x="1326056" y="60569"/>
                </a:lnTo>
                <a:lnTo>
                  <a:pt x="1342095" y="50922"/>
                </a:lnTo>
                <a:lnTo>
                  <a:pt x="1347711" y="50922"/>
                </a:lnTo>
                <a:lnTo>
                  <a:pt x="1347691" y="49386"/>
                </a:lnTo>
                <a:close/>
              </a:path>
              <a:path w="1369695" h="756920">
                <a:moveTo>
                  <a:pt x="1263325" y="0"/>
                </a:moveTo>
                <a:lnTo>
                  <a:pt x="1256598" y="1810"/>
                </a:lnTo>
                <a:lnTo>
                  <a:pt x="1253657" y="6976"/>
                </a:lnTo>
                <a:lnTo>
                  <a:pt x="1250728" y="12310"/>
                </a:lnTo>
                <a:lnTo>
                  <a:pt x="1252548" y="19025"/>
                </a:lnTo>
                <a:lnTo>
                  <a:pt x="1257848" y="21954"/>
                </a:lnTo>
                <a:lnTo>
                  <a:pt x="1308693" y="50739"/>
                </a:lnTo>
                <a:lnTo>
                  <a:pt x="1336761" y="49529"/>
                </a:lnTo>
                <a:lnTo>
                  <a:pt x="1347691" y="49386"/>
                </a:lnTo>
                <a:lnTo>
                  <a:pt x="1350608" y="49386"/>
                </a:lnTo>
                <a:lnTo>
                  <a:pt x="1263325" y="0"/>
                </a:lnTo>
                <a:close/>
              </a:path>
            </a:pathLst>
          </a:custGeom>
          <a:solidFill>
            <a:srgbClr val="FDD20E"/>
          </a:solidFill>
        </p:spPr>
        <p:txBody>
          <a:bodyPr wrap="square" lIns="0" tIns="0" rIns="0" bIns="0" rtlCol="0"/>
          <a:lstStyle/>
          <a:p>
            <a:endParaRPr sz="1539">
              <a:solidFill>
                <a:prstClr val="black"/>
              </a:solidFill>
            </a:endParaRPr>
          </a:p>
        </p:txBody>
      </p:sp>
      <p:graphicFrame>
        <p:nvGraphicFramePr>
          <p:cNvPr id="12" name="object 12"/>
          <p:cNvGraphicFramePr>
            <a:graphicFrameLocks noGrp="1"/>
          </p:cNvGraphicFramePr>
          <p:nvPr/>
        </p:nvGraphicFramePr>
        <p:xfrm>
          <a:off x="4364561" y="5176163"/>
          <a:ext cx="4341919" cy="825606"/>
        </p:xfrm>
        <a:graphic>
          <a:graphicData uri="http://schemas.openxmlformats.org/drawingml/2006/table">
            <a:tbl>
              <a:tblPr firstRow="1" bandRow="1">
                <a:tableStyleId>{2D5ABB26-0587-4C30-8999-92F81FD0307C}</a:tableStyleId>
              </a:tblPr>
              <a:tblGrid>
                <a:gridCol w="750928"/>
                <a:gridCol w="3590991"/>
              </a:tblGrid>
              <a:tr h="261329">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564277">
                <a:tc gridSpan="2">
                  <a:txBody>
                    <a:bodyPr/>
                    <a:lstStyle/>
                    <a:p>
                      <a:pPr marL="96520">
                        <a:lnSpc>
                          <a:spcPct val="100000"/>
                        </a:lnSpc>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28</a:t>
                      </a:r>
                      <a:r>
                        <a:rPr sz="1000" b="1" spc="-5" dirty="0">
                          <a:solidFill>
                            <a:srgbClr val="231F20"/>
                          </a:solidFill>
                          <a:latin typeface="Calibri"/>
                          <a:cs typeface="Calibri"/>
                        </a:rPr>
                        <a:t>:</a:t>
                      </a:r>
                      <a:r>
                        <a:rPr sz="1000" b="1" dirty="0">
                          <a:solidFill>
                            <a:srgbClr val="231F20"/>
                          </a:solidFill>
                          <a:latin typeface="Calibri"/>
                          <a:cs typeface="Calibri"/>
                        </a:rPr>
                        <a:t>90</a:t>
                      </a:r>
                      <a:r>
                        <a:rPr sz="1000" b="1" spc="-5" dirty="0">
                          <a:solidFill>
                            <a:srgbClr val="231F20"/>
                          </a:solidFill>
                          <a:latin typeface="Calibri"/>
                          <a:cs typeface="Calibri"/>
                        </a:rPr>
                        <a:t>:</a:t>
                      </a:r>
                      <a:r>
                        <a:rPr sz="1000" b="1" dirty="0">
                          <a:solidFill>
                            <a:srgbClr val="231F20"/>
                          </a:solidFill>
                          <a:latin typeface="Calibri"/>
                          <a:cs typeface="Calibri"/>
                        </a:rPr>
                        <a:t>18</a:t>
                      </a:r>
                      <a:r>
                        <a:rPr sz="1000" b="1" spc="-5" dirty="0">
                          <a:solidFill>
                            <a:srgbClr val="231F20"/>
                          </a:solidFill>
                          <a:latin typeface="Calibri"/>
                          <a:cs typeface="Calibri"/>
                        </a:rPr>
                        <a:t>:</a:t>
                      </a:r>
                      <a:r>
                        <a:rPr sz="1000" b="1" dirty="0">
                          <a:solidFill>
                            <a:srgbClr val="231F20"/>
                          </a:solidFill>
                          <a:latin typeface="Calibri"/>
                          <a:cs typeface="Calibri"/>
                        </a:rPr>
                        <a:t>7C</a:t>
                      </a:r>
                      <a:r>
                        <a:rPr sz="1000" b="1" spc="-5" dirty="0">
                          <a:solidFill>
                            <a:srgbClr val="231F20"/>
                          </a:solidFill>
                          <a:latin typeface="Calibri"/>
                          <a:cs typeface="Calibri"/>
                        </a:rPr>
                        <a:t>:</a:t>
                      </a:r>
                      <a:r>
                        <a:rPr sz="1000" b="1" dirty="0">
                          <a:solidFill>
                            <a:srgbClr val="231F20"/>
                          </a:solidFill>
                          <a:latin typeface="Calibri"/>
                          <a:cs typeface="Calibri"/>
                        </a:rPr>
                        <a:t>96</a:t>
                      </a:r>
                      <a:r>
                        <a:rPr sz="1000" b="1" spc="-5" dirty="0">
                          <a:solidFill>
                            <a:srgbClr val="231F20"/>
                          </a:solidFill>
                          <a:latin typeface="Calibri"/>
                          <a:cs typeface="Calibri"/>
                        </a:rPr>
                        <a:t>:</a:t>
                      </a:r>
                      <a:r>
                        <a:rPr sz="1000" b="1" dirty="0">
                          <a:solidFill>
                            <a:srgbClr val="231F20"/>
                          </a:solidFill>
                          <a:latin typeface="Calibri"/>
                          <a:cs typeface="Calibri"/>
                        </a:rPr>
                        <a:t>0</a:t>
                      </a:r>
                      <a:r>
                        <a:rPr sz="1000" b="1" spc="-15" dirty="0">
                          <a:solidFill>
                            <a:srgbClr val="231F20"/>
                          </a:solidFill>
                          <a:latin typeface="Calibri"/>
                          <a:cs typeface="Calibri"/>
                        </a:rPr>
                        <a:t>D</a:t>
                      </a:r>
                      <a:r>
                        <a:rPr sz="1000" b="1" spc="-5" dirty="0">
                          <a:solidFill>
                            <a:srgbClr val="231F20"/>
                          </a:solidFill>
                          <a:latin typeface="Calibri"/>
                          <a:cs typeface="Calibri"/>
                        </a:rPr>
                        <a:t>:</a:t>
                      </a:r>
                      <a:r>
                        <a:rPr sz="1000" b="1" dirty="0">
                          <a:solidFill>
                            <a:srgbClr val="231F20"/>
                          </a:solidFill>
                          <a:latin typeface="Calibri"/>
                          <a:cs typeface="Calibri"/>
                        </a:rPr>
                        <a:t>0B</a:t>
                      </a:r>
                      <a:r>
                        <a:rPr sz="1000" b="1" spc="-60" dirty="0">
                          <a:solidFill>
                            <a:srgbClr val="231F20"/>
                          </a:solidFill>
                          <a:latin typeface="Times New Roman"/>
                          <a:cs typeface="Times New Roman"/>
                        </a:rPr>
                        <a:t> </a:t>
                      </a:r>
                      <a:r>
                        <a:rPr sz="1000" b="1" dirty="0">
                          <a:solidFill>
                            <a:srgbClr val="231F20"/>
                          </a:solidFill>
                          <a:latin typeface="Calibri"/>
                          <a:cs typeface="Calibri"/>
                        </a:rPr>
                        <a:t>A</a:t>
                      </a:r>
                      <a:r>
                        <a:rPr sz="1000" b="1" spc="5" dirty="0">
                          <a:solidFill>
                            <a:srgbClr val="231F20"/>
                          </a:solidFill>
                          <a:latin typeface="Calibri"/>
                          <a:cs typeface="Calibri"/>
                        </a:rPr>
                        <a:t>s</a:t>
                      </a:r>
                      <a:r>
                        <a:rPr sz="1000" b="1" dirty="0">
                          <a:solidFill>
                            <a:srgbClr val="231F20"/>
                          </a:solidFill>
                          <a:latin typeface="Calibri"/>
                          <a:cs typeface="Calibri"/>
                        </a:rPr>
                        <a:t>s</a:t>
                      </a:r>
                      <a:r>
                        <a:rPr sz="1000" b="1" spc="-10" dirty="0">
                          <a:solidFill>
                            <a:srgbClr val="231F20"/>
                          </a:solidFill>
                          <a:latin typeface="Calibri"/>
                          <a:cs typeface="Calibri"/>
                        </a:rPr>
                        <a:t>o</a:t>
                      </a:r>
                      <a:r>
                        <a:rPr sz="1000" b="1" spc="5" dirty="0">
                          <a:solidFill>
                            <a:srgbClr val="231F20"/>
                          </a:solidFill>
                          <a:latin typeface="Calibri"/>
                          <a:cs typeface="Calibri"/>
                        </a:rPr>
                        <a:t>c</a:t>
                      </a:r>
                      <a:r>
                        <a:rPr sz="1000" b="1" dirty="0">
                          <a:solidFill>
                            <a:srgbClr val="231F20"/>
                          </a:solidFill>
                          <a:latin typeface="Calibri"/>
                          <a:cs typeface="Calibri"/>
                        </a:rPr>
                        <a:t>i</a:t>
                      </a:r>
                      <a:r>
                        <a:rPr sz="1000" b="1" spc="-10" dirty="0">
                          <a:solidFill>
                            <a:srgbClr val="231F20"/>
                          </a:solidFill>
                          <a:latin typeface="Calibri"/>
                          <a:cs typeface="Calibri"/>
                        </a:rPr>
                        <a:t>a</a:t>
                      </a:r>
                      <a:r>
                        <a:rPr sz="1000" b="1" dirty="0">
                          <a:solidFill>
                            <a:srgbClr val="231F20"/>
                          </a:solidFill>
                          <a:latin typeface="Calibri"/>
                          <a:cs typeface="Calibri"/>
                        </a:rPr>
                        <a:t>ted</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29</a:t>
                      </a:r>
                      <a:r>
                        <a:rPr sz="1000" b="1" spc="-5" dirty="0">
                          <a:solidFill>
                            <a:srgbClr val="231F20"/>
                          </a:solidFill>
                          <a:latin typeface="Calibri"/>
                          <a:cs typeface="Calibri"/>
                        </a:rPr>
                        <a:t>:DH</a:t>
                      </a:r>
                      <a:r>
                        <a:rPr sz="1000" b="1" dirty="0">
                          <a:solidFill>
                            <a:srgbClr val="231F20"/>
                          </a:solidFill>
                          <a:latin typeface="Calibri"/>
                          <a:cs typeface="Calibri"/>
                        </a:rPr>
                        <a:t>CP</a:t>
                      </a:r>
                      <a:r>
                        <a:rPr sz="1000" b="1" spc="-65" dirty="0">
                          <a:solidFill>
                            <a:srgbClr val="231F20"/>
                          </a:solidFill>
                          <a:latin typeface="Times New Roman"/>
                          <a:cs typeface="Times New Roman"/>
                        </a:rPr>
                        <a:t> </a:t>
                      </a:r>
                      <a:r>
                        <a:rPr sz="1000" b="1" dirty="0">
                          <a:solidFill>
                            <a:srgbClr val="231F20"/>
                          </a:solidFill>
                          <a:latin typeface="Calibri"/>
                          <a:cs typeface="Calibri"/>
                        </a:rPr>
                        <a:t>r</a:t>
                      </a:r>
                      <a:r>
                        <a:rPr sz="1000" b="1" spc="-5" dirty="0">
                          <a:solidFill>
                            <a:srgbClr val="231F20"/>
                          </a:solidFill>
                          <a:latin typeface="Calibri"/>
                          <a:cs typeface="Calibri"/>
                        </a:rPr>
                        <a:t>ep</a:t>
                      </a:r>
                      <a:r>
                        <a:rPr sz="1000" b="1" dirty="0">
                          <a:solidFill>
                            <a:srgbClr val="231F20"/>
                          </a:solidFill>
                          <a:latin typeface="Calibri"/>
                          <a:cs typeface="Calibri"/>
                        </a:rPr>
                        <a:t>ly</a:t>
                      </a:r>
                      <a:r>
                        <a:rPr sz="1000" b="1" spc="-35" dirty="0">
                          <a:solidFill>
                            <a:srgbClr val="231F20"/>
                          </a:solidFill>
                          <a:latin typeface="Times New Roman"/>
                          <a:cs typeface="Times New Roman"/>
                        </a:rPr>
                        <a:t> </a:t>
                      </a:r>
                      <a:r>
                        <a:rPr sz="1000" b="1" spc="-5" dirty="0">
                          <a:solidFill>
                            <a:srgbClr val="231F20"/>
                          </a:solidFill>
                          <a:latin typeface="Calibri"/>
                          <a:cs typeface="Calibri"/>
                        </a:rPr>
                        <a:t>f</a:t>
                      </a:r>
                      <a:r>
                        <a:rPr sz="1000" b="1" spc="-10" dirty="0">
                          <a:solidFill>
                            <a:srgbClr val="231F20"/>
                          </a:solidFill>
                          <a:latin typeface="Calibri"/>
                          <a:cs typeface="Calibri"/>
                        </a:rPr>
                        <a:t>o</a:t>
                      </a:r>
                      <a:r>
                        <a:rPr sz="1000" b="1" dirty="0">
                          <a:solidFill>
                            <a:srgbClr val="231F20"/>
                          </a:solidFill>
                          <a:latin typeface="Calibri"/>
                          <a:cs typeface="Calibri"/>
                        </a:rPr>
                        <a:t>r</a:t>
                      </a:r>
                      <a:r>
                        <a:rPr sz="1000" b="1" spc="-35" dirty="0">
                          <a:solidFill>
                            <a:srgbClr val="231F20"/>
                          </a:solidFill>
                          <a:latin typeface="Times New Roman"/>
                          <a:cs typeface="Times New Roman"/>
                        </a:rPr>
                        <a:t> </a:t>
                      </a:r>
                      <a:r>
                        <a:rPr sz="1000" b="1" dirty="0">
                          <a:solidFill>
                            <a:srgbClr val="231F20"/>
                          </a:solidFill>
                          <a:latin typeface="Calibri"/>
                          <a:cs typeface="Calibri"/>
                        </a:rPr>
                        <a:t>172.18.151.2</a:t>
                      </a:r>
                      <a:r>
                        <a:rPr sz="1000" b="1" spc="5" dirty="0">
                          <a:solidFill>
                            <a:srgbClr val="231F20"/>
                          </a:solidFill>
                          <a:latin typeface="Calibri"/>
                          <a:cs typeface="Calibri"/>
                        </a:rPr>
                        <a:t>/</a:t>
                      </a:r>
                      <a:r>
                        <a:rPr sz="1000" b="1" dirty="0">
                          <a:solidFill>
                            <a:srgbClr val="231F20"/>
                          </a:solidFill>
                          <a:latin typeface="Calibri"/>
                          <a:cs typeface="Calibri"/>
                        </a:rPr>
                        <a:t>90</a:t>
                      </a:r>
                      <a:r>
                        <a:rPr sz="1000" b="1" spc="-5" dirty="0">
                          <a:solidFill>
                            <a:srgbClr val="231F20"/>
                          </a:solidFill>
                          <a:latin typeface="Calibri"/>
                          <a:cs typeface="Calibri"/>
                        </a:rPr>
                        <a:t>:</a:t>
                      </a:r>
                      <a:r>
                        <a:rPr sz="1000" b="1" dirty="0">
                          <a:solidFill>
                            <a:srgbClr val="231F20"/>
                          </a:solidFill>
                          <a:latin typeface="Calibri"/>
                          <a:cs typeface="Calibri"/>
                        </a:rPr>
                        <a:t>18</a:t>
                      </a:r>
                      <a:r>
                        <a:rPr sz="1000" b="1" spc="-5" dirty="0">
                          <a:solidFill>
                            <a:srgbClr val="231F20"/>
                          </a:solidFill>
                          <a:latin typeface="Calibri"/>
                          <a:cs typeface="Calibri"/>
                        </a:rPr>
                        <a:t>:</a:t>
                      </a:r>
                      <a:r>
                        <a:rPr sz="1000" b="1" dirty="0">
                          <a:solidFill>
                            <a:srgbClr val="231F20"/>
                          </a:solidFill>
                          <a:latin typeface="Calibri"/>
                          <a:cs typeface="Calibri"/>
                        </a:rPr>
                        <a:t>7C</a:t>
                      </a:r>
                      <a:r>
                        <a:rPr sz="1000" b="1" spc="-5" dirty="0">
                          <a:solidFill>
                            <a:srgbClr val="231F20"/>
                          </a:solidFill>
                          <a:latin typeface="Calibri"/>
                          <a:cs typeface="Calibri"/>
                        </a:rPr>
                        <a:t>:</a:t>
                      </a:r>
                      <a:r>
                        <a:rPr sz="1000" b="1" dirty="0">
                          <a:solidFill>
                            <a:srgbClr val="231F20"/>
                          </a:solidFill>
                          <a:latin typeface="Calibri"/>
                          <a:cs typeface="Calibri"/>
                        </a:rPr>
                        <a:t>96</a:t>
                      </a:r>
                      <a:r>
                        <a:rPr sz="1000" b="1" spc="-5" dirty="0">
                          <a:solidFill>
                            <a:srgbClr val="231F20"/>
                          </a:solidFill>
                          <a:latin typeface="Calibri"/>
                          <a:cs typeface="Calibri"/>
                        </a:rPr>
                        <a:t>:</a:t>
                      </a:r>
                      <a:r>
                        <a:rPr sz="1000" b="1" dirty="0">
                          <a:solidFill>
                            <a:srgbClr val="231F20"/>
                          </a:solidFill>
                          <a:latin typeface="Calibri"/>
                          <a:cs typeface="Calibri"/>
                        </a:rPr>
                        <a:t>0</a:t>
                      </a:r>
                      <a:r>
                        <a:rPr sz="1000" b="1" spc="-5" dirty="0">
                          <a:solidFill>
                            <a:srgbClr val="231F20"/>
                          </a:solidFill>
                          <a:latin typeface="Calibri"/>
                          <a:cs typeface="Calibri"/>
                        </a:rPr>
                        <a:t>D:</a:t>
                      </a:r>
                      <a:r>
                        <a:rPr sz="1000" b="1" spc="-10" dirty="0">
                          <a:solidFill>
                            <a:srgbClr val="231F20"/>
                          </a:solidFill>
                          <a:latin typeface="Calibri"/>
                          <a:cs typeface="Calibri"/>
                        </a:rPr>
                        <a:t>0</a:t>
                      </a:r>
                      <a:r>
                        <a:rPr sz="1000" b="1" dirty="0">
                          <a:solidFill>
                            <a:srgbClr val="231F20"/>
                          </a:solidFill>
                          <a:latin typeface="Calibri"/>
                          <a:cs typeface="Calibri"/>
                        </a:rPr>
                        <a:t>B</a:t>
                      </a:r>
                      <a:r>
                        <a:rPr sz="1000" b="1" spc="-70" dirty="0">
                          <a:solidFill>
                            <a:srgbClr val="231F20"/>
                          </a:solidFill>
                          <a:latin typeface="Times New Roman"/>
                          <a:cs typeface="Times New Roman"/>
                        </a:rPr>
                        <a:t> </a:t>
                      </a:r>
                      <a:r>
                        <a:rPr sz="1000" b="1" dirty="0">
                          <a:solidFill>
                            <a:srgbClr val="231F20"/>
                          </a:solidFill>
                          <a:latin typeface="Calibri"/>
                          <a:cs typeface="Calibri"/>
                        </a:rPr>
                        <a:t>to</a:t>
                      </a:r>
                      <a:r>
                        <a:rPr sz="1000" b="1" spc="-35" dirty="0">
                          <a:solidFill>
                            <a:srgbClr val="231F20"/>
                          </a:solidFill>
                          <a:latin typeface="Times New Roman"/>
                          <a:cs typeface="Times New Roman"/>
                        </a:rPr>
                        <a:t> </a:t>
                      </a:r>
                      <a:r>
                        <a:rPr sz="1000" b="1" spc="5" dirty="0">
                          <a:solidFill>
                            <a:srgbClr val="231F20"/>
                          </a:solidFill>
                          <a:latin typeface="Calibri"/>
                          <a:cs typeface="Calibri"/>
                        </a:rPr>
                        <a:t>1</a:t>
                      </a:r>
                      <a:r>
                        <a:rPr sz="1000" b="1" dirty="0">
                          <a:solidFill>
                            <a:srgbClr val="231F20"/>
                          </a:solidFill>
                          <a:latin typeface="Calibri"/>
                          <a:cs typeface="Calibri"/>
                        </a:rPr>
                        <a:t>72</a:t>
                      </a:r>
                      <a:r>
                        <a:rPr sz="1000" b="1" spc="5" dirty="0">
                          <a:solidFill>
                            <a:srgbClr val="231F20"/>
                          </a:solidFill>
                          <a:latin typeface="Calibri"/>
                          <a:cs typeface="Calibri"/>
                        </a:rPr>
                        <a:t>.</a:t>
                      </a:r>
                      <a:r>
                        <a:rPr sz="1000" b="1" dirty="0">
                          <a:solidFill>
                            <a:srgbClr val="231F20"/>
                          </a:solidFill>
                          <a:latin typeface="Calibri"/>
                          <a:cs typeface="Calibri"/>
                        </a:rPr>
                        <a:t>18.151.2</a:t>
                      </a:r>
                      <a:endParaRPr sz="1000">
                        <a:latin typeface="Calibri"/>
                        <a:cs typeface="Calibri"/>
                      </a:endParaRPr>
                    </a:p>
                    <a:p>
                      <a:pPr marL="96520">
                        <a:lnSpc>
                          <a:spcPct val="100000"/>
                        </a:lnSpc>
                        <a:spcBef>
                          <a:spcPts val="2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dirty="0">
                          <a:solidFill>
                            <a:srgbClr val="231F20"/>
                          </a:solidFill>
                          <a:latin typeface="Calibri"/>
                          <a:cs typeface="Calibri"/>
                        </a:rPr>
                        <a:t>IND</a:t>
                      </a:r>
                      <a:r>
                        <a:rPr sz="1000" b="1" spc="-5" dirty="0">
                          <a:solidFill>
                            <a:srgbClr val="231F20"/>
                          </a:solidFill>
                          <a:latin typeface="Calibri"/>
                          <a:cs typeface="Calibri"/>
                        </a:rPr>
                        <a:t>:</a:t>
                      </a:r>
                      <a:r>
                        <a:rPr sz="1000" b="1" dirty="0">
                          <a:solidFill>
                            <a:srgbClr val="231F20"/>
                          </a:solidFill>
                          <a:latin typeface="Calibri"/>
                          <a:cs typeface="Calibri"/>
                        </a:rPr>
                        <a:t>2</a:t>
                      </a:r>
                      <a:r>
                        <a:rPr sz="1000" b="1" spc="5" dirty="0">
                          <a:solidFill>
                            <a:srgbClr val="231F20"/>
                          </a:solidFill>
                          <a:latin typeface="Calibri"/>
                          <a:cs typeface="Calibri"/>
                        </a:rPr>
                        <a:t>9</a:t>
                      </a:r>
                      <a:r>
                        <a:rPr sz="1000" b="1" spc="-10" dirty="0">
                          <a:solidFill>
                            <a:srgbClr val="231F20"/>
                          </a:solidFill>
                          <a:latin typeface="Calibri"/>
                          <a:cs typeface="Calibri"/>
                        </a:rPr>
                        <a:t>:</a:t>
                      </a:r>
                      <a:r>
                        <a:rPr sz="1000" b="1" spc="-5" dirty="0">
                          <a:solidFill>
                            <a:srgbClr val="231F20"/>
                          </a:solidFill>
                          <a:latin typeface="Calibri"/>
                          <a:cs typeface="Calibri"/>
                        </a:rPr>
                        <a:t>DHC</a:t>
                      </a:r>
                      <a:r>
                        <a:rPr sz="1000" b="1" dirty="0">
                          <a:solidFill>
                            <a:srgbClr val="231F20"/>
                          </a:solidFill>
                          <a:latin typeface="Calibri"/>
                          <a:cs typeface="Calibri"/>
                        </a:rPr>
                        <a:t>P</a:t>
                      </a:r>
                      <a:r>
                        <a:rPr sz="1000" b="1" spc="-65" dirty="0">
                          <a:solidFill>
                            <a:srgbClr val="231F20"/>
                          </a:solidFill>
                          <a:latin typeface="Times New Roman"/>
                          <a:cs typeface="Times New Roman"/>
                        </a:rPr>
                        <a:t> </a:t>
                      </a:r>
                      <a:r>
                        <a:rPr sz="1000" b="1" spc="-5" dirty="0">
                          <a:solidFill>
                            <a:srgbClr val="231F20"/>
                          </a:solidFill>
                          <a:latin typeface="Calibri"/>
                          <a:cs typeface="Calibri"/>
                        </a:rPr>
                        <a:t>re</a:t>
                      </a:r>
                      <a:r>
                        <a:rPr sz="1000" b="1" spc="-10" dirty="0">
                          <a:solidFill>
                            <a:srgbClr val="231F20"/>
                          </a:solidFill>
                          <a:latin typeface="Calibri"/>
                          <a:cs typeface="Calibri"/>
                        </a:rPr>
                        <a:t>p</a:t>
                      </a:r>
                      <a:r>
                        <a:rPr sz="1000" b="1" dirty="0">
                          <a:solidFill>
                            <a:srgbClr val="231F20"/>
                          </a:solidFill>
                          <a:latin typeface="Calibri"/>
                          <a:cs typeface="Calibri"/>
                        </a:rPr>
                        <a:t>ly</a:t>
                      </a:r>
                      <a:r>
                        <a:rPr sz="1000" b="1" spc="-35" dirty="0">
                          <a:solidFill>
                            <a:srgbClr val="231F20"/>
                          </a:solidFill>
                          <a:latin typeface="Times New Roman"/>
                          <a:cs typeface="Times New Roman"/>
                        </a:rPr>
                        <a:t> </a:t>
                      </a:r>
                      <a:r>
                        <a:rPr sz="1000" b="1" spc="-5" dirty="0">
                          <a:solidFill>
                            <a:srgbClr val="231F20"/>
                          </a:solidFill>
                          <a:latin typeface="Calibri"/>
                          <a:cs typeface="Calibri"/>
                        </a:rPr>
                        <a:t>f</a:t>
                      </a:r>
                      <a:r>
                        <a:rPr sz="1000" b="1" spc="-10" dirty="0">
                          <a:solidFill>
                            <a:srgbClr val="231F20"/>
                          </a:solidFill>
                          <a:latin typeface="Calibri"/>
                          <a:cs typeface="Calibri"/>
                        </a:rPr>
                        <a:t>o</a:t>
                      </a:r>
                      <a:r>
                        <a:rPr sz="1000" b="1" dirty="0">
                          <a:solidFill>
                            <a:srgbClr val="231F20"/>
                          </a:solidFill>
                          <a:latin typeface="Calibri"/>
                          <a:cs typeface="Calibri"/>
                        </a:rPr>
                        <a:t>r</a:t>
                      </a:r>
                      <a:r>
                        <a:rPr sz="1000" b="1" spc="-35" dirty="0">
                          <a:solidFill>
                            <a:srgbClr val="231F20"/>
                          </a:solidFill>
                          <a:latin typeface="Times New Roman"/>
                          <a:cs typeface="Times New Roman"/>
                        </a:rPr>
                        <a:t> </a:t>
                      </a:r>
                      <a:r>
                        <a:rPr sz="1000" b="1" dirty="0">
                          <a:solidFill>
                            <a:srgbClr val="231F20"/>
                          </a:solidFill>
                          <a:latin typeface="Calibri"/>
                          <a:cs typeface="Calibri"/>
                        </a:rPr>
                        <a:t>1</a:t>
                      </a:r>
                      <a:r>
                        <a:rPr sz="1000" b="1" spc="5" dirty="0">
                          <a:solidFill>
                            <a:srgbClr val="231F20"/>
                          </a:solidFill>
                          <a:latin typeface="Calibri"/>
                          <a:cs typeface="Calibri"/>
                        </a:rPr>
                        <a:t>7</a:t>
                      </a:r>
                      <a:r>
                        <a:rPr sz="1000" b="1" dirty="0">
                          <a:solidFill>
                            <a:srgbClr val="231F20"/>
                          </a:solidFill>
                          <a:latin typeface="Calibri"/>
                          <a:cs typeface="Calibri"/>
                        </a:rPr>
                        <a:t>2</a:t>
                      </a:r>
                      <a:r>
                        <a:rPr sz="1000" b="1" spc="5" dirty="0">
                          <a:solidFill>
                            <a:srgbClr val="231F20"/>
                          </a:solidFill>
                          <a:latin typeface="Calibri"/>
                          <a:cs typeface="Calibri"/>
                        </a:rPr>
                        <a:t>.</a:t>
                      </a:r>
                      <a:r>
                        <a:rPr sz="1000" b="1" dirty="0">
                          <a:solidFill>
                            <a:srgbClr val="231F20"/>
                          </a:solidFill>
                          <a:latin typeface="Calibri"/>
                          <a:cs typeface="Calibri"/>
                        </a:rPr>
                        <a:t>1</a:t>
                      </a:r>
                      <a:r>
                        <a:rPr sz="1000" b="1" spc="5" dirty="0">
                          <a:solidFill>
                            <a:srgbClr val="231F20"/>
                          </a:solidFill>
                          <a:latin typeface="Calibri"/>
                          <a:cs typeface="Calibri"/>
                        </a:rPr>
                        <a:t>8</a:t>
                      </a:r>
                      <a:r>
                        <a:rPr sz="1000" b="1" dirty="0">
                          <a:solidFill>
                            <a:srgbClr val="231F20"/>
                          </a:solidFill>
                          <a:latin typeface="Calibri"/>
                          <a:cs typeface="Calibri"/>
                        </a:rPr>
                        <a:t>.1</a:t>
                      </a:r>
                      <a:r>
                        <a:rPr sz="1000" b="1" spc="5" dirty="0">
                          <a:solidFill>
                            <a:srgbClr val="231F20"/>
                          </a:solidFill>
                          <a:latin typeface="Calibri"/>
                          <a:cs typeface="Calibri"/>
                        </a:rPr>
                        <a:t>5</a:t>
                      </a:r>
                      <a:r>
                        <a:rPr sz="1000" b="1" dirty="0">
                          <a:solidFill>
                            <a:srgbClr val="231F20"/>
                          </a:solidFill>
                          <a:latin typeface="Calibri"/>
                          <a:cs typeface="Calibri"/>
                        </a:rPr>
                        <a:t>1</a:t>
                      </a:r>
                      <a:r>
                        <a:rPr sz="1000" b="1" spc="5" dirty="0">
                          <a:solidFill>
                            <a:srgbClr val="231F20"/>
                          </a:solidFill>
                          <a:latin typeface="Calibri"/>
                          <a:cs typeface="Calibri"/>
                        </a:rPr>
                        <a:t>.</a:t>
                      </a:r>
                      <a:r>
                        <a:rPr sz="1000" b="1" dirty="0">
                          <a:solidFill>
                            <a:srgbClr val="231F20"/>
                          </a:solidFill>
                          <a:latin typeface="Calibri"/>
                          <a:cs typeface="Calibri"/>
                        </a:rPr>
                        <a:t>2</a:t>
                      </a:r>
                      <a:r>
                        <a:rPr sz="1000" b="1" spc="5" dirty="0">
                          <a:solidFill>
                            <a:srgbClr val="231F20"/>
                          </a:solidFill>
                          <a:latin typeface="Calibri"/>
                          <a:cs typeface="Calibri"/>
                        </a:rPr>
                        <a:t>/</a:t>
                      </a:r>
                      <a:r>
                        <a:rPr sz="1000" b="1" dirty="0">
                          <a:solidFill>
                            <a:srgbClr val="231F20"/>
                          </a:solidFill>
                          <a:latin typeface="Calibri"/>
                          <a:cs typeface="Calibri"/>
                        </a:rPr>
                        <a:t>9</a:t>
                      </a:r>
                      <a:r>
                        <a:rPr sz="1000" b="1" spc="5" dirty="0">
                          <a:solidFill>
                            <a:srgbClr val="231F20"/>
                          </a:solidFill>
                          <a:latin typeface="Calibri"/>
                          <a:cs typeface="Calibri"/>
                        </a:rPr>
                        <a:t>0</a:t>
                      </a:r>
                      <a:r>
                        <a:rPr sz="1000" b="1" spc="-10" dirty="0">
                          <a:solidFill>
                            <a:srgbClr val="231F20"/>
                          </a:solidFill>
                          <a:latin typeface="Calibri"/>
                          <a:cs typeface="Calibri"/>
                        </a:rPr>
                        <a:t>:</a:t>
                      </a:r>
                      <a:r>
                        <a:rPr sz="1000" b="1" dirty="0">
                          <a:solidFill>
                            <a:srgbClr val="231F20"/>
                          </a:solidFill>
                          <a:latin typeface="Calibri"/>
                          <a:cs typeface="Calibri"/>
                        </a:rPr>
                        <a:t>1</a:t>
                      </a:r>
                      <a:r>
                        <a:rPr sz="1000" b="1" spc="5" dirty="0">
                          <a:solidFill>
                            <a:srgbClr val="231F20"/>
                          </a:solidFill>
                          <a:latin typeface="Calibri"/>
                          <a:cs typeface="Calibri"/>
                        </a:rPr>
                        <a:t>8</a:t>
                      </a:r>
                      <a:r>
                        <a:rPr sz="1000" b="1" spc="-10" dirty="0">
                          <a:solidFill>
                            <a:srgbClr val="231F20"/>
                          </a:solidFill>
                          <a:latin typeface="Calibri"/>
                          <a:cs typeface="Calibri"/>
                        </a:rPr>
                        <a:t>:</a:t>
                      </a:r>
                      <a:r>
                        <a:rPr sz="1000" b="1" dirty="0">
                          <a:solidFill>
                            <a:srgbClr val="231F20"/>
                          </a:solidFill>
                          <a:latin typeface="Calibri"/>
                          <a:cs typeface="Calibri"/>
                        </a:rPr>
                        <a:t>7C</a:t>
                      </a:r>
                      <a:r>
                        <a:rPr sz="1000" b="1" spc="-10" dirty="0">
                          <a:solidFill>
                            <a:srgbClr val="231F20"/>
                          </a:solidFill>
                          <a:latin typeface="Calibri"/>
                          <a:cs typeface="Calibri"/>
                        </a:rPr>
                        <a:t>:</a:t>
                      </a:r>
                      <a:r>
                        <a:rPr sz="1000" b="1" dirty="0">
                          <a:solidFill>
                            <a:srgbClr val="231F20"/>
                          </a:solidFill>
                          <a:latin typeface="Calibri"/>
                          <a:cs typeface="Calibri"/>
                        </a:rPr>
                        <a:t>9</a:t>
                      </a:r>
                      <a:r>
                        <a:rPr sz="1000" b="1" spc="5" dirty="0">
                          <a:solidFill>
                            <a:srgbClr val="231F20"/>
                          </a:solidFill>
                          <a:latin typeface="Calibri"/>
                          <a:cs typeface="Calibri"/>
                        </a:rPr>
                        <a:t>6</a:t>
                      </a:r>
                      <a:r>
                        <a:rPr sz="1000" b="1" spc="-10" dirty="0">
                          <a:solidFill>
                            <a:srgbClr val="231F20"/>
                          </a:solidFill>
                          <a:latin typeface="Calibri"/>
                          <a:cs typeface="Calibri"/>
                        </a:rPr>
                        <a:t>:</a:t>
                      </a:r>
                      <a:r>
                        <a:rPr sz="1000" b="1" dirty="0">
                          <a:solidFill>
                            <a:srgbClr val="231F20"/>
                          </a:solidFill>
                          <a:latin typeface="Calibri"/>
                          <a:cs typeface="Calibri"/>
                        </a:rPr>
                        <a:t>0D</a:t>
                      </a:r>
                      <a:r>
                        <a:rPr sz="1000" b="1" spc="-5" dirty="0">
                          <a:solidFill>
                            <a:srgbClr val="231F20"/>
                          </a:solidFill>
                          <a:latin typeface="Calibri"/>
                          <a:cs typeface="Calibri"/>
                        </a:rPr>
                        <a:t>:</a:t>
                      </a:r>
                      <a:r>
                        <a:rPr sz="1000" b="1" spc="-10" dirty="0">
                          <a:solidFill>
                            <a:srgbClr val="231F20"/>
                          </a:solidFill>
                          <a:latin typeface="Calibri"/>
                          <a:cs typeface="Calibri"/>
                        </a:rPr>
                        <a:t>0</a:t>
                      </a:r>
                      <a:r>
                        <a:rPr sz="1000" b="1" dirty="0">
                          <a:solidFill>
                            <a:srgbClr val="231F20"/>
                          </a:solidFill>
                          <a:latin typeface="Calibri"/>
                          <a:cs typeface="Calibri"/>
                        </a:rPr>
                        <a:t>B</a:t>
                      </a:r>
                      <a:r>
                        <a:rPr sz="1000" b="1" spc="-75" dirty="0">
                          <a:solidFill>
                            <a:srgbClr val="231F20"/>
                          </a:solidFill>
                          <a:latin typeface="Times New Roman"/>
                          <a:cs typeface="Times New Roman"/>
                        </a:rPr>
                        <a:t> </a:t>
                      </a:r>
                      <a:r>
                        <a:rPr sz="1000" b="1" dirty="0">
                          <a:solidFill>
                            <a:srgbClr val="231F20"/>
                          </a:solidFill>
                          <a:latin typeface="Calibri"/>
                          <a:cs typeface="Calibri"/>
                        </a:rPr>
                        <a:t>to</a:t>
                      </a:r>
                      <a:r>
                        <a:rPr sz="1000" b="1" spc="-35" dirty="0">
                          <a:solidFill>
                            <a:srgbClr val="231F20"/>
                          </a:solidFill>
                          <a:latin typeface="Times New Roman"/>
                          <a:cs typeface="Times New Roman"/>
                        </a:rPr>
                        <a:t> </a:t>
                      </a:r>
                      <a:r>
                        <a:rPr sz="1000" b="1" spc="5" dirty="0">
                          <a:solidFill>
                            <a:srgbClr val="231F20"/>
                          </a:solidFill>
                          <a:latin typeface="Calibri"/>
                          <a:cs typeface="Calibri"/>
                        </a:rPr>
                        <a:t>1</a:t>
                      </a:r>
                      <a:r>
                        <a:rPr sz="1000" b="1" dirty="0">
                          <a:solidFill>
                            <a:srgbClr val="231F20"/>
                          </a:solidFill>
                          <a:latin typeface="Calibri"/>
                          <a:cs typeface="Calibri"/>
                        </a:rPr>
                        <a:t>7</a:t>
                      </a:r>
                      <a:r>
                        <a:rPr sz="1000" b="1" spc="5" dirty="0">
                          <a:solidFill>
                            <a:srgbClr val="231F20"/>
                          </a:solidFill>
                          <a:latin typeface="Calibri"/>
                          <a:cs typeface="Calibri"/>
                        </a:rPr>
                        <a:t>2</a:t>
                      </a:r>
                      <a:r>
                        <a:rPr sz="1000" b="1" dirty="0">
                          <a:solidFill>
                            <a:srgbClr val="231F20"/>
                          </a:solidFill>
                          <a:latin typeface="Calibri"/>
                          <a:cs typeface="Calibri"/>
                        </a:rPr>
                        <a:t>.1</a:t>
                      </a:r>
                      <a:r>
                        <a:rPr sz="1000" b="1" spc="5" dirty="0">
                          <a:solidFill>
                            <a:srgbClr val="231F20"/>
                          </a:solidFill>
                          <a:latin typeface="Calibri"/>
                          <a:cs typeface="Calibri"/>
                        </a:rPr>
                        <a:t>8</a:t>
                      </a:r>
                      <a:r>
                        <a:rPr sz="1000" b="1" dirty="0">
                          <a:solidFill>
                            <a:srgbClr val="231F20"/>
                          </a:solidFill>
                          <a:latin typeface="Calibri"/>
                          <a:cs typeface="Calibri"/>
                        </a:rPr>
                        <a:t>.1</a:t>
                      </a:r>
                      <a:r>
                        <a:rPr sz="1000" b="1" spc="5" dirty="0">
                          <a:solidFill>
                            <a:srgbClr val="231F20"/>
                          </a:solidFill>
                          <a:latin typeface="Calibri"/>
                          <a:cs typeface="Calibri"/>
                        </a:rPr>
                        <a:t>5</a:t>
                      </a:r>
                      <a:r>
                        <a:rPr sz="1000" b="1" dirty="0">
                          <a:solidFill>
                            <a:srgbClr val="231F20"/>
                          </a:solidFill>
                          <a:latin typeface="Calibri"/>
                          <a:cs typeface="Calibri"/>
                        </a:rPr>
                        <a:t>1</a:t>
                      </a:r>
                      <a:r>
                        <a:rPr sz="1000" b="1" spc="5" dirty="0">
                          <a:solidFill>
                            <a:srgbClr val="231F20"/>
                          </a:solidFill>
                          <a:latin typeface="Calibri"/>
                          <a:cs typeface="Calibri"/>
                        </a:rPr>
                        <a:t>.</a:t>
                      </a:r>
                      <a:r>
                        <a:rPr sz="1000" b="1" dirty="0">
                          <a:solidFill>
                            <a:srgbClr val="231F20"/>
                          </a:solidFill>
                          <a:latin typeface="Calibri"/>
                          <a:cs typeface="Calibri"/>
                        </a:rPr>
                        <a:t>2</a:t>
                      </a:r>
                      <a:endParaRPr sz="10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64950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56840"/>
            <a:r>
              <a:rPr spc="-4" dirty="0"/>
              <a:t>L</a:t>
            </a:r>
            <a:r>
              <a:rPr spc="4" dirty="0"/>
              <a:t>a</a:t>
            </a:r>
            <a:r>
              <a:rPr dirty="0"/>
              <a:t>b</a:t>
            </a:r>
            <a:r>
              <a:rPr spc="51" dirty="0">
                <a:latin typeface="Times New Roman"/>
                <a:cs typeface="Times New Roman"/>
              </a:rPr>
              <a:t> </a:t>
            </a:r>
            <a:r>
              <a:rPr spc="-21" dirty="0"/>
              <a:t>9</a:t>
            </a:r>
            <a:r>
              <a:rPr spc="-9" dirty="0"/>
              <a:t>:</a:t>
            </a:r>
            <a:r>
              <a:rPr spc="51" dirty="0">
                <a:latin typeface="Times New Roman"/>
                <a:cs typeface="Times New Roman"/>
              </a:rPr>
              <a:t> </a:t>
            </a:r>
            <a:r>
              <a:rPr dirty="0"/>
              <a:t>Open</a:t>
            </a:r>
            <a:r>
              <a:rPr spc="9" dirty="0">
                <a:latin typeface="Times New Roman"/>
                <a:cs typeface="Times New Roman"/>
              </a:rPr>
              <a:t> </a:t>
            </a:r>
            <a:r>
              <a:rPr dirty="0"/>
              <a:t>TCP/U</a:t>
            </a:r>
            <a:r>
              <a:rPr spc="4" dirty="0"/>
              <a:t>D</a:t>
            </a:r>
            <a:r>
              <a:rPr spc="-21" dirty="0"/>
              <a:t>P</a:t>
            </a:r>
            <a:r>
              <a:rPr spc="17" dirty="0">
                <a:latin typeface="Times New Roman"/>
                <a:cs typeface="Times New Roman"/>
              </a:rPr>
              <a:t> </a:t>
            </a:r>
            <a:r>
              <a:rPr dirty="0"/>
              <a:t>co</a:t>
            </a:r>
            <a:r>
              <a:rPr spc="4" dirty="0"/>
              <a:t>n</a:t>
            </a:r>
            <a:r>
              <a:rPr spc="-4" dirty="0"/>
              <a:t>n</a:t>
            </a:r>
            <a:r>
              <a:rPr spc="4" dirty="0"/>
              <a:t>e</a:t>
            </a:r>
            <a:r>
              <a:rPr dirty="0"/>
              <a:t>ction</a:t>
            </a:r>
          </a:p>
        </p:txBody>
      </p:sp>
      <p:sp>
        <p:nvSpPr>
          <p:cNvPr id="3" name="object 3"/>
          <p:cNvSpPr txBox="1"/>
          <p:nvPr/>
        </p:nvSpPr>
        <p:spPr>
          <a:xfrm>
            <a:off x="780988" y="1431722"/>
            <a:ext cx="6973657" cy="3932872"/>
          </a:xfrm>
          <a:prstGeom prst="rect">
            <a:avLst/>
          </a:prstGeom>
        </p:spPr>
        <p:txBody>
          <a:bodyPr vert="horz" wrap="square" lIns="0" tIns="0" rIns="0" bIns="0" rtlCol="0">
            <a:spAutoFit/>
          </a:bodyPr>
          <a:lstStyle/>
          <a:p>
            <a:pPr marL="10860">
              <a:tabLst>
                <a:tab pos="414300" algn="l"/>
                <a:tab pos="1574667" algn="l"/>
                <a:tab pos="1884713" algn="l"/>
                <a:tab pos="2340280" algn="l"/>
                <a:tab pos="2861006" algn="l"/>
                <a:tab pos="3184085" algn="l"/>
                <a:tab pos="3639652" algn="l"/>
                <a:tab pos="4800018" algn="l"/>
                <a:tab pos="5973416" algn="l"/>
                <a:tab pos="6762922" algn="l"/>
              </a:tabLst>
            </a:pPr>
            <a:r>
              <a:rPr sz="1881" spc="-4" dirty="0">
                <a:solidFill>
                  <a:srgbClr val="1F2859"/>
                </a:solidFill>
                <a:latin typeface="Arial"/>
                <a:cs typeface="Arial"/>
              </a:rPr>
              <a:t>A</a:t>
            </a:r>
            <a:r>
              <a:rPr sz="1881" dirty="0">
                <a:solidFill>
                  <a:srgbClr val="1F2859"/>
                </a:solidFill>
                <a:latin typeface="Arial"/>
                <a:cs typeface="Arial"/>
              </a:rPr>
              <a:t>s</a:t>
            </a:r>
            <a:r>
              <a:rPr sz="1881" dirty="0">
                <a:solidFill>
                  <a:srgbClr val="1F2859"/>
                </a:solidFill>
                <a:latin typeface="Times New Roman"/>
                <a:cs typeface="Times New Roman"/>
              </a:rPr>
              <a:t>	</a:t>
            </a:r>
            <a:r>
              <a:rPr sz="1881" spc="-4" dirty="0">
                <a:solidFill>
                  <a:srgbClr val="1F2859"/>
                </a:solidFill>
                <a:latin typeface="Arial"/>
                <a:cs typeface="Arial"/>
              </a:rPr>
              <a:t>d</a:t>
            </a:r>
            <a:r>
              <a:rPr sz="1881" spc="-9" dirty="0">
                <a:solidFill>
                  <a:srgbClr val="1F2859"/>
                </a:solidFill>
                <a:latin typeface="Arial"/>
                <a:cs typeface="Arial"/>
              </a:rPr>
              <a:t>e</a:t>
            </a:r>
            <a:r>
              <a:rPr sz="1881" dirty="0">
                <a:solidFill>
                  <a:srgbClr val="1F2859"/>
                </a:solidFill>
                <a:latin typeface="Arial"/>
                <a:cs typeface="Arial"/>
              </a:rPr>
              <a:t>scribed</a:t>
            </a:r>
            <a:r>
              <a:rPr sz="1881" dirty="0">
                <a:solidFill>
                  <a:srgbClr val="1F2859"/>
                </a:solidFill>
                <a:latin typeface="Times New Roman"/>
                <a:cs typeface="Times New Roman"/>
              </a:rPr>
              <a:t>	</a:t>
            </a:r>
            <a:r>
              <a:rPr sz="1881" spc="-4" dirty="0">
                <a:solidFill>
                  <a:srgbClr val="1F2859"/>
                </a:solidFill>
                <a:latin typeface="Arial"/>
                <a:cs typeface="Arial"/>
              </a:rPr>
              <a:t>i</a:t>
            </a:r>
            <a:r>
              <a:rPr sz="1881" dirty="0">
                <a:solidFill>
                  <a:srgbClr val="1F2859"/>
                </a:solidFill>
                <a:latin typeface="Arial"/>
                <a:cs typeface="Arial"/>
              </a:rPr>
              <a:t>n</a:t>
            </a:r>
            <a:r>
              <a:rPr sz="1881" dirty="0">
                <a:solidFill>
                  <a:srgbClr val="1F2859"/>
                </a:solidFill>
                <a:latin typeface="Times New Roman"/>
                <a:cs typeface="Times New Roman"/>
              </a:rPr>
              <a:t>	</a:t>
            </a:r>
            <a:r>
              <a:rPr sz="1881" dirty="0">
                <a:solidFill>
                  <a:srgbClr val="1F2859"/>
                </a:solidFill>
                <a:latin typeface="Arial"/>
                <a:cs typeface="Arial"/>
              </a:rPr>
              <a:t>the</a:t>
            </a:r>
            <a:r>
              <a:rPr sz="1881" dirty="0">
                <a:solidFill>
                  <a:srgbClr val="1F2859"/>
                </a:solidFill>
                <a:latin typeface="Times New Roman"/>
                <a:cs typeface="Times New Roman"/>
              </a:rPr>
              <a:t>	</a:t>
            </a:r>
            <a:r>
              <a:rPr sz="1881" spc="-4" dirty="0">
                <a:solidFill>
                  <a:srgbClr val="1F2859"/>
                </a:solidFill>
                <a:latin typeface="Arial"/>
                <a:cs typeface="Arial"/>
              </a:rPr>
              <a:t>L</a:t>
            </a:r>
            <a:r>
              <a:rPr sz="1881" spc="-9" dirty="0">
                <a:solidFill>
                  <a:srgbClr val="1F2859"/>
                </a:solidFill>
                <a:latin typeface="Arial"/>
                <a:cs typeface="Arial"/>
              </a:rPr>
              <a:t>a</a:t>
            </a:r>
            <a:r>
              <a:rPr sz="1881" dirty="0">
                <a:solidFill>
                  <a:srgbClr val="1F2859"/>
                </a:solidFill>
                <a:latin typeface="Arial"/>
                <a:cs typeface="Arial"/>
              </a:rPr>
              <a:t>b</a:t>
            </a:r>
            <a:r>
              <a:rPr sz="1881" dirty="0">
                <a:solidFill>
                  <a:srgbClr val="1F2859"/>
                </a:solidFill>
                <a:latin typeface="Times New Roman"/>
                <a:cs typeface="Times New Roman"/>
              </a:rPr>
              <a:t>	</a:t>
            </a:r>
            <a:r>
              <a:rPr sz="1881" dirty="0">
                <a:solidFill>
                  <a:srgbClr val="1F2859"/>
                </a:solidFill>
                <a:latin typeface="Arial"/>
                <a:cs typeface="Arial"/>
              </a:rPr>
              <a:t>7,</a:t>
            </a:r>
            <a:r>
              <a:rPr sz="1881" dirty="0">
                <a:solidFill>
                  <a:srgbClr val="1F2859"/>
                </a:solidFill>
                <a:latin typeface="Times New Roman"/>
                <a:cs typeface="Times New Roman"/>
              </a:rPr>
              <a:t>	</a:t>
            </a:r>
            <a:r>
              <a:rPr sz="1881" dirty="0">
                <a:solidFill>
                  <a:srgbClr val="1F2859"/>
                </a:solidFill>
                <a:latin typeface="Arial"/>
                <a:cs typeface="Arial"/>
              </a:rPr>
              <a:t>t</a:t>
            </a:r>
            <a:r>
              <a:rPr sz="1881" spc="-17" dirty="0">
                <a:solidFill>
                  <a:srgbClr val="1F2859"/>
                </a:solidFill>
                <a:latin typeface="Arial"/>
                <a:cs typeface="Arial"/>
              </a:rPr>
              <a:t>h</a:t>
            </a:r>
            <a:r>
              <a:rPr sz="1881" dirty="0">
                <a:solidFill>
                  <a:srgbClr val="1F2859"/>
                </a:solidFill>
                <a:latin typeface="Arial"/>
                <a:cs typeface="Arial"/>
              </a:rPr>
              <a:t>e</a:t>
            </a:r>
            <a:r>
              <a:rPr sz="1881" dirty="0">
                <a:solidFill>
                  <a:srgbClr val="1F2859"/>
                </a:solidFill>
                <a:latin typeface="Times New Roman"/>
                <a:cs typeface="Times New Roman"/>
              </a:rPr>
              <a:t>	</a:t>
            </a:r>
            <a:r>
              <a:rPr sz="1881" dirty="0">
                <a:solidFill>
                  <a:srgbClr val="192450"/>
                </a:solidFill>
                <a:latin typeface="Arial"/>
                <a:cs typeface="Arial"/>
              </a:rPr>
              <a:t>S</a:t>
            </a:r>
            <a:r>
              <a:rPr sz="1881" spc="-17" dirty="0">
                <a:solidFill>
                  <a:srgbClr val="192450"/>
                </a:solidFill>
                <a:latin typeface="Arial"/>
                <a:cs typeface="Arial"/>
              </a:rPr>
              <a:t>O</a:t>
            </a:r>
            <a:r>
              <a:rPr sz="1881" spc="-4" dirty="0">
                <a:solidFill>
                  <a:srgbClr val="192450"/>
                </a:solidFill>
                <a:latin typeface="Arial"/>
                <a:cs typeface="Arial"/>
              </a:rPr>
              <a:t>CKO</a:t>
            </a:r>
            <a:r>
              <a:rPr sz="1881" dirty="0">
                <a:solidFill>
                  <a:srgbClr val="192450"/>
                </a:solidFill>
                <a:latin typeface="Arial"/>
                <a:cs typeface="Arial"/>
              </a:rPr>
              <a:t>N</a:t>
            </a:r>
            <a:r>
              <a:rPr sz="1881" dirty="0">
                <a:solidFill>
                  <a:srgbClr val="192450"/>
                </a:solidFill>
                <a:latin typeface="Times New Roman"/>
                <a:cs typeface="Times New Roman"/>
              </a:rPr>
              <a:t>	</a:t>
            </a:r>
            <a:r>
              <a:rPr sz="1881" dirty="0">
                <a:solidFill>
                  <a:srgbClr val="192450"/>
                </a:solidFill>
                <a:latin typeface="Arial"/>
                <a:cs typeface="Arial"/>
              </a:rPr>
              <a:t>com</a:t>
            </a:r>
            <a:r>
              <a:rPr sz="1881" spc="-21" dirty="0">
                <a:solidFill>
                  <a:srgbClr val="192450"/>
                </a:solidFill>
                <a:latin typeface="Arial"/>
                <a:cs typeface="Arial"/>
              </a:rPr>
              <a:t>m</a:t>
            </a:r>
            <a:r>
              <a:rPr sz="1881" spc="-4" dirty="0">
                <a:solidFill>
                  <a:srgbClr val="192450"/>
                </a:solidFill>
                <a:latin typeface="Arial"/>
                <a:cs typeface="Arial"/>
              </a:rPr>
              <a:t>a</a:t>
            </a:r>
            <a:r>
              <a:rPr sz="1881" spc="-9" dirty="0">
                <a:solidFill>
                  <a:srgbClr val="192450"/>
                </a:solidFill>
                <a:latin typeface="Arial"/>
                <a:cs typeface="Arial"/>
              </a:rPr>
              <a:t>n</a:t>
            </a:r>
            <a:r>
              <a:rPr sz="1881" dirty="0">
                <a:solidFill>
                  <a:srgbClr val="192450"/>
                </a:solidFill>
                <a:latin typeface="Arial"/>
                <a:cs typeface="Arial"/>
              </a:rPr>
              <a:t>d</a:t>
            </a:r>
            <a:r>
              <a:rPr sz="1881" dirty="0">
                <a:solidFill>
                  <a:srgbClr val="192450"/>
                </a:solidFill>
                <a:latin typeface="Times New Roman"/>
                <a:cs typeface="Times New Roman"/>
              </a:rPr>
              <a:t>	</a:t>
            </a:r>
            <a:r>
              <a:rPr sz="1881" spc="-4" dirty="0">
                <a:solidFill>
                  <a:srgbClr val="192450"/>
                </a:solidFill>
                <a:latin typeface="Arial"/>
                <a:cs typeface="Arial"/>
              </a:rPr>
              <a:t>allo</a:t>
            </a:r>
            <a:r>
              <a:rPr sz="1881" dirty="0">
                <a:solidFill>
                  <a:srgbClr val="192450"/>
                </a:solidFill>
                <a:latin typeface="Arial"/>
                <a:cs typeface="Arial"/>
              </a:rPr>
              <a:t>ws</a:t>
            </a:r>
            <a:r>
              <a:rPr sz="1881" dirty="0">
                <a:solidFill>
                  <a:srgbClr val="192450"/>
                </a:solidFill>
                <a:latin typeface="Times New Roman"/>
                <a:cs typeface="Times New Roman"/>
              </a:rPr>
              <a:t>	</a:t>
            </a:r>
            <a:r>
              <a:rPr sz="1881" spc="-9" dirty="0">
                <a:solidFill>
                  <a:srgbClr val="192450"/>
                </a:solidFill>
                <a:latin typeface="Arial"/>
                <a:cs typeface="Arial"/>
              </a:rPr>
              <a:t>t</a:t>
            </a:r>
            <a:r>
              <a:rPr sz="1881" dirty="0">
                <a:solidFill>
                  <a:srgbClr val="192450"/>
                </a:solidFill>
                <a:latin typeface="Arial"/>
                <a:cs typeface="Arial"/>
              </a:rPr>
              <a:t>o</a:t>
            </a:r>
            <a:endParaRPr sz="1881">
              <a:solidFill>
                <a:prstClr val="black"/>
              </a:solidFill>
              <a:latin typeface="Arial"/>
              <a:cs typeface="Arial"/>
            </a:endParaRPr>
          </a:p>
          <a:p>
            <a:pPr marL="10860">
              <a:spcBef>
                <a:spcPts val="4"/>
              </a:spcBef>
            </a:pPr>
            <a:r>
              <a:rPr sz="1881" dirty="0">
                <a:solidFill>
                  <a:srgbClr val="192450"/>
                </a:solidFill>
                <a:latin typeface="Arial"/>
                <a:cs typeface="Arial"/>
              </a:rPr>
              <a:t>o</a:t>
            </a:r>
            <a:r>
              <a:rPr sz="1881" dirty="0">
                <a:solidFill>
                  <a:srgbClr val="1F2859"/>
                </a:solidFill>
                <a:latin typeface="Arial"/>
                <a:cs typeface="Arial"/>
              </a:rPr>
              <a:t>pen</a:t>
            </a:r>
            <a:r>
              <a:rPr sz="1881" spc="38" dirty="0">
                <a:solidFill>
                  <a:srgbClr val="1F2859"/>
                </a:solidFill>
                <a:latin typeface="Times New Roman"/>
                <a:cs typeface="Times New Roman"/>
              </a:rPr>
              <a:t> </a:t>
            </a:r>
            <a:r>
              <a:rPr sz="1881" dirty="0">
                <a:solidFill>
                  <a:srgbClr val="1F2859"/>
                </a:solidFill>
                <a:latin typeface="Arial"/>
                <a:cs typeface="Arial"/>
              </a:rPr>
              <a:t>a</a:t>
            </a:r>
            <a:r>
              <a:rPr sz="1881" spc="4" dirty="0">
                <a:solidFill>
                  <a:srgbClr val="1F2859"/>
                </a:solidFill>
                <a:latin typeface="Times New Roman"/>
                <a:cs typeface="Times New Roman"/>
              </a:rPr>
              <a:t> </a:t>
            </a:r>
            <a:r>
              <a:rPr sz="1881" dirty="0">
                <a:solidFill>
                  <a:srgbClr val="1F2859"/>
                </a:solidFill>
                <a:latin typeface="Arial"/>
                <a:cs typeface="Arial"/>
              </a:rPr>
              <a:t>TCP</a:t>
            </a:r>
            <a:r>
              <a:rPr sz="1881" spc="-13" dirty="0">
                <a:solidFill>
                  <a:srgbClr val="1F2859"/>
                </a:solidFill>
                <a:latin typeface="Arial"/>
                <a:cs typeface="Arial"/>
              </a:rPr>
              <a:t>/</a:t>
            </a:r>
            <a:r>
              <a:rPr sz="1881" spc="-4" dirty="0">
                <a:solidFill>
                  <a:srgbClr val="1F2859"/>
                </a:solidFill>
                <a:latin typeface="Arial"/>
                <a:cs typeface="Arial"/>
              </a:rPr>
              <a:t>U</a:t>
            </a:r>
            <a:r>
              <a:rPr sz="1881" dirty="0">
                <a:solidFill>
                  <a:srgbClr val="1F2859"/>
                </a:solidFill>
                <a:latin typeface="Arial"/>
                <a:cs typeface="Arial"/>
              </a:rPr>
              <a:t>DP</a:t>
            </a:r>
            <a:r>
              <a:rPr sz="1881" spc="9" dirty="0">
                <a:solidFill>
                  <a:srgbClr val="1F2859"/>
                </a:solidFill>
                <a:latin typeface="Times New Roman"/>
                <a:cs typeface="Times New Roman"/>
              </a:rPr>
              <a:t> </a:t>
            </a:r>
            <a:r>
              <a:rPr sz="1881" dirty="0">
                <a:solidFill>
                  <a:srgbClr val="1F2859"/>
                </a:solidFill>
                <a:latin typeface="Arial"/>
                <a:cs typeface="Arial"/>
              </a:rPr>
              <a:t>conn</a:t>
            </a:r>
            <a:r>
              <a:rPr sz="1881" spc="-4" dirty="0">
                <a:solidFill>
                  <a:srgbClr val="1F2859"/>
                </a:solidFill>
                <a:latin typeface="Arial"/>
                <a:cs typeface="Arial"/>
              </a:rPr>
              <a:t>ectio</a:t>
            </a:r>
            <a:r>
              <a:rPr sz="1881" dirty="0">
                <a:solidFill>
                  <a:srgbClr val="1F2859"/>
                </a:solidFill>
                <a:latin typeface="Arial"/>
                <a:cs typeface="Arial"/>
              </a:rPr>
              <a:t>n</a:t>
            </a:r>
            <a:r>
              <a:rPr sz="1881" spc="17" dirty="0">
                <a:solidFill>
                  <a:srgbClr val="1F2859"/>
                </a:solidFill>
                <a:latin typeface="Times New Roman"/>
                <a:cs typeface="Times New Roman"/>
              </a:rPr>
              <a:t> </a:t>
            </a:r>
            <a:r>
              <a:rPr sz="1881" spc="-9" dirty="0">
                <a:solidFill>
                  <a:srgbClr val="1F2859"/>
                </a:solidFill>
                <a:latin typeface="Arial"/>
                <a:cs typeface="Arial"/>
              </a:rPr>
              <a:t>t</a:t>
            </a:r>
            <a:r>
              <a:rPr sz="1881" dirty="0">
                <a:solidFill>
                  <a:srgbClr val="1F2859"/>
                </a:solidFill>
                <a:latin typeface="Arial"/>
                <a:cs typeface="Arial"/>
              </a:rPr>
              <a:t>o</a:t>
            </a:r>
            <a:r>
              <a:rPr sz="1881" spc="47" dirty="0">
                <a:solidFill>
                  <a:srgbClr val="1F2859"/>
                </a:solidFill>
                <a:latin typeface="Times New Roman"/>
                <a:cs typeface="Times New Roman"/>
              </a:rPr>
              <a:t> </a:t>
            </a:r>
            <a:r>
              <a:rPr sz="1881" dirty="0">
                <a:solidFill>
                  <a:srgbClr val="1F2859"/>
                </a:solidFill>
                <a:latin typeface="Arial"/>
                <a:cs typeface="Arial"/>
              </a:rPr>
              <a:t>a</a:t>
            </a:r>
            <a:r>
              <a:rPr sz="1881" spc="34" dirty="0">
                <a:solidFill>
                  <a:srgbClr val="1F2859"/>
                </a:solidFill>
                <a:latin typeface="Times New Roman"/>
                <a:cs typeface="Times New Roman"/>
              </a:rPr>
              <a:t> </a:t>
            </a:r>
            <a:r>
              <a:rPr sz="1881" dirty="0">
                <a:solidFill>
                  <a:srgbClr val="1F2859"/>
                </a:solidFill>
                <a:latin typeface="Arial"/>
                <a:cs typeface="Arial"/>
              </a:rPr>
              <a:t>spe</a:t>
            </a:r>
            <a:r>
              <a:rPr sz="1881" spc="4" dirty="0">
                <a:solidFill>
                  <a:srgbClr val="1F2859"/>
                </a:solidFill>
                <a:latin typeface="Arial"/>
                <a:cs typeface="Arial"/>
              </a:rPr>
              <a:t>c</a:t>
            </a:r>
            <a:r>
              <a:rPr sz="1881" spc="-4" dirty="0">
                <a:solidFill>
                  <a:srgbClr val="1F2859"/>
                </a:solidFill>
                <a:latin typeface="Arial"/>
                <a:cs typeface="Arial"/>
              </a:rPr>
              <a:t>i</a:t>
            </a:r>
            <a:r>
              <a:rPr sz="1881" spc="-9" dirty="0">
                <a:solidFill>
                  <a:srgbClr val="1F2859"/>
                </a:solidFill>
                <a:latin typeface="Arial"/>
                <a:cs typeface="Arial"/>
              </a:rPr>
              <a:t>f</a:t>
            </a:r>
            <a:r>
              <a:rPr sz="1881" spc="-4" dirty="0">
                <a:solidFill>
                  <a:srgbClr val="1F2859"/>
                </a:solidFill>
                <a:latin typeface="Arial"/>
                <a:cs typeface="Arial"/>
              </a:rPr>
              <a:t>ie</a:t>
            </a:r>
            <a:r>
              <a:rPr sz="1881" dirty="0">
                <a:solidFill>
                  <a:srgbClr val="1F2859"/>
                </a:solidFill>
                <a:latin typeface="Arial"/>
                <a:cs typeface="Arial"/>
              </a:rPr>
              <a:t>d</a:t>
            </a:r>
            <a:r>
              <a:rPr sz="1881" spc="43" dirty="0">
                <a:solidFill>
                  <a:srgbClr val="1F2859"/>
                </a:solidFill>
                <a:latin typeface="Times New Roman"/>
                <a:cs typeface="Times New Roman"/>
              </a:rPr>
              <a:t> </a:t>
            </a:r>
            <a:r>
              <a:rPr sz="1881" spc="-4" dirty="0">
                <a:solidFill>
                  <a:srgbClr val="1F2859"/>
                </a:solidFill>
                <a:latin typeface="Arial"/>
                <a:cs typeface="Arial"/>
              </a:rPr>
              <a:t>hos</a:t>
            </a:r>
            <a:r>
              <a:rPr sz="1881" dirty="0">
                <a:solidFill>
                  <a:srgbClr val="1F2859"/>
                </a:solidFill>
                <a:latin typeface="Arial"/>
                <a:cs typeface="Arial"/>
              </a:rPr>
              <a:t>t.</a:t>
            </a:r>
            <a:endParaRPr sz="1881">
              <a:solidFill>
                <a:prstClr val="black"/>
              </a:solidFill>
              <a:latin typeface="Arial"/>
              <a:cs typeface="Arial"/>
            </a:endParaRPr>
          </a:p>
          <a:p>
            <a:pPr>
              <a:spcBef>
                <a:spcPts val="38"/>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Si</a:t>
            </a:r>
            <a:r>
              <a:rPr sz="1667" spc="-4" dirty="0">
                <a:solidFill>
                  <a:srgbClr val="192450"/>
                </a:solidFill>
                <a:latin typeface="Arial"/>
                <a:cs typeface="Arial"/>
              </a:rPr>
              <a:t>n</a:t>
            </a:r>
            <a:r>
              <a:rPr sz="1667" spc="4" dirty="0">
                <a:solidFill>
                  <a:srgbClr val="192450"/>
                </a:solidFill>
                <a:latin typeface="Arial"/>
                <a:cs typeface="Arial"/>
              </a:rPr>
              <a:t>tax</a:t>
            </a:r>
            <a:endParaRPr sz="1667">
              <a:solidFill>
                <a:prstClr val="black"/>
              </a:solidFill>
              <a:latin typeface="Arial"/>
              <a:cs typeface="Arial"/>
            </a:endParaRPr>
          </a:p>
          <a:p>
            <a:pPr marL="513667" lvl="1" indent="-168326">
              <a:spcBef>
                <a:spcPts val="590"/>
              </a:spcBef>
              <a:buClr>
                <a:srgbClr val="192450"/>
              </a:buClr>
              <a:buFont typeface="Arial"/>
              <a:buChar char="•"/>
              <a:tabLst>
                <a:tab pos="514210" algn="l"/>
              </a:tabLst>
            </a:pPr>
            <a:r>
              <a:rPr sz="1496" spc="-111" dirty="0">
                <a:solidFill>
                  <a:srgbClr val="37A9DB"/>
                </a:solidFill>
                <a:latin typeface="Arial"/>
                <a:cs typeface="Arial"/>
              </a:rPr>
              <a:t>A</a:t>
            </a:r>
            <a:r>
              <a:rPr sz="1496" dirty="0">
                <a:solidFill>
                  <a:srgbClr val="37A9DB"/>
                </a:solidFill>
                <a:latin typeface="Arial"/>
                <a:cs typeface="Arial"/>
              </a:rPr>
              <a:t>T+S.</a:t>
            </a:r>
            <a:r>
              <a:rPr sz="1496" spc="4" dirty="0">
                <a:solidFill>
                  <a:srgbClr val="37A9DB"/>
                </a:solidFill>
                <a:latin typeface="Arial"/>
                <a:cs typeface="Arial"/>
              </a:rPr>
              <a:t>S</a:t>
            </a:r>
            <a:r>
              <a:rPr sz="1496" spc="-9" dirty="0">
                <a:solidFill>
                  <a:srgbClr val="37A9DB"/>
                </a:solidFill>
                <a:latin typeface="Arial"/>
                <a:cs typeface="Arial"/>
              </a:rPr>
              <a:t>O</a:t>
            </a:r>
            <a:r>
              <a:rPr sz="1496" spc="-4" dirty="0">
                <a:solidFill>
                  <a:srgbClr val="37A9DB"/>
                </a:solidFill>
                <a:latin typeface="Arial"/>
                <a:cs typeface="Arial"/>
              </a:rPr>
              <a:t>CKON=</a:t>
            </a:r>
            <a:r>
              <a:rPr sz="1496" dirty="0">
                <a:solidFill>
                  <a:srgbClr val="37A9DB"/>
                </a:solidFill>
                <a:latin typeface="Arial"/>
                <a:cs typeface="Arial"/>
              </a:rPr>
              <a:t>&lt;</a:t>
            </a:r>
            <a:r>
              <a:rPr sz="1496" spc="-4" dirty="0">
                <a:solidFill>
                  <a:srgbClr val="37A9DB"/>
                </a:solidFill>
                <a:latin typeface="Arial"/>
                <a:cs typeface="Arial"/>
              </a:rPr>
              <a:t>ho</a:t>
            </a:r>
            <a:r>
              <a:rPr sz="1496" spc="4" dirty="0">
                <a:solidFill>
                  <a:srgbClr val="37A9DB"/>
                </a:solidFill>
                <a:latin typeface="Arial"/>
                <a:cs typeface="Arial"/>
              </a:rPr>
              <a:t>s</a:t>
            </a:r>
            <a:r>
              <a:rPr sz="1496" dirty="0">
                <a:solidFill>
                  <a:srgbClr val="37A9DB"/>
                </a:solidFill>
                <a:latin typeface="Arial"/>
                <a:cs typeface="Arial"/>
              </a:rPr>
              <a:t>tnam</a:t>
            </a:r>
            <a:r>
              <a:rPr sz="1496" spc="9" dirty="0">
                <a:solidFill>
                  <a:srgbClr val="37A9DB"/>
                </a:solidFill>
                <a:latin typeface="Arial"/>
                <a:cs typeface="Arial"/>
              </a:rPr>
              <a:t>e</a:t>
            </a:r>
            <a:r>
              <a:rPr sz="1496" dirty="0">
                <a:solidFill>
                  <a:srgbClr val="37A9DB"/>
                </a:solidFill>
                <a:latin typeface="Arial"/>
                <a:cs typeface="Arial"/>
              </a:rPr>
              <a:t>&gt;,</a:t>
            </a:r>
            <a:r>
              <a:rPr sz="1496" spc="4" dirty="0">
                <a:solidFill>
                  <a:srgbClr val="37A9DB"/>
                </a:solidFill>
                <a:latin typeface="Arial"/>
                <a:cs typeface="Arial"/>
              </a:rPr>
              <a:t>&lt;</a:t>
            </a:r>
            <a:r>
              <a:rPr sz="1496" spc="-4" dirty="0">
                <a:solidFill>
                  <a:srgbClr val="37A9DB"/>
                </a:solidFill>
                <a:latin typeface="Arial"/>
                <a:cs typeface="Arial"/>
              </a:rPr>
              <a:t>port&gt;,</a:t>
            </a:r>
            <a:r>
              <a:rPr sz="1496" spc="4" dirty="0">
                <a:solidFill>
                  <a:srgbClr val="37A9DB"/>
                </a:solidFill>
                <a:latin typeface="Arial"/>
                <a:cs typeface="Arial"/>
              </a:rPr>
              <a:t>&lt;</a:t>
            </a:r>
            <a:r>
              <a:rPr sz="1496" spc="-4" dirty="0">
                <a:solidFill>
                  <a:srgbClr val="37A9DB"/>
                </a:solidFill>
                <a:latin typeface="Arial"/>
                <a:cs typeface="Arial"/>
              </a:rPr>
              <a:t>pr</a:t>
            </a:r>
            <a:r>
              <a:rPr sz="1496" spc="4" dirty="0">
                <a:solidFill>
                  <a:srgbClr val="37A9DB"/>
                </a:solidFill>
                <a:latin typeface="Arial"/>
                <a:cs typeface="Arial"/>
              </a:rPr>
              <a:t>o</a:t>
            </a:r>
            <a:r>
              <a:rPr sz="1496" dirty="0">
                <a:solidFill>
                  <a:srgbClr val="37A9DB"/>
                </a:solidFill>
                <a:latin typeface="Arial"/>
                <a:cs typeface="Arial"/>
              </a:rPr>
              <a:t>toc</a:t>
            </a:r>
            <a:r>
              <a:rPr sz="1496" spc="-4" dirty="0">
                <a:solidFill>
                  <a:srgbClr val="37A9DB"/>
                </a:solidFill>
                <a:latin typeface="Arial"/>
                <a:cs typeface="Arial"/>
              </a:rPr>
              <a:t>o</a:t>
            </a:r>
            <a:r>
              <a:rPr sz="1496" spc="4" dirty="0">
                <a:solidFill>
                  <a:srgbClr val="37A9DB"/>
                </a:solidFill>
                <a:latin typeface="Arial"/>
                <a:cs typeface="Arial"/>
              </a:rPr>
              <a:t>l</a:t>
            </a:r>
            <a:r>
              <a:rPr sz="1496" dirty="0">
                <a:solidFill>
                  <a:srgbClr val="37A9DB"/>
                </a:solidFill>
                <a:latin typeface="Arial"/>
                <a:cs typeface="Arial"/>
              </a:rPr>
              <a:t>&gt;</a:t>
            </a:r>
            <a:r>
              <a:rPr sz="1496" spc="13" dirty="0">
                <a:solidFill>
                  <a:srgbClr val="37A9DB"/>
                </a:solidFill>
                <a:latin typeface="Arial"/>
                <a:cs typeface="Arial"/>
              </a:rPr>
              <a:t>,</a:t>
            </a:r>
            <a:r>
              <a:rPr sz="1496" spc="4" dirty="0">
                <a:solidFill>
                  <a:srgbClr val="37A9DB"/>
                </a:solidFill>
                <a:latin typeface="Arial"/>
                <a:cs typeface="Arial"/>
              </a:rPr>
              <a:t>i</a:t>
            </a:r>
            <a:r>
              <a:rPr sz="1496" spc="-4" dirty="0">
                <a:solidFill>
                  <a:srgbClr val="37A9DB"/>
                </a:solidFill>
                <a:latin typeface="Arial"/>
                <a:cs typeface="Arial"/>
              </a:rPr>
              <a:t>nd</a:t>
            </a:r>
            <a:endParaRPr sz="1496">
              <a:solidFill>
                <a:prstClr val="black"/>
              </a:solidFill>
              <a:latin typeface="Arial"/>
              <a:cs typeface="Arial"/>
            </a:endParaRPr>
          </a:p>
          <a:p>
            <a:pPr lvl="1">
              <a:spcBef>
                <a:spcPts val="22"/>
              </a:spcBef>
              <a:buClr>
                <a:srgbClr val="192450"/>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4" dirty="0">
                <a:solidFill>
                  <a:srgbClr val="192450"/>
                </a:solidFill>
                <a:latin typeface="Arial"/>
                <a:cs typeface="Arial"/>
              </a:rPr>
              <a:t>o</a:t>
            </a:r>
            <a:r>
              <a:rPr sz="1667" dirty="0">
                <a:solidFill>
                  <a:srgbClr val="192450"/>
                </a:solidFill>
                <a:latin typeface="Arial"/>
                <a:cs typeface="Arial"/>
              </a:rPr>
              <a:t>nfigu</a:t>
            </a:r>
            <a:r>
              <a:rPr sz="1667" spc="4" dirty="0">
                <a:solidFill>
                  <a:srgbClr val="192450"/>
                </a:solidFill>
                <a:latin typeface="Arial"/>
                <a:cs typeface="Arial"/>
              </a:rPr>
              <a:t>r</a:t>
            </a:r>
            <a:r>
              <a:rPr sz="1667" dirty="0">
                <a:solidFill>
                  <a:srgbClr val="192450"/>
                </a:solidFill>
                <a:latin typeface="Arial"/>
                <a:cs typeface="Arial"/>
              </a:rPr>
              <a:t>atio</a:t>
            </a:r>
            <a:r>
              <a:rPr sz="1667" spc="9" dirty="0">
                <a:solidFill>
                  <a:srgbClr val="192450"/>
                </a:solidFill>
                <a:latin typeface="Arial"/>
                <a:cs typeface="Arial"/>
              </a:rPr>
              <a:t>n</a:t>
            </a:r>
            <a:r>
              <a:rPr sz="1667" spc="73" dirty="0">
                <a:solidFill>
                  <a:srgbClr val="192450"/>
                </a:solidFill>
                <a:latin typeface="Times New Roman"/>
                <a:cs typeface="Times New Roman"/>
              </a:rPr>
              <a:t> </a:t>
            </a:r>
            <a:r>
              <a:rPr sz="1667" dirty="0">
                <a:solidFill>
                  <a:srgbClr val="192450"/>
                </a:solidFill>
                <a:latin typeface="Arial"/>
                <a:cs typeface="Arial"/>
              </a:rPr>
              <a:t>pa</a:t>
            </a:r>
            <a:r>
              <a:rPr sz="1667" spc="4" dirty="0">
                <a:solidFill>
                  <a:srgbClr val="192450"/>
                </a:solidFill>
                <a:latin typeface="Arial"/>
                <a:cs typeface="Arial"/>
              </a:rPr>
              <a:t>r</a:t>
            </a:r>
            <a:r>
              <a:rPr sz="1667" dirty="0">
                <a:solidFill>
                  <a:srgbClr val="192450"/>
                </a:solidFill>
                <a:latin typeface="Arial"/>
                <a:cs typeface="Arial"/>
              </a:rPr>
              <a:t>a</a:t>
            </a:r>
            <a:r>
              <a:rPr sz="1667" spc="13" dirty="0">
                <a:solidFill>
                  <a:srgbClr val="192450"/>
                </a:solidFill>
                <a:latin typeface="Arial"/>
                <a:cs typeface="Arial"/>
              </a:rPr>
              <a:t>m</a:t>
            </a:r>
            <a:r>
              <a:rPr sz="1667" dirty="0">
                <a:solidFill>
                  <a:srgbClr val="192450"/>
                </a:solidFill>
                <a:latin typeface="Arial"/>
                <a:cs typeface="Arial"/>
              </a:rPr>
              <a:t>e</a:t>
            </a:r>
            <a:r>
              <a:rPr sz="1667" spc="4" dirty="0">
                <a:solidFill>
                  <a:srgbClr val="192450"/>
                </a:solidFill>
                <a:latin typeface="Arial"/>
                <a:cs typeface="Arial"/>
              </a:rPr>
              <a:t>ters</a:t>
            </a:r>
            <a:endParaRPr sz="1667">
              <a:solidFill>
                <a:prstClr val="black"/>
              </a:solidFill>
              <a:latin typeface="Arial"/>
              <a:cs typeface="Arial"/>
            </a:endParaRPr>
          </a:p>
          <a:p>
            <a:pPr marL="872582" lvl="1" indent="-527242">
              <a:spcBef>
                <a:spcPts val="590"/>
              </a:spcBef>
              <a:buClr>
                <a:srgbClr val="192450"/>
              </a:buClr>
              <a:buFont typeface="Arial"/>
              <a:buChar char="•"/>
              <a:tabLst>
                <a:tab pos="514210" algn="l"/>
              </a:tabLst>
            </a:pPr>
            <a:r>
              <a:rPr sz="1496" dirty="0">
                <a:solidFill>
                  <a:srgbClr val="37A9DB"/>
                </a:solidFill>
                <a:latin typeface="Arial"/>
                <a:cs typeface="Arial"/>
              </a:rPr>
              <a:t>&lt;ho</a:t>
            </a:r>
            <a:r>
              <a:rPr sz="1496" spc="4" dirty="0">
                <a:solidFill>
                  <a:srgbClr val="37A9DB"/>
                </a:solidFill>
                <a:latin typeface="Arial"/>
                <a:cs typeface="Arial"/>
              </a:rPr>
              <a:t>s</a:t>
            </a:r>
            <a:r>
              <a:rPr sz="1496" dirty="0">
                <a:solidFill>
                  <a:srgbClr val="37A9DB"/>
                </a:solidFill>
                <a:latin typeface="Arial"/>
                <a:cs typeface="Arial"/>
              </a:rPr>
              <a:t>tname</a:t>
            </a:r>
            <a:r>
              <a:rPr sz="1496" spc="4" dirty="0">
                <a:solidFill>
                  <a:srgbClr val="37A9DB"/>
                </a:solidFill>
                <a:latin typeface="Arial"/>
                <a:cs typeface="Arial"/>
              </a:rPr>
              <a:t>&gt;</a:t>
            </a:r>
            <a:r>
              <a:rPr sz="1496" dirty="0">
                <a:solidFill>
                  <a:srgbClr val="37A9DB"/>
                </a:solidFill>
                <a:latin typeface="Arial"/>
                <a:cs typeface="Arial"/>
              </a:rPr>
              <a:t>:</a:t>
            </a:r>
            <a:r>
              <a:rPr sz="1496" spc="64" dirty="0">
                <a:solidFill>
                  <a:srgbClr val="37A9DB"/>
                </a:solidFill>
                <a:latin typeface="Times New Roman"/>
                <a:cs typeface="Times New Roman"/>
              </a:rPr>
              <a:t> </a:t>
            </a:r>
            <a:r>
              <a:rPr sz="1496" dirty="0">
                <a:solidFill>
                  <a:srgbClr val="37A9DB"/>
                </a:solidFill>
                <a:latin typeface="Arial"/>
                <a:cs typeface="Arial"/>
              </a:rPr>
              <a:t>target</a:t>
            </a:r>
            <a:r>
              <a:rPr sz="1496" spc="60" dirty="0">
                <a:solidFill>
                  <a:srgbClr val="37A9DB"/>
                </a:solidFill>
                <a:latin typeface="Times New Roman"/>
                <a:cs typeface="Times New Roman"/>
              </a:rPr>
              <a:t> </a:t>
            </a:r>
            <a:r>
              <a:rPr sz="1496" spc="-4" dirty="0">
                <a:solidFill>
                  <a:srgbClr val="37A9DB"/>
                </a:solidFill>
                <a:latin typeface="Arial"/>
                <a:cs typeface="Arial"/>
              </a:rPr>
              <a:t>ho</a:t>
            </a:r>
            <a:r>
              <a:rPr sz="1496" spc="4" dirty="0">
                <a:solidFill>
                  <a:srgbClr val="37A9DB"/>
                </a:solidFill>
                <a:latin typeface="Arial"/>
                <a:cs typeface="Arial"/>
              </a:rPr>
              <a:t>s</a:t>
            </a:r>
            <a:r>
              <a:rPr sz="1496" dirty="0">
                <a:solidFill>
                  <a:srgbClr val="37A9DB"/>
                </a:solidFill>
                <a:latin typeface="Arial"/>
                <a:cs typeface="Arial"/>
              </a:rPr>
              <a:t>t.</a:t>
            </a:r>
            <a:r>
              <a:rPr sz="1496" spc="51" dirty="0">
                <a:solidFill>
                  <a:srgbClr val="37A9DB"/>
                </a:solidFill>
                <a:latin typeface="Times New Roman"/>
                <a:cs typeface="Times New Roman"/>
              </a:rPr>
              <a:t> </a:t>
            </a:r>
            <a:r>
              <a:rPr sz="1496" spc="-4" dirty="0">
                <a:solidFill>
                  <a:srgbClr val="37A9DB"/>
                </a:solidFill>
                <a:latin typeface="Arial"/>
                <a:cs typeface="Arial"/>
              </a:rPr>
              <a:t>DN</a:t>
            </a:r>
            <a:r>
              <a:rPr sz="1496" dirty="0">
                <a:solidFill>
                  <a:srgbClr val="37A9DB"/>
                </a:solidFill>
                <a:latin typeface="Arial"/>
                <a:cs typeface="Arial"/>
              </a:rPr>
              <a:t>S</a:t>
            </a:r>
            <a:r>
              <a:rPr sz="1496" spc="43" dirty="0">
                <a:solidFill>
                  <a:srgbClr val="37A9DB"/>
                </a:solidFill>
                <a:latin typeface="Times New Roman"/>
                <a:cs typeface="Times New Roman"/>
              </a:rPr>
              <a:t> </a:t>
            </a:r>
            <a:r>
              <a:rPr sz="1496" dirty="0">
                <a:solidFill>
                  <a:srgbClr val="37A9DB"/>
                </a:solidFill>
                <a:latin typeface="Arial"/>
                <a:cs typeface="Arial"/>
              </a:rPr>
              <a:t>re</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lv</a:t>
            </a:r>
            <a:r>
              <a:rPr sz="1496" spc="-4" dirty="0">
                <a:solidFill>
                  <a:srgbClr val="37A9DB"/>
                </a:solidFill>
                <a:latin typeface="Arial"/>
                <a:cs typeface="Arial"/>
              </a:rPr>
              <a:t>ab</a:t>
            </a:r>
            <a:r>
              <a:rPr sz="1496" spc="4" dirty="0">
                <a:solidFill>
                  <a:srgbClr val="37A9DB"/>
                </a:solidFill>
                <a:latin typeface="Arial"/>
                <a:cs typeface="Arial"/>
              </a:rPr>
              <a:t>l</a:t>
            </a:r>
            <a:r>
              <a:rPr sz="1496" dirty="0">
                <a:solidFill>
                  <a:srgbClr val="37A9DB"/>
                </a:solidFill>
                <a:latin typeface="Arial"/>
                <a:cs typeface="Arial"/>
              </a:rPr>
              <a:t>e</a:t>
            </a:r>
            <a:r>
              <a:rPr sz="1496" spc="21" dirty="0">
                <a:solidFill>
                  <a:srgbClr val="37A9DB"/>
                </a:solidFill>
                <a:latin typeface="Times New Roman"/>
                <a:cs typeface="Times New Roman"/>
              </a:rPr>
              <a:t> </a:t>
            </a:r>
            <a:r>
              <a:rPr sz="1496" spc="-4" dirty="0">
                <a:solidFill>
                  <a:srgbClr val="37A9DB"/>
                </a:solidFill>
                <a:latin typeface="Arial"/>
                <a:cs typeface="Arial"/>
              </a:rPr>
              <a:t>nam</a:t>
            </a:r>
            <a:r>
              <a:rPr sz="1496" dirty="0">
                <a:solidFill>
                  <a:srgbClr val="37A9DB"/>
                </a:solidFill>
                <a:latin typeface="Arial"/>
                <a:cs typeface="Arial"/>
              </a:rPr>
              <a:t>e</a:t>
            </a:r>
            <a:r>
              <a:rPr sz="1496" spc="56" dirty="0">
                <a:solidFill>
                  <a:srgbClr val="37A9DB"/>
                </a:solidFill>
                <a:latin typeface="Times New Roman"/>
                <a:cs typeface="Times New Roman"/>
              </a:rPr>
              <a:t> </a:t>
            </a:r>
            <a:r>
              <a:rPr sz="1496" spc="-4" dirty="0">
                <a:solidFill>
                  <a:srgbClr val="37A9DB"/>
                </a:solidFill>
                <a:latin typeface="Arial"/>
                <a:cs typeface="Arial"/>
              </a:rPr>
              <a:t>o</a:t>
            </a:r>
            <a:r>
              <a:rPr sz="1496" dirty="0">
                <a:solidFill>
                  <a:srgbClr val="37A9DB"/>
                </a:solidFill>
                <a:latin typeface="Arial"/>
                <a:cs typeface="Arial"/>
              </a:rPr>
              <a:t>r</a:t>
            </a:r>
            <a:r>
              <a:rPr sz="1496" spc="51" dirty="0">
                <a:solidFill>
                  <a:srgbClr val="37A9DB"/>
                </a:solidFill>
                <a:latin typeface="Times New Roman"/>
                <a:cs typeface="Times New Roman"/>
              </a:rPr>
              <a:t> </a:t>
            </a:r>
            <a:r>
              <a:rPr sz="1496" dirty="0">
                <a:solidFill>
                  <a:srgbClr val="37A9DB"/>
                </a:solidFill>
                <a:latin typeface="Arial"/>
                <a:cs typeface="Arial"/>
              </a:rPr>
              <a:t>IP</a:t>
            </a:r>
            <a:r>
              <a:rPr sz="1496" spc="34" dirty="0">
                <a:solidFill>
                  <a:srgbClr val="37A9DB"/>
                </a:solidFill>
                <a:latin typeface="Times New Roman"/>
                <a:cs typeface="Times New Roman"/>
              </a:rPr>
              <a:t> </a:t>
            </a:r>
            <a:r>
              <a:rPr sz="1496" spc="-4" dirty="0">
                <a:solidFill>
                  <a:srgbClr val="37A9DB"/>
                </a:solidFill>
                <a:latin typeface="Arial"/>
                <a:cs typeface="Arial"/>
              </a:rPr>
              <a:t>addre</a:t>
            </a:r>
            <a:r>
              <a:rPr sz="1496" dirty="0">
                <a:solidFill>
                  <a:srgbClr val="37A9DB"/>
                </a:solidFill>
                <a:latin typeface="Arial"/>
                <a:cs typeface="Arial"/>
              </a:rPr>
              <a:t>ss</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dirty="0">
                <a:solidFill>
                  <a:srgbClr val="37A9DB"/>
                </a:solidFill>
                <a:latin typeface="Arial"/>
                <a:cs typeface="Arial"/>
              </a:rPr>
              <a:t>&lt;port&gt;:</a:t>
            </a:r>
            <a:r>
              <a:rPr sz="1496" spc="43" dirty="0">
                <a:solidFill>
                  <a:srgbClr val="37A9DB"/>
                </a:solidFill>
                <a:latin typeface="Times New Roman"/>
                <a:cs typeface="Times New Roman"/>
              </a:rPr>
              <a:t> </a:t>
            </a:r>
            <a:r>
              <a:rPr sz="1496" dirty="0">
                <a:solidFill>
                  <a:srgbClr val="37A9DB"/>
                </a:solidFill>
                <a:latin typeface="Arial"/>
                <a:cs typeface="Arial"/>
              </a:rPr>
              <a:t>TCP/UDP</a:t>
            </a:r>
            <a:r>
              <a:rPr sz="1496" spc="13"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a:t>
            </a:r>
            <a:r>
              <a:rPr sz="1496" dirty="0">
                <a:solidFill>
                  <a:srgbClr val="37A9DB"/>
                </a:solidFill>
                <a:latin typeface="Arial"/>
                <a:cs typeface="Arial"/>
              </a:rPr>
              <a:t>t</a:t>
            </a:r>
            <a:r>
              <a:rPr sz="1496" spc="43" dirty="0">
                <a:solidFill>
                  <a:srgbClr val="37A9DB"/>
                </a:solidFill>
                <a:latin typeface="Times New Roman"/>
                <a:cs typeface="Times New Roman"/>
              </a:rPr>
              <a:t> </a:t>
            </a:r>
            <a:r>
              <a:rPr sz="1496" spc="-4" dirty="0">
                <a:solidFill>
                  <a:srgbClr val="37A9DB"/>
                </a:solidFill>
                <a:latin typeface="Arial"/>
                <a:cs typeface="Arial"/>
              </a:rPr>
              <a:t>port</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dirty="0">
                <a:solidFill>
                  <a:srgbClr val="37A9DB"/>
                </a:solidFill>
                <a:latin typeface="Arial"/>
                <a:cs typeface="Arial"/>
              </a:rPr>
              <a:t>&lt;proto</a:t>
            </a:r>
            <a:r>
              <a:rPr sz="1496" spc="4" dirty="0">
                <a:solidFill>
                  <a:srgbClr val="37A9DB"/>
                </a:solidFill>
                <a:latin typeface="Arial"/>
                <a:cs typeface="Arial"/>
              </a:rPr>
              <a:t>c</a:t>
            </a:r>
            <a:r>
              <a:rPr sz="1496" spc="-4" dirty="0">
                <a:solidFill>
                  <a:srgbClr val="37A9DB"/>
                </a:solidFill>
                <a:latin typeface="Arial"/>
                <a:cs typeface="Arial"/>
              </a:rPr>
              <a:t>o</a:t>
            </a:r>
            <a:r>
              <a:rPr sz="1496" spc="4" dirty="0">
                <a:solidFill>
                  <a:srgbClr val="37A9DB"/>
                </a:solidFill>
                <a:latin typeface="Arial"/>
                <a:cs typeface="Arial"/>
              </a:rPr>
              <a:t>l</a:t>
            </a:r>
            <a:r>
              <a:rPr sz="1496" dirty="0">
                <a:solidFill>
                  <a:srgbClr val="37A9DB"/>
                </a:solidFill>
                <a:latin typeface="Arial"/>
                <a:cs typeface="Arial"/>
              </a:rPr>
              <a:t>&gt;:</a:t>
            </a:r>
            <a:r>
              <a:rPr sz="1496" spc="60" dirty="0">
                <a:solidFill>
                  <a:srgbClr val="37A9DB"/>
                </a:solidFill>
                <a:latin typeface="Times New Roman"/>
                <a:cs typeface="Times New Roman"/>
              </a:rPr>
              <a:t> </a:t>
            </a:r>
            <a:r>
              <a:rPr sz="1496" b="1" i="1" dirty="0">
                <a:solidFill>
                  <a:srgbClr val="37A9DB"/>
                </a:solidFill>
                <a:latin typeface="Arial"/>
                <a:cs typeface="Arial"/>
              </a:rPr>
              <a:t>t</a:t>
            </a:r>
            <a:r>
              <a:rPr sz="1496" b="1" i="1" spc="51" dirty="0">
                <a:solidFill>
                  <a:srgbClr val="37A9DB"/>
                </a:solidFill>
                <a:latin typeface="Times New Roman"/>
                <a:cs typeface="Times New Roman"/>
              </a:rPr>
              <a:t> </a:t>
            </a:r>
            <a:r>
              <a:rPr sz="1496" dirty="0">
                <a:solidFill>
                  <a:srgbClr val="37A9DB"/>
                </a:solidFill>
                <a:latin typeface="Arial"/>
                <a:cs typeface="Arial"/>
              </a:rPr>
              <a:t>for</a:t>
            </a:r>
            <a:r>
              <a:rPr sz="1496" spc="43" dirty="0">
                <a:solidFill>
                  <a:srgbClr val="37A9DB"/>
                </a:solidFill>
                <a:latin typeface="Times New Roman"/>
                <a:cs typeface="Times New Roman"/>
              </a:rPr>
              <a:t> </a:t>
            </a:r>
            <a:r>
              <a:rPr sz="1496" spc="-4" dirty="0">
                <a:solidFill>
                  <a:srgbClr val="37A9DB"/>
                </a:solidFill>
                <a:latin typeface="Arial"/>
                <a:cs typeface="Arial"/>
              </a:rPr>
              <a:t>TC</a:t>
            </a:r>
            <a:r>
              <a:rPr sz="1496" dirty="0">
                <a:solidFill>
                  <a:srgbClr val="37A9DB"/>
                </a:solidFill>
                <a:latin typeface="Arial"/>
                <a:cs typeface="Arial"/>
              </a:rPr>
              <a:t>P</a:t>
            </a:r>
            <a:r>
              <a:rPr sz="1496" spc="21"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et</a:t>
            </a:r>
            <a:r>
              <a:rPr sz="1496" dirty="0">
                <a:solidFill>
                  <a:srgbClr val="37A9DB"/>
                </a:solidFill>
                <a:latin typeface="Arial"/>
                <a:cs typeface="Arial"/>
              </a:rPr>
              <a:t>,</a:t>
            </a:r>
            <a:r>
              <a:rPr sz="1496" spc="51" dirty="0">
                <a:solidFill>
                  <a:srgbClr val="37A9DB"/>
                </a:solidFill>
                <a:latin typeface="Times New Roman"/>
                <a:cs typeface="Times New Roman"/>
              </a:rPr>
              <a:t> </a:t>
            </a:r>
            <a:r>
              <a:rPr sz="1496" b="1" i="1" dirty="0">
                <a:solidFill>
                  <a:srgbClr val="37A9DB"/>
                </a:solidFill>
                <a:latin typeface="Arial"/>
                <a:cs typeface="Arial"/>
              </a:rPr>
              <a:t>u</a:t>
            </a:r>
            <a:r>
              <a:rPr sz="1496" b="1" i="1" spc="51" dirty="0">
                <a:solidFill>
                  <a:srgbClr val="37A9DB"/>
                </a:solidFill>
                <a:latin typeface="Times New Roman"/>
                <a:cs typeface="Times New Roman"/>
              </a:rPr>
              <a:t> </a:t>
            </a:r>
            <a:r>
              <a:rPr sz="1496" dirty="0">
                <a:solidFill>
                  <a:srgbClr val="37A9DB"/>
                </a:solidFill>
                <a:latin typeface="Arial"/>
                <a:cs typeface="Arial"/>
              </a:rPr>
              <a:t>for</a:t>
            </a:r>
            <a:r>
              <a:rPr sz="1496" spc="47" dirty="0">
                <a:solidFill>
                  <a:srgbClr val="37A9DB"/>
                </a:solidFill>
                <a:latin typeface="Times New Roman"/>
                <a:cs typeface="Times New Roman"/>
              </a:rPr>
              <a:t> </a:t>
            </a:r>
            <a:r>
              <a:rPr sz="1496" spc="-4" dirty="0">
                <a:solidFill>
                  <a:srgbClr val="37A9DB"/>
                </a:solidFill>
                <a:latin typeface="Arial"/>
                <a:cs typeface="Arial"/>
              </a:rPr>
              <a:t>UD</a:t>
            </a:r>
            <a:r>
              <a:rPr sz="1496" dirty="0">
                <a:solidFill>
                  <a:srgbClr val="37A9DB"/>
                </a:solidFill>
                <a:latin typeface="Arial"/>
                <a:cs typeface="Arial"/>
              </a:rPr>
              <a:t>P</a:t>
            </a:r>
            <a:r>
              <a:rPr sz="1496" spc="21"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et</a:t>
            </a:r>
            <a:endParaRPr sz="1496">
              <a:solidFill>
                <a:prstClr val="black"/>
              </a:solidFill>
              <a:latin typeface="Arial"/>
              <a:cs typeface="Arial"/>
            </a:endParaRPr>
          </a:p>
          <a:p>
            <a:pPr marL="872582" marR="41267" lvl="1" indent="-527242">
              <a:lnSpc>
                <a:spcPct val="100800"/>
              </a:lnSpc>
              <a:spcBef>
                <a:spcPts val="564"/>
              </a:spcBef>
              <a:buClr>
                <a:srgbClr val="192450"/>
              </a:buClr>
              <a:buFont typeface="Arial"/>
              <a:buChar char="•"/>
              <a:tabLst>
                <a:tab pos="514210" algn="l"/>
              </a:tabLst>
            </a:pPr>
            <a:r>
              <a:rPr sz="1496" spc="4" dirty="0">
                <a:solidFill>
                  <a:srgbClr val="37A9DB"/>
                </a:solidFill>
                <a:latin typeface="Arial"/>
                <a:cs typeface="Arial"/>
              </a:rPr>
              <a:t>i</a:t>
            </a:r>
            <a:r>
              <a:rPr sz="1496" spc="-4" dirty="0">
                <a:solidFill>
                  <a:srgbClr val="37A9DB"/>
                </a:solidFill>
                <a:latin typeface="Arial"/>
                <a:cs typeface="Arial"/>
              </a:rPr>
              <a:t>n</a:t>
            </a:r>
            <a:r>
              <a:rPr sz="1496" dirty="0">
                <a:solidFill>
                  <a:srgbClr val="37A9DB"/>
                </a:solidFill>
                <a:latin typeface="Arial"/>
                <a:cs typeface="Arial"/>
              </a:rPr>
              <a:t>d:</a:t>
            </a:r>
            <a:r>
              <a:rPr sz="1496" spc="43"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nd</a:t>
            </a:r>
            <a:r>
              <a:rPr sz="1496" spc="4" dirty="0">
                <a:solidFill>
                  <a:srgbClr val="37A9DB"/>
                </a:solidFill>
                <a:latin typeface="Arial"/>
                <a:cs typeface="Arial"/>
              </a:rPr>
              <a:t>ic</a:t>
            </a:r>
            <a:r>
              <a:rPr sz="1496" spc="-4" dirty="0">
                <a:solidFill>
                  <a:srgbClr val="37A9DB"/>
                </a:solidFill>
                <a:latin typeface="Arial"/>
                <a:cs typeface="Arial"/>
              </a:rPr>
              <a:t>at</a:t>
            </a:r>
            <a:r>
              <a:rPr sz="1496" dirty="0">
                <a:solidFill>
                  <a:srgbClr val="37A9DB"/>
                </a:solidFill>
                <a:latin typeface="Arial"/>
                <a:cs typeface="Arial"/>
              </a:rPr>
              <a:t>e</a:t>
            </a:r>
            <a:r>
              <a:rPr sz="1496" spc="34" dirty="0">
                <a:solidFill>
                  <a:srgbClr val="37A9DB"/>
                </a:solidFill>
                <a:latin typeface="Times New Roman"/>
                <a:cs typeface="Times New Roman"/>
              </a:rPr>
              <a:t> </a:t>
            </a:r>
            <a:r>
              <a:rPr sz="1496" spc="-13" dirty="0">
                <a:solidFill>
                  <a:srgbClr val="37A9DB"/>
                </a:solidFill>
                <a:latin typeface="Arial"/>
                <a:cs typeface="Arial"/>
              </a:rPr>
              <a:t>w</a:t>
            </a:r>
            <a:r>
              <a:rPr sz="1496" spc="-4" dirty="0">
                <a:solidFill>
                  <a:srgbClr val="37A9DB"/>
                </a:solidFill>
                <a:latin typeface="Arial"/>
                <a:cs typeface="Arial"/>
              </a:rPr>
              <a:t>he</a:t>
            </a:r>
            <a:r>
              <a:rPr sz="1496" dirty="0">
                <a:solidFill>
                  <a:srgbClr val="37A9DB"/>
                </a:solidFill>
                <a:latin typeface="Arial"/>
                <a:cs typeface="Arial"/>
              </a:rPr>
              <a:t>n</a:t>
            </a:r>
            <a:r>
              <a:rPr sz="1496" spc="56" dirty="0">
                <a:solidFill>
                  <a:srgbClr val="37A9DB"/>
                </a:solidFill>
                <a:latin typeface="Times New Roman"/>
                <a:cs typeface="Times New Roman"/>
              </a:rPr>
              <a:t> </a:t>
            </a:r>
            <a:r>
              <a:rPr sz="1496" spc="-4" dirty="0">
                <a:solidFill>
                  <a:srgbClr val="37A9DB"/>
                </a:solidFill>
                <a:latin typeface="Arial"/>
                <a:cs typeface="Arial"/>
              </a:rPr>
              <a:t>dat</a:t>
            </a:r>
            <a:r>
              <a:rPr sz="1496" dirty="0">
                <a:solidFill>
                  <a:srgbClr val="37A9DB"/>
                </a:solidFill>
                <a:latin typeface="Arial"/>
                <a:cs typeface="Arial"/>
              </a:rPr>
              <a:t>a</a:t>
            </a:r>
            <a:r>
              <a:rPr sz="1496" spc="56" dirty="0">
                <a:solidFill>
                  <a:srgbClr val="37A9DB"/>
                </a:solidFill>
                <a:latin typeface="Times New Roman"/>
                <a:cs typeface="Times New Roman"/>
              </a:rPr>
              <a:t> </a:t>
            </a:r>
            <a:r>
              <a:rPr sz="1496" spc="-4" dirty="0">
                <a:solidFill>
                  <a:srgbClr val="37A9DB"/>
                </a:solidFill>
                <a:latin typeface="Arial"/>
                <a:cs typeface="Arial"/>
              </a:rPr>
              <a:t>ha</a:t>
            </a:r>
            <a:r>
              <a:rPr sz="1496" dirty="0">
                <a:solidFill>
                  <a:srgbClr val="37A9DB"/>
                </a:solidFill>
                <a:latin typeface="Arial"/>
                <a:cs typeface="Arial"/>
              </a:rPr>
              <a:t>s</a:t>
            </a:r>
            <a:r>
              <a:rPr sz="1496" spc="47" dirty="0">
                <a:solidFill>
                  <a:srgbClr val="37A9DB"/>
                </a:solidFill>
                <a:latin typeface="Times New Roman"/>
                <a:cs typeface="Times New Roman"/>
              </a:rPr>
              <a:t> </a:t>
            </a:r>
            <a:r>
              <a:rPr sz="1496" spc="-4" dirty="0">
                <a:solidFill>
                  <a:srgbClr val="37A9DB"/>
                </a:solidFill>
                <a:latin typeface="Arial"/>
                <a:cs typeface="Arial"/>
              </a:rPr>
              <a:t>ar</a:t>
            </a:r>
            <a:r>
              <a:rPr sz="1496" spc="-9" dirty="0">
                <a:solidFill>
                  <a:srgbClr val="37A9DB"/>
                </a:solidFill>
                <a:latin typeface="Arial"/>
                <a:cs typeface="Arial"/>
              </a:rPr>
              <a:t>r</a:t>
            </a:r>
            <a:r>
              <a:rPr sz="1496" spc="4" dirty="0">
                <a:solidFill>
                  <a:srgbClr val="37A9DB"/>
                </a:solidFill>
                <a:latin typeface="Arial"/>
                <a:cs typeface="Arial"/>
              </a:rPr>
              <a:t>iv</a:t>
            </a:r>
            <a:r>
              <a:rPr sz="1496" spc="-4" dirty="0">
                <a:solidFill>
                  <a:srgbClr val="37A9DB"/>
                </a:solidFill>
                <a:latin typeface="Arial"/>
                <a:cs typeface="Arial"/>
              </a:rPr>
              <a:t>e</a:t>
            </a:r>
            <a:r>
              <a:rPr sz="1496" dirty="0">
                <a:solidFill>
                  <a:srgbClr val="37A9DB"/>
                </a:solidFill>
                <a:latin typeface="Arial"/>
                <a:cs typeface="Arial"/>
              </a:rPr>
              <a:t>d</a:t>
            </a:r>
            <a:r>
              <a:rPr sz="1496" spc="51" dirty="0">
                <a:solidFill>
                  <a:srgbClr val="37A9DB"/>
                </a:solidFill>
                <a:latin typeface="Times New Roman"/>
                <a:cs typeface="Times New Roman"/>
              </a:rPr>
              <a:t> </a:t>
            </a:r>
            <a:r>
              <a:rPr sz="1496" dirty="0">
                <a:solidFill>
                  <a:srgbClr val="37A9DB"/>
                </a:solidFill>
                <a:latin typeface="Arial"/>
                <a:cs typeface="Arial"/>
              </a:rPr>
              <a:t>(option</a:t>
            </a:r>
            <a:r>
              <a:rPr sz="1496" spc="-4" dirty="0">
                <a:solidFill>
                  <a:srgbClr val="37A9DB"/>
                </a:solidFill>
                <a:latin typeface="Arial"/>
                <a:cs typeface="Arial"/>
              </a:rPr>
              <a:t>a</a:t>
            </a:r>
            <a:r>
              <a:rPr sz="1496" spc="4" dirty="0">
                <a:solidFill>
                  <a:srgbClr val="37A9DB"/>
                </a:solidFill>
                <a:latin typeface="Arial"/>
                <a:cs typeface="Arial"/>
              </a:rPr>
              <a:t>l</a:t>
            </a:r>
            <a:r>
              <a:rPr sz="1496" dirty="0">
                <a:solidFill>
                  <a:srgbClr val="37A9DB"/>
                </a:solidFill>
                <a:latin typeface="Arial"/>
                <a:cs typeface="Arial"/>
              </a:rPr>
              <a:t>).</a:t>
            </a:r>
            <a:r>
              <a:rPr sz="1496" spc="51" dirty="0">
                <a:solidFill>
                  <a:srgbClr val="37A9DB"/>
                </a:solidFill>
                <a:latin typeface="Times New Roman"/>
                <a:cs typeface="Times New Roman"/>
              </a:rPr>
              <a:t> </a:t>
            </a:r>
            <a:r>
              <a:rPr sz="1496" spc="-4" dirty="0">
                <a:solidFill>
                  <a:srgbClr val="37A9DB"/>
                </a:solidFill>
                <a:latin typeface="Arial"/>
                <a:cs typeface="Arial"/>
              </a:rPr>
              <a:t>U</a:t>
            </a:r>
            <a:r>
              <a:rPr sz="1496" dirty="0">
                <a:solidFill>
                  <a:srgbClr val="37A9DB"/>
                </a:solidFill>
                <a:latin typeface="Arial"/>
                <a:cs typeface="Arial"/>
              </a:rPr>
              <a:t>p</a:t>
            </a:r>
            <a:r>
              <a:rPr sz="1496" spc="43"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dirty="0">
                <a:solidFill>
                  <a:srgbClr val="37A9DB"/>
                </a:solidFill>
                <a:latin typeface="Arial"/>
                <a:cs typeface="Arial"/>
              </a:rPr>
              <a:t>4</a:t>
            </a:r>
            <a:r>
              <a:rPr sz="1496" spc="51"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on</a:t>
            </a:r>
            <a:r>
              <a:rPr sz="1496" spc="4" dirty="0">
                <a:solidFill>
                  <a:srgbClr val="37A9DB"/>
                </a:solidFill>
                <a:latin typeface="Arial"/>
                <a:cs typeface="Arial"/>
              </a:rPr>
              <a:t>s</a:t>
            </a:r>
            <a:r>
              <a:rPr sz="1496" spc="-4" dirty="0">
                <a:solidFill>
                  <a:srgbClr val="37A9DB"/>
                </a:solidFill>
                <a:latin typeface="Arial"/>
                <a:cs typeface="Arial"/>
              </a:rPr>
              <a:t>e</a:t>
            </a:r>
            <a:r>
              <a:rPr sz="1496" spc="4" dirty="0">
                <a:solidFill>
                  <a:srgbClr val="37A9DB"/>
                </a:solidFill>
                <a:latin typeface="Arial"/>
                <a:cs typeface="Arial"/>
              </a:rPr>
              <a:t>c</a:t>
            </a:r>
            <a:r>
              <a:rPr sz="1496" spc="-4" dirty="0">
                <a:solidFill>
                  <a:srgbClr val="37A9DB"/>
                </a:solidFill>
                <a:latin typeface="Arial"/>
                <a:cs typeface="Arial"/>
              </a:rPr>
              <a:t>ut</a:t>
            </a:r>
            <a:r>
              <a:rPr sz="1496" spc="4" dirty="0">
                <a:solidFill>
                  <a:srgbClr val="37A9DB"/>
                </a:solidFill>
                <a:latin typeface="Arial"/>
                <a:cs typeface="Arial"/>
              </a:rPr>
              <a:t>iv</a:t>
            </a:r>
            <a:r>
              <a:rPr sz="1496" dirty="0">
                <a:solidFill>
                  <a:srgbClr val="37A9DB"/>
                </a:solidFill>
                <a:latin typeface="Arial"/>
                <a:cs typeface="Arial"/>
              </a:rPr>
              <a:t>e</a:t>
            </a:r>
            <a:r>
              <a:rPr sz="1496" spc="21" dirty="0">
                <a:solidFill>
                  <a:srgbClr val="37A9DB"/>
                </a:solidFill>
                <a:latin typeface="Times New Roman"/>
                <a:cs typeface="Times New Roman"/>
              </a:rPr>
              <a:t> </a:t>
            </a:r>
            <a:r>
              <a:rPr sz="1496" dirty="0">
                <a:solidFill>
                  <a:srgbClr val="37A9DB"/>
                </a:solidFill>
                <a:latin typeface="Arial"/>
                <a:cs typeface="Arial"/>
              </a:rPr>
              <a:t>“Pend</a:t>
            </a:r>
            <a:r>
              <a:rPr sz="1496" spc="4" dirty="0">
                <a:solidFill>
                  <a:srgbClr val="37A9DB"/>
                </a:solidFill>
                <a:latin typeface="Arial"/>
                <a:cs typeface="Arial"/>
              </a:rPr>
              <a:t>i</a:t>
            </a:r>
            <a:r>
              <a:rPr sz="1496" spc="-4" dirty="0">
                <a:solidFill>
                  <a:srgbClr val="37A9DB"/>
                </a:solidFill>
                <a:latin typeface="Arial"/>
                <a:cs typeface="Arial"/>
              </a:rPr>
              <a:t>ng</a:t>
            </a:r>
            <a:r>
              <a:rPr sz="1496" spc="-4" dirty="0">
                <a:solidFill>
                  <a:srgbClr val="37A9DB"/>
                </a:solidFill>
                <a:latin typeface="Times New Roman"/>
                <a:cs typeface="Times New Roman"/>
              </a:rPr>
              <a:t> </a:t>
            </a:r>
            <a:r>
              <a:rPr sz="1496" spc="-4" dirty="0">
                <a:solidFill>
                  <a:srgbClr val="37A9DB"/>
                </a:solidFill>
                <a:latin typeface="Arial"/>
                <a:cs typeface="Arial"/>
              </a:rPr>
              <a:t>data</a:t>
            </a:r>
            <a:r>
              <a:rPr sz="1496" dirty="0">
                <a:solidFill>
                  <a:srgbClr val="37A9DB"/>
                </a:solidFill>
                <a:latin typeface="Arial"/>
                <a:cs typeface="Arial"/>
              </a:rPr>
              <a:t>”</a:t>
            </a:r>
            <a:r>
              <a:rPr sz="1496" spc="60" dirty="0">
                <a:solidFill>
                  <a:srgbClr val="37A9DB"/>
                </a:solidFill>
                <a:latin typeface="Times New Roman"/>
                <a:cs typeface="Times New Roman"/>
              </a:rPr>
              <a:t> </a:t>
            </a:r>
            <a:r>
              <a:rPr sz="1496" dirty="0">
                <a:solidFill>
                  <a:srgbClr val="37A9DB"/>
                </a:solidFill>
                <a:latin typeface="Arial"/>
                <a:cs typeface="Arial"/>
              </a:rPr>
              <a:t>mes</a:t>
            </a:r>
            <a:r>
              <a:rPr sz="1496" spc="4" dirty="0">
                <a:solidFill>
                  <a:srgbClr val="37A9DB"/>
                </a:solidFill>
                <a:latin typeface="Arial"/>
                <a:cs typeface="Arial"/>
              </a:rPr>
              <a:t>s</a:t>
            </a:r>
            <a:r>
              <a:rPr sz="1496" spc="-4" dirty="0">
                <a:solidFill>
                  <a:srgbClr val="37A9DB"/>
                </a:solidFill>
                <a:latin typeface="Arial"/>
                <a:cs typeface="Arial"/>
              </a:rPr>
              <a:t>ag</a:t>
            </a:r>
            <a:r>
              <a:rPr sz="1496" dirty="0">
                <a:solidFill>
                  <a:srgbClr val="37A9DB"/>
                </a:solidFill>
                <a:latin typeface="Arial"/>
                <a:cs typeface="Arial"/>
              </a:rPr>
              <a:t>e</a:t>
            </a:r>
            <a:r>
              <a:rPr sz="1496" spc="43" dirty="0">
                <a:solidFill>
                  <a:srgbClr val="37A9DB"/>
                </a:solidFill>
                <a:latin typeface="Times New Roman"/>
                <a:cs typeface="Times New Roman"/>
              </a:rPr>
              <a:t> </a:t>
            </a:r>
            <a:r>
              <a:rPr sz="1496" spc="-9" dirty="0">
                <a:solidFill>
                  <a:srgbClr val="37A9DB"/>
                </a:solidFill>
                <a:latin typeface="Arial"/>
                <a:cs typeface="Arial"/>
              </a:rPr>
              <a:t>(</a:t>
            </a:r>
            <a:r>
              <a:rPr sz="1496" spc="-17" dirty="0">
                <a:solidFill>
                  <a:srgbClr val="37A9DB"/>
                </a:solidFill>
                <a:latin typeface="Arial"/>
                <a:cs typeface="Arial"/>
              </a:rPr>
              <a:t>w</a:t>
            </a:r>
            <a:r>
              <a:rPr sz="1496" dirty="0">
                <a:solidFill>
                  <a:srgbClr val="37A9DB"/>
                </a:solidFill>
                <a:latin typeface="Arial"/>
                <a:cs typeface="Arial"/>
              </a:rPr>
              <a:t>ithout</a:t>
            </a:r>
            <a:r>
              <a:rPr sz="1496" spc="60" dirty="0">
                <a:solidFill>
                  <a:srgbClr val="37A9DB"/>
                </a:solidFill>
                <a:latin typeface="Times New Roman"/>
                <a:cs typeface="Times New Roman"/>
              </a:rPr>
              <a:t> </a:t>
            </a:r>
            <a:r>
              <a:rPr sz="1496" spc="-4" dirty="0">
                <a:solidFill>
                  <a:srgbClr val="37A9DB"/>
                </a:solidFill>
                <a:latin typeface="Arial"/>
                <a:cs typeface="Arial"/>
              </a:rPr>
              <a:t>an</a:t>
            </a:r>
            <a:r>
              <a:rPr sz="1496" dirty="0">
                <a:solidFill>
                  <a:srgbClr val="37A9DB"/>
                </a:solidFill>
                <a:latin typeface="Arial"/>
                <a:cs typeface="Arial"/>
              </a:rPr>
              <a:t>y</a:t>
            </a:r>
            <a:r>
              <a:rPr sz="1496" spc="-34" dirty="0">
                <a:solidFill>
                  <a:srgbClr val="37A9DB"/>
                </a:solidFill>
                <a:latin typeface="Times New Roman"/>
                <a:cs typeface="Times New Roman"/>
              </a:rPr>
              <a:t> </a:t>
            </a:r>
            <a:r>
              <a:rPr sz="1496" spc="-111" dirty="0">
                <a:solidFill>
                  <a:srgbClr val="37A9DB"/>
                </a:solidFill>
                <a:latin typeface="Arial"/>
                <a:cs typeface="Arial"/>
              </a:rPr>
              <a:t>A</a:t>
            </a:r>
            <a:r>
              <a:rPr sz="1496" dirty="0">
                <a:solidFill>
                  <a:srgbClr val="37A9DB"/>
                </a:solidFill>
                <a:latin typeface="Arial"/>
                <a:cs typeface="Arial"/>
              </a:rPr>
              <a:t>T+S.S</a:t>
            </a:r>
            <a:r>
              <a:rPr sz="1496" spc="-9" dirty="0">
                <a:solidFill>
                  <a:srgbClr val="37A9DB"/>
                </a:solidFill>
                <a:latin typeface="Arial"/>
                <a:cs typeface="Arial"/>
              </a:rPr>
              <a:t>O</a:t>
            </a:r>
            <a:r>
              <a:rPr sz="1496" spc="-4" dirty="0">
                <a:solidFill>
                  <a:srgbClr val="37A9DB"/>
                </a:solidFill>
                <a:latin typeface="Arial"/>
                <a:cs typeface="Arial"/>
              </a:rPr>
              <a:t>CKR</a:t>
            </a:r>
            <a:r>
              <a:rPr sz="1496" dirty="0">
                <a:solidFill>
                  <a:srgbClr val="37A9DB"/>
                </a:solidFill>
                <a:latin typeface="Arial"/>
                <a:cs typeface="Arial"/>
              </a:rPr>
              <a:t>)</a:t>
            </a:r>
            <a:r>
              <a:rPr sz="1496" spc="47" dirty="0">
                <a:solidFill>
                  <a:srgbClr val="37A9DB"/>
                </a:solidFill>
                <a:latin typeface="Times New Roman"/>
                <a:cs typeface="Times New Roman"/>
              </a:rPr>
              <a:t> </a:t>
            </a:r>
            <a:r>
              <a:rPr sz="1496" spc="-4" dirty="0">
                <a:solidFill>
                  <a:srgbClr val="37A9DB"/>
                </a:solidFill>
                <a:latin typeface="Arial"/>
                <a:cs typeface="Arial"/>
              </a:rPr>
              <a:t>a</a:t>
            </a:r>
            <a:r>
              <a:rPr sz="1496" spc="-9" dirty="0">
                <a:solidFill>
                  <a:srgbClr val="37A9DB"/>
                </a:solidFill>
                <a:latin typeface="Arial"/>
                <a:cs typeface="Arial"/>
              </a:rPr>
              <a:t>r</a:t>
            </a:r>
            <a:r>
              <a:rPr sz="1496" dirty="0">
                <a:solidFill>
                  <a:srgbClr val="37A9DB"/>
                </a:solidFill>
                <a:latin typeface="Arial"/>
                <a:cs typeface="Arial"/>
              </a:rPr>
              <a:t>e</a:t>
            </a:r>
            <a:r>
              <a:rPr sz="1496" spc="51" dirty="0">
                <a:solidFill>
                  <a:srgbClr val="37A9DB"/>
                </a:solidFill>
                <a:latin typeface="Times New Roman"/>
                <a:cs typeface="Times New Roman"/>
              </a:rPr>
              <a:t> </a:t>
            </a:r>
            <a:r>
              <a:rPr sz="1496" spc="-4" dirty="0">
                <a:solidFill>
                  <a:srgbClr val="37A9DB"/>
                </a:solidFill>
                <a:latin typeface="Arial"/>
                <a:cs typeface="Arial"/>
              </a:rPr>
              <a:t>gua</a:t>
            </a:r>
            <a:r>
              <a:rPr sz="1496" spc="-9" dirty="0">
                <a:solidFill>
                  <a:srgbClr val="37A9DB"/>
                </a:solidFill>
                <a:latin typeface="Arial"/>
                <a:cs typeface="Arial"/>
              </a:rPr>
              <a:t>r</a:t>
            </a:r>
            <a:r>
              <a:rPr sz="1496" spc="-4" dirty="0">
                <a:solidFill>
                  <a:srgbClr val="37A9DB"/>
                </a:solidFill>
                <a:latin typeface="Arial"/>
                <a:cs typeface="Arial"/>
              </a:rPr>
              <a:t>anteed</a:t>
            </a:r>
            <a:r>
              <a:rPr sz="1496" dirty="0">
                <a:solidFill>
                  <a:srgbClr val="37A9DB"/>
                </a:solidFill>
                <a:latin typeface="Arial"/>
                <a:cs typeface="Arial"/>
              </a:rPr>
              <a:t>.</a:t>
            </a:r>
            <a:r>
              <a:rPr sz="1496" spc="60" dirty="0">
                <a:solidFill>
                  <a:srgbClr val="37A9DB"/>
                </a:solidFill>
                <a:latin typeface="Times New Roman"/>
                <a:cs typeface="Times New Roman"/>
              </a:rPr>
              <a:t> </a:t>
            </a:r>
            <a:r>
              <a:rPr sz="1496" dirty="0">
                <a:solidFill>
                  <a:srgbClr val="37A9DB"/>
                </a:solidFill>
                <a:latin typeface="Arial"/>
                <a:cs typeface="Arial"/>
              </a:rPr>
              <a:t>It</a:t>
            </a:r>
            <a:r>
              <a:rPr sz="1496" spc="64" dirty="0">
                <a:solidFill>
                  <a:srgbClr val="37A9DB"/>
                </a:solidFill>
                <a:latin typeface="Times New Roman"/>
                <a:cs typeface="Times New Roman"/>
              </a:rPr>
              <a:t> </a:t>
            </a:r>
            <a:r>
              <a:rPr sz="1496" dirty="0">
                <a:solidFill>
                  <a:srgbClr val="37A9DB"/>
                </a:solidFill>
                <a:latin typeface="Arial"/>
                <a:cs typeface="Arial"/>
              </a:rPr>
              <a:t>is</a:t>
            </a:r>
            <a:r>
              <a:rPr sz="1496"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ugge</a:t>
            </a:r>
            <a:r>
              <a:rPr sz="1496" spc="4" dirty="0">
                <a:solidFill>
                  <a:srgbClr val="37A9DB"/>
                </a:solidFill>
                <a:latin typeface="Arial"/>
                <a:cs typeface="Arial"/>
              </a:rPr>
              <a:t>s</a:t>
            </a:r>
            <a:r>
              <a:rPr sz="1496" dirty="0">
                <a:solidFill>
                  <a:srgbClr val="37A9DB"/>
                </a:solidFill>
                <a:latin typeface="Arial"/>
                <a:cs typeface="Arial"/>
              </a:rPr>
              <a:t>ted</a:t>
            </a:r>
            <a:r>
              <a:rPr sz="1496" spc="43"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spc="-4" dirty="0">
                <a:solidFill>
                  <a:srgbClr val="37A9DB"/>
                </a:solidFill>
                <a:latin typeface="Arial"/>
                <a:cs typeface="Arial"/>
              </a:rPr>
              <a:t>empt</a:t>
            </a:r>
            <a:r>
              <a:rPr sz="1496" dirty="0">
                <a:solidFill>
                  <a:srgbClr val="37A9DB"/>
                </a:solidFill>
                <a:latin typeface="Arial"/>
                <a:cs typeface="Arial"/>
              </a:rPr>
              <a:t>y</a:t>
            </a:r>
            <a:r>
              <a:rPr sz="1496" spc="47"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spc="-4" dirty="0">
                <a:solidFill>
                  <a:srgbClr val="37A9DB"/>
                </a:solidFill>
                <a:latin typeface="Arial"/>
                <a:cs typeface="Arial"/>
              </a:rPr>
              <a:t>bu</a:t>
            </a:r>
            <a:r>
              <a:rPr sz="1496" spc="-21" dirty="0">
                <a:solidFill>
                  <a:srgbClr val="37A9DB"/>
                </a:solidFill>
                <a:latin typeface="Arial"/>
                <a:cs typeface="Arial"/>
              </a:rPr>
              <a:t>f</a:t>
            </a:r>
            <a:r>
              <a:rPr sz="1496" dirty="0">
                <a:solidFill>
                  <a:srgbClr val="37A9DB"/>
                </a:solidFill>
                <a:latin typeface="Arial"/>
                <a:cs typeface="Arial"/>
              </a:rPr>
              <a:t>fer</a:t>
            </a:r>
            <a:r>
              <a:rPr sz="1496" spc="60" dirty="0">
                <a:solidFill>
                  <a:srgbClr val="37A9DB"/>
                </a:solidFill>
                <a:latin typeface="Times New Roman"/>
                <a:cs typeface="Times New Roman"/>
              </a:rPr>
              <a:t> </a:t>
            </a:r>
            <a:r>
              <a:rPr sz="1496" spc="-4" dirty="0">
                <a:solidFill>
                  <a:srgbClr val="37A9DB"/>
                </a:solidFill>
                <a:latin typeface="Arial"/>
                <a:cs typeface="Arial"/>
              </a:rPr>
              <a:t>u</a:t>
            </a:r>
            <a:r>
              <a:rPr sz="1496" spc="4" dirty="0">
                <a:solidFill>
                  <a:srgbClr val="37A9DB"/>
                </a:solidFill>
                <a:latin typeface="Arial"/>
                <a:cs typeface="Arial"/>
              </a:rPr>
              <a:t>si</a:t>
            </a:r>
            <a:r>
              <a:rPr sz="1496" spc="-4" dirty="0">
                <a:solidFill>
                  <a:srgbClr val="37A9DB"/>
                </a:solidFill>
                <a:latin typeface="Arial"/>
                <a:cs typeface="Arial"/>
              </a:rPr>
              <a:t>n</a:t>
            </a:r>
            <a:r>
              <a:rPr sz="1496" dirty="0">
                <a:solidFill>
                  <a:srgbClr val="37A9DB"/>
                </a:solidFill>
                <a:latin typeface="Arial"/>
                <a:cs typeface="Arial"/>
              </a:rPr>
              <a:t>g</a:t>
            </a:r>
            <a:r>
              <a:rPr sz="1496" spc="30" dirty="0">
                <a:solidFill>
                  <a:srgbClr val="37A9DB"/>
                </a:solidFill>
                <a:latin typeface="Times New Roman"/>
                <a:cs typeface="Times New Roman"/>
              </a:rPr>
              <a:t> </a:t>
            </a:r>
            <a:r>
              <a:rPr sz="1496" dirty="0">
                <a:solidFill>
                  <a:srgbClr val="37A9DB"/>
                </a:solidFill>
                <a:latin typeface="Arial"/>
                <a:cs typeface="Arial"/>
              </a:rPr>
              <a:t>the</a:t>
            </a:r>
            <a:r>
              <a:rPr sz="1496" spc="60"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9" dirty="0">
                <a:solidFill>
                  <a:srgbClr val="37A9DB"/>
                </a:solidFill>
                <a:latin typeface="Arial"/>
                <a:cs typeface="Arial"/>
              </a:rPr>
              <a:t>O</a:t>
            </a:r>
            <a:r>
              <a:rPr sz="1496" b="1" spc="-4" dirty="0">
                <a:solidFill>
                  <a:srgbClr val="37A9DB"/>
                </a:solidFill>
                <a:latin typeface="Arial"/>
                <a:cs typeface="Arial"/>
              </a:rPr>
              <a:t>CK</a:t>
            </a:r>
            <a:r>
              <a:rPr sz="1496" b="1" dirty="0">
                <a:solidFill>
                  <a:srgbClr val="37A9DB"/>
                </a:solidFill>
                <a:latin typeface="Arial"/>
                <a:cs typeface="Arial"/>
              </a:rPr>
              <a:t>R</a:t>
            </a:r>
            <a:r>
              <a:rPr sz="1496" b="1" spc="97"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o</a:t>
            </a:r>
            <a:r>
              <a:rPr sz="1496" dirty="0">
                <a:solidFill>
                  <a:srgbClr val="37A9DB"/>
                </a:solidFill>
                <a:latin typeface="Arial"/>
                <a:cs typeface="Arial"/>
              </a:rPr>
              <a:t>mm</a:t>
            </a:r>
            <a:r>
              <a:rPr sz="1496" spc="-4" dirty="0">
                <a:solidFill>
                  <a:srgbClr val="37A9DB"/>
                </a:solidFill>
                <a:latin typeface="Arial"/>
                <a:cs typeface="Arial"/>
              </a:rPr>
              <a:t>an</a:t>
            </a:r>
            <a:r>
              <a:rPr sz="1496" dirty="0">
                <a:solidFill>
                  <a:srgbClr val="37A9DB"/>
                </a:solidFill>
                <a:latin typeface="Arial"/>
                <a:cs typeface="Arial"/>
              </a:rPr>
              <a:t>d</a:t>
            </a:r>
            <a:r>
              <a:rPr sz="1496" spc="56" dirty="0">
                <a:solidFill>
                  <a:srgbClr val="37A9DB"/>
                </a:solidFill>
                <a:latin typeface="Times New Roman"/>
                <a:cs typeface="Times New Roman"/>
              </a:rPr>
              <a:t> </a:t>
            </a:r>
            <a:r>
              <a:rPr sz="1496" spc="-4" dirty="0">
                <a:solidFill>
                  <a:srgbClr val="37A9DB"/>
                </a:solidFill>
                <a:latin typeface="Arial"/>
                <a:cs typeface="Arial"/>
              </a:rPr>
              <a:t>and</a:t>
            </a:r>
            <a:r>
              <a:rPr sz="1496" spc="-4"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spc="-4" dirty="0">
                <a:solidFill>
                  <a:srgbClr val="37A9DB"/>
                </a:solidFill>
                <a:latin typeface="Arial"/>
                <a:cs typeface="Arial"/>
              </a:rPr>
              <a:t>a</a:t>
            </a:r>
            <a:r>
              <a:rPr sz="1496" spc="4" dirty="0">
                <a:solidFill>
                  <a:srgbClr val="37A9DB"/>
                </a:solidFill>
                <a:latin typeface="Arial"/>
                <a:cs typeface="Arial"/>
              </a:rPr>
              <a:t>v</a:t>
            </a:r>
            <a:r>
              <a:rPr sz="1496" spc="-4" dirty="0">
                <a:solidFill>
                  <a:srgbClr val="37A9DB"/>
                </a:solidFill>
                <a:latin typeface="Arial"/>
                <a:cs typeface="Arial"/>
              </a:rPr>
              <a:t>o</a:t>
            </a:r>
            <a:r>
              <a:rPr sz="1496" spc="4" dirty="0">
                <a:solidFill>
                  <a:srgbClr val="37A9DB"/>
                </a:solidFill>
                <a:latin typeface="Arial"/>
                <a:cs typeface="Arial"/>
              </a:rPr>
              <a:t>i</a:t>
            </a:r>
            <a:r>
              <a:rPr sz="1496" dirty="0">
                <a:solidFill>
                  <a:srgbClr val="37A9DB"/>
                </a:solidFill>
                <a:latin typeface="Arial"/>
                <a:cs typeface="Arial"/>
              </a:rPr>
              <a:t>d</a:t>
            </a:r>
            <a:r>
              <a:rPr sz="1496" spc="30" dirty="0">
                <a:solidFill>
                  <a:srgbClr val="37A9DB"/>
                </a:solidFill>
                <a:latin typeface="Times New Roman"/>
                <a:cs typeface="Times New Roman"/>
              </a:rPr>
              <a:t> </a:t>
            </a:r>
            <a:r>
              <a:rPr sz="1496" spc="-4" dirty="0">
                <a:solidFill>
                  <a:srgbClr val="37A9DB"/>
                </a:solidFill>
                <a:latin typeface="Arial"/>
                <a:cs typeface="Arial"/>
              </a:rPr>
              <a:t>e</a:t>
            </a:r>
            <a:r>
              <a:rPr sz="1496" spc="-9" dirty="0">
                <a:solidFill>
                  <a:srgbClr val="37A9DB"/>
                </a:solidFill>
                <a:latin typeface="Arial"/>
                <a:cs typeface="Arial"/>
              </a:rPr>
              <a:t>x</a:t>
            </a:r>
            <a:r>
              <a:rPr sz="1496" spc="4" dirty="0">
                <a:solidFill>
                  <a:srgbClr val="37A9DB"/>
                </a:solidFill>
                <a:latin typeface="Arial"/>
                <a:cs typeface="Arial"/>
              </a:rPr>
              <a:t>c</a:t>
            </a:r>
            <a:r>
              <a:rPr sz="1496" spc="-4" dirty="0">
                <a:solidFill>
                  <a:srgbClr val="37A9DB"/>
                </a:solidFill>
                <a:latin typeface="Arial"/>
                <a:cs typeface="Arial"/>
              </a:rPr>
              <a:t>eed</a:t>
            </a:r>
            <a:r>
              <a:rPr sz="1496" spc="4" dirty="0">
                <a:solidFill>
                  <a:srgbClr val="37A9DB"/>
                </a:solidFill>
                <a:latin typeface="Arial"/>
                <a:cs typeface="Arial"/>
              </a:rPr>
              <a:t>i</a:t>
            </a:r>
            <a:r>
              <a:rPr sz="1496" spc="-4" dirty="0">
                <a:solidFill>
                  <a:srgbClr val="37A9DB"/>
                </a:solidFill>
                <a:latin typeface="Arial"/>
                <a:cs typeface="Arial"/>
              </a:rPr>
              <a:t>n</a:t>
            </a:r>
            <a:r>
              <a:rPr sz="1496" dirty="0">
                <a:solidFill>
                  <a:srgbClr val="37A9DB"/>
                </a:solidFill>
                <a:latin typeface="Arial"/>
                <a:cs typeface="Arial"/>
              </a:rPr>
              <a:t>g</a:t>
            </a:r>
            <a:r>
              <a:rPr sz="1496" spc="43" dirty="0">
                <a:solidFill>
                  <a:srgbClr val="37A9DB"/>
                </a:solidFill>
                <a:latin typeface="Times New Roman"/>
                <a:cs typeface="Times New Roman"/>
              </a:rPr>
              <a:t> </a:t>
            </a:r>
            <a:r>
              <a:rPr sz="1496" dirty="0">
                <a:solidFill>
                  <a:srgbClr val="37A9DB"/>
                </a:solidFill>
                <a:latin typeface="Arial"/>
                <a:cs typeface="Arial"/>
              </a:rPr>
              <a:t>4</a:t>
            </a:r>
            <a:r>
              <a:rPr sz="1496" spc="43"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nd</a:t>
            </a:r>
            <a:r>
              <a:rPr sz="1496" spc="4" dirty="0">
                <a:solidFill>
                  <a:srgbClr val="37A9DB"/>
                </a:solidFill>
                <a:latin typeface="Arial"/>
                <a:cs typeface="Arial"/>
              </a:rPr>
              <a:t>ic</a:t>
            </a:r>
            <a:r>
              <a:rPr sz="1496" spc="-4" dirty="0">
                <a:solidFill>
                  <a:srgbClr val="37A9DB"/>
                </a:solidFill>
                <a:latin typeface="Arial"/>
                <a:cs typeface="Arial"/>
              </a:rPr>
              <a:t>at</a:t>
            </a:r>
            <a:r>
              <a:rPr sz="1496" spc="4" dirty="0">
                <a:solidFill>
                  <a:srgbClr val="37A9DB"/>
                </a:solidFill>
                <a:latin typeface="Arial"/>
                <a:cs typeface="Arial"/>
              </a:rPr>
              <a:t>i</a:t>
            </a:r>
            <a:r>
              <a:rPr sz="1496" spc="-4" dirty="0">
                <a:solidFill>
                  <a:srgbClr val="37A9DB"/>
                </a:solidFill>
                <a:latin typeface="Arial"/>
                <a:cs typeface="Arial"/>
              </a:rPr>
              <a:t>on</a:t>
            </a:r>
            <a:r>
              <a:rPr sz="1496" spc="4" dirty="0">
                <a:solidFill>
                  <a:srgbClr val="37A9DB"/>
                </a:solidFill>
                <a:latin typeface="Arial"/>
                <a:cs typeface="Arial"/>
              </a:rPr>
              <a:t>s</a:t>
            </a:r>
            <a:r>
              <a:rPr sz="1496" dirty="0">
                <a:solidFill>
                  <a:srgbClr val="37A9DB"/>
                </a:solidFill>
                <a:latin typeface="Arial"/>
                <a:cs typeface="Arial"/>
              </a:rPr>
              <a:t>.</a:t>
            </a:r>
            <a:endParaRPr sz="1496">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9</a:t>
            </a:r>
            <a:r>
              <a:rPr sz="1112" spc="4" dirty="0">
                <a:solidFill>
                  <a:srgbClr val="FFFFFF"/>
                </a:solidFill>
                <a:latin typeface="Arial"/>
                <a:cs typeface="Arial"/>
              </a:rPr>
              <a:t>6</a:t>
            </a:r>
            <a:endParaRPr sz="1112">
              <a:solidFill>
                <a:prstClr val="black"/>
              </a:solidFill>
              <a:latin typeface="Arial"/>
              <a:cs typeface="Arial"/>
            </a:endParaRPr>
          </a:p>
        </p:txBody>
      </p:sp>
    </p:spTree>
    <p:extLst>
      <p:ext uri="{BB962C8B-B14F-4D97-AF65-F5344CB8AC3E}">
        <p14:creationId xmlns:p14="http://schemas.microsoft.com/office/powerpoint/2010/main" val="85312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78705" y="1402896"/>
            <a:ext cx="4293795" cy="317823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itle 3"/>
          <p:cNvSpPr>
            <a:spLocks noGrp="1"/>
          </p:cNvSpPr>
          <p:nvPr>
            <p:ph type="title"/>
          </p:nvPr>
        </p:nvSpPr>
        <p:spPr>
          <a:xfrm>
            <a:off x="0" y="0"/>
            <a:ext cx="8617744" cy="1143000"/>
          </a:xfrm>
        </p:spPr>
        <p:txBody>
          <a:bodyPr>
            <a:noAutofit/>
          </a:bodyPr>
          <a:lstStyle/>
          <a:p>
            <a:r>
              <a:rPr lang="en-US" dirty="0" smtClean="0"/>
              <a:t>FP-CLD-BLUEMIX1</a:t>
            </a:r>
            <a:r>
              <a:rPr lang="en-US" dirty="0"/>
              <a:t/>
            </a:r>
            <a:br>
              <a:rPr lang="en-US" dirty="0"/>
            </a:br>
            <a:r>
              <a:rPr lang="en-US" dirty="0" smtClean="0">
                <a:solidFill>
                  <a:schemeClr val="accent4"/>
                </a:solidFill>
              </a:rPr>
              <a:t>Software Overview</a:t>
            </a:r>
            <a:endParaRPr lang="en-US" dirty="0">
              <a:solidFill>
                <a:schemeClr val="accent4"/>
              </a:solidFill>
            </a:endParaRPr>
          </a:p>
        </p:txBody>
      </p:sp>
      <p:sp>
        <p:nvSpPr>
          <p:cNvPr id="3" name="Slide Number Placeholder 2"/>
          <p:cNvSpPr>
            <a:spLocks noGrp="1"/>
          </p:cNvSpPr>
          <p:nvPr>
            <p:ph type="sldNum" sz="quarter" idx="4294967295"/>
          </p:nvPr>
        </p:nvSpPr>
        <p:spPr>
          <a:xfrm>
            <a:off x="8617744" y="678629"/>
            <a:ext cx="544994" cy="198000"/>
          </a:xfrm>
          <a:prstGeom prst="rect">
            <a:avLst/>
          </a:prstGeom>
        </p:spPr>
        <p:txBody>
          <a:bodyPr/>
          <a:lstStyle/>
          <a:p>
            <a:fld id="{5B31B9E4-8E4D-4C86-BFD7-412B282B373B}" type="slidenum">
              <a:rPr lang="fr-FR" smtClean="0">
                <a:solidFill>
                  <a:prstClr val="white"/>
                </a:solidFill>
              </a:rPr>
              <a:pPr/>
              <a:t>11</a:t>
            </a:fld>
            <a:endParaRPr lang="fr-FR">
              <a:solidFill>
                <a:prstClr val="white"/>
              </a:solidFill>
            </a:endParaRPr>
          </a:p>
        </p:txBody>
      </p:sp>
      <p:sp>
        <p:nvSpPr>
          <p:cNvPr id="2" name="Content Placeholder 1"/>
          <p:cNvSpPr>
            <a:spLocks noGrp="1"/>
          </p:cNvSpPr>
          <p:nvPr>
            <p:ph idx="4294967295"/>
          </p:nvPr>
        </p:nvSpPr>
        <p:spPr>
          <a:xfrm>
            <a:off x="16968" y="1140626"/>
            <a:ext cx="4701880" cy="5024678"/>
          </a:xfrm>
          <a:prstGeom prst="rect">
            <a:avLst/>
          </a:prstGeom>
        </p:spPr>
        <p:txBody>
          <a:bodyPr/>
          <a:lstStyle/>
          <a:p>
            <a:pPr marL="114300" indent="1588">
              <a:spcBef>
                <a:spcPts val="300"/>
              </a:spcBef>
              <a:spcAft>
                <a:spcPts val="300"/>
              </a:spcAft>
              <a:buNone/>
            </a:pPr>
            <a:r>
              <a:rPr lang="en-US" sz="1400" dirty="0" smtClean="0">
                <a:solidFill>
                  <a:schemeClr val="accent1"/>
                </a:solidFill>
              </a:rPr>
              <a:t>FP-CLD-BLUEMIX1 Software Description</a:t>
            </a:r>
          </a:p>
          <a:p>
            <a:pPr marL="114300" indent="1588" algn="just">
              <a:spcBef>
                <a:spcPts val="300"/>
              </a:spcBef>
              <a:spcAft>
                <a:spcPts val="300"/>
              </a:spcAft>
              <a:buNone/>
            </a:pPr>
            <a:r>
              <a:rPr lang="en-US" sz="1100" dirty="0" smtClean="0"/>
              <a:t>FP-CLD-BLUEMIX1 </a:t>
            </a:r>
            <a:r>
              <a:rPr lang="en-US" sz="1100" dirty="0"/>
              <a:t>is an expansion software package for </a:t>
            </a:r>
            <a:r>
              <a:rPr lang="en-US" sz="1100" dirty="0" smtClean="0"/>
              <a:t>STM32Cube for </a:t>
            </a:r>
            <a:r>
              <a:rPr lang="en-US" sz="1100" dirty="0"/>
              <a:t>portability across different STM32 microcontrollers. The software runs on the STM32 microcontroller and includes drivers for the SPWF01SA Serial-to-Wi-Fi module, HTS221, LPS25HB, LSM6DS0, LIS3MDL sensors, and M24SR64-Y dynamic NFC/RFID tag</a:t>
            </a:r>
            <a:r>
              <a:rPr lang="en-US" sz="1100" dirty="0" smtClean="0"/>
              <a:t>. It </a:t>
            </a:r>
            <a:r>
              <a:rPr lang="en-US" sz="1100" dirty="0"/>
              <a:t>also includes a middleware package implementing the MQTT </a:t>
            </a:r>
            <a:r>
              <a:rPr lang="en-US" sz="1100" dirty="0" smtClean="0"/>
              <a:t>protocol over </a:t>
            </a:r>
            <a:r>
              <a:rPr lang="en-US" sz="1100" dirty="0"/>
              <a:t>TLS 1.2 is used as application </a:t>
            </a:r>
            <a:r>
              <a:rPr lang="en-US" sz="1100" dirty="0" smtClean="0"/>
              <a:t>protocol to </a:t>
            </a:r>
            <a:r>
              <a:rPr lang="en-US" sz="1100" dirty="0"/>
              <a:t>facilitate interaction between the STM32 Nucleo boards and Cloud </a:t>
            </a:r>
            <a:r>
              <a:rPr lang="en-US" sz="1100" dirty="0" smtClean="0"/>
              <a:t>services and securing data. The </a:t>
            </a:r>
            <a:r>
              <a:rPr lang="en-US" sz="1100" dirty="0"/>
              <a:t>software includes examples for visualizing sensor data and controlling the device via </a:t>
            </a:r>
            <a:r>
              <a:rPr lang="en-US" sz="1100" dirty="0" smtClean="0"/>
              <a:t>IBM Bluemix</a:t>
            </a:r>
            <a:r>
              <a:rPr lang="en-US" sz="1100" dirty="0"/>
              <a:t>® Cloud </a:t>
            </a:r>
            <a:r>
              <a:rPr lang="en-US" sz="1100" dirty="0" smtClean="0"/>
              <a:t>service. </a:t>
            </a:r>
          </a:p>
          <a:p>
            <a:pPr marL="114300" indent="1588">
              <a:spcBef>
                <a:spcPts val="300"/>
              </a:spcBef>
              <a:spcAft>
                <a:spcPts val="300"/>
              </a:spcAft>
              <a:buNone/>
            </a:pPr>
            <a:r>
              <a:rPr lang="en-US" sz="1400" dirty="0" smtClean="0">
                <a:solidFill>
                  <a:schemeClr val="accent1"/>
                </a:solidFill>
              </a:rPr>
              <a:t>Key features</a:t>
            </a:r>
            <a:endParaRPr lang="en-US" sz="1400" dirty="0" smtClean="0"/>
          </a:p>
          <a:p>
            <a:pPr lvl="1" algn="just">
              <a:spcBef>
                <a:spcPts val="300"/>
              </a:spcBef>
              <a:spcAft>
                <a:spcPts val="300"/>
              </a:spcAft>
            </a:pPr>
            <a:r>
              <a:rPr lang="en-US" sz="1000" dirty="0" smtClean="0"/>
              <a:t>Complete </a:t>
            </a:r>
            <a:r>
              <a:rPr lang="en-US" sz="1000" dirty="0"/>
              <a:t>middleware to build applications based on Wi-Fi connectivity (SPW01SA) and to connect STM32 Nucleo boards with Cloud based services </a:t>
            </a:r>
            <a:endParaRPr lang="en-US" sz="1000" dirty="0" smtClean="0"/>
          </a:p>
          <a:p>
            <a:pPr lvl="1" algn="just">
              <a:spcBef>
                <a:spcPts val="300"/>
              </a:spcBef>
              <a:spcAft>
                <a:spcPts val="300"/>
              </a:spcAft>
            </a:pPr>
            <a:r>
              <a:rPr lang="en-US" sz="1000" dirty="0"/>
              <a:t>S</a:t>
            </a:r>
            <a:r>
              <a:rPr lang="en-US" sz="1000" dirty="0" smtClean="0"/>
              <a:t>oftware </a:t>
            </a:r>
            <a:r>
              <a:rPr lang="en-US" sz="1000" dirty="0"/>
              <a:t>interface to access temperature and humidity sensor (HTS221), pressure sensor  (LPS25HB), motion sensors (LIS3MDL and LSM6DS0) and to write and read the RFID/NFC tag (M24SR64-Y</a:t>
            </a:r>
            <a:r>
              <a:rPr lang="en-US" sz="1000" dirty="0" smtClean="0"/>
              <a:t>)</a:t>
            </a:r>
          </a:p>
          <a:p>
            <a:pPr lvl="1" algn="just">
              <a:spcBef>
                <a:spcPts val="300"/>
              </a:spcBef>
              <a:spcAft>
                <a:spcPts val="300"/>
              </a:spcAft>
            </a:pPr>
            <a:r>
              <a:rPr lang="en-US" sz="1000" dirty="0" smtClean="0"/>
              <a:t>Integrated </a:t>
            </a:r>
            <a:r>
              <a:rPr lang="en-US" sz="1000" dirty="0"/>
              <a:t>MQTT protocol </a:t>
            </a:r>
            <a:r>
              <a:rPr lang="en-US" sz="1000" dirty="0" smtClean="0"/>
              <a:t>middleware</a:t>
            </a:r>
          </a:p>
          <a:p>
            <a:pPr lvl="1" algn="just">
              <a:spcBef>
                <a:spcPts val="300"/>
              </a:spcBef>
              <a:spcAft>
                <a:spcPts val="300"/>
              </a:spcAft>
            </a:pPr>
            <a:r>
              <a:rPr lang="en-US" sz="1000" dirty="0"/>
              <a:t>Sample implementation available on board X-NUCLEO-IKS01A1, X-NUCLEO-IDW01M1, and X-NUCLEO-NFC01A1, when both connected to NUCLEO-F401RE</a:t>
            </a:r>
          </a:p>
          <a:p>
            <a:pPr lvl="1" algn="just">
              <a:spcBef>
                <a:spcPts val="300"/>
              </a:spcBef>
              <a:spcAft>
                <a:spcPts val="300"/>
              </a:spcAft>
            </a:pPr>
            <a:r>
              <a:rPr lang="en-US" sz="1000" dirty="0"/>
              <a:t>Easy access to IBM </a:t>
            </a:r>
            <a:r>
              <a:rPr lang="en-US" sz="1000" dirty="0" smtClean="0"/>
              <a:t>Bluemix® </a:t>
            </a:r>
            <a:r>
              <a:rPr lang="en-US" sz="1000" dirty="0"/>
              <a:t>Cloud services for sensors data visualization and processing</a:t>
            </a:r>
          </a:p>
          <a:p>
            <a:pPr lvl="1" algn="just">
              <a:spcBef>
                <a:spcPts val="300"/>
              </a:spcBef>
              <a:spcAft>
                <a:spcPts val="300"/>
              </a:spcAft>
            </a:pPr>
            <a:r>
              <a:rPr lang="en-US" sz="1000" dirty="0" smtClean="0"/>
              <a:t>Easy </a:t>
            </a:r>
            <a:r>
              <a:rPr lang="en-US" sz="1000" dirty="0"/>
              <a:t>portability across different MCU families, thanks to </a:t>
            </a:r>
            <a:r>
              <a:rPr lang="en-US" sz="1000" dirty="0" smtClean="0"/>
              <a:t>STM32Cube</a:t>
            </a:r>
          </a:p>
          <a:p>
            <a:pPr lvl="1" algn="just">
              <a:spcBef>
                <a:spcPts val="300"/>
              </a:spcBef>
              <a:spcAft>
                <a:spcPts val="300"/>
              </a:spcAft>
            </a:pPr>
            <a:r>
              <a:rPr lang="en-US" sz="1000" dirty="0" smtClean="0"/>
              <a:t>Free</a:t>
            </a:r>
            <a:r>
              <a:rPr lang="en-US" sz="1000" dirty="0"/>
              <a:t>, user-friendly license </a:t>
            </a:r>
            <a:r>
              <a:rPr lang="en-US" sz="1000" dirty="0" smtClean="0"/>
              <a:t>terms</a:t>
            </a:r>
            <a:endParaRPr lang="en-US" sz="1000" dirty="0"/>
          </a:p>
        </p:txBody>
      </p:sp>
      <p:sp>
        <p:nvSpPr>
          <p:cNvPr id="5" name="TextBox 4"/>
          <p:cNvSpPr txBox="1"/>
          <p:nvPr/>
        </p:nvSpPr>
        <p:spPr>
          <a:xfrm>
            <a:off x="5356134" y="1402896"/>
            <a:ext cx="3172728" cy="369332"/>
          </a:xfrm>
          <a:prstGeom prst="rect">
            <a:avLst/>
          </a:prstGeom>
          <a:noFill/>
        </p:spPr>
        <p:txBody>
          <a:bodyPr wrap="none" rtlCol="0">
            <a:spAutoFit/>
          </a:bodyPr>
          <a:lstStyle/>
          <a:p>
            <a:r>
              <a:rPr lang="en-US" dirty="0" smtClean="0">
                <a:solidFill>
                  <a:srgbClr val="39A9DC"/>
                </a:solidFill>
              </a:rPr>
              <a:t>Overall Software Architecture</a:t>
            </a:r>
            <a:endParaRPr lang="en-US" dirty="0">
              <a:solidFill>
                <a:srgbClr val="39A9DC"/>
              </a:solidFill>
            </a:endParaRPr>
          </a:p>
        </p:txBody>
      </p:sp>
      <p:grpSp>
        <p:nvGrpSpPr>
          <p:cNvPr id="7" name="Group 6"/>
          <p:cNvGrpSpPr/>
          <p:nvPr/>
        </p:nvGrpSpPr>
        <p:grpSpPr>
          <a:xfrm>
            <a:off x="5914916" y="5027869"/>
            <a:ext cx="2196245" cy="582975"/>
            <a:chOff x="5914916" y="5027869"/>
            <a:chExt cx="2196245" cy="582975"/>
          </a:xfrm>
        </p:grpSpPr>
        <p:sp>
          <p:nvSpPr>
            <p:cNvPr id="9" name="Rounded Rectangle 8"/>
            <p:cNvSpPr/>
            <p:nvPr/>
          </p:nvSpPr>
          <p:spPr>
            <a:xfrm>
              <a:off x="5914916" y="5027869"/>
              <a:ext cx="2196245" cy="582975"/>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rgbClr val="002052"/>
                </a:solidFill>
                <a:hlinkClick r:id="rId3"/>
              </a:endParaRPr>
            </a:p>
            <a:p>
              <a:pPr algn="ctr"/>
              <a:r>
                <a:rPr lang="en-US" sz="1200" b="1" u="sng" dirty="0" smtClean="0">
                  <a:solidFill>
                    <a:srgbClr val="D4007A">
                      <a:lumMod val="50000"/>
                    </a:srgbClr>
                  </a:solidFill>
                  <a:hlinkClick r:id="rId4"/>
                </a:rPr>
                <a:t>FP-CLD-BLUEMIX1</a:t>
              </a:r>
              <a:endParaRPr lang="en-US" sz="1400" b="1" u="sng" dirty="0">
                <a:solidFill>
                  <a:srgbClr val="D4007A">
                    <a:lumMod val="50000"/>
                  </a:srgbClr>
                </a:solidFill>
              </a:endParaRPr>
            </a:p>
          </p:txBody>
        </p:sp>
        <p:sp>
          <p:nvSpPr>
            <p:cNvPr id="10" name="TextBox 9"/>
            <p:cNvSpPr txBox="1"/>
            <p:nvPr/>
          </p:nvSpPr>
          <p:spPr>
            <a:xfrm>
              <a:off x="6048771" y="5076698"/>
              <a:ext cx="1908212" cy="276999"/>
            </a:xfrm>
            <a:prstGeom prst="rect">
              <a:avLst/>
            </a:prstGeom>
            <a:noFill/>
          </p:spPr>
          <p:txBody>
            <a:bodyPr wrap="square" rtlCol="0">
              <a:spAutoFit/>
            </a:bodyPr>
            <a:lstStyle/>
            <a:p>
              <a:pPr algn="ctr"/>
              <a:r>
                <a:rPr lang="en-US" sz="1200" dirty="0" smtClean="0">
                  <a:solidFill>
                    <a:srgbClr val="002052"/>
                  </a:solidFill>
                </a:rPr>
                <a:t>Latest SW available at</a:t>
              </a:r>
            </a:p>
          </p:txBody>
        </p:sp>
      </p:grpSp>
      <p:grpSp>
        <p:nvGrpSpPr>
          <p:cNvPr id="48" name="Group 47"/>
          <p:cNvGrpSpPr/>
          <p:nvPr/>
        </p:nvGrpSpPr>
        <p:grpSpPr>
          <a:xfrm>
            <a:off x="4825339" y="1821629"/>
            <a:ext cx="4194054" cy="2645706"/>
            <a:chOff x="945146" y="1371600"/>
            <a:chExt cx="7360656" cy="4288746"/>
          </a:xfrm>
        </p:grpSpPr>
        <p:grpSp>
          <p:nvGrpSpPr>
            <p:cNvPr id="49" name="Group 48"/>
            <p:cNvGrpSpPr/>
            <p:nvPr/>
          </p:nvGrpSpPr>
          <p:grpSpPr>
            <a:xfrm>
              <a:off x="2109802" y="3367752"/>
              <a:ext cx="6195998" cy="761683"/>
              <a:chOff x="2109802" y="4188699"/>
              <a:chExt cx="6195998" cy="761683"/>
            </a:xfrm>
          </p:grpSpPr>
          <p:sp>
            <p:nvSpPr>
              <p:cNvPr id="82" name="Flowchart: Alternate Process 81"/>
              <p:cNvSpPr/>
              <p:nvPr/>
            </p:nvSpPr>
            <p:spPr>
              <a:xfrm>
                <a:off x="2109802" y="4188699"/>
                <a:ext cx="6195998" cy="66612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noProof="1">
                  <a:solidFill>
                    <a:prstClr val="black"/>
                  </a:solidFill>
                </a:endParaRPr>
              </a:p>
            </p:txBody>
          </p:sp>
          <p:sp>
            <p:nvSpPr>
              <p:cNvPr id="83" name="Rounded Rectangle 82"/>
              <p:cNvSpPr/>
              <p:nvPr/>
            </p:nvSpPr>
            <p:spPr>
              <a:xfrm>
                <a:off x="2304021" y="4333920"/>
                <a:ext cx="2535633" cy="27095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00" b="1" noProof="1" smtClean="0">
                    <a:solidFill>
                      <a:prstClr val="white"/>
                    </a:solidFill>
                  </a:rPr>
                  <a:t>Hardware Abstraction Layer  API </a:t>
                </a:r>
                <a:endParaRPr lang="en-US" sz="500" b="1" noProof="1">
                  <a:solidFill>
                    <a:prstClr val="white"/>
                  </a:solidFill>
                </a:endParaRPr>
              </a:p>
            </p:txBody>
          </p:sp>
          <p:sp>
            <p:nvSpPr>
              <p:cNvPr id="84" name="Rounded Rectangle 83"/>
              <p:cNvSpPr/>
              <p:nvPr/>
            </p:nvSpPr>
            <p:spPr>
              <a:xfrm>
                <a:off x="5695274" y="4342998"/>
                <a:ext cx="2263702" cy="28038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500" b="1" noProof="1" smtClean="0">
                    <a:solidFill>
                      <a:prstClr val="white"/>
                    </a:solidFill>
                  </a:rPr>
                  <a:t>Boards Support Packages</a:t>
                </a:r>
                <a:endParaRPr lang="en-US" sz="500" b="1" noProof="1">
                  <a:solidFill>
                    <a:prstClr val="white"/>
                  </a:solidFill>
                </a:endParaRPr>
              </a:p>
            </p:txBody>
          </p:sp>
          <p:sp>
            <p:nvSpPr>
              <p:cNvPr id="85" name="TextBox 84"/>
              <p:cNvSpPr txBox="1"/>
              <p:nvPr/>
            </p:nvSpPr>
            <p:spPr>
              <a:xfrm>
                <a:off x="2170197" y="4623388"/>
                <a:ext cx="1198636" cy="326994"/>
              </a:xfrm>
              <a:prstGeom prst="rect">
                <a:avLst/>
              </a:prstGeom>
              <a:noFill/>
            </p:spPr>
            <p:txBody>
              <a:bodyPr wrap="square" rtlCol="0">
                <a:spAutoFit/>
              </a:bodyPr>
              <a:lstStyle/>
              <a:p>
                <a:r>
                  <a:rPr lang="en-US" sz="600" b="1" noProof="1" smtClean="0">
                    <a:solidFill>
                      <a:prstClr val="black"/>
                    </a:solidFill>
                  </a:rPr>
                  <a:t>Drivers</a:t>
                </a:r>
                <a:endParaRPr lang="en-US" sz="600" b="1" noProof="1">
                  <a:solidFill>
                    <a:prstClr val="black"/>
                  </a:solidFill>
                </a:endParaRPr>
              </a:p>
            </p:txBody>
          </p:sp>
        </p:grpSp>
        <p:grpSp>
          <p:nvGrpSpPr>
            <p:cNvPr id="50" name="Group 49"/>
            <p:cNvGrpSpPr/>
            <p:nvPr/>
          </p:nvGrpSpPr>
          <p:grpSpPr>
            <a:xfrm>
              <a:off x="945146" y="4876800"/>
              <a:ext cx="7360654" cy="783546"/>
              <a:chOff x="973544" y="1066800"/>
              <a:chExt cx="7360654" cy="721143"/>
            </a:xfrm>
          </p:grpSpPr>
          <p:sp>
            <p:nvSpPr>
              <p:cNvPr id="78" name="Flowchart: Alternate Process 77"/>
              <p:cNvSpPr/>
              <p:nvPr/>
            </p:nvSpPr>
            <p:spPr>
              <a:xfrm>
                <a:off x="973544" y="1066800"/>
                <a:ext cx="7360654" cy="686839"/>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noProof="1">
                  <a:solidFill>
                    <a:prstClr val="black"/>
                  </a:solidFill>
                </a:endParaRPr>
              </a:p>
            </p:txBody>
          </p:sp>
          <p:sp>
            <p:nvSpPr>
              <p:cNvPr id="79" name="TextBox 78"/>
              <p:cNvSpPr txBox="1"/>
              <p:nvPr/>
            </p:nvSpPr>
            <p:spPr>
              <a:xfrm>
                <a:off x="1007109" y="1486991"/>
                <a:ext cx="2048913" cy="300952"/>
              </a:xfrm>
              <a:prstGeom prst="rect">
                <a:avLst/>
              </a:prstGeom>
              <a:noFill/>
            </p:spPr>
            <p:txBody>
              <a:bodyPr wrap="square" rtlCol="0">
                <a:spAutoFit/>
              </a:bodyPr>
              <a:lstStyle/>
              <a:p>
                <a:r>
                  <a:rPr lang="en-US" sz="600" b="1" noProof="1" smtClean="0">
                    <a:solidFill>
                      <a:srgbClr val="002052"/>
                    </a:solidFill>
                  </a:rPr>
                  <a:t>Development boards</a:t>
                </a:r>
                <a:endParaRPr lang="en-US" sz="600" b="1" noProof="1">
                  <a:solidFill>
                    <a:srgbClr val="002052"/>
                  </a:solidFill>
                </a:endParaRPr>
              </a:p>
            </p:txBody>
          </p:sp>
          <p:sp>
            <p:nvSpPr>
              <p:cNvPr id="80" name="Rounded Rectangle 79"/>
              <p:cNvSpPr/>
              <p:nvPr/>
            </p:nvSpPr>
            <p:spPr>
              <a:xfrm>
                <a:off x="3023340" y="1213505"/>
                <a:ext cx="1682616" cy="2845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b="1" noProof="1" smtClean="0">
                    <a:solidFill>
                      <a:prstClr val="white"/>
                    </a:solidFill>
                  </a:rPr>
                  <a:t>X-NUCLEO-IDW01M1 </a:t>
                </a:r>
              </a:p>
              <a:p>
                <a:pPr algn="ctr"/>
                <a:r>
                  <a:rPr lang="en-US" sz="500" b="1" noProof="1" smtClean="0">
                    <a:solidFill>
                      <a:prstClr val="white"/>
                    </a:solidFill>
                  </a:rPr>
                  <a:t>Expansion Board</a:t>
                </a:r>
                <a:endParaRPr lang="en-US" sz="500" b="1" noProof="1">
                  <a:solidFill>
                    <a:prstClr val="white"/>
                  </a:solidFill>
                </a:endParaRPr>
              </a:p>
            </p:txBody>
          </p:sp>
          <p:sp>
            <p:nvSpPr>
              <p:cNvPr id="81" name="Rounded Rectangle 80"/>
              <p:cNvSpPr/>
              <p:nvPr/>
            </p:nvSpPr>
            <p:spPr>
              <a:xfrm>
                <a:off x="1136523" y="1213506"/>
                <a:ext cx="1711275" cy="2845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600" b="1" noProof="1" smtClean="0">
                    <a:solidFill>
                      <a:prstClr val="white"/>
                    </a:solidFill>
                  </a:rPr>
                  <a:t>STM32 Nucleo Board</a:t>
                </a:r>
                <a:endParaRPr lang="en-US" sz="600" b="1" noProof="1">
                  <a:solidFill>
                    <a:prstClr val="white"/>
                  </a:solidFill>
                </a:endParaRPr>
              </a:p>
            </p:txBody>
          </p:sp>
        </p:grpSp>
        <p:grpSp>
          <p:nvGrpSpPr>
            <p:cNvPr id="51" name="Group 50"/>
            <p:cNvGrpSpPr/>
            <p:nvPr/>
          </p:nvGrpSpPr>
          <p:grpSpPr>
            <a:xfrm>
              <a:off x="2094918" y="2367150"/>
              <a:ext cx="6210882" cy="995672"/>
              <a:chOff x="2094918" y="3179471"/>
              <a:chExt cx="6210882" cy="995672"/>
            </a:xfrm>
          </p:grpSpPr>
          <p:sp>
            <p:nvSpPr>
              <p:cNvPr id="75" name="Flowchart: Alternate Process 74"/>
              <p:cNvSpPr/>
              <p:nvPr/>
            </p:nvSpPr>
            <p:spPr>
              <a:xfrm>
                <a:off x="2094919" y="3179471"/>
                <a:ext cx="6210881" cy="919924"/>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noProof="1">
                  <a:solidFill>
                    <a:prstClr val="black"/>
                  </a:solidFill>
                </a:endParaRPr>
              </a:p>
            </p:txBody>
          </p:sp>
          <p:sp>
            <p:nvSpPr>
              <p:cNvPr id="76" name="Flowchart: Alternate Process 75"/>
              <p:cNvSpPr/>
              <p:nvPr/>
            </p:nvSpPr>
            <p:spPr>
              <a:xfrm>
                <a:off x="4475147" y="3278770"/>
                <a:ext cx="1584875" cy="57911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00" b="1" noProof="1" smtClean="0">
                    <a:solidFill>
                      <a:prstClr val="white"/>
                    </a:solidFill>
                  </a:rPr>
                  <a:t>Wi-Fi  Middleware</a:t>
                </a:r>
              </a:p>
            </p:txBody>
          </p:sp>
          <p:sp>
            <p:nvSpPr>
              <p:cNvPr id="77" name="TextBox 76"/>
              <p:cNvSpPr txBox="1"/>
              <p:nvPr/>
            </p:nvSpPr>
            <p:spPr>
              <a:xfrm>
                <a:off x="2094918" y="3848149"/>
                <a:ext cx="1372185" cy="326994"/>
              </a:xfrm>
              <a:prstGeom prst="rect">
                <a:avLst/>
              </a:prstGeom>
              <a:noFill/>
            </p:spPr>
            <p:txBody>
              <a:bodyPr wrap="square" rtlCol="0">
                <a:spAutoFit/>
              </a:bodyPr>
              <a:lstStyle/>
              <a:p>
                <a:r>
                  <a:rPr lang="en-US" sz="600" b="1" noProof="1" smtClean="0">
                    <a:solidFill>
                      <a:prstClr val="black"/>
                    </a:solidFill>
                  </a:rPr>
                  <a:t>Middleware</a:t>
                </a:r>
                <a:endParaRPr lang="en-US" sz="600" b="1" noProof="1">
                  <a:solidFill>
                    <a:prstClr val="black"/>
                  </a:solidFill>
                </a:endParaRPr>
              </a:p>
            </p:txBody>
          </p:sp>
        </p:grpSp>
        <p:grpSp>
          <p:nvGrpSpPr>
            <p:cNvPr id="52" name="Group 51"/>
            <p:cNvGrpSpPr/>
            <p:nvPr/>
          </p:nvGrpSpPr>
          <p:grpSpPr>
            <a:xfrm>
              <a:off x="950769" y="1371600"/>
              <a:ext cx="1259031" cy="2711297"/>
              <a:chOff x="7271665" y="2479354"/>
              <a:chExt cx="1259031" cy="2398027"/>
            </a:xfrm>
          </p:grpSpPr>
          <p:sp>
            <p:nvSpPr>
              <p:cNvPr id="71" name="Rounded Rectangle 70"/>
              <p:cNvSpPr/>
              <p:nvPr/>
            </p:nvSpPr>
            <p:spPr>
              <a:xfrm>
                <a:off x="7271665" y="2479354"/>
                <a:ext cx="1029971" cy="23761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noProof="1">
                  <a:solidFill>
                    <a:prstClr val="black"/>
                  </a:solidFill>
                </a:endParaRPr>
              </a:p>
            </p:txBody>
          </p:sp>
          <p:sp>
            <p:nvSpPr>
              <p:cNvPr id="72" name="Flowchart: Alternate Process 71"/>
              <p:cNvSpPr/>
              <p:nvPr/>
            </p:nvSpPr>
            <p:spPr>
              <a:xfrm>
                <a:off x="7401579" y="3699175"/>
                <a:ext cx="762777" cy="77022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noProof="1" smtClean="0">
                    <a:solidFill>
                      <a:prstClr val="white"/>
                    </a:solidFill>
                  </a:rPr>
                  <a:t> CMSIS</a:t>
                </a:r>
              </a:p>
            </p:txBody>
          </p:sp>
          <p:sp>
            <p:nvSpPr>
              <p:cNvPr id="73" name="Flowchart: Alternate Process 72"/>
              <p:cNvSpPr/>
              <p:nvPr/>
            </p:nvSpPr>
            <p:spPr>
              <a:xfrm>
                <a:off x="7377213" y="2828352"/>
                <a:ext cx="785040" cy="7268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noProof="1" smtClean="0">
                    <a:solidFill>
                      <a:prstClr val="white"/>
                    </a:solidFill>
                  </a:rPr>
                  <a:t>Utilities</a:t>
                </a:r>
              </a:p>
            </p:txBody>
          </p:sp>
          <p:sp>
            <p:nvSpPr>
              <p:cNvPr id="74" name="TextBox 73"/>
              <p:cNvSpPr txBox="1"/>
              <p:nvPr/>
            </p:nvSpPr>
            <p:spPr>
              <a:xfrm>
                <a:off x="7332059" y="4588169"/>
                <a:ext cx="1198637" cy="289212"/>
              </a:xfrm>
              <a:prstGeom prst="rect">
                <a:avLst/>
              </a:prstGeom>
              <a:noFill/>
            </p:spPr>
            <p:txBody>
              <a:bodyPr wrap="square" rtlCol="0">
                <a:spAutoFit/>
              </a:bodyPr>
              <a:lstStyle/>
              <a:p>
                <a:endParaRPr lang="en-US" sz="600" b="1" noProof="1">
                  <a:solidFill>
                    <a:prstClr val="black"/>
                  </a:solidFill>
                </a:endParaRPr>
              </a:p>
            </p:txBody>
          </p:sp>
        </p:grpSp>
        <p:grpSp>
          <p:nvGrpSpPr>
            <p:cNvPr id="53" name="Group 52"/>
            <p:cNvGrpSpPr/>
            <p:nvPr/>
          </p:nvGrpSpPr>
          <p:grpSpPr>
            <a:xfrm>
              <a:off x="945146" y="4154056"/>
              <a:ext cx="7360656" cy="718698"/>
              <a:chOff x="928870" y="5017248"/>
              <a:chExt cx="7360656" cy="718698"/>
            </a:xfrm>
          </p:grpSpPr>
          <p:sp>
            <p:nvSpPr>
              <p:cNvPr id="67" name="Flowchart: Alternate Process 66"/>
              <p:cNvSpPr/>
              <p:nvPr/>
            </p:nvSpPr>
            <p:spPr>
              <a:xfrm>
                <a:off x="928870" y="5017248"/>
                <a:ext cx="7360656" cy="631466"/>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noProof="1">
                  <a:solidFill>
                    <a:prstClr val="black"/>
                  </a:solidFill>
                </a:endParaRPr>
              </a:p>
            </p:txBody>
          </p:sp>
          <p:sp>
            <p:nvSpPr>
              <p:cNvPr id="68" name="TextBox 67"/>
              <p:cNvSpPr txBox="1"/>
              <p:nvPr/>
            </p:nvSpPr>
            <p:spPr>
              <a:xfrm>
                <a:off x="928870" y="5408952"/>
                <a:ext cx="2652531" cy="326994"/>
              </a:xfrm>
              <a:prstGeom prst="rect">
                <a:avLst/>
              </a:prstGeom>
              <a:noFill/>
            </p:spPr>
            <p:txBody>
              <a:bodyPr wrap="square" rtlCol="0">
                <a:spAutoFit/>
              </a:bodyPr>
              <a:lstStyle/>
              <a:p>
                <a:r>
                  <a:rPr lang="en-US" sz="600" b="1" noProof="1" smtClean="0">
                    <a:solidFill>
                      <a:prstClr val="black"/>
                    </a:solidFill>
                  </a:rPr>
                  <a:t>HW Components</a:t>
                </a:r>
                <a:endParaRPr lang="en-US" sz="600" b="1" noProof="1">
                  <a:solidFill>
                    <a:prstClr val="black"/>
                  </a:solidFill>
                </a:endParaRPr>
              </a:p>
            </p:txBody>
          </p:sp>
          <p:sp>
            <p:nvSpPr>
              <p:cNvPr id="69" name="Rounded Rectangle 68"/>
              <p:cNvSpPr/>
              <p:nvPr/>
            </p:nvSpPr>
            <p:spPr>
              <a:xfrm>
                <a:off x="1042669" y="5176491"/>
                <a:ext cx="999480" cy="2322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00" b="1" noProof="1" smtClean="0">
                    <a:solidFill>
                      <a:prstClr val="white"/>
                    </a:solidFill>
                  </a:rPr>
                  <a:t>STM32</a:t>
                </a:r>
                <a:endParaRPr lang="en-US" sz="500" b="1" noProof="1">
                  <a:solidFill>
                    <a:prstClr val="white"/>
                  </a:solidFill>
                </a:endParaRPr>
              </a:p>
            </p:txBody>
          </p:sp>
          <p:sp>
            <p:nvSpPr>
              <p:cNvPr id="70" name="Rounded Rectangle 69"/>
              <p:cNvSpPr/>
              <p:nvPr/>
            </p:nvSpPr>
            <p:spPr>
              <a:xfrm>
                <a:off x="2130300" y="5176304"/>
                <a:ext cx="1022365" cy="23246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00" b="1" noProof="1" smtClean="0">
                    <a:solidFill>
                      <a:prstClr val="white"/>
                    </a:solidFill>
                  </a:rPr>
                  <a:t>SPWF01SA</a:t>
                </a:r>
                <a:endParaRPr lang="en-US" sz="500" b="1" noProof="1">
                  <a:solidFill>
                    <a:prstClr val="white"/>
                  </a:solidFill>
                </a:endParaRPr>
              </a:p>
            </p:txBody>
          </p:sp>
        </p:grpSp>
        <p:grpSp>
          <p:nvGrpSpPr>
            <p:cNvPr id="54" name="Group 53"/>
            <p:cNvGrpSpPr/>
            <p:nvPr/>
          </p:nvGrpSpPr>
          <p:grpSpPr>
            <a:xfrm>
              <a:off x="2082557" y="1382309"/>
              <a:ext cx="6207290" cy="974744"/>
              <a:chOff x="2089884" y="2209800"/>
              <a:chExt cx="6207290" cy="974744"/>
            </a:xfrm>
          </p:grpSpPr>
          <p:sp>
            <p:nvSpPr>
              <p:cNvPr id="64" name="Flowchart: Alternate Process 63"/>
              <p:cNvSpPr/>
              <p:nvPr/>
            </p:nvSpPr>
            <p:spPr>
              <a:xfrm>
                <a:off x="2101176" y="2209800"/>
                <a:ext cx="6195998" cy="914400"/>
              </a:xfrm>
              <a:prstGeom prst="flowChartAlternateProcess">
                <a:avLst/>
              </a:prstGeom>
              <a:gradFill>
                <a:gsLst>
                  <a:gs pos="0">
                    <a:srgbClr val="92D050"/>
                  </a:gs>
                  <a:gs pos="100000">
                    <a:schemeClr val="accent5"/>
                  </a:gs>
                </a:gsLst>
              </a:gra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900" noProof="1">
                  <a:solidFill>
                    <a:prstClr val="black"/>
                  </a:solidFill>
                </a:endParaRPr>
              </a:p>
            </p:txBody>
          </p:sp>
          <p:sp>
            <p:nvSpPr>
              <p:cNvPr id="65" name="TextBox 64"/>
              <p:cNvSpPr txBox="1"/>
              <p:nvPr/>
            </p:nvSpPr>
            <p:spPr>
              <a:xfrm>
                <a:off x="2089884" y="2857550"/>
                <a:ext cx="4158515" cy="326994"/>
              </a:xfrm>
              <a:prstGeom prst="rect">
                <a:avLst/>
              </a:prstGeom>
              <a:noFill/>
            </p:spPr>
            <p:txBody>
              <a:bodyPr wrap="square" rtlCol="0">
                <a:spAutoFit/>
              </a:bodyPr>
              <a:lstStyle/>
              <a:p>
                <a:r>
                  <a:rPr lang="en-US" sz="600" b="1" noProof="1" smtClean="0">
                    <a:solidFill>
                      <a:prstClr val="black"/>
                    </a:solidFill>
                  </a:rPr>
                  <a:t>Applications</a:t>
                </a:r>
                <a:endParaRPr lang="en-US" sz="600" b="1" noProof="1">
                  <a:solidFill>
                    <a:prstClr val="black"/>
                  </a:solidFill>
                </a:endParaRPr>
              </a:p>
            </p:txBody>
          </p:sp>
          <p:sp>
            <p:nvSpPr>
              <p:cNvPr id="66" name="Flowchart: Alternate Process 65"/>
              <p:cNvSpPr/>
              <p:nvPr/>
            </p:nvSpPr>
            <p:spPr>
              <a:xfrm>
                <a:off x="2505198" y="2275291"/>
                <a:ext cx="1997929" cy="579111"/>
              </a:xfrm>
              <a:prstGeom prst="flowChartAlternateProcess">
                <a:avLst/>
              </a:prstGeom>
              <a:solidFill>
                <a:srgbClr val="00B050"/>
              </a:solidFill>
              <a:ln>
                <a:solidFill>
                  <a:srgbClr val="003D14"/>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00" b="1" noProof="1" smtClean="0">
                    <a:solidFill>
                      <a:prstClr val="white"/>
                    </a:solidFill>
                  </a:rPr>
                  <a:t>IBM Bluemix Application</a:t>
                </a:r>
              </a:p>
            </p:txBody>
          </p:sp>
        </p:grpSp>
        <p:sp>
          <p:nvSpPr>
            <p:cNvPr id="55" name="Rounded Rectangle 54"/>
            <p:cNvSpPr/>
            <p:nvPr/>
          </p:nvSpPr>
          <p:spPr>
            <a:xfrm>
              <a:off x="4839655" y="5036199"/>
              <a:ext cx="1593046" cy="3091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b="1" noProof="1" smtClean="0">
                  <a:solidFill>
                    <a:prstClr val="white"/>
                  </a:solidFill>
                </a:rPr>
                <a:t>X-NUCLEO-IKS01A1 </a:t>
              </a:r>
            </a:p>
            <a:p>
              <a:pPr algn="ctr"/>
              <a:r>
                <a:rPr lang="en-US" sz="500" b="1" noProof="1" smtClean="0">
                  <a:solidFill>
                    <a:prstClr val="white"/>
                  </a:solidFill>
                </a:rPr>
                <a:t>Expansion Board</a:t>
              </a:r>
              <a:endParaRPr lang="en-US" sz="500" b="1" noProof="1">
                <a:solidFill>
                  <a:prstClr val="white"/>
                </a:solidFill>
              </a:endParaRPr>
            </a:p>
          </p:txBody>
        </p:sp>
        <p:sp>
          <p:nvSpPr>
            <p:cNvPr id="56" name="Rounded Rectangle 55"/>
            <p:cNvSpPr/>
            <p:nvPr/>
          </p:nvSpPr>
          <p:spPr>
            <a:xfrm>
              <a:off x="4200892" y="4313114"/>
              <a:ext cx="919830" cy="23246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00" b="1" noProof="1" smtClean="0">
                  <a:solidFill>
                    <a:prstClr val="white"/>
                  </a:solidFill>
                </a:rPr>
                <a:t>HTS221</a:t>
              </a:r>
              <a:endParaRPr lang="en-US" sz="500" b="1" noProof="1">
                <a:solidFill>
                  <a:prstClr val="white"/>
                </a:solidFill>
              </a:endParaRPr>
            </a:p>
          </p:txBody>
        </p:sp>
        <p:sp>
          <p:nvSpPr>
            <p:cNvPr id="57" name="Rounded Rectangle 56"/>
            <p:cNvSpPr/>
            <p:nvPr/>
          </p:nvSpPr>
          <p:spPr>
            <a:xfrm>
              <a:off x="5194217" y="4313114"/>
              <a:ext cx="953853" cy="23246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00" b="1" noProof="1" smtClean="0">
                  <a:solidFill>
                    <a:prstClr val="white"/>
                  </a:solidFill>
                </a:rPr>
                <a:t>LPS25HB</a:t>
              </a:r>
              <a:endParaRPr lang="en-US" sz="500" b="1" noProof="1">
                <a:solidFill>
                  <a:prstClr val="white"/>
                </a:solidFill>
              </a:endParaRPr>
            </a:p>
          </p:txBody>
        </p:sp>
        <p:sp>
          <p:nvSpPr>
            <p:cNvPr id="58" name="Rounded Rectangle 57"/>
            <p:cNvSpPr/>
            <p:nvPr/>
          </p:nvSpPr>
          <p:spPr>
            <a:xfrm>
              <a:off x="6213537" y="4313114"/>
              <a:ext cx="925132" cy="23246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00" b="1" noProof="1" smtClean="0">
                  <a:solidFill>
                    <a:prstClr val="white"/>
                  </a:solidFill>
                </a:rPr>
                <a:t>LSM6DS0</a:t>
              </a:r>
              <a:endParaRPr lang="en-US" sz="500" b="1" noProof="1">
                <a:solidFill>
                  <a:prstClr val="white"/>
                </a:solidFill>
              </a:endParaRPr>
            </a:p>
          </p:txBody>
        </p:sp>
        <p:sp>
          <p:nvSpPr>
            <p:cNvPr id="59" name="Rounded Rectangle 58"/>
            <p:cNvSpPr/>
            <p:nvPr/>
          </p:nvSpPr>
          <p:spPr>
            <a:xfrm>
              <a:off x="7214868" y="4313114"/>
              <a:ext cx="990599" cy="23246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00" b="1" noProof="1" smtClean="0">
                  <a:solidFill>
                    <a:prstClr val="white"/>
                  </a:solidFill>
                </a:rPr>
                <a:t>LIS3MDL</a:t>
              </a:r>
              <a:endParaRPr lang="en-US" sz="500" b="1" noProof="1">
                <a:solidFill>
                  <a:prstClr val="white"/>
                </a:solidFill>
              </a:endParaRPr>
            </a:p>
          </p:txBody>
        </p:sp>
        <p:sp>
          <p:nvSpPr>
            <p:cNvPr id="60" name="Flowchart: Alternate Process 59"/>
            <p:cNvSpPr/>
            <p:nvPr/>
          </p:nvSpPr>
          <p:spPr>
            <a:xfrm>
              <a:off x="6385622" y="2456718"/>
              <a:ext cx="1732555" cy="57911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00" b="1" noProof="1" smtClean="0">
                  <a:solidFill>
                    <a:prstClr val="white"/>
                  </a:solidFill>
                </a:rPr>
                <a:t>MQTT</a:t>
              </a:r>
            </a:p>
          </p:txBody>
        </p:sp>
        <p:sp>
          <p:nvSpPr>
            <p:cNvPr id="61" name="Rounded Rectangle 60"/>
            <p:cNvSpPr/>
            <p:nvPr/>
          </p:nvSpPr>
          <p:spPr>
            <a:xfrm>
              <a:off x="6609858" y="5036199"/>
              <a:ext cx="1568761" cy="3091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b="1" noProof="1" smtClean="0">
                  <a:solidFill>
                    <a:prstClr val="white"/>
                  </a:solidFill>
                </a:rPr>
                <a:t>X-NUCLEO-NFC01A1 </a:t>
              </a:r>
            </a:p>
            <a:p>
              <a:pPr algn="ctr"/>
              <a:r>
                <a:rPr lang="en-US" sz="500" b="1" noProof="1" smtClean="0">
                  <a:solidFill>
                    <a:prstClr val="white"/>
                  </a:solidFill>
                </a:rPr>
                <a:t>Expansion Board</a:t>
              </a:r>
              <a:endParaRPr lang="en-US" sz="500" b="1" noProof="1">
                <a:solidFill>
                  <a:prstClr val="white"/>
                </a:solidFill>
              </a:endParaRPr>
            </a:p>
          </p:txBody>
        </p:sp>
        <p:sp>
          <p:nvSpPr>
            <p:cNvPr id="62" name="Rounded Rectangle 61"/>
            <p:cNvSpPr/>
            <p:nvPr/>
          </p:nvSpPr>
          <p:spPr>
            <a:xfrm>
              <a:off x="3252468" y="4309003"/>
              <a:ext cx="859234" cy="2391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00" b="1" noProof="1" smtClean="0">
                  <a:solidFill>
                    <a:prstClr val="white"/>
                  </a:solidFill>
                </a:rPr>
                <a:t>M24SR64</a:t>
              </a:r>
              <a:endParaRPr lang="en-US" sz="500" b="1" noProof="1">
                <a:solidFill>
                  <a:prstClr val="white"/>
                </a:solidFill>
              </a:endParaRPr>
            </a:p>
          </p:txBody>
        </p:sp>
        <p:sp>
          <p:nvSpPr>
            <p:cNvPr id="63" name="Flowchart: Alternate Process 62"/>
            <p:cNvSpPr/>
            <p:nvPr/>
          </p:nvSpPr>
          <p:spPr>
            <a:xfrm>
              <a:off x="2443886" y="2477050"/>
              <a:ext cx="1732555" cy="579111"/>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00" b="1" noProof="1" smtClean="0">
                  <a:solidFill>
                    <a:prstClr val="white"/>
                  </a:solidFill>
                </a:rPr>
                <a:t>NFC Middleware</a:t>
              </a:r>
            </a:p>
          </p:txBody>
        </p:sp>
      </p:grpSp>
      <p:sp>
        <p:nvSpPr>
          <p:cNvPr id="8" name="TextBox 7"/>
          <p:cNvSpPr txBox="1"/>
          <p:nvPr/>
        </p:nvSpPr>
        <p:spPr>
          <a:xfrm>
            <a:off x="1223628" y="6277745"/>
            <a:ext cx="7647661" cy="276999"/>
          </a:xfrm>
          <a:prstGeom prst="rect">
            <a:avLst/>
          </a:prstGeom>
          <a:solidFill>
            <a:schemeClr val="accent5">
              <a:lumMod val="20000"/>
              <a:lumOff val="80000"/>
            </a:schemeClr>
          </a:solidFill>
          <a:ln>
            <a:solidFill>
              <a:srgbClr val="0070C0"/>
            </a:solidFill>
          </a:ln>
        </p:spPr>
        <p:txBody>
          <a:bodyPr wrap="square" rtlCol="0">
            <a:spAutoFit/>
          </a:bodyPr>
          <a:lstStyle/>
          <a:p>
            <a:r>
              <a:rPr lang="en-US" sz="1200" dirty="0" smtClean="0">
                <a:solidFill>
                  <a:prstClr val="black"/>
                </a:solidFill>
              </a:rPr>
              <a:t>For IBM </a:t>
            </a:r>
            <a:r>
              <a:rPr lang="en-US" sz="1200" dirty="0" err="1" smtClean="0">
                <a:solidFill>
                  <a:prstClr val="black"/>
                </a:solidFill>
              </a:rPr>
              <a:t>Bluemix</a:t>
            </a:r>
            <a:r>
              <a:rPr lang="en-US" sz="1200" dirty="0" smtClean="0">
                <a:solidFill>
                  <a:prstClr val="black"/>
                </a:solidFill>
              </a:rPr>
              <a:t> package: www.st.com/web/catalog/tools/FM147/CL1794/SC961/SS1743/LN1992/PF263214</a:t>
            </a:r>
            <a:endParaRPr lang="en-US" sz="1200" dirty="0">
              <a:solidFill>
                <a:prstClr val="black"/>
              </a:solidFill>
            </a:endParaRPr>
          </a:p>
        </p:txBody>
      </p:sp>
    </p:spTree>
    <p:extLst>
      <p:ext uri="{BB962C8B-B14F-4D97-AF65-F5344CB8AC3E}">
        <p14:creationId xmlns:p14="http://schemas.microsoft.com/office/powerpoint/2010/main" val="968862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489225" cy="459667"/>
          </a:xfrm>
          <a:prstGeom prst="rect">
            <a:avLst/>
          </a:prstGeom>
        </p:spPr>
        <p:txBody>
          <a:bodyPr vert="horz" wrap="square" lIns="0" tIns="36121" rIns="0" bIns="0" rtlCol="0">
            <a:spAutoFit/>
          </a:bodyPr>
          <a:lstStyle/>
          <a:p>
            <a:pPr marL="2887070">
              <a:lnSpc>
                <a:spcPts val="3253"/>
              </a:lnSpc>
            </a:pPr>
            <a:r>
              <a:rPr spc="-4" dirty="0"/>
              <a:t>L</a:t>
            </a:r>
            <a:r>
              <a:rPr spc="4" dirty="0"/>
              <a:t>a</a:t>
            </a:r>
            <a:r>
              <a:rPr dirty="0"/>
              <a:t>b</a:t>
            </a:r>
            <a:r>
              <a:rPr spc="51" dirty="0">
                <a:latin typeface="Times New Roman"/>
                <a:cs typeface="Times New Roman"/>
              </a:rPr>
              <a:t> </a:t>
            </a:r>
            <a:r>
              <a:rPr spc="-21" dirty="0"/>
              <a:t>9</a:t>
            </a:r>
            <a:r>
              <a:rPr spc="-9" dirty="0"/>
              <a:t>:</a:t>
            </a:r>
            <a:r>
              <a:rPr spc="51" dirty="0">
                <a:latin typeface="Times New Roman"/>
                <a:cs typeface="Times New Roman"/>
              </a:rPr>
              <a:t> </a:t>
            </a:r>
            <a:r>
              <a:rPr dirty="0"/>
              <a:t>Open</a:t>
            </a:r>
            <a:r>
              <a:rPr dirty="0">
                <a:latin typeface="Times New Roman"/>
                <a:cs typeface="Times New Roman"/>
              </a:rPr>
              <a:t> </a:t>
            </a:r>
            <a:r>
              <a:rPr dirty="0"/>
              <a:t>TCP</a:t>
            </a:r>
            <a:r>
              <a:rPr spc="26" dirty="0">
                <a:latin typeface="Times New Roman"/>
                <a:cs typeface="Times New Roman"/>
              </a:rPr>
              <a:t> </a:t>
            </a:r>
            <a:r>
              <a:rPr dirty="0"/>
              <a:t>con</a:t>
            </a:r>
            <a:r>
              <a:rPr spc="4" dirty="0"/>
              <a:t>n</a:t>
            </a:r>
            <a:r>
              <a:rPr spc="-4" dirty="0"/>
              <a:t>ection</a:t>
            </a:r>
          </a:p>
        </p:txBody>
      </p:sp>
      <p:sp>
        <p:nvSpPr>
          <p:cNvPr id="3" name="object 3"/>
          <p:cNvSpPr txBox="1"/>
          <p:nvPr/>
        </p:nvSpPr>
        <p:spPr>
          <a:xfrm>
            <a:off x="781114" y="1271709"/>
            <a:ext cx="6537634" cy="1793953"/>
          </a:xfrm>
          <a:prstGeom prst="rect">
            <a:avLst/>
          </a:prstGeom>
        </p:spPr>
        <p:txBody>
          <a:bodyPr vert="horz" wrap="square" lIns="0" tIns="0" rIns="0" bIns="0" rtlCol="0">
            <a:spAutoFit/>
          </a:bodyPr>
          <a:lstStyle/>
          <a:p>
            <a:pPr marL="178643" marR="30950" indent="-167783">
              <a:buClr>
                <a:srgbClr val="37A9DB"/>
              </a:buClr>
              <a:buFont typeface="Arial"/>
              <a:buChar char="•"/>
              <a:tabLst>
                <a:tab pos="179186" algn="l"/>
              </a:tabLst>
            </a:pPr>
            <a:r>
              <a:rPr sz="1881" dirty="0">
                <a:solidFill>
                  <a:srgbClr val="1F2859"/>
                </a:solidFill>
                <a:latin typeface="Arial"/>
                <a:cs typeface="Arial"/>
              </a:rPr>
              <a:t>Open</a:t>
            </a:r>
            <a:r>
              <a:rPr sz="1881" spc="26" dirty="0">
                <a:solidFill>
                  <a:srgbClr val="1F2859"/>
                </a:solidFill>
                <a:latin typeface="Times New Roman"/>
                <a:cs typeface="Times New Roman"/>
              </a:rPr>
              <a:t> </a:t>
            </a:r>
            <a:r>
              <a:rPr sz="1881" dirty="0">
                <a:solidFill>
                  <a:srgbClr val="1F2859"/>
                </a:solidFill>
                <a:latin typeface="Arial"/>
                <a:cs typeface="Arial"/>
              </a:rPr>
              <a:t>the</a:t>
            </a:r>
            <a:r>
              <a:rPr sz="1881" dirty="0">
                <a:solidFill>
                  <a:srgbClr val="1F2859"/>
                </a:solidFill>
                <a:latin typeface="Times New Roman"/>
                <a:cs typeface="Times New Roman"/>
              </a:rPr>
              <a:t> </a:t>
            </a:r>
            <a:r>
              <a:rPr sz="1881" dirty="0">
                <a:solidFill>
                  <a:srgbClr val="1F2859"/>
                </a:solidFill>
                <a:latin typeface="Arial"/>
                <a:cs typeface="Arial"/>
              </a:rPr>
              <a:t>TCP</a:t>
            </a:r>
            <a:r>
              <a:rPr sz="1881" spc="17"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r>
              <a:rPr sz="1881" spc="26"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dirty="0">
                <a:solidFill>
                  <a:srgbClr val="1F2859"/>
                </a:solidFill>
                <a:latin typeface="Arial"/>
                <a:cs typeface="Arial"/>
              </a:rPr>
              <a:t>rver</a:t>
            </a:r>
            <a:r>
              <a:rPr sz="1881" spc="17" dirty="0">
                <a:solidFill>
                  <a:srgbClr val="1F2859"/>
                </a:solidFill>
                <a:latin typeface="Times New Roman"/>
                <a:cs typeface="Times New Roman"/>
              </a:rPr>
              <a:t> </a:t>
            </a:r>
            <a:r>
              <a:rPr sz="1881" spc="4" dirty="0">
                <a:solidFill>
                  <a:srgbClr val="1F2859"/>
                </a:solidFill>
                <a:latin typeface="Arial"/>
                <a:cs typeface="Arial"/>
              </a:rPr>
              <a:t>(</a:t>
            </a:r>
            <a:r>
              <a:rPr sz="1881" u="heavy" spc="-4" dirty="0">
                <a:solidFill>
                  <a:srgbClr val="1F2859"/>
                </a:solidFill>
                <a:latin typeface="Arial"/>
                <a:cs typeface="Arial"/>
              </a:rPr>
              <a:t>di</a:t>
            </a:r>
            <a:r>
              <a:rPr sz="1881" u="heavy" dirty="0">
                <a:solidFill>
                  <a:srgbClr val="1F2859"/>
                </a:solidFill>
                <a:latin typeface="Arial"/>
                <a:cs typeface="Arial"/>
              </a:rPr>
              <a:t>s</a:t>
            </a:r>
            <a:r>
              <a:rPr sz="1881" u="heavy" spc="-4" dirty="0">
                <a:solidFill>
                  <a:srgbClr val="1F2859"/>
                </a:solidFill>
                <a:latin typeface="Arial"/>
                <a:cs typeface="Arial"/>
              </a:rPr>
              <a:t>able</a:t>
            </a:r>
            <a:r>
              <a:rPr sz="1881" u="heavy" spc="-21" dirty="0">
                <a:solidFill>
                  <a:srgbClr val="1F2859"/>
                </a:solidFill>
                <a:latin typeface="Arial"/>
                <a:cs typeface="Arial"/>
              </a:rPr>
              <a:t> </a:t>
            </a:r>
            <a:r>
              <a:rPr sz="1881" u="heavy" dirty="0">
                <a:solidFill>
                  <a:srgbClr val="1F2859"/>
                </a:solidFill>
                <a:latin typeface="Arial"/>
                <a:cs typeface="Arial"/>
              </a:rPr>
              <a:t>the</a:t>
            </a:r>
            <a:r>
              <a:rPr sz="1881" u="heavy" spc="-21" dirty="0">
                <a:solidFill>
                  <a:srgbClr val="1F2859"/>
                </a:solidFill>
                <a:latin typeface="Arial"/>
                <a:cs typeface="Arial"/>
              </a:rPr>
              <a:t> </a:t>
            </a:r>
            <a:r>
              <a:rPr sz="1881" u="heavy" dirty="0">
                <a:solidFill>
                  <a:srgbClr val="1F2859"/>
                </a:solidFill>
                <a:latin typeface="Arial"/>
                <a:cs typeface="Arial"/>
              </a:rPr>
              <a:t>firewa</a:t>
            </a:r>
            <a:r>
              <a:rPr sz="1881" u="heavy" spc="-4" dirty="0">
                <a:solidFill>
                  <a:srgbClr val="1F2859"/>
                </a:solidFill>
                <a:latin typeface="Arial"/>
                <a:cs typeface="Arial"/>
              </a:rPr>
              <a:t>ll</a:t>
            </a:r>
            <a:r>
              <a:rPr sz="1881" u="heavy" spc="-9" dirty="0">
                <a:solidFill>
                  <a:srgbClr val="1F2859"/>
                </a:solidFill>
                <a:latin typeface="Arial"/>
                <a:cs typeface="Arial"/>
              </a:rPr>
              <a:t> </a:t>
            </a:r>
            <a:r>
              <a:rPr sz="1881" u="heavy" dirty="0">
                <a:solidFill>
                  <a:srgbClr val="1F2859"/>
                </a:solidFill>
                <a:latin typeface="Arial"/>
                <a:cs typeface="Arial"/>
              </a:rPr>
              <a:t>to</a:t>
            </a:r>
            <a:r>
              <a:rPr sz="1881" u="heavy" spc="-21" dirty="0">
                <a:solidFill>
                  <a:srgbClr val="1F2859"/>
                </a:solidFill>
                <a:latin typeface="Arial"/>
                <a:cs typeface="Arial"/>
              </a:rPr>
              <a:t> </a:t>
            </a:r>
            <a:r>
              <a:rPr sz="1881" u="heavy" spc="-4" dirty="0">
                <a:solidFill>
                  <a:srgbClr val="1F2859"/>
                </a:solidFill>
                <a:latin typeface="Arial"/>
                <a:cs typeface="Arial"/>
              </a:rPr>
              <a:t>p</a:t>
            </a:r>
            <a:r>
              <a:rPr sz="1881" u="heavy" spc="4" dirty="0">
                <a:solidFill>
                  <a:srgbClr val="1F2859"/>
                </a:solidFill>
                <a:latin typeface="Arial"/>
                <a:cs typeface="Arial"/>
              </a:rPr>
              <a:t>r</a:t>
            </a:r>
            <a:r>
              <a:rPr sz="1881" u="heavy" spc="-4" dirty="0">
                <a:solidFill>
                  <a:srgbClr val="1F2859"/>
                </a:solidFill>
                <a:latin typeface="Arial"/>
                <a:cs typeface="Arial"/>
              </a:rPr>
              <a:t>o</a:t>
            </a:r>
            <a:r>
              <a:rPr sz="1881" u="heavy" spc="4" dirty="0">
                <a:solidFill>
                  <a:srgbClr val="1F2859"/>
                </a:solidFill>
                <a:latin typeface="Arial"/>
                <a:cs typeface="Arial"/>
              </a:rPr>
              <a:t>p</a:t>
            </a:r>
            <a:r>
              <a:rPr sz="1881" u="heavy" spc="-4" dirty="0">
                <a:solidFill>
                  <a:srgbClr val="1F2859"/>
                </a:solidFill>
                <a:latin typeface="Arial"/>
                <a:cs typeface="Arial"/>
              </a:rPr>
              <a:t>e</a:t>
            </a:r>
            <a:r>
              <a:rPr sz="1881" u="heavy" spc="4" dirty="0">
                <a:solidFill>
                  <a:srgbClr val="1F2859"/>
                </a:solidFill>
                <a:latin typeface="Arial"/>
                <a:cs typeface="Arial"/>
              </a:rPr>
              <a:t>r</a:t>
            </a:r>
            <a:r>
              <a:rPr sz="1881" u="heavy" spc="-4" dirty="0">
                <a:solidFill>
                  <a:srgbClr val="1F2859"/>
                </a:solidFill>
                <a:latin typeface="Arial"/>
                <a:cs typeface="Arial"/>
              </a:rPr>
              <a:t>ly</a:t>
            </a:r>
            <a:r>
              <a:rPr sz="1881" spc="-4" dirty="0">
                <a:solidFill>
                  <a:srgbClr val="1F2859"/>
                </a:solidFill>
                <a:latin typeface="Times New Roman"/>
                <a:cs typeface="Times New Roman"/>
              </a:rPr>
              <a:t> </a:t>
            </a:r>
            <a:r>
              <a:rPr sz="1881" u="heavy" dirty="0">
                <a:solidFill>
                  <a:srgbClr val="1F2859"/>
                </a:solidFill>
                <a:latin typeface="Arial"/>
                <a:cs typeface="Arial"/>
              </a:rPr>
              <a:t>run</a:t>
            </a:r>
            <a:r>
              <a:rPr sz="1881" u="heavy" spc="-21" dirty="0">
                <a:solidFill>
                  <a:srgbClr val="1F2859"/>
                </a:solidFill>
                <a:latin typeface="Arial"/>
                <a:cs typeface="Arial"/>
              </a:rPr>
              <a:t> </a:t>
            </a:r>
            <a:r>
              <a:rPr sz="1881" u="heavy" spc="-4" dirty="0">
                <a:solidFill>
                  <a:srgbClr val="1F2859"/>
                </a:solidFill>
                <a:latin typeface="Arial"/>
                <a:cs typeface="Arial"/>
              </a:rPr>
              <a:t>i</a:t>
            </a:r>
            <a:r>
              <a:rPr sz="1881" u="heavy" spc="-9" dirty="0">
                <a:solidFill>
                  <a:srgbClr val="1F2859"/>
                </a:solidFill>
                <a:latin typeface="Arial"/>
                <a:cs typeface="Arial"/>
              </a:rPr>
              <a:t>t</a:t>
            </a:r>
            <a:r>
              <a:rPr sz="1881" dirty="0">
                <a:solidFill>
                  <a:srgbClr val="1F2859"/>
                </a:solidFill>
                <a:latin typeface="Arial"/>
                <a:cs typeface="Arial"/>
              </a:rPr>
              <a:t>)</a:t>
            </a:r>
            <a:endParaRPr sz="1881">
              <a:solidFill>
                <a:prstClr val="black"/>
              </a:solidFill>
              <a:latin typeface="Arial"/>
              <a:cs typeface="Arial"/>
            </a:endParaRPr>
          </a:p>
          <a:p>
            <a:pPr marL="513667" lvl="1" indent="-168326">
              <a:spcBef>
                <a:spcPts val="599"/>
              </a:spcBef>
              <a:buClr>
                <a:srgbClr val="37A9DB"/>
              </a:buClr>
              <a:buFont typeface="Arial"/>
              <a:buChar char="•"/>
              <a:tabLst>
                <a:tab pos="514210" algn="l"/>
              </a:tabLst>
            </a:pPr>
            <a:r>
              <a:rPr sz="1667" spc="4" dirty="0">
                <a:solidFill>
                  <a:srgbClr val="37A9DB"/>
                </a:solidFill>
                <a:latin typeface="Arial"/>
                <a:cs typeface="Arial"/>
              </a:rPr>
              <a:t>Fol</a:t>
            </a:r>
            <a:r>
              <a:rPr sz="1667" spc="-4" dirty="0">
                <a:solidFill>
                  <a:srgbClr val="37A9DB"/>
                </a:solidFill>
                <a:latin typeface="Arial"/>
                <a:cs typeface="Arial"/>
              </a:rPr>
              <a:t>d</a:t>
            </a:r>
            <a:r>
              <a:rPr sz="1667" spc="4" dirty="0">
                <a:solidFill>
                  <a:srgbClr val="37A9DB"/>
                </a:solidFill>
                <a:latin typeface="Arial"/>
                <a:cs typeface="Arial"/>
              </a:rPr>
              <a:t>er</a:t>
            </a:r>
            <a:r>
              <a:rPr sz="1667" spc="60" dirty="0">
                <a:solidFill>
                  <a:srgbClr val="37A9DB"/>
                </a:solidFill>
                <a:latin typeface="Times New Roman"/>
                <a:cs typeface="Times New Roman"/>
              </a:rPr>
              <a:t> </a:t>
            </a:r>
            <a:r>
              <a:rPr sz="1667" spc="4" dirty="0">
                <a:solidFill>
                  <a:srgbClr val="37A9DB"/>
                </a:solidFill>
                <a:latin typeface="Arial"/>
                <a:cs typeface="Arial"/>
              </a:rPr>
              <a:t>.</a:t>
            </a:r>
            <a:r>
              <a:rPr sz="1667" spc="9" dirty="0">
                <a:solidFill>
                  <a:srgbClr val="37A9DB"/>
                </a:solidFill>
                <a:latin typeface="Arial"/>
                <a:cs typeface="Arial"/>
              </a:rPr>
              <a:t>./</a:t>
            </a:r>
            <a:r>
              <a:rPr sz="1667" spc="4" dirty="0">
                <a:solidFill>
                  <a:srgbClr val="37A9DB"/>
                </a:solidFill>
                <a:latin typeface="Arial"/>
                <a:cs typeface="Arial"/>
              </a:rPr>
              <a:t>h</a:t>
            </a:r>
            <a:r>
              <a:rPr sz="1667" spc="-4" dirty="0">
                <a:solidFill>
                  <a:srgbClr val="37A9DB"/>
                </a:solidFill>
                <a:latin typeface="Arial"/>
                <a:cs typeface="Arial"/>
              </a:rPr>
              <a:t>a</a:t>
            </a:r>
            <a:r>
              <a:rPr sz="1667" spc="4" dirty="0">
                <a:solidFill>
                  <a:srgbClr val="37A9DB"/>
                </a:solidFill>
                <a:latin typeface="Arial"/>
                <a:cs typeface="Arial"/>
              </a:rPr>
              <a:t>n</a:t>
            </a:r>
            <a:r>
              <a:rPr sz="1667" spc="-4" dirty="0">
                <a:solidFill>
                  <a:srgbClr val="37A9DB"/>
                </a:solidFill>
                <a:latin typeface="Arial"/>
                <a:cs typeface="Arial"/>
              </a:rPr>
              <a:t>d</a:t>
            </a:r>
            <a:r>
              <a:rPr sz="1667" dirty="0">
                <a:solidFill>
                  <a:srgbClr val="37A9DB"/>
                </a:solidFill>
                <a:latin typeface="Arial"/>
                <a:cs typeface="Arial"/>
              </a:rPr>
              <a:t>s</a:t>
            </a:r>
            <a:r>
              <a:rPr sz="1667" spc="9" dirty="0">
                <a:solidFill>
                  <a:srgbClr val="37A9DB"/>
                </a:solidFill>
                <a:latin typeface="Arial"/>
                <a:cs typeface="Arial"/>
              </a:rPr>
              <a:t>_</a:t>
            </a:r>
            <a:r>
              <a:rPr sz="1667" spc="-4" dirty="0">
                <a:solidFill>
                  <a:srgbClr val="37A9DB"/>
                </a:solidFill>
                <a:latin typeface="Arial"/>
                <a:cs typeface="Arial"/>
              </a:rPr>
              <a:t>o</a:t>
            </a:r>
            <a:r>
              <a:rPr sz="1667" spc="4" dirty="0">
                <a:solidFill>
                  <a:srgbClr val="37A9DB"/>
                </a:solidFill>
                <a:latin typeface="Arial"/>
                <a:cs typeface="Arial"/>
              </a:rPr>
              <a:t>n</a:t>
            </a:r>
            <a:r>
              <a:rPr sz="1667" dirty="0">
                <a:solidFill>
                  <a:srgbClr val="37A9DB"/>
                </a:solidFill>
                <a:latin typeface="Arial"/>
                <a:cs typeface="Arial"/>
              </a:rPr>
              <a:t>_</a:t>
            </a:r>
            <a:r>
              <a:rPr sz="1667" spc="-30" dirty="0">
                <a:solidFill>
                  <a:srgbClr val="37A9DB"/>
                </a:solidFill>
                <a:latin typeface="Arial"/>
                <a:cs typeface="Arial"/>
              </a:rPr>
              <a:t>w</a:t>
            </a:r>
            <a:r>
              <a:rPr sz="1667" spc="-4" dirty="0">
                <a:solidFill>
                  <a:srgbClr val="37A9DB"/>
                </a:solidFill>
                <a:latin typeface="Arial"/>
                <a:cs typeface="Arial"/>
              </a:rPr>
              <a:t>ifi</a:t>
            </a:r>
            <a:r>
              <a:rPr sz="1667" spc="4" dirty="0">
                <a:solidFill>
                  <a:srgbClr val="37A9DB"/>
                </a:solidFill>
                <a:latin typeface="Arial"/>
                <a:cs typeface="Arial"/>
              </a:rPr>
              <a:t>/tcp</a:t>
            </a:r>
            <a:r>
              <a:rPr sz="1667" spc="97" dirty="0">
                <a:solidFill>
                  <a:srgbClr val="37A9DB"/>
                </a:solidFill>
                <a:latin typeface="Times New Roman"/>
                <a:cs typeface="Times New Roman"/>
              </a:rPr>
              <a:t> </a:t>
            </a:r>
            <a:r>
              <a:rPr sz="1667" spc="9" dirty="0">
                <a:solidFill>
                  <a:srgbClr val="37A9DB"/>
                </a:solidFill>
                <a:latin typeface="Arial"/>
                <a:cs typeface="Arial"/>
              </a:rPr>
              <a:t>sock</a:t>
            </a:r>
            <a:r>
              <a:rPr sz="1667" spc="-4" dirty="0">
                <a:solidFill>
                  <a:srgbClr val="37A9DB"/>
                </a:solidFill>
                <a:latin typeface="Arial"/>
                <a:cs typeface="Arial"/>
              </a:rPr>
              <a:t>e</a:t>
            </a:r>
            <a:r>
              <a:rPr sz="1667" spc="4" dirty="0">
                <a:solidFill>
                  <a:srgbClr val="37A9DB"/>
                </a:solidFill>
                <a:latin typeface="Arial"/>
                <a:cs typeface="Arial"/>
              </a:rPr>
              <a:t>t</a:t>
            </a:r>
            <a:r>
              <a:rPr sz="1667" spc="60" dirty="0">
                <a:solidFill>
                  <a:srgbClr val="37A9DB"/>
                </a:solidFill>
                <a:latin typeface="Times New Roman"/>
                <a:cs typeface="Times New Roman"/>
              </a:rPr>
              <a:t> </a:t>
            </a:r>
            <a:r>
              <a:rPr sz="1667" spc="4" dirty="0">
                <a:solidFill>
                  <a:srgbClr val="37A9DB"/>
                </a:solidFill>
                <a:latin typeface="Arial"/>
                <a:cs typeface="Arial"/>
              </a:rPr>
              <a:t>server/serve</a:t>
            </a:r>
            <a:r>
              <a:rPr sz="1667" spc="-90" dirty="0">
                <a:solidFill>
                  <a:srgbClr val="37A9DB"/>
                </a:solidFill>
                <a:latin typeface="Arial"/>
                <a:cs typeface="Arial"/>
              </a:rPr>
              <a:t>r</a:t>
            </a:r>
            <a:r>
              <a:rPr sz="1667" spc="4" dirty="0">
                <a:solidFill>
                  <a:srgbClr val="37A9DB"/>
                </a:solidFill>
                <a:latin typeface="Arial"/>
                <a:cs typeface="Arial"/>
              </a:rPr>
              <a:t>.e</a:t>
            </a:r>
            <a:r>
              <a:rPr sz="1667" spc="-9" dirty="0">
                <a:solidFill>
                  <a:srgbClr val="37A9DB"/>
                </a:solidFill>
                <a:latin typeface="Arial"/>
                <a:cs typeface="Arial"/>
              </a:rPr>
              <a:t>x</a:t>
            </a:r>
            <a:r>
              <a:rPr sz="1667" spc="9" dirty="0">
                <a:solidFill>
                  <a:srgbClr val="37A9DB"/>
                </a:solidFill>
                <a:latin typeface="Arial"/>
                <a:cs typeface="Arial"/>
              </a:rPr>
              <a:t>e</a:t>
            </a:r>
            <a:endParaRPr sz="1667">
              <a:solidFill>
                <a:prstClr val="black"/>
              </a:solidFill>
              <a:latin typeface="Arial"/>
              <a:cs typeface="Arial"/>
            </a:endParaRPr>
          </a:p>
          <a:p>
            <a:pPr lvl="1">
              <a:spcBef>
                <a:spcPts val="3"/>
              </a:spcBef>
              <a:buClr>
                <a:srgbClr val="37A9DB"/>
              </a:buClr>
              <a:buFont typeface="Arial"/>
              <a:buChar char="•"/>
            </a:pPr>
            <a:endParaRPr sz="1967">
              <a:solidFill>
                <a:prstClr val="black"/>
              </a:solidFill>
              <a:latin typeface="Times New Roman"/>
              <a:cs typeface="Times New Roman"/>
            </a:endParaRPr>
          </a:p>
          <a:p>
            <a:pPr marL="178643" marR="4344" indent="-167783">
              <a:buClr>
                <a:srgbClr val="37A9DB"/>
              </a:buClr>
              <a:buFont typeface="Arial"/>
              <a:buChar char="•"/>
              <a:tabLst>
                <a:tab pos="179186" algn="l"/>
              </a:tabLst>
            </a:pPr>
            <a:r>
              <a:rPr sz="1881" dirty="0">
                <a:solidFill>
                  <a:srgbClr val="1F2859"/>
                </a:solidFill>
                <a:latin typeface="Arial"/>
                <a:cs typeface="Arial"/>
              </a:rPr>
              <a:t>The</a:t>
            </a:r>
            <a:r>
              <a:rPr sz="1881" spc="4" dirty="0">
                <a:solidFill>
                  <a:srgbClr val="1F2859"/>
                </a:solidFill>
                <a:latin typeface="Times New Roman"/>
                <a:cs typeface="Times New Roman"/>
              </a:rPr>
              <a:t> </a:t>
            </a:r>
            <a:r>
              <a:rPr sz="1881" dirty="0">
                <a:solidFill>
                  <a:srgbClr val="1F2859"/>
                </a:solidFill>
                <a:latin typeface="Arial"/>
                <a:cs typeface="Arial"/>
              </a:rPr>
              <a:t>TCP</a:t>
            </a:r>
            <a:r>
              <a:rPr sz="1881" spc="21"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dirty="0">
                <a:solidFill>
                  <a:srgbClr val="1F2859"/>
                </a:solidFill>
                <a:latin typeface="Arial"/>
                <a:cs typeface="Arial"/>
              </a:rPr>
              <a:t>rver</a:t>
            </a:r>
            <a:r>
              <a:rPr sz="1881" spc="26" dirty="0">
                <a:solidFill>
                  <a:srgbClr val="1F2859"/>
                </a:solidFill>
                <a:latin typeface="Times New Roman"/>
                <a:cs typeface="Times New Roman"/>
              </a:rPr>
              <a:t> </a:t>
            </a:r>
            <a:r>
              <a:rPr sz="1881" spc="-4" dirty="0">
                <a:solidFill>
                  <a:srgbClr val="1F2859"/>
                </a:solidFill>
                <a:latin typeface="Arial"/>
                <a:cs typeface="Arial"/>
              </a:rPr>
              <a:t>listen</a:t>
            </a:r>
            <a:r>
              <a:rPr sz="1881" dirty="0">
                <a:solidFill>
                  <a:srgbClr val="1F2859"/>
                </a:solidFill>
                <a:latin typeface="Arial"/>
                <a:cs typeface="Arial"/>
              </a:rPr>
              <a:t>s</a:t>
            </a:r>
            <a:r>
              <a:rPr sz="1881" spc="47" dirty="0">
                <a:solidFill>
                  <a:srgbClr val="1F2859"/>
                </a:solidFill>
                <a:latin typeface="Times New Roman"/>
                <a:cs typeface="Times New Roman"/>
              </a:rPr>
              <a:t> </a:t>
            </a:r>
            <a:r>
              <a:rPr sz="1881" dirty="0">
                <a:solidFill>
                  <a:srgbClr val="1F2859"/>
                </a:solidFill>
                <a:latin typeface="Arial"/>
                <a:cs typeface="Arial"/>
              </a:rPr>
              <a:t>for</a:t>
            </a:r>
            <a:r>
              <a:rPr sz="1881" spc="26" dirty="0">
                <a:solidFill>
                  <a:srgbClr val="1F2859"/>
                </a:solidFill>
                <a:latin typeface="Times New Roman"/>
                <a:cs typeface="Times New Roman"/>
              </a:rPr>
              <a:t> </a:t>
            </a:r>
            <a:r>
              <a:rPr sz="1881" spc="-4" dirty="0">
                <a:solidFill>
                  <a:srgbClr val="1F2859"/>
                </a:solidFill>
                <a:latin typeface="Arial"/>
                <a:cs typeface="Arial"/>
              </a:rPr>
              <a:t>in</a:t>
            </a:r>
            <a:r>
              <a:rPr sz="1881" dirty="0">
                <a:solidFill>
                  <a:srgbClr val="1F2859"/>
                </a:solidFill>
                <a:latin typeface="Arial"/>
                <a:cs typeface="Arial"/>
              </a:rPr>
              <a:t>c</a:t>
            </a:r>
            <a:r>
              <a:rPr sz="1881" spc="-4" dirty="0">
                <a:solidFill>
                  <a:srgbClr val="1F2859"/>
                </a:solidFill>
                <a:latin typeface="Arial"/>
                <a:cs typeface="Arial"/>
              </a:rPr>
              <a:t>omin</a:t>
            </a:r>
            <a:r>
              <a:rPr sz="1881" dirty="0">
                <a:solidFill>
                  <a:srgbClr val="1F2859"/>
                </a:solidFill>
                <a:latin typeface="Arial"/>
                <a:cs typeface="Arial"/>
              </a:rPr>
              <a:t>g</a:t>
            </a:r>
            <a:r>
              <a:rPr sz="1881" spc="43"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spc="-4" dirty="0">
                <a:solidFill>
                  <a:srgbClr val="1F2859"/>
                </a:solidFill>
                <a:latin typeface="Arial"/>
                <a:cs typeface="Arial"/>
              </a:rPr>
              <a:t>nne</a:t>
            </a:r>
            <a:r>
              <a:rPr sz="1881" spc="9" dirty="0">
                <a:solidFill>
                  <a:srgbClr val="1F2859"/>
                </a:solidFill>
                <a:latin typeface="Arial"/>
                <a:cs typeface="Arial"/>
              </a:rPr>
              <a:t>c</a:t>
            </a:r>
            <a:r>
              <a:rPr sz="1881" dirty="0">
                <a:solidFill>
                  <a:srgbClr val="1F2859"/>
                </a:solidFill>
                <a:latin typeface="Arial"/>
                <a:cs typeface="Arial"/>
              </a:rPr>
              <a:t>tions</a:t>
            </a:r>
            <a:r>
              <a:rPr sz="1881" spc="9" dirty="0">
                <a:solidFill>
                  <a:srgbClr val="1F2859"/>
                </a:solidFill>
                <a:latin typeface="Times New Roman"/>
                <a:cs typeface="Times New Roman"/>
              </a:rPr>
              <a:t> </a:t>
            </a:r>
            <a:r>
              <a:rPr sz="1881" dirty="0">
                <a:solidFill>
                  <a:srgbClr val="1F2859"/>
                </a:solidFill>
                <a:latin typeface="Arial"/>
                <a:cs typeface="Arial"/>
              </a:rPr>
              <a:t>on</a:t>
            </a:r>
            <a:r>
              <a:rPr sz="1881" spc="38" dirty="0">
                <a:solidFill>
                  <a:srgbClr val="1F2859"/>
                </a:solidFill>
                <a:latin typeface="Times New Roman"/>
                <a:cs typeface="Times New Roman"/>
              </a:rPr>
              <a:t> </a:t>
            </a:r>
            <a:r>
              <a:rPr sz="1881" dirty="0">
                <a:solidFill>
                  <a:srgbClr val="1F2859"/>
                </a:solidFill>
                <a:latin typeface="Arial"/>
                <a:cs typeface="Arial"/>
              </a:rPr>
              <a:t>the</a:t>
            </a:r>
            <a:r>
              <a:rPr sz="1881" spc="43" dirty="0">
                <a:solidFill>
                  <a:srgbClr val="1F2859"/>
                </a:solidFill>
                <a:latin typeface="Times New Roman"/>
                <a:cs typeface="Times New Roman"/>
              </a:rPr>
              <a:t> </a:t>
            </a:r>
            <a:r>
              <a:rPr sz="1881" spc="-4" dirty="0">
                <a:solidFill>
                  <a:srgbClr val="1F2859"/>
                </a:solidFill>
                <a:latin typeface="Arial"/>
                <a:cs typeface="Arial"/>
              </a:rPr>
              <a:t>po</a:t>
            </a:r>
            <a:r>
              <a:rPr sz="1881" spc="4" dirty="0">
                <a:solidFill>
                  <a:srgbClr val="1F2859"/>
                </a:solidFill>
                <a:latin typeface="Arial"/>
                <a:cs typeface="Arial"/>
              </a:rPr>
              <a:t>r</a:t>
            </a:r>
            <a:r>
              <a:rPr sz="1881" dirty="0">
                <a:solidFill>
                  <a:srgbClr val="1F2859"/>
                </a:solidFill>
                <a:latin typeface="Arial"/>
                <a:cs typeface="Arial"/>
              </a:rPr>
              <a:t>t</a:t>
            </a:r>
            <a:r>
              <a:rPr sz="1881" dirty="0">
                <a:solidFill>
                  <a:srgbClr val="1F2859"/>
                </a:solidFill>
                <a:latin typeface="Times New Roman"/>
                <a:cs typeface="Times New Roman"/>
              </a:rPr>
              <a:t> </a:t>
            </a:r>
            <a:r>
              <a:rPr sz="1881" spc="-4" dirty="0">
                <a:solidFill>
                  <a:srgbClr val="1F2859"/>
                </a:solidFill>
                <a:latin typeface="Arial"/>
                <a:cs typeface="Arial"/>
              </a:rPr>
              <a:t>320</a:t>
            </a:r>
            <a:r>
              <a:rPr sz="1881" spc="4" dirty="0">
                <a:solidFill>
                  <a:srgbClr val="1F2859"/>
                </a:solidFill>
                <a:latin typeface="Arial"/>
                <a:cs typeface="Arial"/>
              </a:rPr>
              <a:t>0</a:t>
            </a:r>
            <a:r>
              <a:rPr sz="1881" spc="-4" dirty="0">
                <a:solidFill>
                  <a:srgbClr val="1F2859"/>
                </a:solidFill>
                <a:latin typeface="Arial"/>
                <a:cs typeface="Arial"/>
              </a:rPr>
              <a:t>0</a:t>
            </a:r>
            <a:r>
              <a:rPr sz="1881" dirty="0">
                <a:solidFill>
                  <a:srgbClr val="1F2859"/>
                </a:solidFill>
                <a:latin typeface="Arial"/>
                <a:cs typeface="Arial"/>
              </a:rPr>
              <a:t>.</a:t>
            </a:r>
            <a:r>
              <a:rPr sz="1881" spc="26" dirty="0">
                <a:solidFill>
                  <a:srgbClr val="1F2859"/>
                </a:solidFill>
                <a:latin typeface="Times New Roman"/>
                <a:cs typeface="Times New Roman"/>
              </a:rPr>
              <a:t> </a:t>
            </a:r>
            <a:r>
              <a:rPr sz="1881" spc="-9" dirty="0">
                <a:solidFill>
                  <a:srgbClr val="1F2859"/>
                </a:solidFill>
                <a:latin typeface="Arial"/>
                <a:cs typeface="Arial"/>
              </a:rPr>
              <a:t>I</a:t>
            </a:r>
            <a:r>
              <a:rPr sz="1881" dirty="0">
                <a:solidFill>
                  <a:srgbClr val="1F2859"/>
                </a:solidFill>
                <a:latin typeface="Arial"/>
                <a:cs typeface="Arial"/>
              </a:rPr>
              <a:t>t</a:t>
            </a:r>
            <a:r>
              <a:rPr sz="1881" spc="43"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spc="-4" dirty="0">
                <a:solidFill>
                  <a:srgbClr val="1F2859"/>
                </a:solidFill>
                <a:latin typeface="Arial"/>
                <a:cs typeface="Arial"/>
              </a:rPr>
              <a:t>nd</a:t>
            </a:r>
            <a:r>
              <a:rPr sz="1881" dirty="0">
                <a:solidFill>
                  <a:srgbClr val="1F2859"/>
                </a:solidFill>
                <a:latin typeface="Arial"/>
                <a:cs typeface="Arial"/>
              </a:rPr>
              <a:t>s</a:t>
            </a:r>
            <a:r>
              <a:rPr sz="1881" spc="26" dirty="0">
                <a:solidFill>
                  <a:srgbClr val="1F2859"/>
                </a:solidFill>
                <a:latin typeface="Times New Roman"/>
                <a:cs typeface="Times New Roman"/>
              </a:rPr>
              <a:t> </a:t>
            </a:r>
            <a:r>
              <a:rPr sz="1881" spc="-4" dirty="0">
                <a:solidFill>
                  <a:srgbClr val="1F2859"/>
                </a:solidFill>
                <a:latin typeface="Arial"/>
                <a:cs typeface="Arial"/>
              </a:rPr>
              <a:t>ba</a:t>
            </a:r>
            <a:r>
              <a:rPr sz="1881" spc="4" dirty="0">
                <a:solidFill>
                  <a:srgbClr val="1F2859"/>
                </a:solidFill>
                <a:latin typeface="Arial"/>
                <a:cs typeface="Arial"/>
              </a:rPr>
              <a:t>c</a:t>
            </a:r>
            <a:r>
              <a:rPr sz="1881" dirty="0">
                <a:solidFill>
                  <a:srgbClr val="1F2859"/>
                </a:solidFill>
                <a:latin typeface="Arial"/>
                <a:cs typeface="Arial"/>
              </a:rPr>
              <a:t>k</a:t>
            </a:r>
            <a:r>
              <a:rPr sz="1881" spc="34" dirty="0">
                <a:solidFill>
                  <a:srgbClr val="1F2859"/>
                </a:solidFill>
                <a:latin typeface="Times New Roman"/>
                <a:cs typeface="Times New Roman"/>
              </a:rPr>
              <a:t> </a:t>
            </a:r>
            <a:r>
              <a:rPr sz="1881" spc="-4" dirty="0">
                <a:solidFill>
                  <a:srgbClr val="1F2859"/>
                </a:solidFill>
                <a:latin typeface="Arial"/>
                <a:cs typeface="Arial"/>
              </a:rPr>
              <a:t>al</a:t>
            </a:r>
            <a:r>
              <a:rPr sz="1881" dirty="0">
                <a:solidFill>
                  <a:srgbClr val="1F2859"/>
                </a:solidFill>
                <a:latin typeface="Arial"/>
                <a:cs typeface="Arial"/>
              </a:rPr>
              <a:t>l</a:t>
            </a:r>
            <a:r>
              <a:rPr sz="1881" spc="60" dirty="0">
                <a:solidFill>
                  <a:srgbClr val="1F2859"/>
                </a:solidFill>
                <a:latin typeface="Times New Roman"/>
                <a:cs typeface="Times New Roman"/>
              </a:rPr>
              <a:t> </a:t>
            </a:r>
            <a:r>
              <a:rPr sz="1881" spc="-4" dirty="0">
                <a:solidFill>
                  <a:srgbClr val="1F2859"/>
                </a:solidFill>
                <a:latin typeface="Arial"/>
                <a:cs typeface="Arial"/>
              </a:rPr>
              <a:t>dat</a:t>
            </a:r>
            <a:r>
              <a:rPr sz="1881" dirty="0">
                <a:solidFill>
                  <a:srgbClr val="1F2859"/>
                </a:solidFill>
                <a:latin typeface="Arial"/>
                <a:cs typeface="Arial"/>
              </a:rPr>
              <a:t>a</a:t>
            </a:r>
            <a:r>
              <a:rPr sz="1881" spc="38" dirty="0">
                <a:solidFill>
                  <a:srgbClr val="1F2859"/>
                </a:solidFill>
                <a:latin typeface="Times New Roman"/>
                <a:cs typeface="Times New Roman"/>
              </a:rPr>
              <a:t> </a:t>
            </a:r>
            <a:r>
              <a:rPr sz="1881" dirty="0">
                <a:solidFill>
                  <a:srgbClr val="1F2859"/>
                </a:solidFill>
                <a:latin typeface="Arial"/>
                <a:cs typeface="Arial"/>
              </a:rPr>
              <a:t>rec</a:t>
            </a:r>
            <a:r>
              <a:rPr sz="1881" spc="4" dirty="0">
                <a:solidFill>
                  <a:srgbClr val="1F2859"/>
                </a:solidFill>
                <a:latin typeface="Arial"/>
                <a:cs typeface="Arial"/>
              </a:rPr>
              <a:t>e</a:t>
            </a:r>
            <a:r>
              <a:rPr sz="1881" spc="-4" dirty="0">
                <a:solidFill>
                  <a:srgbClr val="1F2859"/>
                </a:solidFill>
                <a:latin typeface="Arial"/>
                <a:cs typeface="Arial"/>
              </a:rPr>
              <a:t>i</a:t>
            </a:r>
            <a:r>
              <a:rPr sz="1881" spc="-9" dirty="0">
                <a:solidFill>
                  <a:srgbClr val="1F2859"/>
                </a:solidFill>
                <a:latin typeface="Arial"/>
                <a:cs typeface="Arial"/>
              </a:rPr>
              <a:t>v</a:t>
            </a:r>
            <a:r>
              <a:rPr sz="1881" spc="-4" dirty="0">
                <a:solidFill>
                  <a:srgbClr val="1F2859"/>
                </a:solidFill>
                <a:latin typeface="Arial"/>
                <a:cs typeface="Arial"/>
              </a:rPr>
              <a:t>e</a:t>
            </a:r>
            <a:r>
              <a:rPr sz="1881" spc="9" dirty="0">
                <a:solidFill>
                  <a:srgbClr val="1F2859"/>
                </a:solidFill>
                <a:latin typeface="Arial"/>
                <a:cs typeface="Arial"/>
              </a:rPr>
              <a:t>d</a:t>
            </a:r>
            <a:r>
              <a:rPr sz="1881" dirty="0">
                <a:solidFill>
                  <a:srgbClr val="1F2859"/>
                </a:solidFill>
                <a:latin typeface="Arial"/>
                <a:cs typeface="Arial"/>
              </a:rPr>
              <a:t>.</a:t>
            </a:r>
            <a:endParaRPr sz="1881">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9</a:t>
            </a:r>
            <a:r>
              <a:rPr sz="1112" spc="4" dirty="0">
                <a:solidFill>
                  <a:srgbClr val="FFFFFF"/>
                </a:solidFill>
                <a:latin typeface="Arial"/>
                <a:cs typeface="Arial"/>
              </a:rPr>
              <a:t>7</a:t>
            </a:r>
            <a:endParaRPr sz="1112">
              <a:solidFill>
                <a:prstClr val="black"/>
              </a:solidFill>
              <a:latin typeface="Arial"/>
              <a:cs typeface="Arial"/>
            </a:endParaRPr>
          </a:p>
        </p:txBody>
      </p:sp>
      <p:sp>
        <p:nvSpPr>
          <p:cNvPr id="5" name="object 5"/>
          <p:cNvSpPr/>
          <p:nvPr/>
        </p:nvSpPr>
        <p:spPr>
          <a:xfrm>
            <a:off x="5386889" y="3224902"/>
            <a:ext cx="3120028" cy="1414278"/>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1303928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7015085" y="2568721"/>
            <a:ext cx="1865181" cy="4090908"/>
          </a:xfrm>
          <a:custGeom>
            <a:avLst/>
            <a:gdLst/>
            <a:ahLst/>
            <a:cxnLst/>
            <a:rect l="l" t="t" r="r" b="b"/>
            <a:pathLst>
              <a:path w="2181225" h="4784090">
                <a:moveTo>
                  <a:pt x="0" y="4783774"/>
                </a:moveTo>
                <a:lnTo>
                  <a:pt x="2181163" y="4783774"/>
                </a:lnTo>
                <a:lnTo>
                  <a:pt x="2181163" y="0"/>
                </a:lnTo>
                <a:lnTo>
                  <a:pt x="0" y="0"/>
                </a:lnTo>
                <a:lnTo>
                  <a:pt x="0" y="4783774"/>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5" y="615602"/>
            <a:ext cx="6338348" cy="882859"/>
          </a:xfrm>
          <a:prstGeom prst="rect">
            <a:avLst/>
          </a:prstGeom>
        </p:spPr>
        <p:txBody>
          <a:bodyPr vert="horz" wrap="square" lIns="0" tIns="36121" rIns="0" bIns="0" rtlCol="0">
            <a:spAutoFit/>
          </a:bodyPr>
          <a:lstStyle/>
          <a:p>
            <a:pPr marL="2887070">
              <a:lnSpc>
                <a:spcPts val="3253"/>
              </a:lnSpc>
            </a:pPr>
            <a:r>
              <a:rPr spc="-4" dirty="0"/>
              <a:t>L</a:t>
            </a:r>
            <a:r>
              <a:rPr spc="4" dirty="0"/>
              <a:t>a</a:t>
            </a:r>
            <a:r>
              <a:rPr dirty="0"/>
              <a:t>b</a:t>
            </a:r>
            <a:r>
              <a:rPr spc="51" dirty="0">
                <a:latin typeface="Times New Roman"/>
                <a:cs typeface="Times New Roman"/>
              </a:rPr>
              <a:t> </a:t>
            </a:r>
            <a:r>
              <a:rPr spc="-21" dirty="0"/>
              <a:t>9</a:t>
            </a:r>
            <a:r>
              <a:rPr spc="-9" dirty="0"/>
              <a:t>:</a:t>
            </a:r>
            <a:r>
              <a:rPr spc="51" dirty="0">
                <a:latin typeface="Times New Roman"/>
                <a:cs typeface="Times New Roman"/>
              </a:rPr>
              <a:t> </a:t>
            </a:r>
            <a:r>
              <a:rPr dirty="0"/>
              <a:t>Open</a:t>
            </a:r>
            <a:r>
              <a:rPr spc="9" dirty="0">
                <a:latin typeface="Times New Roman"/>
                <a:cs typeface="Times New Roman"/>
              </a:rPr>
              <a:t> </a:t>
            </a:r>
            <a:r>
              <a:rPr dirty="0"/>
              <a:t>TCP</a:t>
            </a:r>
            <a:r>
              <a:rPr spc="26" dirty="0">
                <a:latin typeface="Times New Roman"/>
                <a:cs typeface="Times New Roman"/>
              </a:rPr>
              <a:t> </a:t>
            </a:r>
            <a:r>
              <a:rPr dirty="0"/>
              <a:t>co</a:t>
            </a:r>
            <a:r>
              <a:rPr spc="4" dirty="0"/>
              <a:t>n</a:t>
            </a:r>
            <a:r>
              <a:rPr spc="-4" dirty="0"/>
              <a:t>n</a:t>
            </a:r>
            <a:r>
              <a:rPr spc="4" dirty="0"/>
              <a:t>e</a:t>
            </a:r>
            <a:r>
              <a:rPr dirty="0"/>
              <a:t>ction</a:t>
            </a:r>
          </a:p>
        </p:txBody>
      </p:sp>
      <p:sp>
        <p:nvSpPr>
          <p:cNvPr id="4" name="object 4"/>
          <p:cNvSpPr txBox="1"/>
          <p:nvPr/>
        </p:nvSpPr>
        <p:spPr>
          <a:xfrm>
            <a:off x="781129" y="1271709"/>
            <a:ext cx="5333819" cy="282129"/>
          </a:xfrm>
          <a:prstGeom prst="rect">
            <a:avLst/>
          </a:prstGeom>
        </p:spPr>
        <p:txBody>
          <a:bodyPr vert="horz" wrap="square" lIns="0" tIns="0" rIns="0" bIns="0" rtlCol="0">
            <a:spAutoFit/>
          </a:bodyPr>
          <a:lstStyle/>
          <a:p>
            <a:pPr marL="10860">
              <a:lnSpc>
                <a:spcPts val="2240"/>
              </a:lnSpc>
            </a:pPr>
            <a:r>
              <a:rPr sz="1881" dirty="0">
                <a:solidFill>
                  <a:srgbClr val="37A9DB"/>
                </a:solidFill>
                <a:latin typeface="Arial"/>
                <a:cs typeface="Arial"/>
              </a:rPr>
              <a:t>•</a:t>
            </a:r>
            <a:r>
              <a:rPr sz="1881" spc="188" dirty="0">
                <a:solidFill>
                  <a:srgbClr val="37A9DB"/>
                </a:solidFill>
                <a:latin typeface="Times New Roman"/>
                <a:cs typeface="Times New Roman"/>
              </a:rPr>
              <a:t> </a:t>
            </a:r>
            <a:r>
              <a:rPr sz="1881" spc="-103" dirty="0">
                <a:solidFill>
                  <a:srgbClr val="1F2859"/>
                </a:solidFill>
                <a:latin typeface="Arial"/>
                <a:cs typeface="Arial"/>
              </a:rPr>
              <a:t>T</a:t>
            </a:r>
            <a:r>
              <a:rPr sz="1881" dirty="0">
                <a:solidFill>
                  <a:srgbClr val="1F2859"/>
                </a:solidFill>
                <a:latin typeface="Arial"/>
                <a:cs typeface="Arial"/>
              </a:rPr>
              <a:t>ype</a:t>
            </a:r>
            <a:r>
              <a:rPr sz="1881" spc="34" dirty="0">
                <a:solidFill>
                  <a:srgbClr val="1F2859"/>
                </a:solidFill>
                <a:latin typeface="Times New Roman"/>
                <a:cs typeface="Times New Roman"/>
              </a:rPr>
              <a:t> </a:t>
            </a:r>
            <a:r>
              <a:rPr sz="1881" b="1" spc="-133" dirty="0">
                <a:solidFill>
                  <a:srgbClr val="1F2859"/>
                </a:solidFill>
                <a:latin typeface="Arial"/>
                <a:cs typeface="Arial"/>
              </a:rPr>
              <a:t>A</a:t>
            </a:r>
            <a:r>
              <a:rPr sz="1881" b="1" dirty="0">
                <a:solidFill>
                  <a:srgbClr val="1F2859"/>
                </a:solidFill>
                <a:latin typeface="Arial"/>
                <a:cs typeface="Arial"/>
              </a:rPr>
              <a:t>T+S.</a:t>
            </a:r>
            <a:r>
              <a:rPr sz="1881" b="1" spc="-13" dirty="0">
                <a:solidFill>
                  <a:srgbClr val="1F2859"/>
                </a:solidFill>
                <a:latin typeface="Arial"/>
                <a:cs typeface="Arial"/>
              </a:rPr>
              <a:t>S</a:t>
            </a:r>
            <a:r>
              <a:rPr sz="1881" b="1" dirty="0">
                <a:solidFill>
                  <a:srgbClr val="1F2859"/>
                </a:solidFill>
                <a:latin typeface="Arial"/>
                <a:cs typeface="Arial"/>
              </a:rPr>
              <a:t>OC</a:t>
            </a:r>
            <a:r>
              <a:rPr sz="1881" b="1" spc="4" dirty="0">
                <a:solidFill>
                  <a:srgbClr val="1F2859"/>
                </a:solidFill>
                <a:latin typeface="Arial"/>
                <a:cs typeface="Arial"/>
              </a:rPr>
              <a:t>K</a:t>
            </a:r>
            <a:r>
              <a:rPr sz="1881" b="1" dirty="0">
                <a:solidFill>
                  <a:srgbClr val="1F2859"/>
                </a:solidFill>
                <a:latin typeface="Arial"/>
                <a:cs typeface="Arial"/>
              </a:rPr>
              <a:t>ON=17</a:t>
            </a:r>
            <a:r>
              <a:rPr sz="1881" b="1" spc="-9" dirty="0">
                <a:solidFill>
                  <a:srgbClr val="1F2859"/>
                </a:solidFill>
                <a:latin typeface="Arial"/>
                <a:cs typeface="Arial"/>
              </a:rPr>
              <a:t>2</a:t>
            </a:r>
            <a:r>
              <a:rPr sz="1881" b="1" dirty="0">
                <a:solidFill>
                  <a:srgbClr val="1F2859"/>
                </a:solidFill>
                <a:latin typeface="Arial"/>
                <a:cs typeface="Arial"/>
              </a:rPr>
              <a:t>.18</a:t>
            </a:r>
            <a:r>
              <a:rPr sz="1881" b="1" spc="-9" dirty="0">
                <a:solidFill>
                  <a:srgbClr val="1F2859"/>
                </a:solidFill>
                <a:latin typeface="Arial"/>
                <a:cs typeface="Arial"/>
              </a:rPr>
              <a:t>.</a:t>
            </a:r>
            <a:r>
              <a:rPr sz="1881" b="1" spc="-13" dirty="0">
                <a:solidFill>
                  <a:srgbClr val="1F2859"/>
                </a:solidFill>
                <a:latin typeface="Arial"/>
                <a:cs typeface="Arial"/>
              </a:rPr>
              <a:t>1</a:t>
            </a:r>
            <a:r>
              <a:rPr sz="1881" b="1" spc="-4" dirty="0">
                <a:solidFill>
                  <a:srgbClr val="1F2859"/>
                </a:solidFill>
                <a:latin typeface="Arial"/>
                <a:cs typeface="Arial"/>
              </a:rPr>
              <a:t>51.</a:t>
            </a:r>
            <a:r>
              <a:rPr sz="1881" b="1" spc="-13" dirty="0">
                <a:solidFill>
                  <a:srgbClr val="1F2859"/>
                </a:solidFill>
                <a:latin typeface="Arial"/>
                <a:cs typeface="Arial"/>
              </a:rPr>
              <a:t>2</a:t>
            </a:r>
            <a:r>
              <a:rPr sz="1881" b="1" dirty="0">
                <a:solidFill>
                  <a:srgbClr val="1F2859"/>
                </a:solidFill>
                <a:latin typeface="Arial"/>
                <a:cs typeface="Arial"/>
              </a:rPr>
              <a:t>,3</a:t>
            </a:r>
            <a:r>
              <a:rPr sz="1881" b="1" spc="-17" dirty="0">
                <a:solidFill>
                  <a:srgbClr val="1F2859"/>
                </a:solidFill>
                <a:latin typeface="Arial"/>
                <a:cs typeface="Arial"/>
              </a:rPr>
              <a:t>2</a:t>
            </a:r>
            <a:r>
              <a:rPr sz="1881" b="1" spc="-4" dirty="0">
                <a:solidFill>
                  <a:srgbClr val="1F2859"/>
                </a:solidFill>
                <a:latin typeface="Arial"/>
                <a:cs typeface="Arial"/>
              </a:rPr>
              <a:t>000</a:t>
            </a:r>
            <a:r>
              <a:rPr sz="1881" b="1" spc="-13" dirty="0">
                <a:solidFill>
                  <a:srgbClr val="1F2859"/>
                </a:solidFill>
                <a:latin typeface="Arial"/>
                <a:cs typeface="Arial"/>
              </a:rPr>
              <a:t>,</a:t>
            </a:r>
            <a:r>
              <a:rPr sz="1881" b="1" dirty="0">
                <a:solidFill>
                  <a:srgbClr val="1F2859"/>
                </a:solidFill>
                <a:latin typeface="Arial"/>
                <a:cs typeface="Arial"/>
              </a:rPr>
              <a:t>t</a:t>
            </a:r>
            <a:r>
              <a:rPr sz="1881" b="1" spc="-13" dirty="0">
                <a:solidFill>
                  <a:srgbClr val="1F2859"/>
                </a:solidFill>
                <a:latin typeface="Arial"/>
                <a:cs typeface="Arial"/>
              </a:rPr>
              <a:t>,</a:t>
            </a:r>
            <a:r>
              <a:rPr sz="1881" b="1" dirty="0">
                <a:solidFill>
                  <a:srgbClr val="1F2859"/>
                </a:solidFill>
                <a:latin typeface="Arial"/>
                <a:cs typeface="Arial"/>
              </a:rPr>
              <a:t>ind</a:t>
            </a:r>
            <a:endParaRPr sz="1881">
              <a:solidFill>
                <a:prstClr val="black"/>
              </a:solidFill>
              <a:latin typeface="Arial"/>
              <a:cs typeface="Arial"/>
            </a:endParaRPr>
          </a:p>
        </p:txBody>
      </p:sp>
      <p:sp>
        <p:nvSpPr>
          <p:cNvPr id="5" name="object 5"/>
          <p:cNvSpPr txBox="1"/>
          <p:nvPr/>
        </p:nvSpPr>
        <p:spPr>
          <a:xfrm>
            <a:off x="781109" y="2616685"/>
            <a:ext cx="7499275" cy="934230"/>
          </a:xfrm>
          <a:prstGeom prst="rect">
            <a:avLst/>
          </a:prstGeom>
        </p:spPr>
        <p:txBody>
          <a:bodyPr vert="horz" wrap="square" lIns="0" tIns="0" rIns="0" bIns="0" rtlCol="0">
            <a:spAutoFit/>
          </a:bodyPr>
          <a:lstStyle/>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4"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a:p>
            <a:pPr>
              <a:spcBef>
                <a:spcPts val="26"/>
              </a:spcBef>
            </a:pPr>
            <a:endParaRPr sz="1197">
              <a:solidFill>
                <a:prstClr val="black"/>
              </a:solidFill>
              <a:latin typeface="Times New Roman"/>
              <a:cs typeface="Times New Roman"/>
            </a:endParaRPr>
          </a:p>
          <a:p>
            <a:pPr marL="178643" marR="1639281" indent="-167783">
              <a:buClr>
                <a:srgbClr val="37A9DB"/>
              </a:buClr>
              <a:buFont typeface="Arial"/>
              <a:buChar char="•"/>
              <a:tabLst>
                <a:tab pos="179186" algn="l"/>
              </a:tabLst>
            </a:pPr>
            <a:r>
              <a:rPr sz="1881" dirty="0">
                <a:solidFill>
                  <a:srgbClr val="1F2859"/>
                </a:solidFill>
                <a:latin typeface="Arial"/>
                <a:cs typeface="Arial"/>
              </a:rPr>
              <a:t>The</a:t>
            </a:r>
            <a:r>
              <a:rPr sz="1881" spc="38" dirty="0">
                <a:solidFill>
                  <a:srgbClr val="1F2859"/>
                </a:solidFill>
                <a:latin typeface="Times New Roman"/>
                <a:cs typeface="Times New Roman"/>
              </a:rPr>
              <a:t> </a:t>
            </a:r>
            <a:r>
              <a:rPr sz="1881" dirty="0">
                <a:solidFill>
                  <a:srgbClr val="1F2859"/>
                </a:solidFill>
                <a:latin typeface="Arial"/>
                <a:cs typeface="Arial"/>
              </a:rPr>
              <a:t>clie</a:t>
            </a:r>
            <a:r>
              <a:rPr sz="1881" spc="4" dirty="0">
                <a:solidFill>
                  <a:srgbClr val="1F2859"/>
                </a:solidFill>
                <a:latin typeface="Arial"/>
                <a:cs typeface="Arial"/>
              </a:rPr>
              <a:t>n</a:t>
            </a:r>
            <a:r>
              <a:rPr sz="1881" dirty="0">
                <a:solidFill>
                  <a:srgbClr val="1F2859"/>
                </a:solidFill>
                <a:latin typeface="Arial"/>
                <a:cs typeface="Arial"/>
              </a:rPr>
              <a:t>t</a:t>
            </a:r>
            <a:r>
              <a:rPr sz="1881" spc="43" dirty="0">
                <a:solidFill>
                  <a:srgbClr val="1F2859"/>
                </a:solidFill>
                <a:latin typeface="Times New Roman"/>
                <a:cs typeface="Times New Roman"/>
              </a:rPr>
              <a:t> </a:t>
            </a:r>
            <a:r>
              <a:rPr sz="1881" spc="-4" dirty="0">
                <a:solidFill>
                  <a:srgbClr val="1F2859"/>
                </a:solidFill>
                <a:latin typeface="Arial"/>
                <a:cs typeface="Arial"/>
              </a:rPr>
              <a:t>an</a:t>
            </a:r>
            <a:r>
              <a:rPr sz="1881" dirty="0">
                <a:solidFill>
                  <a:srgbClr val="1F2859"/>
                </a:solidFill>
                <a:latin typeface="Arial"/>
                <a:cs typeface="Arial"/>
              </a:rPr>
              <a:t>d</a:t>
            </a:r>
            <a:r>
              <a:rPr sz="1881" spc="43"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dirty="0">
                <a:solidFill>
                  <a:srgbClr val="1F2859"/>
                </a:solidFill>
                <a:latin typeface="Arial"/>
                <a:cs typeface="Arial"/>
              </a:rPr>
              <a:t>rver</a:t>
            </a:r>
            <a:r>
              <a:rPr sz="1881" spc="17" dirty="0">
                <a:solidFill>
                  <a:srgbClr val="1F2859"/>
                </a:solidFill>
                <a:latin typeface="Times New Roman"/>
                <a:cs typeface="Times New Roman"/>
              </a:rPr>
              <a:t> </a:t>
            </a:r>
            <a:r>
              <a:rPr sz="1881" spc="-4" dirty="0">
                <a:solidFill>
                  <a:srgbClr val="1F2859"/>
                </a:solidFill>
                <a:latin typeface="Arial"/>
                <a:cs typeface="Arial"/>
              </a:rPr>
              <a:t>u</a:t>
            </a:r>
            <a:r>
              <a:rPr sz="1881" spc="4" dirty="0">
                <a:solidFill>
                  <a:srgbClr val="1F2859"/>
                </a:solidFill>
                <a:latin typeface="Arial"/>
                <a:cs typeface="Arial"/>
              </a:rPr>
              <a:t>s</a:t>
            </a:r>
            <a:r>
              <a:rPr sz="1881" dirty="0">
                <a:solidFill>
                  <a:srgbClr val="1F2859"/>
                </a:solidFill>
                <a:latin typeface="Arial"/>
                <a:cs typeface="Arial"/>
              </a:rPr>
              <a:t>e</a:t>
            </a:r>
            <a:r>
              <a:rPr sz="1881" spc="38" dirty="0">
                <a:solidFill>
                  <a:srgbClr val="1F2859"/>
                </a:solidFill>
                <a:latin typeface="Times New Roman"/>
                <a:cs typeface="Times New Roman"/>
              </a:rPr>
              <a:t> </a:t>
            </a:r>
            <a:r>
              <a:rPr sz="1881" dirty="0">
                <a:solidFill>
                  <a:srgbClr val="1F2859"/>
                </a:solidFill>
                <a:latin typeface="Arial"/>
                <a:cs typeface="Arial"/>
              </a:rPr>
              <a:t>the</a:t>
            </a:r>
            <a:r>
              <a:rPr sz="1881" spc="43"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r>
              <a:rPr sz="1881" spc="17" dirty="0">
                <a:solidFill>
                  <a:srgbClr val="1F2859"/>
                </a:solidFill>
                <a:latin typeface="Times New Roman"/>
                <a:cs typeface="Times New Roman"/>
              </a:rPr>
              <a:t> </a:t>
            </a:r>
            <a:r>
              <a:rPr sz="1881" spc="-4" dirty="0">
                <a:solidFill>
                  <a:srgbClr val="1F2859"/>
                </a:solidFill>
                <a:latin typeface="Arial"/>
                <a:cs typeface="Arial"/>
              </a:rPr>
              <a:t>identi</a:t>
            </a:r>
            <a:r>
              <a:rPr sz="1881" spc="-9" dirty="0">
                <a:solidFill>
                  <a:srgbClr val="1F2859"/>
                </a:solidFill>
                <a:latin typeface="Arial"/>
                <a:cs typeface="Arial"/>
              </a:rPr>
              <a:t>f</a:t>
            </a:r>
            <a:r>
              <a:rPr sz="1881" spc="-4" dirty="0">
                <a:solidFill>
                  <a:srgbClr val="1F2859"/>
                </a:solidFill>
                <a:latin typeface="Arial"/>
                <a:cs typeface="Arial"/>
              </a:rPr>
              <a:t>ie</a:t>
            </a:r>
            <a:r>
              <a:rPr sz="1881" dirty="0">
                <a:solidFill>
                  <a:srgbClr val="1F2859"/>
                </a:solidFill>
                <a:latin typeface="Arial"/>
                <a:cs typeface="Arial"/>
              </a:rPr>
              <a:t>r</a:t>
            </a:r>
            <a:r>
              <a:rPr sz="1881" spc="43" dirty="0">
                <a:solidFill>
                  <a:srgbClr val="1F2859"/>
                </a:solidFill>
                <a:latin typeface="Times New Roman"/>
                <a:cs typeface="Times New Roman"/>
              </a:rPr>
              <a:t> </a:t>
            </a:r>
            <a:r>
              <a:rPr sz="1881" dirty="0">
                <a:solidFill>
                  <a:srgbClr val="1F2859"/>
                </a:solidFill>
                <a:latin typeface="Arial"/>
                <a:cs typeface="Arial"/>
              </a:rPr>
              <a:t>(ID)</a:t>
            </a:r>
            <a:r>
              <a:rPr sz="1881" dirty="0">
                <a:solidFill>
                  <a:srgbClr val="1F2859"/>
                </a:solidFill>
                <a:latin typeface="Times New Roman"/>
                <a:cs typeface="Times New Roman"/>
              </a:rPr>
              <a:t> </a:t>
            </a:r>
            <a:r>
              <a:rPr sz="1881" spc="-4" dirty="0">
                <a:solidFill>
                  <a:srgbClr val="1F2859"/>
                </a:solidFill>
                <a:latin typeface="Arial"/>
                <a:cs typeface="Arial"/>
              </a:rPr>
              <a:t>di</a:t>
            </a:r>
            <a:r>
              <a:rPr sz="1881" dirty="0">
                <a:solidFill>
                  <a:srgbClr val="1F2859"/>
                </a:solidFill>
                <a:latin typeface="Arial"/>
                <a:cs typeface="Arial"/>
              </a:rPr>
              <a:t>s</a:t>
            </a:r>
            <a:r>
              <a:rPr sz="1881" spc="-4" dirty="0">
                <a:solidFill>
                  <a:srgbClr val="1F2859"/>
                </a:solidFill>
                <a:latin typeface="Arial"/>
                <a:cs typeface="Arial"/>
              </a:rPr>
              <a:t>played</a:t>
            </a:r>
            <a:endParaRPr sz="1881">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9</a:t>
            </a:r>
            <a:r>
              <a:rPr sz="1112" spc="4" dirty="0">
                <a:solidFill>
                  <a:srgbClr val="FFFFFF"/>
                </a:solidFill>
                <a:latin typeface="Arial"/>
                <a:cs typeface="Arial"/>
              </a:rPr>
              <a:t>8</a:t>
            </a:r>
            <a:endParaRPr sz="1112">
              <a:solidFill>
                <a:prstClr val="black"/>
              </a:solidFill>
              <a:latin typeface="Arial"/>
              <a:cs typeface="Arial"/>
            </a:endParaRPr>
          </a:p>
        </p:txBody>
      </p:sp>
      <p:sp>
        <p:nvSpPr>
          <p:cNvPr id="8" name="object 8"/>
          <p:cNvSpPr/>
          <p:nvPr/>
        </p:nvSpPr>
        <p:spPr>
          <a:xfrm>
            <a:off x="1181367" y="4853109"/>
            <a:ext cx="3358380" cy="1345382"/>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graphicFrame>
        <p:nvGraphicFramePr>
          <p:cNvPr id="7" name="object 7"/>
          <p:cNvGraphicFramePr>
            <a:graphicFrameLocks noGrp="1"/>
          </p:cNvGraphicFramePr>
          <p:nvPr/>
        </p:nvGraphicFramePr>
        <p:xfrm>
          <a:off x="7537733" y="3071247"/>
          <a:ext cx="529814" cy="1287355"/>
        </p:xfrm>
        <a:graphic>
          <a:graphicData uri="http://schemas.openxmlformats.org/drawingml/2006/table">
            <a:tbl>
              <a:tblPr firstRow="1" bandRow="1">
                <a:tableStyleId>{2D5ABB26-0587-4C30-8999-92F81FD0307C}</a:tableStyleId>
              </a:tblPr>
              <a:tblGrid>
                <a:gridCol w="334540"/>
                <a:gridCol w="195274"/>
              </a:tblGrid>
              <a:tr h="261322">
                <a:tc>
                  <a:txBody>
                    <a:bodyPr/>
                    <a:lstStyle/>
                    <a:p>
                      <a:pPr marL="9715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691230">
                <a:tc gridSpan="2">
                  <a:txBody>
                    <a:bodyPr/>
                    <a:lstStyle/>
                    <a:p>
                      <a:pPr marL="97155" marR="97790">
                        <a:lnSpc>
                          <a:spcPct val="203600"/>
                        </a:lnSpc>
                      </a:pPr>
                      <a:r>
                        <a:rPr sz="1100" b="1" dirty="0">
                          <a:solidFill>
                            <a:srgbClr val="231F20"/>
                          </a:solidFill>
                          <a:latin typeface="Calibri"/>
                          <a:cs typeface="Calibri"/>
                        </a:rPr>
                        <a:t>I</a:t>
                      </a:r>
                      <a:r>
                        <a:rPr sz="1100" b="1" spc="-5" dirty="0">
                          <a:solidFill>
                            <a:srgbClr val="231F20"/>
                          </a:solidFill>
                          <a:latin typeface="Calibri"/>
                          <a:cs typeface="Calibri"/>
                        </a:rPr>
                        <a:t>D</a:t>
                      </a:r>
                      <a:r>
                        <a:rPr sz="1100" b="1" dirty="0">
                          <a:solidFill>
                            <a:srgbClr val="231F20"/>
                          </a:solidFill>
                          <a:latin typeface="Calibri"/>
                          <a:cs typeface="Calibri"/>
                        </a:rPr>
                        <a:t>:</a:t>
                      </a:r>
                      <a:r>
                        <a:rPr sz="1100" b="1" spc="-20" dirty="0">
                          <a:solidFill>
                            <a:srgbClr val="231F20"/>
                          </a:solidFill>
                          <a:latin typeface="Times New Roman"/>
                          <a:cs typeface="Times New Roman"/>
                        </a:rPr>
                        <a:t> </a:t>
                      </a:r>
                      <a:r>
                        <a:rPr sz="1100" b="1" dirty="0">
                          <a:solidFill>
                            <a:srgbClr val="231F20"/>
                          </a:solidFill>
                          <a:latin typeface="Calibri"/>
                          <a:cs typeface="Calibri"/>
                        </a:rPr>
                        <a:t>00</a:t>
                      </a:r>
                      <a:r>
                        <a:rPr sz="1100" b="1" dirty="0">
                          <a:solidFill>
                            <a:srgbClr val="231F20"/>
                          </a:solidFill>
                          <a:latin typeface="Times New Roman"/>
                          <a:cs typeface="Times New Roman"/>
                        </a:rPr>
                        <a:t> </a:t>
                      </a: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740583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3232954"/>
            <a:r>
              <a:rPr spc="-4" dirty="0"/>
              <a:t>L</a:t>
            </a:r>
            <a:r>
              <a:rPr spc="4" dirty="0"/>
              <a:t>a</a:t>
            </a:r>
            <a:r>
              <a:rPr dirty="0"/>
              <a:t>b</a:t>
            </a:r>
            <a:r>
              <a:rPr spc="51" dirty="0">
                <a:latin typeface="Times New Roman"/>
                <a:cs typeface="Times New Roman"/>
              </a:rPr>
              <a:t> </a:t>
            </a:r>
            <a:r>
              <a:rPr spc="-21" dirty="0"/>
              <a:t>9</a:t>
            </a:r>
            <a:r>
              <a:rPr spc="-9" dirty="0"/>
              <a:t>:</a:t>
            </a:r>
            <a:r>
              <a:rPr spc="51" dirty="0">
                <a:latin typeface="Times New Roman"/>
                <a:cs typeface="Times New Roman"/>
              </a:rPr>
              <a:t> </a:t>
            </a:r>
            <a:r>
              <a:rPr spc="-81" dirty="0"/>
              <a:t>W</a:t>
            </a:r>
            <a:r>
              <a:rPr dirty="0"/>
              <a:t>rite</a:t>
            </a:r>
            <a:r>
              <a:rPr spc="64" dirty="0">
                <a:latin typeface="Times New Roman"/>
                <a:cs typeface="Times New Roman"/>
              </a:rPr>
              <a:t> </a:t>
            </a:r>
            <a:r>
              <a:rPr spc="-4" dirty="0"/>
              <a:t>d</a:t>
            </a:r>
            <a:r>
              <a:rPr spc="4" dirty="0"/>
              <a:t>a</a:t>
            </a:r>
            <a:r>
              <a:rPr spc="-13" dirty="0"/>
              <a:t>ta</a:t>
            </a:r>
            <a:r>
              <a:rPr spc="47" dirty="0">
                <a:latin typeface="Times New Roman"/>
                <a:cs typeface="Times New Roman"/>
              </a:rPr>
              <a:t> </a:t>
            </a:r>
            <a:r>
              <a:rPr spc="-13" dirty="0"/>
              <a:t>to</a:t>
            </a:r>
            <a:r>
              <a:rPr spc="60" dirty="0">
                <a:latin typeface="Times New Roman"/>
                <a:cs typeface="Times New Roman"/>
              </a:rPr>
              <a:t> </a:t>
            </a:r>
            <a:r>
              <a:rPr dirty="0"/>
              <a:t>sock</a:t>
            </a:r>
            <a:r>
              <a:rPr spc="4" dirty="0"/>
              <a:t>e</a:t>
            </a:r>
            <a:r>
              <a:rPr spc="-9" dirty="0"/>
              <a:t>t</a:t>
            </a:r>
          </a:p>
        </p:txBody>
      </p:sp>
      <p:sp>
        <p:nvSpPr>
          <p:cNvPr id="3" name="object 3"/>
          <p:cNvSpPr txBox="1"/>
          <p:nvPr/>
        </p:nvSpPr>
        <p:spPr>
          <a:xfrm>
            <a:off x="781107" y="1431722"/>
            <a:ext cx="6602250" cy="3500382"/>
          </a:xfrm>
          <a:prstGeom prst="rect">
            <a:avLst/>
          </a:prstGeom>
        </p:spPr>
        <p:txBody>
          <a:bodyPr vert="horz" wrap="square" lIns="0" tIns="0" rIns="0" bIns="0" rtlCol="0">
            <a:spAutoFit/>
          </a:bodyPr>
          <a:lstStyle/>
          <a:p>
            <a:pPr marL="10860"/>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SOCKW</a:t>
            </a:r>
            <a:r>
              <a:rPr sz="1881" spc="38" dirty="0">
                <a:solidFill>
                  <a:srgbClr val="192450"/>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dirty="0">
                <a:solidFill>
                  <a:srgbClr val="1F2859"/>
                </a:solidFill>
                <a:latin typeface="Arial"/>
                <a:cs typeface="Arial"/>
              </a:rPr>
              <a:t>mmand</a:t>
            </a:r>
            <a:r>
              <a:rPr sz="1881" spc="17" dirty="0">
                <a:solidFill>
                  <a:srgbClr val="1F2859"/>
                </a:solidFill>
                <a:latin typeface="Times New Roman"/>
                <a:cs typeface="Times New Roman"/>
              </a:rPr>
              <a:t> </a:t>
            </a:r>
            <a:r>
              <a:rPr sz="1881" spc="-4" dirty="0">
                <a:solidFill>
                  <a:srgbClr val="1F2859"/>
                </a:solidFill>
                <a:latin typeface="Arial"/>
                <a:cs typeface="Arial"/>
              </a:rPr>
              <a:t>allo</a:t>
            </a:r>
            <a:r>
              <a:rPr sz="1881" dirty="0">
                <a:solidFill>
                  <a:srgbClr val="1F2859"/>
                </a:solidFill>
                <a:latin typeface="Arial"/>
                <a:cs typeface="Arial"/>
              </a:rPr>
              <a:t>ws</a:t>
            </a:r>
            <a:r>
              <a:rPr sz="1881" spc="56" dirty="0">
                <a:solidFill>
                  <a:srgbClr val="1F2859"/>
                </a:solidFill>
                <a:latin typeface="Times New Roman"/>
                <a:cs typeface="Times New Roman"/>
              </a:rPr>
              <a:t> </a:t>
            </a:r>
            <a:r>
              <a:rPr sz="1881" dirty="0">
                <a:solidFill>
                  <a:srgbClr val="1F2859"/>
                </a:solidFill>
                <a:latin typeface="Arial"/>
                <a:cs typeface="Arial"/>
              </a:rPr>
              <a:t>to</a:t>
            </a:r>
            <a:r>
              <a:rPr sz="1881" spc="34" dirty="0">
                <a:solidFill>
                  <a:srgbClr val="1F2859"/>
                </a:solidFill>
                <a:latin typeface="Times New Roman"/>
                <a:cs typeface="Times New Roman"/>
              </a:rPr>
              <a:t> </a:t>
            </a:r>
            <a:r>
              <a:rPr sz="1881" spc="-4" dirty="0">
                <a:solidFill>
                  <a:srgbClr val="1F2859"/>
                </a:solidFill>
                <a:latin typeface="Arial"/>
                <a:cs typeface="Arial"/>
              </a:rPr>
              <a:t>w</a:t>
            </a:r>
            <a:r>
              <a:rPr sz="1881" spc="4" dirty="0">
                <a:solidFill>
                  <a:srgbClr val="1F2859"/>
                </a:solidFill>
                <a:latin typeface="Arial"/>
                <a:cs typeface="Arial"/>
              </a:rPr>
              <a:t>r</a:t>
            </a:r>
            <a:r>
              <a:rPr sz="1881" spc="-4" dirty="0">
                <a:solidFill>
                  <a:srgbClr val="1F2859"/>
                </a:solidFill>
                <a:latin typeface="Arial"/>
                <a:cs typeface="Arial"/>
              </a:rPr>
              <a:t>it</a:t>
            </a:r>
            <a:r>
              <a:rPr sz="1881" dirty="0">
                <a:solidFill>
                  <a:srgbClr val="1F2859"/>
                </a:solidFill>
                <a:latin typeface="Arial"/>
                <a:cs typeface="Arial"/>
              </a:rPr>
              <a:t>e</a:t>
            </a:r>
            <a:r>
              <a:rPr sz="1881" spc="38" dirty="0">
                <a:solidFill>
                  <a:srgbClr val="1F2859"/>
                </a:solidFill>
                <a:latin typeface="Times New Roman"/>
                <a:cs typeface="Times New Roman"/>
              </a:rPr>
              <a:t> </a:t>
            </a:r>
            <a:r>
              <a:rPr sz="1881" spc="-4" dirty="0">
                <a:solidFill>
                  <a:srgbClr val="1F2859"/>
                </a:solidFill>
                <a:latin typeface="Arial"/>
                <a:cs typeface="Arial"/>
              </a:rPr>
              <a:t>dat</a:t>
            </a:r>
            <a:r>
              <a:rPr sz="1881" dirty="0">
                <a:solidFill>
                  <a:srgbClr val="1F2859"/>
                </a:solidFill>
                <a:latin typeface="Arial"/>
                <a:cs typeface="Arial"/>
              </a:rPr>
              <a:t>a</a:t>
            </a:r>
            <a:r>
              <a:rPr sz="1881" spc="38" dirty="0">
                <a:solidFill>
                  <a:srgbClr val="1F2859"/>
                </a:solidFill>
                <a:latin typeface="Times New Roman"/>
                <a:cs typeface="Times New Roman"/>
              </a:rPr>
              <a:t> </a:t>
            </a:r>
            <a:r>
              <a:rPr sz="1881" dirty="0">
                <a:solidFill>
                  <a:srgbClr val="1F2859"/>
                </a:solidFill>
                <a:latin typeface="Arial"/>
                <a:cs typeface="Arial"/>
              </a:rPr>
              <a:t>to</a:t>
            </a:r>
            <a:r>
              <a:rPr sz="1881" spc="34"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p</a:t>
            </a:r>
            <a:r>
              <a:rPr sz="1881" spc="-4" dirty="0">
                <a:solidFill>
                  <a:srgbClr val="1F2859"/>
                </a:solidFill>
                <a:latin typeface="Arial"/>
                <a:cs typeface="Arial"/>
              </a:rPr>
              <a:t>e</a:t>
            </a:r>
            <a:r>
              <a:rPr sz="1881" spc="4" dirty="0">
                <a:solidFill>
                  <a:srgbClr val="1F2859"/>
                </a:solidFill>
                <a:latin typeface="Arial"/>
                <a:cs typeface="Arial"/>
              </a:rPr>
              <a:t>c</a:t>
            </a:r>
            <a:r>
              <a:rPr sz="1881" spc="-4" dirty="0">
                <a:solidFill>
                  <a:srgbClr val="1F2859"/>
                </a:solidFill>
                <a:latin typeface="Arial"/>
                <a:cs typeface="Arial"/>
              </a:rPr>
              <a:t>if</a:t>
            </a:r>
            <a:r>
              <a:rPr sz="1881" spc="-9" dirty="0">
                <a:solidFill>
                  <a:srgbClr val="1F2859"/>
                </a:solidFill>
                <a:latin typeface="Arial"/>
                <a:cs typeface="Arial"/>
              </a:rPr>
              <a:t>i</a:t>
            </a:r>
            <a:r>
              <a:rPr sz="1881" spc="-4" dirty="0">
                <a:solidFill>
                  <a:srgbClr val="1F2859"/>
                </a:solidFill>
                <a:latin typeface="Arial"/>
                <a:cs typeface="Arial"/>
              </a:rPr>
              <a:t>e</a:t>
            </a:r>
            <a:r>
              <a:rPr sz="1881" dirty="0">
                <a:solidFill>
                  <a:srgbClr val="1F2859"/>
                </a:solidFill>
                <a:latin typeface="Arial"/>
                <a:cs typeface="Arial"/>
              </a:rPr>
              <a:t>d</a:t>
            </a:r>
            <a:r>
              <a:rPr sz="1881" spc="43" dirty="0">
                <a:solidFill>
                  <a:srgbClr val="1F2859"/>
                </a:solidFill>
                <a:latin typeface="Times New Roman"/>
                <a:cs typeface="Times New Roman"/>
              </a:rPr>
              <a:t> </a:t>
            </a:r>
            <a:r>
              <a:rPr sz="1881" dirty="0">
                <a:solidFill>
                  <a:srgbClr val="1F2859"/>
                </a:solidFill>
                <a:latin typeface="Arial"/>
                <a:cs typeface="Arial"/>
              </a:rPr>
              <a:t>ID</a:t>
            </a:r>
            <a:endParaRPr sz="1881">
              <a:solidFill>
                <a:prstClr val="black"/>
              </a:solidFill>
              <a:latin typeface="Arial"/>
              <a:cs typeface="Arial"/>
            </a:endParaRPr>
          </a:p>
          <a:p>
            <a:pPr marL="10860">
              <a:spcBef>
                <a:spcPts val="4"/>
              </a:spcBef>
            </a:pPr>
            <a:r>
              <a:rPr sz="1881" dirty="0">
                <a:solidFill>
                  <a:srgbClr val="1F2859"/>
                </a:solidFill>
                <a:latin typeface="Arial"/>
                <a:cs typeface="Arial"/>
              </a:rPr>
              <a:t>so</a:t>
            </a:r>
            <a:r>
              <a:rPr sz="1881" spc="4" dirty="0">
                <a:solidFill>
                  <a:srgbClr val="1F2859"/>
                </a:solidFill>
                <a:latin typeface="Arial"/>
                <a:cs typeface="Arial"/>
              </a:rPr>
              <a:t>c</a:t>
            </a:r>
            <a:r>
              <a:rPr sz="1881" dirty="0">
                <a:solidFill>
                  <a:srgbClr val="1F2859"/>
                </a:solidFill>
                <a:latin typeface="Arial"/>
                <a:cs typeface="Arial"/>
              </a:rPr>
              <a:t>ket.</a:t>
            </a:r>
            <a:endParaRPr sz="1881">
              <a:solidFill>
                <a:prstClr val="black"/>
              </a:solidFill>
              <a:latin typeface="Arial"/>
              <a:cs typeface="Arial"/>
            </a:endParaRPr>
          </a:p>
          <a:p>
            <a:pPr>
              <a:spcBef>
                <a:spcPts val="5"/>
              </a:spcBef>
            </a:pPr>
            <a:endParaRPr sz="1967">
              <a:solidFill>
                <a:prstClr val="black"/>
              </a:solidFill>
              <a:latin typeface="Times New Roman"/>
              <a:cs typeface="Times New Roman"/>
            </a:endParaRPr>
          </a:p>
          <a:p>
            <a:pPr marL="10860" marR="318191"/>
            <a:r>
              <a:rPr sz="1881" u="heavy" dirty="0">
                <a:solidFill>
                  <a:srgbClr val="1F2859"/>
                </a:solidFill>
                <a:latin typeface="Arial"/>
                <a:cs typeface="Arial"/>
              </a:rPr>
              <a:t>This</a:t>
            </a:r>
            <a:r>
              <a:rPr sz="1881" u="heavy" spc="-13" dirty="0">
                <a:solidFill>
                  <a:srgbClr val="1F2859"/>
                </a:solidFill>
                <a:latin typeface="Arial"/>
                <a:cs typeface="Arial"/>
              </a:rPr>
              <a:t> </a:t>
            </a:r>
            <a:r>
              <a:rPr sz="1881" u="heavy" dirty="0">
                <a:solidFill>
                  <a:srgbClr val="1F2859"/>
                </a:solidFill>
                <a:latin typeface="Arial"/>
                <a:cs typeface="Arial"/>
              </a:rPr>
              <a:t>c</a:t>
            </a:r>
            <a:r>
              <a:rPr sz="1881" u="heavy" spc="4" dirty="0">
                <a:solidFill>
                  <a:srgbClr val="1F2859"/>
                </a:solidFill>
                <a:latin typeface="Arial"/>
                <a:cs typeface="Arial"/>
              </a:rPr>
              <a:t>o</a:t>
            </a:r>
            <a:r>
              <a:rPr sz="1881" u="heavy" dirty="0">
                <a:solidFill>
                  <a:srgbClr val="1F2859"/>
                </a:solidFill>
                <a:latin typeface="Arial"/>
                <a:cs typeface="Arial"/>
              </a:rPr>
              <a:t>mmand</a:t>
            </a:r>
            <a:r>
              <a:rPr sz="1881" u="heavy" spc="-26" dirty="0">
                <a:solidFill>
                  <a:srgbClr val="1F2859"/>
                </a:solidFill>
                <a:latin typeface="Arial"/>
                <a:cs typeface="Arial"/>
              </a:rPr>
              <a:t> </a:t>
            </a:r>
            <a:r>
              <a:rPr sz="1881" u="heavy" spc="-4" dirty="0">
                <a:solidFill>
                  <a:srgbClr val="1F2859"/>
                </a:solidFill>
                <a:latin typeface="Arial"/>
                <a:cs typeface="Arial"/>
              </a:rPr>
              <a:t>a</a:t>
            </a:r>
            <a:r>
              <a:rPr sz="1881" u="heavy" spc="4" dirty="0">
                <a:solidFill>
                  <a:srgbClr val="1F2859"/>
                </a:solidFill>
                <a:latin typeface="Arial"/>
                <a:cs typeface="Arial"/>
              </a:rPr>
              <a:t>c</a:t>
            </a:r>
            <a:r>
              <a:rPr sz="1881" u="heavy" dirty="0">
                <a:solidFill>
                  <a:srgbClr val="1F2859"/>
                </a:solidFill>
                <a:latin typeface="Arial"/>
                <a:cs typeface="Arial"/>
              </a:rPr>
              <a:t>c</a:t>
            </a:r>
            <a:r>
              <a:rPr sz="1881" u="heavy" spc="4" dirty="0">
                <a:solidFill>
                  <a:srgbClr val="1F2859"/>
                </a:solidFill>
                <a:latin typeface="Arial"/>
                <a:cs typeface="Arial"/>
              </a:rPr>
              <a:t>e</a:t>
            </a:r>
            <a:r>
              <a:rPr sz="1881" u="heavy" spc="-4" dirty="0">
                <a:solidFill>
                  <a:srgbClr val="1F2859"/>
                </a:solidFill>
                <a:latin typeface="Arial"/>
                <a:cs typeface="Arial"/>
              </a:rPr>
              <a:t>pts</a:t>
            </a:r>
            <a:r>
              <a:rPr sz="1881" u="heavy" spc="-43" dirty="0">
                <a:solidFill>
                  <a:srgbClr val="1F2859"/>
                </a:solidFill>
                <a:latin typeface="Arial"/>
                <a:cs typeface="Arial"/>
              </a:rPr>
              <a:t> </a:t>
            </a:r>
            <a:r>
              <a:rPr sz="1881" u="heavy" spc="-4" dirty="0">
                <a:solidFill>
                  <a:srgbClr val="1F2859"/>
                </a:solidFill>
                <a:latin typeface="Arial"/>
                <a:cs typeface="Arial"/>
              </a:rPr>
              <a:t>data</a:t>
            </a:r>
            <a:r>
              <a:rPr sz="1881" u="heavy" spc="-17" dirty="0">
                <a:solidFill>
                  <a:srgbClr val="1F2859"/>
                </a:solidFill>
                <a:latin typeface="Arial"/>
                <a:cs typeface="Arial"/>
              </a:rPr>
              <a:t> </a:t>
            </a:r>
            <a:r>
              <a:rPr sz="1881" u="heavy" spc="-4" dirty="0">
                <a:solidFill>
                  <a:srgbClr val="1F2859"/>
                </a:solidFill>
                <a:latin typeface="Arial"/>
                <a:cs typeface="Arial"/>
              </a:rPr>
              <a:t>af</a:t>
            </a:r>
            <a:r>
              <a:rPr sz="1881" u="heavy" spc="-9" dirty="0">
                <a:solidFill>
                  <a:srgbClr val="1F2859"/>
                </a:solidFill>
                <a:latin typeface="Arial"/>
                <a:cs typeface="Arial"/>
              </a:rPr>
              <a:t>t</a:t>
            </a:r>
            <a:r>
              <a:rPr sz="1881" u="heavy" spc="-4" dirty="0">
                <a:solidFill>
                  <a:srgbClr val="1F2859"/>
                </a:solidFill>
                <a:latin typeface="Arial"/>
                <a:cs typeface="Arial"/>
              </a:rPr>
              <a:t>er</a:t>
            </a:r>
            <a:r>
              <a:rPr sz="1881" u="heavy" spc="-21" dirty="0">
                <a:solidFill>
                  <a:srgbClr val="1F2859"/>
                </a:solidFill>
                <a:latin typeface="Arial"/>
                <a:cs typeface="Arial"/>
              </a:rPr>
              <a:t> </a:t>
            </a:r>
            <a:r>
              <a:rPr sz="1881" u="heavy" dirty="0">
                <a:solidFill>
                  <a:srgbClr val="1F2859"/>
                </a:solidFill>
                <a:latin typeface="Arial"/>
                <a:cs typeface="Arial"/>
              </a:rPr>
              <a:t>the</a:t>
            </a:r>
            <a:r>
              <a:rPr sz="1881" u="heavy" spc="-21" dirty="0">
                <a:solidFill>
                  <a:srgbClr val="1F2859"/>
                </a:solidFill>
                <a:latin typeface="Arial"/>
                <a:cs typeface="Arial"/>
              </a:rPr>
              <a:t> </a:t>
            </a:r>
            <a:r>
              <a:rPr sz="1881" u="heavy" spc="4" dirty="0">
                <a:solidFill>
                  <a:srgbClr val="1F2859"/>
                </a:solidFill>
                <a:latin typeface="Arial"/>
                <a:cs typeface="Arial"/>
              </a:rPr>
              <a:t>&lt;cr</a:t>
            </a:r>
            <a:r>
              <a:rPr sz="1881" u="heavy" dirty="0">
                <a:solidFill>
                  <a:srgbClr val="1F2859"/>
                </a:solidFill>
                <a:latin typeface="Arial"/>
                <a:cs typeface="Arial"/>
              </a:rPr>
              <a:t>&gt;</a:t>
            </a:r>
            <a:r>
              <a:rPr sz="1881" u="heavy" spc="-47" dirty="0">
                <a:solidFill>
                  <a:srgbClr val="1F2859"/>
                </a:solidFill>
                <a:latin typeface="Arial"/>
                <a:cs typeface="Arial"/>
              </a:rPr>
              <a:t> </a:t>
            </a:r>
            <a:r>
              <a:rPr sz="1881" u="heavy" dirty="0">
                <a:solidFill>
                  <a:srgbClr val="1F2859"/>
                </a:solidFill>
                <a:latin typeface="Arial"/>
                <a:cs typeface="Arial"/>
              </a:rPr>
              <a:t>at</a:t>
            </a:r>
            <a:r>
              <a:rPr sz="1881" u="heavy" spc="-13" dirty="0">
                <a:solidFill>
                  <a:srgbClr val="1F2859"/>
                </a:solidFill>
                <a:latin typeface="Arial"/>
                <a:cs typeface="Arial"/>
              </a:rPr>
              <a:t> </a:t>
            </a:r>
            <a:r>
              <a:rPr sz="1881" u="heavy" dirty="0">
                <a:solidFill>
                  <a:srgbClr val="1F2859"/>
                </a:solidFill>
                <a:latin typeface="Arial"/>
                <a:cs typeface="Arial"/>
              </a:rPr>
              <a:t>the</a:t>
            </a:r>
            <a:r>
              <a:rPr sz="1881" u="heavy" spc="-21" dirty="0">
                <a:solidFill>
                  <a:srgbClr val="1F2859"/>
                </a:solidFill>
                <a:latin typeface="Arial"/>
                <a:cs typeface="Arial"/>
              </a:rPr>
              <a:t> </a:t>
            </a:r>
            <a:r>
              <a:rPr sz="1881" u="heavy" spc="-4" dirty="0">
                <a:solidFill>
                  <a:srgbClr val="1F2859"/>
                </a:solidFill>
                <a:latin typeface="Arial"/>
                <a:cs typeface="Arial"/>
              </a:rPr>
              <a:t>end</a:t>
            </a:r>
            <a:r>
              <a:rPr sz="1881" u="heavy" spc="-13" dirty="0">
                <a:solidFill>
                  <a:srgbClr val="1F2859"/>
                </a:solidFill>
                <a:latin typeface="Arial"/>
                <a:cs typeface="Arial"/>
              </a:rPr>
              <a:t> </a:t>
            </a:r>
            <a:r>
              <a:rPr sz="1881" u="heavy" spc="-4" dirty="0">
                <a:solidFill>
                  <a:srgbClr val="1F2859"/>
                </a:solidFill>
                <a:latin typeface="Arial"/>
                <a:cs typeface="Arial"/>
              </a:rPr>
              <a:t>of</a:t>
            </a:r>
            <a:r>
              <a:rPr sz="1881" u="heavy" spc="-21" dirty="0">
                <a:solidFill>
                  <a:srgbClr val="1F2859"/>
                </a:solidFill>
                <a:latin typeface="Arial"/>
                <a:cs typeface="Arial"/>
              </a:rPr>
              <a:t> </a:t>
            </a:r>
            <a:r>
              <a:rPr sz="1881" u="heavy" dirty="0">
                <a:solidFill>
                  <a:srgbClr val="1F2859"/>
                </a:solidFill>
                <a:latin typeface="Arial"/>
                <a:cs typeface="Arial"/>
              </a:rPr>
              <a:t>the</a:t>
            </a:r>
            <a:r>
              <a:rPr sz="1881" dirty="0">
                <a:solidFill>
                  <a:srgbClr val="1F2859"/>
                </a:solidFill>
                <a:latin typeface="Times New Roman"/>
                <a:cs typeface="Times New Roman"/>
              </a:rPr>
              <a:t> </a:t>
            </a:r>
            <a:r>
              <a:rPr sz="1881" u="heavy" dirty="0">
                <a:solidFill>
                  <a:srgbClr val="1F2859"/>
                </a:solidFill>
                <a:latin typeface="Arial"/>
                <a:cs typeface="Arial"/>
              </a:rPr>
              <a:t>c</a:t>
            </a:r>
            <a:r>
              <a:rPr sz="1881" u="heavy" spc="4" dirty="0">
                <a:solidFill>
                  <a:srgbClr val="1F2859"/>
                </a:solidFill>
                <a:latin typeface="Arial"/>
                <a:cs typeface="Arial"/>
              </a:rPr>
              <a:t>o</a:t>
            </a:r>
            <a:r>
              <a:rPr sz="1881" u="heavy" dirty="0">
                <a:solidFill>
                  <a:srgbClr val="1F2859"/>
                </a:solidFill>
                <a:latin typeface="Arial"/>
                <a:cs typeface="Arial"/>
              </a:rPr>
              <a:t>mmand</a:t>
            </a:r>
            <a:r>
              <a:rPr sz="1881" u="heavy" spc="-34" dirty="0">
                <a:solidFill>
                  <a:srgbClr val="1F2859"/>
                </a:solidFill>
                <a:latin typeface="Arial"/>
                <a:cs typeface="Arial"/>
              </a:rPr>
              <a:t> </a:t>
            </a:r>
            <a:r>
              <a:rPr sz="1881" u="heavy" spc="-4" dirty="0">
                <a:solidFill>
                  <a:srgbClr val="1F2859"/>
                </a:solidFill>
                <a:latin typeface="Arial"/>
                <a:cs typeface="Arial"/>
              </a:rPr>
              <a:t>line.</a:t>
            </a:r>
            <a:endParaRPr sz="1881">
              <a:solidFill>
                <a:prstClr val="black"/>
              </a:solidFill>
              <a:latin typeface="Arial"/>
              <a:cs typeface="Arial"/>
            </a:endParaRPr>
          </a:p>
          <a:p>
            <a:pPr>
              <a:spcBef>
                <a:spcPts val="36"/>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9" dirty="0">
                <a:solidFill>
                  <a:srgbClr val="192450"/>
                </a:solidFill>
                <a:latin typeface="Arial"/>
                <a:cs typeface="Arial"/>
              </a:rPr>
              <a:t>S</a:t>
            </a:r>
            <a:r>
              <a:rPr sz="1667" spc="-9" dirty="0">
                <a:solidFill>
                  <a:srgbClr val="192450"/>
                </a:solidFill>
                <a:latin typeface="Arial"/>
                <a:cs typeface="Arial"/>
              </a:rPr>
              <a:t>i</a:t>
            </a:r>
            <a:r>
              <a:rPr sz="1667" dirty="0">
                <a:solidFill>
                  <a:srgbClr val="192450"/>
                </a:solidFill>
                <a:latin typeface="Arial"/>
                <a:cs typeface="Arial"/>
              </a:rPr>
              <a:t>n</a:t>
            </a:r>
            <a:r>
              <a:rPr sz="1667" spc="4" dirty="0">
                <a:solidFill>
                  <a:srgbClr val="192450"/>
                </a:solidFill>
                <a:latin typeface="Arial"/>
                <a:cs typeface="Arial"/>
              </a:rPr>
              <a:t>tax</a:t>
            </a:r>
            <a:endParaRPr sz="1667">
              <a:solidFill>
                <a:prstClr val="black"/>
              </a:solidFill>
              <a:latin typeface="Arial"/>
              <a:cs typeface="Arial"/>
            </a:endParaRPr>
          </a:p>
          <a:p>
            <a:pPr marL="513124" lvl="1" indent="-167783">
              <a:spcBef>
                <a:spcPts val="590"/>
              </a:spcBef>
              <a:buClr>
                <a:srgbClr val="192450"/>
              </a:buClr>
              <a:buFont typeface="Arial"/>
              <a:buChar char="•"/>
              <a:tabLst>
                <a:tab pos="513667" algn="l"/>
              </a:tabLst>
            </a:pPr>
            <a:r>
              <a:rPr sz="1496" spc="-111" dirty="0">
                <a:solidFill>
                  <a:srgbClr val="37A9DB"/>
                </a:solidFill>
                <a:latin typeface="Arial"/>
                <a:cs typeface="Arial"/>
              </a:rPr>
              <a:t>A</a:t>
            </a:r>
            <a:r>
              <a:rPr sz="1496" dirty="0">
                <a:solidFill>
                  <a:srgbClr val="37A9DB"/>
                </a:solidFill>
                <a:latin typeface="Arial"/>
                <a:cs typeface="Arial"/>
              </a:rPr>
              <a:t>T+S.</a:t>
            </a:r>
            <a:r>
              <a:rPr sz="1496" spc="4" dirty="0">
                <a:solidFill>
                  <a:srgbClr val="37A9DB"/>
                </a:solidFill>
                <a:latin typeface="Arial"/>
                <a:cs typeface="Arial"/>
              </a:rPr>
              <a:t>S</a:t>
            </a:r>
            <a:r>
              <a:rPr sz="1496" spc="-9"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W</a:t>
            </a:r>
            <a:r>
              <a:rPr sz="1496" dirty="0">
                <a:solidFill>
                  <a:srgbClr val="37A9DB"/>
                </a:solidFill>
                <a:latin typeface="Arial"/>
                <a:cs typeface="Arial"/>
              </a:rPr>
              <a:t>=</a:t>
            </a:r>
            <a:r>
              <a:rPr sz="1496" spc="4" dirty="0">
                <a:solidFill>
                  <a:srgbClr val="37A9DB"/>
                </a:solidFill>
                <a:latin typeface="Arial"/>
                <a:cs typeface="Arial"/>
              </a:rPr>
              <a:t>&lt;</a:t>
            </a:r>
            <a:r>
              <a:rPr sz="1496" dirty="0">
                <a:solidFill>
                  <a:srgbClr val="37A9DB"/>
                </a:solidFill>
                <a:latin typeface="Arial"/>
                <a:cs typeface="Arial"/>
              </a:rPr>
              <a:t>ID&gt;,</a:t>
            </a:r>
            <a:r>
              <a:rPr sz="1496" spc="13" dirty="0">
                <a:solidFill>
                  <a:srgbClr val="37A9DB"/>
                </a:solidFill>
                <a:latin typeface="Arial"/>
                <a:cs typeface="Arial"/>
              </a:rPr>
              <a:t>&lt;</a:t>
            </a:r>
            <a:r>
              <a:rPr sz="1496" spc="4" dirty="0">
                <a:solidFill>
                  <a:srgbClr val="37A9DB"/>
                </a:solidFill>
                <a:latin typeface="Arial"/>
                <a:cs typeface="Arial"/>
              </a:rPr>
              <a:t>l</a:t>
            </a:r>
            <a:r>
              <a:rPr sz="1496" spc="-4" dirty="0">
                <a:solidFill>
                  <a:srgbClr val="37A9DB"/>
                </a:solidFill>
                <a:latin typeface="Arial"/>
                <a:cs typeface="Arial"/>
              </a:rPr>
              <a:t>e</a:t>
            </a:r>
            <a:r>
              <a:rPr sz="1496" dirty="0">
                <a:solidFill>
                  <a:srgbClr val="37A9DB"/>
                </a:solidFill>
                <a:latin typeface="Arial"/>
                <a:cs typeface="Arial"/>
              </a:rPr>
              <a:t>n&gt;</a:t>
            </a:r>
            <a:endParaRPr sz="1496">
              <a:solidFill>
                <a:prstClr val="black"/>
              </a:solidFill>
              <a:latin typeface="Arial"/>
              <a:cs typeface="Arial"/>
            </a:endParaRPr>
          </a:p>
          <a:p>
            <a:pPr lvl="1">
              <a:spcBef>
                <a:spcPts val="22"/>
              </a:spcBef>
              <a:buClr>
                <a:srgbClr val="192450"/>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4" dirty="0">
                <a:solidFill>
                  <a:srgbClr val="192450"/>
                </a:solidFill>
                <a:latin typeface="Arial"/>
                <a:cs typeface="Arial"/>
              </a:rPr>
              <a:t>o</a:t>
            </a:r>
            <a:r>
              <a:rPr sz="1667" dirty="0">
                <a:solidFill>
                  <a:srgbClr val="192450"/>
                </a:solidFill>
                <a:latin typeface="Arial"/>
                <a:cs typeface="Arial"/>
              </a:rPr>
              <a:t>nfigura</a:t>
            </a:r>
            <a:r>
              <a:rPr sz="1667" spc="4" dirty="0">
                <a:solidFill>
                  <a:srgbClr val="192450"/>
                </a:solidFill>
                <a:latin typeface="Arial"/>
                <a:cs typeface="Arial"/>
              </a:rPr>
              <a:t>tion</a:t>
            </a:r>
            <a:r>
              <a:rPr sz="1667" spc="68" dirty="0">
                <a:solidFill>
                  <a:srgbClr val="192450"/>
                </a:solidFill>
                <a:latin typeface="Times New Roman"/>
                <a:cs typeface="Times New Roman"/>
              </a:rPr>
              <a:t> </a:t>
            </a:r>
            <a:r>
              <a:rPr sz="1667" spc="4" dirty="0">
                <a:solidFill>
                  <a:srgbClr val="192450"/>
                </a:solidFill>
                <a:latin typeface="Arial"/>
                <a:cs typeface="Arial"/>
              </a:rPr>
              <a:t>p</a:t>
            </a:r>
            <a:r>
              <a:rPr sz="1667" spc="-4" dirty="0">
                <a:solidFill>
                  <a:srgbClr val="192450"/>
                </a:solidFill>
                <a:latin typeface="Arial"/>
                <a:cs typeface="Arial"/>
              </a:rPr>
              <a:t>a</a:t>
            </a:r>
            <a:r>
              <a:rPr sz="1667" spc="9" dirty="0">
                <a:solidFill>
                  <a:srgbClr val="192450"/>
                </a:solidFill>
                <a:latin typeface="Arial"/>
                <a:cs typeface="Arial"/>
              </a:rPr>
              <a:t>ram</a:t>
            </a:r>
            <a:r>
              <a:rPr sz="1667" spc="-4" dirty="0">
                <a:solidFill>
                  <a:srgbClr val="192450"/>
                </a:solidFill>
                <a:latin typeface="Arial"/>
                <a:cs typeface="Arial"/>
              </a:rPr>
              <a:t>e</a:t>
            </a:r>
            <a:r>
              <a:rPr sz="1667" spc="4" dirty="0">
                <a:solidFill>
                  <a:srgbClr val="192450"/>
                </a:solidFill>
                <a:latin typeface="Arial"/>
                <a:cs typeface="Arial"/>
              </a:rPr>
              <a:t>ters</a:t>
            </a:r>
            <a:endParaRPr sz="1667">
              <a:solidFill>
                <a:prstClr val="black"/>
              </a:solidFill>
              <a:latin typeface="Arial"/>
              <a:cs typeface="Arial"/>
            </a:endParaRPr>
          </a:p>
          <a:p>
            <a:pPr marL="513667" lvl="1" indent="-168326">
              <a:spcBef>
                <a:spcPts val="590"/>
              </a:spcBef>
              <a:buClr>
                <a:srgbClr val="192450"/>
              </a:buClr>
              <a:buFont typeface="Arial"/>
              <a:buChar char="•"/>
              <a:tabLst>
                <a:tab pos="514210" algn="l"/>
              </a:tabLst>
            </a:pPr>
            <a:r>
              <a:rPr sz="1496" dirty="0">
                <a:solidFill>
                  <a:srgbClr val="37A9DB"/>
                </a:solidFill>
                <a:latin typeface="Arial"/>
                <a:cs typeface="Arial"/>
              </a:rPr>
              <a:t>&lt;ID</a:t>
            </a:r>
            <a:r>
              <a:rPr sz="1496" spc="4" dirty="0">
                <a:solidFill>
                  <a:srgbClr val="37A9DB"/>
                </a:solidFill>
                <a:latin typeface="Arial"/>
                <a:cs typeface="Arial"/>
              </a:rPr>
              <a:t>&gt;</a:t>
            </a:r>
            <a:r>
              <a:rPr sz="1496" dirty="0">
                <a:solidFill>
                  <a:srgbClr val="37A9DB"/>
                </a:solidFill>
                <a:latin typeface="Arial"/>
                <a:cs typeface="Arial"/>
              </a:rPr>
              <a:t>:</a:t>
            </a:r>
            <a:r>
              <a:rPr sz="1496" spc="68"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a:t>
            </a:r>
            <a:r>
              <a:rPr sz="1496" dirty="0">
                <a:solidFill>
                  <a:srgbClr val="37A9DB"/>
                </a:solidFill>
                <a:latin typeface="Arial"/>
                <a:cs typeface="Arial"/>
              </a:rPr>
              <a:t>t</a:t>
            </a:r>
            <a:r>
              <a:rPr sz="1496" spc="34"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dent</a:t>
            </a:r>
            <a:r>
              <a:rPr sz="1496" spc="4" dirty="0">
                <a:solidFill>
                  <a:srgbClr val="37A9DB"/>
                </a:solidFill>
                <a:latin typeface="Arial"/>
                <a:cs typeface="Arial"/>
              </a:rPr>
              <a:t>i</a:t>
            </a:r>
            <a:r>
              <a:rPr sz="1496" dirty="0">
                <a:solidFill>
                  <a:srgbClr val="37A9DB"/>
                </a:solidFill>
                <a:latin typeface="Arial"/>
                <a:cs typeface="Arial"/>
              </a:rPr>
              <a:t>f</a:t>
            </a:r>
            <a:r>
              <a:rPr sz="1496" spc="4" dirty="0">
                <a:solidFill>
                  <a:srgbClr val="37A9DB"/>
                </a:solidFill>
                <a:latin typeface="Arial"/>
                <a:cs typeface="Arial"/>
              </a:rPr>
              <a:t>i</a:t>
            </a:r>
            <a:r>
              <a:rPr sz="1496" spc="-4" dirty="0">
                <a:solidFill>
                  <a:srgbClr val="37A9DB"/>
                </a:solidFill>
                <a:latin typeface="Arial"/>
                <a:cs typeface="Arial"/>
              </a:rPr>
              <a:t>er</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dirty="0">
                <a:solidFill>
                  <a:srgbClr val="37A9DB"/>
                </a:solidFill>
                <a:latin typeface="Arial"/>
                <a:cs typeface="Arial"/>
              </a:rPr>
              <a:t>&lt;l</a:t>
            </a:r>
            <a:r>
              <a:rPr sz="1496" spc="-4" dirty="0">
                <a:solidFill>
                  <a:srgbClr val="37A9DB"/>
                </a:solidFill>
                <a:latin typeface="Arial"/>
                <a:cs typeface="Arial"/>
              </a:rPr>
              <a:t>e</a:t>
            </a:r>
            <a:r>
              <a:rPr sz="1496" dirty="0">
                <a:solidFill>
                  <a:srgbClr val="37A9DB"/>
                </a:solidFill>
                <a:latin typeface="Arial"/>
                <a:cs typeface="Arial"/>
              </a:rPr>
              <a:t>n&gt;:</a:t>
            </a:r>
            <a:r>
              <a:rPr sz="1496" spc="43" dirty="0">
                <a:solidFill>
                  <a:srgbClr val="37A9DB"/>
                </a:solidFill>
                <a:latin typeface="Times New Roman"/>
                <a:cs typeface="Times New Roman"/>
              </a:rPr>
              <a:t> </a:t>
            </a:r>
            <a:r>
              <a:rPr sz="1496" spc="-4" dirty="0">
                <a:solidFill>
                  <a:srgbClr val="37A9DB"/>
                </a:solidFill>
                <a:latin typeface="Arial"/>
                <a:cs typeface="Arial"/>
              </a:rPr>
              <a:t>dat</a:t>
            </a:r>
            <a:r>
              <a:rPr sz="1496" dirty="0">
                <a:solidFill>
                  <a:srgbClr val="37A9DB"/>
                </a:solidFill>
                <a:latin typeface="Arial"/>
                <a:cs typeface="Arial"/>
              </a:rPr>
              <a:t>a</a:t>
            </a:r>
            <a:r>
              <a:rPr sz="1496" spc="51" dirty="0">
                <a:solidFill>
                  <a:srgbClr val="37A9DB"/>
                </a:solidFill>
                <a:latin typeface="Times New Roman"/>
                <a:cs typeface="Times New Roman"/>
              </a:rPr>
              <a:t> </a:t>
            </a:r>
            <a:r>
              <a:rPr sz="1496" dirty="0">
                <a:solidFill>
                  <a:srgbClr val="37A9DB"/>
                </a:solidFill>
                <a:latin typeface="Arial"/>
                <a:cs typeface="Arial"/>
              </a:rPr>
              <a:t>l</a:t>
            </a:r>
            <a:r>
              <a:rPr sz="1496" spc="-4" dirty="0">
                <a:solidFill>
                  <a:srgbClr val="37A9DB"/>
                </a:solidFill>
                <a:latin typeface="Arial"/>
                <a:cs typeface="Arial"/>
              </a:rPr>
              <a:t>engt</a:t>
            </a:r>
            <a:r>
              <a:rPr sz="1496" dirty="0">
                <a:solidFill>
                  <a:srgbClr val="37A9DB"/>
                </a:solidFill>
                <a:latin typeface="Arial"/>
                <a:cs typeface="Arial"/>
              </a:rPr>
              <a:t>h</a:t>
            </a:r>
            <a:r>
              <a:rPr sz="1496" spc="43" dirty="0">
                <a:solidFill>
                  <a:srgbClr val="37A9DB"/>
                </a:solidFill>
                <a:latin typeface="Times New Roman"/>
                <a:cs typeface="Times New Roman"/>
              </a:rPr>
              <a:t> </a:t>
            </a:r>
            <a:r>
              <a:rPr sz="1496" dirty="0">
                <a:solidFill>
                  <a:srgbClr val="37A9DB"/>
                </a:solidFill>
                <a:latin typeface="Arial"/>
                <a:cs typeface="Arial"/>
              </a:rPr>
              <a:t>to</a:t>
            </a:r>
            <a:r>
              <a:rPr sz="1496" spc="47" dirty="0">
                <a:solidFill>
                  <a:srgbClr val="37A9DB"/>
                </a:solidFill>
                <a:latin typeface="Times New Roman"/>
                <a:cs typeface="Times New Roman"/>
              </a:rPr>
              <a:t> </a:t>
            </a:r>
            <a:r>
              <a:rPr sz="1496" dirty="0">
                <a:solidFill>
                  <a:srgbClr val="37A9DB"/>
                </a:solidFill>
                <a:latin typeface="Arial"/>
                <a:cs typeface="Arial"/>
              </a:rPr>
              <a:t>s</a:t>
            </a:r>
            <a:r>
              <a:rPr sz="1496" spc="-4" dirty="0">
                <a:solidFill>
                  <a:srgbClr val="37A9DB"/>
                </a:solidFill>
                <a:latin typeface="Arial"/>
                <a:cs typeface="Arial"/>
              </a:rPr>
              <a:t>end</a:t>
            </a:r>
            <a:endParaRPr sz="1496">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9</a:t>
            </a:r>
            <a:r>
              <a:rPr sz="1112" spc="4" dirty="0">
                <a:solidFill>
                  <a:srgbClr val="FFFFFF"/>
                </a:solidFill>
                <a:latin typeface="Arial"/>
                <a:cs typeface="Arial"/>
              </a:rPr>
              <a:t>9</a:t>
            </a:r>
            <a:endParaRPr sz="1112">
              <a:solidFill>
                <a:prstClr val="black"/>
              </a:solidFill>
              <a:latin typeface="Arial"/>
              <a:cs typeface="Arial"/>
            </a:endParaRPr>
          </a:p>
        </p:txBody>
      </p:sp>
    </p:spTree>
    <p:extLst>
      <p:ext uri="{BB962C8B-B14F-4D97-AF65-F5344CB8AC3E}">
        <p14:creationId xmlns:p14="http://schemas.microsoft.com/office/powerpoint/2010/main" val="3589112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862134" y="4785628"/>
            <a:ext cx="3018497" cy="1873868"/>
          </a:xfrm>
          <a:custGeom>
            <a:avLst/>
            <a:gdLst/>
            <a:ahLst/>
            <a:cxnLst/>
            <a:rect l="l" t="t" r="r" b="b"/>
            <a:pathLst>
              <a:path w="3529965" h="2191384">
                <a:moveTo>
                  <a:pt x="0" y="2191225"/>
                </a:moveTo>
                <a:lnTo>
                  <a:pt x="3529462" y="2191225"/>
                </a:lnTo>
                <a:lnTo>
                  <a:pt x="3529462" y="0"/>
                </a:lnTo>
                <a:lnTo>
                  <a:pt x="0" y="0"/>
                </a:lnTo>
                <a:lnTo>
                  <a:pt x="0" y="2191225"/>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3232954"/>
            <a:r>
              <a:rPr spc="-4" dirty="0"/>
              <a:t>L</a:t>
            </a:r>
            <a:r>
              <a:rPr spc="4" dirty="0"/>
              <a:t>a</a:t>
            </a:r>
            <a:r>
              <a:rPr dirty="0"/>
              <a:t>b</a:t>
            </a:r>
            <a:r>
              <a:rPr spc="51" dirty="0">
                <a:latin typeface="Times New Roman"/>
                <a:cs typeface="Times New Roman"/>
              </a:rPr>
              <a:t> </a:t>
            </a:r>
            <a:r>
              <a:rPr spc="-21" dirty="0"/>
              <a:t>9</a:t>
            </a:r>
            <a:r>
              <a:rPr spc="-9" dirty="0"/>
              <a:t>:</a:t>
            </a:r>
            <a:r>
              <a:rPr spc="56" dirty="0">
                <a:latin typeface="Times New Roman"/>
                <a:cs typeface="Times New Roman"/>
              </a:rPr>
              <a:t> </a:t>
            </a:r>
            <a:r>
              <a:rPr spc="-81" dirty="0"/>
              <a:t>W</a:t>
            </a:r>
            <a:r>
              <a:rPr dirty="0"/>
              <a:t>rite</a:t>
            </a:r>
            <a:r>
              <a:rPr spc="56" dirty="0">
                <a:latin typeface="Times New Roman"/>
                <a:cs typeface="Times New Roman"/>
              </a:rPr>
              <a:t> </a:t>
            </a:r>
            <a:r>
              <a:rPr spc="-4" dirty="0"/>
              <a:t>d</a:t>
            </a:r>
            <a:r>
              <a:rPr spc="4" dirty="0"/>
              <a:t>a</a:t>
            </a:r>
            <a:r>
              <a:rPr spc="-13" dirty="0"/>
              <a:t>ta</a:t>
            </a:r>
            <a:r>
              <a:rPr spc="47" dirty="0">
                <a:latin typeface="Times New Roman"/>
                <a:cs typeface="Times New Roman"/>
              </a:rPr>
              <a:t> </a:t>
            </a:r>
            <a:r>
              <a:rPr spc="-13" dirty="0"/>
              <a:t>to</a:t>
            </a:r>
            <a:r>
              <a:rPr spc="60" dirty="0">
                <a:latin typeface="Times New Roman"/>
                <a:cs typeface="Times New Roman"/>
              </a:rPr>
              <a:t> </a:t>
            </a:r>
            <a:r>
              <a:rPr dirty="0"/>
              <a:t>sock</a:t>
            </a:r>
            <a:r>
              <a:rPr spc="4" dirty="0"/>
              <a:t>e</a:t>
            </a:r>
            <a:r>
              <a:rPr spc="-9" dirty="0"/>
              <a:t>t</a:t>
            </a:r>
          </a:p>
        </p:txBody>
      </p:sp>
      <p:sp>
        <p:nvSpPr>
          <p:cNvPr id="4" name="object 4"/>
          <p:cNvSpPr txBox="1"/>
          <p:nvPr/>
        </p:nvSpPr>
        <p:spPr>
          <a:xfrm>
            <a:off x="781106" y="1431720"/>
            <a:ext cx="3136870" cy="776175"/>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30" dirty="0">
                <a:solidFill>
                  <a:srgbClr val="1F2859"/>
                </a:solidFill>
                <a:latin typeface="Arial"/>
                <a:cs typeface="Arial"/>
              </a:rPr>
              <a:t>W</a:t>
            </a:r>
            <a:r>
              <a:rPr sz="1881" dirty="0">
                <a:solidFill>
                  <a:srgbClr val="1F2859"/>
                </a:solidFill>
                <a:latin typeface="Arial"/>
                <a:cs typeface="Arial"/>
              </a:rPr>
              <a:t>rite</a:t>
            </a:r>
            <a:r>
              <a:rPr sz="1881" spc="26" dirty="0">
                <a:solidFill>
                  <a:srgbClr val="1F2859"/>
                </a:solidFill>
                <a:latin typeface="Times New Roman"/>
                <a:cs typeface="Times New Roman"/>
              </a:rPr>
              <a:t> </a:t>
            </a:r>
            <a:r>
              <a:rPr sz="1881" spc="-4" dirty="0">
                <a:solidFill>
                  <a:srgbClr val="1F2859"/>
                </a:solidFill>
                <a:latin typeface="Arial"/>
                <a:cs typeface="Arial"/>
              </a:rPr>
              <a:t>data</a:t>
            </a:r>
            <a:endParaRPr sz="1881">
              <a:solidFill>
                <a:prstClr val="black"/>
              </a:solidFill>
              <a:latin typeface="Arial"/>
              <a:cs typeface="Arial"/>
            </a:endParaRPr>
          </a:p>
          <a:p>
            <a:pPr>
              <a:spcBef>
                <a:spcPts val="13"/>
              </a:spcBef>
              <a:buClr>
                <a:srgbClr val="37A9DB"/>
              </a:buClr>
              <a:buFont typeface="Arial"/>
              <a:buChar char="•"/>
            </a:pPr>
            <a:endParaRPr sz="1496">
              <a:solidFill>
                <a:prstClr val="black"/>
              </a:solidFill>
              <a:latin typeface="Times New Roman"/>
              <a:cs typeface="Times New Roman"/>
            </a:endParaRPr>
          </a:p>
          <a:p>
            <a:pPr marL="513667" lvl="1" indent="-168326">
              <a:buClr>
                <a:srgbClr val="37A9DB"/>
              </a:buClr>
              <a:buFont typeface="Arial"/>
              <a:buChar char="•"/>
              <a:tabLst>
                <a:tab pos="514210" algn="l"/>
              </a:tabLst>
            </a:pPr>
            <a:r>
              <a:rPr sz="1667" spc="-68"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56" dirty="0">
                <a:solidFill>
                  <a:srgbClr val="37A9DB"/>
                </a:solidFill>
                <a:latin typeface="Times New Roman"/>
                <a:cs typeface="Times New Roman"/>
              </a:rPr>
              <a:t> </a:t>
            </a:r>
            <a:r>
              <a:rPr sz="1667" b="1" spc="-167" dirty="0">
                <a:solidFill>
                  <a:srgbClr val="37A9DB"/>
                </a:solidFill>
                <a:latin typeface="Arial"/>
                <a:cs typeface="Arial"/>
              </a:rPr>
              <a:t>A</a:t>
            </a:r>
            <a:r>
              <a:rPr sz="1667" b="1" spc="9" dirty="0">
                <a:solidFill>
                  <a:srgbClr val="37A9DB"/>
                </a:solidFill>
                <a:latin typeface="Arial"/>
                <a:cs typeface="Arial"/>
              </a:rPr>
              <a:t>T</a:t>
            </a:r>
            <a:r>
              <a:rPr sz="1667" b="1" spc="13" dirty="0">
                <a:solidFill>
                  <a:srgbClr val="37A9DB"/>
                </a:solidFill>
                <a:latin typeface="Arial"/>
                <a:cs typeface="Arial"/>
              </a:rPr>
              <a:t>+</a:t>
            </a:r>
            <a:r>
              <a:rPr sz="1667" b="1" spc="9" dirty="0">
                <a:solidFill>
                  <a:srgbClr val="37A9DB"/>
                </a:solidFill>
                <a:latin typeface="Arial"/>
                <a:cs typeface="Arial"/>
              </a:rPr>
              <a:t>S.SO</a:t>
            </a:r>
            <a:r>
              <a:rPr sz="1667" b="1" spc="4" dirty="0">
                <a:solidFill>
                  <a:srgbClr val="37A9DB"/>
                </a:solidFill>
                <a:latin typeface="Arial"/>
                <a:cs typeface="Arial"/>
              </a:rPr>
              <a:t>C</a:t>
            </a:r>
            <a:r>
              <a:rPr sz="1667" b="1" dirty="0">
                <a:solidFill>
                  <a:srgbClr val="37A9DB"/>
                </a:solidFill>
                <a:latin typeface="Arial"/>
                <a:cs typeface="Arial"/>
              </a:rPr>
              <a:t>K</a:t>
            </a:r>
            <a:r>
              <a:rPr sz="1667" b="1" spc="13" dirty="0">
                <a:solidFill>
                  <a:srgbClr val="37A9DB"/>
                </a:solidFill>
                <a:latin typeface="Arial"/>
                <a:cs typeface="Arial"/>
              </a:rPr>
              <a:t>W=</a:t>
            </a:r>
            <a:r>
              <a:rPr sz="1667" b="1" spc="4" dirty="0">
                <a:solidFill>
                  <a:srgbClr val="37A9DB"/>
                </a:solidFill>
                <a:latin typeface="Arial"/>
                <a:cs typeface="Arial"/>
              </a:rPr>
              <a:t>0</a:t>
            </a:r>
            <a:r>
              <a:rPr sz="1667" b="1" spc="-4" dirty="0">
                <a:solidFill>
                  <a:srgbClr val="37A9DB"/>
                </a:solidFill>
                <a:latin typeface="Arial"/>
                <a:cs typeface="Arial"/>
              </a:rPr>
              <a:t>0</a:t>
            </a:r>
            <a:r>
              <a:rPr sz="1667" b="1" spc="4" dirty="0">
                <a:solidFill>
                  <a:srgbClr val="37A9DB"/>
                </a:solidFill>
                <a:latin typeface="Arial"/>
                <a:cs typeface="Arial"/>
              </a:rPr>
              <a:t>,13</a:t>
            </a:r>
            <a:endParaRPr sz="1667">
              <a:solidFill>
                <a:prstClr val="black"/>
              </a:solidFill>
              <a:latin typeface="Arial"/>
              <a:cs typeface="Arial"/>
            </a:endParaRPr>
          </a:p>
        </p:txBody>
      </p:sp>
      <p:sp>
        <p:nvSpPr>
          <p:cNvPr id="5" name="object 5"/>
          <p:cNvSpPr txBox="1"/>
          <p:nvPr/>
        </p:nvSpPr>
        <p:spPr>
          <a:xfrm>
            <a:off x="781125" y="3683355"/>
            <a:ext cx="6699989" cy="848694"/>
          </a:xfrm>
          <a:prstGeom prst="rect">
            <a:avLst/>
          </a:prstGeom>
        </p:spPr>
        <p:txBody>
          <a:bodyPr vert="horz" wrap="square" lIns="0" tIns="0" rIns="0" bIns="0" rtlCol="0">
            <a:spAutoFit/>
          </a:bodyPr>
          <a:lstStyle/>
          <a:p>
            <a:pPr marL="513667" indent="-168326">
              <a:buClr>
                <a:srgbClr val="37A9DB"/>
              </a:buClr>
              <a:buFont typeface="Arial"/>
              <a:buChar char="•"/>
              <a:tabLst>
                <a:tab pos="513667" algn="l"/>
              </a:tabLst>
            </a:pPr>
            <a:r>
              <a:rPr sz="1667" spc="-68"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56" dirty="0">
                <a:solidFill>
                  <a:srgbClr val="37A9DB"/>
                </a:solidFill>
                <a:latin typeface="Times New Roman"/>
                <a:cs typeface="Times New Roman"/>
              </a:rPr>
              <a:t> </a:t>
            </a:r>
            <a:r>
              <a:rPr sz="1667" b="1" spc="4" dirty="0">
                <a:solidFill>
                  <a:srgbClr val="37A9DB"/>
                </a:solidFill>
                <a:latin typeface="Arial"/>
                <a:cs typeface="Arial"/>
              </a:rPr>
              <a:t>hel</a:t>
            </a:r>
            <a:r>
              <a:rPr sz="1667" b="1" spc="9" dirty="0">
                <a:solidFill>
                  <a:srgbClr val="37A9DB"/>
                </a:solidFill>
                <a:latin typeface="Arial"/>
                <a:cs typeface="Arial"/>
              </a:rPr>
              <a:t>lo</a:t>
            </a:r>
            <a:r>
              <a:rPr sz="1667" b="1" spc="38" dirty="0">
                <a:solidFill>
                  <a:srgbClr val="37A9DB"/>
                </a:solidFill>
                <a:latin typeface="Times New Roman"/>
                <a:cs typeface="Times New Roman"/>
              </a:rPr>
              <a:t> </a:t>
            </a:r>
            <a:r>
              <a:rPr sz="1667" b="1" spc="43" dirty="0">
                <a:solidFill>
                  <a:srgbClr val="37A9DB"/>
                </a:solidFill>
                <a:latin typeface="Arial"/>
                <a:cs typeface="Arial"/>
              </a:rPr>
              <a:t>w</a:t>
            </a:r>
            <a:r>
              <a:rPr sz="1667" b="1" spc="9" dirty="0">
                <a:solidFill>
                  <a:srgbClr val="37A9DB"/>
                </a:solidFill>
                <a:latin typeface="Arial"/>
                <a:cs typeface="Arial"/>
              </a:rPr>
              <a:t>orld&lt;C</a:t>
            </a:r>
            <a:r>
              <a:rPr sz="1667" b="1" dirty="0">
                <a:solidFill>
                  <a:srgbClr val="37A9DB"/>
                </a:solidFill>
                <a:latin typeface="Arial"/>
                <a:cs typeface="Arial"/>
              </a:rPr>
              <a:t>R</a:t>
            </a:r>
            <a:r>
              <a:rPr sz="1667" b="1" spc="9" dirty="0">
                <a:solidFill>
                  <a:srgbClr val="37A9DB"/>
                </a:solidFill>
                <a:latin typeface="Arial"/>
                <a:cs typeface="Arial"/>
              </a:rPr>
              <a:t>&gt;</a:t>
            </a:r>
            <a:endParaRPr sz="1667">
              <a:solidFill>
                <a:prstClr val="black"/>
              </a:solidFill>
              <a:latin typeface="Arial"/>
              <a:cs typeface="Arial"/>
            </a:endParaRPr>
          </a:p>
          <a:p>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F2859"/>
                </a:solidFill>
                <a:latin typeface="Arial"/>
                <a:cs typeface="Arial"/>
              </a:rPr>
              <a:t>S</a:t>
            </a:r>
            <a:r>
              <a:rPr sz="1881" spc="-13" dirty="0">
                <a:solidFill>
                  <a:srgbClr val="1F2859"/>
                </a:solidFill>
                <a:latin typeface="Arial"/>
                <a:cs typeface="Arial"/>
              </a:rPr>
              <a:t>P</a:t>
            </a:r>
            <a:r>
              <a:rPr sz="1881" dirty="0">
                <a:solidFill>
                  <a:srgbClr val="1F2859"/>
                </a:solidFill>
                <a:latin typeface="Arial"/>
                <a:cs typeface="Arial"/>
              </a:rPr>
              <a:t>WF</a:t>
            </a:r>
            <a:r>
              <a:rPr sz="1881" spc="56"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h</a:t>
            </a:r>
            <a:r>
              <a:rPr sz="1881" spc="-4" dirty="0">
                <a:solidFill>
                  <a:srgbClr val="1F2859"/>
                </a:solidFill>
                <a:latin typeface="Arial"/>
                <a:cs typeface="Arial"/>
              </a:rPr>
              <a:t>o</a:t>
            </a:r>
            <a:r>
              <a:rPr sz="1881" dirty="0">
                <a:solidFill>
                  <a:srgbClr val="1F2859"/>
                </a:solidFill>
                <a:latin typeface="Arial"/>
                <a:cs typeface="Arial"/>
              </a:rPr>
              <a:t>ws</a:t>
            </a:r>
            <a:r>
              <a:rPr sz="1881" spc="30" dirty="0">
                <a:solidFill>
                  <a:srgbClr val="1F2859"/>
                </a:solidFill>
                <a:latin typeface="Times New Roman"/>
                <a:cs typeface="Times New Roman"/>
              </a:rPr>
              <a:t> </a:t>
            </a:r>
            <a:r>
              <a:rPr sz="1881" dirty="0">
                <a:solidFill>
                  <a:srgbClr val="1F2859"/>
                </a:solidFill>
                <a:latin typeface="Arial"/>
                <a:cs typeface="Arial"/>
              </a:rPr>
              <a:t>that</a:t>
            </a:r>
            <a:r>
              <a:rPr sz="1881" spc="30" dirty="0">
                <a:solidFill>
                  <a:srgbClr val="1F2859"/>
                </a:solidFill>
                <a:latin typeface="Times New Roman"/>
                <a:cs typeface="Times New Roman"/>
              </a:rPr>
              <a:t> </a:t>
            </a:r>
            <a:r>
              <a:rPr sz="1881" dirty="0">
                <a:solidFill>
                  <a:srgbClr val="1F2859"/>
                </a:solidFill>
                <a:latin typeface="Arial"/>
                <a:cs typeface="Arial"/>
              </a:rPr>
              <a:t>there</a:t>
            </a:r>
            <a:r>
              <a:rPr sz="1881" spc="26" dirty="0">
                <a:solidFill>
                  <a:srgbClr val="1F2859"/>
                </a:solidFill>
                <a:latin typeface="Times New Roman"/>
                <a:cs typeface="Times New Roman"/>
              </a:rPr>
              <a:t> </a:t>
            </a:r>
            <a:r>
              <a:rPr sz="1881" spc="-4" dirty="0">
                <a:solidFill>
                  <a:srgbClr val="1F2859"/>
                </a:solidFill>
                <a:latin typeface="Arial"/>
                <a:cs typeface="Arial"/>
              </a:rPr>
              <a:t>a</a:t>
            </a:r>
            <a:r>
              <a:rPr sz="1881" dirty="0">
                <a:solidFill>
                  <a:srgbClr val="1F2859"/>
                </a:solidFill>
                <a:latin typeface="Arial"/>
                <a:cs typeface="Arial"/>
              </a:rPr>
              <a:t>re</a:t>
            </a:r>
            <a:r>
              <a:rPr sz="1881" spc="26" dirty="0">
                <a:solidFill>
                  <a:srgbClr val="1F2859"/>
                </a:solidFill>
                <a:latin typeface="Times New Roman"/>
                <a:cs typeface="Times New Roman"/>
              </a:rPr>
              <a:t> </a:t>
            </a:r>
            <a:r>
              <a:rPr sz="1881" dirty="0">
                <a:solidFill>
                  <a:srgbClr val="1F2859"/>
                </a:solidFill>
                <a:latin typeface="Arial"/>
                <a:cs typeface="Arial"/>
              </a:rPr>
              <a:t>&lt;</a:t>
            </a:r>
            <a:r>
              <a:rPr sz="1881" spc="4" dirty="0">
                <a:solidFill>
                  <a:srgbClr val="1F2859"/>
                </a:solidFill>
                <a:latin typeface="Arial"/>
                <a:cs typeface="Arial"/>
              </a:rPr>
              <a:t>p</a:t>
            </a:r>
            <a:r>
              <a:rPr sz="1881" spc="-4" dirty="0">
                <a:solidFill>
                  <a:srgbClr val="1F2859"/>
                </a:solidFill>
                <a:latin typeface="Arial"/>
                <a:cs typeface="Arial"/>
              </a:rPr>
              <a:t>endi</a:t>
            </a:r>
            <a:r>
              <a:rPr sz="1881" dirty="0">
                <a:solidFill>
                  <a:srgbClr val="1F2859"/>
                </a:solidFill>
                <a:latin typeface="Arial"/>
                <a:cs typeface="Arial"/>
              </a:rPr>
              <a:t>ng</a:t>
            </a:r>
            <a:r>
              <a:rPr sz="1881" spc="26" dirty="0">
                <a:solidFill>
                  <a:srgbClr val="1F2859"/>
                </a:solidFill>
                <a:latin typeface="Times New Roman"/>
                <a:cs typeface="Times New Roman"/>
              </a:rPr>
              <a:t> </a:t>
            </a:r>
            <a:r>
              <a:rPr sz="1881" spc="-4" dirty="0">
                <a:solidFill>
                  <a:srgbClr val="1F2859"/>
                </a:solidFill>
                <a:latin typeface="Arial"/>
                <a:cs typeface="Arial"/>
              </a:rPr>
              <a:t>data</a:t>
            </a:r>
            <a:r>
              <a:rPr sz="1881" dirty="0">
                <a:solidFill>
                  <a:srgbClr val="1F2859"/>
                </a:solidFill>
                <a:latin typeface="Arial"/>
                <a:cs typeface="Arial"/>
              </a:rPr>
              <a:t>&gt;</a:t>
            </a:r>
            <a:r>
              <a:rPr sz="1881" spc="21" dirty="0">
                <a:solidFill>
                  <a:srgbClr val="1F2859"/>
                </a:solidFill>
                <a:latin typeface="Times New Roman"/>
                <a:cs typeface="Times New Roman"/>
              </a:rPr>
              <a:t> </a:t>
            </a:r>
            <a:r>
              <a:rPr sz="1881" spc="-4" dirty="0">
                <a:solidFill>
                  <a:srgbClr val="1F2859"/>
                </a:solidFill>
                <a:latin typeface="Arial"/>
                <a:cs typeface="Arial"/>
              </a:rPr>
              <a:t>an</a:t>
            </a:r>
            <a:r>
              <a:rPr sz="1881" dirty="0">
                <a:solidFill>
                  <a:srgbClr val="1F2859"/>
                </a:solidFill>
                <a:latin typeface="Arial"/>
                <a:cs typeface="Arial"/>
              </a:rPr>
              <a:t>d</a:t>
            </a:r>
            <a:r>
              <a:rPr sz="1881" spc="43" dirty="0">
                <a:solidFill>
                  <a:srgbClr val="1F2859"/>
                </a:solidFill>
                <a:latin typeface="Times New Roman"/>
                <a:cs typeface="Times New Roman"/>
              </a:rPr>
              <a:t> </a:t>
            </a:r>
            <a:r>
              <a:rPr sz="1881" dirty="0">
                <a:solidFill>
                  <a:srgbClr val="1F2859"/>
                </a:solidFill>
                <a:latin typeface="Arial"/>
                <a:cs typeface="Arial"/>
              </a:rPr>
              <a:t>their</a:t>
            </a:r>
            <a:r>
              <a:rPr sz="1881" spc="34" dirty="0">
                <a:solidFill>
                  <a:srgbClr val="1F2859"/>
                </a:solidFill>
                <a:latin typeface="Times New Roman"/>
                <a:cs typeface="Times New Roman"/>
              </a:rPr>
              <a:t> </a:t>
            </a:r>
            <a:r>
              <a:rPr sz="1881" spc="-4" dirty="0">
                <a:solidFill>
                  <a:srgbClr val="1F2859"/>
                </a:solidFill>
                <a:latin typeface="Arial"/>
                <a:cs typeface="Arial"/>
              </a:rPr>
              <a:t>amount</a:t>
            </a:r>
            <a:endParaRPr sz="1881">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10</a:t>
            </a:r>
            <a:r>
              <a:rPr sz="1112" spc="4" dirty="0">
                <a:solidFill>
                  <a:srgbClr val="FFFFFF"/>
                </a:solidFill>
                <a:latin typeface="Arial"/>
                <a:cs typeface="Arial"/>
              </a:rPr>
              <a:t>0</a:t>
            </a:r>
            <a:endParaRPr sz="1112">
              <a:solidFill>
                <a:prstClr val="black"/>
              </a:solidFill>
              <a:latin typeface="Arial"/>
              <a:cs typeface="Arial"/>
            </a:endParaRPr>
          </a:p>
        </p:txBody>
      </p:sp>
      <p:sp>
        <p:nvSpPr>
          <p:cNvPr id="7" name="object 7"/>
          <p:cNvSpPr/>
          <p:nvPr/>
        </p:nvSpPr>
        <p:spPr>
          <a:xfrm>
            <a:off x="4447841" y="2208338"/>
            <a:ext cx="4195467" cy="1582277"/>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6396256" y="5987393"/>
            <a:ext cx="1967263" cy="261723"/>
          </a:xfrm>
          <a:custGeom>
            <a:avLst/>
            <a:gdLst/>
            <a:ahLst/>
            <a:cxnLst/>
            <a:rect l="l" t="t" r="r" b="b"/>
            <a:pathLst>
              <a:path w="2300604" h="306070">
                <a:moveTo>
                  <a:pt x="0" y="305610"/>
                </a:moveTo>
                <a:lnTo>
                  <a:pt x="2300371" y="305610"/>
                </a:lnTo>
                <a:lnTo>
                  <a:pt x="2300371" y="0"/>
                </a:lnTo>
                <a:lnTo>
                  <a:pt x="0" y="0"/>
                </a:lnTo>
                <a:lnTo>
                  <a:pt x="0" y="305610"/>
                </a:lnTo>
                <a:close/>
              </a:path>
            </a:pathLst>
          </a:custGeom>
          <a:ln w="10074">
            <a:solidFill>
              <a:srgbClr val="231F20"/>
            </a:solidFill>
          </a:ln>
        </p:spPr>
        <p:txBody>
          <a:bodyPr wrap="square" lIns="0" tIns="0" rIns="0" bIns="0" rtlCol="0"/>
          <a:lstStyle/>
          <a:p>
            <a:endParaRPr sz="1539">
              <a:solidFill>
                <a:prstClr val="black"/>
              </a:solidFill>
            </a:endParaRPr>
          </a:p>
        </p:txBody>
      </p:sp>
      <p:sp>
        <p:nvSpPr>
          <p:cNvPr id="9" name="object 9"/>
          <p:cNvSpPr/>
          <p:nvPr/>
        </p:nvSpPr>
        <p:spPr>
          <a:xfrm>
            <a:off x="6396255" y="5726087"/>
            <a:ext cx="335027" cy="261723"/>
          </a:xfrm>
          <a:custGeom>
            <a:avLst/>
            <a:gdLst/>
            <a:ahLst/>
            <a:cxnLst/>
            <a:rect l="l" t="t" r="r" b="b"/>
            <a:pathLst>
              <a:path w="391795" h="306070">
                <a:moveTo>
                  <a:pt x="0" y="305598"/>
                </a:moveTo>
                <a:lnTo>
                  <a:pt x="391238" y="305598"/>
                </a:lnTo>
                <a:lnTo>
                  <a:pt x="391238" y="0"/>
                </a:lnTo>
                <a:lnTo>
                  <a:pt x="0" y="0"/>
                </a:lnTo>
                <a:lnTo>
                  <a:pt x="0" y="305598"/>
                </a:lnTo>
                <a:close/>
              </a:path>
            </a:pathLst>
          </a:custGeom>
          <a:ln w="10074">
            <a:solidFill>
              <a:srgbClr val="19497D"/>
            </a:solidFill>
          </a:ln>
        </p:spPr>
        <p:txBody>
          <a:bodyPr wrap="square" lIns="0" tIns="0" rIns="0" bIns="0" rtlCol="0"/>
          <a:lstStyle/>
          <a:p>
            <a:endParaRPr sz="1539">
              <a:solidFill>
                <a:prstClr val="black"/>
              </a:solidFill>
            </a:endParaRPr>
          </a:p>
        </p:txBody>
      </p:sp>
      <p:sp>
        <p:nvSpPr>
          <p:cNvPr id="10" name="object 10"/>
          <p:cNvSpPr txBox="1"/>
          <p:nvPr/>
        </p:nvSpPr>
        <p:spPr>
          <a:xfrm>
            <a:off x="6472382" y="5786728"/>
            <a:ext cx="1765270" cy="432041"/>
          </a:xfrm>
          <a:prstGeom prst="rect">
            <a:avLst/>
          </a:prstGeom>
        </p:spPr>
        <p:txBody>
          <a:bodyPr vert="horz" wrap="square" lIns="0" tIns="0" rIns="0" bIns="0" rtlCol="0">
            <a:spAutoFit/>
          </a:bodyPr>
          <a:lstStyle/>
          <a:p>
            <a:pPr marL="10860"/>
            <a:r>
              <a:rPr sz="1112" b="1" spc="9" dirty="0">
                <a:solidFill>
                  <a:srgbClr val="19497D"/>
                </a:solidFill>
                <a:cs typeface="Calibri"/>
              </a:rPr>
              <a:t>Al</a:t>
            </a:r>
            <a:r>
              <a:rPr sz="1112" b="1" dirty="0">
                <a:solidFill>
                  <a:srgbClr val="19497D"/>
                </a:solidFill>
                <a:cs typeface="Calibri"/>
              </a:rPr>
              <a:t>l</a:t>
            </a:r>
            <a:endParaRPr sz="1112">
              <a:solidFill>
                <a:prstClr val="black"/>
              </a:solidFill>
              <a:cs typeface="Calibri"/>
            </a:endParaRPr>
          </a:p>
          <a:p>
            <a:pPr marL="10860">
              <a:spcBef>
                <a:spcPts val="718"/>
              </a:spcBef>
            </a:pPr>
            <a:r>
              <a:rPr sz="1112" b="1" spc="4" dirty="0">
                <a:solidFill>
                  <a:srgbClr val="231F20"/>
                </a:solidFill>
                <a:cs typeface="Calibri"/>
              </a:rPr>
              <a:t>+</a:t>
            </a:r>
            <a:r>
              <a:rPr sz="1112" b="1" spc="13" dirty="0">
                <a:solidFill>
                  <a:srgbClr val="231F20"/>
                </a:solidFill>
                <a:cs typeface="Calibri"/>
              </a:rPr>
              <a:t>W</a:t>
            </a:r>
            <a:r>
              <a:rPr sz="1112" b="1" spc="4" dirty="0">
                <a:solidFill>
                  <a:srgbClr val="231F20"/>
                </a:solidFill>
                <a:cs typeface="Calibri"/>
              </a:rPr>
              <a:t>IND:5</a:t>
            </a:r>
            <a:r>
              <a:rPr sz="1112" b="1" spc="9" dirty="0">
                <a:solidFill>
                  <a:srgbClr val="231F20"/>
                </a:solidFill>
                <a:cs typeface="Calibri"/>
              </a:rPr>
              <a:t>5</a:t>
            </a:r>
            <a:r>
              <a:rPr sz="1112" b="1" dirty="0">
                <a:solidFill>
                  <a:srgbClr val="231F20"/>
                </a:solidFill>
                <a:cs typeface="Calibri"/>
              </a:rPr>
              <a:t>:</a:t>
            </a:r>
            <a:r>
              <a:rPr sz="1112" b="1" spc="-21" dirty="0">
                <a:solidFill>
                  <a:srgbClr val="231F20"/>
                </a:solidFill>
                <a:cs typeface="Calibri"/>
              </a:rPr>
              <a:t>P</a:t>
            </a:r>
            <a:r>
              <a:rPr sz="1112" b="1" dirty="0">
                <a:solidFill>
                  <a:srgbClr val="231F20"/>
                </a:solidFill>
                <a:cs typeface="Calibri"/>
              </a:rPr>
              <a:t>e</a:t>
            </a:r>
            <a:r>
              <a:rPr sz="1112" b="1" spc="4" dirty="0">
                <a:solidFill>
                  <a:srgbClr val="231F20"/>
                </a:solidFill>
                <a:cs typeface="Calibri"/>
              </a:rPr>
              <a:t>nding</a:t>
            </a:r>
            <a:r>
              <a:rPr sz="1112" b="1" spc="-26" dirty="0">
                <a:solidFill>
                  <a:srgbClr val="231F20"/>
                </a:solidFill>
                <a:latin typeface="Times New Roman"/>
                <a:cs typeface="Times New Roman"/>
              </a:rPr>
              <a:t> </a:t>
            </a:r>
            <a:r>
              <a:rPr sz="1112" b="1" dirty="0">
                <a:solidFill>
                  <a:srgbClr val="231F20"/>
                </a:solidFill>
                <a:cs typeface="Calibri"/>
              </a:rPr>
              <a:t>D</a:t>
            </a:r>
            <a:r>
              <a:rPr sz="1112" b="1" spc="-13" dirty="0">
                <a:solidFill>
                  <a:srgbClr val="231F20"/>
                </a:solidFill>
                <a:cs typeface="Calibri"/>
              </a:rPr>
              <a:t>a</a:t>
            </a:r>
            <a:r>
              <a:rPr sz="1112" b="1" spc="-9" dirty="0">
                <a:solidFill>
                  <a:srgbClr val="231F20"/>
                </a:solidFill>
                <a:cs typeface="Calibri"/>
              </a:rPr>
              <a:t>t</a:t>
            </a:r>
            <a:r>
              <a:rPr sz="1112" b="1" dirty="0">
                <a:solidFill>
                  <a:srgbClr val="231F20"/>
                </a:solidFill>
                <a:cs typeface="Calibri"/>
              </a:rPr>
              <a:t>a</a:t>
            </a:r>
            <a:r>
              <a:rPr sz="1112" b="1" spc="4" dirty="0">
                <a:solidFill>
                  <a:srgbClr val="231F20"/>
                </a:solidFill>
                <a:cs typeface="Calibri"/>
              </a:rPr>
              <a:t>:0:13</a:t>
            </a:r>
            <a:endParaRPr sz="1112">
              <a:solidFill>
                <a:prstClr val="black"/>
              </a:solidFill>
              <a:cs typeface="Calibri"/>
            </a:endParaRPr>
          </a:p>
        </p:txBody>
      </p:sp>
      <p:sp>
        <p:nvSpPr>
          <p:cNvPr id="11" name="object 11"/>
          <p:cNvSpPr txBox="1"/>
          <p:nvPr/>
        </p:nvSpPr>
        <p:spPr>
          <a:xfrm>
            <a:off x="6826783" y="4836703"/>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12" name="object 12"/>
          <p:cNvSpPr/>
          <p:nvPr/>
        </p:nvSpPr>
        <p:spPr>
          <a:xfrm>
            <a:off x="1248845" y="5124486"/>
            <a:ext cx="2676373" cy="1174493"/>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7608086" y="5586790"/>
            <a:ext cx="362176" cy="491409"/>
          </a:xfrm>
          <a:custGeom>
            <a:avLst/>
            <a:gdLst/>
            <a:ahLst/>
            <a:cxnLst/>
            <a:rect l="l" t="t" r="r" b="b"/>
            <a:pathLst>
              <a:path w="423545" h="574675">
                <a:moveTo>
                  <a:pt x="16372" y="22380"/>
                </a:moveTo>
                <a:lnTo>
                  <a:pt x="17835" y="36274"/>
                </a:lnTo>
                <a:lnTo>
                  <a:pt x="411937" y="574069"/>
                </a:lnTo>
                <a:lnTo>
                  <a:pt x="423275" y="565794"/>
                </a:lnTo>
                <a:lnTo>
                  <a:pt x="29163" y="27944"/>
                </a:lnTo>
                <a:lnTo>
                  <a:pt x="16372" y="22380"/>
                </a:lnTo>
                <a:close/>
              </a:path>
              <a:path w="423545" h="574675">
                <a:moveTo>
                  <a:pt x="0" y="0"/>
                </a:moveTo>
                <a:lnTo>
                  <a:pt x="11308" y="108594"/>
                </a:lnTo>
                <a:lnTo>
                  <a:pt x="11734" y="112440"/>
                </a:lnTo>
                <a:lnTo>
                  <a:pt x="15239" y="115238"/>
                </a:lnTo>
                <a:lnTo>
                  <a:pt x="22951" y="114418"/>
                </a:lnTo>
                <a:lnTo>
                  <a:pt x="25603" y="110989"/>
                </a:lnTo>
                <a:lnTo>
                  <a:pt x="25298" y="107155"/>
                </a:lnTo>
                <a:lnTo>
                  <a:pt x="17835" y="36274"/>
                </a:lnTo>
                <a:lnTo>
                  <a:pt x="2499" y="15346"/>
                </a:lnTo>
                <a:lnTo>
                  <a:pt x="13868" y="7071"/>
                </a:lnTo>
                <a:lnTo>
                  <a:pt x="16242" y="7071"/>
                </a:lnTo>
                <a:lnTo>
                  <a:pt x="0" y="0"/>
                </a:lnTo>
                <a:close/>
              </a:path>
              <a:path w="423545" h="574675">
                <a:moveTo>
                  <a:pt x="16242" y="7071"/>
                </a:moveTo>
                <a:lnTo>
                  <a:pt x="13868" y="7071"/>
                </a:lnTo>
                <a:lnTo>
                  <a:pt x="29163" y="27944"/>
                </a:lnTo>
                <a:lnTo>
                  <a:pt x="98054" y="57921"/>
                </a:lnTo>
                <a:lnTo>
                  <a:pt x="102138" y="56302"/>
                </a:lnTo>
                <a:lnTo>
                  <a:pt x="103662" y="52754"/>
                </a:lnTo>
                <a:lnTo>
                  <a:pt x="105216" y="49219"/>
                </a:lnTo>
                <a:lnTo>
                  <a:pt x="103662" y="45089"/>
                </a:lnTo>
                <a:lnTo>
                  <a:pt x="100035" y="43552"/>
                </a:lnTo>
                <a:lnTo>
                  <a:pt x="16242" y="7071"/>
                </a:lnTo>
                <a:close/>
              </a:path>
              <a:path w="423545" h="574675">
                <a:moveTo>
                  <a:pt x="13868" y="7071"/>
                </a:moveTo>
                <a:lnTo>
                  <a:pt x="2499" y="15346"/>
                </a:lnTo>
                <a:lnTo>
                  <a:pt x="17835" y="36274"/>
                </a:lnTo>
                <a:lnTo>
                  <a:pt x="16372" y="22380"/>
                </a:lnTo>
                <a:lnTo>
                  <a:pt x="5455" y="17632"/>
                </a:lnTo>
                <a:lnTo>
                  <a:pt x="15118" y="10463"/>
                </a:lnTo>
                <a:lnTo>
                  <a:pt x="16354" y="10463"/>
                </a:lnTo>
                <a:lnTo>
                  <a:pt x="13868" y="7071"/>
                </a:lnTo>
                <a:close/>
              </a:path>
              <a:path w="423545" h="574675">
                <a:moveTo>
                  <a:pt x="16354" y="10463"/>
                </a:moveTo>
                <a:lnTo>
                  <a:pt x="15118" y="10463"/>
                </a:lnTo>
                <a:lnTo>
                  <a:pt x="16372" y="22380"/>
                </a:lnTo>
                <a:lnTo>
                  <a:pt x="29163" y="27944"/>
                </a:lnTo>
                <a:lnTo>
                  <a:pt x="16354" y="10463"/>
                </a:lnTo>
                <a:close/>
              </a:path>
              <a:path w="423545" h="574675">
                <a:moveTo>
                  <a:pt x="15118" y="10463"/>
                </a:moveTo>
                <a:lnTo>
                  <a:pt x="5455" y="17632"/>
                </a:lnTo>
                <a:lnTo>
                  <a:pt x="16372" y="22380"/>
                </a:lnTo>
                <a:lnTo>
                  <a:pt x="15118" y="10463"/>
                </a:lnTo>
                <a:close/>
              </a:path>
            </a:pathLst>
          </a:custGeom>
          <a:solidFill>
            <a:srgbClr val="33A7DB"/>
          </a:solidFill>
        </p:spPr>
        <p:txBody>
          <a:bodyPr wrap="square" lIns="0" tIns="0" rIns="0" bIns="0" rtlCol="0"/>
          <a:lstStyle/>
          <a:p>
            <a:endParaRPr sz="1539">
              <a:solidFill>
                <a:prstClr val="black"/>
              </a:solidFill>
            </a:endParaRPr>
          </a:p>
        </p:txBody>
      </p:sp>
      <p:sp>
        <p:nvSpPr>
          <p:cNvPr id="14" name="object 14"/>
          <p:cNvSpPr txBox="1"/>
          <p:nvPr/>
        </p:nvSpPr>
        <p:spPr>
          <a:xfrm>
            <a:off x="7286460" y="5463321"/>
            <a:ext cx="321995" cy="157864"/>
          </a:xfrm>
          <a:prstGeom prst="rect">
            <a:avLst/>
          </a:prstGeom>
          <a:solidFill>
            <a:srgbClr val="E3E6EA"/>
          </a:solidFill>
          <a:ln w="10074">
            <a:solidFill>
              <a:srgbClr val="D1157A"/>
            </a:solidFill>
          </a:ln>
        </p:spPr>
        <p:txBody>
          <a:bodyPr vert="horz" wrap="square" lIns="0" tIns="0" rIns="0" bIns="0" rtlCol="0">
            <a:spAutoFit/>
          </a:bodyPr>
          <a:lstStyle/>
          <a:p>
            <a:pPr marL="82534"/>
            <a:r>
              <a:rPr sz="1026" b="1" spc="4" dirty="0">
                <a:solidFill>
                  <a:srgbClr val="192450"/>
                </a:solidFill>
                <a:latin typeface="Arial"/>
                <a:cs typeface="Arial"/>
              </a:rPr>
              <a:t>ID</a:t>
            </a:r>
            <a:endParaRPr sz="1026">
              <a:solidFill>
                <a:prstClr val="black"/>
              </a:solidFill>
              <a:latin typeface="Arial"/>
              <a:cs typeface="Arial"/>
            </a:endParaRPr>
          </a:p>
        </p:txBody>
      </p:sp>
      <p:sp>
        <p:nvSpPr>
          <p:cNvPr id="15" name="object 15"/>
          <p:cNvSpPr/>
          <p:nvPr/>
        </p:nvSpPr>
        <p:spPr>
          <a:xfrm>
            <a:off x="8150470" y="5665763"/>
            <a:ext cx="318194" cy="395299"/>
          </a:xfrm>
          <a:custGeom>
            <a:avLst/>
            <a:gdLst/>
            <a:ahLst/>
            <a:cxnLst/>
            <a:rect l="l" t="t" r="r" b="b"/>
            <a:pathLst>
              <a:path w="372109" h="462279">
                <a:moveTo>
                  <a:pt x="354641" y="21641"/>
                </a:moveTo>
                <a:lnTo>
                  <a:pt x="341586" y="26667"/>
                </a:lnTo>
                <a:lnTo>
                  <a:pt x="0" y="453176"/>
                </a:lnTo>
                <a:lnTo>
                  <a:pt x="10881" y="461939"/>
                </a:lnTo>
                <a:lnTo>
                  <a:pt x="352615" y="35271"/>
                </a:lnTo>
                <a:lnTo>
                  <a:pt x="354641" y="21641"/>
                </a:lnTo>
                <a:close/>
              </a:path>
              <a:path w="372109" h="462279">
                <a:moveTo>
                  <a:pt x="370964" y="6455"/>
                </a:moveTo>
                <a:lnTo>
                  <a:pt x="357774" y="6455"/>
                </a:lnTo>
                <a:lnTo>
                  <a:pt x="368686" y="15206"/>
                </a:lnTo>
                <a:lnTo>
                  <a:pt x="352615" y="35271"/>
                </a:lnTo>
                <a:lnTo>
                  <a:pt x="342107" y="105942"/>
                </a:lnTo>
                <a:lnTo>
                  <a:pt x="341558" y="109788"/>
                </a:lnTo>
                <a:lnTo>
                  <a:pt x="344058" y="113324"/>
                </a:lnTo>
                <a:lnTo>
                  <a:pt x="351739" y="114467"/>
                </a:lnTo>
                <a:lnTo>
                  <a:pt x="355396" y="111812"/>
                </a:lnTo>
                <a:lnTo>
                  <a:pt x="355975" y="108002"/>
                </a:lnTo>
                <a:lnTo>
                  <a:pt x="370964" y="6455"/>
                </a:lnTo>
                <a:close/>
              </a:path>
              <a:path w="372109" h="462279">
                <a:moveTo>
                  <a:pt x="371916" y="0"/>
                </a:moveTo>
                <a:lnTo>
                  <a:pt x="266395" y="40602"/>
                </a:lnTo>
                <a:lnTo>
                  <a:pt x="264596" y="44662"/>
                </a:lnTo>
                <a:lnTo>
                  <a:pt x="265998" y="48243"/>
                </a:lnTo>
                <a:lnTo>
                  <a:pt x="267370" y="51864"/>
                </a:lnTo>
                <a:lnTo>
                  <a:pt x="271454" y="53675"/>
                </a:lnTo>
                <a:lnTo>
                  <a:pt x="341586" y="26667"/>
                </a:lnTo>
                <a:lnTo>
                  <a:pt x="357774" y="6455"/>
                </a:lnTo>
                <a:lnTo>
                  <a:pt x="370964" y="6455"/>
                </a:lnTo>
                <a:lnTo>
                  <a:pt x="371916" y="0"/>
                </a:lnTo>
                <a:close/>
              </a:path>
              <a:path w="372109" h="462279">
                <a:moveTo>
                  <a:pt x="361943" y="9799"/>
                </a:moveTo>
                <a:lnTo>
                  <a:pt x="356402" y="9799"/>
                </a:lnTo>
                <a:lnTo>
                  <a:pt x="365759" y="17361"/>
                </a:lnTo>
                <a:lnTo>
                  <a:pt x="354641" y="21641"/>
                </a:lnTo>
                <a:lnTo>
                  <a:pt x="352615" y="35271"/>
                </a:lnTo>
                <a:lnTo>
                  <a:pt x="368686" y="15206"/>
                </a:lnTo>
                <a:lnTo>
                  <a:pt x="361943" y="9799"/>
                </a:lnTo>
                <a:close/>
              </a:path>
              <a:path w="372109" h="462279">
                <a:moveTo>
                  <a:pt x="357774" y="6455"/>
                </a:moveTo>
                <a:lnTo>
                  <a:pt x="341586" y="26667"/>
                </a:lnTo>
                <a:lnTo>
                  <a:pt x="354641" y="21641"/>
                </a:lnTo>
                <a:lnTo>
                  <a:pt x="356402" y="9799"/>
                </a:lnTo>
                <a:lnTo>
                  <a:pt x="361943" y="9799"/>
                </a:lnTo>
                <a:lnTo>
                  <a:pt x="357774" y="6455"/>
                </a:lnTo>
                <a:close/>
              </a:path>
              <a:path w="372109" h="462279">
                <a:moveTo>
                  <a:pt x="356402" y="9799"/>
                </a:moveTo>
                <a:lnTo>
                  <a:pt x="354641" y="21641"/>
                </a:lnTo>
                <a:lnTo>
                  <a:pt x="365759" y="17361"/>
                </a:lnTo>
                <a:lnTo>
                  <a:pt x="356402" y="9799"/>
                </a:lnTo>
                <a:close/>
              </a:path>
            </a:pathLst>
          </a:custGeom>
          <a:solidFill>
            <a:srgbClr val="33A7DB"/>
          </a:solidFill>
        </p:spPr>
        <p:txBody>
          <a:bodyPr wrap="square" lIns="0" tIns="0" rIns="0" bIns="0" rtlCol="0"/>
          <a:lstStyle/>
          <a:p>
            <a:endParaRPr sz="1539">
              <a:solidFill>
                <a:prstClr val="black"/>
              </a:solidFill>
            </a:endParaRPr>
          </a:p>
        </p:txBody>
      </p:sp>
      <p:sp>
        <p:nvSpPr>
          <p:cNvPr id="16" name="object 16"/>
          <p:cNvSpPr txBox="1"/>
          <p:nvPr/>
        </p:nvSpPr>
        <p:spPr>
          <a:xfrm>
            <a:off x="8090524" y="5260870"/>
            <a:ext cx="756932" cy="315727"/>
          </a:xfrm>
          <a:prstGeom prst="rect">
            <a:avLst/>
          </a:prstGeom>
          <a:solidFill>
            <a:srgbClr val="E3E6EA"/>
          </a:solidFill>
          <a:ln w="10074">
            <a:solidFill>
              <a:srgbClr val="D1157A"/>
            </a:solidFill>
          </a:ln>
        </p:spPr>
        <p:txBody>
          <a:bodyPr vert="horz" wrap="square" lIns="0" tIns="0" rIns="0" bIns="0" rtlCol="0">
            <a:spAutoFit/>
          </a:bodyPr>
          <a:lstStyle/>
          <a:p>
            <a:pPr marL="117829" marR="139005" indent="-36380"/>
            <a:r>
              <a:rPr sz="1026" b="1" dirty="0">
                <a:solidFill>
                  <a:srgbClr val="192450"/>
                </a:solidFill>
                <a:latin typeface="Arial"/>
                <a:cs typeface="Arial"/>
              </a:rPr>
              <a:t>Pen</a:t>
            </a:r>
            <a:r>
              <a:rPr sz="1026" b="1" spc="4" dirty="0">
                <a:solidFill>
                  <a:srgbClr val="192450"/>
                </a:solidFill>
                <a:latin typeface="Arial"/>
                <a:cs typeface="Arial"/>
              </a:rPr>
              <a:t>ding</a:t>
            </a:r>
            <a:r>
              <a:rPr sz="1026" b="1" dirty="0">
                <a:solidFill>
                  <a:srgbClr val="192450"/>
                </a:solidFill>
                <a:latin typeface="Times New Roman"/>
                <a:cs typeface="Times New Roman"/>
              </a:rPr>
              <a:t> </a:t>
            </a:r>
            <a:r>
              <a:rPr sz="1026" b="1" spc="4" dirty="0">
                <a:solidFill>
                  <a:srgbClr val="192450"/>
                </a:solidFill>
                <a:latin typeface="Arial"/>
                <a:cs typeface="Arial"/>
              </a:rPr>
              <a:t>b</a:t>
            </a:r>
            <a:r>
              <a:rPr sz="1026" b="1" spc="-26" dirty="0">
                <a:solidFill>
                  <a:srgbClr val="192450"/>
                </a:solidFill>
                <a:latin typeface="Arial"/>
                <a:cs typeface="Arial"/>
              </a:rPr>
              <a:t>y</a:t>
            </a:r>
            <a:r>
              <a:rPr sz="1026" b="1" dirty="0">
                <a:solidFill>
                  <a:srgbClr val="192450"/>
                </a:solidFill>
                <a:latin typeface="Arial"/>
                <a:cs typeface="Arial"/>
              </a:rPr>
              <a:t>tes</a:t>
            </a:r>
            <a:endParaRPr sz="1026">
              <a:solidFill>
                <a:prstClr val="black"/>
              </a:solidFill>
              <a:latin typeface="Arial"/>
              <a:cs typeface="Arial"/>
            </a:endParaRPr>
          </a:p>
        </p:txBody>
      </p:sp>
      <p:sp>
        <p:nvSpPr>
          <p:cNvPr id="17" name="object 17"/>
          <p:cNvSpPr txBox="1"/>
          <p:nvPr/>
        </p:nvSpPr>
        <p:spPr>
          <a:xfrm>
            <a:off x="706823" y="2404313"/>
            <a:ext cx="3120037" cy="872675"/>
          </a:xfrm>
          <a:prstGeom prst="rect">
            <a:avLst/>
          </a:prstGeom>
          <a:ln w="28544">
            <a:solidFill>
              <a:srgbClr val="D1157A"/>
            </a:solidFill>
          </a:ln>
        </p:spPr>
        <p:txBody>
          <a:bodyPr vert="horz" wrap="square" lIns="0" tIns="0" rIns="0" bIns="0" rtlCol="0">
            <a:spAutoFit/>
          </a:bodyPr>
          <a:lstStyle/>
          <a:p>
            <a:pPr marL="72760" marR="67331" algn="just">
              <a:lnSpc>
                <a:spcPct val="101800"/>
              </a:lnSpc>
            </a:pPr>
            <a:r>
              <a:rPr sz="1112" b="1" i="1" spc="4" dirty="0">
                <a:solidFill>
                  <a:srgbClr val="231F20"/>
                </a:solidFill>
                <a:cs typeface="Calibri"/>
              </a:rPr>
              <a:t>N</a:t>
            </a:r>
            <a:r>
              <a:rPr sz="1112" b="1" i="1" dirty="0">
                <a:solidFill>
                  <a:srgbClr val="231F20"/>
                </a:solidFill>
                <a:cs typeface="Calibri"/>
              </a:rPr>
              <a:t>ot</a:t>
            </a:r>
            <a:r>
              <a:rPr sz="1112" b="1" i="1" spc="-9" dirty="0">
                <a:solidFill>
                  <a:srgbClr val="231F20"/>
                </a:solidFill>
                <a:cs typeface="Calibri"/>
              </a:rPr>
              <a:t>e</a:t>
            </a:r>
            <a:r>
              <a:rPr sz="1112" b="1" i="1" dirty="0">
                <a:solidFill>
                  <a:srgbClr val="231F20"/>
                </a:solidFill>
                <a:cs typeface="Calibri"/>
              </a:rPr>
              <a:t>:</a:t>
            </a:r>
            <a:r>
              <a:rPr sz="1112" b="1" i="1" dirty="0">
                <a:solidFill>
                  <a:srgbClr val="231F20"/>
                </a:solidFill>
                <a:latin typeface="Times New Roman"/>
                <a:cs typeface="Times New Roman"/>
              </a:rPr>
              <a:t> </a:t>
            </a:r>
            <a:r>
              <a:rPr sz="1112" b="1" i="1" spc="128" dirty="0">
                <a:solidFill>
                  <a:srgbClr val="231F20"/>
                </a:solidFill>
                <a:latin typeface="Times New Roman"/>
                <a:cs typeface="Times New Roman"/>
              </a:rPr>
              <a:t> </a:t>
            </a:r>
            <a:r>
              <a:rPr sz="1112" b="1" i="1" spc="4" dirty="0">
                <a:solidFill>
                  <a:srgbClr val="231F20"/>
                </a:solidFill>
                <a:cs typeface="Calibri"/>
              </a:rPr>
              <a:t>the</a:t>
            </a:r>
            <a:r>
              <a:rPr sz="1112" b="1" i="1" dirty="0">
                <a:solidFill>
                  <a:srgbClr val="231F20"/>
                </a:solidFill>
                <a:latin typeface="Times New Roman"/>
                <a:cs typeface="Times New Roman"/>
              </a:rPr>
              <a:t> </a:t>
            </a:r>
            <a:r>
              <a:rPr sz="1112" b="1" i="1" spc="107" dirty="0">
                <a:solidFill>
                  <a:srgbClr val="231F20"/>
                </a:solidFill>
                <a:latin typeface="Times New Roman"/>
                <a:cs typeface="Times New Roman"/>
              </a:rPr>
              <a:t> </a:t>
            </a:r>
            <a:r>
              <a:rPr sz="1112" b="1" i="1" dirty="0">
                <a:solidFill>
                  <a:srgbClr val="231F20"/>
                </a:solidFill>
                <a:cs typeface="Calibri"/>
              </a:rPr>
              <a:t>mo</a:t>
            </a:r>
            <a:r>
              <a:rPr sz="1112" b="1" i="1" spc="9" dirty="0">
                <a:solidFill>
                  <a:srgbClr val="231F20"/>
                </a:solidFill>
                <a:cs typeface="Calibri"/>
              </a:rPr>
              <a:t>d</a:t>
            </a:r>
            <a:r>
              <a:rPr sz="1112" b="1" i="1" dirty="0">
                <a:solidFill>
                  <a:srgbClr val="231F20"/>
                </a:solidFill>
                <a:cs typeface="Calibri"/>
              </a:rPr>
              <a:t>u</a:t>
            </a:r>
            <a:r>
              <a:rPr sz="1112" b="1" i="1" spc="4" dirty="0">
                <a:solidFill>
                  <a:srgbClr val="231F20"/>
                </a:solidFill>
                <a:cs typeface="Calibri"/>
              </a:rPr>
              <a:t>le</a:t>
            </a:r>
            <a:r>
              <a:rPr sz="1112" b="1" i="1" dirty="0">
                <a:solidFill>
                  <a:srgbClr val="231F20"/>
                </a:solidFill>
                <a:latin typeface="Times New Roman"/>
                <a:cs typeface="Times New Roman"/>
              </a:rPr>
              <a:t> </a:t>
            </a:r>
            <a:r>
              <a:rPr sz="1112" b="1" i="1" spc="120" dirty="0">
                <a:solidFill>
                  <a:srgbClr val="231F20"/>
                </a:solidFill>
                <a:latin typeface="Times New Roman"/>
                <a:cs typeface="Times New Roman"/>
              </a:rPr>
              <a:t> </a:t>
            </a:r>
            <a:r>
              <a:rPr sz="1112" b="1" i="1" spc="4" dirty="0">
                <a:solidFill>
                  <a:srgbClr val="231F20"/>
                </a:solidFill>
                <a:cs typeface="Calibri"/>
              </a:rPr>
              <a:t>is</a:t>
            </a:r>
            <a:r>
              <a:rPr sz="1112" b="1" i="1" dirty="0">
                <a:solidFill>
                  <a:srgbClr val="231F20"/>
                </a:solidFill>
                <a:latin typeface="Times New Roman"/>
                <a:cs typeface="Times New Roman"/>
              </a:rPr>
              <a:t> </a:t>
            </a:r>
            <a:r>
              <a:rPr sz="1112" b="1" i="1" spc="115" dirty="0">
                <a:solidFill>
                  <a:srgbClr val="231F20"/>
                </a:solidFill>
                <a:latin typeface="Times New Roman"/>
                <a:cs typeface="Times New Roman"/>
              </a:rPr>
              <a:t> </a:t>
            </a:r>
            <a:r>
              <a:rPr sz="1112" b="1" i="1" spc="9" dirty="0">
                <a:solidFill>
                  <a:srgbClr val="231F20"/>
                </a:solidFill>
                <a:cs typeface="Calibri"/>
              </a:rPr>
              <a:t>w</a:t>
            </a:r>
            <a:r>
              <a:rPr sz="1112" b="1" i="1" spc="4" dirty="0">
                <a:solidFill>
                  <a:srgbClr val="231F20"/>
                </a:solidFill>
                <a:cs typeface="Calibri"/>
              </a:rPr>
              <a:t>ai</a:t>
            </a:r>
            <a:r>
              <a:rPr sz="1112" b="1" i="1" dirty="0">
                <a:solidFill>
                  <a:srgbClr val="231F20"/>
                </a:solidFill>
                <a:cs typeface="Calibri"/>
              </a:rPr>
              <a:t>t</a:t>
            </a:r>
            <a:r>
              <a:rPr sz="1112" b="1" i="1" spc="4" dirty="0">
                <a:solidFill>
                  <a:srgbClr val="231F20"/>
                </a:solidFill>
                <a:cs typeface="Calibri"/>
              </a:rPr>
              <a:t>i</a:t>
            </a:r>
            <a:r>
              <a:rPr sz="1112" b="1" i="1" dirty="0">
                <a:solidFill>
                  <a:srgbClr val="231F20"/>
                </a:solidFill>
                <a:cs typeface="Calibri"/>
              </a:rPr>
              <a:t>n</a:t>
            </a:r>
            <a:r>
              <a:rPr sz="1112" b="1" i="1" spc="4" dirty="0">
                <a:solidFill>
                  <a:srgbClr val="231F20"/>
                </a:solidFill>
                <a:cs typeface="Calibri"/>
              </a:rPr>
              <a:t>g</a:t>
            </a:r>
            <a:r>
              <a:rPr sz="1112" b="1" i="1" dirty="0">
                <a:solidFill>
                  <a:srgbClr val="231F20"/>
                </a:solidFill>
                <a:latin typeface="Times New Roman"/>
                <a:cs typeface="Times New Roman"/>
              </a:rPr>
              <a:t> </a:t>
            </a:r>
            <a:r>
              <a:rPr sz="1112" b="1" i="1" spc="128" dirty="0">
                <a:solidFill>
                  <a:srgbClr val="231F20"/>
                </a:solidFill>
                <a:latin typeface="Times New Roman"/>
                <a:cs typeface="Times New Roman"/>
              </a:rPr>
              <a:t> </a:t>
            </a:r>
            <a:r>
              <a:rPr sz="1112" b="1" i="1" spc="4" dirty="0">
                <a:solidFill>
                  <a:srgbClr val="231F20"/>
                </a:solidFill>
                <a:cs typeface="Calibri"/>
              </a:rPr>
              <a:t>13</a:t>
            </a:r>
            <a:r>
              <a:rPr sz="1112" b="1" i="1" dirty="0">
                <a:solidFill>
                  <a:srgbClr val="231F20"/>
                </a:solidFill>
                <a:latin typeface="Times New Roman"/>
                <a:cs typeface="Times New Roman"/>
              </a:rPr>
              <a:t> </a:t>
            </a:r>
            <a:r>
              <a:rPr sz="1112" b="1" i="1" spc="124" dirty="0">
                <a:solidFill>
                  <a:srgbClr val="231F20"/>
                </a:solidFill>
                <a:latin typeface="Times New Roman"/>
                <a:cs typeface="Times New Roman"/>
              </a:rPr>
              <a:t> </a:t>
            </a:r>
            <a:r>
              <a:rPr sz="1112" b="1" i="1" spc="-9" dirty="0">
                <a:solidFill>
                  <a:srgbClr val="231F20"/>
                </a:solidFill>
                <a:cs typeface="Calibri"/>
              </a:rPr>
              <a:t>b</a:t>
            </a:r>
            <a:r>
              <a:rPr sz="1112" b="1" i="1" dirty="0">
                <a:solidFill>
                  <a:srgbClr val="231F20"/>
                </a:solidFill>
                <a:cs typeface="Calibri"/>
              </a:rPr>
              <a:t>y</a:t>
            </a:r>
            <a:r>
              <a:rPr sz="1112" b="1" i="1" spc="-9" dirty="0">
                <a:solidFill>
                  <a:srgbClr val="231F20"/>
                </a:solidFill>
                <a:cs typeface="Calibri"/>
              </a:rPr>
              <a:t>t</a:t>
            </a:r>
            <a:r>
              <a:rPr sz="1112" b="1" i="1" dirty="0">
                <a:solidFill>
                  <a:srgbClr val="231F20"/>
                </a:solidFill>
                <a:cs typeface="Calibri"/>
              </a:rPr>
              <a:t>e</a:t>
            </a:r>
            <a:r>
              <a:rPr sz="1112" b="1" i="1" spc="4" dirty="0">
                <a:solidFill>
                  <a:srgbClr val="231F20"/>
                </a:solidFill>
                <a:cs typeface="Calibri"/>
              </a:rPr>
              <a:t>s</a:t>
            </a:r>
            <a:r>
              <a:rPr sz="1112" b="1" i="1" dirty="0">
                <a:solidFill>
                  <a:srgbClr val="231F20"/>
                </a:solidFill>
                <a:latin typeface="Times New Roman"/>
                <a:cs typeface="Times New Roman"/>
              </a:rPr>
              <a:t> </a:t>
            </a:r>
            <a:r>
              <a:rPr sz="1112" b="1" i="1" spc="115"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dirty="0">
                <a:solidFill>
                  <a:srgbClr val="231F20"/>
                </a:solidFill>
                <a:latin typeface="Times New Roman"/>
                <a:cs typeface="Times New Roman"/>
              </a:rPr>
              <a:t> </a:t>
            </a:r>
            <a:r>
              <a:rPr sz="1112" b="1" i="1" spc="124" dirty="0">
                <a:solidFill>
                  <a:srgbClr val="231F20"/>
                </a:solidFill>
                <a:latin typeface="Times New Roman"/>
                <a:cs typeface="Times New Roman"/>
              </a:rPr>
              <a:t> </a:t>
            </a:r>
            <a:r>
              <a:rPr sz="1112" b="1" i="1" spc="4" dirty="0">
                <a:solidFill>
                  <a:srgbClr val="231F20"/>
                </a:solidFill>
                <a:cs typeface="Calibri"/>
              </a:rPr>
              <a:t>be</a:t>
            </a:r>
            <a:r>
              <a:rPr sz="1112" b="1" i="1" dirty="0">
                <a:solidFill>
                  <a:srgbClr val="231F20"/>
                </a:solidFill>
                <a:latin typeface="Times New Roman"/>
                <a:cs typeface="Times New Roman"/>
              </a:rPr>
              <a:t> </a:t>
            </a:r>
            <a:r>
              <a:rPr sz="1112" b="1" i="1" spc="9" dirty="0">
                <a:solidFill>
                  <a:srgbClr val="231F20"/>
                </a:solidFill>
                <a:cs typeface="Calibri"/>
              </a:rPr>
              <a:t>w</a:t>
            </a:r>
            <a:r>
              <a:rPr sz="1112" b="1" i="1" dirty="0">
                <a:solidFill>
                  <a:srgbClr val="231F20"/>
                </a:solidFill>
                <a:cs typeface="Calibri"/>
              </a:rPr>
              <a:t>ri</a:t>
            </a:r>
            <a:r>
              <a:rPr sz="1112" b="1" i="1" spc="-9" dirty="0">
                <a:solidFill>
                  <a:srgbClr val="231F20"/>
                </a:solidFill>
                <a:cs typeface="Calibri"/>
              </a:rPr>
              <a:t>tt</a:t>
            </a:r>
            <a:r>
              <a:rPr sz="1112" b="1" i="1" dirty="0">
                <a:solidFill>
                  <a:srgbClr val="231F20"/>
                </a:solidFill>
                <a:cs typeface="Calibri"/>
              </a:rPr>
              <a:t>e</a:t>
            </a:r>
            <a:r>
              <a:rPr sz="1112" b="1" i="1" spc="4" dirty="0">
                <a:solidFill>
                  <a:srgbClr val="231F20"/>
                </a:solidFill>
                <a:cs typeface="Calibri"/>
              </a:rPr>
              <a:t>n</a:t>
            </a:r>
            <a:r>
              <a:rPr sz="1112" b="1" i="1" dirty="0">
                <a:solidFill>
                  <a:srgbClr val="231F20"/>
                </a:solidFill>
                <a:latin typeface="Times New Roman"/>
                <a:cs typeface="Times New Roman"/>
              </a:rPr>
              <a:t> </a:t>
            </a:r>
            <a:r>
              <a:rPr sz="1112" b="1" i="1" spc="-43"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dirty="0">
                <a:solidFill>
                  <a:srgbClr val="231F20"/>
                </a:solidFill>
                <a:latin typeface="Times New Roman"/>
                <a:cs typeface="Times New Roman"/>
              </a:rPr>
              <a:t> </a:t>
            </a:r>
            <a:r>
              <a:rPr sz="1112" b="1" i="1" spc="-56" dirty="0">
                <a:solidFill>
                  <a:srgbClr val="231F20"/>
                </a:solidFill>
                <a:latin typeface="Times New Roman"/>
                <a:cs typeface="Times New Roman"/>
              </a:rPr>
              <a:t> </a:t>
            </a:r>
            <a:r>
              <a:rPr sz="1112" b="1" i="1" spc="4" dirty="0">
                <a:solidFill>
                  <a:srgbClr val="231F20"/>
                </a:solidFill>
                <a:cs typeface="Calibri"/>
              </a:rPr>
              <a:t>the</a:t>
            </a:r>
            <a:r>
              <a:rPr sz="1112" b="1" i="1" dirty="0">
                <a:solidFill>
                  <a:srgbClr val="231F20"/>
                </a:solidFill>
                <a:latin typeface="Times New Roman"/>
                <a:cs typeface="Times New Roman"/>
              </a:rPr>
              <a:t> </a:t>
            </a:r>
            <a:r>
              <a:rPr sz="1112" b="1" i="1" spc="-60" dirty="0">
                <a:solidFill>
                  <a:srgbClr val="231F20"/>
                </a:solidFill>
                <a:latin typeface="Times New Roman"/>
                <a:cs typeface="Times New Roman"/>
              </a:rPr>
              <a:t> </a:t>
            </a:r>
            <a:r>
              <a:rPr sz="1112" b="1" i="1" spc="-4" dirty="0">
                <a:solidFill>
                  <a:srgbClr val="231F20"/>
                </a:solidFill>
                <a:cs typeface="Calibri"/>
              </a:rPr>
              <a:t>s</a:t>
            </a:r>
            <a:r>
              <a:rPr sz="1112" b="1" i="1" dirty="0">
                <a:solidFill>
                  <a:srgbClr val="231F20"/>
                </a:solidFill>
                <a:cs typeface="Calibri"/>
              </a:rPr>
              <a:t>oc</a:t>
            </a:r>
            <a:r>
              <a:rPr sz="1112" b="1" i="1" spc="-30" dirty="0">
                <a:solidFill>
                  <a:srgbClr val="231F20"/>
                </a:solidFill>
                <a:cs typeface="Calibri"/>
              </a:rPr>
              <a:t>k</a:t>
            </a:r>
            <a:r>
              <a:rPr sz="1112" b="1" i="1" spc="-9" dirty="0">
                <a:solidFill>
                  <a:srgbClr val="231F20"/>
                </a:solidFill>
                <a:cs typeface="Calibri"/>
              </a:rPr>
              <a:t>e</a:t>
            </a:r>
            <a:r>
              <a:rPr sz="1112" b="1" i="1" dirty="0">
                <a:solidFill>
                  <a:srgbClr val="231F20"/>
                </a:solidFill>
                <a:cs typeface="Calibri"/>
              </a:rPr>
              <a:t>t.</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9" dirty="0">
                <a:solidFill>
                  <a:srgbClr val="231F20"/>
                </a:solidFill>
                <a:cs typeface="Calibri"/>
              </a:rPr>
              <a:t>A</a:t>
            </a:r>
            <a:r>
              <a:rPr sz="1112" b="1" i="1" spc="4" dirty="0">
                <a:solidFill>
                  <a:srgbClr val="231F20"/>
                </a:solidFill>
                <a:cs typeface="Calibri"/>
              </a:rPr>
              <a:t>s</a:t>
            </a:r>
            <a:r>
              <a:rPr sz="1112" b="1" i="1" dirty="0">
                <a:solidFill>
                  <a:srgbClr val="231F20"/>
                </a:solidFill>
                <a:latin typeface="Times New Roman"/>
                <a:cs typeface="Times New Roman"/>
              </a:rPr>
              <a:t> </a:t>
            </a:r>
            <a:r>
              <a:rPr sz="1112" b="1" i="1" spc="-56" dirty="0">
                <a:solidFill>
                  <a:srgbClr val="231F20"/>
                </a:solidFill>
                <a:latin typeface="Times New Roman"/>
                <a:cs typeface="Times New Roman"/>
              </a:rPr>
              <a:t> </a:t>
            </a:r>
            <a:r>
              <a:rPr sz="1112" b="1" i="1" spc="-4" dirty="0">
                <a:solidFill>
                  <a:srgbClr val="231F20"/>
                </a:solidFill>
                <a:cs typeface="Calibri"/>
              </a:rPr>
              <a:t>s</a:t>
            </a:r>
            <a:r>
              <a:rPr sz="1112" b="1" i="1" dirty="0">
                <a:solidFill>
                  <a:srgbClr val="231F20"/>
                </a:solidFill>
                <a:cs typeface="Calibri"/>
              </a:rPr>
              <a:t>o</a:t>
            </a:r>
            <a:r>
              <a:rPr sz="1112" b="1" i="1" spc="9" dirty="0">
                <a:solidFill>
                  <a:srgbClr val="231F20"/>
                </a:solidFill>
                <a:cs typeface="Calibri"/>
              </a:rPr>
              <a:t>o</a:t>
            </a:r>
            <a:r>
              <a:rPr sz="1112" b="1" i="1" spc="4" dirty="0">
                <a:solidFill>
                  <a:srgbClr val="231F20"/>
                </a:solidFill>
                <a:cs typeface="Calibri"/>
              </a:rPr>
              <a:t>n</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4" dirty="0">
                <a:solidFill>
                  <a:srgbClr val="231F20"/>
                </a:solidFill>
                <a:cs typeface="Calibri"/>
              </a:rPr>
              <a:t>as</a:t>
            </a:r>
            <a:r>
              <a:rPr sz="1112" b="1" i="1" dirty="0">
                <a:solidFill>
                  <a:srgbClr val="231F20"/>
                </a:solidFill>
                <a:latin typeface="Times New Roman"/>
                <a:cs typeface="Times New Roman"/>
              </a:rPr>
              <a:t> </a:t>
            </a:r>
            <a:r>
              <a:rPr sz="1112" b="1" i="1" spc="-51" dirty="0">
                <a:solidFill>
                  <a:srgbClr val="231F20"/>
                </a:solidFill>
                <a:latin typeface="Times New Roman"/>
                <a:cs typeface="Times New Roman"/>
              </a:rPr>
              <a:t> </a:t>
            </a:r>
            <a:r>
              <a:rPr sz="1112" b="1" i="1" spc="4" dirty="0">
                <a:solidFill>
                  <a:srgbClr val="231F20"/>
                </a:solidFill>
                <a:cs typeface="Calibri"/>
              </a:rPr>
              <a:t>13</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9" dirty="0">
                <a:solidFill>
                  <a:srgbClr val="231F20"/>
                </a:solidFill>
                <a:cs typeface="Calibri"/>
              </a:rPr>
              <a:t>b</a:t>
            </a:r>
            <a:r>
              <a:rPr sz="1112" b="1" i="1" dirty="0">
                <a:solidFill>
                  <a:srgbClr val="231F20"/>
                </a:solidFill>
                <a:cs typeface="Calibri"/>
              </a:rPr>
              <a:t>y</a:t>
            </a:r>
            <a:r>
              <a:rPr sz="1112" b="1" i="1" spc="-9" dirty="0">
                <a:solidFill>
                  <a:srgbClr val="231F20"/>
                </a:solidFill>
                <a:cs typeface="Calibri"/>
              </a:rPr>
              <a:t>t</a:t>
            </a:r>
            <a:r>
              <a:rPr sz="1112" b="1" i="1" dirty="0">
                <a:solidFill>
                  <a:srgbClr val="231F20"/>
                </a:solidFill>
                <a:cs typeface="Calibri"/>
              </a:rPr>
              <a:t>e</a:t>
            </a:r>
            <a:r>
              <a:rPr sz="1112" b="1" i="1" spc="4" dirty="0">
                <a:solidFill>
                  <a:srgbClr val="231F20"/>
                </a:solidFill>
                <a:cs typeface="Calibri"/>
              </a:rPr>
              <a:t>s</a:t>
            </a:r>
            <a:r>
              <a:rPr sz="1112" b="1" i="1" dirty="0">
                <a:solidFill>
                  <a:srgbClr val="231F20"/>
                </a:solidFill>
                <a:latin typeface="Times New Roman"/>
                <a:cs typeface="Times New Roman"/>
              </a:rPr>
              <a:t> </a:t>
            </a:r>
            <a:r>
              <a:rPr sz="1112" b="1" i="1" spc="-56" dirty="0">
                <a:solidFill>
                  <a:srgbClr val="231F20"/>
                </a:solidFill>
                <a:latin typeface="Times New Roman"/>
                <a:cs typeface="Times New Roman"/>
              </a:rPr>
              <a:t> </a:t>
            </a:r>
            <a:r>
              <a:rPr sz="1112" b="1" i="1" dirty="0">
                <a:solidFill>
                  <a:srgbClr val="231F20"/>
                </a:solidFill>
                <a:cs typeface="Calibri"/>
              </a:rPr>
              <a:t>(</a:t>
            </a:r>
            <a:r>
              <a:rPr sz="1112" b="1" i="1" spc="13" dirty="0">
                <a:solidFill>
                  <a:srgbClr val="231F20"/>
                </a:solidFill>
                <a:cs typeface="Calibri"/>
              </a:rPr>
              <a:t>o</a:t>
            </a:r>
            <a:r>
              <a:rPr sz="1112" b="1" i="1" dirty="0">
                <a:solidFill>
                  <a:srgbClr val="231F20"/>
                </a:solidFill>
                <a:cs typeface="Calibri"/>
              </a:rPr>
              <a:t>r</a:t>
            </a:r>
            <a:r>
              <a:rPr sz="1112" b="1" i="1" dirty="0">
                <a:solidFill>
                  <a:srgbClr val="231F20"/>
                </a:solidFill>
                <a:latin typeface="Times New Roman"/>
                <a:cs typeface="Times New Roman"/>
              </a:rPr>
              <a:t> </a:t>
            </a:r>
            <a:r>
              <a:rPr sz="1112" b="1" i="1" spc="4" dirty="0">
                <a:solidFill>
                  <a:srgbClr val="231F20"/>
                </a:solidFill>
                <a:cs typeface="Calibri"/>
              </a:rPr>
              <a:t>char</a:t>
            </a:r>
            <a:r>
              <a:rPr sz="1112" b="1" i="1" spc="13" dirty="0">
                <a:solidFill>
                  <a:srgbClr val="231F20"/>
                </a:solidFill>
                <a:cs typeface="Calibri"/>
              </a:rPr>
              <a:t>a</a:t>
            </a:r>
            <a:r>
              <a:rPr sz="1112" b="1" i="1" spc="4" dirty="0">
                <a:solidFill>
                  <a:srgbClr val="231F20"/>
                </a:solidFill>
                <a:cs typeface="Calibri"/>
              </a:rPr>
              <a:t>c</a:t>
            </a:r>
            <a:r>
              <a:rPr sz="1112" b="1" i="1" spc="-13" dirty="0">
                <a:solidFill>
                  <a:srgbClr val="231F20"/>
                </a:solidFill>
                <a:cs typeface="Calibri"/>
              </a:rPr>
              <a:t>t</a:t>
            </a:r>
            <a:r>
              <a:rPr sz="1112" b="1" i="1" dirty="0">
                <a:solidFill>
                  <a:srgbClr val="231F20"/>
                </a:solidFill>
                <a:cs typeface="Calibri"/>
              </a:rPr>
              <a:t>e</a:t>
            </a:r>
            <a:r>
              <a:rPr sz="1112" b="1" i="1" spc="4" dirty="0">
                <a:solidFill>
                  <a:srgbClr val="231F20"/>
                </a:solidFill>
                <a:cs typeface="Calibri"/>
              </a:rPr>
              <a:t>r</a:t>
            </a:r>
            <a:r>
              <a:rPr sz="1112" b="1" i="1" spc="-4" dirty="0">
                <a:solidFill>
                  <a:srgbClr val="231F20"/>
                </a:solidFill>
                <a:cs typeface="Calibri"/>
              </a:rPr>
              <a:t>s</a:t>
            </a:r>
            <a:r>
              <a:rPr sz="1112" b="1" i="1" dirty="0">
                <a:solidFill>
                  <a:srgbClr val="231F20"/>
                </a:solidFill>
                <a:cs typeface="Calibri"/>
              </a:rPr>
              <a:t>)</a:t>
            </a:r>
            <a:r>
              <a:rPr sz="1112" b="1" i="1" dirty="0">
                <a:solidFill>
                  <a:srgbClr val="231F20"/>
                </a:solidFill>
                <a:latin typeface="Times New Roman"/>
                <a:cs typeface="Times New Roman"/>
              </a:rPr>
              <a:t>  </a:t>
            </a:r>
            <a:r>
              <a:rPr sz="1112" b="1" i="1" spc="-43" dirty="0">
                <a:solidFill>
                  <a:srgbClr val="231F20"/>
                </a:solidFill>
                <a:latin typeface="Times New Roman"/>
                <a:cs typeface="Times New Roman"/>
              </a:rPr>
              <a:t> </a:t>
            </a:r>
            <a:r>
              <a:rPr sz="1112" b="1" i="1" spc="4" dirty="0">
                <a:solidFill>
                  <a:srgbClr val="231F20"/>
                </a:solidFill>
                <a:cs typeface="Calibri"/>
              </a:rPr>
              <a:t>are</a:t>
            </a:r>
            <a:r>
              <a:rPr sz="1112" b="1" i="1" dirty="0">
                <a:solidFill>
                  <a:srgbClr val="231F20"/>
                </a:solidFill>
                <a:latin typeface="Times New Roman"/>
                <a:cs typeface="Times New Roman"/>
              </a:rPr>
              <a:t>  </a:t>
            </a:r>
            <a:r>
              <a:rPr sz="1112" b="1" i="1" spc="-34" dirty="0">
                <a:solidFill>
                  <a:srgbClr val="231F20"/>
                </a:solidFill>
                <a:latin typeface="Times New Roman"/>
                <a:cs typeface="Times New Roman"/>
              </a:rPr>
              <a:t> </a:t>
            </a:r>
            <a:r>
              <a:rPr sz="1112" b="1" i="1" spc="-4" dirty="0">
                <a:solidFill>
                  <a:srgbClr val="231F20"/>
                </a:solidFill>
                <a:cs typeface="Calibri"/>
              </a:rPr>
              <a:t>s</a:t>
            </a:r>
            <a:r>
              <a:rPr sz="1112" b="1" i="1" dirty="0">
                <a:solidFill>
                  <a:srgbClr val="231F20"/>
                </a:solidFill>
                <a:cs typeface="Calibri"/>
              </a:rPr>
              <a:t>e</a:t>
            </a:r>
            <a:r>
              <a:rPr sz="1112" b="1" i="1" spc="-9" dirty="0">
                <a:solidFill>
                  <a:srgbClr val="231F20"/>
                </a:solidFill>
                <a:cs typeface="Calibri"/>
              </a:rPr>
              <a:t>n</a:t>
            </a:r>
            <a:r>
              <a:rPr sz="1112" b="1" i="1" dirty="0">
                <a:solidFill>
                  <a:srgbClr val="231F20"/>
                </a:solidFill>
                <a:cs typeface="Calibri"/>
              </a:rPr>
              <a:t>t</a:t>
            </a:r>
            <a:r>
              <a:rPr sz="1112" b="1" i="1" dirty="0">
                <a:solidFill>
                  <a:srgbClr val="231F20"/>
                </a:solidFill>
                <a:latin typeface="Times New Roman"/>
                <a:cs typeface="Times New Roman"/>
              </a:rPr>
              <a:t>  </a:t>
            </a:r>
            <a:r>
              <a:rPr sz="1112" b="1" i="1" spc="-43" dirty="0">
                <a:solidFill>
                  <a:srgbClr val="231F20"/>
                </a:solidFill>
                <a:latin typeface="Times New Roman"/>
                <a:cs typeface="Times New Roman"/>
              </a:rPr>
              <a:t> </a:t>
            </a:r>
            <a:r>
              <a:rPr sz="1112" b="1" i="1" spc="4" dirty="0">
                <a:solidFill>
                  <a:srgbClr val="231F20"/>
                </a:solidFill>
                <a:cs typeface="Calibri"/>
              </a:rPr>
              <a:t>from</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4" dirty="0">
                <a:solidFill>
                  <a:srgbClr val="231F20"/>
                </a:solidFill>
                <a:cs typeface="Calibri"/>
              </a:rPr>
              <a:t>the</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9" dirty="0">
                <a:solidFill>
                  <a:srgbClr val="231F20"/>
                </a:solidFill>
                <a:cs typeface="Calibri"/>
              </a:rPr>
              <a:t>t</a:t>
            </a:r>
            <a:r>
              <a:rPr sz="1112" b="1" i="1" dirty="0">
                <a:solidFill>
                  <a:srgbClr val="231F20"/>
                </a:solidFill>
                <a:cs typeface="Calibri"/>
              </a:rPr>
              <a:t>er</a:t>
            </a:r>
            <a:r>
              <a:rPr sz="1112" b="1" i="1" spc="4" dirty="0">
                <a:solidFill>
                  <a:srgbClr val="231F20"/>
                </a:solidFill>
                <a:cs typeface="Calibri"/>
              </a:rPr>
              <a:t>mi</a:t>
            </a:r>
            <a:r>
              <a:rPr sz="1112" b="1" i="1" spc="9" dirty="0">
                <a:solidFill>
                  <a:srgbClr val="231F20"/>
                </a:solidFill>
                <a:cs typeface="Calibri"/>
              </a:rPr>
              <a:t>n</a:t>
            </a:r>
            <a:r>
              <a:rPr sz="1112" b="1" i="1" spc="4" dirty="0">
                <a:solidFill>
                  <a:srgbClr val="231F20"/>
                </a:solidFill>
                <a:cs typeface="Calibri"/>
              </a:rPr>
              <a:t>al</a:t>
            </a:r>
            <a:r>
              <a:rPr sz="1112" b="1" i="1" dirty="0">
                <a:solidFill>
                  <a:srgbClr val="231F20"/>
                </a:solidFill>
                <a:cs typeface="Calibri"/>
              </a:rPr>
              <a:t>,</a:t>
            </a:r>
            <a:r>
              <a:rPr sz="1112" b="1" i="1" dirty="0">
                <a:solidFill>
                  <a:srgbClr val="231F20"/>
                </a:solidFill>
                <a:latin typeface="Times New Roman"/>
                <a:cs typeface="Times New Roman"/>
              </a:rPr>
              <a:t>  </a:t>
            </a:r>
            <a:r>
              <a:rPr sz="1112" b="1" i="1" spc="-38" dirty="0">
                <a:solidFill>
                  <a:srgbClr val="231F20"/>
                </a:solidFill>
                <a:latin typeface="Times New Roman"/>
                <a:cs typeface="Times New Roman"/>
              </a:rPr>
              <a:t> </a:t>
            </a:r>
            <a:r>
              <a:rPr sz="1112" b="1" i="1" spc="4" dirty="0">
                <a:solidFill>
                  <a:srgbClr val="231F20"/>
                </a:solidFill>
                <a:cs typeface="Calibri"/>
              </a:rPr>
              <a:t>the</a:t>
            </a:r>
            <a:r>
              <a:rPr sz="1112" b="1" i="1" dirty="0">
                <a:solidFill>
                  <a:srgbClr val="231F20"/>
                </a:solidFill>
                <a:latin typeface="Times New Roman"/>
                <a:cs typeface="Times New Roman"/>
              </a:rPr>
              <a:t> </a:t>
            </a:r>
            <a:r>
              <a:rPr sz="1112" b="1" i="1" dirty="0">
                <a:solidFill>
                  <a:srgbClr val="231F20"/>
                </a:solidFill>
                <a:cs typeface="Calibri"/>
              </a:rPr>
              <a:t>mo</a:t>
            </a:r>
            <a:r>
              <a:rPr sz="1112" b="1" i="1" spc="9" dirty="0">
                <a:solidFill>
                  <a:srgbClr val="231F20"/>
                </a:solidFill>
                <a:cs typeface="Calibri"/>
              </a:rPr>
              <a:t>d</a:t>
            </a:r>
            <a:r>
              <a:rPr sz="1112" b="1" i="1" dirty="0">
                <a:solidFill>
                  <a:srgbClr val="231F20"/>
                </a:solidFill>
                <a:cs typeface="Calibri"/>
              </a:rPr>
              <a:t>u</a:t>
            </a:r>
            <a:r>
              <a:rPr sz="1112" b="1" i="1" spc="4" dirty="0">
                <a:solidFill>
                  <a:srgbClr val="231F20"/>
                </a:solidFill>
                <a:cs typeface="Calibri"/>
              </a:rPr>
              <a:t>le</a:t>
            </a:r>
            <a:r>
              <a:rPr sz="1112" b="1" i="1" spc="64" dirty="0">
                <a:solidFill>
                  <a:srgbClr val="231F20"/>
                </a:solidFill>
                <a:latin typeface="Times New Roman"/>
                <a:cs typeface="Times New Roman"/>
              </a:rPr>
              <a:t> </a:t>
            </a:r>
            <a:r>
              <a:rPr sz="1112" b="1" i="1" spc="4" dirty="0">
                <a:solidFill>
                  <a:srgbClr val="231F20"/>
                </a:solidFill>
                <a:cs typeface="Calibri"/>
              </a:rPr>
              <a:t>is</a:t>
            </a:r>
            <a:r>
              <a:rPr sz="1112" b="1" i="1" spc="64" dirty="0">
                <a:solidFill>
                  <a:srgbClr val="231F20"/>
                </a:solidFill>
                <a:latin typeface="Times New Roman"/>
                <a:cs typeface="Times New Roman"/>
              </a:rPr>
              <a:t> </a:t>
            </a:r>
            <a:r>
              <a:rPr sz="1112" b="1" i="1" spc="4" dirty="0">
                <a:solidFill>
                  <a:srgbClr val="231F20"/>
                </a:solidFill>
                <a:cs typeface="Calibri"/>
              </a:rPr>
              <a:t>goi</a:t>
            </a:r>
            <a:r>
              <a:rPr sz="1112" b="1" i="1" dirty="0">
                <a:solidFill>
                  <a:srgbClr val="231F20"/>
                </a:solidFill>
                <a:cs typeface="Calibri"/>
              </a:rPr>
              <a:t>n</a:t>
            </a:r>
            <a:r>
              <a:rPr sz="1112" b="1" i="1" spc="4" dirty="0">
                <a:solidFill>
                  <a:srgbClr val="231F20"/>
                </a:solidFill>
                <a:cs typeface="Calibri"/>
              </a:rPr>
              <a:t>g</a:t>
            </a:r>
            <a:r>
              <a:rPr sz="1112" b="1" i="1" spc="68"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spc="64" dirty="0">
                <a:solidFill>
                  <a:srgbClr val="231F20"/>
                </a:solidFill>
                <a:latin typeface="Times New Roman"/>
                <a:cs typeface="Times New Roman"/>
              </a:rPr>
              <a:t> </a:t>
            </a:r>
            <a:r>
              <a:rPr sz="1112" b="1" i="1" spc="9" dirty="0">
                <a:solidFill>
                  <a:srgbClr val="231F20"/>
                </a:solidFill>
                <a:cs typeface="Calibri"/>
              </a:rPr>
              <a:t>w</a:t>
            </a:r>
            <a:r>
              <a:rPr sz="1112" b="1" i="1" dirty="0">
                <a:solidFill>
                  <a:srgbClr val="231F20"/>
                </a:solidFill>
                <a:cs typeface="Calibri"/>
              </a:rPr>
              <a:t>ri</a:t>
            </a:r>
            <a:r>
              <a:rPr sz="1112" b="1" i="1" spc="4" dirty="0">
                <a:solidFill>
                  <a:srgbClr val="231F20"/>
                </a:solidFill>
                <a:cs typeface="Calibri"/>
              </a:rPr>
              <a:t>te</a:t>
            </a:r>
            <a:r>
              <a:rPr sz="1112" b="1" i="1" spc="60" dirty="0">
                <a:solidFill>
                  <a:srgbClr val="231F20"/>
                </a:solidFill>
                <a:latin typeface="Times New Roman"/>
                <a:cs typeface="Times New Roman"/>
              </a:rPr>
              <a:t> </a:t>
            </a:r>
            <a:r>
              <a:rPr sz="1112" b="1" i="1" dirty="0">
                <a:solidFill>
                  <a:srgbClr val="231F20"/>
                </a:solidFill>
                <a:cs typeface="Calibri"/>
              </a:rPr>
              <a:t>t</a:t>
            </a:r>
            <a:r>
              <a:rPr sz="1112" b="1" i="1" spc="9" dirty="0">
                <a:solidFill>
                  <a:srgbClr val="231F20"/>
                </a:solidFill>
                <a:cs typeface="Calibri"/>
              </a:rPr>
              <a:t>h</a:t>
            </a:r>
            <a:r>
              <a:rPr sz="1112" b="1" i="1" dirty="0">
                <a:solidFill>
                  <a:srgbClr val="231F20"/>
                </a:solidFill>
                <a:cs typeface="Calibri"/>
              </a:rPr>
              <a:t>e</a:t>
            </a:r>
            <a:r>
              <a:rPr sz="1112" b="1" i="1" spc="9" dirty="0">
                <a:solidFill>
                  <a:srgbClr val="231F20"/>
                </a:solidFill>
                <a:cs typeface="Calibri"/>
              </a:rPr>
              <a:t>m</a:t>
            </a:r>
            <a:r>
              <a:rPr sz="1112" b="1" i="1" spc="56"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spc="64" dirty="0">
                <a:solidFill>
                  <a:srgbClr val="231F20"/>
                </a:solidFill>
                <a:latin typeface="Times New Roman"/>
                <a:cs typeface="Times New Roman"/>
              </a:rPr>
              <a:t> </a:t>
            </a:r>
            <a:r>
              <a:rPr sz="1112" b="1" i="1" spc="4" dirty="0">
                <a:solidFill>
                  <a:srgbClr val="231F20"/>
                </a:solidFill>
                <a:cs typeface="Calibri"/>
              </a:rPr>
              <a:t>the</a:t>
            </a:r>
            <a:r>
              <a:rPr sz="1112" b="1" i="1" spc="60" dirty="0">
                <a:solidFill>
                  <a:srgbClr val="231F20"/>
                </a:solidFill>
                <a:latin typeface="Times New Roman"/>
                <a:cs typeface="Times New Roman"/>
              </a:rPr>
              <a:t> </a:t>
            </a:r>
            <a:r>
              <a:rPr sz="1112" b="1" i="1" spc="-4" dirty="0">
                <a:solidFill>
                  <a:srgbClr val="231F20"/>
                </a:solidFill>
                <a:cs typeface="Calibri"/>
              </a:rPr>
              <a:t>s</a:t>
            </a:r>
            <a:r>
              <a:rPr sz="1112" b="1" i="1" dirty="0">
                <a:solidFill>
                  <a:srgbClr val="231F20"/>
                </a:solidFill>
                <a:cs typeface="Calibri"/>
              </a:rPr>
              <a:t>oc</a:t>
            </a:r>
            <a:r>
              <a:rPr sz="1112" b="1" i="1" spc="-30" dirty="0">
                <a:solidFill>
                  <a:srgbClr val="231F20"/>
                </a:solidFill>
                <a:cs typeface="Calibri"/>
              </a:rPr>
              <a:t>k</a:t>
            </a:r>
            <a:r>
              <a:rPr sz="1112" b="1" i="1" spc="-9" dirty="0">
                <a:solidFill>
                  <a:srgbClr val="231F20"/>
                </a:solidFill>
                <a:cs typeface="Calibri"/>
              </a:rPr>
              <a:t>e</a:t>
            </a:r>
            <a:r>
              <a:rPr sz="1112" b="1" i="1" dirty="0">
                <a:solidFill>
                  <a:srgbClr val="231F20"/>
                </a:solidFill>
                <a:cs typeface="Calibri"/>
              </a:rPr>
              <a:t>t</a:t>
            </a:r>
            <a:r>
              <a:rPr sz="1112" b="1" i="1" spc="64" dirty="0">
                <a:solidFill>
                  <a:srgbClr val="231F20"/>
                </a:solidFill>
                <a:latin typeface="Times New Roman"/>
                <a:cs typeface="Times New Roman"/>
              </a:rPr>
              <a:t> </a:t>
            </a:r>
            <a:r>
              <a:rPr sz="1112" b="1" i="1" spc="4" dirty="0">
                <a:solidFill>
                  <a:srgbClr val="231F20"/>
                </a:solidFill>
                <a:cs typeface="Calibri"/>
              </a:rPr>
              <a:t>a</a:t>
            </a:r>
            <a:r>
              <a:rPr sz="1112" b="1" i="1" spc="17" dirty="0">
                <a:solidFill>
                  <a:srgbClr val="231F20"/>
                </a:solidFill>
                <a:cs typeface="Calibri"/>
              </a:rPr>
              <a:t>n</a:t>
            </a:r>
            <a:r>
              <a:rPr sz="1112" b="1" i="1" spc="4" dirty="0">
                <a:solidFill>
                  <a:srgbClr val="231F20"/>
                </a:solidFill>
                <a:cs typeface="Calibri"/>
              </a:rPr>
              <a:t>d</a:t>
            </a:r>
            <a:r>
              <a:rPr sz="1112" b="1" i="1" dirty="0">
                <a:solidFill>
                  <a:srgbClr val="231F20"/>
                </a:solidFill>
                <a:latin typeface="Times New Roman"/>
                <a:cs typeface="Times New Roman"/>
              </a:rPr>
              <a:t> </a:t>
            </a:r>
            <a:r>
              <a:rPr sz="1112" b="1" i="1" spc="9" dirty="0">
                <a:solidFill>
                  <a:srgbClr val="231F20"/>
                </a:solidFill>
                <a:cs typeface="Calibri"/>
              </a:rPr>
              <a:t>w</a:t>
            </a:r>
            <a:r>
              <a:rPr sz="1112" b="1" i="1" dirty="0">
                <a:solidFill>
                  <a:srgbClr val="231F20"/>
                </a:solidFill>
                <a:cs typeface="Calibri"/>
              </a:rPr>
              <a:t>ill</a:t>
            </a:r>
            <a:r>
              <a:rPr sz="1112" b="1" i="1" spc="-13" dirty="0">
                <a:solidFill>
                  <a:srgbClr val="231F20"/>
                </a:solidFill>
                <a:latin typeface="Times New Roman"/>
                <a:cs typeface="Times New Roman"/>
              </a:rPr>
              <a:t> </a:t>
            </a:r>
            <a:r>
              <a:rPr sz="1112" b="1" i="1" spc="4" dirty="0">
                <a:solidFill>
                  <a:srgbClr val="231F20"/>
                </a:solidFill>
                <a:cs typeface="Calibri"/>
              </a:rPr>
              <a:t>be</a:t>
            </a:r>
            <a:r>
              <a:rPr sz="1112" b="1" i="1" spc="-17" dirty="0">
                <a:solidFill>
                  <a:srgbClr val="231F20"/>
                </a:solidFill>
                <a:latin typeface="Times New Roman"/>
                <a:cs typeface="Times New Roman"/>
              </a:rPr>
              <a:t> </a:t>
            </a:r>
            <a:r>
              <a:rPr sz="1112" b="1" i="1" dirty="0">
                <a:solidFill>
                  <a:srgbClr val="231F20"/>
                </a:solidFill>
                <a:cs typeface="Calibri"/>
              </a:rPr>
              <a:t>re</a:t>
            </a:r>
            <a:r>
              <a:rPr sz="1112" b="1" i="1" spc="4" dirty="0">
                <a:solidFill>
                  <a:srgbClr val="231F20"/>
                </a:solidFill>
                <a:cs typeface="Calibri"/>
              </a:rPr>
              <a:t>ady</a:t>
            </a:r>
            <a:r>
              <a:rPr sz="1112" b="1" i="1" spc="-17"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spc="-17" dirty="0">
                <a:solidFill>
                  <a:srgbClr val="231F20"/>
                </a:solidFill>
                <a:latin typeface="Times New Roman"/>
                <a:cs typeface="Times New Roman"/>
              </a:rPr>
              <a:t> </a:t>
            </a:r>
            <a:r>
              <a:rPr sz="1112" b="1" i="1" dirty="0">
                <a:solidFill>
                  <a:srgbClr val="231F20"/>
                </a:solidFill>
                <a:cs typeface="Calibri"/>
              </a:rPr>
              <a:t>re</a:t>
            </a:r>
            <a:r>
              <a:rPr sz="1112" b="1" i="1" spc="-13" dirty="0">
                <a:solidFill>
                  <a:srgbClr val="231F20"/>
                </a:solidFill>
                <a:cs typeface="Calibri"/>
              </a:rPr>
              <a:t>c</a:t>
            </a:r>
            <a:r>
              <a:rPr sz="1112" b="1" i="1" dirty="0">
                <a:solidFill>
                  <a:srgbClr val="231F20"/>
                </a:solidFill>
                <a:cs typeface="Calibri"/>
              </a:rPr>
              <a:t>eiv</a:t>
            </a:r>
            <a:r>
              <a:rPr sz="1112" b="1" i="1" spc="4" dirty="0">
                <a:solidFill>
                  <a:srgbClr val="231F20"/>
                </a:solidFill>
                <a:cs typeface="Calibri"/>
              </a:rPr>
              <a:t>e</a:t>
            </a:r>
            <a:r>
              <a:rPr sz="1112" b="1" i="1" spc="-9" dirty="0">
                <a:solidFill>
                  <a:srgbClr val="231F20"/>
                </a:solidFill>
                <a:latin typeface="Times New Roman"/>
                <a:cs typeface="Times New Roman"/>
              </a:rPr>
              <a:t> </a:t>
            </a:r>
            <a:r>
              <a:rPr sz="1112" b="1" i="1" dirty="0">
                <a:solidFill>
                  <a:srgbClr val="231F20"/>
                </a:solidFill>
                <a:cs typeface="Calibri"/>
              </a:rPr>
              <a:t>n</a:t>
            </a:r>
            <a:r>
              <a:rPr sz="1112" b="1" i="1" spc="-9" dirty="0">
                <a:solidFill>
                  <a:srgbClr val="231F20"/>
                </a:solidFill>
                <a:cs typeface="Calibri"/>
              </a:rPr>
              <a:t>e</a:t>
            </a:r>
            <a:r>
              <a:rPr sz="1112" b="1" i="1" spc="4" dirty="0">
                <a:solidFill>
                  <a:srgbClr val="231F20"/>
                </a:solidFill>
                <a:cs typeface="Calibri"/>
              </a:rPr>
              <a:t>w</a:t>
            </a:r>
            <a:r>
              <a:rPr sz="1112" b="1" i="1" spc="-13" dirty="0">
                <a:solidFill>
                  <a:srgbClr val="231F20"/>
                </a:solidFill>
                <a:latin typeface="Times New Roman"/>
                <a:cs typeface="Times New Roman"/>
              </a:rPr>
              <a:t> </a:t>
            </a:r>
            <a:r>
              <a:rPr sz="1112" b="1" i="1" spc="-13" dirty="0">
                <a:solidFill>
                  <a:srgbClr val="231F20"/>
                </a:solidFill>
                <a:cs typeface="Calibri"/>
              </a:rPr>
              <a:t>c</a:t>
            </a:r>
            <a:r>
              <a:rPr sz="1112" b="1" i="1" dirty="0">
                <a:solidFill>
                  <a:srgbClr val="231F20"/>
                </a:solidFill>
                <a:cs typeface="Calibri"/>
              </a:rPr>
              <a:t>omm</a:t>
            </a:r>
            <a:r>
              <a:rPr sz="1112" b="1" i="1" spc="4" dirty="0">
                <a:solidFill>
                  <a:srgbClr val="231F20"/>
                </a:solidFill>
                <a:cs typeface="Calibri"/>
              </a:rPr>
              <a:t>ands.</a:t>
            </a:r>
            <a:endParaRPr sz="1112">
              <a:solidFill>
                <a:prstClr val="black"/>
              </a:solidFill>
              <a:cs typeface="Calibri"/>
            </a:endParaRPr>
          </a:p>
        </p:txBody>
      </p:sp>
    </p:spTree>
    <p:extLst>
      <p:ext uri="{BB962C8B-B14F-4D97-AF65-F5344CB8AC3E}">
        <p14:creationId xmlns:p14="http://schemas.microsoft.com/office/powerpoint/2010/main" val="183549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752409"/>
            <a:r>
              <a:rPr spc="-4" dirty="0"/>
              <a:t>L</a:t>
            </a:r>
            <a:r>
              <a:rPr spc="4" dirty="0"/>
              <a:t>a</a:t>
            </a:r>
            <a:r>
              <a:rPr dirty="0"/>
              <a:t>b</a:t>
            </a:r>
            <a:r>
              <a:rPr spc="51" dirty="0">
                <a:latin typeface="Times New Roman"/>
                <a:cs typeface="Times New Roman"/>
              </a:rPr>
              <a:t> </a:t>
            </a:r>
            <a:r>
              <a:rPr spc="-21" dirty="0"/>
              <a:t>9</a:t>
            </a:r>
            <a:r>
              <a:rPr spc="-9" dirty="0"/>
              <a:t>:</a:t>
            </a:r>
            <a:r>
              <a:rPr spc="51" dirty="0">
                <a:latin typeface="Times New Roman"/>
                <a:cs typeface="Times New Roman"/>
              </a:rPr>
              <a:t> </a:t>
            </a:r>
            <a:r>
              <a:rPr spc="-4" dirty="0"/>
              <a:t>Re</a:t>
            </a:r>
            <a:r>
              <a:rPr spc="9" dirty="0"/>
              <a:t>a</a:t>
            </a:r>
            <a:r>
              <a:rPr dirty="0"/>
              <a:t>d</a:t>
            </a:r>
            <a:r>
              <a:rPr spc="60" dirty="0">
                <a:latin typeface="Times New Roman"/>
                <a:cs typeface="Times New Roman"/>
              </a:rPr>
              <a:t> </a:t>
            </a:r>
            <a:r>
              <a:rPr spc="-4" dirty="0"/>
              <a:t>d</a:t>
            </a:r>
            <a:r>
              <a:rPr spc="4" dirty="0"/>
              <a:t>a</a:t>
            </a:r>
            <a:r>
              <a:rPr spc="-13" dirty="0"/>
              <a:t>ta</a:t>
            </a:r>
            <a:r>
              <a:rPr spc="51" dirty="0">
                <a:latin typeface="Times New Roman"/>
                <a:cs typeface="Times New Roman"/>
              </a:rPr>
              <a:t> </a:t>
            </a:r>
            <a:r>
              <a:rPr dirty="0"/>
              <a:t>from</a:t>
            </a:r>
            <a:r>
              <a:rPr spc="51" dirty="0">
                <a:latin typeface="Times New Roman"/>
                <a:cs typeface="Times New Roman"/>
              </a:rPr>
              <a:t> </a:t>
            </a:r>
            <a:r>
              <a:rPr dirty="0"/>
              <a:t>sock</a:t>
            </a:r>
            <a:r>
              <a:rPr spc="4" dirty="0"/>
              <a:t>e</a:t>
            </a:r>
            <a:r>
              <a:rPr spc="-9" dirty="0"/>
              <a:t>t</a:t>
            </a:r>
            <a:endParaRPr>
              <a:latin typeface="Times New Roman"/>
              <a:cs typeface="Times New Roman"/>
            </a:endParaRPr>
          </a:p>
        </p:txBody>
      </p:sp>
      <p:sp>
        <p:nvSpPr>
          <p:cNvPr id="3" name="object 3"/>
          <p:cNvSpPr txBox="1"/>
          <p:nvPr/>
        </p:nvSpPr>
        <p:spPr>
          <a:xfrm>
            <a:off x="781109" y="1431722"/>
            <a:ext cx="5913192" cy="289438"/>
          </a:xfrm>
          <a:prstGeom prst="rect">
            <a:avLst/>
          </a:prstGeom>
        </p:spPr>
        <p:txBody>
          <a:bodyPr vert="horz" wrap="square" lIns="0" tIns="0" rIns="0" bIns="0" rtlCol="0">
            <a:spAutoFit/>
          </a:bodyPr>
          <a:lstStyle/>
          <a:p>
            <a:pPr marL="10860"/>
            <a:r>
              <a:rPr sz="1881" dirty="0">
                <a:solidFill>
                  <a:srgbClr val="1F2859"/>
                </a:solidFill>
                <a:latin typeface="Arial"/>
                <a:cs typeface="Arial"/>
              </a:rPr>
              <a:t>The</a:t>
            </a:r>
            <a:r>
              <a:rPr sz="1881" spc="38" dirty="0">
                <a:solidFill>
                  <a:srgbClr val="1F2859"/>
                </a:solidFill>
                <a:latin typeface="Times New Roman"/>
                <a:cs typeface="Times New Roman"/>
              </a:rPr>
              <a:t> </a:t>
            </a:r>
            <a:r>
              <a:rPr sz="1881" dirty="0">
                <a:solidFill>
                  <a:srgbClr val="1F2859"/>
                </a:solidFill>
                <a:latin typeface="Arial"/>
                <a:cs typeface="Arial"/>
              </a:rPr>
              <a:t>SOCKR</a:t>
            </a:r>
            <a:r>
              <a:rPr sz="1881" spc="51"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dirty="0">
                <a:solidFill>
                  <a:srgbClr val="1F2859"/>
                </a:solidFill>
                <a:latin typeface="Arial"/>
                <a:cs typeface="Arial"/>
              </a:rPr>
              <a:t>mmand</a:t>
            </a:r>
            <a:r>
              <a:rPr sz="1881" spc="17" dirty="0">
                <a:solidFill>
                  <a:srgbClr val="1F2859"/>
                </a:solidFill>
                <a:latin typeface="Times New Roman"/>
                <a:cs typeface="Times New Roman"/>
              </a:rPr>
              <a:t> </a:t>
            </a:r>
            <a:r>
              <a:rPr sz="1881" spc="-4" dirty="0">
                <a:solidFill>
                  <a:srgbClr val="1F2859"/>
                </a:solidFill>
                <a:latin typeface="Arial"/>
                <a:cs typeface="Arial"/>
              </a:rPr>
              <a:t>allo</a:t>
            </a:r>
            <a:r>
              <a:rPr sz="1881" dirty="0">
                <a:solidFill>
                  <a:srgbClr val="1F2859"/>
                </a:solidFill>
                <a:latin typeface="Arial"/>
                <a:cs typeface="Arial"/>
              </a:rPr>
              <a:t>ws</a:t>
            </a:r>
            <a:r>
              <a:rPr sz="1881" spc="43" dirty="0">
                <a:solidFill>
                  <a:srgbClr val="1F2859"/>
                </a:solidFill>
                <a:latin typeface="Times New Roman"/>
                <a:cs typeface="Times New Roman"/>
              </a:rPr>
              <a:t> </a:t>
            </a:r>
            <a:r>
              <a:rPr sz="1881" dirty="0">
                <a:solidFill>
                  <a:srgbClr val="1F2859"/>
                </a:solidFill>
                <a:latin typeface="Arial"/>
                <a:cs typeface="Arial"/>
              </a:rPr>
              <a:t>to</a:t>
            </a:r>
            <a:r>
              <a:rPr sz="1881" spc="43" dirty="0">
                <a:solidFill>
                  <a:srgbClr val="1F2859"/>
                </a:solidFill>
                <a:latin typeface="Times New Roman"/>
                <a:cs typeface="Times New Roman"/>
              </a:rPr>
              <a:t> </a:t>
            </a:r>
            <a:r>
              <a:rPr sz="1881" dirty="0">
                <a:solidFill>
                  <a:srgbClr val="1F2859"/>
                </a:solidFill>
                <a:latin typeface="Arial"/>
                <a:cs typeface="Arial"/>
              </a:rPr>
              <a:t>re</a:t>
            </a:r>
            <a:r>
              <a:rPr sz="1881" spc="-4" dirty="0">
                <a:solidFill>
                  <a:srgbClr val="1F2859"/>
                </a:solidFill>
                <a:latin typeface="Arial"/>
                <a:cs typeface="Arial"/>
              </a:rPr>
              <a:t>a</a:t>
            </a:r>
            <a:r>
              <a:rPr sz="1881" dirty="0">
                <a:solidFill>
                  <a:srgbClr val="1F2859"/>
                </a:solidFill>
                <a:latin typeface="Arial"/>
                <a:cs typeface="Arial"/>
              </a:rPr>
              <a:t>d</a:t>
            </a:r>
            <a:r>
              <a:rPr sz="1881" spc="34" dirty="0">
                <a:solidFill>
                  <a:srgbClr val="1F2859"/>
                </a:solidFill>
                <a:latin typeface="Times New Roman"/>
                <a:cs typeface="Times New Roman"/>
              </a:rPr>
              <a:t> </a:t>
            </a:r>
            <a:r>
              <a:rPr sz="1881" spc="-4" dirty="0">
                <a:solidFill>
                  <a:srgbClr val="1F2859"/>
                </a:solidFill>
                <a:latin typeface="Arial"/>
                <a:cs typeface="Arial"/>
              </a:rPr>
              <a:t>dat</a:t>
            </a:r>
            <a:r>
              <a:rPr sz="1881" dirty="0">
                <a:solidFill>
                  <a:srgbClr val="1F2859"/>
                </a:solidFill>
                <a:latin typeface="Arial"/>
                <a:cs typeface="Arial"/>
              </a:rPr>
              <a:t>a</a:t>
            </a:r>
            <a:r>
              <a:rPr sz="1881" spc="38" dirty="0">
                <a:solidFill>
                  <a:srgbClr val="1F2859"/>
                </a:solidFill>
                <a:latin typeface="Times New Roman"/>
                <a:cs typeface="Times New Roman"/>
              </a:rPr>
              <a:t> </a:t>
            </a:r>
            <a:r>
              <a:rPr sz="1881" dirty="0">
                <a:solidFill>
                  <a:srgbClr val="1F2859"/>
                </a:solidFill>
                <a:latin typeface="Arial"/>
                <a:cs typeface="Arial"/>
              </a:rPr>
              <a:t>from</a:t>
            </a:r>
            <a:r>
              <a:rPr sz="1881" spc="21"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endParaRPr sz="1881">
              <a:latin typeface="Arial"/>
              <a:cs typeface="Arial"/>
            </a:endParaRPr>
          </a:p>
        </p:txBody>
      </p:sp>
      <p:sp>
        <p:nvSpPr>
          <p:cNvPr id="4" name="object 4"/>
          <p:cNvSpPr txBox="1"/>
          <p:nvPr/>
        </p:nvSpPr>
        <p:spPr>
          <a:xfrm>
            <a:off x="781109" y="2577419"/>
            <a:ext cx="2786096" cy="1737207"/>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4" dirty="0">
                <a:solidFill>
                  <a:srgbClr val="192450"/>
                </a:solidFill>
                <a:latin typeface="Arial"/>
                <a:cs typeface="Arial"/>
              </a:rPr>
              <a:t>Si</a:t>
            </a:r>
            <a:r>
              <a:rPr sz="1667" spc="-4" dirty="0">
                <a:solidFill>
                  <a:srgbClr val="192450"/>
                </a:solidFill>
                <a:latin typeface="Arial"/>
                <a:cs typeface="Arial"/>
              </a:rPr>
              <a:t>n</a:t>
            </a:r>
            <a:r>
              <a:rPr sz="1667" spc="4" dirty="0">
                <a:solidFill>
                  <a:srgbClr val="192450"/>
                </a:solidFill>
                <a:latin typeface="Arial"/>
                <a:cs typeface="Arial"/>
              </a:rPr>
              <a:t>tax</a:t>
            </a:r>
            <a:endParaRPr sz="1667">
              <a:latin typeface="Arial"/>
              <a:cs typeface="Arial"/>
            </a:endParaRPr>
          </a:p>
          <a:p>
            <a:pPr marL="513124" lvl="1" indent="-167783">
              <a:spcBef>
                <a:spcPts val="590"/>
              </a:spcBef>
              <a:buClr>
                <a:srgbClr val="192450"/>
              </a:buClr>
              <a:buFont typeface="Arial"/>
              <a:buChar char="•"/>
              <a:tabLst>
                <a:tab pos="513667" algn="l"/>
              </a:tabLst>
            </a:pPr>
            <a:r>
              <a:rPr sz="1496" spc="-111" dirty="0">
                <a:solidFill>
                  <a:srgbClr val="37A9DB"/>
                </a:solidFill>
                <a:latin typeface="Arial"/>
                <a:cs typeface="Arial"/>
              </a:rPr>
              <a:t>A</a:t>
            </a:r>
            <a:r>
              <a:rPr sz="1496" dirty="0">
                <a:solidFill>
                  <a:srgbClr val="37A9DB"/>
                </a:solidFill>
                <a:latin typeface="Arial"/>
                <a:cs typeface="Arial"/>
              </a:rPr>
              <a:t>T+S.</a:t>
            </a:r>
            <a:r>
              <a:rPr sz="1496" spc="4" dirty="0">
                <a:solidFill>
                  <a:srgbClr val="37A9DB"/>
                </a:solidFill>
                <a:latin typeface="Arial"/>
                <a:cs typeface="Arial"/>
              </a:rPr>
              <a:t>S</a:t>
            </a:r>
            <a:r>
              <a:rPr sz="1496" spc="-9" dirty="0">
                <a:solidFill>
                  <a:srgbClr val="37A9DB"/>
                </a:solidFill>
                <a:latin typeface="Arial"/>
                <a:cs typeface="Arial"/>
              </a:rPr>
              <a:t>O</a:t>
            </a:r>
            <a:r>
              <a:rPr sz="1496" spc="-4" dirty="0">
                <a:solidFill>
                  <a:srgbClr val="37A9DB"/>
                </a:solidFill>
                <a:latin typeface="Arial"/>
                <a:cs typeface="Arial"/>
              </a:rPr>
              <a:t>CKR</a:t>
            </a:r>
            <a:r>
              <a:rPr sz="1496" spc="4" dirty="0">
                <a:solidFill>
                  <a:srgbClr val="37A9DB"/>
                </a:solidFill>
                <a:latin typeface="Arial"/>
                <a:cs typeface="Arial"/>
              </a:rPr>
              <a:t>=</a:t>
            </a:r>
            <a:r>
              <a:rPr sz="1496" dirty="0">
                <a:solidFill>
                  <a:srgbClr val="37A9DB"/>
                </a:solidFill>
                <a:latin typeface="Arial"/>
                <a:cs typeface="Arial"/>
              </a:rPr>
              <a:t>&lt;ID</a:t>
            </a:r>
            <a:r>
              <a:rPr sz="1496" spc="4" dirty="0">
                <a:solidFill>
                  <a:srgbClr val="37A9DB"/>
                </a:solidFill>
                <a:latin typeface="Arial"/>
                <a:cs typeface="Arial"/>
              </a:rPr>
              <a:t>&gt;</a:t>
            </a:r>
            <a:r>
              <a:rPr sz="1496" dirty="0">
                <a:solidFill>
                  <a:srgbClr val="37A9DB"/>
                </a:solidFill>
                <a:latin typeface="Arial"/>
                <a:cs typeface="Arial"/>
              </a:rPr>
              <a:t>,</a:t>
            </a:r>
            <a:r>
              <a:rPr sz="1496" spc="9" dirty="0">
                <a:solidFill>
                  <a:srgbClr val="37A9DB"/>
                </a:solidFill>
                <a:latin typeface="Arial"/>
                <a:cs typeface="Arial"/>
              </a:rPr>
              <a:t>&lt;</a:t>
            </a:r>
            <a:r>
              <a:rPr sz="1496" spc="4" dirty="0">
                <a:solidFill>
                  <a:srgbClr val="37A9DB"/>
                </a:solidFill>
                <a:latin typeface="Arial"/>
                <a:cs typeface="Arial"/>
              </a:rPr>
              <a:t>l</a:t>
            </a:r>
            <a:r>
              <a:rPr sz="1496" spc="-4" dirty="0">
                <a:solidFill>
                  <a:srgbClr val="37A9DB"/>
                </a:solidFill>
                <a:latin typeface="Arial"/>
                <a:cs typeface="Arial"/>
              </a:rPr>
              <a:t>e</a:t>
            </a:r>
            <a:r>
              <a:rPr sz="1496" dirty="0">
                <a:solidFill>
                  <a:srgbClr val="37A9DB"/>
                </a:solidFill>
                <a:latin typeface="Arial"/>
                <a:cs typeface="Arial"/>
              </a:rPr>
              <a:t>n&gt;</a:t>
            </a:r>
            <a:endParaRPr sz="1496">
              <a:latin typeface="Arial"/>
              <a:cs typeface="Arial"/>
            </a:endParaRPr>
          </a:p>
          <a:p>
            <a:pPr lvl="1">
              <a:spcBef>
                <a:spcPts val="25"/>
              </a:spcBef>
              <a:buClr>
                <a:srgbClr val="192450"/>
              </a:buClr>
              <a:buFont typeface="Arial"/>
              <a:buChar char="•"/>
            </a:pPr>
            <a:endParaRPr sz="1967">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4" dirty="0">
                <a:solidFill>
                  <a:srgbClr val="192450"/>
                </a:solidFill>
                <a:latin typeface="Arial"/>
                <a:cs typeface="Arial"/>
              </a:rPr>
              <a:t>o</a:t>
            </a:r>
            <a:r>
              <a:rPr sz="1667" dirty="0">
                <a:solidFill>
                  <a:srgbClr val="192450"/>
                </a:solidFill>
                <a:latin typeface="Arial"/>
                <a:cs typeface="Arial"/>
              </a:rPr>
              <a:t>nfigura</a:t>
            </a:r>
            <a:r>
              <a:rPr sz="1667" spc="4" dirty="0">
                <a:solidFill>
                  <a:srgbClr val="192450"/>
                </a:solidFill>
                <a:latin typeface="Arial"/>
                <a:cs typeface="Arial"/>
              </a:rPr>
              <a:t>tion</a:t>
            </a:r>
            <a:r>
              <a:rPr sz="1667" spc="68" dirty="0">
                <a:solidFill>
                  <a:srgbClr val="192450"/>
                </a:solidFill>
                <a:latin typeface="Times New Roman"/>
                <a:cs typeface="Times New Roman"/>
              </a:rPr>
              <a:t> </a:t>
            </a:r>
            <a:r>
              <a:rPr sz="1667" spc="4" dirty="0">
                <a:solidFill>
                  <a:srgbClr val="192450"/>
                </a:solidFill>
                <a:latin typeface="Arial"/>
                <a:cs typeface="Arial"/>
              </a:rPr>
              <a:t>p</a:t>
            </a:r>
            <a:r>
              <a:rPr sz="1667" spc="-4" dirty="0">
                <a:solidFill>
                  <a:srgbClr val="192450"/>
                </a:solidFill>
                <a:latin typeface="Arial"/>
                <a:cs typeface="Arial"/>
              </a:rPr>
              <a:t>a</a:t>
            </a:r>
            <a:r>
              <a:rPr sz="1667" spc="9" dirty="0">
                <a:solidFill>
                  <a:srgbClr val="192450"/>
                </a:solidFill>
                <a:latin typeface="Arial"/>
                <a:cs typeface="Arial"/>
              </a:rPr>
              <a:t>ram</a:t>
            </a:r>
            <a:r>
              <a:rPr sz="1667" spc="-4" dirty="0">
                <a:solidFill>
                  <a:srgbClr val="192450"/>
                </a:solidFill>
                <a:latin typeface="Arial"/>
                <a:cs typeface="Arial"/>
              </a:rPr>
              <a:t>e</a:t>
            </a:r>
            <a:r>
              <a:rPr sz="1667" spc="4" dirty="0">
                <a:solidFill>
                  <a:srgbClr val="192450"/>
                </a:solidFill>
                <a:latin typeface="Arial"/>
                <a:cs typeface="Arial"/>
              </a:rPr>
              <a:t>ters</a:t>
            </a:r>
            <a:endParaRPr sz="1667">
              <a:latin typeface="Arial"/>
              <a:cs typeface="Arial"/>
            </a:endParaRPr>
          </a:p>
          <a:p>
            <a:pPr marL="513667" lvl="1" indent="-168326">
              <a:spcBef>
                <a:spcPts val="590"/>
              </a:spcBef>
              <a:buClr>
                <a:srgbClr val="192450"/>
              </a:buClr>
              <a:buFont typeface="Arial"/>
              <a:buChar char="•"/>
              <a:tabLst>
                <a:tab pos="513667" algn="l"/>
              </a:tabLst>
            </a:pPr>
            <a:r>
              <a:rPr sz="1496" dirty="0">
                <a:solidFill>
                  <a:srgbClr val="37A9DB"/>
                </a:solidFill>
                <a:latin typeface="Arial"/>
                <a:cs typeface="Arial"/>
              </a:rPr>
              <a:t>&lt;ID</a:t>
            </a:r>
            <a:r>
              <a:rPr sz="1496" spc="4" dirty="0">
                <a:solidFill>
                  <a:srgbClr val="37A9DB"/>
                </a:solidFill>
                <a:latin typeface="Arial"/>
                <a:cs typeface="Arial"/>
              </a:rPr>
              <a:t>&gt;</a:t>
            </a:r>
            <a:r>
              <a:rPr sz="1496" dirty="0">
                <a:solidFill>
                  <a:srgbClr val="37A9DB"/>
                </a:solidFill>
                <a:latin typeface="Arial"/>
                <a:cs typeface="Arial"/>
              </a:rPr>
              <a:t>:</a:t>
            </a:r>
            <a:r>
              <a:rPr sz="1496" spc="64"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a:t>
            </a:r>
            <a:r>
              <a:rPr sz="1496" dirty="0">
                <a:solidFill>
                  <a:srgbClr val="37A9DB"/>
                </a:solidFill>
                <a:latin typeface="Arial"/>
                <a:cs typeface="Arial"/>
              </a:rPr>
              <a:t>t</a:t>
            </a:r>
            <a:r>
              <a:rPr sz="1496" spc="30"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dent</a:t>
            </a:r>
            <a:r>
              <a:rPr sz="1496" spc="4" dirty="0">
                <a:solidFill>
                  <a:srgbClr val="37A9DB"/>
                </a:solidFill>
                <a:latin typeface="Arial"/>
                <a:cs typeface="Arial"/>
              </a:rPr>
              <a:t>i</a:t>
            </a:r>
            <a:r>
              <a:rPr sz="1496" dirty="0">
                <a:solidFill>
                  <a:srgbClr val="37A9DB"/>
                </a:solidFill>
                <a:latin typeface="Arial"/>
                <a:cs typeface="Arial"/>
              </a:rPr>
              <a:t>f</a:t>
            </a:r>
            <a:r>
              <a:rPr sz="1496" spc="4" dirty="0">
                <a:solidFill>
                  <a:srgbClr val="37A9DB"/>
                </a:solidFill>
                <a:latin typeface="Arial"/>
                <a:cs typeface="Arial"/>
              </a:rPr>
              <a:t>i</a:t>
            </a:r>
            <a:r>
              <a:rPr sz="1496" spc="-4" dirty="0">
                <a:solidFill>
                  <a:srgbClr val="37A9DB"/>
                </a:solidFill>
                <a:latin typeface="Arial"/>
                <a:cs typeface="Arial"/>
              </a:rPr>
              <a:t>er</a:t>
            </a:r>
            <a:endParaRPr sz="1496">
              <a:latin typeface="Arial"/>
              <a:cs typeface="Arial"/>
            </a:endParaRPr>
          </a:p>
          <a:p>
            <a:pPr marL="513667" lvl="1" indent="-168326">
              <a:spcBef>
                <a:spcPts val="577"/>
              </a:spcBef>
              <a:buClr>
                <a:srgbClr val="192450"/>
              </a:buClr>
              <a:buFont typeface="Arial"/>
              <a:buChar char="•"/>
              <a:tabLst>
                <a:tab pos="513667" algn="l"/>
              </a:tabLst>
            </a:pPr>
            <a:r>
              <a:rPr sz="1496" dirty="0">
                <a:solidFill>
                  <a:srgbClr val="37A9DB"/>
                </a:solidFill>
                <a:latin typeface="Arial"/>
                <a:cs typeface="Arial"/>
              </a:rPr>
              <a:t>&lt;</a:t>
            </a:r>
            <a:r>
              <a:rPr sz="1496" spc="4" dirty="0">
                <a:solidFill>
                  <a:srgbClr val="37A9DB"/>
                </a:solidFill>
                <a:latin typeface="Arial"/>
                <a:cs typeface="Arial"/>
              </a:rPr>
              <a:t>l</a:t>
            </a:r>
            <a:r>
              <a:rPr sz="1496" spc="-4" dirty="0">
                <a:solidFill>
                  <a:srgbClr val="37A9DB"/>
                </a:solidFill>
                <a:latin typeface="Arial"/>
                <a:cs typeface="Arial"/>
              </a:rPr>
              <a:t>e</a:t>
            </a:r>
            <a:r>
              <a:rPr sz="1496" dirty="0">
                <a:solidFill>
                  <a:srgbClr val="37A9DB"/>
                </a:solidFill>
                <a:latin typeface="Arial"/>
                <a:cs typeface="Arial"/>
              </a:rPr>
              <a:t>n&gt;:</a:t>
            </a:r>
            <a:r>
              <a:rPr sz="1496" spc="43" dirty="0">
                <a:solidFill>
                  <a:srgbClr val="37A9DB"/>
                </a:solidFill>
                <a:latin typeface="Times New Roman"/>
                <a:cs typeface="Times New Roman"/>
              </a:rPr>
              <a:t> </a:t>
            </a:r>
            <a:r>
              <a:rPr sz="1496" dirty="0">
                <a:solidFill>
                  <a:srgbClr val="37A9DB"/>
                </a:solidFill>
                <a:latin typeface="Arial"/>
                <a:cs typeface="Arial"/>
              </a:rPr>
              <a:t>d</a:t>
            </a:r>
            <a:r>
              <a:rPr sz="1496" spc="-4" dirty="0">
                <a:solidFill>
                  <a:srgbClr val="37A9DB"/>
                </a:solidFill>
                <a:latin typeface="Arial"/>
                <a:cs typeface="Arial"/>
              </a:rPr>
              <a:t>at</a:t>
            </a:r>
            <a:r>
              <a:rPr sz="1496" dirty="0">
                <a:solidFill>
                  <a:srgbClr val="37A9DB"/>
                </a:solidFill>
                <a:latin typeface="Arial"/>
                <a:cs typeface="Arial"/>
              </a:rPr>
              <a:t>a</a:t>
            </a:r>
            <a:r>
              <a:rPr sz="1496" spc="56" dirty="0">
                <a:solidFill>
                  <a:srgbClr val="37A9DB"/>
                </a:solidFill>
                <a:latin typeface="Times New Roman"/>
                <a:cs typeface="Times New Roman"/>
              </a:rPr>
              <a:t> </a:t>
            </a:r>
            <a:r>
              <a:rPr sz="1496" spc="4" dirty="0">
                <a:solidFill>
                  <a:srgbClr val="37A9DB"/>
                </a:solidFill>
                <a:latin typeface="Arial"/>
                <a:cs typeface="Arial"/>
              </a:rPr>
              <a:t>l</a:t>
            </a:r>
            <a:r>
              <a:rPr sz="1496" spc="-4" dirty="0">
                <a:solidFill>
                  <a:srgbClr val="37A9DB"/>
                </a:solidFill>
                <a:latin typeface="Arial"/>
                <a:cs typeface="Arial"/>
              </a:rPr>
              <a:t>engt</a:t>
            </a:r>
            <a:r>
              <a:rPr sz="1496" dirty="0">
                <a:solidFill>
                  <a:srgbClr val="37A9DB"/>
                </a:solidFill>
                <a:latin typeface="Arial"/>
                <a:cs typeface="Arial"/>
              </a:rPr>
              <a:t>h</a:t>
            </a:r>
            <a:r>
              <a:rPr sz="1496" spc="43" dirty="0">
                <a:solidFill>
                  <a:srgbClr val="37A9DB"/>
                </a:solidFill>
                <a:latin typeface="Times New Roman"/>
                <a:cs typeface="Times New Roman"/>
              </a:rPr>
              <a:t> </a:t>
            </a:r>
            <a:r>
              <a:rPr sz="1496" dirty="0">
                <a:solidFill>
                  <a:srgbClr val="37A9DB"/>
                </a:solidFill>
                <a:latin typeface="Arial"/>
                <a:cs typeface="Arial"/>
              </a:rPr>
              <a:t>to</a:t>
            </a:r>
            <a:r>
              <a:rPr sz="1496" spc="56" dirty="0">
                <a:solidFill>
                  <a:srgbClr val="37A9DB"/>
                </a:solidFill>
                <a:latin typeface="Times New Roman"/>
                <a:cs typeface="Times New Roman"/>
              </a:rPr>
              <a:t> </a:t>
            </a:r>
            <a:r>
              <a:rPr sz="1496" dirty="0">
                <a:solidFill>
                  <a:srgbClr val="37A9DB"/>
                </a:solidFill>
                <a:latin typeface="Arial"/>
                <a:cs typeface="Arial"/>
              </a:rPr>
              <a:t>read</a:t>
            </a:r>
            <a:endParaRPr sz="1496">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10</a:t>
            </a:r>
            <a:r>
              <a:rPr sz="1112" spc="4" dirty="0">
                <a:solidFill>
                  <a:srgbClr val="FFFFFF"/>
                </a:solidFill>
                <a:latin typeface="Arial"/>
                <a:cs typeface="Arial"/>
              </a:rPr>
              <a:t>1</a:t>
            </a:r>
            <a:endParaRPr sz="1112">
              <a:latin typeface="Arial"/>
              <a:cs typeface="Arial"/>
            </a:endParaRPr>
          </a:p>
        </p:txBody>
      </p:sp>
    </p:spTree>
    <p:extLst>
      <p:ext uri="{BB962C8B-B14F-4D97-AF65-F5344CB8AC3E}">
        <p14:creationId xmlns:p14="http://schemas.microsoft.com/office/powerpoint/2010/main" val="1507839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p:nvPr/>
        </p:nvSpPr>
        <p:spPr>
          <a:xfrm>
            <a:off x="6539841" y="2438064"/>
            <a:ext cx="2340842" cy="4221770"/>
          </a:xfrm>
          <a:custGeom>
            <a:avLst/>
            <a:gdLst/>
            <a:ahLst/>
            <a:cxnLst/>
            <a:rect l="l" t="t" r="r" b="b"/>
            <a:pathLst>
              <a:path w="2737484" h="4937125">
                <a:moveTo>
                  <a:pt x="0" y="4936571"/>
                </a:moveTo>
                <a:lnTo>
                  <a:pt x="2736948" y="4936571"/>
                </a:lnTo>
                <a:lnTo>
                  <a:pt x="2736948" y="0"/>
                </a:lnTo>
                <a:lnTo>
                  <a:pt x="0" y="0"/>
                </a:lnTo>
                <a:lnTo>
                  <a:pt x="0" y="4936571"/>
                </a:lnTo>
                <a:close/>
              </a:path>
            </a:pathLst>
          </a:custGeom>
          <a:solidFill>
            <a:srgbClr val="E3E6EA"/>
          </a:solidFill>
        </p:spPr>
        <p:txBody>
          <a:bodyPr wrap="square" lIns="0" tIns="0" rIns="0" bIns="0" rtlCol="0"/>
          <a:lstStyle/>
          <a:p>
            <a:endParaRPr sz="1539"/>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2752409"/>
            <a:r>
              <a:rPr spc="-4" dirty="0"/>
              <a:t>L</a:t>
            </a:r>
            <a:r>
              <a:rPr spc="4" dirty="0"/>
              <a:t>a</a:t>
            </a:r>
            <a:r>
              <a:rPr dirty="0"/>
              <a:t>b</a:t>
            </a:r>
            <a:r>
              <a:rPr spc="51" dirty="0">
                <a:latin typeface="Times New Roman"/>
                <a:cs typeface="Times New Roman"/>
              </a:rPr>
              <a:t> </a:t>
            </a:r>
            <a:r>
              <a:rPr spc="-21" dirty="0"/>
              <a:t>9</a:t>
            </a:r>
            <a:r>
              <a:rPr spc="-9" dirty="0"/>
              <a:t>:</a:t>
            </a:r>
            <a:r>
              <a:rPr spc="51" dirty="0">
                <a:latin typeface="Times New Roman"/>
                <a:cs typeface="Times New Roman"/>
              </a:rPr>
              <a:t> </a:t>
            </a:r>
            <a:r>
              <a:rPr spc="-4" dirty="0"/>
              <a:t>Re</a:t>
            </a:r>
            <a:r>
              <a:rPr spc="9" dirty="0"/>
              <a:t>a</a:t>
            </a:r>
            <a:r>
              <a:rPr dirty="0"/>
              <a:t>d</a:t>
            </a:r>
            <a:r>
              <a:rPr spc="60" dirty="0">
                <a:latin typeface="Times New Roman"/>
                <a:cs typeface="Times New Roman"/>
              </a:rPr>
              <a:t> </a:t>
            </a:r>
            <a:r>
              <a:rPr spc="-4" dirty="0"/>
              <a:t>d</a:t>
            </a:r>
            <a:r>
              <a:rPr spc="4" dirty="0"/>
              <a:t>a</a:t>
            </a:r>
            <a:r>
              <a:rPr spc="-13" dirty="0"/>
              <a:t>ta</a:t>
            </a:r>
            <a:r>
              <a:rPr spc="51" dirty="0">
                <a:latin typeface="Times New Roman"/>
                <a:cs typeface="Times New Roman"/>
              </a:rPr>
              <a:t> </a:t>
            </a:r>
            <a:r>
              <a:rPr dirty="0"/>
              <a:t>from</a:t>
            </a:r>
            <a:r>
              <a:rPr spc="51" dirty="0">
                <a:latin typeface="Times New Roman"/>
                <a:cs typeface="Times New Roman"/>
              </a:rPr>
              <a:t> </a:t>
            </a:r>
            <a:r>
              <a:rPr dirty="0"/>
              <a:t>sock</a:t>
            </a:r>
            <a:r>
              <a:rPr spc="4" dirty="0"/>
              <a:t>e</a:t>
            </a:r>
            <a:r>
              <a:rPr spc="-9" dirty="0"/>
              <a:t>t</a:t>
            </a:r>
            <a:endParaRPr>
              <a:latin typeface="Times New Roman"/>
              <a:cs typeface="Times New Roman"/>
            </a:endParaRPr>
          </a:p>
        </p:txBody>
      </p:sp>
      <p:sp>
        <p:nvSpPr>
          <p:cNvPr id="5" name="object 5"/>
          <p:cNvSpPr txBox="1"/>
          <p:nvPr/>
        </p:nvSpPr>
        <p:spPr>
          <a:xfrm>
            <a:off x="781117" y="1431720"/>
            <a:ext cx="2798585" cy="74982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4" dirty="0">
                <a:solidFill>
                  <a:srgbClr val="1F2859"/>
                </a:solidFill>
                <a:latin typeface="Arial"/>
                <a:cs typeface="Arial"/>
              </a:rPr>
              <a:t>R</a:t>
            </a:r>
            <a:r>
              <a:rPr sz="1881" dirty="0">
                <a:solidFill>
                  <a:srgbClr val="1F2859"/>
                </a:solidFill>
                <a:latin typeface="Arial"/>
                <a:cs typeface="Arial"/>
              </a:rPr>
              <a:t>e</a:t>
            </a:r>
            <a:r>
              <a:rPr sz="1881" spc="-4" dirty="0">
                <a:solidFill>
                  <a:srgbClr val="1F2859"/>
                </a:solidFill>
                <a:latin typeface="Arial"/>
                <a:cs typeface="Arial"/>
              </a:rPr>
              <a:t>a</a:t>
            </a:r>
            <a:r>
              <a:rPr sz="1881" dirty="0">
                <a:solidFill>
                  <a:srgbClr val="1F2859"/>
                </a:solidFill>
                <a:latin typeface="Arial"/>
                <a:cs typeface="Arial"/>
              </a:rPr>
              <a:t>d</a:t>
            </a:r>
            <a:r>
              <a:rPr sz="1881" spc="38" dirty="0">
                <a:solidFill>
                  <a:srgbClr val="1F2859"/>
                </a:solidFill>
                <a:latin typeface="Times New Roman"/>
                <a:cs typeface="Times New Roman"/>
              </a:rPr>
              <a:t> </a:t>
            </a:r>
            <a:r>
              <a:rPr sz="1881" spc="-4" dirty="0">
                <a:solidFill>
                  <a:srgbClr val="1F2859"/>
                </a:solidFill>
                <a:latin typeface="Arial"/>
                <a:cs typeface="Arial"/>
              </a:rPr>
              <a:t>data</a:t>
            </a:r>
            <a:endParaRPr sz="1881">
              <a:latin typeface="Arial"/>
              <a:cs typeface="Arial"/>
            </a:endParaRPr>
          </a:p>
          <a:p>
            <a:pPr>
              <a:spcBef>
                <a:spcPts val="3"/>
              </a:spcBef>
              <a:buClr>
                <a:srgbClr val="37A9DB"/>
              </a:buClr>
              <a:buFont typeface="Arial"/>
              <a:buChar char="•"/>
            </a:pPr>
            <a:endParaRPr sz="1496">
              <a:latin typeface="Times New Roman"/>
              <a:cs typeface="Times New Roman"/>
            </a:endParaRPr>
          </a:p>
          <a:p>
            <a:pPr marL="513667" lvl="1" indent="-168326">
              <a:buClr>
                <a:srgbClr val="37A9DB"/>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9" dirty="0">
                <a:solidFill>
                  <a:srgbClr val="37A9DB"/>
                </a:solidFill>
                <a:latin typeface="Arial"/>
                <a:cs typeface="Arial"/>
              </a:rPr>
              <a:t>O</a:t>
            </a:r>
            <a:r>
              <a:rPr sz="1496" b="1" spc="-4" dirty="0">
                <a:solidFill>
                  <a:srgbClr val="37A9DB"/>
                </a:solidFill>
                <a:latin typeface="Arial"/>
                <a:cs typeface="Arial"/>
              </a:rPr>
              <a:t>CKR=00,</a:t>
            </a:r>
            <a:r>
              <a:rPr sz="1496" b="1" dirty="0">
                <a:solidFill>
                  <a:srgbClr val="37A9DB"/>
                </a:solidFill>
                <a:latin typeface="Arial"/>
                <a:cs typeface="Arial"/>
              </a:rPr>
              <a:t>13</a:t>
            </a:r>
            <a:endParaRPr sz="1496">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10</a:t>
            </a:r>
            <a:r>
              <a:rPr sz="1112" spc="4" dirty="0">
                <a:solidFill>
                  <a:srgbClr val="FFFFFF"/>
                </a:solidFill>
                <a:latin typeface="Arial"/>
                <a:cs typeface="Arial"/>
              </a:rPr>
              <a:t>2</a:t>
            </a:r>
            <a:endParaRPr sz="1112">
              <a:latin typeface="Arial"/>
              <a:cs typeface="Arial"/>
            </a:endParaRPr>
          </a:p>
        </p:txBody>
      </p:sp>
      <p:sp>
        <p:nvSpPr>
          <p:cNvPr id="8" name="object 8"/>
          <p:cNvSpPr txBox="1"/>
          <p:nvPr/>
        </p:nvSpPr>
        <p:spPr>
          <a:xfrm>
            <a:off x="7162765" y="2475736"/>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9" name="object 9"/>
          <p:cNvSpPr/>
          <p:nvPr/>
        </p:nvSpPr>
        <p:spPr>
          <a:xfrm>
            <a:off x="981787" y="4540100"/>
            <a:ext cx="3743163" cy="1552129"/>
          </a:xfrm>
          <a:prstGeom prst="rect">
            <a:avLst/>
          </a:prstGeom>
          <a:blipFill>
            <a:blip r:embed="rId4" cstate="print"/>
            <a:stretch>
              <a:fillRect/>
            </a:stretch>
          </a:blipFill>
        </p:spPr>
        <p:txBody>
          <a:bodyPr wrap="square" lIns="0" tIns="0" rIns="0" bIns="0" rtlCol="0"/>
          <a:lstStyle/>
          <a:p>
            <a:endParaRPr sz="1539"/>
          </a:p>
        </p:txBody>
      </p:sp>
      <p:graphicFrame>
        <p:nvGraphicFramePr>
          <p:cNvPr id="7" name="object 7"/>
          <p:cNvGraphicFramePr>
            <a:graphicFrameLocks noGrp="1"/>
          </p:cNvGraphicFramePr>
          <p:nvPr/>
        </p:nvGraphicFramePr>
        <p:xfrm>
          <a:off x="7376920" y="3074127"/>
          <a:ext cx="881592" cy="951108"/>
        </p:xfrm>
        <a:graphic>
          <a:graphicData uri="http://schemas.openxmlformats.org/drawingml/2006/table">
            <a:tbl>
              <a:tblPr firstRow="1" bandRow="1">
                <a:tableStyleId>{2D5ABB26-0587-4C30-8999-92F81FD0307C}</a:tableStyleId>
              </a:tblPr>
              <a:tblGrid>
                <a:gridCol w="334550"/>
                <a:gridCol w="547042"/>
              </a:tblGrid>
              <a:tr h="259878">
                <a:tc>
                  <a:txBody>
                    <a:bodyPr/>
                    <a:lstStyle/>
                    <a:p>
                      <a:pPr marL="9715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691230">
                <a:tc gridSpan="2">
                  <a:txBody>
                    <a:bodyPr/>
                    <a:lstStyle/>
                    <a:p>
                      <a:pPr marL="97155" marR="121285">
                        <a:lnSpc>
                          <a:spcPct val="203500"/>
                        </a:lnSpc>
                      </a:pPr>
                      <a:r>
                        <a:rPr sz="1100" b="1" dirty="0">
                          <a:solidFill>
                            <a:srgbClr val="231F20"/>
                          </a:solidFill>
                          <a:latin typeface="Calibri"/>
                          <a:cs typeface="Calibri"/>
                        </a:rPr>
                        <a:t>h</a:t>
                      </a:r>
                      <a:r>
                        <a:rPr sz="1100" b="1" spc="-5" dirty="0">
                          <a:solidFill>
                            <a:srgbClr val="231F20"/>
                          </a:solidFill>
                          <a:latin typeface="Calibri"/>
                          <a:cs typeface="Calibri"/>
                        </a:rPr>
                        <a:t>e</a:t>
                      </a:r>
                      <a:r>
                        <a:rPr sz="1100" b="1" dirty="0">
                          <a:solidFill>
                            <a:srgbClr val="231F20"/>
                          </a:solidFill>
                          <a:latin typeface="Calibri"/>
                          <a:cs typeface="Calibri"/>
                        </a:rPr>
                        <a:t>llo</a:t>
                      </a:r>
                      <a:r>
                        <a:rPr sz="1100" b="1" spc="-20" dirty="0">
                          <a:solidFill>
                            <a:srgbClr val="231F20"/>
                          </a:solidFill>
                          <a:latin typeface="Times New Roman"/>
                          <a:cs typeface="Times New Roman"/>
                        </a:rPr>
                        <a:t> </a:t>
                      </a:r>
                      <a:r>
                        <a:rPr sz="1100" b="1" spc="-10" dirty="0">
                          <a:solidFill>
                            <a:srgbClr val="231F20"/>
                          </a:solidFill>
                          <a:latin typeface="Calibri"/>
                          <a:cs typeface="Calibri"/>
                        </a:rPr>
                        <a:t>w</a:t>
                      </a:r>
                      <a:r>
                        <a:rPr sz="1100" b="1" dirty="0">
                          <a:solidFill>
                            <a:srgbClr val="231F20"/>
                          </a:solidFill>
                          <a:latin typeface="Calibri"/>
                          <a:cs typeface="Calibri"/>
                        </a:rPr>
                        <a:t>o</a:t>
                      </a:r>
                      <a:r>
                        <a:rPr sz="1100" b="1" spc="5" dirty="0">
                          <a:solidFill>
                            <a:srgbClr val="231F20"/>
                          </a:solidFill>
                          <a:latin typeface="Calibri"/>
                          <a:cs typeface="Calibri"/>
                        </a:rPr>
                        <a:t>r</a:t>
                      </a:r>
                      <a:r>
                        <a:rPr sz="1100" b="1" dirty="0">
                          <a:solidFill>
                            <a:srgbClr val="231F20"/>
                          </a:solidFill>
                          <a:latin typeface="Calibri"/>
                          <a:cs typeface="Calibri"/>
                        </a:rPr>
                        <a:t>ld</a:t>
                      </a:r>
                      <a:r>
                        <a:rPr sz="1100" b="1" dirty="0">
                          <a:solidFill>
                            <a:srgbClr val="231F20"/>
                          </a:solidFill>
                          <a:latin typeface="Times New Roman"/>
                          <a:cs typeface="Times New Roman"/>
                        </a:rPr>
                        <a:t> </a:t>
                      </a: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577829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253229"/>
            <a:r>
              <a:rPr spc="-4" dirty="0"/>
              <a:t>L</a:t>
            </a:r>
            <a:r>
              <a:rPr spc="4" dirty="0"/>
              <a:t>a</a:t>
            </a:r>
            <a:r>
              <a:rPr dirty="0"/>
              <a:t>b</a:t>
            </a:r>
            <a:r>
              <a:rPr spc="51" dirty="0">
                <a:latin typeface="Times New Roman"/>
                <a:cs typeface="Times New Roman"/>
              </a:rPr>
              <a:t> </a:t>
            </a:r>
            <a:r>
              <a:rPr spc="-21" dirty="0"/>
              <a:t>9</a:t>
            </a:r>
            <a:r>
              <a:rPr spc="-9" dirty="0"/>
              <a:t>:</a:t>
            </a:r>
            <a:r>
              <a:rPr spc="56" dirty="0">
                <a:latin typeface="Times New Roman"/>
                <a:cs typeface="Times New Roman"/>
              </a:rPr>
              <a:t> </a:t>
            </a:r>
            <a:r>
              <a:rPr spc="-4" dirty="0"/>
              <a:t>Cl</a:t>
            </a:r>
            <a:r>
              <a:rPr spc="4" dirty="0"/>
              <a:t>o</a:t>
            </a:r>
            <a:r>
              <a:rPr dirty="0"/>
              <a:t>se</a:t>
            </a:r>
            <a:r>
              <a:rPr spc="73" dirty="0">
                <a:latin typeface="Times New Roman"/>
                <a:cs typeface="Times New Roman"/>
              </a:rPr>
              <a:t> </a:t>
            </a:r>
            <a:r>
              <a:rPr dirty="0"/>
              <a:t>sock</a:t>
            </a:r>
            <a:r>
              <a:rPr spc="4" dirty="0"/>
              <a:t>e</a:t>
            </a:r>
            <a:r>
              <a:rPr spc="-9" dirty="0"/>
              <a:t>t</a:t>
            </a:r>
            <a:endParaRPr>
              <a:latin typeface="Times New Roman"/>
              <a:cs typeface="Times New Roman"/>
            </a:endParaRPr>
          </a:p>
        </p:txBody>
      </p:sp>
      <p:sp>
        <p:nvSpPr>
          <p:cNvPr id="3" name="object 3"/>
          <p:cNvSpPr txBox="1"/>
          <p:nvPr/>
        </p:nvSpPr>
        <p:spPr>
          <a:xfrm>
            <a:off x="781109" y="1431722"/>
            <a:ext cx="4919515" cy="289438"/>
          </a:xfrm>
          <a:prstGeom prst="rect">
            <a:avLst/>
          </a:prstGeom>
        </p:spPr>
        <p:txBody>
          <a:bodyPr vert="horz" wrap="square" lIns="0" tIns="0" rIns="0" bIns="0" rtlCol="0">
            <a:spAutoFit/>
          </a:bodyPr>
          <a:lstStyle/>
          <a:p>
            <a:pPr marL="10860"/>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SOCKC</a:t>
            </a:r>
            <a:r>
              <a:rPr sz="1881" spc="51" dirty="0">
                <a:solidFill>
                  <a:srgbClr val="192450"/>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dirty="0">
                <a:solidFill>
                  <a:srgbClr val="1F2859"/>
                </a:solidFill>
                <a:latin typeface="Arial"/>
                <a:cs typeface="Arial"/>
              </a:rPr>
              <a:t>mmand</a:t>
            </a:r>
            <a:r>
              <a:rPr sz="1881" spc="17" dirty="0">
                <a:solidFill>
                  <a:srgbClr val="1F2859"/>
                </a:solidFill>
                <a:latin typeface="Times New Roman"/>
                <a:cs typeface="Times New Roman"/>
              </a:rPr>
              <a:t> </a:t>
            </a:r>
            <a:r>
              <a:rPr sz="1881" spc="-4" dirty="0">
                <a:solidFill>
                  <a:srgbClr val="1F2859"/>
                </a:solidFill>
                <a:latin typeface="Arial"/>
                <a:cs typeface="Arial"/>
              </a:rPr>
              <a:t>allo</a:t>
            </a:r>
            <a:r>
              <a:rPr sz="1881" dirty="0">
                <a:solidFill>
                  <a:srgbClr val="1F2859"/>
                </a:solidFill>
                <a:latin typeface="Arial"/>
                <a:cs typeface="Arial"/>
              </a:rPr>
              <a:t>ws</a:t>
            </a:r>
            <a:r>
              <a:rPr sz="1881" spc="43" dirty="0">
                <a:solidFill>
                  <a:srgbClr val="1F2859"/>
                </a:solidFill>
                <a:latin typeface="Times New Roman"/>
                <a:cs typeface="Times New Roman"/>
              </a:rPr>
              <a:t> </a:t>
            </a:r>
            <a:r>
              <a:rPr sz="1881" dirty="0">
                <a:solidFill>
                  <a:srgbClr val="1F2859"/>
                </a:solidFill>
                <a:latin typeface="Arial"/>
                <a:cs typeface="Arial"/>
              </a:rPr>
              <a:t>to</a:t>
            </a:r>
            <a:r>
              <a:rPr sz="1881" spc="43" dirty="0">
                <a:solidFill>
                  <a:srgbClr val="1F2859"/>
                </a:solidFill>
                <a:latin typeface="Times New Roman"/>
                <a:cs typeface="Times New Roman"/>
              </a:rPr>
              <a:t> </a:t>
            </a:r>
            <a:r>
              <a:rPr sz="1881" dirty="0">
                <a:solidFill>
                  <a:srgbClr val="1F2859"/>
                </a:solidFill>
                <a:latin typeface="Arial"/>
                <a:cs typeface="Arial"/>
              </a:rPr>
              <a:t>close</a:t>
            </a:r>
            <a:r>
              <a:rPr sz="1881" spc="38"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endParaRPr sz="1881">
              <a:latin typeface="Arial"/>
              <a:cs typeface="Arial"/>
            </a:endParaRPr>
          </a:p>
        </p:txBody>
      </p:sp>
      <p:sp>
        <p:nvSpPr>
          <p:cNvPr id="4" name="object 4"/>
          <p:cNvSpPr txBox="1"/>
          <p:nvPr/>
        </p:nvSpPr>
        <p:spPr>
          <a:xfrm>
            <a:off x="781109" y="2577419"/>
            <a:ext cx="2616683" cy="143007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4" dirty="0">
                <a:solidFill>
                  <a:srgbClr val="192450"/>
                </a:solidFill>
                <a:latin typeface="Arial"/>
                <a:cs typeface="Arial"/>
              </a:rPr>
              <a:t>Si</a:t>
            </a:r>
            <a:r>
              <a:rPr sz="1667" spc="-4" dirty="0">
                <a:solidFill>
                  <a:srgbClr val="192450"/>
                </a:solidFill>
                <a:latin typeface="Arial"/>
                <a:cs typeface="Arial"/>
              </a:rPr>
              <a:t>n</a:t>
            </a:r>
            <a:r>
              <a:rPr sz="1667" spc="4" dirty="0">
                <a:solidFill>
                  <a:srgbClr val="192450"/>
                </a:solidFill>
                <a:latin typeface="Arial"/>
                <a:cs typeface="Arial"/>
              </a:rPr>
              <a:t>tax</a:t>
            </a:r>
            <a:endParaRPr sz="1667">
              <a:latin typeface="Arial"/>
              <a:cs typeface="Arial"/>
            </a:endParaRPr>
          </a:p>
          <a:p>
            <a:pPr marL="513124" lvl="1" indent="-167783">
              <a:spcBef>
                <a:spcPts val="590"/>
              </a:spcBef>
              <a:buClr>
                <a:srgbClr val="192450"/>
              </a:buClr>
              <a:buFont typeface="Arial"/>
              <a:buChar char="•"/>
              <a:tabLst>
                <a:tab pos="513667" algn="l"/>
              </a:tabLst>
            </a:pPr>
            <a:r>
              <a:rPr sz="1496" spc="-111" dirty="0">
                <a:solidFill>
                  <a:srgbClr val="37A9DB"/>
                </a:solidFill>
                <a:latin typeface="Arial"/>
                <a:cs typeface="Arial"/>
              </a:rPr>
              <a:t>A</a:t>
            </a:r>
            <a:r>
              <a:rPr sz="1496" dirty="0">
                <a:solidFill>
                  <a:srgbClr val="37A9DB"/>
                </a:solidFill>
                <a:latin typeface="Arial"/>
                <a:cs typeface="Arial"/>
              </a:rPr>
              <a:t>T+S.</a:t>
            </a:r>
            <a:r>
              <a:rPr sz="1496" spc="4" dirty="0">
                <a:solidFill>
                  <a:srgbClr val="37A9DB"/>
                </a:solidFill>
                <a:latin typeface="Arial"/>
                <a:cs typeface="Arial"/>
              </a:rPr>
              <a:t>S</a:t>
            </a:r>
            <a:r>
              <a:rPr sz="1496" spc="-9" dirty="0">
                <a:solidFill>
                  <a:srgbClr val="37A9DB"/>
                </a:solidFill>
                <a:latin typeface="Arial"/>
                <a:cs typeface="Arial"/>
              </a:rPr>
              <a:t>O</a:t>
            </a:r>
            <a:r>
              <a:rPr sz="1496" spc="-4" dirty="0">
                <a:solidFill>
                  <a:srgbClr val="37A9DB"/>
                </a:solidFill>
                <a:latin typeface="Arial"/>
                <a:cs typeface="Arial"/>
              </a:rPr>
              <a:t>CKC</a:t>
            </a:r>
            <a:r>
              <a:rPr sz="1496" spc="4" dirty="0">
                <a:solidFill>
                  <a:srgbClr val="37A9DB"/>
                </a:solidFill>
                <a:latin typeface="Arial"/>
                <a:cs typeface="Arial"/>
              </a:rPr>
              <a:t>=</a:t>
            </a:r>
            <a:r>
              <a:rPr sz="1496" dirty="0">
                <a:solidFill>
                  <a:srgbClr val="37A9DB"/>
                </a:solidFill>
                <a:latin typeface="Arial"/>
                <a:cs typeface="Arial"/>
              </a:rPr>
              <a:t>&lt;ID&gt;</a:t>
            </a:r>
            <a:endParaRPr sz="1496">
              <a:latin typeface="Arial"/>
              <a:cs typeface="Arial"/>
            </a:endParaRPr>
          </a:p>
          <a:p>
            <a:pPr lvl="1">
              <a:spcBef>
                <a:spcPts val="25"/>
              </a:spcBef>
              <a:buClr>
                <a:srgbClr val="192450"/>
              </a:buClr>
              <a:buFont typeface="Arial"/>
              <a:buChar char="•"/>
            </a:pPr>
            <a:endParaRPr sz="1967">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4" dirty="0">
                <a:solidFill>
                  <a:srgbClr val="192450"/>
                </a:solidFill>
                <a:latin typeface="Arial"/>
                <a:cs typeface="Arial"/>
              </a:rPr>
              <a:t>o</a:t>
            </a:r>
            <a:r>
              <a:rPr sz="1667" dirty="0">
                <a:solidFill>
                  <a:srgbClr val="192450"/>
                </a:solidFill>
                <a:latin typeface="Arial"/>
                <a:cs typeface="Arial"/>
              </a:rPr>
              <a:t>nfigura</a:t>
            </a:r>
            <a:r>
              <a:rPr sz="1667" spc="4" dirty="0">
                <a:solidFill>
                  <a:srgbClr val="192450"/>
                </a:solidFill>
                <a:latin typeface="Arial"/>
                <a:cs typeface="Arial"/>
              </a:rPr>
              <a:t>tion</a:t>
            </a:r>
            <a:r>
              <a:rPr sz="1667" spc="68" dirty="0">
                <a:solidFill>
                  <a:srgbClr val="192450"/>
                </a:solidFill>
                <a:latin typeface="Times New Roman"/>
                <a:cs typeface="Times New Roman"/>
              </a:rPr>
              <a:t> </a:t>
            </a:r>
            <a:r>
              <a:rPr sz="1667" spc="4" dirty="0">
                <a:solidFill>
                  <a:srgbClr val="192450"/>
                </a:solidFill>
                <a:latin typeface="Arial"/>
                <a:cs typeface="Arial"/>
              </a:rPr>
              <a:t>p</a:t>
            </a:r>
            <a:r>
              <a:rPr sz="1667" spc="-4" dirty="0">
                <a:solidFill>
                  <a:srgbClr val="192450"/>
                </a:solidFill>
                <a:latin typeface="Arial"/>
                <a:cs typeface="Arial"/>
              </a:rPr>
              <a:t>a</a:t>
            </a:r>
            <a:r>
              <a:rPr sz="1667" spc="9" dirty="0">
                <a:solidFill>
                  <a:srgbClr val="192450"/>
                </a:solidFill>
                <a:latin typeface="Arial"/>
                <a:cs typeface="Arial"/>
              </a:rPr>
              <a:t>ram</a:t>
            </a:r>
            <a:r>
              <a:rPr sz="1667" spc="-4" dirty="0">
                <a:solidFill>
                  <a:srgbClr val="192450"/>
                </a:solidFill>
                <a:latin typeface="Arial"/>
                <a:cs typeface="Arial"/>
              </a:rPr>
              <a:t>e</a:t>
            </a:r>
            <a:r>
              <a:rPr sz="1667" spc="4" dirty="0">
                <a:solidFill>
                  <a:srgbClr val="192450"/>
                </a:solidFill>
                <a:latin typeface="Arial"/>
                <a:cs typeface="Arial"/>
              </a:rPr>
              <a:t>ters</a:t>
            </a:r>
            <a:endParaRPr sz="1667">
              <a:latin typeface="Arial"/>
              <a:cs typeface="Arial"/>
            </a:endParaRPr>
          </a:p>
          <a:p>
            <a:pPr marL="513667" lvl="1" indent="-168326">
              <a:spcBef>
                <a:spcPts val="590"/>
              </a:spcBef>
              <a:buClr>
                <a:srgbClr val="192450"/>
              </a:buClr>
              <a:buFont typeface="Arial"/>
              <a:buChar char="•"/>
              <a:tabLst>
                <a:tab pos="513667" algn="l"/>
              </a:tabLst>
            </a:pPr>
            <a:r>
              <a:rPr sz="1496" dirty="0">
                <a:solidFill>
                  <a:srgbClr val="37A9DB"/>
                </a:solidFill>
                <a:latin typeface="Arial"/>
                <a:cs typeface="Arial"/>
              </a:rPr>
              <a:t>&lt;ID</a:t>
            </a:r>
            <a:r>
              <a:rPr sz="1496" spc="4" dirty="0">
                <a:solidFill>
                  <a:srgbClr val="37A9DB"/>
                </a:solidFill>
                <a:latin typeface="Arial"/>
                <a:cs typeface="Arial"/>
              </a:rPr>
              <a:t>&gt;</a:t>
            </a:r>
            <a:r>
              <a:rPr sz="1496" dirty="0">
                <a:solidFill>
                  <a:srgbClr val="37A9DB"/>
                </a:solidFill>
                <a:latin typeface="Arial"/>
                <a:cs typeface="Arial"/>
              </a:rPr>
              <a:t>:</a:t>
            </a:r>
            <a:r>
              <a:rPr sz="1496" spc="64"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a:t>
            </a:r>
            <a:r>
              <a:rPr sz="1496" dirty="0">
                <a:solidFill>
                  <a:srgbClr val="37A9DB"/>
                </a:solidFill>
                <a:latin typeface="Arial"/>
                <a:cs typeface="Arial"/>
              </a:rPr>
              <a:t>t</a:t>
            </a:r>
            <a:r>
              <a:rPr sz="1496" spc="30"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dent</a:t>
            </a:r>
            <a:r>
              <a:rPr sz="1496" spc="4" dirty="0">
                <a:solidFill>
                  <a:srgbClr val="37A9DB"/>
                </a:solidFill>
                <a:latin typeface="Arial"/>
                <a:cs typeface="Arial"/>
              </a:rPr>
              <a:t>i</a:t>
            </a:r>
            <a:r>
              <a:rPr sz="1496" dirty="0">
                <a:solidFill>
                  <a:srgbClr val="37A9DB"/>
                </a:solidFill>
                <a:latin typeface="Arial"/>
                <a:cs typeface="Arial"/>
              </a:rPr>
              <a:t>f</a:t>
            </a:r>
            <a:r>
              <a:rPr sz="1496" spc="4" dirty="0">
                <a:solidFill>
                  <a:srgbClr val="37A9DB"/>
                </a:solidFill>
                <a:latin typeface="Arial"/>
                <a:cs typeface="Arial"/>
              </a:rPr>
              <a:t>i</a:t>
            </a:r>
            <a:r>
              <a:rPr sz="1496" spc="-4" dirty="0">
                <a:solidFill>
                  <a:srgbClr val="37A9DB"/>
                </a:solidFill>
                <a:latin typeface="Arial"/>
                <a:cs typeface="Arial"/>
              </a:rPr>
              <a:t>er</a:t>
            </a:r>
            <a:endParaRPr sz="1496">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10</a:t>
            </a:r>
            <a:r>
              <a:rPr sz="1112" spc="4" dirty="0">
                <a:solidFill>
                  <a:srgbClr val="FFFFFF"/>
                </a:solidFill>
                <a:latin typeface="Arial"/>
                <a:cs typeface="Arial"/>
              </a:rPr>
              <a:t>3</a:t>
            </a:r>
            <a:endParaRPr sz="1112">
              <a:latin typeface="Arial"/>
              <a:cs typeface="Arial"/>
            </a:endParaRPr>
          </a:p>
        </p:txBody>
      </p:sp>
    </p:spTree>
    <p:extLst>
      <p:ext uri="{BB962C8B-B14F-4D97-AF65-F5344CB8AC3E}">
        <p14:creationId xmlns:p14="http://schemas.microsoft.com/office/powerpoint/2010/main" val="689766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p:nvPr/>
        </p:nvSpPr>
        <p:spPr>
          <a:xfrm>
            <a:off x="2096944" y="5388185"/>
            <a:ext cx="475119" cy="525074"/>
          </a:xfrm>
          <a:custGeom>
            <a:avLst/>
            <a:gdLst/>
            <a:ahLst/>
            <a:cxnLst/>
            <a:rect l="l" t="t" r="r" b="b"/>
            <a:pathLst>
              <a:path w="555625" h="614045">
                <a:moveTo>
                  <a:pt x="143280" y="0"/>
                </a:moveTo>
                <a:lnTo>
                  <a:pt x="0" y="119277"/>
                </a:lnTo>
                <a:lnTo>
                  <a:pt x="156280" y="307003"/>
                </a:lnTo>
                <a:lnTo>
                  <a:pt x="0" y="494730"/>
                </a:lnTo>
                <a:lnTo>
                  <a:pt x="143280" y="614007"/>
                </a:lnTo>
                <a:lnTo>
                  <a:pt x="277605" y="452688"/>
                </a:lnTo>
                <a:lnTo>
                  <a:pt x="520212" y="452688"/>
                </a:lnTo>
                <a:lnTo>
                  <a:pt x="398931" y="307003"/>
                </a:lnTo>
                <a:lnTo>
                  <a:pt x="520202" y="161330"/>
                </a:lnTo>
                <a:lnTo>
                  <a:pt x="277605" y="161330"/>
                </a:lnTo>
                <a:lnTo>
                  <a:pt x="143280" y="0"/>
                </a:lnTo>
                <a:close/>
              </a:path>
              <a:path w="555625" h="614045">
                <a:moveTo>
                  <a:pt x="520212" y="452688"/>
                </a:moveTo>
                <a:lnTo>
                  <a:pt x="277605" y="452688"/>
                </a:lnTo>
                <a:lnTo>
                  <a:pt x="411931" y="614007"/>
                </a:lnTo>
                <a:lnTo>
                  <a:pt x="555211" y="494730"/>
                </a:lnTo>
                <a:lnTo>
                  <a:pt x="520212" y="452688"/>
                </a:lnTo>
                <a:close/>
              </a:path>
              <a:path w="555625" h="614045">
                <a:moveTo>
                  <a:pt x="411931" y="0"/>
                </a:moveTo>
                <a:lnTo>
                  <a:pt x="277605" y="161330"/>
                </a:lnTo>
                <a:lnTo>
                  <a:pt x="520202" y="161330"/>
                </a:lnTo>
                <a:lnTo>
                  <a:pt x="555211" y="119277"/>
                </a:lnTo>
                <a:lnTo>
                  <a:pt x="411931" y="0"/>
                </a:lnTo>
                <a:close/>
              </a:path>
            </a:pathLst>
          </a:custGeom>
          <a:solidFill>
            <a:srgbClr val="D1157A"/>
          </a:solidFill>
        </p:spPr>
        <p:txBody>
          <a:bodyPr wrap="square" lIns="0" tIns="0" rIns="0" bIns="0" rtlCol="0"/>
          <a:lstStyle/>
          <a:p>
            <a:endParaRPr sz="1539"/>
          </a:p>
        </p:txBody>
      </p:sp>
      <p:sp>
        <p:nvSpPr>
          <p:cNvPr id="4" name="object 4"/>
          <p:cNvSpPr/>
          <p:nvPr/>
        </p:nvSpPr>
        <p:spPr>
          <a:xfrm>
            <a:off x="841071" y="4962240"/>
            <a:ext cx="2924761" cy="1247714"/>
          </a:xfrm>
          <a:prstGeom prst="rect">
            <a:avLst/>
          </a:prstGeom>
          <a:blipFill>
            <a:blip r:embed="rId4" cstate="print"/>
            <a:stretch>
              <a:fillRect/>
            </a:stretch>
          </a:blipFill>
        </p:spPr>
        <p:txBody>
          <a:bodyPr wrap="square" lIns="0" tIns="0" rIns="0" bIns="0" rtlCol="0"/>
          <a:lstStyle/>
          <a:p>
            <a:endParaRPr sz="1539"/>
          </a:p>
        </p:txBody>
      </p:sp>
      <p:sp>
        <p:nvSpPr>
          <p:cNvPr id="5" name="object 5"/>
          <p:cNvSpPr/>
          <p:nvPr/>
        </p:nvSpPr>
        <p:spPr>
          <a:xfrm>
            <a:off x="841072" y="6072132"/>
            <a:ext cx="265624" cy="137831"/>
          </a:xfrm>
          <a:prstGeom prst="rect">
            <a:avLst/>
          </a:prstGeom>
          <a:blipFill>
            <a:blip r:embed="rId5" cstate="print"/>
            <a:stretch>
              <a:fillRect/>
            </a:stretch>
          </a:blipFill>
        </p:spPr>
        <p:txBody>
          <a:bodyPr wrap="square" lIns="0" tIns="0" rIns="0" bIns="0" rtlCol="0"/>
          <a:lstStyle/>
          <a:p>
            <a:endParaRPr sz="1539"/>
          </a:p>
        </p:txBody>
      </p:sp>
      <p:sp>
        <p:nvSpPr>
          <p:cNvPr id="6" name="object 6"/>
          <p:cNvSpPr/>
          <p:nvPr/>
        </p:nvSpPr>
        <p:spPr>
          <a:xfrm>
            <a:off x="2096944" y="5388185"/>
            <a:ext cx="474765" cy="525042"/>
          </a:xfrm>
          <a:prstGeom prst="rect">
            <a:avLst/>
          </a:prstGeom>
          <a:blipFill>
            <a:blip r:embed="rId6" cstate="print"/>
            <a:stretch>
              <a:fillRect/>
            </a:stretch>
          </a:blipFill>
        </p:spPr>
        <p:txBody>
          <a:bodyPr wrap="square" lIns="0" tIns="0" rIns="0" bIns="0" rtlCol="0"/>
          <a:lstStyle/>
          <a:p>
            <a:endParaRPr sz="1539"/>
          </a:p>
        </p:txBody>
      </p:sp>
      <p:sp>
        <p:nvSpPr>
          <p:cNvPr id="7" name="object 7"/>
          <p:cNvSpPr/>
          <p:nvPr/>
        </p:nvSpPr>
        <p:spPr>
          <a:xfrm>
            <a:off x="6539841" y="2438064"/>
            <a:ext cx="2340842" cy="4221770"/>
          </a:xfrm>
          <a:custGeom>
            <a:avLst/>
            <a:gdLst/>
            <a:ahLst/>
            <a:cxnLst/>
            <a:rect l="l" t="t" r="r" b="b"/>
            <a:pathLst>
              <a:path w="2737484" h="4937125">
                <a:moveTo>
                  <a:pt x="0" y="4936571"/>
                </a:moveTo>
                <a:lnTo>
                  <a:pt x="2736948" y="4936571"/>
                </a:lnTo>
                <a:lnTo>
                  <a:pt x="2736948" y="0"/>
                </a:lnTo>
                <a:lnTo>
                  <a:pt x="0" y="0"/>
                </a:lnTo>
                <a:lnTo>
                  <a:pt x="0" y="4936571"/>
                </a:lnTo>
                <a:close/>
              </a:path>
            </a:pathLst>
          </a:custGeom>
          <a:solidFill>
            <a:srgbClr val="E3E6EA"/>
          </a:solidFill>
        </p:spPr>
        <p:txBody>
          <a:bodyPr wrap="square" lIns="0" tIns="0" rIns="0" bIns="0" rtlCol="0"/>
          <a:lstStyle/>
          <a:p>
            <a:endParaRPr sz="1539"/>
          </a:p>
        </p:txBody>
      </p:sp>
      <p:sp>
        <p:nvSpPr>
          <p:cNvPr id="8" name="object 8"/>
          <p:cNvSpPr txBox="1"/>
          <p:nvPr/>
        </p:nvSpPr>
        <p:spPr>
          <a:xfrm>
            <a:off x="7162765" y="247537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9" name="object 9"/>
          <p:cNvSpPr txBox="1">
            <a:spLocks noGrp="1"/>
          </p:cNvSpPr>
          <p:nvPr>
            <p:ph type="title"/>
          </p:nvPr>
        </p:nvSpPr>
        <p:spPr>
          <a:prstGeom prst="rect">
            <a:avLst/>
          </a:prstGeom>
        </p:spPr>
        <p:txBody>
          <a:bodyPr vert="horz" wrap="square" lIns="0" tIns="0" rIns="0" bIns="0" rtlCol="0">
            <a:spAutoFit/>
          </a:bodyPr>
          <a:lstStyle/>
          <a:p>
            <a:pPr marL="4253229"/>
            <a:r>
              <a:rPr spc="-4" dirty="0"/>
              <a:t>L</a:t>
            </a:r>
            <a:r>
              <a:rPr spc="4" dirty="0"/>
              <a:t>a</a:t>
            </a:r>
            <a:r>
              <a:rPr dirty="0"/>
              <a:t>b</a:t>
            </a:r>
            <a:r>
              <a:rPr spc="51" dirty="0">
                <a:latin typeface="Times New Roman"/>
                <a:cs typeface="Times New Roman"/>
              </a:rPr>
              <a:t> </a:t>
            </a:r>
            <a:r>
              <a:rPr spc="-21" dirty="0"/>
              <a:t>9</a:t>
            </a:r>
            <a:r>
              <a:rPr spc="-9" dirty="0"/>
              <a:t>:</a:t>
            </a:r>
            <a:r>
              <a:rPr spc="56" dirty="0">
                <a:latin typeface="Times New Roman"/>
                <a:cs typeface="Times New Roman"/>
              </a:rPr>
              <a:t> </a:t>
            </a:r>
            <a:r>
              <a:rPr spc="-4" dirty="0"/>
              <a:t>Cl</a:t>
            </a:r>
            <a:r>
              <a:rPr spc="4" dirty="0"/>
              <a:t>o</a:t>
            </a:r>
            <a:r>
              <a:rPr dirty="0"/>
              <a:t>se</a:t>
            </a:r>
            <a:r>
              <a:rPr spc="73" dirty="0">
                <a:latin typeface="Times New Roman"/>
                <a:cs typeface="Times New Roman"/>
              </a:rPr>
              <a:t> </a:t>
            </a:r>
            <a:r>
              <a:rPr dirty="0"/>
              <a:t>sock</a:t>
            </a:r>
            <a:r>
              <a:rPr spc="4" dirty="0"/>
              <a:t>e</a:t>
            </a:r>
            <a:r>
              <a:rPr spc="-9" dirty="0"/>
              <a:t>t</a:t>
            </a:r>
            <a:endParaRPr dirty="0">
              <a:latin typeface="Times New Roman"/>
              <a:cs typeface="Times New Roman"/>
            </a:endParaRPr>
          </a:p>
        </p:txBody>
      </p:sp>
      <p:sp>
        <p:nvSpPr>
          <p:cNvPr id="10" name="object 10"/>
          <p:cNvSpPr txBox="1"/>
          <p:nvPr/>
        </p:nvSpPr>
        <p:spPr>
          <a:xfrm>
            <a:off x="781106" y="1431720"/>
            <a:ext cx="2533062" cy="74982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4" dirty="0">
                <a:solidFill>
                  <a:srgbClr val="1F2859"/>
                </a:solidFill>
                <a:latin typeface="Arial"/>
                <a:cs typeface="Arial"/>
              </a:rPr>
              <a:t>Clo</a:t>
            </a:r>
            <a:r>
              <a:rPr sz="1881" spc="9" dirty="0">
                <a:solidFill>
                  <a:srgbClr val="1F2859"/>
                </a:solidFill>
                <a:latin typeface="Arial"/>
                <a:cs typeface="Arial"/>
              </a:rPr>
              <a:t>s</a:t>
            </a:r>
            <a:r>
              <a:rPr sz="1881" dirty="0">
                <a:solidFill>
                  <a:srgbClr val="1F2859"/>
                </a:solidFill>
                <a:latin typeface="Arial"/>
                <a:cs typeface="Arial"/>
              </a:rPr>
              <a:t>e</a:t>
            </a:r>
            <a:r>
              <a:rPr sz="1881" spc="43"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et</a:t>
            </a:r>
            <a:endParaRPr sz="1881">
              <a:latin typeface="Arial"/>
              <a:cs typeface="Arial"/>
            </a:endParaRPr>
          </a:p>
          <a:p>
            <a:pPr>
              <a:spcBef>
                <a:spcPts val="3"/>
              </a:spcBef>
              <a:buClr>
                <a:srgbClr val="37A9DB"/>
              </a:buClr>
              <a:buFont typeface="Arial"/>
              <a:buChar char="•"/>
            </a:pPr>
            <a:endParaRPr sz="1496">
              <a:latin typeface="Times New Roman"/>
              <a:cs typeface="Times New Roman"/>
            </a:endParaRPr>
          </a:p>
          <a:p>
            <a:pPr marL="513667" lvl="1" indent="-168326">
              <a:buClr>
                <a:srgbClr val="37A9DB"/>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9" dirty="0">
                <a:solidFill>
                  <a:srgbClr val="37A9DB"/>
                </a:solidFill>
                <a:latin typeface="Arial"/>
                <a:cs typeface="Arial"/>
              </a:rPr>
              <a:t>O</a:t>
            </a:r>
            <a:r>
              <a:rPr sz="1496" b="1" spc="-4" dirty="0">
                <a:solidFill>
                  <a:srgbClr val="37A9DB"/>
                </a:solidFill>
                <a:latin typeface="Arial"/>
                <a:cs typeface="Arial"/>
              </a:rPr>
              <a:t>CKC=00</a:t>
            </a:r>
            <a:endParaRPr sz="1496">
              <a:latin typeface="Arial"/>
              <a:cs typeface="Arial"/>
            </a:endParaRPr>
          </a:p>
        </p:txBody>
      </p:sp>
      <p:sp>
        <p:nvSpPr>
          <p:cNvPr id="11" name="object 11"/>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10</a:t>
            </a:r>
            <a:r>
              <a:rPr sz="1112" spc="4" dirty="0">
                <a:solidFill>
                  <a:srgbClr val="FFFFFF"/>
                </a:solidFill>
                <a:latin typeface="Arial"/>
                <a:cs typeface="Arial"/>
              </a:rPr>
              <a:t>4</a:t>
            </a:r>
            <a:endParaRPr sz="1112">
              <a:latin typeface="Arial"/>
              <a:cs typeface="Arial"/>
            </a:endParaRPr>
          </a:p>
        </p:txBody>
      </p:sp>
      <p:sp>
        <p:nvSpPr>
          <p:cNvPr id="13" name="object 13"/>
          <p:cNvSpPr/>
          <p:nvPr/>
        </p:nvSpPr>
        <p:spPr>
          <a:xfrm>
            <a:off x="3487291" y="2682147"/>
            <a:ext cx="2985070" cy="1899592"/>
          </a:xfrm>
          <a:prstGeom prst="rect">
            <a:avLst/>
          </a:prstGeom>
          <a:blipFill>
            <a:blip r:embed="rId7" cstate="print"/>
            <a:stretch>
              <a:fillRect/>
            </a:stretch>
          </a:blipFill>
        </p:spPr>
        <p:txBody>
          <a:bodyPr wrap="square" lIns="0" tIns="0" rIns="0" bIns="0" rtlCol="0"/>
          <a:lstStyle/>
          <a:p>
            <a:endParaRPr sz="1539"/>
          </a:p>
        </p:txBody>
      </p:sp>
      <p:graphicFrame>
        <p:nvGraphicFramePr>
          <p:cNvPr id="12" name="object 12"/>
          <p:cNvGraphicFramePr>
            <a:graphicFrameLocks noGrp="1"/>
          </p:cNvGraphicFramePr>
          <p:nvPr/>
        </p:nvGraphicFramePr>
        <p:xfrm>
          <a:off x="7474555" y="2950660"/>
          <a:ext cx="473808" cy="522622"/>
        </p:xfrm>
        <a:graphic>
          <a:graphicData uri="http://schemas.openxmlformats.org/drawingml/2006/table">
            <a:tbl>
              <a:tblPr firstRow="1" bandRow="1">
                <a:tableStyleId>{2D5ABB26-0587-4C30-8999-92F81FD0307C}</a:tableStyleId>
              </a:tblPr>
              <a:tblGrid>
                <a:gridCol w="333106"/>
                <a:gridCol w="140702"/>
              </a:tblGrid>
              <a:tr h="261306">
                <a:tc>
                  <a:txBody>
                    <a:bodyPr/>
                    <a:lstStyle/>
                    <a:p>
                      <a:pPr marL="95885">
                        <a:lnSpc>
                          <a:spcPct val="100000"/>
                        </a:lnSpc>
                      </a:pPr>
                      <a:r>
                        <a:rPr sz="1100" b="1" dirty="0">
                          <a:solidFill>
                            <a:srgbClr val="19497D"/>
                          </a:solidFill>
                          <a:latin typeface="Calibri"/>
                          <a:cs typeface="Calibri"/>
                        </a:rPr>
                        <a:t>All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16">
                <a:tc gridSpan="2">
                  <a:txBody>
                    <a:bodyPr/>
                    <a:lstStyle/>
                    <a:p>
                      <a:pPr marL="95885">
                        <a:lnSpc>
                          <a:spcPct val="100000"/>
                        </a:lnSpc>
                      </a:pPr>
                      <a:r>
                        <a:rPr sz="1100" b="1" dirty="0">
                          <a:solidFill>
                            <a:srgbClr val="231F20"/>
                          </a:solidFill>
                          <a:latin typeface="Calibri"/>
                          <a:cs typeface="Calibri"/>
                        </a:rPr>
                        <a:t>OK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870906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latin typeface="Arial"/>
              <a:cs typeface="Arial"/>
            </a:endParaRPr>
          </a:p>
        </p:txBody>
      </p:sp>
    </p:spTree>
    <p:extLst>
      <p:ext uri="{BB962C8B-B14F-4D97-AF65-F5344CB8AC3E}">
        <p14:creationId xmlns:p14="http://schemas.microsoft.com/office/powerpoint/2010/main" val="238184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5" y="615602"/>
            <a:ext cx="6338348" cy="512961"/>
          </a:xfrm>
          <a:prstGeom prst="rect">
            <a:avLst/>
          </a:prstGeom>
        </p:spPr>
        <p:txBody>
          <a:bodyPr vert="horz" wrap="square" lIns="0" tIns="0" rIns="0" bIns="0" rtlCol="0">
            <a:spAutoFit/>
          </a:bodyPr>
          <a:lstStyle/>
          <a:p>
            <a:pPr marL="614663">
              <a:lnSpc>
                <a:spcPts val="4023"/>
              </a:lnSpc>
            </a:pPr>
            <a:r>
              <a:rPr sz="2750" spc="-4" dirty="0"/>
              <a:t>La</a:t>
            </a:r>
            <a:r>
              <a:rPr sz="2750" dirty="0"/>
              <a:t>b</a:t>
            </a:r>
            <a:r>
              <a:rPr sz="2750" spc="86" dirty="0">
                <a:latin typeface="Times New Roman"/>
                <a:cs typeface="Times New Roman"/>
              </a:rPr>
              <a:t> </a:t>
            </a:r>
            <a:r>
              <a:rPr sz="2750" spc="-4" dirty="0"/>
              <a:t>10</a:t>
            </a:r>
            <a:r>
              <a:rPr sz="2750" dirty="0"/>
              <a:t>:</a:t>
            </a:r>
            <a:r>
              <a:rPr sz="2750" spc="97" dirty="0">
                <a:latin typeface="Times New Roman"/>
                <a:cs typeface="Times New Roman"/>
              </a:rPr>
              <a:t> </a:t>
            </a:r>
            <a:r>
              <a:rPr sz="2750" spc="-68" dirty="0"/>
              <a:t>W</a:t>
            </a:r>
            <a:r>
              <a:rPr sz="2750" spc="-4" dirty="0"/>
              <a:t>e</a:t>
            </a:r>
            <a:r>
              <a:rPr sz="2750" dirty="0"/>
              <a:t>b</a:t>
            </a:r>
            <a:r>
              <a:rPr sz="2750" spc="97" dirty="0">
                <a:latin typeface="Times New Roman"/>
                <a:cs typeface="Times New Roman"/>
              </a:rPr>
              <a:t> </a:t>
            </a:r>
            <a:r>
              <a:rPr sz="2750" dirty="0"/>
              <a:t>server</a:t>
            </a:r>
            <a:r>
              <a:rPr sz="2750" spc="90" dirty="0">
                <a:latin typeface="Times New Roman"/>
                <a:cs typeface="Times New Roman"/>
              </a:rPr>
              <a:t> </a:t>
            </a:r>
            <a:r>
              <a:rPr sz="2750" dirty="0"/>
              <a:t>-</a:t>
            </a:r>
            <a:r>
              <a:rPr sz="2750" spc="94" dirty="0">
                <a:latin typeface="Times New Roman"/>
                <a:cs typeface="Times New Roman"/>
              </a:rPr>
              <a:t> </a:t>
            </a:r>
            <a:r>
              <a:rPr sz="2750" dirty="0"/>
              <a:t>Min</a:t>
            </a:r>
            <a:r>
              <a:rPr sz="2750" spc="-4" dirty="0"/>
              <a:t>i</a:t>
            </a:r>
            <a:r>
              <a:rPr sz="2750" dirty="0"/>
              <a:t>AP</a:t>
            </a:r>
            <a:r>
              <a:rPr sz="2750" spc="30" dirty="0">
                <a:latin typeface="Times New Roman"/>
                <a:cs typeface="Times New Roman"/>
              </a:rPr>
              <a:t> </a:t>
            </a:r>
            <a:r>
              <a:rPr sz="2750" dirty="0"/>
              <a:t>mode</a:t>
            </a:r>
            <a:endParaRPr sz="2750" dirty="0">
              <a:latin typeface="Times New Roman"/>
              <a:cs typeface="Times New Roman"/>
            </a:endParaRPr>
          </a:p>
        </p:txBody>
      </p:sp>
      <p:sp>
        <p:nvSpPr>
          <p:cNvPr id="3" name="object 3"/>
          <p:cNvSpPr txBox="1"/>
          <p:nvPr/>
        </p:nvSpPr>
        <p:spPr>
          <a:xfrm>
            <a:off x="771346" y="1493429"/>
            <a:ext cx="4288558" cy="130433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latin typeface="Arial"/>
              <a:cs typeface="Arial"/>
            </a:endParaRPr>
          </a:p>
          <a:p>
            <a:pPr marL="513667" marR="4344" lvl="1" indent="-168326">
              <a:spcBef>
                <a:spcPts val="569"/>
              </a:spcBef>
              <a:buClr>
                <a:srgbClr val="192450"/>
              </a:buClr>
              <a:buFont typeface="Arial"/>
              <a:buChar char="•"/>
              <a:tabLst>
                <a:tab pos="513667" algn="l"/>
              </a:tabLst>
            </a:pPr>
            <a:r>
              <a:rPr sz="1881" spc="-4" dirty="0">
                <a:solidFill>
                  <a:srgbClr val="37A9DB"/>
                </a:solidFill>
                <a:latin typeface="Arial"/>
                <a:cs typeface="Arial"/>
              </a:rPr>
              <a:t>C</a:t>
            </a:r>
            <a:r>
              <a:rPr sz="1881" spc="4" dirty="0">
                <a:solidFill>
                  <a:srgbClr val="37A9DB"/>
                </a:solidFill>
                <a:latin typeface="Arial"/>
                <a:cs typeface="Arial"/>
              </a:rPr>
              <a:t>r</a:t>
            </a:r>
            <a:r>
              <a:rPr sz="1881" spc="-4" dirty="0">
                <a:solidFill>
                  <a:srgbClr val="37A9DB"/>
                </a:solidFill>
                <a:latin typeface="Arial"/>
                <a:cs typeface="Arial"/>
              </a:rPr>
              <a:t>eat</a:t>
            </a:r>
            <a:r>
              <a:rPr sz="1881" dirty="0">
                <a:solidFill>
                  <a:srgbClr val="37A9DB"/>
                </a:solidFill>
                <a:latin typeface="Arial"/>
                <a:cs typeface="Arial"/>
              </a:rPr>
              <a:t>e</a:t>
            </a:r>
            <a:r>
              <a:rPr sz="1881" spc="26" dirty="0">
                <a:solidFill>
                  <a:srgbClr val="37A9DB"/>
                </a:solidFill>
                <a:latin typeface="Times New Roman"/>
                <a:cs typeface="Times New Roman"/>
              </a:rPr>
              <a:t> </a:t>
            </a:r>
            <a:r>
              <a:rPr sz="1881" dirty="0">
                <a:solidFill>
                  <a:srgbClr val="37A9DB"/>
                </a:solidFill>
                <a:latin typeface="Arial"/>
                <a:cs typeface="Arial"/>
              </a:rPr>
              <a:t>a</a:t>
            </a:r>
            <a:r>
              <a:rPr sz="1881" spc="38" dirty="0">
                <a:solidFill>
                  <a:srgbClr val="37A9DB"/>
                </a:solidFill>
                <a:latin typeface="Times New Roman"/>
                <a:cs typeface="Times New Roman"/>
              </a:rPr>
              <a:t> </a:t>
            </a:r>
            <a:r>
              <a:rPr sz="1881" spc="-4" dirty="0">
                <a:solidFill>
                  <a:srgbClr val="37A9DB"/>
                </a:solidFill>
                <a:latin typeface="Arial"/>
                <a:cs typeface="Arial"/>
              </a:rPr>
              <a:t>dir</a:t>
            </a:r>
            <a:r>
              <a:rPr sz="1881" spc="4" dirty="0">
                <a:solidFill>
                  <a:srgbClr val="37A9DB"/>
                </a:solidFill>
                <a:latin typeface="Arial"/>
                <a:cs typeface="Arial"/>
              </a:rPr>
              <a:t>e</a:t>
            </a:r>
            <a:r>
              <a:rPr sz="1881" dirty="0">
                <a:solidFill>
                  <a:srgbClr val="37A9DB"/>
                </a:solidFill>
                <a:latin typeface="Arial"/>
                <a:cs typeface="Arial"/>
              </a:rPr>
              <a:t>ct</a:t>
            </a:r>
            <a:r>
              <a:rPr sz="1881" spc="38"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tion</a:t>
            </a:r>
            <a:r>
              <a:rPr sz="1881" spc="9" dirty="0">
                <a:solidFill>
                  <a:srgbClr val="37A9DB"/>
                </a:solidFill>
                <a:latin typeface="Times New Roman"/>
                <a:cs typeface="Times New Roman"/>
              </a:rPr>
              <a:t> </a:t>
            </a:r>
            <a:r>
              <a:rPr sz="1881" spc="-4" dirty="0">
                <a:solidFill>
                  <a:srgbClr val="37A9DB"/>
                </a:solidFill>
                <a:latin typeface="Arial"/>
                <a:cs typeface="Arial"/>
              </a:rPr>
              <a:t>betwe</a:t>
            </a:r>
            <a:r>
              <a:rPr sz="1881" spc="4" dirty="0">
                <a:solidFill>
                  <a:srgbClr val="37A9DB"/>
                </a:solidFill>
                <a:latin typeface="Arial"/>
                <a:cs typeface="Arial"/>
              </a:rPr>
              <a:t>e</a:t>
            </a:r>
            <a:r>
              <a:rPr sz="1881" dirty="0">
                <a:solidFill>
                  <a:srgbClr val="37A9DB"/>
                </a:solidFill>
                <a:latin typeface="Arial"/>
                <a:cs typeface="Arial"/>
              </a:rPr>
              <a:t>n</a:t>
            </a:r>
            <a:r>
              <a:rPr sz="1881" dirty="0">
                <a:solidFill>
                  <a:srgbClr val="37A9DB"/>
                </a:solidFill>
                <a:latin typeface="Times New Roman"/>
                <a:cs typeface="Times New Roman"/>
              </a:rPr>
              <a:t> </a:t>
            </a:r>
            <a:r>
              <a:rPr sz="1881" dirty="0">
                <a:solidFill>
                  <a:srgbClr val="37A9DB"/>
                </a:solidFill>
                <a:latin typeface="Arial"/>
                <a:cs typeface="Arial"/>
              </a:rPr>
              <a:t>the</a:t>
            </a:r>
            <a:r>
              <a:rPr sz="1881" spc="34" dirty="0">
                <a:solidFill>
                  <a:srgbClr val="37A9DB"/>
                </a:solidFill>
                <a:latin typeface="Times New Roman"/>
                <a:cs typeface="Times New Roman"/>
              </a:rPr>
              <a:t> </a:t>
            </a: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spc="-4" dirty="0">
                <a:solidFill>
                  <a:srgbClr val="37A9DB"/>
                </a:solidFill>
                <a:latin typeface="Arial"/>
                <a:cs typeface="Arial"/>
              </a:rPr>
              <a:t>an</a:t>
            </a:r>
            <a:r>
              <a:rPr sz="1881" dirty="0">
                <a:solidFill>
                  <a:srgbClr val="37A9DB"/>
                </a:solidFill>
                <a:latin typeface="Arial"/>
                <a:cs typeface="Arial"/>
              </a:rPr>
              <a:t>d</a:t>
            </a:r>
            <a:r>
              <a:rPr sz="1881" spc="43" dirty="0">
                <a:solidFill>
                  <a:srgbClr val="37A9DB"/>
                </a:solidFill>
                <a:latin typeface="Times New Roman"/>
                <a:cs typeface="Times New Roman"/>
              </a:rPr>
              <a:t> </a:t>
            </a:r>
            <a:r>
              <a:rPr sz="1881" spc="-4" dirty="0">
                <a:solidFill>
                  <a:srgbClr val="37A9DB"/>
                </a:solidFill>
                <a:latin typeface="Arial"/>
                <a:cs typeface="Arial"/>
              </a:rPr>
              <a:t>a</a:t>
            </a:r>
            <a:r>
              <a:rPr sz="1881" dirty="0">
                <a:solidFill>
                  <a:srgbClr val="37A9DB"/>
                </a:solidFill>
                <a:latin typeface="Arial"/>
                <a:cs typeface="Arial"/>
              </a:rPr>
              <a:t>n</a:t>
            </a:r>
            <a:r>
              <a:rPr sz="1881" spc="38" dirty="0">
                <a:solidFill>
                  <a:srgbClr val="37A9DB"/>
                </a:solidFill>
                <a:latin typeface="Times New Roman"/>
                <a:cs typeface="Times New Roman"/>
              </a:rPr>
              <a:t> </a:t>
            </a:r>
            <a:r>
              <a:rPr sz="1881" spc="-4" dirty="0">
                <a:solidFill>
                  <a:srgbClr val="37A9DB"/>
                </a:solidFill>
                <a:latin typeface="Arial"/>
                <a:cs typeface="Arial"/>
              </a:rPr>
              <a:t>en</a:t>
            </a:r>
            <a:r>
              <a:rPr sz="1881" dirty="0">
                <a:solidFill>
                  <a:srgbClr val="37A9DB"/>
                </a:solidFill>
                <a:latin typeface="Arial"/>
                <a:cs typeface="Arial"/>
              </a:rPr>
              <a:t>d</a:t>
            </a:r>
            <a:r>
              <a:rPr sz="1881" spc="43" dirty="0">
                <a:solidFill>
                  <a:srgbClr val="37A9DB"/>
                </a:solidFill>
                <a:latin typeface="Times New Roman"/>
                <a:cs typeface="Times New Roman"/>
              </a:rPr>
              <a:t> </a:t>
            </a:r>
            <a:r>
              <a:rPr sz="1881" spc="-4" dirty="0">
                <a:solidFill>
                  <a:srgbClr val="37A9DB"/>
                </a:solidFill>
                <a:latin typeface="Arial"/>
                <a:cs typeface="Arial"/>
              </a:rPr>
              <a:t>device</a:t>
            </a:r>
            <a:endParaRPr sz="1881">
              <a:latin typeface="Arial"/>
              <a:cs typeface="Arial"/>
            </a:endParaRPr>
          </a:p>
          <a:p>
            <a:pPr marL="513667" lvl="1" indent="-168326">
              <a:lnSpc>
                <a:spcPts val="2240"/>
              </a:lnSpc>
              <a:spcBef>
                <a:spcPts val="569"/>
              </a:spcBef>
              <a:buClr>
                <a:srgbClr val="192450"/>
              </a:buClr>
              <a:buFont typeface="Arial"/>
              <a:buChar char="•"/>
              <a:tabLst>
                <a:tab pos="513667" algn="l"/>
              </a:tabLst>
            </a:pPr>
            <a:r>
              <a:rPr sz="1881" spc="-30" dirty="0">
                <a:solidFill>
                  <a:srgbClr val="37A9DB"/>
                </a:solidFill>
                <a:latin typeface="Arial"/>
                <a:cs typeface="Arial"/>
              </a:rPr>
              <a:t>W</a:t>
            </a:r>
            <a:r>
              <a:rPr sz="1881" spc="-4" dirty="0">
                <a:solidFill>
                  <a:srgbClr val="37A9DB"/>
                </a:solidFill>
                <a:latin typeface="Arial"/>
                <a:cs typeface="Arial"/>
              </a:rPr>
              <a:t>e</a:t>
            </a:r>
            <a:r>
              <a:rPr sz="1881" dirty="0">
                <a:solidFill>
                  <a:srgbClr val="37A9DB"/>
                </a:solidFill>
                <a:latin typeface="Arial"/>
                <a:cs typeface="Arial"/>
              </a:rPr>
              <a:t>b</a:t>
            </a:r>
            <a:r>
              <a:rPr sz="1881" spc="38" dirty="0">
                <a:solidFill>
                  <a:srgbClr val="37A9DB"/>
                </a:solidFill>
                <a:latin typeface="Times New Roman"/>
                <a:cs typeface="Times New Roman"/>
              </a:rPr>
              <a:t> </a:t>
            </a:r>
            <a:r>
              <a:rPr sz="1881" dirty="0">
                <a:solidFill>
                  <a:srgbClr val="37A9DB"/>
                </a:solidFill>
                <a:latin typeface="Arial"/>
                <a:cs typeface="Arial"/>
              </a:rPr>
              <a:t>s</a:t>
            </a:r>
            <a:r>
              <a:rPr sz="1881" spc="4" dirty="0">
                <a:solidFill>
                  <a:srgbClr val="37A9DB"/>
                </a:solidFill>
                <a:latin typeface="Arial"/>
                <a:cs typeface="Arial"/>
              </a:rPr>
              <a:t>e</a:t>
            </a:r>
            <a:r>
              <a:rPr sz="1881" dirty="0">
                <a:solidFill>
                  <a:srgbClr val="37A9DB"/>
                </a:solidFill>
                <a:latin typeface="Arial"/>
                <a:cs typeface="Arial"/>
              </a:rPr>
              <a:t>rver</a:t>
            </a:r>
            <a:r>
              <a:rPr sz="1881" spc="17" dirty="0">
                <a:solidFill>
                  <a:srgbClr val="37A9DB"/>
                </a:solidFill>
                <a:latin typeface="Times New Roman"/>
                <a:cs typeface="Times New Roman"/>
              </a:rPr>
              <a:t> </a:t>
            </a:r>
            <a:r>
              <a:rPr sz="1881" spc="-4" dirty="0">
                <a:solidFill>
                  <a:srgbClr val="37A9DB"/>
                </a:solidFill>
                <a:latin typeface="Arial"/>
                <a:cs typeface="Arial"/>
              </a:rPr>
              <a:t>u</a:t>
            </a:r>
            <a:r>
              <a:rPr sz="1881" spc="4" dirty="0">
                <a:solidFill>
                  <a:srgbClr val="37A9DB"/>
                </a:solidFill>
                <a:latin typeface="Arial"/>
                <a:cs typeface="Arial"/>
              </a:rPr>
              <a:t>s</a:t>
            </a:r>
            <a:r>
              <a:rPr sz="1881" spc="-4" dirty="0">
                <a:solidFill>
                  <a:srgbClr val="37A9DB"/>
                </a:solidFill>
                <a:latin typeface="Arial"/>
                <a:cs typeface="Arial"/>
              </a:rPr>
              <a:t>e</a:t>
            </a:r>
            <a:r>
              <a:rPr sz="1881" dirty="0">
                <a:solidFill>
                  <a:srgbClr val="37A9DB"/>
                </a:solidFill>
                <a:latin typeface="Arial"/>
                <a:cs typeface="Arial"/>
              </a:rPr>
              <a:t>d</a:t>
            </a:r>
            <a:r>
              <a:rPr sz="1881" spc="30" dirty="0">
                <a:solidFill>
                  <a:srgbClr val="37A9DB"/>
                </a:solidFill>
                <a:latin typeface="Times New Roman"/>
                <a:cs typeface="Times New Roman"/>
              </a:rPr>
              <a:t> </a:t>
            </a:r>
            <a:r>
              <a:rPr sz="1881" spc="-4" dirty="0">
                <a:solidFill>
                  <a:srgbClr val="37A9DB"/>
                </a:solidFill>
                <a:latin typeface="Arial"/>
                <a:cs typeface="Arial"/>
              </a:rPr>
              <a:t>i</a:t>
            </a:r>
            <a:r>
              <a:rPr sz="1881" dirty="0">
                <a:solidFill>
                  <a:srgbClr val="37A9DB"/>
                </a:solidFill>
                <a:latin typeface="Arial"/>
                <a:cs typeface="Arial"/>
              </a:rPr>
              <a:t>n</a:t>
            </a:r>
            <a:r>
              <a:rPr sz="1881" spc="56" dirty="0">
                <a:solidFill>
                  <a:srgbClr val="37A9DB"/>
                </a:solidFill>
                <a:latin typeface="Times New Roman"/>
                <a:cs typeface="Times New Roman"/>
              </a:rPr>
              <a:t> </a:t>
            </a:r>
            <a:r>
              <a:rPr sz="1881" dirty="0">
                <a:solidFill>
                  <a:srgbClr val="37A9DB"/>
                </a:solidFill>
                <a:latin typeface="Arial"/>
                <a:cs typeface="Arial"/>
              </a:rPr>
              <a:t>Min</a:t>
            </a:r>
            <a:r>
              <a:rPr sz="1881" spc="-4" dirty="0">
                <a:solidFill>
                  <a:srgbClr val="37A9DB"/>
                </a:solidFill>
                <a:latin typeface="Arial"/>
                <a:cs typeface="Arial"/>
              </a:rPr>
              <a:t>i</a:t>
            </a:r>
            <a:r>
              <a:rPr sz="1881" dirty="0">
                <a:solidFill>
                  <a:srgbClr val="37A9DB"/>
                </a:solidFill>
                <a:latin typeface="Arial"/>
                <a:cs typeface="Arial"/>
              </a:rPr>
              <a:t>AP</a:t>
            </a:r>
            <a:r>
              <a:rPr sz="1881" spc="17" dirty="0">
                <a:solidFill>
                  <a:srgbClr val="37A9DB"/>
                </a:solidFill>
                <a:latin typeface="Times New Roman"/>
                <a:cs typeface="Times New Roman"/>
              </a:rPr>
              <a:t> </a:t>
            </a:r>
            <a:r>
              <a:rPr sz="1881" dirty="0">
                <a:solidFill>
                  <a:srgbClr val="37A9DB"/>
                </a:solidFill>
                <a:latin typeface="Arial"/>
                <a:cs typeface="Arial"/>
              </a:rPr>
              <a:t>mode</a:t>
            </a:r>
            <a:endParaRPr sz="1881">
              <a:latin typeface="Arial"/>
              <a:cs typeface="Arial"/>
            </a:endParaRPr>
          </a:p>
        </p:txBody>
      </p:sp>
      <p:sp>
        <p:nvSpPr>
          <p:cNvPr id="4" name="object 4"/>
          <p:cNvSpPr txBox="1"/>
          <p:nvPr/>
        </p:nvSpPr>
        <p:spPr>
          <a:xfrm>
            <a:off x="771340" y="3780484"/>
            <a:ext cx="1729975" cy="65582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Prer</a:t>
            </a:r>
            <a:r>
              <a:rPr sz="1881" spc="-4" dirty="0">
                <a:solidFill>
                  <a:srgbClr val="192450"/>
                </a:solidFill>
                <a:latin typeface="Arial"/>
                <a:cs typeface="Arial"/>
              </a:rPr>
              <a:t>equi</a:t>
            </a:r>
            <a:r>
              <a:rPr sz="1881" spc="4" dirty="0">
                <a:solidFill>
                  <a:srgbClr val="192450"/>
                </a:solidFill>
                <a:latin typeface="Arial"/>
                <a:cs typeface="Arial"/>
              </a:rPr>
              <a:t>s</a:t>
            </a:r>
            <a:r>
              <a:rPr sz="1881" spc="-4" dirty="0">
                <a:solidFill>
                  <a:srgbClr val="192450"/>
                </a:solidFill>
                <a:latin typeface="Arial"/>
                <a:cs typeface="Arial"/>
              </a:rPr>
              <a:t>ites</a:t>
            </a:r>
            <a:endParaRPr sz="1881">
              <a:latin typeface="Arial"/>
              <a:cs typeface="Arial"/>
            </a:endParaRPr>
          </a:p>
          <a:p>
            <a:pPr marL="513667" lvl="1" indent="-168326">
              <a:spcBef>
                <a:spcPts val="569"/>
              </a:spcBef>
              <a:buClr>
                <a:srgbClr val="192450"/>
              </a:buClr>
              <a:buFont typeface="Arial"/>
              <a:buChar char="•"/>
              <a:tabLst>
                <a:tab pos="514210" algn="l"/>
              </a:tabLst>
            </a:pPr>
            <a:r>
              <a:rPr sz="1881" spc="-30" dirty="0">
                <a:solidFill>
                  <a:srgbClr val="37A9DB"/>
                </a:solidFill>
                <a:latin typeface="Arial"/>
                <a:cs typeface="Arial"/>
              </a:rPr>
              <a:t>W</a:t>
            </a:r>
            <a:r>
              <a:rPr sz="1881" spc="-4" dirty="0">
                <a:solidFill>
                  <a:srgbClr val="37A9DB"/>
                </a:solidFill>
                <a:latin typeface="Arial"/>
                <a:cs typeface="Arial"/>
              </a:rPr>
              <a:t>o</a:t>
            </a:r>
            <a:r>
              <a:rPr sz="1881" dirty="0">
                <a:solidFill>
                  <a:srgbClr val="37A9DB"/>
                </a:solidFill>
                <a:latin typeface="Arial"/>
                <a:cs typeface="Arial"/>
              </a:rPr>
              <a:t>rk</a:t>
            </a:r>
            <a:r>
              <a:rPr sz="1881" spc="21" dirty="0">
                <a:solidFill>
                  <a:srgbClr val="37A9DB"/>
                </a:solidFill>
                <a:latin typeface="Times New Roman"/>
                <a:cs typeface="Times New Roman"/>
              </a:rPr>
              <a:t> </a:t>
            </a:r>
            <a:r>
              <a:rPr sz="1881" spc="-4" dirty="0">
                <a:solidFill>
                  <a:srgbClr val="37A9DB"/>
                </a:solidFill>
                <a:latin typeface="Arial"/>
                <a:cs typeface="Arial"/>
              </a:rPr>
              <a:t>alone</a:t>
            </a:r>
            <a:endParaRPr sz="1881">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10</a:t>
            </a:r>
            <a:r>
              <a:rPr sz="1112" spc="4" dirty="0">
                <a:solidFill>
                  <a:srgbClr val="FFFFFF"/>
                </a:solidFill>
                <a:latin typeface="Arial"/>
                <a:cs typeface="Arial"/>
              </a:rPr>
              <a:t>6</a:t>
            </a:r>
            <a:endParaRPr sz="1112">
              <a:latin typeface="Arial"/>
              <a:cs typeface="Arial"/>
            </a:endParaRPr>
          </a:p>
        </p:txBody>
      </p:sp>
      <p:sp>
        <p:nvSpPr>
          <p:cNvPr id="6" name="object 6"/>
          <p:cNvSpPr/>
          <p:nvPr/>
        </p:nvSpPr>
        <p:spPr>
          <a:xfrm>
            <a:off x="6743711" y="4718156"/>
            <a:ext cx="1417159" cy="1066808"/>
          </a:xfrm>
          <a:prstGeom prst="rect">
            <a:avLst/>
          </a:prstGeom>
          <a:blipFill>
            <a:blip r:embed="rId3" cstate="print"/>
            <a:stretch>
              <a:fillRect/>
            </a:stretch>
          </a:blipFill>
        </p:spPr>
        <p:txBody>
          <a:bodyPr wrap="square" lIns="0" tIns="0" rIns="0" bIns="0" rtlCol="0"/>
          <a:lstStyle/>
          <a:p>
            <a:endParaRPr sz="1539"/>
          </a:p>
        </p:txBody>
      </p:sp>
      <p:sp>
        <p:nvSpPr>
          <p:cNvPr id="7" name="object 7"/>
          <p:cNvSpPr/>
          <p:nvPr/>
        </p:nvSpPr>
        <p:spPr>
          <a:xfrm>
            <a:off x="6335944" y="5048393"/>
            <a:ext cx="407763" cy="406327"/>
          </a:xfrm>
          <a:prstGeom prst="rect">
            <a:avLst/>
          </a:prstGeom>
          <a:blipFill>
            <a:blip r:embed="rId4" cstate="print"/>
            <a:stretch>
              <a:fillRect/>
            </a:stretch>
          </a:blipFill>
        </p:spPr>
        <p:txBody>
          <a:bodyPr wrap="square" lIns="0" tIns="0" rIns="0" bIns="0" rtlCol="0"/>
          <a:lstStyle/>
          <a:p>
            <a:endParaRPr sz="1539"/>
          </a:p>
        </p:txBody>
      </p:sp>
      <p:sp>
        <p:nvSpPr>
          <p:cNvPr id="8" name="object 8"/>
          <p:cNvSpPr/>
          <p:nvPr/>
        </p:nvSpPr>
        <p:spPr>
          <a:xfrm>
            <a:off x="8160870" y="5048393"/>
            <a:ext cx="407773" cy="406327"/>
          </a:xfrm>
          <a:prstGeom prst="rect">
            <a:avLst/>
          </a:prstGeom>
          <a:blipFill>
            <a:blip r:embed="rId4" cstate="print"/>
            <a:stretch>
              <a:fillRect/>
            </a:stretch>
          </a:blipFill>
        </p:spPr>
        <p:txBody>
          <a:bodyPr wrap="square" lIns="0" tIns="0" rIns="0" bIns="0" rtlCol="0"/>
          <a:lstStyle/>
          <a:p>
            <a:endParaRPr sz="1539"/>
          </a:p>
        </p:txBody>
      </p:sp>
    </p:spTree>
    <p:extLst>
      <p:ext uri="{BB962C8B-B14F-4D97-AF65-F5344CB8AC3E}">
        <p14:creationId xmlns:p14="http://schemas.microsoft.com/office/powerpoint/2010/main" val="4077565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027"/>
            <a:ext cx="8075240" cy="780685"/>
          </a:xfrm>
        </p:spPr>
        <p:txBody>
          <a:bodyPr>
            <a:normAutofit/>
          </a:bodyPr>
          <a:lstStyle/>
          <a:p>
            <a:r>
              <a:rPr lang="en-US" dirty="0"/>
              <a:t>Documents &amp; Related </a:t>
            </a:r>
            <a:r>
              <a:rPr lang="en-US" dirty="0" smtClean="0"/>
              <a:t>Resources</a:t>
            </a:r>
            <a:endParaRPr lang="cs-CZ" sz="1800" dirty="0">
              <a:solidFill>
                <a:schemeClr val="tx1"/>
              </a:solidFill>
            </a:endParaRPr>
          </a:p>
        </p:txBody>
      </p:sp>
      <p:sp>
        <p:nvSpPr>
          <p:cNvPr id="3" name="Content Placeholder 2"/>
          <p:cNvSpPr>
            <a:spLocks noGrp="1"/>
          </p:cNvSpPr>
          <p:nvPr>
            <p:ph idx="4294967295"/>
          </p:nvPr>
        </p:nvSpPr>
        <p:spPr>
          <a:xfrm>
            <a:off x="503548" y="1448780"/>
            <a:ext cx="5859572" cy="4752528"/>
          </a:xfrm>
          <a:prstGeom prst="rect">
            <a:avLst/>
          </a:prstGeom>
        </p:spPr>
        <p:txBody>
          <a:bodyPr/>
          <a:lstStyle/>
          <a:p>
            <a:pPr marL="0" indent="0" algn="just">
              <a:spcBef>
                <a:spcPts val="300"/>
              </a:spcBef>
              <a:spcAft>
                <a:spcPts val="300"/>
              </a:spcAft>
              <a:buNone/>
            </a:pPr>
            <a:r>
              <a:rPr lang="en-US" sz="1000" dirty="0" smtClean="0">
                <a:solidFill>
                  <a:schemeClr val="accent1"/>
                </a:solidFill>
              </a:rPr>
              <a:t>FP-CLD-BLUEMIX1:</a:t>
            </a:r>
            <a:r>
              <a:rPr lang="en-US" sz="1000" dirty="0" smtClean="0"/>
              <a:t> </a:t>
            </a:r>
            <a:r>
              <a:rPr lang="en-US" sz="1000" dirty="0"/>
              <a:t>Product Folder (</a:t>
            </a:r>
            <a:r>
              <a:rPr lang="en-US" sz="1000" dirty="0">
                <a:hlinkClick r:id="rId3"/>
              </a:rPr>
              <a:t>Link</a:t>
            </a:r>
            <a:r>
              <a:rPr lang="en-US" sz="1000" dirty="0" smtClean="0"/>
              <a:t>)</a:t>
            </a:r>
            <a:endParaRPr lang="en-US" sz="1000" dirty="0" smtClean="0">
              <a:solidFill>
                <a:schemeClr val="tx2"/>
              </a:solidFill>
            </a:endParaRPr>
          </a:p>
          <a:p>
            <a:pPr marL="227013" lvl="1" indent="-109538" algn="just">
              <a:spcBef>
                <a:spcPts val="300"/>
              </a:spcBef>
              <a:spcAft>
                <a:spcPts val="300"/>
              </a:spcAft>
              <a:buClr>
                <a:schemeClr val="accent1"/>
              </a:buClr>
            </a:pPr>
            <a:r>
              <a:rPr lang="en-US" sz="1000" b="1" dirty="0" smtClean="0">
                <a:solidFill>
                  <a:schemeClr val="accent4"/>
                </a:solidFill>
              </a:rPr>
              <a:t>DB2819:</a:t>
            </a:r>
            <a:r>
              <a:rPr lang="en-US" sz="1000" dirty="0" smtClean="0">
                <a:solidFill>
                  <a:schemeClr val="accent4"/>
                </a:solidFill>
              </a:rPr>
              <a:t> </a:t>
            </a:r>
            <a:r>
              <a:rPr lang="en-US" sz="1000" dirty="0">
                <a:solidFill>
                  <a:schemeClr val="accent4"/>
                </a:solidFill>
              </a:rPr>
              <a:t>Connectivity to the IBM Bluemix® Cloud with Wi-Fi, NFC and sensors software expansion for STM32 </a:t>
            </a:r>
            <a:r>
              <a:rPr lang="en-US" sz="1000" dirty="0" smtClean="0">
                <a:solidFill>
                  <a:schemeClr val="accent4"/>
                </a:solidFill>
              </a:rPr>
              <a:t>Cube – </a:t>
            </a:r>
            <a:r>
              <a:rPr lang="en-US" sz="1000" b="1" dirty="0" smtClean="0">
                <a:solidFill>
                  <a:schemeClr val="accent4"/>
                </a:solidFill>
              </a:rPr>
              <a:t>data brief</a:t>
            </a:r>
          </a:p>
          <a:p>
            <a:pPr marL="227013" lvl="1" indent="-109538" algn="just">
              <a:spcBef>
                <a:spcPts val="300"/>
              </a:spcBef>
              <a:spcAft>
                <a:spcPts val="300"/>
              </a:spcAft>
              <a:buClr>
                <a:schemeClr val="accent1"/>
              </a:buClr>
            </a:pPr>
            <a:r>
              <a:rPr lang="en-US" sz="1000" b="1" dirty="0" smtClean="0">
                <a:solidFill>
                  <a:schemeClr val="accent4"/>
                </a:solidFill>
              </a:rPr>
              <a:t>UM2007:</a:t>
            </a:r>
            <a:r>
              <a:rPr lang="en-US" sz="1000" dirty="0" smtClean="0">
                <a:solidFill>
                  <a:schemeClr val="accent4"/>
                </a:solidFill>
              </a:rPr>
              <a:t> </a:t>
            </a:r>
            <a:r>
              <a:rPr lang="en-US" sz="1000" dirty="0">
                <a:solidFill>
                  <a:schemeClr val="accent4"/>
                </a:solidFill>
              </a:rPr>
              <a:t>Getting started with the software package for Wi-Fi, NFC and sensors for connectivity with IBM Bluemix® Cloud in FP-CLD-BLUEMIX1</a:t>
            </a:r>
            <a:r>
              <a:rPr lang="en-US" sz="1000" dirty="0" smtClean="0">
                <a:solidFill>
                  <a:schemeClr val="accent4"/>
                </a:solidFill>
              </a:rPr>
              <a:t> – </a:t>
            </a:r>
            <a:r>
              <a:rPr lang="en-US" sz="1000" b="1" dirty="0" smtClean="0">
                <a:solidFill>
                  <a:schemeClr val="accent4"/>
                </a:solidFill>
              </a:rPr>
              <a:t>user manual</a:t>
            </a:r>
          </a:p>
          <a:p>
            <a:pPr marL="0" indent="0" algn="just">
              <a:spcBef>
                <a:spcPts val="300"/>
              </a:spcBef>
              <a:spcAft>
                <a:spcPts val="300"/>
              </a:spcAft>
              <a:buNone/>
            </a:pPr>
            <a:r>
              <a:rPr lang="en-US" sz="1000" dirty="0" smtClean="0">
                <a:solidFill>
                  <a:schemeClr val="accent1"/>
                </a:solidFill>
              </a:rPr>
              <a:t>X-NUCLEO-IDW01M1:</a:t>
            </a:r>
            <a:r>
              <a:rPr lang="en-US" sz="1000" dirty="0" smtClean="0"/>
              <a:t> </a:t>
            </a:r>
            <a:r>
              <a:rPr lang="en-US" sz="1000" dirty="0"/>
              <a:t>Product Folder (</a:t>
            </a:r>
            <a:r>
              <a:rPr lang="en-US" sz="1000" dirty="0">
                <a:hlinkClick r:id="rId4"/>
              </a:rPr>
              <a:t>Link</a:t>
            </a:r>
            <a:r>
              <a:rPr lang="en-US" sz="1000" dirty="0" smtClean="0"/>
              <a:t>)</a:t>
            </a:r>
          </a:p>
          <a:p>
            <a:pPr marL="227013" lvl="1" indent="-109538" algn="just">
              <a:spcBef>
                <a:spcPts val="300"/>
              </a:spcBef>
              <a:spcAft>
                <a:spcPts val="300"/>
              </a:spcAft>
              <a:buClr>
                <a:schemeClr val="accent1"/>
              </a:buClr>
            </a:pPr>
            <a:r>
              <a:rPr lang="en-US" sz="1000" dirty="0">
                <a:solidFill>
                  <a:schemeClr val="accent4"/>
                </a:solidFill>
              </a:rPr>
              <a:t>Gerber files, BOM, Schematic </a:t>
            </a:r>
          </a:p>
          <a:p>
            <a:pPr marL="227013" lvl="1" indent="-109538" algn="just">
              <a:spcBef>
                <a:spcPts val="300"/>
              </a:spcBef>
              <a:spcAft>
                <a:spcPts val="300"/>
              </a:spcAft>
              <a:buClr>
                <a:schemeClr val="accent1"/>
              </a:buClr>
            </a:pPr>
            <a:r>
              <a:rPr lang="en-US" sz="1000" b="1" dirty="0" smtClean="0">
                <a:solidFill>
                  <a:schemeClr val="accent4"/>
                </a:solidFill>
              </a:rPr>
              <a:t>DB2726:</a:t>
            </a:r>
            <a:r>
              <a:rPr lang="en-US" sz="1000" dirty="0" smtClean="0">
                <a:solidFill>
                  <a:schemeClr val="accent4"/>
                </a:solidFill>
              </a:rPr>
              <a:t> Wi-Fi expansion board based on SPWF01SA module for STM32 Nucleo – </a:t>
            </a:r>
            <a:r>
              <a:rPr lang="en-US" sz="1000" b="1" dirty="0" smtClean="0">
                <a:solidFill>
                  <a:schemeClr val="accent4"/>
                </a:solidFill>
              </a:rPr>
              <a:t>data brief</a:t>
            </a:r>
            <a:endParaRPr lang="en-US" sz="1000" b="1" dirty="0">
              <a:solidFill>
                <a:schemeClr val="accent4"/>
              </a:solidFill>
            </a:endParaRPr>
          </a:p>
          <a:p>
            <a:pPr marL="227013" lvl="1" indent="-109538" algn="just">
              <a:spcBef>
                <a:spcPts val="300"/>
              </a:spcBef>
              <a:spcAft>
                <a:spcPts val="300"/>
              </a:spcAft>
              <a:buClr>
                <a:schemeClr val="accent1"/>
              </a:buClr>
            </a:pPr>
            <a:r>
              <a:rPr lang="en-US" sz="1000" b="1" dirty="0" smtClean="0">
                <a:solidFill>
                  <a:schemeClr val="accent4"/>
                </a:solidFill>
              </a:rPr>
              <a:t>UM1975:</a:t>
            </a:r>
            <a:r>
              <a:rPr lang="en-US" sz="1000" dirty="0" smtClean="0">
                <a:solidFill>
                  <a:schemeClr val="accent4"/>
                </a:solidFill>
              </a:rPr>
              <a:t> </a:t>
            </a:r>
            <a:r>
              <a:rPr lang="en-US" sz="1000" dirty="0">
                <a:solidFill>
                  <a:schemeClr val="accent4"/>
                </a:solidFill>
              </a:rPr>
              <a:t>Getting started </a:t>
            </a:r>
            <a:r>
              <a:rPr lang="en-US" sz="1000" dirty="0" smtClean="0">
                <a:solidFill>
                  <a:schemeClr val="accent4"/>
                </a:solidFill>
              </a:rPr>
              <a:t>with X-NUCLEO-IDW01M1 Wi-Fi expansion board based on SPWF01SA module for STM32 Nucleo – </a:t>
            </a:r>
            <a:r>
              <a:rPr lang="en-US" sz="1000" b="1" dirty="0" smtClean="0">
                <a:solidFill>
                  <a:schemeClr val="accent4"/>
                </a:solidFill>
              </a:rPr>
              <a:t>user manual</a:t>
            </a:r>
            <a:endParaRPr lang="en-US" sz="1000" b="1" dirty="0">
              <a:solidFill>
                <a:srgbClr val="FF0000"/>
              </a:solidFill>
              <a:hlinkClick r:id="rId5"/>
            </a:endParaRPr>
          </a:p>
          <a:p>
            <a:pPr marL="0" indent="0" algn="just">
              <a:spcBef>
                <a:spcPts val="300"/>
              </a:spcBef>
              <a:spcAft>
                <a:spcPts val="300"/>
              </a:spcAft>
              <a:buNone/>
            </a:pPr>
            <a:r>
              <a:rPr lang="en-US" sz="1000" dirty="0" smtClean="0">
                <a:solidFill>
                  <a:schemeClr val="accent1"/>
                </a:solidFill>
              </a:rPr>
              <a:t>X-NUCLEO-IKS01A1</a:t>
            </a:r>
            <a:r>
              <a:rPr lang="en-US" sz="1000" dirty="0">
                <a:solidFill>
                  <a:schemeClr val="accent1"/>
                </a:solidFill>
              </a:rPr>
              <a:t>:</a:t>
            </a:r>
            <a:r>
              <a:rPr lang="en-US" sz="1000" dirty="0"/>
              <a:t> Product Folder (</a:t>
            </a:r>
            <a:r>
              <a:rPr lang="en-US" sz="1000" dirty="0">
                <a:hlinkClick r:id="rId6"/>
              </a:rPr>
              <a:t>Link</a:t>
            </a:r>
            <a:r>
              <a:rPr lang="en-US" sz="1000" dirty="0"/>
              <a:t>)</a:t>
            </a:r>
            <a:endParaRPr lang="en-US" sz="1000" dirty="0">
              <a:hlinkClick r:id="rId5"/>
            </a:endParaRPr>
          </a:p>
          <a:p>
            <a:pPr marL="227013" lvl="1" indent="-109538" algn="just">
              <a:spcBef>
                <a:spcPts val="300"/>
              </a:spcBef>
              <a:spcAft>
                <a:spcPts val="300"/>
              </a:spcAft>
              <a:buClr>
                <a:schemeClr val="accent1"/>
              </a:buClr>
            </a:pPr>
            <a:r>
              <a:rPr lang="en-US" sz="1000" dirty="0">
                <a:solidFill>
                  <a:schemeClr val="accent4"/>
                </a:solidFill>
              </a:rPr>
              <a:t>Gerber files, BOM, Schematic </a:t>
            </a:r>
          </a:p>
          <a:p>
            <a:pPr marL="227013" lvl="1" indent="-109538" algn="just">
              <a:spcBef>
                <a:spcPts val="300"/>
              </a:spcBef>
              <a:spcAft>
                <a:spcPts val="300"/>
              </a:spcAft>
              <a:buClr>
                <a:schemeClr val="accent1"/>
              </a:buClr>
            </a:pPr>
            <a:r>
              <a:rPr lang="en-US" sz="1000" b="1" dirty="0">
                <a:solidFill>
                  <a:schemeClr val="accent4"/>
                </a:solidFill>
              </a:rPr>
              <a:t>DS10619:</a:t>
            </a:r>
            <a:r>
              <a:rPr lang="en-US" sz="1000" dirty="0">
                <a:solidFill>
                  <a:schemeClr val="accent4"/>
                </a:solidFill>
              </a:rPr>
              <a:t> Motion</a:t>
            </a:r>
            <a:r>
              <a:rPr lang="en-US" sz="1000" dirty="0">
                <a:solidFill>
                  <a:srgbClr val="FF0000"/>
                </a:solidFill>
              </a:rPr>
              <a:t> </a:t>
            </a:r>
            <a:r>
              <a:rPr lang="en-US" sz="1000" dirty="0">
                <a:solidFill>
                  <a:schemeClr val="accent4"/>
                </a:solidFill>
              </a:rPr>
              <a:t>MEMS and environmental sensor expansion board for STM32 </a:t>
            </a:r>
            <a:r>
              <a:rPr lang="en-US" sz="1000" dirty="0" smtClean="0">
                <a:solidFill>
                  <a:schemeClr val="accent4"/>
                </a:solidFill>
              </a:rPr>
              <a:t>Nucleo – </a:t>
            </a:r>
            <a:r>
              <a:rPr lang="en-US" sz="1000" b="1" dirty="0" smtClean="0">
                <a:solidFill>
                  <a:schemeClr val="accent4"/>
                </a:solidFill>
              </a:rPr>
              <a:t>data brief</a:t>
            </a:r>
            <a:endParaRPr lang="en-US" sz="1000" b="1" dirty="0">
              <a:solidFill>
                <a:schemeClr val="accent4"/>
              </a:solidFill>
            </a:endParaRPr>
          </a:p>
          <a:p>
            <a:pPr marL="227013" lvl="1" indent="-109538" algn="just">
              <a:spcBef>
                <a:spcPts val="300"/>
              </a:spcBef>
              <a:spcAft>
                <a:spcPts val="300"/>
              </a:spcAft>
              <a:buClr>
                <a:schemeClr val="accent1"/>
              </a:buClr>
            </a:pPr>
            <a:r>
              <a:rPr lang="en-US" sz="1000" b="1" dirty="0">
                <a:solidFill>
                  <a:schemeClr val="accent4"/>
                </a:solidFill>
              </a:rPr>
              <a:t>UM1820:</a:t>
            </a:r>
            <a:r>
              <a:rPr lang="en-US" sz="1000" dirty="0">
                <a:solidFill>
                  <a:schemeClr val="accent4"/>
                </a:solidFill>
              </a:rPr>
              <a:t> </a:t>
            </a:r>
            <a:r>
              <a:rPr lang="en-US" sz="1000" dirty="0" smtClean="0">
                <a:solidFill>
                  <a:schemeClr val="accent4"/>
                </a:solidFill>
              </a:rPr>
              <a:t>Getting started with motion MEMS and environmental sensor expansion board for STM32 Nucleo – </a:t>
            </a:r>
            <a:r>
              <a:rPr lang="en-US" sz="1000" b="1" dirty="0" smtClean="0">
                <a:solidFill>
                  <a:schemeClr val="accent4"/>
                </a:solidFill>
              </a:rPr>
              <a:t>user manual</a:t>
            </a:r>
          </a:p>
          <a:p>
            <a:pPr marL="0" indent="0" algn="just">
              <a:spcBef>
                <a:spcPts val="300"/>
              </a:spcBef>
              <a:spcAft>
                <a:spcPts val="300"/>
              </a:spcAft>
              <a:buNone/>
            </a:pPr>
            <a:r>
              <a:rPr lang="en-US" sz="1000" dirty="0">
                <a:solidFill>
                  <a:schemeClr val="accent1"/>
                </a:solidFill>
              </a:rPr>
              <a:t>X-NUCLEO-NFC01A1:</a:t>
            </a:r>
            <a:r>
              <a:rPr lang="en-US" sz="1000" dirty="0"/>
              <a:t> Product Folder (</a:t>
            </a:r>
            <a:r>
              <a:rPr lang="en-US" sz="1000" dirty="0">
                <a:hlinkClick r:id="rId7"/>
              </a:rPr>
              <a:t>Link</a:t>
            </a:r>
            <a:r>
              <a:rPr lang="en-US" sz="1000" dirty="0"/>
              <a:t>)</a:t>
            </a:r>
          </a:p>
          <a:p>
            <a:pPr marL="227013" lvl="1" indent="-109538" algn="just">
              <a:spcBef>
                <a:spcPts val="300"/>
              </a:spcBef>
              <a:spcAft>
                <a:spcPts val="300"/>
              </a:spcAft>
              <a:buClr>
                <a:schemeClr val="accent1"/>
              </a:buClr>
            </a:pPr>
            <a:r>
              <a:rPr lang="en-US" sz="1000" dirty="0">
                <a:solidFill>
                  <a:schemeClr val="accent4"/>
                </a:solidFill>
              </a:rPr>
              <a:t>Gerber files, BOM, Schematic </a:t>
            </a:r>
          </a:p>
          <a:p>
            <a:pPr marL="227013" lvl="1" indent="-109538" algn="just">
              <a:spcBef>
                <a:spcPts val="300"/>
              </a:spcBef>
              <a:spcAft>
                <a:spcPts val="300"/>
              </a:spcAft>
              <a:buClr>
                <a:schemeClr val="accent1"/>
              </a:buClr>
            </a:pPr>
            <a:r>
              <a:rPr lang="en-US" sz="1000" b="1" dirty="0" smtClean="0">
                <a:solidFill>
                  <a:schemeClr val="accent4"/>
                </a:solidFill>
              </a:rPr>
              <a:t>DB2353:</a:t>
            </a:r>
            <a:r>
              <a:rPr lang="en-US" sz="1000" dirty="0" smtClean="0">
                <a:solidFill>
                  <a:schemeClr val="accent4"/>
                </a:solidFill>
              </a:rPr>
              <a:t> </a:t>
            </a:r>
            <a:r>
              <a:rPr lang="en-US" sz="1000" dirty="0">
                <a:solidFill>
                  <a:schemeClr val="accent4"/>
                </a:solidFill>
              </a:rPr>
              <a:t>Dynamic NFC tag expansion board based on M24SR for STM32 </a:t>
            </a:r>
            <a:r>
              <a:rPr lang="en-US" sz="1000" dirty="0" smtClean="0">
                <a:solidFill>
                  <a:schemeClr val="accent4"/>
                </a:solidFill>
              </a:rPr>
              <a:t>Nucleo – </a:t>
            </a:r>
            <a:r>
              <a:rPr lang="en-US" sz="1000" b="1" dirty="0" smtClean="0">
                <a:solidFill>
                  <a:schemeClr val="accent4"/>
                </a:solidFill>
              </a:rPr>
              <a:t>data brief</a:t>
            </a:r>
            <a:endParaRPr lang="en-US" sz="1000" b="1" dirty="0">
              <a:solidFill>
                <a:schemeClr val="accent4"/>
              </a:solidFill>
            </a:endParaRPr>
          </a:p>
          <a:p>
            <a:pPr marL="227013" lvl="1" indent="-109538" algn="just">
              <a:spcBef>
                <a:spcPts val="300"/>
              </a:spcBef>
              <a:spcAft>
                <a:spcPts val="300"/>
              </a:spcAft>
              <a:buClr>
                <a:schemeClr val="accent1"/>
              </a:buClr>
            </a:pPr>
            <a:r>
              <a:rPr lang="en-US" sz="1000" b="1" dirty="0">
                <a:solidFill>
                  <a:schemeClr val="accent4"/>
                </a:solidFill>
              </a:rPr>
              <a:t>AN4624:</a:t>
            </a:r>
            <a:r>
              <a:rPr lang="en-US" sz="1000" dirty="0">
                <a:solidFill>
                  <a:schemeClr val="accent4"/>
                </a:solidFill>
              </a:rPr>
              <a:t> Getting started with the STM32 Nucleo and the M24SR expansion board </a:t>
            </a:r>
            <a:r>
              <a:rPr lang="en-US" sz="1000" dirty="0" smtClean="0">
                <a:solidFill>
                  <a:schemeClr val="accent4"/>
                </a:solidFill>
              </a:rPr>
              <a:t>X-NUCLEO-NFC01A1 – </a:t>
            </a:r>
            <a:r>
              <a:rPr lang="en-US" sz="1000" b="1" dirty="0" smtClean="0">
                <a:solidFill>
                  <a:schemeClr val="accent4"/>
                </a:solidFill>
              </a:rPr>
              <a:t>application note</a:t>
            </a:r>
            <a:endParaRPr lang="en-US" sz="1000" b="1" dirty="0">
              <a:solidFill>
                <a:schemeClr val="accent4"/>
              </a:solidFill>
            </a:endParaRPr>
          </a:p>
          <a:p>
            <a:pPr marL="227013" lvl="1" indent="-109538" algn="just">
              <a:spcBef>
                <a:spcPts val="300"/>
              </a:spcBef>
              <a:spcAft>
                <a:spcPts val="300"/>
              </a:spcAft>
              <a:buClr>
                <a:schemeClr val="accent1"/>
              </a:buClr>
            </a:pPr>
            <a:r>
              <a:rPr lang="en-US" sz="1000" b="1" dirty="0">
                <a:solidFill>
                  <a:schemeClr val="accent4"/>
                </a:solidFill>
              </a:rPr>
              <a:t>UM1793:</a:t>
            </a:r>
            <a:r>
              <a:rPr lang="en-US" sz="1000" dirty="0">
                <a:solidFill>
                  <a:schemeClr val="accent4"/>
                </a:solidFill>
              </a:rPr>
              <a:t> Dynamic NFC tag expansion board based on M24SR for STM32 </a:t>
            </a:r>
            <a:r>
              <a:rPr lang="en-US" sz="1000" dirty="0" smtClean="0">
                <a:solidFill>
                  <a:schemeClr val="accent4"/>
                </a:solidFill>
              </a:rPr>
              <a:t>Nucleo – </a:t>
            </a:r>
            <a:r>
              <a:rPr lang="en-US" sz="1000" b="1" dirty="0" smtClean="0">
                <a:solidFill>
                  <a:schemeClr val="accent4"/>
                </a:solidFill>
              </a:rPr>
              <a:t>user manual</a:t>
            </a:r>
            <a:endParaRPr lang="en-US" sz="1000" b="1" dirty="0"/>
          </a:p>
        </p:txBody>
      </p:sp>
      <p:sp>
        <p:nvSpPr>
          <p:cNvPr id="4" name="Slide Number Placeholder 3"/>
          <p:cNvSpPr>
            <a:spLocks noGrp="1"/>
          </p:cNvSpPr>
          <p:nvPr>
            <p:ph type="sldNum" sz="quarter" idx="4294967295"/>
          </p:nvPr>
        </p:nvSpPr>
        <p:spPr>
          <a:xfrm>
            <a:off x="8617744" y="548680"/>
            <a:ext cx="544994" cy="198000"/>
          </a:xfrm>
          <a:prstGeom prst="rect">
            <a:avLst/>
          </a:prstGeom>
        </p:spPr>
        <p:txBody>
          <a:bodyPr/>
          <a:lstStyle/>
          <a:p>
            <a:fld id="{5B31B9E4-8E4D-4C86-BFD7-412B282B373B}" type="slidenum">
              <a:rPr lang="fr-FR" smtClean="0">
                <a:solidFill>
                  <a:prstClr val="white"/>
                </a:solidFill>
              </a:rPr>
              <a:pPr/>
              <a:t>12</a:t>
            </a:fld>
            <a:endParaRPr lang="fr-FR" dirty="0">
              <a:solidFill>
                <a:prstClr val="white"/>
              </a:solidFill>
            </a:endParaRPr>
          </a:p>
        </p:txBody>
      </p:sp>
      <p:sp>
        <p:nvSpPr>
          <p:cNvPr id="12" name="Rounded Rectangle 11"/>
          <p:cNvSpPr/>
          <p:nvPr/>
        </p:nvSpPr>
        <p:spPr>
          <a:xfrm>
            <a:off x="457200" y="783762"/>
            <a:ext cx="5905920" cy="665018"/>
          </a:xfrm>
          <a:prstGeom prst="roundRect">
            <a:avLst/>
          </a:prstGeom>
          <a:solidFill>
            <a:schemeClr val="accent1"/>
          </a:solidFill>
        </p:spPr>
        <p:txBody>
          <a:bodyPr wrap="square" anchor="ctr" anchorCtr="0">
            <a:noAutofit/>
          </a:bodyPr>
          <a:lstStyle/>
          <a:p>
            <a:pPr algn="ctr"/>
            <a:r>
              <a:rPr lang="en-US" sz="1400" b="1" dirty="0">
                <a:solidFill>
                  <a:prstClr val="white"/>
                </a:solidFill>
              </a:rPr>
              <a:t>All documents are available in the Design Resources tab of </a:t>
            </a:r>
          </a:p>
          <a:p>
            <a:pPr algn="ctr"/>
            <a:r>
              <a:rPr lang="en-US" sz="1400" b="1" dirty="0">
                <a:solidFill>
                  <a:prstClr val="white"/>
                </a:solidFill>
              </a:rPr>
              <a:t>the </a:t>
            </a:r>
            <a:r>
              <a:rPr lang="en-US" sz="1400" b="1" dirty="0" smtClean="0">
                <a:solidFill>
                  <a:prstClr val="white"/>
                </a:solidFill>
              </a:rPr>
              <a:t>FP-CLD-BLUEMIX1 </a:t>
            </a:r>
            <a:r>
              <a:rPr lang="en-US" sz="1400" b="1" dirty="0">
                <a:solidFill>
                  <a:prstClr val="white"/>
                </a:solidFill>
              </a:rPr>
              <a:t>Webpage</a:t>
            </a:r>
          </a:p>
        </p:txBody>
      </p:sp>
      <p:pic>
        <p:nvPicPr>
          <p:cNvPr id="8" name="Picture 7"/>
          <p:cNvPicPr>
            <a:picLocks noChangeAspect="1"/>
          </p:cNvPicPr>
          <p:nvPr/>
        </p:nvPicPr>
        <p:blipFill>
          <a:blip r:embed="rId8"/>
          <a:stretch>
            <a:fillRect/>
          </a:stretch>
        </p:blipFill>
        <p:spPr>
          <a:xfrm>
            <a:off x="6504314" y="1915292"/>
            <a:ext cx="2568185" cy="2842736"/>
          </a:xfrm>
          <a:prstGeom prst="rect">
            <a:avLst/>
          </a:prstGeom>
        </p:spPr>
      </p:pic>
      <p:sp>
        <p:nvSpPr>
          <p:cNvPr id="15" name="Rectangle 14"/>
          <p:cNvSpPr/>
          <p:nvPr/>
        </p:nvSpPr>
        <p:spPr>
          <a:xfrm>
            <a:off x="6480212" y="1520788"/>
            <a:ext cx="2592288" cy="367240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04333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43711" y="4853107"/>
            <a:ext cx="2136677" cy="1806537"/>
          </a:xfrm>
          <a:custGeom>
            <a:avLst/>
            <a:gdLst/>
            <a:ahLst/>
            <a:cxnLst/>
            <a:rect l="l" t="t" r="r" b="b"/>
            <a:pathLst>
              <a:path w="2498725" h="2112645">
                <a:moveTo>
                  <a:pt x="0" y="2112324"/>
                </a:moveTo>
                <a:lnTo>
                  <a:pt x="2498527" y="2112324"/>
                </a:lnTo>
                <a:lnTo>
                  <a:pt x="2498527" y="0"/>
                </a:lnTo>
                <a:lnTo>
                  <a:pt x="0" y="0"/>
                </a:lnTo>
                <a:lnTo>
                  <a:pt x="0" y="2112324"/>
                </a:lnTo>
                <a:close/>
              </a:path>
            </a:pathLst>
          </a:custGeom>
          <a:solidFill>
            <a:srgbClr val="E3E6EA"/>
          </a:solidFill>
        </p:spPr>
        <p:txBody>
          <a:bodyPr wrap="square" lIns="0" tIns="0" rIns="0" bIns="0" rtlCol="0"/>
          <a:lstStyle/>
          <a:p>
            <a:endParaRPr sz="1539"/>
          </a:p>
        </p:txBody>
      </p:sp>
      <p:sp>
        <p:nvSpPr>
          <p:cNvPr id="3" name="object 3"/>
          <p:cNvSpPr txBox="1"/>
          <p:nvPr/>
        </p:nvSpPr>
        <p:spPr>
          <a:xfrm>
            <a:off x="7098160" y="48855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4" name="object 4"/>
          <p:cNvSpPr txBox="1">
            <a:spLocks noGrp="1"/>
          </p:cNvSpPr>
          <p:nvPr>
            <p:ph type="title"/>
          </p:nvPr>
        </p:nvSpPr>
        <p:spPr>
          <a:prstGeom prst="rect">
            <a:avLst/>
          </a:prstGeom>
        </p:spPr>
        <p:txBody>
          <a:bodyPr vert="horz" wrap="square" lIns="0" tIns="41425" rIns="0" bIns="0" rtlCol="0">
            <a:spAutoFit/>
          </a:bodyPr>
          <a:lstStyle/>
          <a:p>
            <a:pPr marL="687966"/>
            <a:r>
              <a:rPr sz="2437" spc="-4" dirty="0"/>
              <a:t>L</a:t>
            </a:r>
            <a:r>
              <a:rPr sz="2437" spc="4" dirty="0"/>
              <a:t>a</a:t>
            </a:r>
            <a:r>
              <a:rPr sz="2437" dirty="0"/>
              <a:t>b</a:t>
            </a:r>
            <a:r>
              <a:rPr sz="2437" spc="68" dirty="0">
                <a:latin typeface="Times New Roman"/>
                <a:cs typeface="Times New Roman"/>
              </a:rPr>
              <a:t> </a:t>
            </a:r>
            <a:r>
              <a:rPr sz="2437" spc="-4" dirty="0"/>
              <a:t>1</a:t>
            </a:r>
            <a:r>
              <a:rPr sz="2437" spc="4" dirty="0"/>
              <a:t>0</a:t>
            </a:r>
            <a:r>
              <a:rPr sz="2437" dirty="0"/>
              <a:t>:</a:t>
            </a:r>
            <a:r>
              <a:rPr sz="2437" spc="64" dirty="0">
                <a:latin typeface="Times New Roman"/>
                <a:cs typeface="Times New Roman"/>
              </a:rPr>
              <a:t> </a:t>
            </a:r>
            <a:r>
              <a:rPr sz="2437" spc="-4" dirty="0"/>
              <a:t>C</a:t>
            </a:r>
            <a:r>
              <a:rPr sz="2437" spc="4" dirty="0"/>
              <a:t>o</a:t>
            </a:r>
            <a:r>
              <a:rPr sz="2437" spc="-4" dirty="0"/>
              <a:t>nfigurin</a:t>
            </a:r>
            <a:r>
              <a:rPr sz="2437" dirty="0"/>
              <a:t>g</a:t>
            </a:r>
            <a:r>
              <a:rPr sz="2437" spc="64" dirty="0">
                <a:latin typeface="Times New Roman"/>
                <a:cs typeface="Times New Roman"/>
              </a:rPr>
              <a:t> </a:t>
            </a:r>
            <a:r>
              <a:rPr sz="2437" dirty="0"/>
              <a:t>the</a:t>
            </a:r>
            <a:r>
              <a:rPr sz="2437" spc="77" dirty="0">
                <a:latin typeface="Times New Roman"/>
                <a:cs typeface="Times New Roman"/>
              </a:rPr>
              <a:t> </a:t>
            </a:r>
            <a:r>
              <a:rPr sz="2437" dirty="0"/>
              <a:t>mo</a:t>
            </a:r>
            <a:r>
              <a:rPr sz="2437" spc="4" dirty="0"/>
              <a:t>d</a:t>
            </a:r>
            <a:r>
              <a:rPr sz="2437" spc="-4" dirty="0"/>
              <a:t>ul</a:t>
            </a:r>
            <a:r>
              <a:rPr sz="2437" dirty="0"/>
              <a:t>e</a:t>
            </a:r>
            <a:r>
              <a:rPr sz="2437" spc="60" dirty="0">
                <a:latin typeface="Times New Roman"/>
                <a:cs typeface="Times New Roman"/>
              </a:rPr>
              <a:t> </a:t>
            </a:r>
            <a:r>
              <a:rPr sz="2437" spc="-4" dirty="0"/>
              <a:t>i</a:t>
            </a:r>
            <a:r>
              <a:rPr sz="2437" dirty="0"/>
              <a:t>n</a:t>
            </a:r>
            <a:r>
              <a:rPr sz="2437" spc="94" dirty="0">
                <a:latin typeface="Times New Roman"/>
                <a:cs typeface="Times New Roman"/>
              </a:rPr>
              <a:t> </a:t>
            </a:r>
            <a:r>
              <a:rPr sz="2437" dirty="0"/>
              <a:t>Min</a:t>
            </a:r>
            <a:r>
              <a:rPr sz="2437" spc="-4" dirty="0"/>
              <a:t>i</a:t>
            </a:r>
            <a:r>
              <a:rPr sz="2437" dirty="0"/>
              <a:t>AP</a:t>
            </a:r>
            <a:r>
              <a:rPr sz="2437" spc="17" dirty="0">
                <a:latin typeface="Times New Roman"/>
                <a:cs typeface="Times New Roman"/>
              </a:rPr>
              <a:t> </a:t>
            </a:r>
            <a:r>
              <a:rPr sz="2437" dirty="0"/>
              <a:t>mo</a:t>
            </a:r>
            <a:r>
              <a:rPr sz="2437" spc="4" dirty="0"/>
              <a:t>d</a:t>
            </a:r>
            <a:r>
              <a:rPr sz="2437" dirty="0"/>
              <a:t>e</a:t>
            </a:r>
            <a:endParaRPr sz="2437">
              <a:latin typeface="Times New Roman"/>
              <a:cs typeface="Times New Roman"/>
            </a:endParaRPr>
          </a:p>
        </p:txBody>
      </p:sp>
      <p:sp>
        <p:nvSpPr>
          <p:cNvPr id="5" name="object 5"/>
          <p:cNvSpPr txBox="1"/>
          <p:nvPr/>
        </p:nvSpPr>
        <p:spPr>
          <a:xfrm>
            <a:off x="771346" y="1368129"/>
            <a:ext cx="6932933" cy="744435"/>
          </a:xfrm>
          <a:prstGeom prst="rect">
            <a:avLst/>
          </a:prstGeom>
        </p:spPr>
        <p:txBody>
          <a:bodyPr vert="horz" wrap="square" lIns="0" tIns="0" rIns="0" bIns="0" rtlCol="0">
            <a:spAutoFit/>
          </a:bodyPr>
          <a:lstStyle/>
          <a:p>
            <a:pPr marL="10860" marR="4344">
              <a:lnSpc>
                <a:spcPct val="92000"/>
              </a:lnSpc>
            </a:pPr>
            <a:r>
              <a:rPr sz="1753" spc="9" dirty="0">
                <a:solidFill>
                  <a:srgbClr val="192450"/>
                </a:solidFill>
                <a:latin typeface="Arial"/>
                <a:cs typeface="Arial"/>
              </a:rPr>
              <a:t>T</a:t>
            </a:r>
            <a:r>
              <a:rPr sz="1753" spc="13" dirty="0">
                <a:solidFill>
                  <a:srgbClr val="192450"/>
                </a:solidFill>
                <a:latin typeface="Arial"/>
                <a:cs typeface="Arial"/>
              </a:rPr>
              <a:t>h</a:t>
            </a:r>
            <a:r>
              <a:rPr sz="1753" spc="9" dirty="0">
                <a:solidFill>
                  <a:srgbClr val="192450"/>
                </a:solidFill>
                <a:latin typeface="Arial"/>
                <a:cs typeface="Arial"/>
              </a:rPr>
              <a:t>e</a:t>
            </a:r>
            <a:r>
              <a:rPr sz="1753" spc="68" dirty="0">
                <a:solidFill>
                  <a:srgbClr val="192450"/>
                </a:solidFill>
                <a:latin typeface="Times New Roman"/>
                <a:cs typeface="Times New Roman"/>
              </a:rPr>
              <a:t> </a:t>
            </a:r>
            <a:r>
              <a:rPr sz="1753" spc="4" dirty="0">
                <a:solidFill>
                  <a:srgbClr val="192450"/>
                </a:solidFill>
                <a:latin typeface="Arial"/>
                <a:cs typeface="Arial"/>
              </a:rPr>
              <a:t>Mini</a:t>
            </a:r>
            <a:r>
              <a:rPr sz="1753" spc="-30" dirty="0">
                <a:solidFill>
                  <a:srgbClr val="192450"/>
                </a:solidFill>
                <a:latin typeface="Times New Roman"/>
                <a:cs typeface="Times New Roman"/>
              </a:rPr>
              <a:t> </a:t>
            </a:r>
            <a:r>
              <a:rPr sz="1753" spc="9" dirty="0">
                <a:solidFill>
                  <a:srgbClr val="192450"/>
                </a:solidFill>
                <a:latin typeface="Arial"/>
                <a:cs typeface="Arial"/>
              </a:rPr>
              <a:t>AP</a:t>
            </a:r>
            <a:r>
              <a:rPr sz="1753" spc="26" dirty="0">
                <a:solidFill>
                  <a:srgbClr val="192450"/>
                </a:solidFill>
                <a:latin typeface="Times New Roman"/>
                <a:cs typeface="Times New Roman"/>
              </a:rPr>
              <a:t> </a:t>
            </a:r>
            <a:r>
              <a:rPr sz="1753" spc="9" dirty="0">
                <a:solidFill>
                  <a:srgbClr val="192450"/>
                </a:solidFill>
                <a:latin typeface="Arial"/>
                <a:cs typeface="Arial"/>
              </a:rPr>
              <a:t>mo</a:t>
            </a:r>
            <a:r>
              <a:rPr sz="1753" spc="4" dirty="0">
                <a:solidFill>
                  <a:srgbClr val="192450"/>
                </a:solidFill>
                <a:latin typeface="Arial"/>
                <a:cs typeface="Arial"/>
              </a:rPr>
              <a:t>d</a:t>
            </a:r>
            <a:r>
              <a:rPr sz="1753" spc="9" dirty="0">
                <a:solidFill>
                  <a:srgbClr val="192450"/>
                </a:solidFill>
                <a:latin typeface="Arial"/>
                <a:cs typeface="Arial"/>
              </a:rPr>
              <a:t>e</a:t>
            </a:r>
            <a:r>
              <a:rPr sz="1753" spc="73" dirty="0">
                <a:solidFill>
                  <a:srgbClr val="192450"/>
                </a:solidFill>
                <a:latin typeface="Times New Roman"/>
                <a:cs typeface="Times New Roman"/>
              </a:rPr>
              <a:t> </a:t>
            </a:r>
            <a:r>
              <a:rPr sz="1753" spc="4" dirty="0">
                <a:solidFill>
                  <a:srgbClr val="192450"/>
                </a:solidFill>
                <a:latin typeface="Arial"/>
                <a:cs typeface="Arial"/>
              </a:rPr>
              <a:t>(available</a:t>
            </a:r>
            <a:r>
              <a:rPr sz="1753" spc="103" dirty="0">
                <a:solidFill>
                  <a:srgbClr val="192450"/>
                </a:solidFill>
                <a:latin typeface="Times New Roman"/>
                <a:cs typeface="Times New Roman"/>
              </a:rPr>
              <a:t> </a:t>
            </a:r>
            <a:r>
              <a:rPr sz="1753" spc="4" dirty="0">
                <a:solidFill>
                  <a:srgbClr val="192450"/>
                </a:solidFill>
                <a:latin typeface="Arial"/>
                <a:cs typeface="Arial"/>
              </a:rPr>
              <a:t>sta</a:t>
            </a:r>
            <a:r>
              <a:rPr sz="1753" spc="9" dirty="0">
                <a:solidFill>
                  <a:srgbClr val="192450"/>
                </a:solidFill>
                <a:latin typeface="Arial"/>
                <a:cs typeface="Arial"/>
              </a:rPr>
              <a:t>r</a:t>
            </a:r>
            <a:r>
              <a:rPr sz="1753" spc="4" dirty="0">
                <a:solidFill>
                  <a:srgbClr val="192450"/>
                </a:solidFill>
                <a:latin typeface="Arial"/>
                <a:cs typeface="Arial"/>
              </a:rPr>
              <a:t>ting</a:t>
            </a:r>
            <a:r>
              <a:rPr sz="1753" spc="77" dirty="0">
                <a:solidFill>
                  <a:srgbClr val="192450"/>
                </a:solidFill>
                <a:latin typeface="Times New Roman"/>
                <a:cs typeface="Times New Roman"/>
              </a:rPr>
              <a:t> </a:t>
            </a:r>
            <a:r>
              <a:rPr sz="1753" spc="4" dirty="0">
                <a:solidFill>
                  <a:srgbClr val="192450"/>
                </a:solidFill>
                <a:latin typeface="Arial"/>
                <a:cs typeface="Arial"/>
              </a:rPr>
              <a:t>fr</a:t>
            </a:r>
            <a:r>
              <a:rPr sz="1753" spc="13" dirty="0">
                <a:solidFill>
                  <a:srgbClr val="192450"/>
                </a:solidFill>
                <a:latin typeface="Arial"/>
                <a:cs typeface="Arial"/>
              </a:rPr>
              <a:t>om</a:t>
            </a:r>
            <a:r>
              <a:rPr sz="1753" spc="56" dirty="0">
                <a:solidFill>
                  <a:srgbClr val="192450"/>
                </a:solidFill>
                <a:latin typeface="Times New Roman"/>
                <a:cs typeface="Times New Roman"/>
              </a:rPr>
              <a:t> </a:t>
            </a:r>
            <a:r>
              <a:rPr sz="1753" spc="4" dirty="0">
                <a:solidFill>
                  <a:srgbClr val="192450"/>
                </a:solidFill>
                <a:latin typeface="Arial"/>
                <a:cs typeface="Arial"/>
              </a:rPr>
              <a:t>th</a:t>
            </a:r>
            <a:r>
              <a:rPr sz="1753" spc="9" dirty="0">
                <a:solidFill>
                  <a:srgbClr val="192450"/>
                </a:solidFill>
                <a:latin typeface="Arial"/>
                <a:cs typeface="Arial"/>
              </a:rPr>
              <a:t>e</a:t>
            </a:r>
            <a:r>
              <a:rPr sz="1753" spc="97" dirty="0">
                <a:solidFill>
                  <a:srgbClr val="192450"/>
                </a:solidFill>
                <a:latin typeface="Times New Roman"/>
                <a:cs typeface="Times New Roman"/>
              </a:rPr>
              <a:t> </a:t>
            </a:r>
            <a:r>
              <a:rPr sz="1753" b="1" i="1" spc="9" dirty="0">
                <a:solidFill>
                  <a:srgbClr val="192450"/>
                </a:solidFill>
                <a:latin typeface="Arial"/>
                <a:cs typeface="Arial"/>
              </a:rPr>
              <a:t>S</a:t>
            </a:r>
            <a:r>
              <a:rPr sz="1753" b="1" i="1" spc="-4" dirty="0">
                <a:solidFill>
                  <a:srgbClr val="192450"/>
                </a:solidFill>
                <a:latin typeface="Arial"/>
                <a:cs typeface="Arial"/>
              </a:rPr>
              <a:t>P</a:t>
            </a:r>
            <a:r>
              <a:rPr sz="1753" b="1" i="1" spc="9" dirty="0">
                <a:solidFill>
                  <a:srgbClr val="192450"/>
                </a:solidFill>
                <a:latin typeface="Arial"/>
                <a:cs typeface="Arial"/>
              </a:rPr>
              <a:t>WF0</a:t>
            </a:r>
            <a:r>
              <a:rPr sz="1753" b="1" i="1" spc="13" dirty="0">
                <a:solidFill>
                  <a:srgbClr val="192450"/>
                </a:solidFill>
                <a:latin typeface="Arial"/>
                <a:cs typeface="Arial"/>
              </a:rPr>
              <a:t>1</a:t>
            </a:r>
            <a:r>
              <a:rPr sz="1753" b="1" i="1" spc="9" dirty="0">
                <a:solidFill>
                  <a:srgbClr val="192450"/>
                </a:solidFill>
                <a:latin typeface="Arial"/>
                <a:cs typeface="Arial"/>
              </a:rPr>
              <a:t>S-</a:t>
            </a:r>
            <a:r>
              <a:rPr sz="1753" b="1" i="1" spc="4" dirty="0">
                <a:solidFill>
                  <a:srgbClr val="192450"/>
                </a:solidFill>
                <a:latin typeface="Arial"/>
                <a:cs typeface="Arial"/>
              </a:rPr>
              <a:t>13</a:t>
            </a:r>
            <a:r>
              <a:rPr sz="1753" b="1" i="1" spc="-124" dirty="0">
                <a:solidFill>
                  <a:srgbClr val="192450"/>
                </a:solidFill>
                <a:latin typeface="Arial"/>
                <a:cs typeface="Arial"/>
              </a:rPr>
              <a:t>1</a:t>
            </a:r>
            <a:r>
              <a:rPr sz="1753" b="1" i="1" spc="-128" dirty="0">
                <a:solidFill>
                  <a:srgbClr val="192450"/>
                </a:solidFill>
                <a:latin typeface="Arial"/>
                <a:cs typeface="Arial"/>
              </a:rPr>
              <a:t>1</a:t>
            </a:r>
            <a:r>
              <a:rPr sz="1753" b="1" i="1" spc="4" dirty="0">
                <a:solidFill>
                  <a:srgbClr val="192450"/>
                </a:solidFill>
                <a:latin typeface="Arial"/>
                <a:cs typeface="Arial"/>
              </a:rPr>
              <a:t>1</a:t>
            </a:r>
            <a:r>
              <a:rPr sz="1753" b="1" i="1" spc="21" dirty="0">
                <a:solidFill>
                  <a:srgbClr val="192450"/>
                </a:solidFill>
                <a:latin typeface="Arial"/>
                <a:cs typeface="Arial"/>
              </a:rPr>
              <a:t>5</a:t>
            </a:r>
            <a:r>
              <a:rPr sz="1753" b="1" i="1" spc="4" dirty="0">
                <a:solidFill>
                  <a:srgbClr val="192450"/>
                </a:solidFill>
                <a:latin typeface="Arial"/>
                <a:cs typeface="Arial"/>
              </a:rPr>
              <a:t>-</a:t>
            </a:r>
            <a:r>
              <a:rPr sz="1753" b="1" i="1" spc="4" dirty="0">
                <a:solidFill>
                  <a:srgbClr val="192450"/>
                </a:solidFill>
                <a:latin typeface="Times New Roman"/>
                <a:cs typeface="Times New Roman"/>
              </a:rPr>
              <a:t> </a:t>
            </a:r>
            <a:r>
              <a:rPr sz="1753" b="1" i="1" spc="9" dirty="0">
                <a:solidFill>
                  <a:srgbClr val="192450"/>
                </a:solidFill>
                <a:latin typeface="Arial"/>
                <a:cs typeface="Arial"/>
              </a:rPr>
              <a:t>d</a:t>
            </a:r>
            <a:r>
              <a:rPr sz="1753" b="1" i="1" spc="13" dirty="0">
                <a:solidFill>
                  <a:srgbClr val="192450"/>
                </a:solidFill>
                <a:latin typeface="Arial"/>
                <a:cs typeface="Arial"/>
              </a:rPr>
              <a:t>e</a:t>
            </a:r>
            <a:r>
              <a:rPr sz="1753" b="1" i="1" spc="4" dirty="0">
                <a:solidFill>
                  <a:srgbClr val="192450"/>
                </a:solidFill>
                <a:latin typeface="Arial"/>
                <a:cs typeface="Arial"/>
              </a:rPr>
              <a:t>456</a:t>
            </a:r>
            <a:r>
              <a:rPr sz="1753" b="1" i="1" spc="13" dirty="0">
                <a:solidFill>
                  <a:srgbClr val="192450"/>
                </a:solidFill>
                <a:latin typeface="Arial"/>
                <a:cs typeface="Arial"/>
              </a:rPr>
              <a:t>8</a:t>
            </a:r>
            <a:r>
              <a:rPr sz="1753" b="1" i="1" spc="17" dirty="0">
                <a:solidFill>
                  <a:srgbClr val="192450"/>
                </a:solidFill>
                <a:latin typeface="Arial"/>
                <a:cs typeface="Arial"/>
              </a:rPr>
              <a:t>d</a:t>
            </a:r>
            <a:r>
              <a:rPr sz="1753" b="1" i="1" spc="9" dirty="0">
                <a:solidFill>
                  <a:srgbClr val="192450"/>
                </a:solidFill>
                <a:latin typeface="Arial"/>
                <a:cs typeface="Arial"/>
              </a:rPr>
              <a:t>-</a:t>
            </a:r>
            <a:r>
              <a:rPr sz="1753" b="1" i="1" spc="4" dirty="0">
                <a:solidFill>
                  <a:srgbClr val="192450"/>
                </a:solidFill>
                <a:latin typeface="Arial"/>
                <a:cs typeface="Arial"/>
              </a:rPr>
              <a:t>REL</a:t>
            </a:r>
            <a:r>
              <a:rPr sz="1753" b="1" i="1" spc="9" dirty="0">
                <a:solidFill>
                  <a:srgbClr val="192450"/>
                </a:solidFill>
                <a:latin typeface="Arial"/>
                <a:cs typeface="Arial"/>
              </a:rPr>
              <a:t>EA</a:t>
            </a:r>
            <a:r>
              <a:rPr sz="1753" b="1" i="1" spc="-4" dirty="0">
                <a:solidFill>
                  <a:srgbClr val="192450"/>
                </a:solidFill>
                <a:latin typeface="Arial"/>
                <a:cs typeface="Arial"/>
              </a:rPr>
              <a:t>S</a:t>
            </a:r>
            <a:r>
              <a:rPr sz="1753" b="1" i="1" spc="4" dirty="0">
                <a:solidFill>
                  <a:srgbClr val="192450"/>
                </a:solidFill>
                <a:latin typeface="Arial"/>
                <a:cs typeface="Arial"/>
              </a:rPr>
              <a:t>E</a:t>
            </a:r>
            <a:r>
              <a:rPr sz="1753" i="1" spc="4" dirty="0">
                <a:solidFill>
                  <a:srgbClr val="192450"/>
                </a:solidFill>
                <a:latin typeface="Arial"/>
                <a:cs typeface="Arial"/>
              </a:rPr>
              <a:t>)</a:t>
            </a:r>
            <a:r>
              <a:rPr sz="1753" i="1" spc="107" dirty="0">
                <a:solidFill>
                  <a:srgbClr val="192450"/>
                </a:solidFill>
                <a:latin typeface="Times New Roman"/>
                <a:cs typeface="Times New Roman"/>
              </a:rPr>
              <a:t> </a:t>
            </a:r>
            <a:r>
              <a:rPr sz="1753" dirty="0">
                <a:solidFill>
                  <a:srgbClr val="192450"/>
                </a:solidFill>
                <a:latin typeface="Arial"/>
                <a:cs typeface="Arial"/>
              </a:rPr>
              <a:t>als</a:t>
            </a:r>
            <a:r>
              <a:rPr sz="1753" spc="9" dirty="0">
                <a:solidFill>
                  <a:srgbClr val="192450"/>
                </a:solidFill>
                <a:latin typeface="Arial"/>
                <a:cs typeface="Arial"/>
              </a:rPr>
              <a:t>o</a:t>
            </a:r>
            <a:r>
              <a:rPr sz="1753" spc="81" dirty="0">
                <a:solidFill>
                  <a:srgbClr val="192450"/>
                </a:solidFill>
                <a:latin typeface="Times New Roman"/>
                <a:cs typeface="Times New Roman"/>
              </a:rPr>
              <a:t> </a:t>
            </a:r>
            <a:r>
              <a:rPr sz="1753" dirty="0">
                <a:solidFill>
                  <a:srgbClr val="192450"/>
                </a:solidFill>
                <a:latin typeface="Arial"/>
                <a:cs typeface="Arial"/>
              </a:rPr>
              <a:t>allo</a:t>
            </a:r>
            <a:r>
              <a:rPr sz="1753" spc="-4" dirty="0">
                <a:solidFill>
                  <a:srgbClr val="192450"/>
                </a:solidFill>
                <a:latin typeface="Arial"/>
                <a:cs typeface="Arial"/>
              </a:rPr>
              <a:t>w</a:t>
            </a:r>
            <a:r>
              <a:rPr sz="1753" spc="9" dirty="0">
                <a:solidFill>
                  <a:srgbClr val="192450"/>
                </a:solidFill>
                <a:latin typeface="Arial"/>
                <a:cs typeface="Arial"/>
              </a:rPr>
              <a:t>s</a:t>
            </a:r>
            <a:r>
              <a:rPr sz="1753" spc="90" dirty="0">
                <a:solidFill>
                  <a:srgbClr val="192450"/>
                </a:solidFill>
                <a:latin typeface="Times New Roman"/>
                <a:cs typeface="Times New Roman"/>
              </a:rPr>
              <a:t> </a:t>
            </a:r>
            <a:r>
              <a:rPr sz="1753" spc="4" dirty="0">
                <a:solidFill>
                  <a:srgbClr val="192450"/>
                </a:solidFill>
                <a:latin typeface="Arial"/>
                <a:cs typeface="Arial"/>
              </a:rPr>
              <a:t>to</a:t>
            </a:r>
            <a:r>
              <a:rPr sz="1753" spc="56" dirty="0">
                <a:solidFill>
                  <a:srgbClr val="192450"/>
                </a:solidFill>
                <a:latin typeface="Times New Roman"/>
                <a:cs typeface="Times New Roman"/>
              </a:rPr>
              <a:t> </a:t>
            </a:r>
            <a:r>
              <a:rPr sz="1753" spc="4" dirty="0">
                <a:solidFill>
                  <a:srgbClr val="192450"/>
                </a:solidFill>
                <a:latin typeface="Arial"/>
                <a:cs typeface="Arial"/>
              </a:rPr>
              <a:t>us</a:t>
            </a:r>
            <a:r>
              <a:rPr sz="1753" spc="9" dirty="0">
                <a:solidFill>
                  <a:srgbClr val="192450"/>
                </a:solidFill>
                <a:latin typeface="Arial"/>
                <a:cs typeface="Arial"/>
              </a:rPr>
              <a:t>e</a:t>
            </a:r>
            <a:r>
              <a:rPr sz="1753" spc="73" dirty="0">
                <a:solidFill>
                  <a:srgbClr val="192450"/>
                </a:solidFill>
                <a:latin typeface="Times New Roman"/>
                <a:cs typeface="Times New Roman"/>
              </a:rPr>
              <a:t> </a:t>
            </a:r>
            <a:r>
              <a:rPr sz="1753" spc="4" dirty="0">
                <a:solidFill>
                  <a:srgbClr val="192450"/>
                </a:solidFill>
                <a:latin typeface="Arial"/>
                <a:cs typeface="Arial"/>
              </a:rPr>
              <a:t>the</a:t>
            </a:r>
            <a:r>
              <a:rPr sz="1753" spc="81" dirty="0">
                <a:solidFill>
                  <a:srgbClr val="192450"/>
                </a:solidFill>
                <a:latin typeface="Times New Roman"/>
                <a:cs typeface="Times New Roman"/>
              </a:rPr>
              <a:t> </a:t>
            </a:r>
            <a:r>
              <a:rPr sz="1753" spc="9" dirty="0">
                <a:solidFill>
                  <a:srgbClr val="192450"/>
                </a:solidFill>
                <a:latin typeface="Arial"/>
                <a:cs typeface="Arial"/>
              </a:rPr>
              <a:t>mo</a:t>
            </a:r>
            <a:r>
              <a:rPr sz="1753" dirty="0">
                <a:solidFill>
                  <a:srgbClr val="192450"/>
                </a:solidFill>
                <a:latin typeface="Arial"/>
                <a:cs typeface="Arial"/>
              </a:rPr>
              <a:t>dul</a:t>
            </a:r>
            <a:r>
              <a:rPr sz="1753" spc="9" dirty="0">
                <a:solidFill>
                  <a:srgbClr val="192450"/>
                </a:solidFill>
                <a:latin typeface="Arial"/>
                <a:cs typeface="Arial"/>
              </a:rPr>
              <a:t>e</a:t>
            </a:r>
            <a:r>
              <a:rPr sz="1753" spc="86" dirty="0">
                <a:solidFill>
                  <a:srgbClr val="192450"/>
                </a:solidFill>
                <a:latin typeface="Times New Roman"/>
                <a:cs typeface="Times New Roman"/>
              </a:rPr>
              <a:t> </a:t>
            </a:r>
            <a:r>
              <a:rPr sz="1753" spc="4" dirty="0">
                <a:solidFill>
                  <a:srgbClr val="192450"/>
                </a:solidFill>
                <a:latin typeface="Arial"/>
                <a:cs typeface="Arial"/>
              </a:rPr>
              <a:t>file</a:t>
            </a:r>
            <a:r>
              <a:rPr sz="1753" spc="64" dirty="0">
                <a:solidFill>
                  <a:srgbClr val="192450"/>
                </a:solidFill>
                <a:latin typeface="Times New Roman"/>
                <a:cs typeface="Times New Roman"/>
              </a:rPr>
              <a:t> </a:t>
            </a:r>
            <a:r>
              <a:rPr sz="1753" spc="9" dirty="0">
                <a:solidFill>
                  <a:srgbClr val="192450"/>
                </a:solidFill>
                <a:latin typeface="Arial"/>
                <a:cs typeface="Arial"/>
              </a:rPr>
              <a:t>system</a:t>
            </a:r>
            <a:r>
              <a:rPr sz="1753" spc="73" dirty="0">
                <a:solidFill>
                  <a:srgbClr val="192450"/>
                </a:solidFill>
                <a:latin typeface="Times New Roman"/>
                <a:cs typeface="Times New Roman"/>
              </a:rPr>
              <a:t> </a:t>
            </a:r>
            <a:r>
              <a:rPr sz="1753" spc="4" dirty="0">
                <a:solidFill>
                  <a:srgbClr val="192450"/>
                </a:solidFill>
                <a:latin typeface="Arial"/>
                <a:cs typeface="Arial"/>
              </a:rPr>
              <a:t>(b</a:t>
            </a:r>
            <a:r>
              <a:rPr sz="1753" dirty="0">
                <a:solidFill>
                  <a:srgbClr val="192450"/>
                </a:solidFill>
                <a:latin typeface="Arial"/>
                <a:cs typeface="Arial"/>
              </a:rPr>
              <a:t>oth</a:t>
            </a:r>
            <a:r>
              <a:rPr sz="1753" dirty="0">
                <a:solidFill>
                  <a:srgbClr val="192450"/>
                </a:solidFill>
                <a:latin typeface="Times New Roman"/>
                <a:cs typeface="Times New Roman"/>
              </a:rPr>
              <a:t> </a:t>
            </a:r>
            <a:r>
              <a:rPr sz="1753" spc="4" dirty="0">
                <a:solidFill>
                  <a:srgbClr val="192450"/>
                </a:solidFill>
                <a:latin typeface="Arial"/>
                <a:cs typeface="Arial"/>
              </a:rPr>
              <a:t>R</a:t>
            </a:r>
            <a:r>
              <a:rPr sz="1753" spc="13" dirty="0">
                <a:solidFill>
                  <a:srgbClr val="192450"/>
                </a:solidFill>
                <a:latin typeface="Arial"/>
                <a:cs typeface="Arial"/>
              </a:rPr>
              <a:t>AM</a:t>
            </a:r>
            <a:r>
              <a:rPr sz="1753" spc="64" dirty="0">
                <a:solidFill>
                  <a:srgbClr val="192450"/>
                </a:solidFill>
                <a:latin typeface="Times New Roman"/>
                <a:cs typeface="Times New Roman"/>
              </a:rPr>
              <a:t> </a:t>
            </a:r>
            <a:r>
              <a:rPr sz="1753" spc="4" dirty="0">
                <a:solidFill>
                  <a:srgbClr val="192450"/>
                </a:solidFill>
                <a:latin typeface="Arial"/>
                <a:cs typeface="Arial"/>
              </a:rPr>
              <a:t>an</a:t>
            </a:r>
            <a:r>
              <a:rPr sz="1753" spc="9" dirty="0">
                <a:solidFill>
                  <a:srgbClr val="192450"/>
                </a:solidFill>
                <a:latin typeface="Arial"/>
                <a:cs typeface="Arial"/>
              </a:rPr>
              <a:t>d</a:t>
            </a:r>
            <a:r>
              <a:rPr sz="1753" spc="77" dirty="0">
                <a:solidFill>
                  <a:srgbClr val="192450"/>
                </a:solidFill>
                <a:latin typeface="Times New Roman"/>
                <a:cs typeface="Times New Roman"/>
              </a:rPr>
              <a:t> </a:t>
            </a:r>
            <a:r>
              <a:rPr sz="1753" spc="4" dirty="0">
                <a:solidFill>
                  <a:srgbClr val="192450"/>
                </a:solidFill>
                <a:latin typeface="Arial"/>
                <a:cs typeface="Arial"/>
              </a:rPr>
              <a:t>Int/E</a:t>
            </a:r>
            <a:r>
              <a:rPr sz="1753" spc="-9" dirty="0">
                <a:solidFill>
                  <a:srgbClr val="192450"/>
                </a:solidFill>
                <a:latin typeface="Arial"/>
                <a:cs typeface="Arial"/>
              </a:rPr>
              <a:t>x</a:t>
            </a:r>
            <a:r>
              <a:rPr sz="1753" spc="4" dirty="0">
                <a:solidFill>
                  <a:srgbClr val="192450"/>
                </a:solidFill>
                <a:latin typeface="Arial"/>
                <a:cs typeface="Arial"/>
              </a:rPr>
              <a:t>t</a:t>
            </a:r>
            <a:r>
              <a:rPr sz="1753" spc="68" dirty="0">
                <a:solidFill>
                  <a:srgbClr val="192450"/>
                </a:solidFill>
                <a:latin typeface="Times New Roman"/>
                <a:cs typeface="Times New Roman"/>
              </a:rPr>
              <a:t> </a:t>
            </a:r>
            <a:r>
              <a:rPr sz="1753" spc="9" dirty="0">
                <a:solidFill>
                  <a:srgbClr val="192450"/>
                </a:solidFill>
                <a:latin typeface="Arial"/>
                <a:cs typeface="Arial"/>
              </a:rPr>
              <a:t>FLA</a:t>
            </a:r>
            <a:r>
              <a:rPr sz="1753" spc="-4" dirty="0">
                <a:solidFill>
                  <a:srgbClr val="192450"/>
                </a:solidFill>
                <a:latin typeface="Arial"/>
                <a:cs typeface="Arial"/>
              </a:rPr>
              <a:t>S</a:t>
            </a:r>
            <a:r>
              <a:rPr sz="1753" dirty="0">
                <a:solidFill>
                  <a:srgbClr val="192450"/>
                </a:solidFill>
                <a:latin typeface="Arial"/>
                <a:cs typeface="Arial"/>
              </a:rPr>
              <a:t>H).</a:t>
            </a:r>
            <a:endParaRPr sz="1753">
              <a:latin typeface="Arial"/>
              <a:cs typeface="Arial"/>
            </a:endParaRPr>
          </a:p>
        </p:txBody>
      </p:sp>
      <p:sp>
        <p:nvSpPr>
          <p:cNvPr id="6" name="object 6"/>
          <p:cNvSpPr txBox="1"/>
          <p:nvPr/>
        </p:nvSpPr>
        <p:spPr>
          <a:xfrm>
            <a:off x="771346" y="2924560"/>
            <a:ext cx="7387418" cy="1340303"/>
          </a:xfrm>
          <a:prstGeom prst="rect">
            <a:avLst/>
          </a:prstGeom>
        </p:spPr>
        <p:txBody>
          <a:bodyPr vert="horz" wrap="square" lIns="0" tIns="0" rIns="0" bIns="0" rtlCol="0">
            <a:spAutoFit/>
          </a:bodyPr>
          <a:lstStyle/>
          <a:p>
            <a:pPr marL="10860">
              <a:lnSpc>
                <a:spcPts val="2065"/>
              </a:lnSpc>
              <a:tabLst>
                <a:tab pos="5830611" algn="l"/>
              </a:tabLst>
            </a:pPr>
            <a:r>
              <a:rPr sz="1796" spc="-9" dirty="0">
                <a:solidFill>
                  <a:srgbClr val="192450"/>
                </a:solidFill>
                <a:latin typeface="Arial"/>
                <a:cs typeface="Arial"/>
              </a:rPr>
              <a:t>In</a:t>
            </a:r>
            <a:r>
              <a:rPr sz="1796" spc="47" dirty="0">
                <a:solidFill>
                  <a:srgbClr val="192450"/>
                </a:solidFill>
                <a:latin typeface="Times New Roman"/>
                <a:cs typeface="Times New Roman"/>
              </a:rPr>
              <a:t> </a:t>
            </a:r>
            <a:r>
              <a:rPr sz="1796" spc="-13" dirty="0">
                <a:solidFill>
                  <a:srgbClr val="192450"/>
                </a:solidFill>
                <a:latin typeface="Arial"/>
                <a:cs typeface="Arial"/>
              </a:rPr>
              <a:t>ord</a:t>
            </a:r>
            <a:r>
              <a:rPr sz="1796" spc="-17" dirty="0">
                <a:solidFill>
                  <a:srgbClr val="192450"/>
                </a:solidFill>
                <a:latin typeface="Arial"/>
                <a:cs typeface="Arial"/>
              </a:rPr>
              <a:t>e</a:t>
            </a:r>
            <a:r>
              <a:rPr sz="1796" spc="-9" dirty="0">
                <a:solidFill>
                  <a:srgbClr val="192450"/>
                </a:solidFill>
                <a:latin typeface="Arial"/>
                <a:cs typeface="Arial"/>
              </a:rPr>
              <a:t>r</a:t>
            </a:r>
            <a:r>
              <a:rPr sz="1796" spc="73" dirty="0">
                <a:solidFill>
                  <a:srgbClr val="192450"/>
                </a:solidFill>
                <a:latin typeface="Times New Roman"/>
                <a:cs typeface="Times New Roman"/>
              </a:rPr>
              <a:t> </a:t>
            </a:r>
            <a:r>
              <a:rPr sz="1796" spc="-9" dirty="0">
                <a:solidFill>
                  <a:srgbClr val="192450"/>
                </a:solidFill>
                <a:latin typeface="Arial"/>
                <a:cs typeface="Arial"/>
              </a:rPr>
              <a:t>to</a:t>
            </a:r>
            <a:r>
              <a:rPr sz="1796" spc="47" dirty="0">
                <a:solidFill>
                  <a:srgbClr val="192450"/>
                </a:solidFill>
                <a:latin typeface="Times New Roman"/>
                <a:cs typeface="Times New Roman"/>
              </a:rPr>
              <a:t> </a:t>
            </a:r>
            <a:r>
              <a:rPr sz="1796" spc="-9" dirty="0">
                <a:solidFill>
                  <a:srgbClr val="192450"/>
                </a:solidFill>
                <a:latin typeface="Arial"/>
                <a:cs typeface="Arial"/>
              </a:rPr>
              <a:t>set</a:t>
            </a:r>
            <a:r>
              <a:rPr sz="1796" spc="47" dirty="0">
                <a:solidFill>
                  <a:srgbClr val="192450"/>
                </a:solidFill>
                <a:latin typeface="Times New Roman"/>
                <a:cs typeface="Times New Roman"/>
              </a:rPr>
              <a:t> </a:t>
            </a:r>
            <a:r>
              <a:rPr sz="1796" spc="-9" dirty="0">
                <a:solidFill>
                  <a:srgbClr val="192450"/>
                </a:solidFill>
                <a:latin typeface="Arial"/>
                <a:cs typeface="Arial"/>
              </a:rPr>
              <a:t>the</a:t>
            </a:r>
            <a:r>
              <a:rPr sz="1796" spc="56" dirty="0">
                <a:solidFill>
                  <a:srgbClr val="192450"/>
                </a:solidFill>
                <a:latin typeface="Times New Roman"/>
                <a:cs typeface="Times New Roman"/>
              </a:rPr>
              <a:t> </a:t>
            </a:r>
            <a:r>
              <a:rPr sz="1796" spc="-13" dirty="0">
                <a:solidFill>
                  <a:srgbClr val="192450"/>
                </a:solidFill>
                <a:latin typeface="Arial"/>
                <a:cs typeface="Arial"/>
              </a:rPr>
              <a:t>module</a:t>
            </a:r>
            <a:r>
              <a:rPr sz="1796" spc="68" dirty="0">
                <a:solidFill>
                  <a:srgbClr val="192450"/>
                </a:solidFill>
                <a:latin typeface="Times New Roman"/>
                <a:cs typeface="Times New Roman"/>
              </a:rPr>
              <a:t> </a:t>
            </a:r>
            <a:r>
              <a:rPr sz="1796" spc="-9" dirty="0">
                <a:solidFill>
                  <a:srgbClr val="192450"/>
                </a:solidFill>
                <a:latin typeface="Arial"/>
                <a:cs typeface="Arial"/>
              </a:rPr>
              <a:t>i</a:t>
            </a:r>
            <a:r>
              <a:rPr sz="1796" spc="-13" dirty="0">
                <a:solidFill>
                  <a:srgbClr val="192450"/>
                </a:solidFill>
                <a:latin typeface="Arial"/>
                <a:cs typeface="Arial"/>
              </a:rPr>
              <a:t>n</a:t>
            </a:r>
            <a:r>
              <a:rPr sz="1796" spc="56" dirty="0">
                <a:solidFill>
                  <a:srgbClr val="192450"/>
                </a:solidFill>
                <a:latin typeface="Times New Roman"/>
                <a:cs typeface="Times New Roman"/>
              </a:rPr>
              <a:t> </a:t>
            </a:r>
            <a:r>
              <a:rPr sz="1796" spc="-9" dirty="0">
                <a:solidFill>
                  <a:srgbClr val="192450"/>
                </a:solidFill>
                <a:latin typeface="Arial"/>
                <a:cs typeface="Arial"/>
              </a:rPr>
              <a:t>Mini</a:t>
            </a:r>
            <a:r>
              <a:rPr sz="1796" spc="-34" dirty="0">
                <a:solidFill>
                  <a:srgbClr val="192450"/>
                </a:solidFill>
                <a:latin typeface="Times New Roman"/>
                <a:cs typeface="Times New Roman"/>
              </a:rPr>
              <a:t> </a:t>
            </a:r>
            <a:r>
              <a:rPr sz="1796" spc="-21" dirty="0">
                <a:solidFill>
                  <a:srgbClr val="192450"/>
                </a:solidFill>
                <a:latin typeface="Arial"/>
                <a:cs typeface="Arial"/>
              </a:rPr>
              <a:t>A</a:t>
            </a:r>
            <a:r>
              <a:rPr sz="1796" spc="-13" dirty="0">
                <a:solidFill>
                  <a:srgbClr val="192450"/>
                </a:solidFill>
                <a:latin typeface="Arial"/>
                <a:cs typeface="Arial"/>
              </a:rPr>
              <a:t>P</a:t>
            </a:r>
            <a:r>
              <a:rPr sz="1796" spc="9" dirty="0">
                <a:solidFill>
                  <a:srgbClr val="192450"/>
                </a:solidFill>
                <a:latin typeface="Times New Roman"/>
                <a:cs typeface="Times New Roman"/>
              </a:rPr>
              <a:t> </a:t>
            </a:r>
            <a:r>
              <a:rPr sz="1796" spc="-13" dirty="0">
                <a:solidFill>
                  <a:srgbClr val="192450"/>
                </a:solidFill>
                <a:latin typeface="Arial"/>
                <a:cs typeface="Arial"/>
              </a:rPr>
              <a:t>mode,</a:t>
            </a:r>
            <a:r>
              <a:rPr sz="1796" spc="60" dirty="0">
                <a:solidFill>
                  <a:srgbClr val="192450"/>
                </a:solidFill>
                <a:latin typeface="Times New Roman"/>
                <a:cs typeface="Times New Roman"/>
              </a:rPr>
              <a:t> </a:t>
            </a:r>
            <a:r>
              <a:rPr sz="1796" spc="-9" dirty="0">
                <a:solidFill>
                  <a:srgbClr val="192450"/>
                </a:solidFill>
                <a:latin typeface="Arial"/>
                <a:cs typeface="Arial"/>
              </a:rPr>
              <a:t>the</a:t>
            </a:r>
            <a:r>
              <a:rPr sz="1796" spc="56" dirty="0">
                <a:solidFill>
                  <a:srgbClr val="192450"/>
                </a:solidFill>
                <a:latin typeface="Times New Roman"/>
                <a:cs typeface="Times New Roman"/>
              </a:rPr>
              <a:t> </a:t>
            </a:r>
            <a:r>
              <a:rPr sz="1796" spc="-9" dirty="0">
                <a:solidFill>
                  <a:srgbClr val="192450"/>
                </a:solidFill>
                <a:latin typeface="Arial"/>
                <a:cs typeface="Arial"/>
              </a:rPr>
              <a:t>follo</a:t>
            </a:r>
            <a:r>
              <a:rPr sz="1796" spc="-38" dirty="0">
                <a:solidFill>
                  <a:srgbClr val="192450"/>
                </a:solidFill>
                <a:latin typeface="Arial"/>
                <a:cs typeface="Arial"/>
              </a:rPr>
              <a:t>w</a:t>
            </a:r>
            <a:r>
              <a:rPr sz="1796" spc="-13" dirty="0">
                <a:solidFill>
                  <a:srgbClr val="192450"/>
                </a:solidFill>
                <a:latin typeface="Arial"/>
                <a:cs typeface="Arial"/>
              </a:rPr>
              <a:t>ing</a:t>
            </a:r>
            <a:r>
              <a:rPr sz="1796" dirty="0">
                <a:solidFill>
                  <a:srgbClr val="192450"/>
                </a:solidFill>
                <a:latin typeface="Times New Roman"/>
                <a:cs typeface="Times New Roman"/>
              </a:rPr>
              <a:t>	</a:t>
            </a:r>
            <a:r>
              <a:rPr sz="1796" spc="-17" dirty="0">
                <a:solidFill>
                  <a:srgbClr val="192450"/>
                </a:solidFill>
                <a:latin typeface="Arial"/>
                <a:cs typeface="Arial"/>
              </a:rPr>
              <a:t>para</a:t>
            </a:r>
            <a:r>
              <a:rPr sz="1796" spc="-13" dirty="0">
                <a:solidFill>
                  <a:srgbClr val="192450"/>
                </a:solidFill>
                <a:latin typeface="Arial"/>
                <a:cs typeface="Arial"/>
              </a:rPr>
              <a:t>meters</a:t>
            </a:r>
            <a:r>
              <a:rPr sz="1796" spc="86" dirty="0">
                <a:solidFill>
                  <a:srgbClr val="192450"/>
                </a:solidFill>
                <a:latin typeface="Times New Roman"/>
                <a:cs typeface="Times New Roman"/>
              </a:rPr>
              <a:t> </a:t>
            </a:r>
            <a:r>
              <a:rPr sz="1796" spc="-17" dirty="0">
                <a:solidFill>
                  <a:srgbClr val="192450"/>
                </a:solidFill>
                <a:latin typeface="Arial"/>
                <a:cs typeface="Arial"/>
              </a:rPr>
              <a:t>are</a:t>
            </a:r>
            <a:endParaRPr sz="1796" dirty="0">
              <a:latin typeface="Arial"/>
              <a:cs typeface="Arial"/>
            </a:endParaRPr>
          </a:p>
          <a:p>
            <a:pPr marL="10860">
              <a:lnSpc>
                <a:spcPts val="2014"/>
              </a:lnSpc>
            </a:pPr>
            <a:r>
              <a:rPr sz="1753" spc="9" dirty="0">
                <a:solidFill>
                  <a:srgbClr val="192450"/>
                </a:solidFill>
                <a:latin typeface="Arial"/>
                <a:cs typeface="Arial"/>
              </a:rPr>
              <a:t>needed</a:t>
            </a:r>
            <a:endParaRPr sz="1753" dirty="0">
              <a:latin typeface="Arial"/>
              <a:cs typeface="Arial"/>
            </a:endParaRPr>
          </a:p>
          <a:p>
            <a:pPr>
              <a:spcBef>
                <a:spcPts val="26"/>
              </a:spcBef>
            </a:pPr>
            <a:endParaRPr sz="1796" dirty="0">
              <a:latin typeface="Times New Roman"/>
              <a:cs typeface="Times New Roman"/>
            </a:endParaRPr>
          </a:p>
          <a:p>
            <a:pPr marL="178643" indent="-167783">
              <a:buClr>
                <a:srgbClr val="37A9DB"/>
              </a:buClr>
              <a:buFont typeface="Arial"/>
              <a:buChar char="•"/>
              <a:tabLst>
                <a:tab pos="179186" algn="l"/>
              </a:tabLst>
            </a:pPr>
            <a:r>
              <a:rPr sz="1753" spc="9" dirty="0">
                <a:solidFill>
                  <a:srgbClr val="192450"/>
                </a:solidFill>
                <a:latin typeface="Arial"/>
                <a:cs typeface="Arial"/>
              </a:rPr>
              <a:t>Set</a:t>
            </a:r>
            <a:r>
              <a:rPr sz="1753" spc="56" dirty="0">
                <a:solidFill>
                  <a:srgbClr val="192450"/>
                </a:solidFill>
                <a:latin typeface="Times New Roman"/>
                <a:cs typeface="Times New Roman"/>
              </a:rPr>
              <a:t> </a:t>
            </a:r>
            <a:r>
              <a:rPr sz="1753" spc="4" dirty="0">
                <a:solidFill>
                  <a:srgbClr val="192450"/>
                </a:solidFill>
                <a:latin typeface="Arial"/>
                <a:cs typeface="Arial"/>
              </a:rPr>
              <a:t>the</a:t>
            </a:r>
            <a:r>
              <a:rPr sz="1753" spc="68" dirty="0">
                <a:solidFill>
                  <a:srgbClr val="192450"/>
                </a:solidFill>
                <a:latin typeface="Times New Roman"/>
                <a:cs typeface="Times New Roman"/>
              </a:rPr>
              <a:t> </a:t>
            </a:r>
            <a:r>
              <a:rPr sz="1753" spc="9" dirty="0">
                <a:solidFill>
                  <a:srgbClr val="192450"/>
                </a:solidFill>
                <a:latin typeface="Arial"/>
                <a:cs typeface="Arial"/>
              </a:rPr>
              <a:t>S</a:t>
            </a:r>
            <a:r>
              <a:rPr sz="1753" spc="-4" dirty="0">
                <a:solidFill>
                  <a:srgbClr val="192450"/>
                </a:solidFill>
                <a:latin typeface="Arial"/>
                <a:cs typeface="Arial"/>
              </a:rPr>
              <a:t>S</a:t>
            </a:r>
            <a:r>
              <a:rPr sz="1753" spc="9" dirty="0">
                <a:solidFill>
                  <a:srgbClr val="192450"/>
                </a:solidFill>
                <a:latin typeface="Arial"/>
                <a:cs typeface="Arial"/>
              </a:rPr>
              <a:t>ID</a:t>
            </a:r>
            <a:endParaRPr sz="1753" dirty="0">
              <a:latin typeface="Arial"/>
              <a:cs typeface="Arial"/>
            </a:endParaRPr>
          </a:p>
          <a:p>
            <a:pPr marL="513667" lvl="1" indent="-168326">
              <a:spcBef>
                <a:spcPts val="419"/>
              </a:spcBef>
              <a:buClr>
                <a:srgbClr val="192450"/>
              </a:buClr>
              <a:buFont typeface="Arial"/>
              <a:buChar char="•"/>
              <a:tabLst>
                <a:tab pos="513667" algn="l"/>
              </a:tabLst>
            </a:pPr>
            <a:r>
              <a:rPr sz="1411" spc="-86" dirty="0">
                <a:solidFill>
                  <a:srgbClr val="37A9DB"/>
                </a:solidFill>
                <a:latin typeface="Arial"/>
                <a:cs typeface="Arial"/>
              </a:rPr>
              <a:t>T</a:t>
            </a:r>
            <a:r>
              <a:rPr sz="1411" spc="-17" dirty="0">
                <a:solidFill>
                  <a:srgbClr val="37A9DB"/>
                </a:solidFill>
                <a:latin typeface="Arial"/>
                <a:cs typeface="Arial"/>
              </a:rPr>
              <a:t>y</a:t>
            </a:r>
            <a:r>
              <a:rPr sz="1411" dirty="0">
                <a:solidFill>
                  <a:srgbClr val="37A9DB"/>
                </a:solidFill>
                <a:latin typeface="Arial"/>
                <a:cs typeface="Arial"/>
              </a:rPr>
              <a:t>pe</a:t>
            </a:r>
            <a:r>
              <a:rPr sz="1411" spc="60" dirty="0">
                <a:solidFill>
                  <a:srgbClr val="37A9DB"/>
                </a:solidFill>
                <a:latin typeface="Times New Roman"/>
                <a:cs typeface="Times New Roman"/>
              </a:rPr>
              <a:t> </a:t>
            </a:r>
            <a:r>
              <a:rPr sz="1411" b="1" spc="-154" dirty="0">
                <a:solidFill>
                  <a:srgbClr val="37A9DB"/>
                </a:solidFill>
                <a:latin typeface="Arial"/>
                <a:cs typeface="Arial"/>
              </a:rPr>
              <a:t>A</a:t>
            </a:r>
            <a:r>
              <a:rPr sz="1411" b="1" spc="-17" dirty="0">
                <a:solidFill>
                  <a:srgbClr val="37A9DB"/>
                </a:solidFill>
                <a:latin typeface="Arial"/>
                <a:cs typeface="Arial"/>
              </a:rPr>
              <a:t>T</a:t>
            </a:r>
            <a:r>
              <a:rPr sz="1411" b="1" dirty="0">
                <a:solidFill>
                  <a:srgbClr val="37A9DB"/>
                </a:solidFill>
                <a:latin typeface="Arial"/>
                <a:cs typeface="Arial"/>
              </a:rPr>
              <a:t>+</a:t>
            </a:r>
            <a:r>
              <a:rPr sz="1411" b="1" spc="-4" dirty="0">
                <a:solidFill>
                  <a:srgbClr val="37A9DB"/>
                </a:solidFill>
                <a:latin typeface="Arial"/>
                <a:cs typeface="Arial"/>
              </a:rPr>
              <a:t>S</a:t>
            </a:r>
            <a:r>
              <a:rPr sz="1411" b="1" dirty="0">
                <a:solidFill>
                  <a:srgbClr val="37A9DB"/>
                </a:solidFill>
                <a:latin typeface="Arial"/>
                <a:cs typeface="Arial"/>
              </a:rPr>
              <a:t>.S</a:t>
            </a:r>
            <a:r>
              <a:rPr sz="1411" b="1" spc="-9" dirty="0">
                <a:solidFill>
                  <a:srgbClr val="37A9DB"/>
                </a:solidFill>
                <a:latin typeface="Arial"/>
                <a:cs typeface="Arial"/>
              </a:rPr>
              <a:t>S</a:t>
            </a:r>
            <a:r>
              <a:rPr sz="1411" b="1" dirty="0">
                <a:solidFill>
                  <a:srgbClr val="37A9DB"/>
                </a:solidFill>
                <a:latin typeface="Arial"/>
                <a:cs typeface="Arial"/>
              </a:rPr>
              <a:t>I</a:t>
            </a:r>
            <a:r>
              <a:rPr sz="1411" b="1" spc="9" dirty="0">
                <a:solidFill>
                  <a:srgbClr val="37A9DB"/>
                </a:solidFill>
                <a:latin typeface="Arial"/>
                <a:cs typeface="Arial"/>
              </a:rPr>
              <a:t>D</a:t>
            </a:r>
            <a:r>
              <a:rPr sz="1411" b="1" spc="-4" dirty="0">
                <a:solidFill>
                  <a:srgbClr val="37A9DB"/>
                </a:solidFill>
                <a:latin typeface="Arial"/>
                <a:cs typeface="Arial"/>
              </a:rPr>
              <a:t>T</a:t>
            </a:r>
            <a:r>
              <a:rPr sz="1411" b="1" spc="4" dirty="0">
                <a:solidFill>
                  <a:srgbClr val="37A9DB"/>
                </a:solidFill>
                <a:latin typeface="Arial"/>
                <a:cs typeface="Arial"/>
              </a:rPr>
              <a:t>X</a:t>
            </a:r>
            <a:r>
              <a:rPr sz="1411" b="1" spc="-17" dirty="0">
                <a:solidFill>
                  <a:srgbClr val="37A9DB"/>
                </a:solidFill>
                <a:latin typeface="Arial"/>
                <a:cs typeface="Arial"/>
              </a:rPr>
              <a:t>T</a:t>
            </a:r>
            <a:r>
              <a:rPr sz="1411" b="1" dirty="0">
                <a:solidFill>
                  <a:srgbClr val="37A9DB"/>
                </a:solidFill>
                <a:latin typeface="Arial"/>
                <a:cs typeface="Arial"/>
              </a:rPr>
              <a:t>=</a:t>
            </a:r>
            <a:r>
              <a:rPr sz="1411" b="1" spc="-4" dirty="0">
                <a:solidFill>
                  <a:srgbClr val="37A9DB"/>
                </a:solidFill>
                <a:latin typeface="Arial"/>
                <a:cs typeface="Arial"/>
              </a:rPr>
              <a:t>SP</a:t>
            </a:r>
            <a:r>
              <a:rPr sz="1411" b="1" dirty="0">
                <a:solidFill>
                  <a:srgbClr val="37A9DB"/>
                </a:solidFill>
                <a:latin typeface="Arial"/>
                <a:cs typeface="Arial"/>
              </a:rPr>
              <a:t>W</a:t>
            </a:r>
            <a:r>
              <a:rPr sz="1411" b="1" spc="-9" dirty="0">
                <a:solidFill>
                  <a:srgbClr val="37A9DB"/>
                </a:solidFill>
                <a:latin typeface="Arial"/>
                <a:cs typeface="Arial"/>
              </a:rPr>
              <a:t>F</a:t>
            </a:r>
            <a:r>
              <a:rPr sz="1411" b="1" spc="13" dirty="0">
                <a:solidFill>
                  <a:srgbClr val="37A9DB"/>
                </a:solidFill>
                <a:latin typeface="Arial"/>
                <a:cs typeface="Arial"/>
              </a:rPr>
              <a:t>_</a:t>
            </a:r>
            <a:r>
              <a:rPr sz="1411" b="1" spc="-4" dirty="0">
                <a:solidFill>
                  <a:srgbClr val="37A9DB"/>
                </a:solidFill>
                <a:latin typeface="Arial"/>
                <a:cs typeface="Arial"/>
              </a:rPr>
              <a:t>AP</a:t>
            </a:r>
            <a:endParaRPr sz="1411" dirty="0">
              <a:latin typeface="Arial"/>
              <a:cs typeface="Arial"/>
            </a:endParaRPr>
          </a:p>
        </p:txBody>
      </p:sp>
      <p:sp>
        <p:nvSpPr>
          <p:cNvPr id="7" name="object 7"/>
          <p:cNvSpPr txBox="1"/>
          <p:nvPr/>
        </p:nvSpPr>
        <p:spPr>
          <a:xfrm>
            <a:off x="771340" y="4501917"/>
            <a:ext cx="3517507" cy="53816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753" spc="9" dirty="0">
                <a:solidFill>
                  <a:srgbClr val="192450"/>
                </a:solidFill>
                <a:latin typeface="Arial"/>
                <a:cs typeface="Arial"/>
              </a:rPr>
              <a:t>Set</a:t>
            </a:r>
            <a:r>
              <a:rPr sz="1753" spc="56" dirty="0">
                <a:solidFill>
                  <a:srgbClr val="192450"/>
                </a:solidFill>
                <a:latin typeface="Times New Roman"/>
                <a:cs typeface="Times New Roman"/>
              </a:rPr>
              <a:t> </a:t>
            </a:r>
            <a:r>
              <a:rPr sz="1753" spc="4" dirty="0">
                <a:solidFill>
                  <a:srgbClr val="192450"/>
                </a:solidFill>
                <a:latin typeface="Arial"/>
                <a:cs typeface="Arial"/>
              </a:rPr>
              <a:t>the</a:t>
            </a:r>
            <a:r>
              <a:rPr sz="1753" spc="68" dirty="0">
                <a:solidFill>
                  <a:srgbClr val="192450"/>
                </a:solidFill>
                <a:latin typeface="Times New Roman"/>
                <a:cs typeface="Times New Roman"/>
              </a:rPr>
              <a:t> </a:t>
            </a:r>
            <a:r>
              <a:rPr sz="1753" dirty="0">
                <a:solidFill>
                  <a:srgbClr val="192450"/>
                </a:solidFill>
                <a:latin typeface="Arial"/>
                <a:cs typeface="Arial"/>
              </a:rPr>
              <a:t>netw</a:t>
            </a:r>
            <a:r>
              <a:rPr sz="1753" spc="4" dirty="0">
                <a:solidFill>
                  <a:srgbClr val="192450"/>
                </a:solidFill>
                <a:latin typeface="Arial"/>
                <a:cs typeface="Arial"/>
              </a:rPr>
              <a:t>ork</a:t>
            </a:r>
            <a:r>
              <a:rPr sz="1753" spc="90" dirty="0">
                <a:solidFill>
                  <a:srgbClr val="192450"/>
                </a:solidFill>
                <a:latin typeface="Times New Roman"/>
                <a:cs typeface="Times New Roman"/>
              </a:rPr>
              <a:t> </a:t>
            </a:r>
            <a:r>
              <a:rPr sz="1753" spc="4" dirty="0">
                <a:solidFill>
                  <a:srgbClr val="192450"/>
                </a:solidFill>
                <a:latin typeface="Arial"/>
                <a:cs typeface="Arial"/>
              </a:rPr>
              <a:t>pr</a:t>
            </a:r>
            <a:r>
              <a:rPr sz="1753" dirty="0">
                <a:solidFill>
                  <a:srgbClr val="192450"/>
                </a:solidFill>
                <a:latin typeface="Arial"/>
                <a:cs typeface="Arial"/>
              </a:rPr>
              <a:t>ivac</a:t>
            </a:r>
            <a:r>
              <a:rPr sz="1753" spc="9" dirty="0">
                <a:solidFill>
                  <a:srgbClr val="192450"/>
                </a:solidFill>
                <a:latin typeface="Arial"/>
                <a:cs typeface="Arial"/>
              </a:rPr>
              <a:t>y</a:t>
            </a:r>
            <a:r>
              <a:rPr sz="1753" spc="81" dirty="0">
                <a:solidFill>
                  <a:srgbClr val="192450"/>
                </a:solidFill>
                <a:latin typeface="Times New Roman"/>
                <a:cs typeface="Times New Roman"/>
              </a:rPr>
              <a:t> </a:t>
            </a:r>
            <a:r>
              <a:rPr sz="1753" spc="9" dirty="0">
                <a:solidFill>
                  <a:srgbClr val="192450"/>
                </a:solidFill>
                <a:latin typeface="Arial"/>
                <a:cs typeface="Arial"/>
              </a:rPr>
              <a:t>mo</a:t>
            </a:r>
            <a:r>
              <a:rPr sz="1753" spc="4" dirty="0">
                <a:solidFill>
                  <a:srgbClr val="192450"/>
                </a:solidFill>
                <a:latin typeface="Arial"/>
                <a:cs typeface="Arial"/>
              </a:rPr>
              <a:t>de</a:t>
            </a:r>
            <a:endParaRPr sz="1753" dirty="0">
              <a:latin typeface="Arial"/>
              <a:cs typeface="Arial"/>
            </a:endParaRPr>
          </a:p>
          <a:p>
            <a:pPr marL="513667" lvl="1" indent="-168326">
              <a:spcBef>
                <a:spcPts val="419"/>
              </a:spcBef>
              <a:buClr>
                <a:srgbClr val="192450"/>
              </a:buClr>
              <a:buFont typeface="Arial"/>
              <a:buChar char="•"/>
              <a:tabLst>
                <a:tab pos="514210" algn="l"/>
              </a:tabLst>
            </a:pPr>
            <a:r>
              <a:rPr sz="1411" spc="-86" dirty="0">
                <a:solidFill>
                  <a:srgbClr val="37A9DB"/>
                </a:solidFill>
                <a:latin typeface="Arial"/>
                <a:cs typeface="Arial"/>
              </a:rPr>
              <a:t>T</a:t>
            </a:r>
            <a:r>
              <a:rPr sz="1411" spc="-17" dirty="0">
                <a:solidFill>
                  <a:srgbClr val="37A9DB"/>
                </a:solidFill>
                <a:latin typeface="Arial"/>
                <a:cs typeface="Arial"/>
              </a:rPr>
              <a:t>y</a:t>
            </a:r>
            <a:r>
              <a:rPr sz="1411" dirty="0">
                <a:solidFill>
                  <a:srgbClr val="37A9DB"/>
                </a:solidFill>
                <a:latin typeface="Arial"/>
                <a:cs typeface="Arial"/>
              </a:rPr>
              <a:t>pe</a:t>
            </a:r>
            <a:r>
              <a:rPr sz="1411" spc="60" dirty="0">
                <a:solidFill>
                  <a:srgbClr val="37A9DB"/>
                </a:solidFill>
                <a:latin typeface="Times New Roman"/>
                <a:cs typeface="Times New Roman"/>
              </a:rPr>
              <a:t> </a:t>
            </a:r>
            <a:r>
              <a:rPr sz="1411" b="1" spc="-154" dirty="0">
                <a:solidFill>
                  <a:srgbClr val="37A9DB"/>
                </a:solidFill>
                <a:latin typeface="Arial"/>
                <a:cs typeface="Arial"/>
              </a:rPr>
              <a:t>A</a:t>
            </a:r>
            <a:r>
              <a:rPr sz="1411" b="1" spc="-17" dirty="0">
                <a:solidFill>
                  <a:srgbClr val="37A9DB"/>
                </a:solidFill>
                <a:latin typeface="Arial"/>
                <a:cs typeface="Arial"/>
              </a:rPr>
              <a:t>T</a:t>
            </a:r>
            <a:r>
              <a:rPr sz="1411" b="1" dirty="0">
                <a:solidFill>
                  <a:srgbClr val="37A9DB"/>
                </a:solidFill>
                <a:latin typeface="Arial"/>
                <a:cs typeface="Arial"/>
              </a:rPr>
              <a:t>+</a:t>
            </a:r>
            <a:r>
              <a:rPr sz="1411" b="1" spc="-4" dirty="0">
                <a:solidFill>
                  <a:srgbClr val="37A9DB"/>
                </a:solidFill>
                <a:latin typeface="Arial"/>
                <a:cs typeface="Arial"/>
              </a:rPr>
              <a:t>S</a:t>
            </a:r>
            <a:r>
              <a:rPr sz="1411" b="1" dirty="0">
                <a:solidFill>
                  <a:srgbClr val="37A9DB"/>
                </a:solidFill>
                <a:latin typeface="Arial"/>
                <a:cs typeface="Arial"/>
              </a:rPr>
              <a:t>.</a:t>
            </a:r>
            <a:r>
              <a:rPr sz="1411" b="1" spc="9" dirty="0">
                <a:solidFill>
                  <a:srgbClr val="37A9DB"/>
                </a:solidFill>
                <a:latin typeface="Arial"/>
                <a:cs typeface="Arial"/>
              </a:rPr>
              <a:t>S</a:t>
            </a:r>
            <a:r>
              <a:rPr sz="1411" b="1" spc="-4" dirty="0">
                <a:solidFill>
                  <a:srgbClr val="37A9DB"/>
                </a:solidFill>
                <a:latin typeface="Arial"/>
                <a:cs typeface="Arial"/>
              </a:rPr>
              <a:t>C</a:t>
            </a:r>
            <a:r>
              <a:rPr sz="1411" b="1" spc="-9" dirty="0">
                <a:solidFill>
                  <a:srgbClr val="37A9DB"/>
                </a:solidFill>
                <a:latin typeface="Arial"/>
                <a:cs typeface="Arial"/>
              </a:rPr>
              <a:t>F</a:t>
            </a:r>
            <a:r>
              <a:rPr sz="1411" b="1" dirty="0">
                <a:solidFill>
                  <a:srgbClr val="37A9DB"/>
                </a:solidFill>
                <a:latin typeface="Arial"/>
                <a:cs typeface="Arial"/>
              </a:rPr>
              <a:t>G=</a:t>
            </a:r>
            <a:r>
              <a:rPr sz="1411" b="1" spc="26" dirty="0">
                <a:solidFill>
                  <a:srgbClr val="37A9DB"/>
                </a:solidFill>
                <a:latin typeface="Arial"/>
                <a:cs typeface="Arial"/>
              </a:rPr>
              <a:t>w</a:t>
            </a:r>
            <a:r>
              <a:rPr sz="1411" b="1" dirty="0">
                <a:solidFill>
                  <a:srgbClr val="37A9DB"/>
                </a:solidFill>
                <a:latin typeface="Arial"/>
                <a:cs typeface="Arial"/>
              </a:rPr>
              <a:t>i</a:t>
            </a:r>
            <a:r>
              <a:rPr sz="1411" b="1" spc="4" dirty="0">
                <a:solidFill>
                  <a:srgbClr val="37A9DB"/>
                </a:solidFill>
                <a:latin typeface="Arial"/>
                <a:cs typeface="Arial"/>
              </a:rPr>
              <a:t>f</a:t>
            </a:r>
            <a:r>
              <a:rPr sz="1411" b="1" spc="-4" dirty="0">
                <a:solidFill>
                  <a:srgbClr val="37A9DB"/>
                </a:solidFill>
                <a:latin typeface="Arial"/>
                <a:cs typeface="Arial"/>
              </a:rPr>
              <a:t>i</a:t>
            </a:r>
            <a:r>
              <a:rPr sz="1411" b="1" spc="4" dirty="0">
                <a:solidFill>
                  <a:srgbClr val="37A9DB"/>
                </a:solidFill>
                <a:latin typeface="Arial"/>
                <a:cs typeface="Arial"/>
              </a:rPr>
              <a:t>_</a:t>
            </a:r>
            <a:r>
              <a:rPr sz="1411" b="1" spc="-4" dirty="0">
                <a:solidFill>
                  <a:srgbClr val="37A9DB"/>
                </a:solidFill>
                <a:latin typeface="Arial"/>
                <a:cs typeface="Arial"/>
              </a:rPr>
              <a:t>pr</a:t>
            </a:r>
            <a:r>
              <a:rPr sz="1411" b="1" spc="4" dirty="0">
                <a:solidFill>
                  <a:srgbClr val="37A9DB"/>
                </a:solidFill>
                <a:latin typeface="Arial"/>
                <a:cs typeface="Arial"/>
              </a:rPr>
              <a:t>i</a:t>
            </a:r>
            <a:r>
              <a:rPr sz="1411" b="1" spc="-30" dirty="0">
                <a:solidFill>
                  <a:srgbClr val="37A9DB"/>
                </a:solidFill>
                <a:latin typeface="Arial"/>
                <a:cs typeface="Arial"/>
              </a:rPr>
              <a:t>v</a:t>
            </a:r>
            <a:r>
              <a:rPr sz="1411" b="1" spc="4" dirty="0">
                <a:solidFill>
                  <a:srgbClr val="37A9DB"/>
                </a:solidFill>
                <a:latin typeface="Arial"/>
                <a:cs typeface="Arial"/>
              </a:rPr>
              <a:t>_</a:t>
            </a:r>
            <a:r>
              <a:rPr sz="1411" b="1" spc="-4" dirty="0">
                <a:solidFill>
                  <a:srgbClr val="37A9DB"/>
                </a:solidFill>
                <a:latin typeface="Arial"/>
                <a:cs typeface="Arial"/>
              </a:rPr>
              <a:t>m</a:t>
            </a:r>
            <a:r>
              <a:rPr sz="1411" b="1" spc="-9" dirty="0">
                <a:solidFill>
                  <a:srgbClr val="37A9DB"/>
                </a:solidFill>
                <a:latin typeface="Arial"/>
                <a:cs typeface="Arial"/>
              </a:rPr>
              <a:t>o</a:t>
            </a:r>
            <a:r>
              <a:rPr sz="1411" b="1" spc="-4" dirty="0">
                <a:solidFill>
                  <a:srgbClr val="37A9DB"/>
                </a:solidFill>
                <a:latin typeface="Arial"/>
                <a:cs typeface="Arial"/>
              </a:rPr>
              <a:t>d</a:t>
            </a:r>
            <a:r>
              <a:rPr sz="1411" b="1" dirty="0">
                <a:solidFill>
                  <a:srgbClr val="37A9DB"/>
                </a:solidFill>
                <a:latin typeface="Arial"/>
                <a:cs typeface="Arial"/>
              </a:rPr>
              <a:t>e,0</a:t>
            </a:r>
            <a:endParaRPr sz="1411" dirty="0">
              <a:latin typeface="Arial"/>
              <a:cs typeface="Arial"/>
            </a:endParaRPr>
          </a:p>
        </p:txBody>
      </p:sp>
      <p:sp>
        <p:nvSpPr>
          <p:cNvPr id="8" name="object 8"/>
          <p:cNvSpPr txBox="1"/>
          <p:nvPr/>
        </p:nvSpPr>
        <p:spPr>
          <a:xfrm>
            <a:off x="771340" y="5300237"/>
            <a:ext cx="5686764" cy="53816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753" spc="9" dirty="0">
                <a:solidFill>
                  <a:srgbClr val="192450"/>
                </a:solidFill>
                <a:latin typeface="Arial"/>
                <a:cs typeface="Arial"/>
              </a:rPr>
              <a:t>Set</a:t>
            </a:r>
            <a:r>
              <a:rPr sz="1753" spc="56" dirty="0">
                <a:solidFill>
                  <a:srgbClr val="192450"/>
                </a:solidFill>
                <a:latin typeface="Times New Roman"/>
                <a:cs typeface="Times New Roman"/>
              </a:rPr>
              <a:t> </a:t>
            </a:r>
            <a:r>
              <a:rPr sz="1753" spc="4" dirty="0">
                <a:solidFill>
                  <a:srgbClr val="192450"/>
                </a:solidFill>
                <a:latin typeface="Arial"/>
                <a:cs typeface="Arial"/>
              </a:rPr>
              <a:t>the</a:t>
            </a:r>
            <a:r>
              <a:rPr sz="1753" spc="68" dirty="0">
                <a:solidFill>
                  <a:srgbClr val="192450"/>
                </a:solidFill>
                <a:latin typeface="Times New Roman"/>
                <a:cs typeface="Times New Roman"/>
              </a:rPr>
              <a:t> </a:t>
            </a:r>
            <a:r>
              <a:rPr sz="1753" dirty="0">
                <a:solidFill>
                  <a:srgbClr val="192450"/>
                </a:solidFill>
                <a:latin typeface="Arial"/>
                <a:cs typeface="Arial"/>
              </a:rPr>
              <a:t>netw</a:t>
            </a:r>
            <a:r>
              <a:rPr sz="1753" spc="4" dirty="0">
                <a:solidFill>
                  <a:srgbClr val="192450"/>
                </a:solidFill>
                <a:latin typeface="Arial"/>
                <a:cs typeface="Arial"/>
              </a:rPr>
              <a:t>ork</a:t>
            </a:r>
            <a:r>
              <a:rPr sz="1753" spc="90" dirty="0">
                <a:solidFill>
                  <a:srgbClr val="192450"/>
                </a:solidFill>
                <a:latin typeface="Times New Roman"/>
                <a:cs typeface="Times New Roman"/>
              </a:rPr>
              <a:t> </a:t>
            </a:r>
            <a:r>
              <a:rPr sz="1753" spc="9" dirty="0">
                <a:solidFill>
                  <a:srgbClr val="192450"/>
                </a:solidFill>
                <a:latin typeface="Arial"/>
                <a:cs typeface="Arial"/>
              </a:rPr>
              <a:t>mo</a:t>
            </a:r>
            <a:r>
              <a:rPr sz="1753" spc="4" dirty="0">
                <a:solidFill>
                  <a:srgbClr val="192450"/>
                </a:solidFill>
                <a:latin typeface="Arial"/>
                <a:cs typeface="Arial"/>
              </a:rPr>
              <a:t>d</a:t>
            </a:r>
            <a:r>
              <a:rPr sz="1753" spc="9" dirty="0">
                <a:solidFill>
                  <a:srgbClr val="192450"/>
                </a:solidFill>
                <a:latin typeface="Arial"/>
                <a:cs typeface="Arial"/>
              </a:rPr>
              <a:t>e</a:t>
            </a:r>
            <a:r>
              <a:rPr sz="1753" spc="81" dirty="0">
                <a:solidFill>
                  <a:srgbClr val="192450"/>
                </a:solidFill>
                <a:latin typeface="Times New Roman"/>
                <a:cs typeface="Times New Roman"/>
              </a:rPr>
              <a:t> </a:t>
            </a:r>
            <a:r>
              <a:rPr sz="1753" spc="4" dirty="0">
                <a:solidFill>
                  <a:srgbClr val="192450"/>
                </a:solidFill>
                <a:latin typeface="Arial"/>
                <a:cs typeface="Arial"/>
              </a:rPr>
              <a:t>(1</a:t>
            </a:r>
            <a:r>
              <a:rPr sz="1753" spc="60" dirty="0">
                <a:solidFill>
                  <a:srgbClr val="192450"/>
                </a:solidFill>
                <a:latin typeface="Times New Roman"/>
                <a:cs typeface="Times New Roman"/>
              </a:rPr>
              <a:t> </a:t>
            </a:r>
            <a:r>
              <a:rPr sz="1753" spc="9" dirty="0">
                <a:solidFill>
                  <a:srgbClr val="192450"/>
                </a:solidFill>
                <a:latin typeface="Arial"/>
                <a:cs typeface="Arial"/>
              </a:rPr>
              <a:t>=</a:t>
            </a:r>
            <a:r>
              <a:rPr sz="1753" spc="56" dirty="0">
                <a:solidFill>
                  <a:srgbClr val="192450"/>
                </a:solidFill>
                <a:latin typeface="Times New Roman"/>
                <a:cs typeface="Times New Roman"/>
              </a:rPr>
              <a:t> </a:t>
            </a:r>
            <a:r>
              <a:rPr sz="1753" dirty="0">
                <a:solidFill>
                  <a:srgbClr val="192450"/>
                </a:solidFill>
                <a:latin typeface="Arial"/>
                <a:cs typeface="Arial"/>
              </a:rPr>
              <a:t>S</a:t>
            </a:r>
            <a:r>
              <a:rPr sz="1753" spc="-124" dirty="0">
                <a:solidFill>
                  <a:srgbClr val="192450"/>
                </a:solidFill>
                <a:latin typeface="Arial"/>
                <a:cs typeface="Arial"/>
              </a:rPr>
              <a:t>T</a:t>
            </a:r>
            <a:r>
              <a:rPr sz="1753" spc="4" dirty="0">
                <a:solidFill>
                  <a:srgbClr val="192450"/>
                </a:solidFill>
                <a:latin typeface="Arial"/>
                <a:cs typeface="Arial"/>
              </a:rPr>
              <a:t>A,</a:t>
            </a:r>
            <a:r>
              <a:rPr sz="1753" spc="56" dirty="0">
                <a:solidFill>
                  <a:srgbClr val="192450"/>
                </a:solidFill>
                <a:latin typeface="Times New Roman"/>
                <a:cs typeface="Times New Roman"/>
              </a:rPr>
              <a:t> </a:t>
            </a:r>
            <a:r>
              <a:rPr sz="1753" spc="9" dirty="0">
                <a:solidFill>
                  <a:srgbClr val="192450"/>
                </a:solidFill>
                <a:latin typeface="Arial"/>
                <a:cs typeface="Arial"/>
              </a:rPr>
              <a:t>2</a:t>
            </a:r>
            <a:r>
              <a:rPr sz="1753" spc="64" dirty="0">
                <a:solidFill>
                  <a:srgbClr val="192450"/>
                </a:solidFill>
                <a:latin typeface="Times New Roman"/>
                <a:cs typeface="Times New Roman"/>
              </a:rPr>
              <a:t> </a:t>
            </a:r>
            <a:r>
              <a:rPr sz="1753" spc="9" dirty="0">
                <a:solidFill>
                  <a:srgbClr val="192450"/>
                </a:solidFill>
                <a:latin typeface="Arial"/>
                <a:cs typeface="Arial"/>
              </a:rPr>
              <a:t>=</a:t>
            </a:r>
            <a:r>
              <a:rPr sz="1753" spc="56" dirty="0">
                <a:solidFill>
                  <a:srgbClr val="192450"/>
                </a:solidFill>
                <a:latin typeface="Times New Roman"/>
                <a:cs typeface="Times New Roman"/>
              </a:rPr>
              <a:t> </a:t>
            </a:r>
            <a:r>
              <a:rPr sz="1753" spc="4" dirty="0">
                <a:solidFill>
                  <a:srgbClr val="192450"/>
                </a:solidFill>
                <a:latin typeface="Arial"/>
                <a:cs typeface="Arial"/>
              </a:rPr>
              <a:t>I</a:t>
            </a:r>
            <a:r>
              <a:rPr sz="1753" dirty="0">
                <a:solidFill>
                  <a:srgbClr val="192450"/>
                </a:solidFill>
                <a:latin typeface="Arial"/>
                <a:cs typeface="Arial"/>
              </a:rPr>
              <a:t>B</a:t>
            </a:r>
            <a:r>
              <a:rPr sz="1753" spc="9" dirty="0">
                <a:solidFill>
                  <a:srgbClr val="192450"/>
                </a:solidFill>
                <a:latin typeface="Arial"/>
                <a:cs typeface="Arial"/>
              </a:rPr>
              <a:t>S</a:t>
            </a:r>
            <a:r>
              <a:rPr sz="1753" spc="-4" dirty="0">
                <a:solidFill>
                  <a:srgbClr val="192450"/>
                </a:solidFill>
                <a:latin typeface="Arial"/>
                <a:cs typeface="Arial"/>
              </a:rPr>
              <a:t>S</a:t>
            </a:r>
            <a:r>
              <a:rPr sz="1753" spc="4" dirty="0">
                <a:solidFill>
                  <a:srgbClr val="192450"/>
                </a:solidFill>
                <a:latin typeface="Arial"/>
                <a:cs typeface="Arial"/>
              </a:rPr>
              <a:t>,</a:t>
            </a:r>
            <a:r>
              <a:rPr sz="1753" spc="56" dirty="0">
                <a:solidFill>
                  <a:srgbClr val="192450"/>
                </a:solidFill>
                <a:latin typeface="Times New Roman"/>
                <a:cs typeface="Times New Roman"/>
              </a:rPr>
              <a:t> </a:t>
            </a:r>
            <a:r>
              <a:rPr sz="1753" spc="9" dirty="0">
                <a:solidFill>
                  <a:srgbClr val="192450"/>
                </a:solidFill>
                <a:latin typeface="Arial"/>
                <a:cs typeface="Arial"/>
              </a:rPr>
              <a:t>3</a:t>
            </a:r>
            <a:r>
              <a:rPr sz="1753" spc="56" dirty="0">
                <a:solidFill>
                  <a:srgbClr val="192450"/>
                </a:solidFill>
                <a:latin typeface="Times New Roman"/>
                <a:cs typeface="Times New Roman"/>
              </a:rPr>
              <a:t> </a:t>
            </a:r>
            <a:r>
              <a:rPr sz="1753" spc="9" dirty="0">
                <a:solidFill>
                  <a:srgbClr val="192450"/>
                </a:solidFill>
                <a:latin typeface="Arial"/>
                <a:cs typeface="Arial"/>
              </a:rPr>
              <a:t>=</a:t>
            </a:r>
            <a:r>
              <a:rPr sz="1753" spc="68" dirty="0">
                <a:solidFill>
                  <a:srgbClr val="192450"/>
                </a:solidFill>
                <a:latin typeface="Times New Roman"/>
                <a:cs typeface="Times New Roman"/>
              </a:rPr>
              <a:t> </a:t>
            </a:r>
            <a:r>
              <a:rPr sz="1753" spc="9" dirty="0">
                <a:solidFill>
                  <a:srgbClr val="192450"/>
                </a:solidFill>
                <a:latin typeface="Arial"/>
                <a:cs typeface="Arial"/>
              </a:rPr>
              <a:t>Min</a:t>
            </a:r>
            <a:r>
              <a:rPr sz="1753" spc="-4" dirty="0">
                <a:solidFill>
                  <a:srgbClr val="192450"/>
                </a:solidFill>
                <a:latin typeface="Arial"/>
                <a:cs typeface="Arial"/>
              </a:rPr>
              <a:t>i</a:t>
            </a:r>
            <a:r>
              <a:rPr sz="1753" spc="9" dirty="0">
                <a:solidFill>
                  <a:srgbClr val="192450"/>
                </a:solidFill>
                <a:latin typeface="Arial"/>
                <a:cs typeface="Arial"/>
              </a:rPr>
              <a:t>AP)</a:t>
            </a:r>
            <a:endParaRPr sz="1753" dirty="0">
              <a:latin typeface="Arial"/>
              <a:cs typeface="Arial"/>
            </a:endParaRPr>
          </a:p>
          <a:p>
            <a:pPr marL="513667" lvl="1" indent="-168326">
              <a:spcBef>
                <a:spcPts val="419"/>
              </a:spcBef>
              <a:buClr>
                <a:srgbClr val="192450"/>
              </a:buClr>
              <a:buFont typeface="Arial"/>
              <a:buChar char="•"/>
              <a:tabLst>
                <a:tab pos="514210" algn="l"/>
              </a:tabLst>
            </a:pPr>
            <a:r>
              <a:rPr sz="1411" spc="-86" dirty="0">
                <a:solidFill>
                  <a:srgbClr val="37A9DB"/>
                </a:solidFill>
                <a:latin typeface="Arial"/>
                <a:cs typeface="Arial"/>
              </a:rPr>
              <a:t>T</a:t>
            </a:r>
            <a:r>
              <a:rPr sz="1411" spc="-17" dirty="0">
                <a:solidFill>
                  <a:srgbClr val="37A9DB"/>
                </a:solidFill>
                <a:latin typeface="Arial"/>
                <a:cs typeface="Arial"/>
              </a:rPr>
              <a:t>y</a:t>
            </a:r>
            <a:r>
              <a:rPr sz="1411" dirty="0">
                <a:solidFill>
                  <a:srgbClr val="37A9DB"/>
                </a:solidFill>
                <a:latin typeface="Arial"/>
                <a:cs typeface="Arial"/>
              </a:rPr>
              <a:t>pe</a:t>
            </a:r>
            <a:r>
              <a:rPr sz="1411" spc="60" dirty="0">
                <a:solidFill>
                  <a:srgbClr val="37A9DB"/>
                </a:solidFill>
                <a:latin typeface="Times New Roman"/>
                <a:cs typeface="Times New Roman"/>
              </a:rPr>
              <a:t> </a:t>
            </a:r>
            <a:r>
              <a:rPr sz="1411" b="1" spc="-154" dirty="0">
                <a:solidFill>
                  <a:srgbClr val="37A9DB"/>
                </a:solidFill>
                <a:latin typeface="Arial"/>
                <a:cs typeface="Arial"/>
              </a:rPr>
              <a:t>A</a:t>
            </a:r>
            <a:r>
              <a:rPr sz="1411" b="1" spc="-17" dirty="0">
                <a:solidFill>
                  <a:srgbClr val="37A9DB"/>
                </a:solidFill>
                <a:latin typeface="Arial"/>
                <a:cs typeface="Arial"/>
              </a:rPr>
              <a:t>T</a:t>
            </a:r>
            <a:r>
              <a:rPr sz="1411" b="1" dirty="0">
                <a:solidFill>
                  <a:srgbClr val="37A9DB"/>
                </a:solidFill>
                <a:latin typeface="Arial"/>
                <a:cs typeface="Arial"/>
              </a:rPr>
              <a:t>+</a:t>
            </a:r>
            <a:r>
              <a:rPr sz="1411" b="1" spc="-4" dirty="0">
                <a:solidFill>
                  <a:srgbClr val="37A9DB"/>
                </a:solidFill>
                <a:latin typeface="Arial"/>
                <a:cs typeface="Arial"/>
              </a:rPr>
              <a:t>S</a:t>
            </a:r>
            <a:r>
              <a:rPr sz="1411" b="1" dirty="0">
                <a:solidFill>
                  <a:srgbClr val="37A9DB"/>
                </a:solidFill>
                <a:latin typeface="Arial"/>
                <a:cs typeface="Arial"/>
              </a:rPr>
              <a:t>.</a:t>
            </a:r>
            <a:r>
              <a:rPr sz="1411" b="1" spc="9" dirty="0">
                <a:solidFill>
                  <a:srgbClr val="37A9DB"/>
                </a:solidFill>
                <a:latin typeface="Arial"/>
                <a:cs typeface="Arial"/>
              </a:rPr>
              <a:t>S</a:t>
            </a:r>
            <a:r>
              <a:rPr sz="1411" b="1" spc="-4" dirty="0">
                <a:solidFill>
                  <a:srgbClr val="37A9DB"/>
                </a:solidFill>
                <a:latin typeface="Arial"/>
                <a:cs typeface="Arial"/>
              </a:rPr>
              <a:t>C</a:t>
            </a:r>
            <a:r>
              <a:rPr sz="1411" b="1" spc="-9" dirty="0">
                <a:solidFill>
                  <a:srgbClr val="37A9DB"/>
                </a:solidFill>
                <a:latin typeface="Arial"/>
                <a:cs typeface="Arial"/>
              </a:rPr>
              <a:t>F</a:t>
            </a:r>
            <a:r>
              <a:rPr sz="1411" b="1" dirty="0">
                <a:solidFill>
                  <a:srgbClr val="37A9DB"/>
                </a:solidFill>
                <a:latin typeface="Arial"/>
                <a:cs typeface="Arial"/>
              </a:rPr>
              <a:t>G=</a:t>
            </a:r>
            <a:r>
              <a:rPr sz="1411" b="1" spc="26" dirty="0">
                <a:solidFill>
                  <a:srgbClr val="37A9DB"/>
                </a:solidFill>
                <a:latin typeface="Arial"/>
                <a:cs typeface="Arial"/>
              </a:rPr>
              <a:t>w</a:t>
            </a:r>
            <a:r>
              <a:rPr sz="1411" b="1" dirty="0">
                <a:solidFill>
                  <a:srgbClr val="37A9DB"/>
                </a:solidFill>
                <a:latin typeface="Arial"/>
                <a:cs typeface="Arial"/>
              </a:rPr>
              <a:t>i</a:t>
            </a:r>
            <a:r>
              <a:rPr sz="1411" b="1" spc="4" dirty="0">
                <a:solidFill>
                  <a:srgbClr val="37A9DB"/>
                </a:solidFill>
                <a:latin typeface="Arial"/>
                <a:cs typeface="Arial"/>
              </a:rPr>
              <a:t>f</a:t>
            </a:r>
            <a:r>
              <a:rPr sz="1411" b="1" spc="-4" dirty="0">
                <a:solidFill>
                  <a:srgbClr val="37A9DB"/>
                </a:solidFill>
                <a:latin typeface="Arial"/>
                <a:cs typeface="Arial"/>
              </a:rPr>
              <a:t>i</a:t>
            </a:r>
            <a:r>
              <a:rPr sz="1411" b="1" spc="4" dirty="0">
                <a:solidFill>
                  <a:srgbClr val="37A9DB"/>
                </a:solidFill>
                <a:latin typeface="Arial"/>
                <a:cs typeface="Arial"/>
              </a:rPr>
              <a:t>_</a:t>
            </a:r>
            <a:r>
              <a:rPr sz="1411" b="1" spc="-4" dirty="0">
                <a:solidFill>
                  <a:srgbClr val="37A9DB"/>
                </a:solidFill>
                <a:latin typeface="Arial"/>
                <a:cs typeface="Arial"/>
              </a:rPr>
              <a:t>m</a:t>
            </a:r>
            <a:r>
              <a:rPr sz="1411" b="1" spc="-9" dirty="0">
                <a:solidFill>
                  <a:srgbClr val="37A9DB"/>
                </a:solidFill>
                <a:latin typeface="Arial"/>
                <a:cs typeface="Arial"/>
              </a:rPr>
              <a:t>o</a:t>
            </a:r>
            <a:r>
              <a:rPr sz="1411" b="1" spc="-4" dirty="0">
                <a:solidFill>
                  <a:srgbClr val="37A9DB"/>
                </a:solidFill>
                <a:latin typeface="Arial"/>
                <a:cs typeface="Arial"/>
              </a:rPr>
              <a:t>d</a:t>
            </a:r>
            <a:r>
              <a:rPr sz="1411" b="1" dirty="0">
                <a:solidFill>
                  <a:srgbClr val="37A9DB"/>
                </a:solidFill>
                <a:latin typeface="Arial"/>
                <a:cs typeface="Arial"/>
              </a:rPr>
              <a:t>e,3</a:t>
            </a:r>
            <a:endParaRPr sz="1411" dirty="0">
              <a:latin typeface="Arial"/>
              <a:cs typeface="Arial"/>
            </a:endParaRPr>
          </a:p>
        </p:txBody>
      </p:sp>
      <p:sp>
        <p:nvSpPr>
          <p:cNvPr id="9" name="object 9"/>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10</a:t>
            </a:r>
            <a:r>
              <a:rPr sz="1112" spc="4" dirty="0">
                <a:solidFill>
                  <a:srgbClr val="FFFFFF"/>
                </a:solidFill>
                <a:latin typeface="Arial"/>
                <a:cs typeface="Arial"/>
              </a:rPr>
              <a:t>7</a:t>
            </a:r>
            <a:endParaRPr sz="1112">
              <a:latin typeface="Arial"/>
              <a:cs typeface="Arial"/>
            </a:endParaRPr>
          </a:p>
        </p:txBody>
      </p:sp>
      <p:graphicFrame>
        <p:nvGraphicFramePr>
          <p:cNvPr id="10" name="object 10"/>
          <p:cNvGraphicFramePr>
            <a:graphicFrameLocks noGrp="1"/>
          </p:cNvGraphicFramePr>
          <p:nvPr/>
        </p:nvGraphicFramePr>
        <p:xfrm>
          <a:off x="7415677" y="5420244"/>
          <a:ext cx="462335" cy="522658"/>
        </p:xfrm>
        <a:graphic>
          <a:graphicData uri="http://schemas.openxmlformats.org/drawingml/2006/table">
            <a:tbl>
              <a:tblPr firstRow="1" bandRow="1">
                <a:tableStyleId>{2D5ABB26-0587-4C30-8999-92F81FD0307C}</a:tableStyleId>
              </a:tblPr>
              <a:tblGrid>
                <a:gridCol w="338848"/>
                <a:gridCol w="123487"/>
              </a:tblGrid>
              <a:tr h="261324">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34">
                <a:tc gridSpan="2">
                  <a:txBody>
                    <a:bodyPr/>
                    <a:lstStyle/>
                    <a:p>
                      <a:pPr marL="96520">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04811415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71596" y="2208338"/>
            <a:ext cx="3375787" cy="4451456"/>
          </a:xfrm>
          <a:custGeom>
            <a:avLst/>
            <a:gdLst/>
            <a:ahLst/>
            <a:cxnLst/>
            <a:rect l="l" t="t" r="r" b="b"/>
            <a:pathLst>
              <a:path w="3947795" h="5205730">
                <a:moveTo>
                  <a:pt x="0" y="5205221"/>
                </a:moveTo>
                <a:lnTo>
                  <a:pt x="3947556" y="5205221"/>
                </a:lnTo>
                <a:lnTo>
                  <a:pt x="3947556" y="0"/>
                </a:lnTo>
                <a:lnTo>
                  <a:pt x="0" y="0"/>
                </a:lnTo>
                <a:lnTo>
                  <a:pt x="0" y="5205221"/>
                </a:lnTo>
                <a:close/>
              </a:path>
            </a:pathLst>
          </a:custGeom>
          <a:solidFill>
            <a:srgbClr val="E3E6EA"/>
          </a:solidFill>
        </p:spPr>
        <p:txBody>
          <a:bodyPr wrap="square" lIns="0" tIns="0" rIns="0" bIns="0" rtlCol="0"/>
          <a:lstStyle/>
          <a:p>
            <a:endParaRPr sz="1539"/>
          </a:p>
        </p:txBody>
      </p:sp>
      <p:sp>
        <p:nvSpPr>
          <p:cNvPr id="3" name="object 3"/>
          <p:cNvSpPr txBox="1">
            <a:spLocks noGrp="1"/>
          </p:cNvSpPr>
          <p:nvPr>
            <p:ph type="title"/>
          </p:nvPr>
        </p:nvSpPr>
        <p:spPr>
          <a:xfrm>
            <a:off x="514637" y="594391"/>
            <a:ext cx="7870225" cy="421013"/>
          </a:xfrm>
          <a:prstGeom prst="rect">
            <a:avLst/>
          </a:prstGeom>
        </p:spPr>
        <p:txBody>
          <a:bodyPr vert="horz" wrap="square" lIns="0" tIns="0" rIns="0" bIns="0" rtlCol="0">
            <a:spAutoFit/>
          </a:bodyPr>
          <a:lstStyle/>
          <a:p>
            <a:pPr marL="181358"/>
            <a:r>
              <a:rPr spc="9" dirty="0"/>
              <a:t>L</a:t>
            </a:r>
            <a:r>
              <a:rPr spc="17" dirty="0"/>
              <a:t>a</a:t>
            </a:r>
            <a:r>
              <a:rPr spc="13" dirty="0"/>
              <a:t>b</a:t>
            </a:r>
            <a:r>
              <a:rPr spc="77" dirty="0">
                <a:latin typeface="Times New Roman"/>
                <a:cs typeface="Times New Roman"/>
              </a:rPr>
              <a:t> </a:t>
            </a:r>
            <a:r>
              <a:rPr spc="21" dirty="0"/>
              <a:t>1</a:t>
            </a:r>
            <a:r>
              <a:rPr spc="9" dirty="0"/>
              <a:t>0</a:t>
            </a:r>
            <a:r>
              <a:rPr spc="4" dirty="0"/>
              <a:t>:</a:t>
            </a:r>
            <a:r>
              <a:rPr spc="94" dirty="0">
                <a:latin typeface="Times New Roman"/>
                <a:cs typeface="Times New Roman"/>
              </a:rPr>
              <a:t> </a:t>
            </a:r>
            <a:r>
              <a:rPr spc="9" dirty="0"/>
              <a:t>Conf</a:t>
            </a:r>
            <a:r>
              <a:rPr dirty="0"/>
              <a:t>i</a:t>
            </a:r>
            <a:r>
              <a:rPr spc="17" dirty="0"/>
              <a:t>g</a:t>
            </a:r>
            <a:r>
              <a:rPr spc="9" dirty="0"/>
              <a:t>u</a:t>
            </a:r>
            <a:r>
              <a:rPr spc="13" dirty="0"/>
              <a:t>r</a:t>
            </a:r>
            <a:r>
              <a:rPr dirty="0"/>
              <a:t>i</a:t>
            </a:r>
            <a:r>
              <a:rPr spc="17" dirty="0"/>
              <a:t>n</a:t>
            </a:r>
            <a:r>
              <a:rPr spc="13" dirty="0"/>
              <a:t>g</a:t>
            </a:r>
            <a:r>
              <a:rPr spc="94" dirty="0">
                <a:latin typeface="Times New Roman"/>
                <a:cs typeface="Times New Roman"/>
              </a:rPr>
              <a:t> </a:t>
            </a:r>
            <a:r>
              <a:rPr spc="9" dirty="0"/>
              <a:t>the</a:t>
            </a:r>
            <a:r>
              <a:rPr spc="86" dirty="0">
                <a:latin typeface="Times New Roman"/>
                <a:cs typeface="Times New Roman"/>
              </a:rPr>
              <a:t> </a:t>
            </a:r>
            <a:r>
              <a:rPr spc="17" dirty="0"/>
              <a:t>mod</a:t>
            </a:r>
            <a:r>
              <a:rPr spc="9" dirty="0"/>
              <a:t>ul</a:t>
            </a:r>
            <a:r>
              <a:rPr spc="13" dirty="0"/>
              <a:t>e</a:t>
            </a:r>
            <a:r>
              <a:rPr spc="94" dirty="0">
                <a:latin typeface="Times New Roman"/>
                <a:cs typeface="Times New Roman"/>
              </a:rPr>
              <a:t> </a:t>
            </a:r>
            <a:r>
              <a:rPr dirty="0"/>
              <a:t>i</a:t>
            </a:r>
            <a:r>
              <a:rPr spc="13" dirty="0"/>
              <a:t>n</a:t>
            </a:r>
            <a:r>
              <a:rPr spc="120" dirty="0">
                <a:latin typeface="Times New Roman"/>
                <a:cs typeface="Times New Roman"/>
              </a:rPr>
              <a:t> </a:t>
            </a:r>
            <a:r>
              <a:rPr spc="13" dirty="0"/>
              <a:t>Mi</a:t>
            </a:r>
            <a:r>
              <a:rPr spc="17" dirty="0"/>
              <a:t>n</a:t>
            </a:r>
            <a:r>
              <a:rPr dirty="0"/>
              <a:t>i</a:t>
            </a:r>
            <a:r>
              <a:rPr spc="17" dirty="0"/>
              <a:t>AP</a:t>
            </a:r>
            <a:r>
              <a:rPr spc="43" dirty="0">
                <a:latin typeface="Times New Roman"/>
                <a:cs typeface="Times New Roman"/>
              </a:rPr>
              <a:t> </a:t>
            </a:r>
            <a:r>
              <a:rPr spc="17" dirty="0"/>
              <a:t>mod</a:t>
            </a:r>
            <a:r>
              <a:rPr spc="13" dirty="0"/>
              <a:t>e</a:t>
            </a:r>
          </a:p>
        </p:txBody>
      </p:sp>
      <p:sp>
        <p:nvSpPr>
          <p:cNvPr id="4" name="object 4"/>
          <p:cNvSpPr txBox="1"/>
          <p:nvPr/>
        </p:nvSpPr>
        <p:spPr>
          <a:xfrm>
            <a:off x="771355" y="1396173"/>
            <a:ext cx="7075739" cy="107484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latin typeface="Arial"/>
              <a:cs typeface="Arial"/>
            </a:endParaRPr>
          </a:p>
          <a:p>
            <a:pPr marL="513667" lvl="1" indent="-168326">
              <a:spcBef>
                <a:spcPts val="594"/>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latin typeface="Arial"/>
              <a:cs typeface="Arial"/>
            </a:endParaRPr>
          </a:p>
          <a:p>
            <a:pPr marL="513667" lvl="1" indent="-168326">
              <a:spcBef>
                <a:spcPts val="577"/>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latin typeface="Arial"/>
              <a:cs typeface="Arial"/>
            </a:endParaRPr>
          </a:p>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10</a:t>
            </a:r>
            <a:r>
              <a:rPr sz="1112" spc="4" dirty="0">
                <a:solidFill>
                  <a:srgbClr val="FFFFFF"/>
                </a:solidFill>
                <a:latin typeface="Arial"/>
                <a:cs typeface="Arial"/>
              </a:rPr>
              <a:t>8</a:t>
            </a:r>
            <a:endParaRPr sz="1112">
              <a:latin typeface="Arial"/>
              <a:cs typeface="Arial"/>
            </a:endParaRPr>
          </a:p>
        </p:txBody>
      </p:sp>
      <p:sp>
        <p:nvSpPr>
          <p:cNvPr id="7" name="object 7"/>
          <p:cNvSpPr/>
          <p:nvPr/>
        </p:nvSpPr>
        <p:spPr>
          <a:xfrm>
            <a:off x="465621" y="4103910"/>
            <a:ext cx="4304445" cy="2304027"/>
          </a:xfrm>
          <a:prstGeom prst="rect">
            <a:avLst/>
          </a:prstGeom>
          <a:blipFill>
            <a:blip r:embed="rId3" cstate="print"/>
            <a:stretch>
              <a:fillRect/>
            </a:stretch>
          </a:blipFill>
        </p:spPr>
        <p:txBody>
          <a:bodyPr wrap="square" lIns="0" tIns="0" rIns="0" bIns="0" rtlCol="0"/>
          <a:lstStyle/>
          <a:p>
            <a:endParaRPr sz="1539"/>
          </a:p>
        </p:txBody>
      </p:sp>
      <p:sp>
        <p:nvSpPr>
          <p:cNvPr id="8" name="object 8"/>
          <p:cNvSpPr txBox="1"/>
          <p:nvPr/>
        </p:nvSpPr>
        <p:spPr>
          <a:xfrm>
            <a:off x="1940332" y="5348597"/>
            <a:ext cx="1051234"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13" dirty="0">
                <a:solidFill>
                  <a:srgbClr val="156FB8"/>
                </a:solidFill>
                <a:latin typeface="Arial"/>
                <a:cs typeface="Arial"/>
              </a:rPr>
              <a:t>F</a:t>
            </a:r>
            <a:r>
              <a:rPr sz="1667" spc="4" dirty="0">
                <a:solidFill>
                  <a:srgbClr val="156FB8"/>
                </a:solidFill>
                <a:latin typeface="Arial"/>
                <a:cs typeface="Arial"/>
              </a:rPr>
              <a:t>_A</a:t>
            </a:r>
            <a:r>
              <a:rPr sz="1667" spc="9" dirty="0">
                <a:solidFill>
                  <a:srgbClr val="156FB8"/>
                </a:solidFill>
                <a:latin typeface="Arial"/>
                <a:cs typeface="Arial"/>
              </a:rPr>
              <a:t>P</a:t>
            </a:r>
            <a:endParaRPr sz="1667">
              <a:latin typeface="Arial"/>
              <a:cs typeface="Arial"/>
            </a:endParaRPr>
          </a:p>
        </p:txBody>
      </p:sp>
      <p:sp>
        <p:nvSpPr>
          <p:cNvPr id="9" name="object 9"/>
          <p:cNvSpPr/>
          <p:nvPr/>
        </p:nvSpPr>
        <p:spPr>
          <a:xfrm>
            <a:off x="3033574" y="4445343"/>
            <a:ext cx="1399913" cy="667646"/>
          </a:xfrm>
          <a:prstGeom prst="rect">
            <a:avLst/>
          </a:prstGeom>
          <a:blipFill>
            <a:blip r:embed="rId4" cstate="print"/>
            <a:stretch>
              <a:fillRect/>
            </a:stretch>
          </a:blipFill>
        </p:spPr>
        <p:txBody>
          <a:bodyPr wrap="square" lIns="0" tIns="0" rIns="0" bIns="0" rtlCol="0"/>
          <a:lstStyle/>
          <a:p>
            <a:endParaRPr sz="1539"/>
          </a:p>
        </p:txBody>
      </p:sp>
      <p:sp>
        <p:nvSpPr>
          <p:cNvPr id="10" name="object 10"/>
          <p:cNvSpPr/>
          <p:nvPr/>
        </p:nvSpPr>
        <p:spPr>
          <a:xfrm>
            <a:off x="1578195" y="4979598"/>
            <a:ext cx="213081" cy="213081"/>
          </a:xfrm>
          <a:prstGeom prst="rect">
            <a:avLst/>
          </a:prstGeom>
          <a:blipFill>
            <a:blip r:embed="rId5" cstate="print"/>
            <a:stretch>
              <a:fillRect/>
            </a:stretch>
          </a:blipFill>
        </p:spPr>
        <p:txBody>
          <a:bodyPr wrap="square" lIns="0" tIns="0" rIns="0" bIns="0" rtlCol="0"/>
          <a:lstStyle/>
          <a:p>
            <a:endParaRPr sz="1539"/>
          </a:p>
        </p:txBody>
      </p:sp>
      <p:sp>
        <p:nvSpPr>
          <p:cNvPr id="11" name="object 11"/>
          <p:cNvSpPr/>
          <p:nvPr/>
        </p:nvSpPr>
        <p:spPr>
          <a:xfrm>
            <a:off x="2632560" y="4488390"/>
            <a:ext cx="268924" cy="268932"/>
          </a:xfrm>
          <a:prstGeom prst="rect">
            <a:avLst/>
          </a:prstGeom>
          <a:blipFill>
            <a:blip r:embed="rId6" cstate="print"/>
            <a:stretch>
              <a:fillRect/>
            </a:stretch>
          </a:blipFill>
        </p:spPr>
        <p:txBody>
          <a:bodyPr wrap="square" lIns="0" tIns="0" rIns="0" bIns="0" rtlCol="0"/>
          <a:lstStyle/>
          <a:p>
            <a:endParaRPr sz="1539"/>
          </a:p>
        </p:txBody>
      </p:sp>
      <p:sp>
        <p:nvSpPr>
          <p:cNvPr id="12" name="object 12"/>
          <p:cNvSpPr/>
          <p:nvPr/>
        </p:nvSpPr>
        <p:spPr>
          <a:xfrm>
            <a:off x="977478" y="4919151"/>
            <a:ext cx="597284" cy="597306"/>
          </a:xfrm>
          <a:prstGeom prst="rect">
            <a:avLst/>
          </a:prstGeom>
          <a:blipFill>
            <a:blip r:embed="rId7" cstate="print"/>
            <a:stretch>
              <a:fillRect/>
            </a:stretch>
          </a:blipFill>
        </p:spPr>
        <p:txBody>
          <a:bodyPr wrap="square" lIns="0" tIns="0" rIns="0" bIns="0" rtlCol="0"/>
          <a:lstStyle/>
          <a:p>
            <a:endParaRPr sz="1539"/>
          </a:p>
        </p:txBody>
      </p:sp>
      <p:graphicFrame>
        <p:nvGraphicFramePr>
          <p:cNvPr id="6" name="object 6"/>
          <p:cNvGraphicFramePr>
            <a:graphicFrameLocks noGrp="1"/>
          </p:cNvGraphicFramePr>
          <p:nvPr/>
        </p:nvGraphicFramePr>
        <p:xfrm>
          <a:off x="5925305" y="2696530"/>
          <a:ext cx="2353292" cy="1043828"/>
        </p:xfrm>
        <a:graphic>
          <a:graphicData uri="http://schemas.openxmlformats.org/drawingml/2006/table">
            <a:tbl>
              <a:tblPr firstRow="1" bandRow="1">
                <a:tableStyleId>{2D5ABB26-0587-4C30-8999-92F81FD0307C}</a:tableStyleId>
              </a:tblPr>
              <a:tblGrid>
                <a:gridCol w="338848"/>
                <a:gridCol w="2014444"/>
              </a:tblGrid>
              <a:tr h="261309">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782519">
                <a:tc gridSpan="2">
                  <a:txBody>
                    <a:bodyPr/>
                    <a:lstStyle/>
                    <a:p>
                      <a:pPr marL="96520">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55"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40"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6</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r>
                        <a:rPr sz="1100" b="1" spc="-45" dirty="0">
                          <a:solidFill>
                            <a:srgbClr val="231F20"/>
                          </a:solidFill>
                          <a:latin typeface="Times New Roman"/>
                          <a:cs typeface="Times New Roman"/>
                        </a:rPr>
                        <a:t> </a:t>
                      </a:r>
                      <a:r>
                        <a:rPr sz="1100" b="1" dirty="0">
                          <a:solidFill>
                            <a:srgbClr val="231F20"/>
                          </a:solidFill>
                          <a:latin typeface="Calibri"/>
                          <a:cs typeface="Calibri"/>
                        </a:rPr>
                        <a:t>AP</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4</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Up:</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7</a:t>
                      </a:r>
                      <a:r>
                        <a:rPr sz="1100" b="1"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8</a:t>
                      </a:r>
                      <a:r>
                        <a:rPr sz="1100" b="1" dirty="0">
                          <a:solidFill>
                            <a:srgbClr val="231F20"/>
                          </a:solidFill>
                          <a:latin typeface="Calibri"/>
                          <a:cs typeface="Calibri"/>
                        </a:rPr>
                        <a:t>.1</a:t>
                      </a:r>
                      <a:r>
                        <a:rPr sz="1100" b="1" spc="5" dirty="0">
                          <a:solidFill>
                            <a:srgbClr val="231F20"/>
                          </a:solidFill>
                          <a:latin typeface="Calibri"/>
                          <a:cs typeface="Calibri"/>
                        </a:rPr>
                        <a:t>5</a:t>
                      </a:r>
                      <a:r>
                        <a:rPr sz="1100" b="1" dirty="0">
                          <a:solidFill>
                            <a:srgbClr val="231F20"/>
                          </a:solidFill>
                          <a:latin typeface="Calibri"/>
                          <a:cs typeface="Calibri"/>
                        </a:rPr>
                        <a:t>1</a:t>
                      </a:r>
                      <a:r>
                        <a:rPr sz="1100" b="1" spc="5" dirty="0">
                          <a:solidFill>
                            <a:srgbClr val="231F20"/>
                          </a:solidFill>
                          <a:latin typeface="Calibri"/>
                          <a:cs typeface="Calibri"/>
                        </a:rPr>
                        <a:t>.</a:t>
                      </a:r>
                      <a:r>
                        <a:rPr sz="1100" b="1" dirty="0">
                          <a:solidFill>
                            <a:srgbClr val="231F20"/>
                          </a:solidFill>
                          <a:latin typeface="Calibri"/>
                          <a:cs typeface="Calibri"/>
                        </a:rPr>
                        <a:t>1</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21943815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33911" y="4498458"/>
            <a:ext cx="4646390" cy="2161112"/>
          </a:xfrm>
          <a:custGeom>
            <a:avLst/>
            <a:gdLst/>
            <a:ahLst/>
            <a:cxnLst/>
            <a:rect l="l" t="t" r="r" b="b"/>
            <a:pathLst>
              <a:path w="5433695" h="2527300">
                <a:moveTo>
                  <a:pt x="0" y="2527054"/>
                </a:moveTo>
                <a:lnTo>
                  <a:pt x="5433608" y="2527054"/>
                </a:lnTo>
                <a:lnTo>
                  <a:pt x="5433608" y="0"/>
                </a:lnTo>
                <a:lnTo>
                  <a:pt x="0" y="0"/>
                </a:lnTo>
                <a:lnTo>
                  <a:pt x="0" y="2527054"/>
                </a:lnTo>
                <a:close/>
              </a:path>
            </a:pathLst>
          </a:custGeom>
          <a:solidFill>
            <a:srgbClr val="E3E6EA"/>
          </a:solidFill>
        </p:spPr>
        <p:txBody>
          <a:bodyPr wrap="square" lIns="0" tIns="0" rIns="0" bIns="0" rtlCol="0"/>
          <a:lstStyle/>
          <a:p>
            <a:endParaRPr sz="1539"/>
          </a:p>
        </p:txBody>
      </p:sp>
      <p:sp>
        <p:nvSpPr>
          <p:cNvPr id="3" name="object 3"/>
          <p:cNvSpPr txBox="1">
            <a:spLocks noGrp="1"/>
          </p:cNvSpPr>
          <p:nvPr>
            <p:ph type="title"/>
          </p:nvPr>
        </p:nvSpPr>
        <p:spPr>
          <a:xfrm>
            <a:off x="740374" y="615602"/>
            <a:ext cx="7565425" cy="461665"/>
          </a:xfrm>
          <a:prstGeom prst="rect">
            <a:avLst/>
          </a:prstGeom>
        </p:spPr>
        <p:txBody>
          <a:bodyPr vert="horz" wrap="square" lIns="0" tIns="0" rIns="0" bIns="0" rtlCol="0">
            <a:spAutoFit/>
          </a:bodyPr>
          <a:lstStyle/>
          <a:p>
            <a:pPr marL="3567434" algn="l">
              <a:lnSpc>
                <a:spcPts val="3566"/>
              </a:lnSpc>
            </a:pPr>
            <a:r>
              <a:rPr sz="2993" spc="-4" dirty="0"/>
              <a:t>La</a:t>
            </a:r>
            <a:r>
              <a:rPr sz="2993" dirty="0"/>
              <a:t>b</a:t>
            </a:r>
            <a:r>
              <a:rPr sz="2993" spc="81" dirty="0">
                <a:latin typeface="Times New Roman"/>
                <a:cs typeface="Times New Roman"/>
              </a:rPr>
              <a:t> </a:t>
            </a:r>
            <a:r>
              <a:rPr sz="2993" spc="-4" dirty="0"/>
              <a:t>10</a:t>
            </a:r>
            <a:r>
              <a:rPr sz="2993" dirty="0"/>
              <a:t>:</a:t>
            </a:r>
            <a:r>
              <a:rPr sz="2993" spc="73" dirty="0">
                <a:latin typeface="Times New Roman"/>
                <a:cs typeface="Times New Roman"/>
              </a:rPr>
              <a:t> </a:t>
            </a:r>
            <a:r>
              <a:rPr sz="2993" spc="-4" dirty="0"/>
              <a:t>Min</a:t>
            </a:r>
            <a:r>
              <a:rPr sz="2993" dirty="0"/>
              <a:t>i</a:t>
            </a:r>
            <a:r>
              <a:rPr sz="2993" spc="-77" dirty="0">
                <a:latin typeface="Times New Roman"/>
                <a:cs typeface="Times New Roman"/>
              </a:rPr>
              <a:t> </a:t>
            </a:r>
            <a:r>
              <a:rPr sz="2993" spc="-4" dirty="0"/>
              <a:t>A</a:t>
            </a:r>
            <a:r>
              <a:rPr sz="2993" dirty="0"/>
              <a:t>P</a:t>
            </a:r>
            <a:r>
              <a:rPr sz="2993" spc="43" dirty="0">
                <a:latin typeface="Times New Roman"/>
                <a:cs typeface="Times New Roman"/>
              </a:rPr>
              <a:t> </a:t>
            </a:r>
            <a:r>
              <a:rPr sz="2993" spc="-4" dirty="0"/>
              <a:t>mod</a:t>
            </a:r>
            <a:r>
              <a:rPr sz="2993" dirty="0"/>
              <a:t>e</a:t>
            </a:r>
            <a:endParaRPr sz="2993" dirty="0">
              <a:latin typeface="Times New Roman"/>
              <a:cs typeface="Times New Roman"/>
            </a:endParaRPr>
          </a:p>
        </p:txBody>
      </p:sp>
      <p:sp>
        <p:nvSpPr>
          <p:cNvPr id="4" name="object 4"/>
          <p:cNvSpPr txBox="1"/>
          <p:nvPr/>
        </p:nvSpPr>
        <p:spPr>
          <a:xfrm>
            <a:off x="771343" y="1339434"/>
            <a:ext cx="3999143" cy="1120820"/>
          </a:xfrm>
          <a:prstGeom prst="rect">
            <a:avLst/>
          </a:prstGeom>
        </p:spPr>
        <p:txBody>
          <a:bodyPr vert="horz" wrap="square" lIns="0" tIns="0" rIns="0" bIns="0" rtlCol="0">
            <a:spAutoFit/>
          </a:bodyPr>
          <a:lstStyle/>
          <a:p>
            <a:pPr marL="178643" marR="118371" indent="-167783">
              <a:buClr>
                <a:srgbClr val="37A9DB"/>
              </a:buClr>
              <a:buFont typeface="Arial"/>
              <a:buChar char="•"/>
              <a:tabLst>
                <a:tab pos="179186" algn="l"/>
              </a:tabLst>
            </a:pPr>
            <a:r>
              <a:rPr sz="1881" spc="-4" dirty="0">
                <a:solidFill>
                  <a:srgbClr val="192450"/>
                </a:solidFill>
                <a:latin typeface="Arial"/>
                <a:cs typeface="Arial"/>
              </a:rPr>
              <a:t>C</a:t>
            </a:r>
            <a:r>
              <a:rPr sz="1881"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a:t>
            </a:r>
            <a:r>
              <a:rPr sz="1881" spc="26" dirty="0">
                <a:solidFill>
                  <a:srgbClr val="192450"/>
                </a:solidFill>
                <a:latin typeface="Times New Roman"/>
                <a:cs typeface="Times New Roman"/>
              </a:rPr>
              <a:t> </a:t>
            </a:r>
            <a:r>
              <a:rPr sz="1881" dirty="0">
                <a:solidFill>
                  <a:srgbClr val="192450"/>
                </a:solidFill>
                <a:latin typeface="Arial"/>
                <a:cs typeface="Arial"/>
              </a:rPr>
              <a:t>your</a:t>
            </a:r>
            <a:r>
              <a:rPr sz="1881" spc="26" dirty="0">
                <a:solidFill>
                  <a:srgbClr val="192450"/>
                </a:solidFill>
                <a:latin typeface="Times New Roman"/>
                <a:cs typeface="Times New Roman"/>
              </a:rPr>
              <a:t> </a:t>
            </a:r>
            <a:r>
              <a:rPr sz="1881" dirty="0">
                <a:solidFill>
                  <a:srgbClr val="192450"/>
                </a:solidFill>
                <a:latin typeface="Arial"/>
                <a:cs typeface="Arial"/>
              </a:rPr>
              <a:t>PC</a:t>
            </a:r>
            <a:r>
              <a:rPr sz="1881" spc="60"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S</a:t>
            </a:r>
            <a:r>
              <a:rPr sz="1881" spc="-13" dirty="0">
                <a:solidFill>
                  <a:srgbClr val="192450"/>
                </a:solidFill>
                <a:latin typeface="Arial"/>
                <a:cs typeface="Arial"/>
              </a:rPr>
              <a:t>P</a:t>
            </a:r>
            <a:r>
              <a:rPr sz="1881" dirty="0">
                <a:solidFill>
                  <a:srgbClr val="192450"/>
                </a:solidFill>
                <a:latin typeface="Arial"/>
                <a:cs typeface="Arial"/>
              </a:rPr>
              <a:t>W</a:t>
            </a:r>
            <a:r>
              <a:rPr sz="1881" spc="-4" dirty="0">
                <a:solidFill>
                  <a:srgbClr val="192450"/>
                </a:solidFill>
                <a:latin typeface="Arial"/>
                <a:cs typeface="Arial"/>
              </a:rPr>
              <a:t>F_</a:t>
            </a:r>
            <a:r>
              <a:rPr sz="1881" dirty="0">
                <a:solidFill>
                  <a:srgbClr val="192450"/>
                </a:solidFill>
                <a:latin typeface="Arial"/>
                <a:cs typeface="Arial"/>
              </a:rPr>
              <a:t>AP</a:t>
            </a:r>
            <a:r>
              <a:rPr sz="1881"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endParaRPr sz="1881">
              <a:latin typeface="Arial"/>
              <a:cs typeface="Arial"/>
            </a:endParaRPr>
          </a:p>
          <a:p>
            <a:pPr marL="513667" marR="4344" lvl="1" indent="-168326">
              <a:lnSpc>
                <a:spcPct val="100699"/>
              </a:lnSpc>
              <a:spcBef>
                <a:spcPts val="581"/>
              </a:spcBef>
              <a:buClr>
                <a:srgbClr val="37A9DB"/>
              </a:buClr>
              <a:buFont typeface="Arial"/>
              <a:buChar char="•"/>
              <a:tabLst>
                <a:tab pos="514210" algn="l"/>
              </a:tabLst>
            </a:pPr>
            <a:r>
              <a:rPr sz="1496" dirty="0">
                <a:solidFill>
                  <a:srgbClr val="37A9DB"/>
                </a:solidFill>
                <a:latin typeface="Arial"/>
                <a:cs typeface="Arial"/>
              </a:rPr>
              <a:t>Find</a:t>
            </a:r>
            <a:r>
              <a:rPr sz="1496" spc="43"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dirty="0">
                <a:solidFill>
                  <a:srgbClr val="37A9DB"/>
                </a:solidFill>
                <a:latin typeface="Arial"/>
                <a:cs typeface="Arial"/>
              </a:rPr>
              <a:t>S</a:t>
            </a:r>
            <a:r>
              <a:rPr sz="1496" spc="4" dirty="0">
                <a:solidFill>
                  <a:srgbClr val="37A9DB"/>
                </a:solidFill>
                <a:latin typeface="Arial"/>
                <a:cs typeface="Arial"/>
              </a:rPr>
              <a:t>P</a:t>
            </a:r>
            <a:r>
              <a:rPr sz="1496" dirty="0">
                <a:solidFill>
                  <a:srgbClr val="37A9DB"/>
                </a:solidFill>
                <a:latin typeface="Arial"/>
                <a:cs typeface="Arial"/>
              </a:rPr>
              <a:t>W</a:t>
            </a:r>
            <a:r>
              <a:rPr sz="1496" spc="-4" dirty="0">
                <a:solidFill>
                  <a:srgbClr val="37A9DB"/>
                </a:solidFill>
                <a:latin typeface="Arial"/>
                <a:cs typeface="Arial"/>
              </a:rPr>
              <a:t>F_</a:t>
            </a:r>
            <a:r>
              <a:rPr sz="1496" dirty="0">
                <a:solidFill>
                  <a:srgbClr val="37A9DB"/>
                </a:solidFill>
                <a:latin typeface="Arial"/>
                <a:cs typeface="Arial"/>
              </a:rPr>
              <a:t>AP</a:t>
            </a:r>
            <a:r>
              <a:rPr sz="1496" dirty="0">
                <a:solidFill>
                  <a:srgbClr val="37A9DB"/>
                </a:solidFill>
                <a:latin typeface="Times New Roman"/>
                <a:cs typeface="Times New Roman"/>
              </a:rPr>
              <a:t> </a:t>
            </a:r>
            <a:r>
              <a:rPr sz="1496" spc="-4" dirty="0">
                <a:solidFill>
                  <a:srgbClr val="37A9DB"/>
                </a:solidFill>
                <a:latin typeface="Arial"/>
                <a:cs typeface="Arial"/>
              </a:rPr>
              <a:t>net</a:t>
            </a:r>
            <a:r>
              <a:rPr sz="1496" spc="-13" dirty="0">
                <a:solidFill>
                  <a:srgbClr val="37A9DB"/>
                </a:solidFill>
                <a:latin typeface="Arial"/>
                <a:cs typeface="Arial"/>
              </a:rPr>
              <a:t>w</a:t>
            </a:r>
            <a:r>
              <a:rPr sz="1496" spc="-4" dirty="0">
                <a:solidFill>
                  <a:srgbClr val="37A9DB"/>
                </a:solidFill>
                <a:latin typeface="Arial"/>
                <a:cs typeface="Arial"/>
              </a:rPr>
              <a:t>or</a:t>
            </a:r>
            <a:r>
              <a:rPr sz="1496" dirty="0">
                <a:solidFill>
                  <a:srgbClr val="37A9DB"/>
                </a:solidFill>
                <a:latin typeface="Arial"/>
                <a:cs typeface="Arial"/>
              </a:rPr>
              <a:t>k</a:t>
            </a:r>
            <a:r>
              <a:rPr sz="1496" spc="68" dirty="0">
                <a:solidFill>
                  <a:srgbClr val="37A9DB"/>
                </a:solidFill>
                <a:latin typeface="Times New Roman"/>
                <a:cs typeface="Times New Roman"/>
              </a:rPr>
              <a:t> </a:t>
            </a:r>
            <a:r>
              <a:rPr sz="1496" spc="-4" dirty="0">
                <a:solidFill>
                  <a:srgbClr val="37A9DB"/>
                </a:solidFill>
                <a:latin typeface="Arial"/>
                <a:cs typeface="Arial"/>
              </a:rPr>
              <a:t>an</a:t>
            </a:r>
            <a:r>
              <a:rPr sz="1496" dirty="0">
                <a:solidFill>
                  <a:srgbClr val="37A9DB"/>
                </a:solidFill>
                <a:latin typeface="Arial"/>
                <a:cs typeface="Arial"/>
              </a:rPr>
              <a:t>d</a:t>
            </a:r>
            <a:r>
              <a:rPr sz="1496" spc="64"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onne</a:t>
            </a:r>
            <a:r>
              <a:rPr sz="1496" spc="4" dirty="0">
                <a:solidFill>
                  <a:srgbClr val="37A9DB"/>
                </a:solidFill>
                <a:latin typeface="Arial"/>
                <a:cs typeface="Arial"/>
              </a:rPr>
              <a:t>c</a:t>
            </a:r>
            <a:r>
              <a:rPr sz="1496" dirty="0">
                <a:solidFill>
                  <a:srgbClr val="37A9DB"/>
                </a:solidFill>
                <a:latin typeface="Arial"/>
                <a:cs typeface="Arial"/>
              </a:rPr>
              <a:t>t</a:t>
            </a:r>
            <a:r>
              <a:rPr sz="1496"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spc="-4" dirty="0">
                <a:solidFill>
                  <a:srgbClr val="37A9DB"/>
                </a:solidFill>
                <a:latin typeface="Arial"/>
                <a:cs typeface="Arial"/>
              </a:rPr>
              <a:t>en</a:t>
            </a:r>
            <a:r>
              <a:rPr sz="1496" dirty="0">
                <a:solidFill>
                  <a:srgbClr val="37A9DB"/>
                </a:solidFill>
                <a:latin typeface="Arial"/>
                <a:cs typeface="Arial"/>
              </a:rPr>
              <a:t>d</a:t>
            </a:r>
            <a:r>
              <a:rPr sz="1496" spc="43" dirty="0">
                <a:solidFill>
                  <a:srgbClr val="37A9DB"/>
                </a:solidFill>
                <a:latin typeface="Times New Roman"/>
                <a:cs typeface="Times New Roman"/>
              </a:rPr>
              <a:t> </a:t>
            </a:r>
            <a:r>
              <a:rPr sz="1496" spc="-4" dirty="0">
                <a:solidFill>
                  <a:srgbClr val="37A9DB"/>
                </a:solidFill>
                <a:latin typeface="Arial"/>
                <a:cs typeface="Arial"/>
              </a:rPr>
              <a:t>de</a:t>
            </a:r>
            <a:r>
              <a:rPr sz="1496" spc="4" dirty="0">
                <a:solidFill>
                  <a:srgbClr val="37A9DB"/>
                </a:solidFill>
                <a:latin typeface="Arial"/>
                <a:cs typeface="Arial"/>
              </a:rPr>
              <a:t>vic</a:t>
            </a:r>
            <a:r>
              <a:rPr sz="1496" dirty="0">
                <a:solidFill>
                  <a:srgbClr val="37A9DB"/>
                </a:solidFill>
                <a:latin typeface="Arial"/>
                <a:cs typeface="Arial"/>
              </a:rPr>
              <a:t>e</a:t>
            </a:r>
            <a:r>
              <a:rPr sz="1496" spc="34"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dirty="0">
                <a:solidFill>
                  <a:srgbClr val="37A9DB"/>
                </a:solidFill>
                <a:latin typeface="Arial"/>
                <a:cs typeface="Arial"/>
              </a:rPr>
              <a:t>the</a:t>
            </a:r>
            <a:r>
              <a:rPr sz="1496" spc="60" dirty="0">
                <a:solidFill>
                  <a:srgbClr val="37A9DB"/>
                </a:solidFill>
                <a:latin typeface="Times New Roman"/>
                <a:cs typeface="Times New Roman"/>
              </a:rPr>
              <a:t> </a:t>
            </a:r>
            <a:r>
              <a:rPr sz="1496" dirty="0">
                <a:solidFill>
                  <a:srgbClr val="37A9DB"/>
                </a:solidFill>
                <a:latin typeface="Arial"/>
                <a:cs typeface="Arial"/>
              </a:rPr>
              <a:t>modu</a:t>
            </a:r>
            <a:r>
              <a:rPr sz="1496" spc="4" dirty="0">
                <a:solidFill>
                  <a:srgbClr val="37A9DB"/>
                </a:solidFill>
                <a:latin typeface="Arial"/>
                <a:cs typeface="Arial"/>
              </a:rPr>
              <a:t>l</a:t>
            </a:r>
            <a:r>
              <a:rPr sz="1496" dirty="0">
                <a:solidFill>
                  <a:srgbClr val="37A9DB"/>
                </a:solidFill>
                <a:latin typeface="Arial"/>
                <a:cs typeface="Arial"/>
              </a:rPr>
              <a:t>e</a:t>
            </a:r>
            <a:endParaRPr sz="1496">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10</a:t>
            </a:r>
            <a:r>
              <a:rPr sz="1112" spc="4" dirty="0">
                <a:solidFill>
                  <a:srgbClr val="FFFFFF"/>
                </a:solidFill>
                <a:latin typeface="Arial"/>
                <a:cs typeface="Arial"/>
              </a:rPr>
              <a:t>9</a:t>
            </a:r>
            <a:endParaRPr sz="1112">
              <a:latin typeface="Arial"/>
              <a:cs typeface="Arial"/>
            </a:endParaRPr>
          </a:p>
        </p:txBody>
      </p:sp>
      <p:sp>
        <p:nvSpPr>
          <p:cNvPr id="6" name="object 6"/>
          <p:cNvSpPr/>
          <p:nvPr/>
        </p:nvSpPr>
        <p:spPr>
          <a:xfrm>
            <a:off x="581481" y="4493154"/>
            <a:ext cx="3336669" cy="1787966"/>
          </a:xfrm>
          <a:prstGeom prst="rect">
            <a:avLst/>
          </a:prstGeom>
          <a:blipFill>
            <a:blip r:embed="rId3" cstate="print"/>
            <a:stretch>
              <a:fillRect/>
            </a:stretch>
          </a:blipFill>
        </p:spPr>
        <p:txBody>
          <a:bodyPr wrap="square" lIns="0" tIns="0" rIns="0" bIns="0" rtlCol="0"/>
          <a:lstStyle/>
          <a:p>
            <a:endParaRPr sz="1539"/>
          </a:p>
        </p:txBody>
      </p:sp>
      <p:sp>
        <p:nvSpPr>
          <p:cNvPr id="7" name="object 7"/>
          <p:cNvSpPr txBox="1"/>
          <p:nvPr/>
        </p:nvSpPr>
        <p:spPr>
          <a:xfrm>
            <a:off x="1605805" y="5493672"/>
            <a:ext cx="1051777"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4" dirty="0">
                <a:solidFill>
                  <a:srgbClr val="156FB8"/>
                </a:solidFill>
                <a:latin typeface="Arial"/>
                <a:cs typeface="Arial"/>
              </a:rPr>
              <a:t>F_</a:t>
            </a:r>
            <a:r>
              <a:rPr sz="1667" dirty="0">
                <a:solidFill>
                  <a:srgbClr val="156FB8"/>
                </a:solidFill>
                <a:latin typeface="Arial"/>
                <a:cs typeface="Arial"/>
              </a:rPr>
              <a:t>A</a:t>
            </a:r>
            <a:r>
              <a:rPr sz="1667" spc="9" dirty="0">
                <a:solidFill>
                  <a:srgbClr val="156FB8"/>
                </a:solidFill>
                <a:latin typeface="Arial"/>
                <a:cs typeface="Arial"/>
              </a:rPr>
              <a:t>P</a:t>
            </a:r>
            <a:endParaRPr sz="1667">
              <a:latin typeface="Arial"/>
              <a:cs typeface="Arial"/>
            </a:endParaRPr>
          </a:p>
        </p:txBody>
      </p:sp>
      <p:sp>
        <p:nvSpPr>
          <p:cNvPr id="8" name="object 8"/>
          <p:cNvSpPr/>
          <p:nvPr/>
        </p:nvSpPr>
        <p:spPr>
          <a:xfrm>
            <a:off x="2571240" y="4759788"/>
            <a:ext cx="1084045" cy="516884"/>
          </a:xfrm>
          <a:prstGeom prst="rect">
            <a:avLst/>
          </a:prstGeom>
          <a:blipFill>
            <a:blip r:embed="rId4" cstate="print"/>
            <a:stretch>
              <a:fillRect/>
            </a:stretch>
          </a:blipFill>
        </p:spPr>
        <p:txBody>
          <a:bodyPr wrap="square" lIns="0" tIns="0" rIns="0" bIns="0" rtlCol="0"/>
          <a:lstStyle/>
          <a:p>
            <a:endParaRPr sz="1539"/>
          </a:p>
        </p:txBody>
      </p:sp>
      <p:sp>
        <p:nvSpPr>
          <p:cNvPr id="9" name="object 9"/>
          <p:cNvSpPr/>
          <p:nvPr/>
        </p:nvSpPr>
        <p:spPr>
          <a:xfrm>
            <a:off x="1032039" y="5378616"/>
            <a:ext cx="367568" cy="367568"/>
          </a:xfrm>
          <a:prstGeom prst="rect">
            <a:avLst/>
          </a:prstGeom>
          <a:blipFill>
            <a:blip r:embed="rId5" cstate="print"/>
            <a:stretch>
              <a:fillRect/>
            </a:stretch>
          </a:blipFill>
        </p:spPr>
        <p:txBody>
          <a:bodyPr wrap="square" lIns="0" tIns="0" rIns="0" bIns="0" rtlCol="0"/>
          <a:lstStyle/>
          <a:p>
            <a:endParaRPr sz="1539"/>
          </a:p>
        </p:txBody>
      </p:sp>
      <p:sp>
        <p:nvSpPr>
          <p:cNvPr id="10" name="object 10"/>
          <p:cNvSpPr/>
          <p:nvPr/>
        </p:nvSpPr>
        <p:spPr>
          <a:xfrm>
            <a:off x="1445086" y="5173559"/>
            <a:ext cx="164852" cy="164852"/>
          </a:xfrm>
          <a:prstGeom prst="rect">
            <a:avLst/>
          </a:prstGeom>
          <a:blipFill>
            <a:blip r:embed="rId6" cstate="print"/>
            <a:stretch>
              <a:fillRect/>
            </a:stretch>
          </a:blipFill>
        </p:spPr>
        <p:txBody>
          <a:bodyPr wrap="square" lIns="0" tIns="0" rIns="0" bIns="0" rtlCol="0"/>
          <a:lstStyle/>
          <a:p>
            <a:endParaRPr sz="1539"/>
          </a:p>
        </p:txBody>
      </p:sp>
      <p:sp>
        <p:nvSpPr>
          <p:cNvPr id="11" name="object 11"/>
          <p:cNvSpPr/>
          <p:nvPr/>
        </p:nvSpPr>
        <p:spPr>
          <a:xfrm>
            <a:off x="2260849" y="4793485"/>
            <a:ext cx="208082" cy="208092"/>
          </a:xfrm>
          <a:prstGeom prst="rect">
            <a:avLst/>
          </a:prstGeom>
          <a:blipFill>
            <a:blip r:embed="rId7" cstate="print"/>
            <a:stretch>
              <a:fillRect/>
            </a:stretch>
          </a:blipFill>
        </p:spPr>
        <p:txBody>
          <a:bodyPr wrap="square" lIns="0" tIns="0" rIns="0" bIns="0" rtlCol="0"/>
          <a:lstStyle/>
          <a:p>
            <a:endParaRPr sz="1539"/>
          </a:p>
        </p:txBody>
      </p:sp>
      <p:sp>
        <p:nvSpPr>
          <p:cNvPr id="13" name="object 13"/>
          <p:cNvSpPr/>
          <p:nvPr/>
        </p:nvSpPr>
        <p:spPr>
          <a:xfrm>
            <a:off x="5763039" y="1325301"/>
            <a:ext cx="1658360" cy="2374847"/>
          </a:xfrm>
          <a:prstGeom prst="rect">
            <a:avLst/>
          </a:prstGeom>
          <a:blipFill>
            <a:blip r:embed="rId8" cstate="print"/>
            <a:stretch>
              <a:fillRect/>
            </a:stretch>
          </a:blipFill>
        </p:spPr>
        <p:txBody>
          <a:bodyPr wrap="square" lIns="0" tIns="0" rIns="0" bIns="0" rtlCol="0"/>
          <a:lstStyle/>
          <a:p>
            <a:endParaRPr sz="1539"/>
          </a:p>
        </p:txBody>
      </p:sp>
      <p:sp>
        <p:nvSpPr>
          <p:cNvPr id="14" name="object 14"/>
          <p:cNvSpPr/>
          <p:nvPr/>
        </p:nvSpPr>
        <p:spPr>
          <a:xfrm>
            <a:off x="5763769" y="2140147"/>
            <a:ext cx="1643096" cy="231315"/>
          </a:xfrm>
          <a:custGeom>
            <a:avLst/>
            <a:gdLst/>
            <a:ahLst/>
            <a:cxnLst/>
            <a:rect l="l" t="t" r="r" b="b"/>
            <a:pathLst>
              <a:path w="1921509" h="270510">
                <a:moveTo>
                  <a:pt x="0" y="270343"/>
                </a:moveTo>
                <a:lnTo>
                  <a:pt x="1920895" y="270343"/>
                </a:lnTo>
                <a:lnTo>
                  <a:pt x="1920895" y="0"/>
                </a:lnTo>
                <a:lnTo>
                  <a:pt x="0" y="0"/>
                </a:lnTo>
                <a:lnTo>
                  <a:pt x="0" y="270343"/>
                </a:lnTo>
                <a:close/>
              </a:path>
            </a:pathLst>
          </a:custGeom>
          <a:ln w="41977">
            <a:solidFill>
              <a:srgbClr val="ED2124"/>
            </a:solidFill>
          </a:ln>
        </p:spPr>
        <p:txBody>
          <a:bodyPr wrap="square" lIns="0" tIns="0" rIns="0" bIns="0" rtlCol="0"/>
          <a:lstStyle/>
          <a:p>
            <a:endParaRPr sz="1539"/>
          </a:p>
        </p:txBody>
      </p:sp>
      <p:sp>
        <p:nvSpPr>
          <p:cNvPr id="15" name="object 15"/>
          <p:cNvSpPr txBox="1"/>
          <p:nvPr/>
        </p:nvSpPr>
        <p:spPr>
          <a:xfrm>
            <a:off x="5987674" y="45969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16" name="object 16"/>
          <p:cNvSpPr/>
          <p:nvPr/>
        </p:nvSpPr>
        <p:spPr>
          <a:xfrm>
            <a:off x="1400270" y="4967624"/>
            <a:ext cx="1171236" cy="647248"/>
          </a:xfrm>
          <a:custGeom>
            <a:avLst/>
            <a:gdLst/>
            <a:ahLst/>
            <a:cxnLst/>
            <a:rect l="l" t="t" r="r" b="b"/>
            <a:pathLst>
              <a:path w="1369695" h="756920">
                <a:moveTo>
                  <a:pt x="104595" y="634008"/>
                </a:moveTo>
                <a:lnTo>
                  <a:pt x="0" y="696824"/>
                </a:lnTo>
                <a:lnTo>
                  <a:pt x="106131" y="756867"/>
                </a:lnTo>
                <a:lnTo>
                  <a:pt x="112846" y="755047"/>
                </a:lnTo>
                <a:lnTo>
                  <a:pt x="115775" y="749783"/>
                </a:lnTo>
                <a:lnTo>
                  <a:pt x="118716" y="744544"/>
                </a:lnTo>
                <a:lnTo>
                  <a:pt x="116896" y="737902"/>
                </a:lnTo>
                <a:lnTo>
                  <a:pt x="63097" y="707446"/>
                </a:lnTo>
                <a:lnTo>
                  <a:pt x="21811" y="707446"/>
                </a:lnTo>
                <a:lnTo>
                  <a:pt x="21537" y="685620"/>
                </a:lnTo>
                <a:lnTo>
                  <a:pt x="32040" y="685489"/>
                </a:lnTo>
                <a:lnTo>
                  <a:pt x="63485" y="684142"/>
                </a:lnTo>
                <a:lnTo>
                  <a:pt x="115775" y="652723"/>
                </a:lnTo>
                <a:lnTo>
                  <a:pt x="117466" y="646020"/>
                </a:lnTo>
                <a:lnTo>
                  <a:pt x="114370" y="640854"/>
                </a:lnTo>
                <a:lnTo>
                  <a:pt x="111181" y="635687"/>
                </a:lnTo>
                <a:lnTo>
                  <a:pt x="104595" y="634008"/>
                </a:lnTo>
                <a:close/>
              </a:path>
              <a:path w="1369695" h="756920">
                <a:moveTo>
                  <a:pt x="63485" y="684142"/>
                </a:moveTo>
                <a:lnTo>
                  <a:pt x="32040" y="685489"/>
                </a:lnTo>
                <a:lnTo>
                  <a:pt x="21537" y="685620"/>
                </a:lnTo>
                <a:lnTo>
                  <a:pt x="21811" y="707446"/>
                </a:lnTo>
                <a:lnTo>
                  <a:pt x="32314" y="707315"/>
                </a:lnTo>
                <a:lnTo>
                  <a:pt x="60736" y="706110"/>
                </a:lnTo>
                <a:lnTo>
                  <a:pt x="60362" y="705898"/>
                </a:lnTo>
                <a:lnTo>
                  <a:pt x="27288" y="705898"/>
                </a:lnTo>
                <a:lnTo>
                  <a:pt x="27050" y="687037"/>
                </a:lnTo>
                <a:lnTo>
                  <a:pt x="58669" y="687037"/>
                </a:lnTo>
                <a:lnTo>
                  <a:pt x="63485" y="684142"/>
                </a:lnTo>
                <a:close/>
              </a:path>
              <a:path w="1369695" h="756920">
                <a:moveTo>
                  <a:pt x="60736" y="706110"/>
                </a:moveTo>
                <a:lnTo>
                  <a:pt x="32314" y="707315"/>
                </a:lnTo>
                <a:lnTo>
                  <a:pt x="21811" y="707446"/>
                </a:lnTo>
                <a:lnTo>
                  <a:pt x="63097" y="707446"/>
                </a:lnTo>
                <a:lnTo>
                  <a:pt x="60736" y="706110"/>
                </a:lnTo>
                <a:close/>
              </a:path>
              <a:path w="1369695" h="756920">
                <a:moveTo>
                  <a:pt x="1308693" y="50739"/>
                </a:moveTo>
                <a:lnTo>
                  <a:pt x="1240368" y="56387"/>
                </a:lnTo>
                <a:lnTo>
                  <a:pt x="1177253" y="65056"/>
                </a:lnTo>
                <a:lnTo>
                  <a:pt x="1115555" y="76806"/>
                </a:lnTo>
                <a:lnTo>
                  <a:pt x="1055811" y="91357"/>
                </a:lnTo>
                <a:lnTo>
                  <a:pt x="998719" y="108429"/>
                </a:lnTo>
                <a:lnTo>
                  <a:pt x="944569" y="128028"/>
                </a:lnTo>
                <a:lnTo>
                  <a:pt x="893896" y="149708"/>
                </a:lnTo>
                <a:lnTo>
                  <a:pt x="847176" y="173367"/>
                </a:lnTo>
                <a:lnTo>
                  <a:pt x="804909" y="198689"/>
                </a:lnTo>
                <a:lnTo>
                  <a:pt x="767547" y="225683"/>
                </a:lnTo>
                <a:lnTo>
                  <a:pt x="735650" y="253947"/>
                </a:lnTo>
                <a:lnTo>
                  <a:pt x="709635" y="283631"/>
                </a:lnTo>
                <a:lnTo>
                  <a:pt x="683038" y="330506"/>
                </a:lnTo>
                <a:lnTo>
                  <a:pt x="673809" y="377796"/>
                </a:lnTo>
                <a:lnTo>
                  <a:pt x="673108" y="391216"/>
                </a:lnTo>
                <a:lnTo>
                  <a:pt x="670453" y="404801"/>
                </a:lnTo>
                <a:lnTo>
                  <a:pt x="652116" y="446068"/>
                </a:lnTo>
                <a:lnTo>
                  <a:pt x="618399" y="487369"/>
                </a:lnTo>
                <a:lnTo>
                  <a:pt x="588312" y="514087"/>
                </a:lnTo>
                <a:lnTo>
                  <a:pt x="552629" y="539959"/>
                </a:lnTo>
                <a:lnTo>
                  <a:pt x="511777" y="564449"/>
                </a:lnTo>
                <a:lnTo>
                  <a:pt x="466295" y="587358"/>
                </a:lnTo>
                <a:lnTo>
                  <a:pt x="416765" y="608539"/>
                </a:lnTo>
                <a:lnTo>
                  <a:pt x="363867" y="627638"/>
                </a:lnTo>
                <a:lnTo>
                  <a:pt x="307908" y="644472"/>
                </a:lnTo>
                <a:lnTo>
                  <a:pt x="249268" y="658724"/>
                </a:lnTo>
                <a:lnTo>
                  <a:pt x="188689" y="670297"/>
                </a:lnTo>
                <a:lnTo>
                  <a:pt x="126705" y="678835"/>
                </a:lnTo>
                <a:lnTo>
                  <a:pt x="63721" y="684132"/>
                </a:lnTo>
                <a:lnTo>
                  <a:pt x="63485" y="684142"/>
                </a:lnTo>
                <a:lnTo>
                  <a:pt x="43332" y="696255"/>
                </a:lnTo>
                <a:lnTo>
                  <a:pt x="60736" y="706110"/>
                </a:lnTo>
                <a:lnTo>
                  <a:pt x="64651" y="705944"/>
                </a:lnTo>
                <a:lnTo>
                  <a:pt x="96892" y="703624"/>
                </a:lnTo>
                <a:lnTo>
                  <a:pt x="160568" y="696647"/>
                </a:lnTo>
                <a:lnTo>
                  <a:pt x="223098" y="686369"/>
                </a:lnTo>
                <a:lnTo>
                  <a:pt x="283689" y="673251"/>
                </a:lnTo>
                <a:lnTo>
                  <a:pt x="342186" y="657356"/>
                </a:lnTo>
                <a:lnTo>
                  <a:pt x="397870" y="639043"/>
                </a:lnTo>
                <a:lnTo>
                  <a:pt x="450341" y="618338"/>
                </a:lnTo>
                <a:lnTo>
                  <a:pt x="499180" y="595728"/>
                </a:lnTo>
                <a:lnTo>
                  <a:pt x="543686" y="571155"/>
                </a:lnTo>
                <a:lnTo>
                  <a:pt x="583417" y="545140"/>
                </a:lnTo>
                <a:lnTo>
                  <a:pt x="618125" y="517577"/>
                </a:lnTo>
                <a:lnTo>
                  <a:pt x="647081" y="488621"/>
                </a:lnTo>
                <a:lnTo>
                  <a:pt x="678847" y="443282"/>
                </a:lnTo>
                <a:lnTo>
                  <a:pt x="694514" y="395429"/>
                </a:lnTo>
                <a:lnTo>
                  <a:pt x="696611" y="364211"/>
                </a:lnTo>
                <a:lnTo>
                  <a:pt x="699278" y="350794"/>
                </a:lnTo>
                <a:lnTo>
                  <a:pt x="717874" y="309789"/>
                </a:lnTo>
                <a:lnTo>
                  <a:pt x="751475" y="269068"/>
                </a:lnTo>
                <a:lnTo>
                  <a:pt x="781549" y="242340"/>
                </a:lnTo>
                <a:lnTo>
                  <a:pt x="817232" y="216596"/>
                </a:lnTo>
                <a:lnTo>
                  <a:pt x="858082" y="192249"/>
                </a:lnTo>
                <a:lnTo>
                  <a:pt x="903421" y="169295"/>
                </a:lnTo>
                <a:lnTo>
                  <a:pt x="952951" y="148160"/>
                </a:lnTo>
                <a:lnTo>
                  <a:pt x="1005839" y="129134"/>
                </a:lnTo>
                <a:lnTo>
                  <a:pt x="1061834" y="112202"/>
                </a:lnTo>
                <a:lnTo>
                  <a:pt x="1120307" y="98084"/>
                </a:lnTo>
                <a:lnTo>
                  <a:pt x="1181039" y="86462"/>
                </a:lnTo>
                <a:lnTo>
                  <a:pt x="1243035" y="77912"/>
                </a:lnTo>
                <a:lnTo>
                  <a:pt x="1305788" y="72760"/>
                </a:lnTo>
                <a:lnTo>
                  <a:pt x="1326056" y="60569"/>
                </a:lnTo>
                <a:lnTo>
                  <a:pt x="1308693" y="50739"/>
                </a:lnTo>
                <a:close/>
              </a:path>
              <a:path w="1369695" h="756920">
                <a:moveTo>
                  <a:pt x="27050" y="687037"/>
                </a:moveTo>
                <a:lnTo>
                  <a:pt x="27288" y="705898"/>
                </a:lnTo>
                <a:lnTo>
                  <a:pt x="43332" y="696255"/>
                </a:lnTo>
                <a:lnTo>
                  <a:pt x="27050" y="687037"/>
                </a:lnTo>
                <a:close/>
              </a:path>
              <a:path w="1369695" h="756920">
                <a:moveTo>
                  <a:pt x="43332" y="696255"/>
                </a:moveTo>
                <a:lnTo>
                  <a:pt x="27288" y="705898"/>
                </a:lnTo>
                <a:lnTo>
                  <a:pt x="60362" y="705898"/>
                </a:lnTo>
                <a:lnTo>
                  <a:pt x="43332" y="696255"/>
                </a:lnTo>
                <a:close/>
              </a:path>
              <a:path w="1369695" h="756920">
                <a:moveTo>
                  <a:pt x="58669" y="687037"/>
                </a:moveTo>
                <a:lnTo>
                  <a:pt x="27050" y="687037"/>
                </a:lnTo>
                <a:lnTo>
                  <a:pt x="43332" y="696255"/>
                </a:lnTo>
                <a:lnTo>
                  <a:pt x="58669" y="687037"/>
                </a:lnTo>
                <a:close/>
              </a:path>
              <a:path w="1369695" h="756920">
                <a:moveTo>
                  <a:pt x="1350608" y="49386"/>
                </a:moveTo>
                <a:lnTo>
                  <a:pt x="1347691" y="49386"/>
                </a:lnTo>
                <a:lnTo>
                  <a:pt x="1347977" y="71222"/>
                </a:lnTo>
                <a:lnTo>
                  <a:pt x="1337761" y="71365"/>
                </a:lnTo>
                <a:lnTo>
                  <a:pt x="1305997" y="72746"/>
                </a:lnTo>
                <a:lnTo>
                  <a:pt x="1305788" y="72760"/>
                </a:lnTo>
                <a:lnTo>
                  <a:pt x="1253657" y="104095"/>
                </a:lnTo>
                <a:lnTo>
                  <a:pt x="1251978" y="110822"/>
                </a:lnTo>
                <a:lnTo>
                  <a:pt x="1255062" y="115991"/>
                </a:lnTo>
                <a:lnTo>
                  <a:pt x="1258275" y="121170"/>
                </a:lnTo>
                <a:lnTo>
                  <a:pt x="1264849" y="122849"/>
                </a:lnTo>
                <a:lnTo>
                  <a:pt x="1348204" y="72746"/>
                </a:lnTo>
                <a:lnTo>
                  <a:pt x="1369384" y="60005"/>
                </a:lnTo>
                <a:lnTo>
                  <a:pt x="1350608" y="49386"/>
                </a:lnTo>
                <a:close/>
              </a:path>
              <a:path w="1369695" h="756920">
                <a:moveTo>
                  <a:pt x="1326056" y="60569"/>
                </a:moveTo>
                <a:lnTo>
                  <a:pt x="1305788" y="72760"/>
                </a:lnTo>
                <a:lnTo>
                  <a:pt x="1305997" y="72746"/>
                </a:lnTo>
                <a:lnTo>
                  <a:pt x="1337761" y="71365"/>
                </a:lnTo>
                <a:lnTo>
                  <a:pt x="1347977" y="71222"/>
                </a:lnTo>
                <a:lnTo>
                  <a:pt x="1347959" y="69805"/>
                </a:lnTo>
                <a:lnTo>
                  <a:pt x="1342369" y="69805"/>
                </a:lnTo>
                <a:lnTo>
                  <a:pt x="1326056" y="60569"/>
                </a:lnTo>
                <a:close/>
              </a:path>
              <a:path w="1369695" h="756920">
                <a:moveTo>
                  <a:pt x="1342095" y="50922"/>
                </a:moveTo>
                <a:lnTo>
                  <a:pt x="1326056" y="60569"/>
                </a:lnTo>
                <a:lnTo>
                  <a:pt x="1342369" y="69805"/>
                </a:lnTo>
                <a:lnTo>
                  <a:pt x="1342095" y="50922"/>
                </a:lnTo>
                <a:close/>
              </a:path>
              <a:path w="1369695" h="756920">
                <a:moveTo>
                  <a:pt x="1347711" y="50922"/>
                </a:moveTo>
                <a:lnTo>
                  <a:pt x="1342095" y="50922"/>
                </a:lnTo>
                <a:lnTo>
                  <a:pt x="1342369" y="69805"/>
                </a:lnTo>
                <a:lnTo>
                  <a:pt x="1347959" y="69805"/>
                </a:lnTo>
                <a:lnTo>
                  <a:pt x="1347711" y="50922"/>
                </a:lnTo>
                <a:close/>
              </a:path>
              <a:path w="1369695" h="756920">
                <a:moveTo>
                  <a:pt x="1347691" y="49386"/>
                </a:moveTo>
                <a:lnTo>
                  <a:pt x="1336761" y="49529"/>
                </a:lnTo>
                <a:lnTo>
                  <a:pt x="1308693" y="50739"/>
                </a:lnTo>
                <a:lnTo>
                  <a:pt x="1326056" y="60569"/>
                </a:lnTo>
                <a:lnTo>
                  <a:pt x="1342095" y="50922"/>
                </a:lnTo>
                <a:lnTo>
                  <a:pt x="1347711" y="50922"/>
                </a:lnTo>
                <a:lnTo>
                  <a:pt x="1347691" y="49386"/>
                </a:lnTo>
                <a:close/>
              </a:path>
              <a:path w="1369695" h="756920">
                <a:moveTo>
                  <a:pt x="1263325" y="0"/>
                </a:moveTo>
                <a:lnTo>
                  <a:pt x="1256598" y="1810"/>
                </a:lnTo>
                <a:lnTo>
                  <a:pt x="1253657" y="6976"/>
                </a:lnTo>
                <a:lnTo>
                  <a:pt x="1250728" y="12310"/>
                </a:lnTo>
                <a:lnTo>
                  <a:pt x="1252548" y="19025"/>
                </a:lnTo>
                <a:lnTo>
                  <a:pt x="1257848" y="21954"/>
                </a:lnTo>
                <a:lnTo>
                  <a:pt x="1308693" y="50739"/>
                </a:lnTo>
                <a:lnTo>
                  <a:pt x="1336761" y="49529"/>
                </a:lnTo>
                <a:lnTo>
                  <a:pt x="1347691" y="49386"/>
                </a:lnTo>
                <a:lnTo>
                  <a:pt x="1350608" y="49386"/>
                </a:lnTo>
                <a:lnTo>
                  <a:pt x="1263325" y="0"/>
                </a:lnTo>
                <a:close/>
              </a:path>
            </a:pathLst>
          </a:custGeom>
          <a:solidFill>
            <a:srgbClr val="FDD20E"/>
          </a:solidFill>
        </p:spPr>
        <p:txBody>
          <a:bodyPr wrap="square" lIns="0" tIns="0" rIns="0" bIns="0" rtlCol="0"/>
          <a:lstStyle/>
          <a:p>
            <a:endParaRPr sz="1539"/>
          </a:p>
        </p:txBody>
      </p:sp>
      <p:graphicFrame>
        <p:nvGraphicFramePr>
          <p:cNvPr id="12" name="object 12"/>
          <p:cNvGraphicFramePr>
            <a:graphicFrameLocks noGrp="1"/>
          </p:cNvGraphicFramePr>
          <p:nvPr/>
        </p:nvGraphicFramePr>
        <p:xfrm>
          <a:off x="4364561" y="5176163"/>
          <a:ext cx="4341919" cy="825606"/>
        </p:xfrm>
        <a:graphic>
          <a:graphicData uri="http://schemas.openxmlformats.org/drawingml/2006/table">
            <a:tbl>
              <a:tblPr firstRow="1" bandRow="1">
                <a:tableStyleId>{2D5ABB26-0587-4C30-8999-92F81FD0307C}</a:tableStyleId>
              </a:tblPr>
              <a:tblGrid>
                <a:gridCol w="750928"/>
                <a:gridCol w="3590991"/>
              </a:tblGrid>
              <a:tr h="261329">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564277">
                <a:tc gridSpan="2">
                  <a:txBody>
                    <a:bodyPr/>
                    <a:lstStyle/>
                    <a:p>
                      <a:pPr marL="96520">
                        <a:lnSpc>
                          <a:spcPct val="100000"/>
                        </a:lnSpc>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28</a:t>
                      </a:r>
                      <a:r>
                        <a:rPr sz="1000" b="1" spc="-5" dirty="0">
                          <a:solidFill>
                            <a:srgbClr val="231F20"/>
                          </a:solidFill>
                          <a:latin typeface="Calibri"/>
                          <a:cs typeface="Calibri"/>
                        </a:rPr>
                        <a:t>:</a:t>
                      </a:r>
                      <a:r>
                        <a:rPr sz="1000" b="1" dirty="0">
                          <a:solidFill>
                            <a:srgbClr val="231F20"/>
                          </a:solidFill>
                          <a:latin typeface="Calibri"/>
                          <a:cs typeface="Calibri"/>
                        </a:rPr>
                        <a:t>90</a:t>
                      </a:r>
                      <a:r>
                        <a:rPr sz="1000" b="1" spc="-5" dirty="0">
                          <a:solidFill>
                            <a:srgbClr val="231F20"/>
                          </a:solidFill>
                          <a:latin typeface="Calibri"/>
                          <a:cs typeface="Calibri"/>
                        </a:rPr>
                        <a:t>:</a:t>
                      </a:r>
                      <a:r>
                        <a:rPr sz="1000" b="1" dirty="0">
                          <a:solidFill>
                            <a:srgbClr val="231F20"/>
                          </a:solidFill>
                          <a:latin typeface="Calibri"/>
                          <a:cs typeface="Calibri"/>
                        </a:rPr>
                        <a:t>18</a:t>
                      </a:r>
                      <a:r>
                        <a:rPr sz="1000" b="1" spc="-5" dirty="0">
                          <a:solidFill>
                            <a:srgbClr val="231F20"/>
                          </a:solidFill>
                          <a:latin typeface="Calibri"/>
                          <a:cs typeface="Calibri"/>
                        </a:rPr>
                        <a:t>:</a:t>
                      </a:r>
                      <a:r>
                        <a:rPr sz="1000" b="1" dirty="0">
                          <a:solidFill>
                            <a:srgbClr val="231F20"/>
                          </a:solidFill>
                          <a:latin typeface="Calibri"/>
                          <a:cs typeface="Calibri"/>
                        </a:rPr>
                        <a:t>7C</a:t>
                      </a:r>
                      <a:r>
                        <a:rPr sz="1000" b="1" spc="-5" dirty="0">
                          <a:solidFill>
                            <a:srgbClr val="231F20"/>
                          </a:solidFill>
                          <a:latin typeface="Calibri"/>
                          <a:cs typeface="Calibri"/>
                        </a:rPr>
                        <a:t>:</a:t>
                      </a:r>
                      <a:r>
                        <a:rPr sz="1000" b="1" dirty="0">
                          <a:solidFill>
                            <a:srgbClr val="231F20"/>
                          </a:solidFill>
                          <a:latin typeface="Calibri"/>
                          <a:cs typeface="Calibri"/>
                        </a:rPr>
                        <a:t>96</a:t>
                      </a:r>
                      <a:r>
                        <a:rPr sz="1000" b="1" spc="-5" dirty="0">
                          <a:solidFill>
                            <a:srgbClr val="231F20"/>
                          </a:solidFill>
                          <a:latin typeface="Calibri"/>
                          <a:cs typeface="Calibri"/>
                        </a:rPr>
                        <a:t>:</a:t>
                      </a:r>
                      <a:r>
                        <a:rPr sz="1000" b="1" dirty="0">
                          <a:solidFill>
                            <a:srgbClr val="231F20"/>
                          </a:solidFill>
                          <a:latin typeface="Calibri"/>
                          <a:cs typeface="Calibri"/>
                        </a:rPr>
                        <a:t>0</a:t>
                      </a:r>
                      <a:r>
                        <a:rPr sz="1000" b="1" spc="-15" dirty="0">
                          <a:solidFill>
                            <a:srgbClr val="231F20"/>
                          </a:solidFill>
                          <a:latin typeface="Calibri"/>
                          <a:cs typeface="Calibri"/>
                        </a:rPr>
                        <a:t>D</a:t>
                      </a:r>
                      <a:r>
                        <a:rPr sz="1000" b="1" spc="-5" dirty="0">
                          <a:solidFill>
                            <a:srgbClr val="231F20"/>
                          </a:solidFill>
                          <a:latin typeface="Calibri"/>
                          <a:cs typeface="Calibri"/>
                        </a:rPr>
                        <a:t>:</a:t>
                      </a:r>
                      <a:r>
                        <a:rPr sz="1000" b="1" dirty="0">
                          <a:solidFill>
                            <a:srgbClr val="231F20"/>
                          </a:solidFill>
                          <a:latin typeface="Calibri"/>
                          <a:cs typeface="Calibri"/>
                        </a:rPr>
                        <a:t>0B</a:t>
                      </a:r>
                      <a:r>
                        <a:rPr sz="1000" b="1" spc="-60" dirty="0">
                          <a:solidFill>
                            <a:srgbClr val="231F20"/>
                          </a:solidFill>
                          <a:latin typeface="Times New Roman"/>
                          <a:cs typeface="Times New Roman"/>
                        </a:rPr>
                        <a:t> </a:t>
                      </a:r>
                      <a:r>
                        <a:rPr sz="1000" b="1" dirty="0">
                          <a:solidFill>
                            <a:srgbClr val="231F20"/>
                          </a:solidFill>
                          <a:latin typeface="Calibri"/>
                          <a:cs typeface="Calibri"/>
                        </a:rPr>
                        <a:t>A</a:t>
                      </a:r>
                      <a:r>
                        <a:rPr sz="1000" b="1" spc="5" dirty="0">
                          <a:solidFill>
                            <a:srgbClr val="231F20"/>
                          </a:solidFill>
                          <a:latin typeface="Calibri"/>
                          <a:cs typeface="Calibri"/>
                        </a:rPr>
                        <a:t>s</a:t>
                      </a:r>
                      <a:r>
                        <a:rPr sz="1000" b="1" dirty="0">
                          <a:solidFill>
                            <a:srgbClr val="231F20"/>
                          </a:solidFill>
                          <a:latin typeface="Calibri"/>
                          <a:cs typeface="Calibri"/>
                        </a:rPr>
                        <a:t>s</a:t>
                      </a:r>
                      <a:r>
                        <a:rPr sz="1000" b="1" spc="-10" dirty="0">
                          <a:solidFill>
                            <a:srgbClr val="231F20"/>
                          </a:solidFill>
                          <a:latin typeface="Calibri"/>
                          <a:cs typeface="Calibri"/>
                        </a:rPr>
                        <a:t>o</a:t>
                      </a:r>
                      <a:r>
                        <a:rPr sz="1000" b="1" spc="5" dirty="0">
                          <a:solidFill>
                            <a:srgbClr val="231F20"/>
                          </a:solidFill>
                          <a:latin typeface="Calibri"/>
                          <a:cs typeface="Calibri"/>
                        </a:rPr>
                        <a:t>c</a:t>
                      </a:r>
                      <a:r>
                        <a:rPr sz="1000" b="1" dirty="0">
                          <a:solidFill>
                            <a:srgbClr val="231F20"/>
                          </a:solidFill>
                          <a:latin typeface="Calibri"/>
                          <a:cs typeface="Calibri"/>
                        </a:rPr>
                        <a:t>i</a:t>
                      </a:r>
                      <a:r>
                        <a:rPr sz="1000" b="1" spc="-10" dirty="0">
                          <a:solidFill>
                            <a:srgbClr val="231F20"/>
                          </a:solidFill>
                          <a:latin typeface="Calibri"/>
                          <a:cs typeface="Calibri"/>
                        </a:rPr>
                        <a:t>a</a:t>
                      </a:r>
                      <a:r>
                        <a:rPr sz="1000" b="1" dirty="0">
                          <a:solidFill>
                            <a:srgbClr val="231F20"/>
                          </a:solidFill>
                          <a:latin typeface="Calibri"/>
                          <a:cs typeface="Calibri"/>
                        </a:rPr>
                        <a:t>ted</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29</a:t>
                      </a:r>
                      <a:r>
                        <a:rPr sz="1000" b="1" spc="-5" dirty="0">
                          <a:solidFill>
                            <a:srgbClr val="231F20"/>
                          </a:solidFill>
                          <a:latin typeface="Calibri"/>
                          <a:cs typeface="Calibri"/>
                        </a:rPr>
                        <a:t>:DH</a:t>
                      </a:r>
                      <a:r>
                        <a:rPr sz="1000" b="1" dirty="0">
                          <a:solidFill>
                            <a:srgbClr val="231F20"/>
                          </a:solidFill>
                          <a:latin typeface="Calibri"/>
                          <a:cs typeface="Calibri"/>
                        </a:rPr>
                        <a:t>CP</a:t>
                      </a:r>
                      <a:r>
                        <a:rPr sz="1000" b="1" spc="-65" dirty="0">
                          <a:solidFill>
                            <a:srgbClr val="231F20"/>
                          </a:solidFill>
                          <a:latin typeface="Times New Roman"/>
                          <a:cs typeface="Times New Roman"/>
                        </a:rPr>
                        <a:t> </a:t>
                      </a:r>
                      <a:r>
                        <a:rPr sz="1000" b="1" dirty="0">
                          <a:solidFill>
                            <a:srgbClr val="231F20"/>
                          </a:solidFill>
                          <a:latin typeface="Calibri"/>
                          <a:cs typeface="Calibri"/>
                        </a:rPr>
                        <a:t>r</a:t>
                      </a:r>
                      <a:r>
                        <a:rPr sz="1000" b="1" spc="-5" dirty="0">
                          <a:solidFill>
                            <a:srgbClr val="231F20"/>
                          </a:solidFill>
                          <a:latin typeface="Calibri"/>
                          <a:cs typeface="Calibri"/>
                        </a:rPr>
                        <a:t>ep</a:t>
                      </a:r>
                      <a:r>
                        <a:rPr sz="1000" b="1" dirty="0">
                          <a:solidFill>
                            <a:srgbClr val="231F20"/>
                          </a:solidFill>
                          <a:latin typeface="Calibri"/>
                          <a:cs typeface="Calibri"/>
                        </a:rPr>
                        <a:t>ly</a:t>
                      </a:r>
                      <a:r>
                        <a:rPr sz="1000" b="1" spc="-35" dirty="0">
                          <a:solidFill>
                            <a:srgbClr val="231F20"/>
                          </a:solidFill>
                          <a:latin typeface="Times New Roman"/>
                          <a:cs typeface="Times New Roman"/>
                        </a:rPr>
                        <a:t> </a:t>
                      </a:r>
                      <a:r>
                        <a:rPr sz="1000" b="1" spc="-5" dirty="0">
                          <a:solidFill>
                            <a:srgbClr val="231F20"/>
                          </a:solidFill>
                          <a:latin typeface="Calibri"/>
                          <a:cs typeface="Calibri"/>
                        </a:rPr>
                        <a:t>f</a:t>
                      </a:r>
                      <a:r>
                        <a:rPr sz="1000" b="1" spc="-10" dirty="0">
                          <a:solidFill>
                            <a:srgbClr val="231F20"/>
                          </a:solidFill>
                          <a:latin typeface="Calibri"/>
                          <a:cs typeface="Calibri"/>
                        </a:rPr>
                        <a:t>o</a:t>
                      </a:r>
                      <a:r>
                        <a:rPr sz="1000" b="1" dirty="0">
                          <a:solidFill>
                            <a:srgbClr val="231F20"/>
                          </a:solidFill>
                          <a:latin typeface="Calibri"/>
                          <a:cs typeface="Calibri"/>
                        </a:rPr>
                        <a:t>r</a:t>
                      </a:r>
                      <a:r>
                        <a:rPr sz="1000" b="1" spc="-35" dirty="0">
                          <a:solidFill>
                            <a:srgbClr val="231F20"/>
                          </a:solidFill>
                          <a:latin typeface="Times New Roman"/>
                          <a:cs typeface="Times New Roman"/>
                        </a:rPr>
                        <a:t> </a:t>
                      </a:r>
                      <a:r>
                        <a:rPr sz="1000" b="1" dirty="0">
                          <a:solidFill>
                            <a:srgbClr val="231F20"/>
                          </a:solidFill>
                          <a:latin typeface="Calibri"/>
                          <a:cs typeface="Calibri"/>
                        </a:rPr>
                        <a:t>172.18.151.2</a:t>
                      </a:r>
                      <a:r>
                        <a:rPr sz="1000" b="1" spc="5" dirty="0">
                          <a:solidFill>
                            <a:srgbClr val="231F20"/>
                          </a:solidFill>
                          <a:latin typeface="Calibri"/>
                          <a:cs typeface="Calibri"/>
                        </a:rPr>
                        <a:t>/</a:t>
                      </a:r>
                      <a:r>
                        <a:rPr sz="1000" b="1" dirty="0">
                          <a:solidFill>
                            <a:srgbClr val="231F20"/>
                          </a:solidFill>
                          <a:latin typeface="Calibri"/>
                          <a:cs typeface="Calibri"/>
                        </a:rPr>
                        <a:t>90</a:t>
                      </a:r>
                      <a:r>
                        <a:rPr sz="1000" b="1" spc="-5" dirty="0">
                          <a:solidFill>
                            <a:srgbClr val="231F20"/>
                          </a:solidFill>
                          <a:latin typeface="Calibri"/>
                          <a:cs typeface="Calibri"/>
                        </a:rPr>
                        <a:t>:</a:t>
                      </a:r>
                      <a:r>
                        <a:rPr sz="1000" b="1" dirty="0">
                          <a:solidFill>
                            <a:srgbClr val="231F20"/>
                          </a:solidFill>
                          <a:latin typeface="Calibri"/>
                          <a:cs typeface="Calibri"/>
                        </a:rPr>
                        <a:t>18</a:t>
                      </a:r>
                      <a:r>
                        <a:rPr sz="1000" b="1" spc="-5" dirty="0">
                          <a:solidFill>
                            <a:srgbClr val="231F20"/>
                          </a:solidFill>
                          <a:latin typeface="Calibri"/>
                          <a:cs typeface="Calibri"/>
                        </a:rPr>
                        <a:t>:</a:t>
                      </a:r>
                      <a:r>
                        <a:rPr sz="1000" b="1" dirty="0">
                          <a:solidFill>
                            <a:srgbClr val="231F20"/>
                          </a:solidFill>
                          <a:latin typeface="Calibri"/>
                          <a:cs typeface="Calibri"/>
                        </a:rPr>
                        <a:t>7C</a:t>
                      </a:r>
                      <a:r>
                        <a:rPr sz="1000" b="1" spc="-5" dirty="0">
                          <a:solidFill>
                            <a:srgbClr val="231F20"/>
                          </a:solidFill>
                          <a:latin typeface="Calibri"/>
                          <a:cs typeface="Calibri"/>
                        </a:rPr>
                        <a:t>:</a:t>
                      </a:r>
                      <a:r>
                        <a:rPr sz="1000" b="1" dirty="0">
                          <a:solidFill>
                            <a:srgbClr val="231F20"/>
                          </a:solidFill>
                          <a:latin typeface="Calibri"/>
                          <a:cs typeface="Calibri"/>
                        </a:rPr>
                        <a:t>96</a:t>
                      </a:r>
                      <a:r>
                        <a:rPr sz="1000" b="1" spc="-5" dirty="0">
                          <a:solidFill>
                            <a:srgbClr val="231F20"/>
                          </a:solidFill>
                          <a:latin typeface="Calibri"/>
                          <a:cs typeface="Calibri"/>
                        </a:rPr>
                        <a:t>:</a:t>
                      </a:r>
                      <a:r>
                        <a:rPr sz="1000" b="1" dirty="0">
                          <a:solidFill>
                            <a:srgbClr val="231F20"/>
                          </a:solidFill>
                          <a:latin typeface="Calibri"/>
                          <a:cs typeface="Calibri"/>
                        </a:rPr>
                        <a:t>0</a:t>
                      </a:r>
                      <a:r>
                        <a:rPr sz="1000" b="1" spc="-5" dirty="0">
                          <a:solidFill>
                            <a:srgbClr val="231F20"/>
                          </a:solidFill>
                          <a:latin typeface="Calibri"/>
                          <a:cs typeface="Calibri"/>
                        </a:rPr>
                        <a:t>D:</a:t>
                      </a:r>
                      <a:r>
                        <a:rPr sz="1000" b="1" spc="-10" dirty="0">
                          <a:solidFill>
                            <a:srgbClr val="231F20"/>
                          </a:solidFill>
                          <a:latin typeface="Calibri"/>
                          <a:cs typeface="Calibri"/>
                        </a:rPr>
                        <a:t>0</a:t>
                      </a:r>
                      <a:r>
                        <a:rPr sz="1000" b="1" dirty="0">
                          <a:solidFill>
                            <a:srgbClr val="231F20"/>
                          </a:solidFill>
                          <a:latin typeface="Calibri"/>
                          <a:cs typeface="Calibri"/>
                        </a:rPr>
                        <a:t>B</a:t>
                      </a:r>
                      <a:r>
                        <a:rPr sz="1000" b="1" spc="-70" dirty="0">
                          <a:solidFill>
                            <a:srgbClr val="231F20"/>
                          </a:solidFill>
                          <a:latin typeface="Times New Roman"/>
                          <a:cs typeface="Times New Roman"/>
                        </a:rPr>
                        <a:t> </a:t>
                      </a:r>
                      <a:r>
                        <a:rPr sz="1000" b="1" dirty="0">
                          <a:solidFill>
                            <a:srgbClr val="231F20"/>
                          </a:solidFill>
                          <a:latin typeface="Calibri"/>
                          <a:cs typeface="Calibri"/>
                        </a:rPr>
                        <a:t>to</a:t>
                      </a:r>
                      <a:r>
                        <a:rPr sz="1000" b="1" spc="-35" dirty="0">
                          <a:solidFill>
                            <a:srgbClr val="231F20"/>
                          </a:solidFill>
                          <a:latin typeface="Times New Roman"/>
                          <a:cs typeface="Times New Roman"/>
                        </a:rPr>
                        <a:t> </a:t>
                      </a:r>
                      <a:r>
                        <a:rPr sz="1000" b="1" spc="5" dirty="0">
                          <a:solidFill>
                            <a:srgbClr val="231F20"/>
                          </a:solidFill>
                          <a:latin typeface="Calibri"/>
                          <a:cs typeface="Calibri"/>
                        </a:rPr>
                        <a:t>1</a:t>
                      </a:r>
                      <a:r>
                        <a:rPr sz="1000" b="1" dirty="0">
                          <a:solidFill>
                            <a:srgbClr val="231F20"/>
                          </a:solidFill>
                          <a:latin typeface="Calibri"/>
                          <a:cs typeface="Calibri"/>
                        </a:rPr>
                        <a:t>72</a:t>
                      </a:r>
                      <a:r>
                        <a:rPr sz="1000" b="1" spc="5" dirty="0">
                          <a:solidFill>
                            <a:srgbClr val="231F20"/>
                          </a:solidFill>
                          <a:latin typeface="Calibri"/>
                          <a:cs typeface="Calibri"/>
                        </a:rPr>
                        <a:t>.</a:t>
                      </a:r>
                      <a:r>
                        <a:rPr sz="1000" b="1" dirty="0">
                          <a:solidFill>
                            <a:srgbClr val="231F20"/>
                          </a:solidFill>
                          <a:latin typeface="Calibri"/>
                          <a:cs typeface="Calibri"/>
                        </a:rPr>
                        <a:t>18.151.2</a:t>
                      </a:r>
                      <a:endParaRPr sz="1000">
                        <a:latin typeface="Calibri"/>
                        <a:cs typeface="Calibri"/>
                      </a:endParaRPr>
                    </a:p>
                    <a:p>
                      <a:pPr marL="96520">
                        <a:lnSpc>
                          <a:spcPct val="100000"/>
                        </a:lnSpc>
                        <a:spcBef>
                          <a:spcPts val="2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dirty="0">
                          <a:solidFill>
                            <a:srgbClr val="231F20"/>
                          </a:solidFill>
                          <a:latin typeface="Calibri"/>
                          <a:cs typeface="Calibri"/>
                        </a:rPr>
                        <a:t>IND</a:t>
                      </a:r>
                      <a:r>
                        <a:rPr sz="1000" b="1" spc="-5" dirty="0">
                          <a:solidFill>
                            <a:srgbClr val="231F20"/>
                          </a:solidFill>
                          <a:latin typeface="Calibri"/>
                          <a:cs typeface="Calibri"/>
                        </a:rPr>
                        <a:t>:</a:t>
                      </a:r>
                      <a:r>
                        <a:rPr sz="1000" b="1" dirty="0">
                          <a:solidFill>
                            <a:srgbClr val="231F20"/>
                          </a:solidFill>
                          <a:latin typeface="Calibri"/>
                          <a:cs typeface="Calibri"/>
                        </a:rPr>
                        <a:t>2</a:t>
                      </a:r>
                      <a:r>
                        <a:rPr sz="1000" b="1" spc="5" dirty="0">
                          <a:solidFill>
                            <a:srgbClr val="231F20"/>
                          </a:solidFill>
                          <a:latin typeface="Calibri"/>
                          <a:cs typeface="Calibri"/>
                        </a:rPr>
                        <a:t>9</a:t>
                      </a:r>
                      <a:r>
                        <a:rPr sz="1000" b="1" spc="-10" dirty="0">
                          <a:solidFill>
                            <a:srgbClr val="231F20"/>
                          </a:solidFill>
                          <a:latin typeface="Calibri"/>
                          <a:cs typeface="Calibri"/>
                        </a:rPr>
                        <a:t>:</a:t>
                      </a:r>
                      <a:r>
                        <a:rPr sz="1000" b="1" spc="-5" dirty="0">
                          <a:solidFill>
                            <a:srgbClr val="231F20"/>
                          </a:solidFill>
                          <a:latin typeface="Calibri"/>
                          <a:cs typeface="Calibri"/>
                        </a:rPr>
                        <a:t>DHC</a:t>
                      </a:r>
                      <a:r>
                        <a:rPr sz="1000" b="1" dirty="0">
                          <a:solidFill>
                            <a:srgbClr val="231F20"/>
                          </a:solidFill>
                          <a:latin typeface="Calibri"/>
                          <a:cs typeface="Calibri"/>
                        </a:rPr>
                        <a:t>P</a:t>
                      </a:r>
                      <a:r>
                        <a:rPr sz="1000" b="1" spc="-65" dirty="0">
                          <a:solidFill>
                            <a:srgbClr val="231F20"/>
                          </a:solidFill>
                          <a:latin typeface="Times New Roman"/>
                          <a:cs typeface="Times New Roman"/>
                        </a:rPr>
                        <a:t> </a:t>
                      </a:r>
                      <a:r>
                        <a:rPr sz="1000" b="1" spc="-5" dirty="0">
                          <a:solidFill>
                            <a:srgbClr val="231F20"/>
                          </a:solidFill>
                          <a:latin typeface="Calibri"/>
                          <a:cs typeface="Calibri"/>
                        </a:rPr>
                        <a:t>re</a:t>
                      </a:r>
                      <a:r>
                        <a:rPr sz="1000" b="1" spc="-10" dirty="0">
                          <a:solidFill>
                            <a:srgbClr val="231F20"/>
                          </a:solidFill>
                          <a:latin typeface="Calibri"/>
                          <a:cs typeface="Calibri"/>
                        </a:rPr>
                        <a:t>p</a:t>
                      </a:r>
                      <a:r>
                        <a:rPr sz="1000" b="1" dirty="0">
                          <a:solidFill>
                            <a:srgbClr val="231F20"/>
                          </a:solidFill>
                          <a:latin typeface="Calibri"/>
                          <a:cs typeface="Calibri"/>
                        </a:rPr>
                        <a:t>ly</a:t>
                      </a:r>
                      <a:r>
                        <a:rPr sz="1000" b="1" spc="-35" dirty="0">
                          <a:solidFill>
                            <a:srgbClr val="231F20"/>
                          </a:solidFill>
                          <a:latin typeface="Times New Roman"/>
                          <a:cs typeface="Times New Roman"/>
                        </a:rPr>
                        <a:t> </a:t>
                      </a:r>
                      <a:r>
                        <a:rPr sz="1000" b="1" spc="-5" dirty="0">
                          <a:solidFill>
                            <a:srgbClr val="231F20"/>
                          </a:solidFill>
                          <a:latin typeface="Calibri"/>
                          <a:cs typeface="Calibri"/>
                        </a:rPr>
                        <a:t>f</a:t>
                      </a:r>
                      <a:r>
                        <a:rPr sz="1000" b="1" spc="-10" dirty="0">
                          <a:solidFill>
                            <a:srgbClr val="231F20"/>
                          </a:solidFill>
                          <a:latin typeface="Calibri"/>
                          <a:cs typeface="Calibri"/>
                        </a:rPr>
                        <a:t>o</a:t>
                      </a:r>
                      <a:r>
                        <a:rPr sz="1000" b="1" dirty="0">
                          <a:solidFill>
                            <a:srgbClr val="231F20"/>
                          </a:solidFill>
                          <a:latin typeface="Calibri"/>
                          <a:cs typeface="Calibri"/>
                        </a:rPr>
                        <a:t>r</a:t>
                      </a:r>
                      <a:r>
                        <a:rPr sz="1000" b="1" spc="-35" dirty="0">
                          <a:solidFill>
                            <a:srgbClr val="231F20"/>
                          </a:solidFill>
                          <a:latin typeface="Times New Roman"/>
                          <a:cs typeface="Times New Roman"/>
                        </a:rPr>
                        <a:t> </a:t>
                      </a:r>
                      <a:r>
                        <a:rPr sz="1000" b="1" dirty="0">
                          <a:solidFill>
                            <a:srgbClr val="231F20"/>
                          </a:solidFill>
                          <a:latin typeface="Calibri"/>
                          <a:cs typeface="Calibri"/>
                        </a:rPr>
                        <a:t>1</a:t>
                      </a:r>
                      <a:r>
                        <a:rPr sz="1000" b="1" spc="5" dirty="0">
                          <a:solidFill>
                            <a:srgbClr val="231F20"/>
                          </a:solidFill>
                          <a:latin typeface="Calibri"/>
                          <a:cs typeface="Calibri"/>
                        </a:rPr>
                        <a:t>7</a:t>
                      </a:r>
                      <a:r>
                        <a:rPr sz="1000" b="1" dirty="0">
                          <a:solidFill>
                            <a:srgbClr val="231F20"/>
                          </a:solidFill>
                          <a:latin typeface="Calibri"/>
                          <a:cs typeface="Calibri"/>
                        </a:rPr>
                        <a:t>2</a:t>
                      </a:r>
                      <a:r>
                        <a:rPr sz="1000" b="1" spc="5" dirty="0">
                          <a:solidFill>
                            <a:srgbClr val="231F20"/>
                          </a:solidFill>
                          <a:latin typeface="Calibri"/>
                          <a:cs typeface="Calibri"/>
                        </a:rPr>
                        <a:t>.</a:t>
                      </a:r>
                      <a:r>
                        <a:rPr sz="1000" b="1" dirty="0">
                          <a:solidFill>
                            <a:srgbClr val="231F20"/>
                          </a:solidFill>
                          <a:latin typeface="Calibri"/>
                          <a:cs typeface="Calibri"/>
                        </a:rPr>
                        <a:t>1</a:t>
                      </a:r>
                      <a:r>
                        <a:rPr sz="1000" b="1" spc="5" dirty="0">
                          <a:solidFill>
                            <a:srgbClr val="231F20"/>
                          </a:solidFill>
                          <a:latin typeface="Calibri"/>
                          <a:cs typeface="Calibri"/>
                        </a:rPr>
                        <a:t>8</a:t>
                      </a:r>
                      <a:r>
                        <a:rPr sz="1000" b="1" dirty="0">
                          <a:solidFill>
                            <a:srgbClr val="231F20"/>
                          </a:solidFill>
                          <a:latin typeface="Calibri"/>
                          <a:cs typeface="Calibri"/>
                        </a:rPr>
                        <a:t>.1</a:t>
                      </a:r>
                      <a:r>
                        <a:rPr sz="1000" b="1" spc="5" dirty="0">
                          <a:solidFill>
                            <a:srgbClr val="231F20"/>
                          </a:solidFill>
                          <a:latin typeface="Calibri"/>
                          <a:cs typeface="Calibri"/>
                        </a:rPr>
                        <a:t>5</a:t>
                      </a:r>
                      <a:r>
                        <a:rPr sz="1000" b="1" dirty="0">
                          <a:solidFill>
                            <a:srgbClr val="231F20"/>
                          </a:solidFill>
                          <a:latin typeface="Calibri"/>
                          <a:cs typeface="Calibri"/>
                        </a:rPr>
                        <a:t>1</a:t>
                      </a:r>
                      <a:r>
                        <a:rPr sz="1000" b="1" spc="5" dirty="0">
                          <a:solidFill>
                            <a:srgbClr val="231F20"/>
                          </a:solidFill>
                          <a:latin typeface="Calibri"/>
                          <a:cs typeface="Calibri"/>
                        </a:rPr>
                        <a:t>.</a:t>
                      </a:r>
                      <a:r>
                        <a:rPr sz="1000" b="1" dirty="0">
                          <a:solidFill>
                            <a:srgbClr val="231F20"/>
                          </a:solidFill>
                          <a:latin typeface="Calibri"/>
                          <a:cs typeface="Calibri"/>
                        </a:rPr>
                        <a:t>2</a:t>
                      </a:r>
                      <a:r>
                        <a:rPr sz="1000" b="1" spc="5" dirty="0">
                          <a:solidFill>
                            <a:srgbClr val="231F20"/>
                          </a:solidFill>
                          <a:latin typeface="Calibri"/>
                          <a:cs typeface="Calibri"/>
                        </a:rPr>
                        <a:t>/</a:t>
                      </a:r>
                      <a:r>
                        <a:rPr sz="1000" b="1" dirty="0">
                          <a:solidFill>
                            <a:srgbClr val="231F20"/>
                          </a:solidFill>
                          <a:latin typeface="Calibri"/>
                          <a:cs typeface="Calibri"/>
                        </a:rPr>
                        <a:t>9</a:t>
                      </a:r>
                      <a:r>
                        <a:rPr sz="1000" b="1" spc="5" dirty="0">
                          <a:solidFill>
                            <a:srgbClr val="231F20"/>
                          </a:solidFill>
                          <a:latin typeface="Calibri"/>
                          <a:cs typeface="Calibri"/>
                        </a:rPr>
                        <a:t>0</a:t>
                      </a:r>
                      <a:r>
                        <a:rPr sz="1000" b="1" spc="-10" dirty="0">
                          <a:solidFill>
                            <a:srgbClr val="231F20"/>
                          </a:solidFill>
                          <a:latin typeface="Calibri"/>
                          <a:cs typeface="Calibri"/>
                        </a:rPr>
                        <a:t>:</a:t>
                      </a:r>
                      <a:r>
                        <a:rPr sz="1000" b="1" dirty="0">
                          <a:solidFill>
                            <a:srgbClr val="231F20"/>
                          </a:solidFill>
                          <a:latin typeface="Calibri"/>
                          <a:cs typeface="Calibri"/>
                        </a:rPr>
                        <a:t>1</a:t>
                      </a:r>
                      <a:r>
                        <a:rPr sz="1000" b="1" spc="5" dirty="0">
                          <a:solidFill>
                            <a:srgbClr val="231F20"/>
                          </a:solidFill>
                          <a:latin typeface="Calibri"/>
                          <a:cs typeface="Calibri"/>
                        </a:rPr>
                        <a:t>8</a:t>
                      </a:r>
                      <a:r>
                        <a:rPr sz="1000" b="1" spc="-10" dirty="0">
                          <a:solidFill>
                            <a:srgbClr val="231F20"/>
                          </a:solidFill>
                          <a:latin typeface="Calibri"/>
                          <a:cs typeface="Calibri"/>
                        </a:rPr>
                        <a:t>:</a:t>
                      </a:r>
                      <a:r>
                        <a:rPr sz="1000" b="1" dirty="0">
                          <a:solidFill>
                            <a:srgbClr val="231F20"/>
                          </a:solidFill>
                          <a:latin typeface="Calibri"/>
                          <a:cs typeface="Calibri"/>
                        </a:rPr>
                        <a:t>7C</a:t>
                      </a:r>
                      <a:r>
                        <a:rPr sz="1000" b="1" spc="-10" dirty="0">
                          <a:solidFill>
                            <a:srgbClr val="231F20"/>
                          </a:solidFill>
                          <a:latin typeface="Calibri"/>
                          <a:cs typeface="Calibri"/>
                        </a:rPr>
                        <a:t>:</a:t>
                      </a:r>
                      <a:r>
                        <a:rPr sz="1000" b="1" dirty="0">
                          <a:solidFill>
                            <a:srgbClr val="231F20"/>
                          </a:solidFill>
                          <a:latin typeface="Calibri"/>
                          <a:cs typeface="Calibri"/>
                        </a:rPr>
                        <a:t>9</a:t>
                      </a:r>
                      <a:r>
                        <a:rPr sz="1000" b="1" spc="5" dirty="0">
                          <a:solidFill>
                            <a:srgbClr val="231F20"/>
                          </a:solidFill>
                          <a:latin typeface="Calibri"/>
                          <a:cs typeface="Calibri"/>
                        </a:rPr>
                        <a:t>6</a:t>
                      </a:r>
                      <a:r>
                        <a:rPr sz="1000" b="1" spc="-10" dirty="0">
                          <a:solidFill>
                            <a:srgbClr val="231F20"/>
                          </a:solidFill>
                          <a:latin typeface="Calibri"/>
                          <a:cs typeface="Calibri"/>
                        </a:rPr>
                        <a:t>:</a:t>
                      </a:r>
                      <a:r>
                        <a:rPr sz="1000" b="1" dirty="0">
                          <a:solidFill>
                            <a:srgbClr val="231F20"/>
                          </a:solidFill>
                          <a:latin typeface="Calibri"/>
                          <a:cs typeface="Calibri"/>
                        </a:rPr>
                        <a:t>0D</a:t>
                      </a:r>
                      <a:r>
                        <a:rPr sz="1000" b="1" spc="-5" dirty="0">
                          <a:solidFill>
                            <a:srgbClr val="231F20"/>
                          </a:solidFill>
                          <a:latin typeface="Calibri"/>
                          <a:cs typeface="Calibri"/>
                        </a:rPr>
                        <a:t>:</a:t>
                      </a:r>
                      <a:r>
                        <a:rPr sz="1000" b="1" spc="-10" dirty="0">
                          <a:solidFill>
                            <a:srgbClr val="231F20"/>
                          </a:solidFill>
                          <a:latin typeface="Calibri"/>
                          <a:cs typeface="Calibri"/>
                        </a:rPr>
                        <a:t>0</a:t>
                      </a:r>
                      <a:r>
                        <a:rPr sz="1000" b="1" dirty="0">
                          <a:solidFill>
                            <a:srgbClr val="231F20"/>
                          </a:solidFill>
                          <a:latin typeface="Calibri"/>
                          <a:cs typeface="Calibri"/>
                        </a:rPr>
                        <a:t>B</a:t>
                      </a:r>
                      <a:r>
                        <a:rPr sz="1000" b="1" spc="-75" dirty="0">
                          <a:solidFill>
                            <a:srgbClr val="231F20"/>
                          </a:solidFill>
                          <a:latin typeface="Times New Roman"/>
                          <a:cs typeface="Times New Roman"/>
                        </a:rPr>
                        <a:t> </a:t>
                      </a:r>
                      <a:r>
                        <a:rPr sz="1000" b="1" dirty="0">
                          <a:solidFill>
                            <a:srgbClr val="231F20"/>
                          </a:solidFill>
                          <a:latin typeface="Calibri"/>
                          <a:cs typeface="Calibri"/>
                        </a:rPr>
                        <a:t>to</a:t>
                      </a:r>
                      <a:r>
                        <a:rPr sz="1000" b="1" spc="-35" dirty="0">
                          <a:solidFill>
                            <a:srgbClr val="231F20"/>
                          </a:solidFill>
                          <a:latin typeface="Times New Roman"/>
                          <a:cs typeface="Times New Roman"/>
                        </a:rPr>
                        <a:t> </a:t>
                      </a:r>
                      <a:r>
                        <a:rPr sz="1000" b="1" spc="5" dirty="0">
                          <a:solidFill>
                            <a:srgbClr val="231F20"/>
                          </a:solidFill>
                          <a:latin typeface="Calibri"/>
                          <a:cs typeface="Calibri"/>
                        </a:rPr>
                        <a:t>1</a:t>
                      </a:r>
                      <a:r>
                        <a:rPr sz="1000" b="1" dirty="0">
                          <a:solidFill>
                            <a:srgbClr val="231F20"/>
                          </a:solidFill>
                          <a:latin typeface="Calibri"/>
                          <a:cs typeface="Calibri"/>
                        </a:rPr>
                        <a:t>7</a:t>
                      </a:r>
                      <a:r>
                        <a:rPr sz="1000" b="1" spc="5" dirty="0">
                          <a:solidFill>
                            <a:srgbClr val="231F20"/>
                          </a:solidFill>
                          <a:latin typeface="Calibri"/>
                          <a:cs typeface="Calibri"/>
                        </a:rPr>
                        <a:t>2</a:t>
                      </a:r>
                      <a:r>
                        <a:rPr sz="1000" b="1" dirty="0">
                          <a:solidFill>
                            <a:srgbClr val="231F20"/>
                          </a:solidFill>
                          <a:latin typeface="Calibri"/>
                          <a:cs typeface="Calibri"/>
                        </a:rPr>
                        <a:t>.1</a:t>
                      </a:r>
                      <a:r>
                        <a:rPr sz="1000" b="1" spc="5" dirty="0">
                          <a:solidFill>
                            <a:srgbClr val="231F20"/>
                          </a:solidFill>
                          <a:latin typeface="Calibri"/>
                          <a:cs typeface="Calibri"/>
                        </a:rPr>
                        <a:t>8</a:t>
                      </a:r>
                      <a:r>
                        <a:rPr sz="1000" b="1" dirty="0">
                          <a:solidFill>
                            <a:srgbClr val="231F20"/>
                          </a:solidFill>
                          <a:latin typeface="Calibri"/>
                          <a:cs typeface="Calibri"/>
                        </a:rPr>
                        <a:t>.1</a:t>
                      </a:r>
                      <a:r>
                        <a:rPr sz="1000" b="1" spc="5" dirty="0">
                          <a:solidFill>
                            <a:srgbClr val="231F20"/>
                          </a:solidFill>
                          <a:latin typeface="Calibri"/>
                          <a:cs typeface="Calibri"/>
                        </a:rPr>
                        <a:t>5</a:t>
                      </a:r>
                      <a:r>
                        <a:rPr sz="1000" b="1" dirty="0">
                          <a:solidFill>
                            <a:srgbClr val="231F20"/>
                          </a:solidFill>
                          <a:latin typeface="Calibri"/>
                          <a:cs typeface="Calibri"/>
                        </a:rPr>
                        <a:t>1</a:t>
                      </a:r>
                      <a:r>
                        <a:rPr sz="1000" b="1" spc="5" dirty="0">
                          <a:solidFill>
                            <a:srgbClr val="231F20"/>
                          </a:solidFill>
                          <a:latin typeface="Calibri"/>
                          <a:cs typeface="Calibri"/>
                        </a:rPr>
                        <a:t>.</a:t>
                      </a:r>
                      <a:r>
                        <a:rPr sz="1000" b="1" dirty="0">
                          <a:solidFill>
                            <a:srgbClr val="231F20"/>
                          </a:solidFill>
                          <a:latin typeface="Calibri"/>
                          <a:cs typeface="Calibri"/>
                        </a:rPr>
                        <a:t>2</a:t>
                      </a:r>
                      <a:endParaRPr sz="10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427996497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490518" y="606211"/>
            <a:ext cx="7644487" cy="440240"/>
          </a:xfrm>
          <a:prstGeom prst="rect">
            <a:avLst/>
          </a:prstGeom>
        </p:spPr>
        <p:txBody>
          <a:bodyPr vert="horz" wrap="square" lIns="0" tIns="42282" rIns="0" bIns="0" rtlCol="0">
            <a:spAutoFit/>
          </a:bodyPr>
          <a:lstStyle/>
          <a:p>
            <a:pPr marL="493034">
              <a:lnSpc>
                <a:spcPts val="3108"/>
              </a:lnSpc>
            </a:pPr>
            <a:r>
              <a:rPr spc="9" dirty="0"/>
              <a:t>L</a:t>
            </a:r>
            <a:r>
              <a:rPr spc="17" dirty="0"/>
              <a:t>a</a:t>
            </a:r>
            <a:r>
              <a:rPr spc="13" dirty="0"/>
              <a:t>b</a:t>
            </a:r>
            <a:r>
              <a:rPr spc="77" dirty="0">
                <a:latin typeface="Times New Roman"/>
                <a:cs typeface="Times New Roman"/>
              </a:rPr>
              <a:t> </a:t>
            </a:r>
            <a:r>
              <a:rPr spc="21" dirty="0"/>
              <a:t>1</a:t>
            </a:r>
            <a:r>
              <a:rPr spc="9" dirty="0"/>
              <a:t>0</a:t>
            </a:r>
            <a:r>
              <a:rPr spc="4" dirty="0"/>
              <a:t>:</a:t>
            </a:r>
            <a:r>
              <a:rPr spc="-60" dirty="0">
                <a:latin typeface="Times New Roman"/>
                <a:cs typeface="Times New Roman"/>
              </a:rPr>
              <a:t> </a:t>
            </a:r>
            <a:r>
              <a:rPr spc="13" dirty="0"/>
              <a:t>Acc</a:t>
            </a:r>
            <a:r>
              <a:rPr spc="17" dirty="0"/>
              <a:t>e</a:t>
            </a:r>
            <a:r>
              <a:rPr spc="13" dirty="0"/>
              <a:t>ss</a:t>
            </a:r>
            <a:r>
              <a:rPr spc="77" dirty="0">
                <a:latin typeface="Times New Roman"/>
                <a:cs typeface="Times New Roman"/>
              </a:rPr>
              <a:t> </a:t>
            </a:r>
            <a:r>
              <a:rPr spc="9" dirty="0"/>
              <a:t>to</a:t>
            </a:r>
            <a:r>
              <a:rPr spc="77" dirty="0">
                <a:latin typeface="Times New Roman"/>
                <a:cs typeface="Times New Roman"/>
              </a:rPr>
              <a:t> </a:t>
            </a:r>
            <a:r>
              <a:rPr spc="-47" dirty="0"/>
              <a:t>W</a:t>
            </a:r>
            <a:r>
              <a:rPr spc="9" dirty="0"/>
              <a:t>e</a:t>
            </a:r>
            <a:r>
              <a:rPr spc="13" dirty="0"/>
              <a:t>b</a:t>
            </a:r>
            <a:r>
              <a:rPr spc="86" dirty="0">
                <a:latin typeface="Times New Roman"/>
                <a:cs typeface="Times New Roman"/>
              </a:rPr>
              <a:t> </a:t>
            </a:r>
            <a:r>
              <a:rPr spc="17" dirty="0"/>
              <a:t>s</a:t>
            </a:r>
            <a:r>
              <a:rPr spc="9" dirty="0"/>
              <a:t>e</a:t>
            </a:r>
            <a:r>
              <a:rPr spc="13" dirty="0"/>
              <a:t>rv</a:t>
            </a:r>
            <a:r>
              <a:rPr spc="17" dirty="0"/>
              <a:t>e</a:t>
            </a:r>
            <a:r>
              <a:rPr spc="9" dirty="0"/>
              <a:t>r</a:t>
            </a:r>
            <a:r>
              <a:rPr spc="97" dirty="0">
                <a:latin typeface="Times New Roman"/>
                <a:cs typeface="Times New Roman"/>
              </a:rPr>
              <a:t> </a:t>
            </a:r>
            <a:r>
              <a:rPr spc="9" dirty="0"/>
              <a:t>-</a:t>
            </a:r>
            <a:r>
              <a:rPr spc="86" dirty="0">
                <a:latin typeface="Times New Roman"/>
                <a:cs typeface="Times New Roman"/>
              </a:rPr>
              <a:t> </a:t>
            </a:r>
            <a:r>
              <a:rPr spc="13" dirty="0"/>
              <a:t>Mi</a:t>
            </a:r>
            <a:r>
              <a:rPr spc="17" dirty="0"/>
              <a:t>n</a:t>
            </a:r>
            <a:r>
              <a:rPr spc="4" dirty="0"/>
              <a:t>i</a:t>
            </a:r>
            <a:r>
              <a:rPr spc="-51" dirty="0">
                <a:latin typeface="Times New Roman"/>
                <a:cs typeface="Times New Roman"/>
              </a:rPr>
              <a:t> </a:t>
            </a:r>
            <a:r>
              <a:rPr spc="17" dirty="0"/>
              <a:t>AP</a:t>
            </a:r>
            <a:r>
              <a:rPr spc="21" dirty="0">
                <a:latin typeface="Times New Roman"/>
                <a:cs typeface="Times New Roman"/>
              </a:rPr>
              <a:t> </a:t>
            </a:r>
            <a:r>
              <a:rPr spc="17" dirty="0"/>
              <a:t>mod</a:t>
            </a:r>
            <a:r>
              <a:rPr spc="13" dirty="0"/>
              <a:t>e</a:t>
            </a:r>
          </a:p>
        </p:txBody>
      </p:sp>
      <p:sp>
        <p:nvSpPr>
          <p:cNvPr id="4" name="object 4"/>
          <p:cNvSpPr txBox="1"/>
          <p:nvPr/>
        </p:nvSpPr>
        <p:spPr>
          <a:xfrm>
            <a:off x="771330" y="1339430"/>
            <a:ext cx="2804558" cy="110523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Open</a:t>
            </a:r>
            <a:r>
              <a:rPr sz="1881" spc="30" dirty="0">
                <a:solidFill>
                  <a:srgbClr val="192450"/>
                </a:solidFill>
                <a:latin typeface="Times New Roman"/>
                <a:cs typeface="Times New Roman"/>
              </a:rPr>
              <a:t> </a:t>
            </a:r>
            <a:r>
              <a:rPr sz="1881" dirty="0">
                <a:solidFill>
                  <a:srgbClr val="192450"/>
                </a:solidFill>
                <a:latin typeface="Arial"/>
                <a:cs typeface="Arial"/>
              </a:rPr>
              <a:t>your</a:t>
            </a:r>
            <a:r>
              <a:rPr sz="1881" spc="38" dirty="0">
                <a:solidFill>
                  <a:srgbClr val="192450"/>
                </a:solidFill>
                <a:latin typeface="Times New Roman"/>
                <a:cs typeface="Times New Roman"/>
              </a:rPr>
              <a:t> </a:t>
            </a:r>
            <a:r>
              <a:rPr sz="1881" spc="-4" dirty="0">
                <a:solidFill>
                  <a:srgbClr val="192450"/>
                </a:solidFill>
                <a:latin typeface="Arial"/>
                <a:cs typeface="Arial"/>
              </a:rPr>
              <a:t>w</a:t>
            </a:r>
            <a:r>
              <a:rPr sz="1881" dirty="0">
                <a:solidFill>
                  <a:srgbClr val="192450"/>
                </a:solidFill>
                <a:latin typeface="Arial"/>
                <a:cs typeface="Arial"/>
              </a:rPr>
              <a:t>eb</a:t>
            </a:r>
            <a:r>
              <a:rPr sz="1881" spc="38"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r</a:t>
            </a:r>
            <a:r>
              <a:rPr sz="1881" spc="-4" dirty="0">
                <a:solidFill>
                  <a:srgbClr val="192450"/>
                </a:solidFill>
                <a:latin typeface="Arial"/>
                <a:cs typeface="Arial"/>
              </a:rPr>
              <a:t>o</a:t>
            </a:r>
            <a:r>
              <a:rPr sz="1881" dirty="0">
                <a:solidFill>
                  <a:srgbClr val="192450"/>
                </a:solidFill>
                <a:latin typeface="Arial"/>
                <a:cs typeface="Arial"/>
              </a:rPr>
              <a:t>ws</a:t>
            </a:r>
            <a:r>
              <a:rPr sz="1881" spc="4" dirty="0">
                <a:solidFill>
                  <a:srgbClr val="192450"/>
                </a:solidFill>
                <a:latin typeface="Arial"/>
                <a:cs typeface="Arial"/>
              </a:rPr>
              <a:t>e</a:t>
            </a:r>
            <a:r>
              <a:rPr sz="1881" dirty="0">
                <a:solidFill>
                  <a:srgbClr val="192450"/>
                </a:solidFill>
                <a:latin typeface="Arial"/>
                <a:cs typeface="Arial"/>
              </a:rPr>
              <a:t>r</a:t>
            </a:r>
            <a:endParaRPr sz="1881" dirty="0">
              <a:latin typeface="Arial"/>
              <a:cs typeface="Arial"/>
            </a:endParaRPr>
          </a:p>
          <a:p>
            <a:pPr>
              <a:spcBef>
                <a:spcPts val="36"/>
              </a:spcBef>
            </a:pPr>
            <a:endParaRPr sz="1967" dirty="0">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In</a:t>
            </a:r>
            <a:r>
              <a:rPr sz="1667" spc="51"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dirty="0">
                <a:solidFill>
                  <a:srgbClr val="192450"/>
                </a:solidFill>
                <a:latin typeface="Arial"/>
                <a:cs typeface="Arial"/>
              </a:rPr>
              <a:t>add</a:t>
            </a:r>
            <a:r>
              <a:rPr sz="1667" spc="4" dirty="0">
                <a:solidFill>
                  <a:srgbClr val="192450"/>
                </a:solidFill>
                <a:latin typeface="Arial"/>
                <a:cs typeface="Arial"/>
              </a:rPr>
              <a:t>r</a:t>
            </a:r>
            <a:r>
              <a:rPr sz="1667" dirty="0">
                <a:solidFill>
                  <a:srgbClr val="192450"/>
                </a:solidFill>
                <a:latin typeface="Arial"/>
                <a:cs typeface="Arial"/>
              </a:rPr>
              <a:t>e</a:t>
            </a:r>
            <a:r>
              <a:rPr sz="1667" spc="4" dirty="0">
                <a:solidFill>
                  <a:srgbClr val="192450"/>
                </a:solidFill>
                <a:latin typeface="Arial"/>
                <a:cs typeface="Arial"/>
              </a:rPr>
              <a:t>ss</a:t>
            </a:r>
            <a:r>
              <a:rPr sz="1667" spc="64" dirty="0">
                <a:solidFill>
                  <a:srgbClr val="192450"/>
                </a:solidFill>
                <a:latin typeface="Times New Roman"/>
                <a:cs typeface="Times New Roman"/>
              </a:rPr>
              <a:t> </a:t>
            </a:r>
            <a:r>
              <a:rPr sz="1667" dirty="0">
                <a:solidFill>
                  <a:srgbClr val="192450"/>
                </a:solidFill>
                <a:latin typeface="Arial"/>
                <a:cs typeface="Arial"/>
              </a:rPr>
              <a:t>ba</a:t>
            </a:r>
            <a:r>
              <a:rPr sz="1667" spc="-90" dirty="0">
                <a:solidFill>
                  <a:srgbClr val="192450"/>
                </a:solidFill>
                <a:latin typeface="Arial"/>
                <a:cs typeface="Arial"/>
              </a:rPr>
              <a:t>r</a:t>
            </a:r>
            <a:r>
              <a:rPr sz="1667" spc="4" dirty="0">
                <a:solidFill>
                  <a:srgbClr val="192450"/>
                </a:solidFill>
                <a:latin typeface="Arial"/>
                <a:cs typeface="Arial"/>
              </a:rPr>
              <a:t>,</a:t>
            </a:r>
            <a:r>
              <a:rPr sz="1667" spc="47" dirty="0">
                <a:solidFill>
                  <a:srgbClr val="192450"/>
                </a:solidFill>
                <a:latin typeface="Times New Roman"/>
                <a:cs typeface="Times New Roman"/>
              </a:rPr>
              <a:t> </a:t>
            </a:r>
            <a:r>
              <a:rPr sz="1667" spc="4" dirty="0">
                <a:solidFill>
                  <a:srgbClr val="192450"/>
                </a:solidFill>
                <a:latin typeface="Arial"/>
                <a:cs typeface="Arial"/>
              </a:rPr>
              <a:t>t</a:t>
            </a:r>
            <a:r>
              <a:rPr sz="1667" spc="-17" dirty="0">
                <a:solidFill>
                  <a:srgbClr val="192450"/>
                </a:solidFill>
                <a:latin typeface="Arial"/>
                <a:cs typeface="Arial"/>
              </a:rPr>
              <a:t>y</a:t>
            </a:r>
            <a:r>
              <a:rPr sz="1667" spc="4" dirty="0">
                <a:solidFill>
                  <a:srgbClr val="192450"/>
                </a:solidFill>
                <a:latin typeface="Arial"/>
                <a:cs typeface="Arial"/>
              </a:rPr>
              <a:t>pe</a:t>
            </a:r>
            <a:endParaRPr sz="1667" dirty="0">
              <a:latin typeface="Arial"/>
              <a:cs typeface="Arial"/>
            </a:endParaRPr>
          </a:p>
          <a:p>
            <a:pPr marL="178643">
              <a:spcBef>
                <a:spcPts val="34"/>
              </a:spcBef>
            </a:pPr>
            <a:r>
              <a:rPr sz="1667" spc="9" dirty="0">
                <a:solidFill>
                  <a:srgbClr val="37A9DB"/>
                </a:solidFill>
                <a:latin typeface="Arial"/>
                <a:cs typeface="Arial"/>
              </a:rPr>
              <a:t>ca</a:t>
            </a:r>
            <a:r>
              <a:rPr sz="1667" spc="-4" dirty="0">
                <a:solidFill>
                  <a:srgbClr val="37A9DB"/>
                </a:solidFill>
                <a:latin typeface="Arial"/>
                <a:cs typeface="Arial"/>
              </a:rPr>
              <a:t>p</a:t>
            </a:r>
            <a:r>
              <a:rPr sz="1667" spc="4" dirty="0">
                <a:solidFill>
                  <a:srgbClr val="37A9DB"/>
                </a:solidFill>
                <a:latin typeface="Arial"/>
                <a:cs typeface="Arial"/>
              </a:rPr>
              <a:t>tive</a:t>
            </a:r>
            <a:r>
              <a:rPr sz="1667" spc="-4" dirty="0">
                <a:solidFill>
                  <a:srgbClr val="37A9DB"/>
                </a:solidFill>
                <a:latin typeface="Arial"/>
                <a:cs typeface="Arial"/>
              </a:rPr>
              <a:t>p</a:t>
            </a:r>
            <a:r>
              <a:rPr sz="1667" dirty="0">
                <a:solidFill>
                  <a:srgbClr val="37A9DB"/>
                </a:solidFill>
                <a:latin typeface="Arial"/>
                <a:cs typeface="Arial"/>
              </a:rPr>
              <a:t>ortal.ne</a:t>
            </a:r>
            <a:r>
              <a:rPr sz="1667" spc="4" dirty="0">
                <a:solidFill>
                  <a:srgbClr val="37A9DB"/>
                </a:solidFill>
                <a:latin typeface="Arial"/>
                <a:cs typeface="Arial"/>
              </a:rPr>
              <a:t>t</a:t>
            </a:r>
            <a:r>
              <a:rPr sz="1667" spc="9" dirty="0">
                <a:solidFill>
                  <a:srgbClr val="37A9DB"/>
                </a:solidFill>
                <a:latin typeface="Arial"/>
                <a:cs typeface="Arial"/>
              </a:rPr>
              <a:t>/</a:t>
            </a:r>
            <a:r>
              <a:rPr sz="1667" spc="-4" dirty="0">
                <a:solidFill>
                  <a:srgbClr val="37A9DB"/>
                </a:solidFill>
                <a:latin typeface="Arial"/>
                <a:cs typeface="Arial"/>
              </a:rPr>
              <a:t>in</a:t>
            </a:r>
            <a:r>
              <a:rPr sz="1667" spc="4" dirty="0">
                <a:solidFill>
                  <a:srgbClr val="37A9DB"/>
                </a:solidFill>
                <a:latin typeface="Arial"/>
                <a:cs typeface="Arial"/>
              </a:rPr>
              <a:t>d</a:t>
            </a:r>
            <a:r>
              <a:rPr sz="1667" spc="-4" dirty="0">
                <a:solidFill>
                  <a:srgbClr val="37A9DB"/>
                </a:solidFill>
                <a:latin typeface="Arial"/>
                <a:cs typeface="Arial"/>
              </a:rPr>
              <a:t>ex</a:t>
            </a:r>
            <a:r>
              <a:rPr sz="1667" spc="4" dirty="0">
                <a:solidFill>
                  <a:srgbClr val="37A9DB"/>
                </a:solidFill>
                <a:latin typeface="Arial"/>
                <a:cs typeface="Arial"/>
              </a:rPr>
              <a:t>.html</a:t>
            </a:r>
            <a:endParaRPr sz="1667" dirty="0">
              <a:latin typeface="Arial"/>
              <a:cs typeface="Arial"/>
            </a:endParaRPr>
          </a:p>
        </p:txBody>
      </p:sp>
      <p:sp>
        <p:nvSpPr>
          <p:cNvPr id="5" name="object 5"/>
          <p:cNvSpPr txBox="1"/>
          <p:nvPr/>
        </p:nvSpPr>
        <p:spPr>
          <a:xfrm>
            <a:off x="771344" y="3249510"/>
            <a:ext cx="3417597" cy="513089"/>
          </a:xfrm>
          <a:prstGeom prst="rect">
            <a:avLst/>
          </a:prstGeom>
        </p:spPr>
        <p:txBody>
          <a:bodyPr vert="horz" wrap="square" lIns="0" tIns="0" rIns="0" bIns="0" rtlCol="0">
            <a:spAutoFit/>
          </a:bodyPr>
          <a:lstStyle/>
          <a:p>
            <a:pPr marL="234571" indent="-223711">
              <a:buClr>
                <a:srgbClr val="37A9DB"/>
              </a:buClr>
              <a:buFont typeface="Arial"/>
              <a:buChar char="•"/>
              <a:tabLst>
                <a:tab pos="235114" algn="l"/>
              </a:tabLst>
            </a:pPr>
            <a:r>
              <a:rPr sz="1667" spc="21" dirty="0">
                <a:solidFill>
                  <a:srgbClr val="192450"/>
                </a:solidFill>
                <a:latin typeface="Arial"/>
                <a:cs typeface="Arial"/>
              </a:rPr>
              <a:t>T</a:t>
            </a:r>
            <a:r>
              <a:rPr sz="1667" spc="4" dirty="0">
                <a:solidFill>
                  <a:srgbClr val="192450"/>
                </a:solidFill>
                <a:latin typeface="Arial"/>
                <a:cs typeface="Arial"/>
              </a:rPr>
              <a:t>h</a:t>
            </a:r>
            <a:r>
              <a:rPr sz="1667" spc="9" dirty="0">
                <a:solidFill>
                  <a:srgbClr val="192450"/>
                </a:solidFill>
                <a:latin typeface="Arial"/>
                <a:cs typeface="Arial"/>
              </a:rPr>
              <a:t>e</a:t>
            </a:r>
            <a:r>
              <a:rPr sz="1667" spc="38" dirty="0">
                <a:solidFill>
                  <a:srgbClr val="192450"/>
                </a:solidFill>
                <a:latin typeface="Times New Roman"/>
                <a:cs typeface="Times New Roman"/>
              </a:rPr>
              <a:t> </a:t>
            </a:r>
            <a:r>
              <a:rPr sz="1667" spc="9" dirty="0">
                <a:solidFill>
                  <a:srgbClr val="192450"/>
                </a:solidFill>
                <a:latin typeface="Arial"/>
                <a:cs typeface="Arial"/>
              </a:rPr>
              <a:t>SPW</a:t>
            </a:r>
            <a:r>
              <a:rPr sz="1667" spc="17" dirty="0">
                <a:solidFill>
                  <a:srgbClr val="192450"/>
                </a:solidFill>
                <a:latin typeface="Arial"/>
                <a:cs typeface="Arial"/>
              </a:rPr>
              <a:t>F</a:t>
            </a:r>
            <a:r>
              <a:rPr sz="1667" spc="4" dirty="0">
                <a:solidFill>
                  <a:srgbClr val="192450"/>
                </a:solidFill>
                <a:latin typeface="Arial"/>
                <a:cs typeface="Arial"/>
              </a:rPr>
              <a:t>0</a:t>
            </a:r>
            <a:r>
              <a:rPr sz="1667" dirty="0">
                <a:solidFill>
                  <a:srgbClr val="192450"/>
                </a:solidFill>
                <a:latin typeface="Arial"/>
                <a:cs typeface="Arial"/>
              </a:rPr>
              <a:t>1</a:t>
            </a:r>
            <a:r>
              <a:rPr sz="1667" spc="9" dirty="0">
                <a:solidFill>
                  <a:srgbClr val="192450"/>
                </a:solidFill>
                <a:latin typeface="Arial"/>
                <a:cs typeface="Arial"/>
              </a:rPr>
              <a:t>S</a:t>
            </a:r>
            <a:r>
              <a:rPr sz="1667" spc="51" dirty="0">
                <a:solidFill>
                  <a:srgbClr val="192450"/>
                </a:solidFill>
                <a:latin typeface="Times New Roman"/>
                <a:cs typeface="Times New Roman"/>
              </a:rPr>
              <a:t> </a:t>
            </a:r>
            <a:r>
              <a:rPr sz="1667" spc="4" dirty="0">
                <a:solidFill>
                  <a:srgbClr val="192450"/>
                </a:solidFill>
                <a:latin typeface="Arial"/>
                <a:cs typeface="Arial"/>
              </a:rPr>
              <a:t>hom</a:t>
            </a:r>
            <a:r>
              <a:rPr sz="1667" dirty="0">
                <a:solidFill>
                  <a:srgbClr val="192450"/>
                </a:solidFill>
                <a:latin typeface="Arial"/>
                <a:cs typeface="Arial"/>
              </a:rPr>
              <a:t>e</a:t>
            </a:r>
            <a:r>
              <a:rPr sz="1667" spc="4" dirty="0">
                <a:solidFill>
                  <a:srgbClr val="192450"/>
                </a:solidFill>
                <a:latin typeface="Arial"/>
                <a:cs typeface="Arial"/>
              </a:rPr>
              <a:t>p</a:t>
            </a:r>
            <a:r>
              <a:rPr sz="1667" dirty="0">
                <a:solidFill>
                  <a:srgbClr val="192450"/>
                </a:solidFill>
                <a:latin typeface="Arial"/>
                <a:cs typeface="Arial"/>
              </a:rPr>
              <a:t>a</a:t>
            </a:r>
            <a:r>
              <a:rPr sz="1667" spc="4" dirty="0">
                <a:solidFill>
                  <a:srgbClr val="192450"/>
                </a:solidFill>
                <a:latin typeface="Arial"/>
                <a:cs typeface="Arial"/>
              </a:rPr>
              <a:t>g</a:t>
            </a:r>
            <a:r>
              <a:rPr sz="1667" spc="9" dirty="0">
                <a:solidFill>
                  <a:srgbClr val="192450"/>
                </a:solidFill>
                <a:latin typeface="Arial"/>
                <a:cs typeface="Arial"/>
              </a:rPr>
              <a:t>e</a:t>
            </a:r>
            <a:r>
              <a:rPr sz="1667" spc="38" dirty="0">
                <a:solidFill>
                  <a:srgbClr val="192450"/>
                </a:solidFill>
                <a:latin typeface="Times New Roman"/>
                <a:cs typeface="Times New Roman"/>
              </a:rPr>
              <a:t> </a:t>
            </a:r>
            <a:r>
              <a:rPr sz="1667" spc="-34" dirty="0">
                <a:solidFill>
                  <a:srgbClr val="192450"/>
                </a:solidFill>
                <a:latin typeface="Arial"/>
                <a:cs typeface="Arial"/>
              </a:rPr>
              <a:t>w</a:t>
            </a:r>
            <a:r>
              <a:rPr sz="1667" spc="-4" dirty="0">
                <a:solidFill>
                  <a:srgbClr val="192450"/>
                </a:solidFill>
                <a:latin typeface="Arial"/>
                <a:cs typeface="Arial"/>
              </a:rPr>
              <a:t>i</a:t>
            </a:r>
            <a:r>
              <a:rPr sz="1667" spc="-13" dirty="0">
                <a:solidFill>
                  <a:srgbClr val="192450"/>
                </a:solidFill>
                <a:latin typeface="Arial"/>
                <a:cs typeface="Arial"/>
              </a:rPr>
              <a:t>l</a:t>
            </a:r>
            <a:r>
              <a:rPr sz="1667" dirty="0">
                <a:solidFill>
                  <a:srgbClr val="192450"/>
                </a:solidFill>
                <a:latin typeface="Arial"/>
                <a:cs typeface="Arial"/>
              </a:rPr>
              <a:t>l</a:t>
            </a:r>
            <a:r>
              <a:rPr sz="1667" spc="97" dirty="0">
                <a:solidFill>
                  <a:srgbClr val="192450"/>
                </a:solidFill>
                <a:latin typeface="Times New Roman"/>
                <a:cs typeface="Times New Roman"/>
              </a:rPr>
              <a:t> </a:t>
            </a:r>
            <a:r>
              <a:rPr sz="1667" dirty="0">
                <a:solidFill>
                  <a:srgbClr val="192450"/>
                </a:solidFill>
                <a:latin typeface="Arial"/>
                <a:cs typeface="Arial"/>
              </a:rPr>
              <a:t>b</a:t>
            </a:r>
            <a:r>
              <a:rPr sz="1667" spc="9" dirty="0">
                <a:solidFill>
                  <a:srgbClr val="192450"/>
                </a:solidFill>
                <a:latin typeface="Arial"/>
                <a:cs typeface="Arial"/>
              </a:rPr>
              <a:t>e</a:t>
            </a:r>
            <a:endParaRPr sz="1667">
              <a:latin typeface="Arial"/>
              <a:cs typeface="Arial"/>
            </a:endParaRPr>
          </a:p>
          <a:p>
            <a:pPr marL="178643">
              <a:spcBef>
                <a:spcPts val="34"/>
              </a:spcBef>
            </a:pPr>
            <a:r>
              <a:rPr sz="1667" spc="4" dirty="0">
                <a:solidFill>
                  <a:srgbClr val="192450"/>
                </a:solidFill>
                <a:latin typeface="Arial"/>
                <a:cs typeface="Arial"/>
              </a:rPr>
              <a:t>d</a:t>
            </a:r>
            <a:r>
              <a:rPr sz="1667" spc="-13" dirty="0">
                <a:solidFill>
                  <a:srgbClr val="192450"/>
                </a:solidFill>
                <a:latin typeface="Arial"/>
                <a:cs typeface="Arial"/>
              </a:rPr>
              <a:t>i</a:t>
            </a:r>
            <a:r>
              <a:rPr sz="1667" spc="9" dirty="0">
                <a:solidFill>
                  <a:srgbClr val="192450"/>
                </a:solidFill>
                <a:latin typeface="Arial"/>
                <a:cs typeface="Arial"/>
              </a:rPr>
              <a:t>sp</a:t>
            </a:r>
            <a:r>
              <a:rPr sz="1667" spc="-13" dirty="0">
                <a:solidFill>
                  <a:srgbClr val="192450"/>
                </a:solidFill>
                <a:latin typeface="Arial"/>
                <a:cs typeface="Arial"/>
              </a:rPr>
              <a:t>l</a:t>
            </a:r>
            <a:r>
              <a:rPr sz="1667" spc="4" dirty="0">
                <a:solidFill>
                  <a:srgbClr val="192450"/>
                </a:solidFill>
                <a:latin typeface="Arial"/>
                <a:cs typeface="Arial"/>
              </a:rPr>
              <a:t>a</a:t>
            </a:r>
            <a:r>
              <a:rPr sz="1667" spc="-26" dirty="0">
                <a:solidFill>
                  <a:srgbClr val="192450"/>
                </a:solidFill>
                <a:latin typeface="Arial"/>
                <a:cs typeface="Arial"/>
              </a:rPr>
              <a:t>y</a:t>
            </a:r>
            <a:r>
              <a:rPr sz="1667" spc="4" dirty="0">
                <a:solidFill>
                  <a:srgbClr val="192450"/>
                </a:solidFill>
                <a:latin typeface="Arial"/>
                <a:cs typeface="Arial"/>
              </a:rPr>
              <a:t>ed</a:t>
            </a:r>
            <a:endParaRPr sz="1667">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97104"/>
            <a:r>
              <a:rPr sz="1112" spc="-73" dirty="0">
                <a:solidFill>
                  <a:srgbClr val="FFFFFF"/>
                </a:solidFill>
                <a:latin typeface="Arial"/>
                <a:cs typeface="Arial"/>
              </a:rPr>
              <a:t>1</a:t>
            </a:r>
            <a:r>
              <a:rPr sz="1112" spc="4" dirty="0">
                <a:solidFill>
                  <a:srgbClr val="FFFFFF"/>
                </a:solidFill>
                <a:latin typeface="Arial"/>
                <a:cs typeface="Arial"/>
              </a:rPr>
              <a:t>10</a:t>
            </a:r>
            <a:endParaRPr sz="1112">
              <a:latin typeface="Arial"/>
              <a:cs typeface="Arial"/>
            </a:endParaRPr>
          </a:p>
        </p:txBody>
      </p:sp>
      <p:sp>
        <p:nvSpPr>
          <p:cNvPr id="7" name="object 7"/>
          <p:cNvSpPr/>
          <p:nvPr/>
        </p:nvSpPr>
        <p:spPr>
          <a:xfrm>
            <a:off x="490518" y="4440630"/>
            <a:ext cx="3666165" cy="1941742"/>
          </a:xfrm>
          <a:prstGeom prst="rect">
            <a:avLst/>
          </a:prstGeom>
          <a:blipFill>
            <a:blip r:embed="rId4" cstate="print"/>
            <a:stretch>
              <a:fillRect/>
            </a:stretch>
          </a:blipFill>
        </p:spPr>
        <p:txBody>
          <a:bodyPr wrap="square" lIns="0" tIns="0" rIns="0" bIns="0" rtlCol="0"/>
          <a:lstStyle/>
          <a:p>
            <a:endParaRPr sz="1539"/>
          </a:p>
        </p:txBody>
      </p:sp>
      <p:sp>
        <p:nvSpPr>
          <p:cNvPr id="8" name="object 8"/>
          <p:cNvSpPr/>
          <p:nvPr/>
        </p:nvSpPr>
        <p:spPr>
          <a:xfrm>
            <a:off x="1030587" y="6072131"/>
            <a:ext cx="76109" cy="66433"/>
          </a:xfrm>
          <a:prstGeom prst="rect">
            <a:avLst/>
          </a:prstGeom>
          <a:blipFill>
            <a:blip r:embed="rId5" cstate="print"/>
            <a:stretch>
              <a:fillRect/>
            </a:stretch>
          </a:blipFill>
        </p:spPr>
        <p:txBody>
          <a:bodyPr wrap="square" lIns="0" tIns="0" rIns="0" bIns="0" rtlCol="0"/>
          <a:lstStyle/>
          <a:p>
            <a:endParaRPr sz="1539"/>
          </a:p>
        </p:txBody>
      </p:sp>
      <p:sp>
        <p:nvSpPr>
          <p:cNvPr id="9" name="object 9"/>
          <p:cNvSpPr/>
          <p:nvPr/>
        </p:nvSpPr>
        <p:spPr>
          <a:xfrm>
            <a:off x="466276" y="4418120"/>
            <a:ext cx="3714830" cy="1988656"/>
          </a:xfrm>
          <a:prstGeom prst="rect">
            <a:avLst/>
          </a:prstGeom>
          <a:blipFill>
            <a:blip r:embed="rId6" cstate="print"/>
            <a:stretch>
              <a:fillRect/>
            </a:stretch>
          </a:blipFill>
        </p:spPr>
        <p:txBody>
          <a:bodyPr wrap="square" lIns="0" tIns="0" rIns="0" bIns="0" rtlCol="0"/>
          <a:lstStyle/>
          <a:p>
            <a:endParaRPr sz="1539"/>
          </a:p>
        </p:txBody>
      </p:sp>
      <p:sp>
        <p:nvSpPr>
          <p:cNvPr id="10" name="object 10"/>
          <p:cNvSpPr txBox="1"/>
          <p:nvPr/>
        </p:nvSpPr>
        <p:spPr>
          <a:xfrm>
            <a:off x="1756562" y="5513147"/>
            <a:ext cx="1051234"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13" dirty="0">
                <a:solidFill>
                  <a:srgbClr val="156FB8"/>
                </a:solidFill>
                <a:latin typeface="Arial"/>
                <a:cs typeface="Arial"/>
              </a:rPr>
              <a:t>F</a:t>
            </a:r>
            <a:r>
              <a:rPr sz="1667" spc="4" dirty="0">
                <a:solidFill>
                  <a:srgbClr val="156FB8"/>
                </a:solidFill>
                <a:latin typeface="Arial"/>
                <a:cs typeface="Arial"/>
              </a:rPr>
              <a:t>_A</a:t>
            </a:r>
            <a:r>
              <a:rPr sz="1667" spc="9" dirty="0">
                <a:solidFill>
                  <a:srgbClr val="156FB8"/>
                </a:solidFill>
                <a:latin typeface="Arial"/>
                <a:cs typeface="Arial"/>
              </a:rPr>
              <a:t>P</a:t>
            </a:r>
            <a:endParaRPr sz="1667">
              <a:latin typeface="Arial"/>
              <a:cs typeface="Arial"/>
            </a:endParaRPr>
          </a:p>
        </p:txBody>
      </p:sp>
      <p:sp>
        <p:nvSpPr>
          <p:cNvPr id="11" name="object 11"/>
          <p:cNvSpPr/>
          <p:nvPr/>
        </p:nvSpPr>
        <p:spPr>
          <a:xfrm>
            <a:off x="2680360" y="4712404"/>
            <a:ext cx="1208947" cy="575761"/>
          </a:xfrm>
          <a:prstGeom prst="rect">
            <a:avLst/>
          </a:prstGeom>
          <a:blipFill>
            <a:blip r:embed="rId7" cstate="print"/>
            <a:stretch>
              <a:fillRect/>
            </a:stretch>
          </a:blipFill>
        </p:spPr>
        <p:txBody>
          <a:bodyPr wrap="square" lIns="0" tIns="0" rIns="0" bIns="0" rtlCol="0"/>
          <a:lstStyle/>
          <a:p>
            <a:endParaRPr sz="1539"/>
          </a:p>
        </p:txBody>
      </p:sp>
      <p:sp>
        <p:nvSpPr>
          <p:cNvPr id="12" name="object 12"/>
          <p:cNvSpPr/>
          <p:nvPr/>
        </p:nvSpPr>
        <p:spPr>
          <a:xfrm>
            <a:off x="1426813" y="5348185"/>
            <a:ext cx="183675" cy="183675"/>
          </a:xfrm>
          <a:prstGeom prst="rect">
            <a:avLst/>
          </a:prstGeom>
          <a:blipFill>
            <a:blip r:embed="rId8" cstate="print"/>
            <a:stretch>
              <a:fillRect/>
            </a:stretch>
          </a:blipFill>
        </p:spPr>
        <p:txBody>
          <a:bodyPr wrap="square" lIns="0" tIns="0" rIns="0" bIns="0" rtlCol="0"/>
          <a:lstStyle/>
          <a:p>
            <a:endParaRPr sz="1539"/>
          </a:p>
        </p:txBody>
      </p:sp>
      <p:sp>
        <p:nvSpPr>
          <p:cNvPr id="13" name="object 13"/>
          <p:cNvSpPr/>
          <p:nvPr/>
        </p:nvSpPr>
        <p:spPr>
          <a:xfrm>
            <a:off x="2335711" y="4750186"/>
            <a:ext cx="231825" cy="231805"/>
          </a:xfrm>
          <a:prstGeom prst="rect">
            <a:avLst/>
          </a:prstGeom>
          <a:blipFill>
            <a:blip r:embed="rId9" cstate="print"/>
            <a:stretch>
              <a:fillRect/>
            </a:stretch>
          </a:blipFill>
        </p:spPr>
        <p:txBody>
          <a:bodyPr wrap="square" lIns="0" tIns="0" rIns="0" bIns="0" rtlCol="0"/>
          <a:lstStyle/>
          <a:p>
            <a:endParaRPr sz="1539"/>
          </a:p>
        </p:txBody>
      </p:sp>
      <p:sp>
        <p:nvSpPr>
          <p:cNvPr id="14" name="object 14"/>
          <p:cNvSpPr txBox="1"/>
          <p:nvPr/>
        </p:nvSpPr>
        <p:spPr>
          <a:xfrm>
            <a:off x="4844843" y="5446828"/>
            <a:ext cx="3713528" cy="615553"/>
          </a:xfrm>
          <a:prstGeom prst="rect">
            <a:avLst/>
          </a:prstGeom>
          <a:ln w="28544">
            <a:solidFill>
              <a:srgbClr val="D1157A"/>
            </a:solidFill>
          </a:ln>
        </p:spPr>
        <p:txBody>
          <a:bodyPr vert="horz" wrap="square" lIns="0" tIns="0" rIns="0" bIns="0" rtlCol="0">
            <a:spAutoFit/>
          </a:bodyPr>
          <a:lstStyle/>
          <a:p>
            <a:pPr marL="73846">
              <a:lnSpc>
                <a:spcPts val="1586"/>
              </a:lnSpc>
            </a:pPr>
            <a:r>
              <a:rPr sz="1325" b="1" i="1" spc="-13" dirty="0">
                <a:solidFill>
                  <a:srgbClr val="231F20"/>
                </a:solidFill>
                <a:latin typeface="Calibri"/>
                <a:cs typeface="Calibri"/>
              </a:rPr>
              <a:t>Ti</a:t>
            </a:r>
            <a:r>
              <a:rPr sz="1325" b="1" i="1" spc="-4" dirty="0">
                <a:solidFill>
                  <a:srgbClr val="231F20"/>
                </a:solidFill>
                <a:latin typeface="Calibri"/>
                <a:cs typeface="Calibri"/>
              </a:rPr>
              <a:t>p:</a:t>
            </a:r>
            <a:r>
              <a:rPr sz="1325" b="1" i="1" spc="-56" dirty="0">
                <a:solidFill>
                  <a:srgbClr val="231F20"/>
                </a:solidFill>
                <a:latin typeface="Times New Roman"/>
                <a:cs typeface="Times New Roman"/>
              </a:rPr>
              <a:t> </a:t>
            </a:r>
            <a:r>
              <a:rPr sz="1325" b="1" i="1" spc="-13" dirty="0">
                <a:solidFill>
                  <a:srgbClr val="231F20"/>
                </a:solidFill>
                <a:latin typeface="Calibri"/>
                <a:cs typeface="Calibri"/>
              </a:rPr>
              <a:t>T</a:t>
            </a:r>
            <a:r>
              <a:rPr sz="1325" b="1" i="1" spc="-9" dirty="0">
                <a:solidFill>
                  <a:srgbClr val="231F20"/>
                </a:solidFill>
                <a:latin typeface="Calibri"/>
                <a:cs typeface="Calibri"/>
              </a:rPr>
              <a:t>he</a:t>
            </a:r>
            <a:r>
              <a:rPr sz="1325" b="1" i="1" spc="-56" dirty="0">
                <a:solidFill>
                  <a:srgbClr val="231F20"/>
                </a:solidFill>
                <a:latin typeface="Times New Roman"/>
                <a:cs typeface="Times New Roman"/>
              </a:rPr>
              <a:t> </a:t>
            </a:r>
            <a:r>
              <a:rPr sz="1325" b="1" i="1" spc="-9" dirty="0">
                <a:solidFill>
                  <a:srgbClr val="231F20"/>
                </a:solidFill>
                <a:latin typeface="Calibri"/>
                <a:cs typeface="Calibri"/>
              </a:rPr>
              <a:t>Mini</a:t>
            </a:r>
            <a:r>
              <a:rPr sz="1325" b="1" i="1" spc="-34" dirty="0">
                <a:solidFill>
                  <a:srgbClr val="231F20"/>
                </a:solidFill>
                <a:latin typeface="Times New Roman"/>
                <a:cs typeface="Times New Roman"/>
              </a:rPr>
              <a:t> </a:t>
            </a:r>
            <a:r>
              <a:rPr sz="1325" b="1" i="1" spc="-9" dirty="0">
                <a:solidFill>
                  <a:srgbClr val="231F20"/>
                </a:solidFill>
                <a:latin typeface="Calibri"/>
                <a:cs typeface="Calibri"/>
              </a:rPr>
              <a:t>AP</a:t>
            </a:r>
            <a:r>
              <a:rPr sz="1325" b="1" i="1" spc="-30" dirty="0">
                <a:solidFill>
                  <a:srgbClr val="231F20"/>
                </a:solidFill>
                <a:latin typeface="Times New Roman"/>
                <a:cs typeface="Times New Roman"/>
              </a:rPr>
              <a:t> </a:t>
            </a:r>
            <a:r>
              <a:rPr sz="1325" b="1" i="1" spc="-9" dirty="0">
                <a:solidFill>
                  <a:srgbClr val="231F20"/>
                </a:solidFill>
                <a:latin typeface="Calibri"/>
                <a:cs typeface="Calibri"/>
              </a:rPr>
              <a:t>d</a:t>
            </a:r>
            <a:r>
              <a:rPr sz="1325" b="1" i="1" spc="-4" dirty="0">
                <a:solidFill>
                  <a:srgbClr val="231F20"/>
                </a:solidFill>
                <a:latin typeface="Calibri"/>
                <a:cs typeface="Calibri"/>
              </a:rPr>
              <a:t>o</a:t>
            </a:r>
            <a:r>
              <a:rPr sz="1325" b="1" i="1" spc="-9" dirty="0">
                <a:solidFill>
                  <a:srgbClr val="231F20"/>
                </a:solidFill>
                <a:latin typeface="Calibri"/>
                <a:cs typeface="Calibri"/>
              </a:rPr>
              <a:t>main</a:t>
            </a:r>
            <a:r>
              <a:rPr sz="1325" b="1" i="1" spc="-73" dirty="0">
                <a:solidFill>
                  <a:srgbClr val="231F20"/>
                </a:solidFill>
                <a:latin typeface="Times New Roman"/>
                <a:cs typeface="Times New Roman"/>
              </a:rPr>
              <a:t> </a:t>
            </a:r>
            <a:r>
              <a:rPr sz="1325" b="1" i="1" spc="-21" dirty="0">
                <a:solidFill>
                  <a:srgbClr val="231F20"/>
                </a:solidFill>
                <a:latin typeface="Calibri"/>
                <a:cs typeface="Calibri"/>
              </a:rPr>
              <a:t>c</a:t>
            </a:r>
            <a:r>
              <a:rPr sz="1325" b="1" i="1" spc="-9" dirty="0">
                <a:solidFill>
                  <a:srgbClr val="231F20"/>
                </a:solidFill>
                <a:latin typeface="Calibri"/>
                <a:cs typeface="Calibri"/>
              </a:rPr>
              <a:t>an</a:t>
            </a:r>
            <a:r>
              <a:rPr sz="1325" b="1" i="1" spc="-47" dirty="0">
                <a:solidFill>
                  <a:srgbClr val="231F20"/>
                </a:solidFill>
                <a:latin typeface="Times New Roman"/>
                <a:cs typeface="Times New Roman"/>
              </a:rPr>
              <a:t> </a:t>
            </a:r>
            <a:r>
              <a:rPr sz="1325" b="1" i="1" spc="-9" dirty="0">
                <a:solidFill>
                  <a:srgbClr val="231F20"/>
                </a:solidFill>
                <a:latin typeface="Calibri"/>
                <a:cs typeface="Calibri"/>
              </a:rPr>
              <a:t>be</a:t>
            </a:r>
            <a:r>
              <a:rPr sz="1325" b="1" i="1" spc="-43" dirty="0">
                <a:solidFill>
                  <a:srgbClr val="231F20"/>
                </a:solidFill>
                <a:latin typeface="Times New Roman"/>
                <a:cs typeface="Times New Roman"/>
              </a:rPr>
              <a:t> </a:t>
            </a:r>
            <a:r>
              <a:rPr sz="1325" b="1" i="1" spc="-9" dirty="0">
                <a:solidFill>
                  <a:srgbClr val="231F20"/>
                </a:solidFill>
                <a:latin typeface="Calibri"/>
                <a:cs typeface="Calibri"/>
              </a:rPr>
              <a:t>s</a:t>
            </a:r>
            <a:r>
              <a:rPr sz="1325" b="1" i="1" spc="-30" dirty="0">
                <a:solidFill>
                  <a:srgbClr val="231F20"/>
                </a:solidFill>
                <a:latin typeface="Calibri"/>
                <a:cs typeface="Calibri"/>
              </a:rPr>
              <a:t>e</a:t>
            </a:r>
            <a:r>
              <a:rPr sz="1325" b="1" i="1" spc="-9" dirty="0">
                <a:solidFill>
                  <a:srgbClr val="231F20"/>
                </a:solidFill>
                <a:latin typeface="Calibri"/>
                <a:cs typeface="Calibri"/>
              </a:rPr>
              <a:t>t</a:t>
            </a:r>
            <a:r>
              <a:rPr sz="1325" b="1" i="1" spc="-38" dirty="0">
                <a:solidFill>
                  <a:srgbClr val="231F20"/>
                </a:solidFill>
                <a:latin typeface="Times New Roman"/>
                <a:cs typeface="Times New Roman"/>
              </a:rPr>
              <a:t> </a:t>
            </a:r>
            <a:r>
              <a:rPr sz="1325" b="1" i="1" spc="-13" dirty="0">
                <a:solidFill>
                  <a:srgbClr val="231F20"/>
                </a:solidFill>
                <a:latin typeface="Calibri"/>
                <a:cs typeface="Calibri"/>
              </a:rPr>
              <a:t>us</a:t>
            </a:r>
            <a:r>
              <a:rPr sz="1325" b="1" i="1" dirty="0">
                <a:solidFill>
                  <a:srgbClr val="231F20"/>
                </a:solidFill>
                <a:latin typeface="Calibri"/>
                <a:cs typeface="Calibri"/>
              </a:rPr>
              <a:t>i</a:t>
            </a:r>
            <a:r>
              <a:rPr sz="1325" b="1" i="1" spc="-13" dirty="0">
                <a:solidFill>
                  <a:srgbClr val="231F20"/>
                </a:solidFill>
                <a:latin typeface="Calibri"/>
                <a:cs typeface="Calibri"/>
              </a:rPr>
              <a:t>n</a:t>
            </a:r>
            <a:r>
              <a:rPr sz="1325" b="1" i="1" spc="-9" dirty="0">
                <a:solidFill>
                  <a:srgbClr val="231F20"/>
                </a:solidFill>
                <a:latin typeface="Calibri"/>
                <a:cs typeface="Calibri"/>
              </a:rPr>
              <a:t>g</a:t>
            </a:r>
            <a:r>
              <a:rPr sz="1325" b="1" i="1" spc="-30" dirty="0">
                <a:solidFill>
                  <a:srgbClr val="231F20"/>
                </a:solidFill>
                <a:latin typeface="Times New Roman"/>
                <a:cs typeface="Times New Roman"/>
              </a:rPr>
              <a:t> </a:t>
            </a:r>
            <a:r>
              <a:rPr sz="1325" b="1" i="1" spc="-9" dirty="0">
                <a:solidFill>
                  <a:srgbClr val="231F20"/>
                </a:solidFill>
                <a:latin typeface="Calibri"/>
                <a:cs typeface="Calibri"/>
              </a:rPr>
              <a:t>t</a:t>
            </a:r>
            <a:r>
              <a:rPr sz="1325" b="1" i="1" spc="-13" dirty="0">
                <a:solidFill>
                  <a:srgbClr val="231F20"/>
                </a:solidFill>
                <a:latin typeface="Calibri"/>
                <a:cs typeface="Calibri"/>
              </a:rPr>
              <a:t>he</a:t>
            </a:r>
            <a:endParaRPr sz="1325">
              <a:latin typeface="Calibri"/>
              <a:cs typeface="Calibri"/>
            </a:endParaRPr>
          </a:p>
          <a:p>
            <a:pPr marL="73846">
              <a:lnSpc>
                <a:spcPts val="1582"/>
              </a:lnSpc>
            </a:pPr>
            <a:r>
              <a:rPr sz="1325" b="1" i="1" spc="-13" dirty="0">
                <a:solidFill>
                  <a:srgbClr val="231F20"/>
                </a:solidFill>
                <a:latin typeface="Calibri"/>
                <a:cs typeface="Calibri"/>
              </a:rPr>
              <a:t>variab</a:t>
            </a:r>
            <a:r>
              <a:rPr sz="1325" b="1" i="1" dirty="0">
                <a:solidFill>
                  <a:srgbClr val="231F20"/>
                </a:solidFill>
                <a:latin typeface="Calibri"/>
                <a:cs typeface="Calibri"/>
              </a:rPr>
              <a:t>le</a:t>
            </a:r>
            <a:r>
              <a:rPr sz="1325" b="1" i="1" spc="-56" dirty="0">
                <a:solidFill>
                  <a:srgbClr val="231F20"/>
                </a:solidFill>
                <a:latin typeface="Times New Roman"/>
                <a:cs typeface="Times New Roman"/>
              </a:rPr>
              <a:t> </a:t>
            </a:r>
            <a:r>
              <a:rPr sz="1325" b="1" i="1" spc="-9" dirty="0">
                <a:solidFill>
                  <a:srgbClr val="231F20"/>
                </a:solidFill>
                <a:latin typeface="Calibri"/>
                <a:cs typeface="Calibri"/>
              </a:rPr>
              <a:t>ip_</a:t>
            </a:r>
            <a:r>
              <a:rPr sz="1325" b="1" i="1" spc="-13" dirty="0">
                <a:solidFill>
                  <a:srgbClr val="231F20"/>
                </a:solidFill>
                <a:latin typeface="Calibri"/>
                <a:cs typeface="Calibri"/>
              </a:rPr>
              <a:t>a</a:t>
            </a:r>
            <a:r>
              <a:rPr sz="1325" b="1" i="1" spc="-9" dirty="0">
                <a:solidFill>
                  <a:srgbClr val="231F20"/>
                </a:solidFill>
                <a:latin typeface="Calibri"/>
                <a:cs typeface="Calibri"/>
              </a:rPr>
              <a:t>p</a:t>
            </a:r>
            <a:r>
              <a:rPr sz="1325" b="1" i="1" dirty="0">
                <a:solidFill>
                  <a:srgbClr val="231F20"/>
                </a:solidFill>
                <a:latin typeface="Calibri"/>
                <a:cs typeface="Calibri"/>
              </a:rPr>
              <a:t>do</a:t>
            </a:r>
            <a:r>
              <a:rPr sz="1325" b="1" i="1" spc="-9" dirty="0">
                <a:solidFill>
                  <a:srgbClr val="231F20"/>
                </a:solidFill>
                <a:latin typeface="Calibri"/>
                <a:cs typeface="Calibri"/>
              </a:rPr>
              <a:t>main</a:t>
            </a:r>
            <a:r>
              <a:rPr sz="1325" b="1" i="1" spc="-17" dirty="0">
                <a:solidFill>
                  <a:srgbClr val="231F20"/>
                </a:solidFill>
                <a:latin typeface="Calibri"/>
                <a:cs typeface="Calibri"/>
              </a:rPr>
              <a:t>n</a:t>
            </a:r>
            <a:r>
              <a:rPr sz="1325" b="1" i="1" spc="-21" dirty="0">
                <a:solidFill>
                  <a:srgbClr val="231F20"/>
                </a:solidFill>
                <a:latin typeface="Calibri"/>
                <a:cs typeface="Calibri"/>
              </a:rPr>
              <a:t>a</a:t>
            </a:r>
            <a:r>
              <a:rPr sz="1325" b="1" i="1" spc="-13" dirty="0">
                <a:solidFill>
                  <a:srgbClr val="231F20"/>
                </a:solidFill>
                <a:latin typeface="Calibri"/>
                <a:cs typeface="Calibri"/>
              </a:rPr>
              <a:t>me</a:t>
            </a:r>
            <a:r>
              <a:rPr sz="1325" b="1" i="1" dirty="0">
                <a:solidFill>
                  <a:srgbClr val="231F20"/>
                </a:solidFill>
                <a:latin typeface="Calibri"/>
                <a:cs typeface="Calibri"/>
              </a:rPr>
              <a:t>.</a:t>
            </a:r>
            <a:endParaRPr sz="1325">
              <a:latin typeface="Calibri"/>
              <a:cs typeface="Calibri"/>
            </a:endParaRPr>
          </a:p>
          <a:p>
            <a:pPr marL="73846">
              <a:lnSpc>
                <a:spcPts val="1586"/>
              </a:lnSpc>
            </a:pPr>
            <a:r>
              <a:rPr sz="1325" b="1" i="1" spc="-13" dirty="0">
                <a:solidFill>
                  <a:srgbClr val="231F20"/>
                </a:solidFill>
                <a:latin typeface="Calibri"/>
                <a:cs typeface="Calibri"/>
              </a:rPr>
              <a:t>T</a:t>
            </a:r>
            <a:r>
              <a:rPr sz="1325" b="1" i="1" spc="-9" dirty="0">
                <a:solidFill>
                  <a:srgbClr val="231F20"/>
                </a:solidFill>
                <a:latin typeface="Calibri"/>
                <a:cs typeface="Calibri"/>
              </a:rPr>
              <a:t>he</a:t>
            </a:r>
            <a:r>
              <a:rPr sz="1325" b="1" i="1" spc="-56" dirty="0">
                <a:solidFill>
                  <a:srgbClr val="231F20"/>
                </a:solidFill>
                <a:latin typeface="Times New Roman"/>
                <a:cs typeface="Times New Roman"/>
              </a:rPr>
              <a:t> </a:t>
            </a:r>
            <a:r>
              <a:rPr sz="1325" b="1" i="1" spc="-9" dirty="0">
                <a:solidFill>
                  <a:srgbClr val="231F20"/>
                </a:solidFill>
                <a:latin typeface="Calibri"/>
                <a:cs typeface="Calibri"/>
              </a:rPr>
              <a:t>d</a:t>
            </a:r>
            <a:r>
              <a:rPr sz="1325" b="1" i="1" spc="-13" dirty="0">
                <a:solidFill>
                  <a:srgbClr val="231F20"/>
                </a:solidFill>
                <a:latin typeface="Calibri"/>
                <a:cs typeface="Calibri"/>
              </a:rPr>
              <a:t>e</a:t>
            </a:r>
            <a:r>
              <a:rPr sz="1325" b="1" i="1" spc="-21" dirty="0">
                <a:solidFill>
                  <a:srgbClr val="231F20"/>
                </a:solidFill>
                <a:latin typeface="Calibri"/>
                <a:cs typeface="Calibri"/>
              </a:rPr>
              <a:t>f</a:t>
            </a:r>
            <a:r>
              <a:rPr sz="1325" b="1" i="1" spc="-9" dirty="0">
                <a:solidFill>
                  <a:srgbClr val="231F20"/>
                </a:solidFill>
                <a:latin typeface="Calibri"/>
                <a:cs typeface="Calibri"/>
              </a:rPr>
              <a:t>a</a:t>
            </a:r>
            <a:r>
              <a:rPr sz="1325" b="1" i="1" spc="-4" dirty="0">
                <a:solidFill>
                  <a:srgbClr val="231F20"/>
                </a:solidFill>
                <a:latin typeface="Calibri"/>
                <a:cs typeface="Calibri"/>
              </a:rPr>
              <a:t>ult</a:t>
            </a:r>
            <a:r>
              <a:rPr sz="1325" b="1" i="1" spc="-56" dirty="0">
                <a:solidFill>
                  <a:srgbClr val="231F20"/>
                </a:solidFill>
                <a:latin typeface="Times New Roman"/>
                <a:cs typeface="Times New Roman"/>
              </a:rPr>
              <a:t> </a:t>
            </a:r>
            <a:r>
              <a:rPr sz="1325" b="1" i="1" spc="-13" dirty="0">
                <a:solidFill>
                  <a:srgbClr val="231F20"/>
                </a:solidFill>
                <a:latin typeface="Calibri"/>
                <a:cs typeface="Calibri"/>
              </a:rPr>
              <a:t>v</a:t>
            </a:r>
            <a:r>
              <a:rPr sz="1325" b="1" i="1" spc="-9" dirty="0">
                <a:solidFill>
                  <a:srgbClr val="231F20"/>
                </a:solidFill>
                <a:latin typeface="Calibri"/>
                <a:cs typeface="Calibri"/>
              </a:rPr>
              <a:t>al</a:t>
            </a:r>
            <a:r>
              <a:rPr sz="1325" b="1" i="1" spc="-4" dirty="0">
                <a:solidFill>
                  <a:srgbClr val="231F20"/>
                </a:solidFill>
                <a:latin typeface="Calibri"/>
                <a:cs typeface="Calibri"/>
              </a:rPr>
              <a:t>u</a:t>
            </a:r>
            <a:r>
              <a:rPr sz="1325" b="1" i="1" spc="-9" dirty="0">
                <a:solidFill>
                  <a:srgbClr val="231F20"/>
                </a:solidFill>
                <a:latin typeface="Calibri"/>
                <a:cs typeface="Calibri"/>
              </a:rPr>
              <a:t>e</a:t>
            </a:r>
            <a:r>
              <a:rPr sz="1325" b="1" i="1" spc="-56" dirty="0">
                <a:solidFill>
                  <a:srgbClr val="231F20"/>
                </a:solidFill>
                <a:latin typeface="Times New Roman"/>
                <a:cs typeface="Times New Roman"/>
              </a:rPr>
              <a:t> </a:t>
            </a:r>
            <a:r>
              <a:rPr sz="1325" b="1" i="1" spc="-4" dirty="0">
                <a:solidFill>
                  <a:srgbClr val="231F20"/>
                </a:solidFill>
                <a:latin typeface="Calibri"/>
                <a:cs typeface="Calibri"/>
              </a:rPr>
              <a:t>is</a:t>
            </a:r>
            <a:r>
              <a:rPr sz="1325" b="1" i="1" spc="-30" dirty="0">
                <a:solidFill>
                  <a:srgbClr val="231F20"/>
                </a:solidFill>
                <a:latin typeface="Times New Roman"/>
                <a:cs typeface="Times New Roman"/>
              </a:rPr>
              <a:t> </a:t>
            </a:r>
            <a:r>
              <a:rPr sz="1325" b="1" i="1" spc="-43" dirty="0">
                <a:solidFill>
                  <a:srgbClr val="231F20"/>
                </a:solidFill>
                <a:latin typeface="Calibri"/>
                <a:cs typeface="Calibri"/>
              </a:rPr>
              <a:t>“</a:t>
            </a:r>
            <a:r>
              <a:rPr sz="1325" b="1" i="1" spc="-21" dirty="0">
                <a:solidFill>
                  <a:srgbClr val="231F20"/>
                </a:solidFill>
                <a:latin typeface="Calibri"/>
                <a:cs typeface="Calibri"/>
              </a:rPr>
              <a:t>c</a:t>
            </a:r>
            <a:r>
              <a:rPr sz="1325" b="1" i="1" spc="-13" dirty="0">
                <a:solidFill>
                  <a:srgbClr val="231F20"/>
                </a:solidFill>
                <a:latin typeface="Calibri"/>
                <a:cs typeface="Calibri"/>
              </a:rPr>
              <a:t>a</a:t>
            </a:r>
            <a:r>
              <a:rPr sz="1325" b="1" i="1" spc="-4" dirty="0">
                <a:solidFill>
                  <a:srgbClr val="231F20"/>
                </a:solidFill>
                <a:latin typeface="Calibri"/>
                <a:cs typeface="Calibri"/>
              </a:rPr>
              <a:t>p</a:t>
            </a:r>
            <a:r>
              <a:rPr sz="1325" b="1" i="1" spc="-9" dirty="0">
                <a:solidFill>
                  <a:srgbClr val="231F20"/>
                </a:solidFill>
                <a:latin typeface="Calibri"/>
                <a:cs typeface="Calibri"/>
              </a:rPr>
              <a:t>tiv</a:t>
            </a:r>
            <a:r>
              <a:rPr sz="1325" b="1" i="1" spc="-13" dirty="0">
                <a:solidFill>
                  <a:srgbClr val="231F20"/>
                </a:solidFill>
                <a:latin typeface="Calibri"/>
                <a:cs typeface="Calibri"/>
              </a:rPr>
              <a:t>e</a:t>
            </a:r>
            <a:r>
              <a:rPr sz="1325" b="1" i="1" spc="-9" dirty="0">
                <a:solidFill>
                  <a:srgbClr val="231F20"/>
                </a:solidFill>
                <a:latin typeface="Calibri"/>
                <a:cs typeface="Calibri"/>
              </a:rPr>
              <a:t>por</a:t>
            </a:r>
            <a:r>
              <a:rPr sz="1325" b="1" i="1" spc="-30" dirty="0">
                <a:solidFill>
                  <a:srgbClr val="231F20"/>
                </a:solidFill>
                <a:latin typeface="Calibri"/>
                <a:cs typeface="Calibri"/>
              </a:rPr>
              <a:t>t</a:t>
            </a:r>
            <a:r>
              <a:rPr sz="1325" b="1" i="1" spc="-21" dirty="0">
                <a:solidFill>
                  <a:srgbClr val="231F20"/>
                </a:solidFill>
                <a:latin typeface="Calibri"/>
                <a:cs typeface="Calibri"/>
              </a:rPr>
              <a:t>a</a:t>
            </a:r>
            <a:r>
              <a:rPr sz="1325" b="1" i="1" spc="-9" dirty="0">
                <a:solidFill>
                  <a:srgbClr val="231F20"/>
                </a:solidFill>
                <a:latin typeface="Calibri"/>
                <a:cs typeface="Calibri"/>
              </a:rPr>
              <a:t>l.n</a:t>
            </a:r>
            <a:r>
              <a:rPr sz="1325" b="1" i="1" spc="-26" dirty="0">
                <a:solidFill>
                  <a:srgbClr val="231F20"/>
                </a:solidFill>
                <a:latin typeface="Calibri"/>
                <a:cs typeface="Calibri"/>
              </a:rPr>
              <a:t>e</a:t>
            </a:r>
            <a:r>
              <a:rPr sz="1325" b="1" i="1" spc="21" dirty="0">
                <a:solidFill>
                  <a:srgbClr val="231F20"/>
                </a:solidFill>
                <a:latin typeface="Calibri"/>
                <a:cs typeface="Calibri"/>
              </a:rPr>
              <a:t>t</a:t>
            </a:r>
            <a:r>
              <a:rPr sz="1325" b="1" i="1" spc="-124" dirty="0">
                <a:solidFill>
                  <a:srgbClr val="231F20"/>
                </a:solidFill>
                <a:latin typeface="Calibri"/>
                <a:cs typeface="Calibri"/>
              </a:rPr>
              <a:t>”</a:t>
            </a:r>
            <a:r>
              <a:rPr sz="1325" b="1" i="1" spc="-4" dirty="0">
                <a:solidFill>
                  <a:srgbClr val="231F20"/>
                </a:solidFill>
                <a:latin typeface="Calibri"/>
                <a:cs typeface="Calibri"/>
              </a:rPr>
              <a:t>.</a:t>
            </a:r>
            <a:endParaRPr sz="1325">
              <a:latin typeface="Calibri"/>
              <a:cs typeface="Calibri"/>
            </a:endParaRPr>
          </a:p>
        </p:txBody>
      </p:sp>
      <p:sp>
        <p:nvSpPr>
          <p:cNvPr id="15" name="object 15"/>
          <p:cNvSpPr/>
          <p:nvPr/>
        </p:nvSpPr>
        <p:spPr>
          <a:xfrm>
            <a:off x="1375877" y="4768521"/>
            <a:ext cx="1221191" cy="995849"/>
          </a:xfrm>
          <a:custGeom>
            <a:avLst/>
            <a:gdLst/>
            <a:ahLst/>
            <a:cxnLst/>
            <a:rect l="l" t="t" r="r" b="b"/>
            <a:pathLst>
              <a:path w="1428114" h="1164590">
                <a:moveTo>
                  <a:pt x="103583" y="1041141"/>
                </a:moveTo>
                <a:lnTo>
                  <a:pt x="0" y="1105448"/>
                </a:lnTo>
                <a:lnTo>
                  <a:pt x="106951" y="1163979"/>
                </a:lnTo>
                <a:lnTo>
                  <a:pt x="113525" y="1162028"/>
                </a:lnTo>
                <a:lnTo>
                  <a:pt x="119405" y="1151467"/>
                </a:lnTo>
                <a:lnTo>
                  <a:pt x="117442" y="1144847"/>
                </a:lnTo>
                <a:lnTo>
                  <a:pt x="64299" y="1115759"/>
                </a:lnTo>
                <a:lnTo>
                  <a:pt x="21942" y="1115759"/>
                </a:lnTo>
                <a:lnTo>
                  <a:pt x="21348" y="1093936"/>
                </a:lnTo>
                <a:lnTo>
                  <a:pt x="66983" y="1089564"/>
                </a:lnTo>
                <a:lnTo>
                  <a:pt x="115074" y="1059692"/>
                </a:lnTo>
                <a:lnTo>
                  <a:pt x="116750" y="1052952"/>
                </a:lnTo>
                <a:lnTo>
                  <a:pt x="110297" y="1042714"/>
                </a:lnTo>
                <a:lnTo>
                  <a:pt x="103583" y="1041141"/>
                </a:lnTo>
                <a:close/>
              </a:path>
              <a:path w="1428114" h="1164590">
                <a:moveTo>
                  <a:pt x="66983" y="1089564"/>
                </a:moveTo>
                <a:lnTo>
                  <a:pt x="52730" y="1091519"/>
                </a:lnTo>
                <a:lnTo>
                  <a:pt x="26621" y="1093805"/>
                </a:lnTo>
                <a:lnTo>
                  <a:pt x="21348" y="1093936"/>
                </a:lnTo>
                <a:lnTo>
                  <a:pt x="21942" y="1115759"/>
                </a:lnTo>
                <a:lnTo>
                  <a:pt x="27215" y="1115628"/>
                </a:lnTo>
                <a:lnTo>
                  <a:pt x="44722" y="1114129"/>
                </a:lnTo>
                <a:lnTo>
                  <a:pt x="27395" y="1114129"/>
                </a:lnTo>
                <a:lnTo>
                  <a:pt x="26883" y="1095280"/>
                </a:lnTo>
                <a:lnTo>
                  <a:pt x="57772" y="1095280"/>
                </a:lnTo>
                <a:lnTo>
                  <a:pt x="66983" y="1089564"/>
                </a:lnTo>
                <a:close/>
              </a:path>
              <a:path w="1428114" h="1164590">
                <a:moveTo>
                  <a:pt x="58738" y="1112715"/>
                </a:moveTo>
                <a:lnTo>
                  <a:pt x="54614" y="1113281"/>
                </a:lnTo>
                <a:lnTo>
                  <a:pt x="27215" y="1115628"/>
                </a:lnTo>
                <a:lnTo>
                  <a:pt x="21942" y="1115759"/>
                </a:lnTo>
                <a:lnTo>
                  <a:pt x="64299" y="1115759"/>
                </a:lnTo>
                <a:lnTo>
                  <a:pt x="58738" y="1112715"/>
                </a:lnTo>
                <a:close/>
              </a:path>
              <a:path w="1428114" h="1164590">
                <a:moveTo>
                  <a:pt x="26883" y="1095280"/>
                </a:moveTo>
                <a:lnTo>
                  <a:pt x="27395" y="1114129"/>
                </a:lnTo>
                <a:lnTo>
                  <a:pt x="43295" y="1104263"/>
                </a:lnTo>
                <a:lnTo>
                  <a:pt x="26883" y="1095280"/>
                </a:lnTo>
                <a:close/>
              </a:path>
              <a:path w="1428114" h="1164590">
                <a:moveTo>
                  <a:pt x="43295" y="1104263"/>
                </a:moveTo>
                <a:lnTo>
                  <a:pt x="27395" y="1114129"/>
                </a:lnTo>
                <a:lnTo>
                  <a:pt x="44722" y="1114129"/>
                </a:lnTo>
                <a:lnTo>
                  <a:pt x="54614" y="1113281"/>
                </a:lnTo>
                <a:lnTo>
                  <a:pt x="58738" y="1112715"/>
                </a:lnTo>
                <a:lnTo>
                  <a:pt x="43295" y="1104263"/>
                </a:lnTo>
                <a:close/>
              </a:path>
              <a:path w="1428114" h="1164590">
                <a:moveTo>
                  <a:pt x="1367296" y="50428"/>
                </a:moveTo>
                <a:lnTo>
                  <a:pt x="1306948" y="55412"/>
                </a:lnTo>
                <a:lnTo>
                  <a:pt x="1266788" y="60435"/>
                </a:lnTo>
                <a:lnTo>
                  <a:pt x="1227200" y="66891"/>
                </a:lnTo>
                <a:lnTo>
                  <a:pt x="1188015" y="74700"/>
                </a:lnTo>
                <a:lnTo>
                  <a:pt x="1149260" y="83819"/>
                </a:lnTo>
                <a:lnTo>
                  <a:pt x="1111053" y="93893"/>
                </a:lnTo>
                <a:lnTo>
                  <a:pt x="1073408" y="105348"/>
                </a:lnTo>
                <a:lnTo>
                  <a:pt x="1036615" y="117814"/>
                </a:lnTo>
                <a:lnTo>
                  <a:pt x="1000518" y="131399"/>
                </a:lnTo>
                <a:lnTo>
                  <a:pt x="930959" y="161617"/>
                </a:lnTo>
                <a:lnTo>
                  <a:pt x="865488" y="195477"/>
                </a:lnTo>
                <a:lnTo>
                  <a:pt x="804766" y="232696"/>
                </a:lnTo>
                <a:lnTo>
                  <a:pt x="749341" y="272856"/>
                </a:lnTo>
                <a:lnTo>
                  <a:pt x="699680" y="315660"/>
                </a:lnTo>
                <a:lnTo>
                  <a:pt x="656725" y="360867"/>
                </a:lnTo>
                <a:lnTo>
                  <a:pt x="620911" y="407886"/>
                </a:lnTo>
                <a:lnTo>
                  <a:pt x="592906" y="456569"/>
                </a:lnTo>
                <a:lnTo>
                  <a:pt x="573593" y="506516"/>
                </a:lnTo>
                <a:lnTo>
                  <a:pt x="563663" y="557463"/>
                </a:lnTo>
                <a:lnTo>
                  <a:pt x="561557" y="605875"/>
                </a:lnTo>
                <a:lnTo>
                  <a:pt x="559189" y="629649"/>
                </a:lnTo>
                <a:lnTo>
                  <a:pt x="549804" y="676954"/>
                </a:lnTo>
                <a:lnTo>
                  <a:pt x="534838" y="723686"/>
                </a:lnTo>
                <a:lnTo>
                  <a:pt x="514264" y="769312"/>
                </a:lnTo>
                <a:lnTo>
                  <a:pt x="488941" y="813495"/>
                </a:lnTo>
                <a:lnTo>
                  <a:pt x="458995" y="855918"/>
                </a:lnTo>
                <a:lnTo>
                  <a:pt x="424717" y="896185"/>
                </a:lnTo>
                <a:lnTo>
                  <a:pt x="386940" y="933809"/>
                </a:lnTo>
                <a:lnTo>
                  <a:pt x="345804" y="968407"/>
                </a:lnTo>
                <a:lnTo>
                  <a:pt x="301584" y="999600"/>
                </a:lnTo>
                <a:lnTo>
                  <a:pt x="255126" y="1027081"/>
                </a:lnTo>
                <a:lnTo>
                  <a:pt x="206572" y="1050383"/>
                </a:lnTo>
                <a:lnTo>
                  <a:pt x="156209" y="1069159"/>
                </a:lnTo>
                <a:lnTo>
                  <a:pt x="104988" y="1082969"/>
                </a:lnTo>
                <a:lnTo>
                  <a:pt x="66983" y="1089564"/>
                </a:lnTo>
                <a:lnTo>
                  <a:pt x="43295" y="1104263"/>
                </a:lnTo>
                <a:lnTo>
                  <a:pt x="58738" y="1112715"/>
                </a:lnTo>
                <a:lnTo>
                  <a:pt x="81927" y="1109532"/>
                </a:lnTo>
                <a:lnTo>
                  <a:pt x="109060" y="1104412"/>
                </a:lnTo>
                <a:lnTo>
                  <a:pt x="162494" y="1090101"/>
                </a:lnTo>
                <a:lnTo>
                  <a:pt x="214548" y="1070683"/>
                </a:lnTo>
                <a:lnTo>
                  <a:pt x="264926" y="1046549"/>
                </a:lnTo>
                <a:lnTo>
                  <a:pt x="313063" y="1018175"/>
                </a:lnTo>
                <a:lnTo>
                  <a:pt x="358685" y="985994"/>
                </a:lnTo>
                <a:lnTo>
                  <a:pt x="401357" y="950274"/>
                </a:lnTo>
                <a:lnTo>
                  <a:pt x="440530" y="911306"/>
                </a:lnTo>
                <a:lnTo>
                  <a:pt x="475939" y="869691"/>
                </a:lnTo>
                <a:lnTo>
                  <a:pt x="507132" y="825651"/>
                </a:lnTo>
                <a:lnTo>
                  <a:pt x="533576" y="779657"/>
                </a:lnTo>
                <a:lnTo>
                  <a:pt x="554998" y="732080"/>
                </a:lnTo>
                <a:lnTo>
                  <a:pt x="570795" y="683111"/>
                </a:lnTo>
                <a:lnTo>
                  <a:pt x="580595" y="633164"/>
                </a:lnTo>
                <a:lnTo>
                  <a:pt x="584094" y="582929"/>
                </a:lnTo>
                <a:lnTo>
                  <a:pt x="585347" y="558570"/>
                </a:lnTo>
                <a:lnTo>
                  <a:pt x="594740" y="511707"/>
                </a:lnTo>
                <a:lnTo>
                  <a:pt x="612919" y="465249"/>
                </a:lnTo>
                <a:lnTo>
                  <a:pt x="639363" y="419337"/>
                </a:lnTo>
                <a:lnTo>
                  <a:pt x="673653" y="374583"/>
                </a:lnTo>
                <a:lnTo>
                  <a:pt x="715076" y="331055"/>
                </a:lnTo>
                <a:lnTo>
                  <a:pt x="763200" y="289788"/>
                </a:lnTo>
                <a:lnTo>
                  <a:pt x="817208" y="250603"/>
                </a:lnTo>
                <a:lnTo>
                  <a:pt x="876680" y="214359"/>
                </a:lnTo>
                <a:lnTo>
                  <a:pt x="940640" y="181203"/>
                </a:lnTo>
                <a:lnTo>
                  <a:pt x="1008909" y="151662"/>
                </a:lnTo>
                <a:lnTo>
                  <a:pt x="1080537" y="126065"/>
                </a:lnTo>
                <a:lnTo>
                  <a:pt x="1117354" y="114860"/>
                </a:lnTo>
                <a:lnTo>
                  <a:pt x="1154987" y="104799"/>
                </a:lnTo>
                <a:lnTo>
                  <a:pt x="1193063" y="95847"/>
                </a:lnTo>
                <a:lnTo>
                  <a:pt x="1231523" y="88285"/>
                </a:lnTo>
                <a:lnTo>
                  <a:pt x="1270418" y="81988"/>
                </a:lnTo>
                <a:lnTo>
                  <a:pt x="1309615" y="76961"/>
                </a:lnTo>
                <a:lnTo>
                  <a:pt x="1349072" y="73319"/>
                </a:lnTo>
                <a:lnTo>
                  <a:pt x="1364848" y="72428"/>
                </a:lnTo>
                <a:lnTo>
                  <a:pt x="1384868" y="60242"/>
                </a:lnTo>
                <a:lnTo>
                  <a:pt x="1367296" y="50428"/>
                </a:lnTo>
                <a:close/>
              </a:path>
              <a:path w="1428114" h="1164590">
                <a:moveTo>
                  <a:pt x="57772" y="1095280"/>
                </a:moveTo>
                <a:lnTo>
                  <a:pt x="26883" y="1095280"/>
                </a:lnTo>
                <a:lnTo>
                  <a:pt x="43295" y="1104263"/>
                </a:lnTo>
                <a:lnTo>
                  <a:pt x="57772" y="1095280"/>
                </a:lnTo>
                <a:close/>
              </a:path>
              <a:path w="1428114" h="1164590">
                <a:moveTo>
                  <a:pt x="1409336" y="48960"/>
                </a:moveTo>
                <a:lnTo>
                  <a:pt x="1406292" y="48960"/>
                </a:lnTo>
                <a:lnTo>
                  <a:pt x="1406722" y="70808"/>
                </a:lnTo>
                <a:lnTo>
                  <a:pt x="1388659" y="71082"/>
                </a:lnTo>
                <a:lnTo>
                  <a:pt x="1364848" y="72428"/>
                </a:lnTo>
                <a:lnTo>
                  <a:pt x="1317866" y="101025"/>
                </a:lnTo>
                <a:lnTo>
                  <a:pt x="1312697" y="104241"/>
                </a:lnTo>
                <a:lnTo>
                  <a:pt x="1311020" y="110825"/>
                </a:lnTo>
                <a:lnTo>
                  <a:pt x="1314090" y="115991"/>
                </a:lnTo>
                <a:lnTo>
                  <a:pt x="1317293" y="121157"/>
                </a:lnTo>
                <a:lnTo>
                  <a:pt x="1324020" y="122849"/>
                </a:lnTo>
                <a:lnTo>
                  <a:pt x="1329199" y="119633"/>
                </a:lnTo>
                <a:lnTo>
                  <a:pt x="1428119" y="59460"/>
                </a:lnTo>
                <a:lnTo>
                  <a:pt x="1409336" y="48960"/>
                </a:lnTo>
                <a:close/>
              </a:path>
              <a:path w="1428114" h="1164590">
                <a:moveTo>
                  <a:pt x="1384868" y="60242"/>
                </a:moveTo>
                <a:lnTo>
                  <a:pt x="1364848" y="72428"/>
                </a:lnTo>
                <a:lnTo>
                  <a:pt x="1388659" y="71082"/>
                </a:lnTo>
                <a:lnTo>
                  <a:pt x="1406722" y="70808"/>
                </a:lnTo>
                <a:lnTo>
                  <a:pt x="1406694" y="69402"/>
                </a:lnTo>
                <a:lnTo>
                  <a:pt x="1401269" y="69402"/>
                </a:lnTo>
                <a:lnTo>
                  <a:pt x="1384868" y="60242"/>
                </a:lnTo>
                <a:close/>
              </a:path>
              <a:path w="1428114" h="1164590">
                <a:moveTo>
                  <a:pt x="1400839" y="50520"/>
                </a:moveTo>
                <a:lnTo>
                  <a:pt x="1384868" y="60242"/>
                </a:lnTo>
                <a:lnTo>
                  <a:pt x="1401269" y="69402"/>
                </a:lnTo>
                <a:lnTo>
                  <a:pt x="1400839" y="50520"/>
                </a:lnTo>
                <a:close/>
              </a:path>
              <a:path w="1428114" h="1164590">
                <a:moveTo>
                  <a:pt x="1406323" y="50520"/>
                </a:moveTo>
                <a:lnTo>
                  <a:pt x="1400839" y="50520"/>
                </a:lnTo>
                <a:lnTo>
                  <a:pt x="1401269" y="69402"/>
                </a:lnTo>
                <a:lnTo>
                  <a:pt x="1406694" y="69402"/>
                </a:lnTo>
                <a:lnTo>
                  <a:pt x="1406323" y="50520"/>
                </a:lnTo>
                <a:close/>
              </a:path>
              <a:path w="1428114" h="1164590">
                <a:moveTo>
                  <a:pt x="1406292" y="48960"/>
                </a:moveTo>
                <a:lnTo>
                  <a:pt x="1387397" y="49234"/>
                </a:lnTo>
                <a:lnTo>
                  <a:pt x="1367296" y="50428"/>
                </a:lnTo>
                <a:lnTo>
                  <a:pt x="1384868" y="60242"/>
                </a:lnTo>
                <a:lnTo>
                  <a:pt x="1400839" y="50520"/>
                </a:lnTo>
                <a:lnTo>
                  <a:pt x="1406323" y="50520"/>
                </a:lnTo>
                <a:lnTo>
                  <a:pt x="1406292" y="48960"/>
                </a:lnTo>
                <a:close/>
              </a:path>
              <a:path w="1428114" h="1164590">
                <a:moveTo>
                  <a:pt x="1321783" y="0"/>
                </a:moveTo>
                <a:lnTo>
                  <a:pt x="1315068" y="1810"/>
                </a:lnTo>
                <a:lnTo>
                  <a:pt x="1312127" y="7132"/>
                </a:lnTo>
                <a:lnTo>
                  <a:pt x="1309186" y="12310"/>
                </a:lnTo>
                <a:lnTo>
                  <a:pt x="1311152" y="19028"/>
                </a:lnTo>
                <a:lnTo>
                  <a:pt x="1367296" y="50428"/>
                </a:lnTo>
                <a:lnTo>
                  <a:pt x="1387397" y="49234"/>
                </a:lnTo>
                <a:lnTo>
                  <a:pt x="1406292" y="48960"/>
                </a:lnTo>
                <a:lnTo>
                  <a:pt x="1409336" y="48960"/>
                </a:lnTo>
                <a:lnTo>
                  <a:pt x="1321783" y="0"/>
                </a:lnTo>
                <a:close/>
              </a:path>
            </a:pathLst>
          </a:custGeom>
          <a:solidFill>
            <a:srgbClr val="FDD20E"/>
          </a:solidFill>
        </p:spPr>
        <p:txBody>
          <a:bodyPr wrap="square" lIns="0" tIns="0" rIns="0" bIns="0" rtlCol="0"/>
          <a:lstStyle/>
          <a:p>
            <a:endParaRPr sz="1539"/>
          </a:p>
        </p:txBody>
      </p:sp>
      <p:sp>
        <p:nvSpPr>
          <p:cNvPr id="16" name="object 16"/>
          <p:cNvSpPr/>
          <p:nvPr/>
        </p:nvSpPr>
        <p:spPr>
          <a:xfrm>
            <a:off x="4505286" y="2659189"/>
            <a:ext cx="4142322" cy="2066143"/>
          </a:xfrm>
          <a:prstGeom prst="rect">
            <a:avLst/>
          </a:prstGeom>
          <a:blipFill>
            <a:blip r:embed="rId10" cstate="print"/>
            <a:stretch>
              <a:fillRect/>
            </a:stretch>
          </a:blipFill>
        </p:spPr>
        <p:txBody>
          <a:bodyPr wrap="square" lIns="0" tIns="0" rIns="0" bIns="0" rtlCol="0"/>
          <a:lstStyle/>
          <a:p>
            <a:endParaRPr sz="1539"/>
          </a:p>
        </p:txBody>
      </p:sp>
      <p:sp>
        <p:nvSpPr>
          <p:cNvPr id="17" name="object 17"/>
          <p:cNvSpPr/>
          <p:nvPr/>
        </p:nvSpPr>
        <p:spPr>
          <a:xfrm>
            <a:off x="1032039" y="5532249"/>
            <a:ext cx="367568" cy="367578"/>
          </a:xfrm>
          <a:prstGeom prst="rect">
            <a:avLst/>
          </a:prstGeom>
          <a:blipFill>
            <a:blip r:embed="rId11" cstate="print"/>
            <a:stretch>
              <a:fillRect/>
            </a:stretch>
          </a:blipFill>
        </p:spPr>
        <p:txBody>
          <a:bodyPr wrap="square" lIns="0" tIns="0" rIns="0" bIns="0" rtlCol="0"/>
          <a:lstStyle/>
          <a:p>
            <a:endParaRPr sz="1539"/>
          </a:p>
        </p:txBody>
      </p:sp>
    </p:spTree>
    <p:extLst>
      <p:ext uri="{BB962C8B-B14F-4D97-AF65-F5344CB8AC3E}">
        <p14:creationId xmlns:p14="http://schemas.microsoft.com/office/powerpoint/2010/main" val="10342869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389576" y="441048"/>
            <a:ext cx="8084317" cy="421013"/>
          </a:xfrm>
          <a:prstGeom prst="rect">
            <a:avLst/>
          </a:prstGeom>
        </p:spPr>
        <p:txBody>
          <a:bodyPr vert="horz" wrap="square" lIns="0" tIns="0" rIns="0" bIns="0" rtlCol="0">
            <a:spAutoFit/>
          </a:bodyPr>
          <a:lstStyle/>
          <a:p>
            <a:pPr marL="493034"/>
            <a:r>
              <a:rPr spc="9" dirty="0"/>
              <a:t>L</a:t>
            </a:r>
            <a:r>
              <a:rPr spc="17" dirty="0"/>
              <a:t>a</a:t>
            </a:r>
            <a:r>
              <a:rPr spc="13" dirty="0"/>
              <a:t>b</a:t>
            </a:r>
            <a:r>
              <a:rPr spc="77" dirty="0">
                <a:latin typeface="Times New Roman"/>
                <a:cs typeface="Times New Roman"/>
              </a:rPr>
              <a:t> </a:t>
            </a:r>
            <a:r>
              <a:rPr spc="21" dirty="0"/>
              <a:t>1</a:t>
            </a:r>
            <a:r>
              <a:rPr spc="9" dirty="0"/>
              <a:t>0</a:t>
            </a:r>
            <a:r>
              <a:rPr spc="4" dirty="0"/>
              <a:t>:</a:t>
            </a:r>
            <a:r>
              <a:rPr spc="-56" dirty="0">
                <a:latin typeface="Times New Roman"/>
                <a:cs typeface="Times New Roman"/>
              </a:rPr>
              <a:t> </a:t>
            </a:r>
            <a:r>
              <a:rPr spc="13" dirty="0"/>
              <a:t>Acc</a:t>
            </a:r>
            <a:r>
              <a:rPr spc="17" dirty="0"/>
              <a:t>e</a:t>
            </a:r>
            <a:r>
              <a:rPr spc="13" dirty="0"/>
              <a:t>ss</a:t>
            </a:r>
            <a:r>
              <a:rPr spc="77" dirty="0">
                <a:latin typeface="Times New Roman"/>
                <a:cs typeface="Times New Roman"/>
              </a:rPr>
              <a:t> </a:t>
            </a:r>
            <a:r>
              <a:rPr spc="9" dirty="0"/>
              <a:t>to</a:t>
            </a:r>
            <a:r>
              <a:rPr spc="77" dirty="0">
                <a:latin typeface="Times New Roman"/>
                <a:cs typeface="Times New Roman"/>
              </a:rPr>
              <a:t> </a:t>
            </a:r>
            <a:r>
              <a:rPr spc="-47" dirty="0"/>
              <a:t>W</a:t>
            </a:r>
            <a:r>
              <a:rPr spc="9" dirty="0"/>
              <a:t>e</a:t>
            </a:r>
            <a:r>
              <a:rPr spc="13" dirty="0"/>
              <a:t>b</a:t>
            </a:r>
            <a:r>
              <a:rPr spc="86" dirty="0">
                <a:latin typeface="Times New Roman"/>
                <a:cs typeface="Times New Roman"/>
              </a:rPr>
              <a:t> </a:t>
            </a:r>
            <a:r>
              <a:rPr spc="17" dirty="0"/>
              <a:t>s</a:t>
            </a:r>
            <a:r>
              <a:rPr spc="9" dirty="0"/>
              <a:t>e</a:t>
            </a:r>
            <a:r>
              <a:rPr spc="13" dirty="0"/>
              <a:t>rv</a:t>
            </a:r>
            <a:r>
              <a:rPr spc="17" dirty="0"/>
              <a:t>e</a:t>
            </a:r>
            <a:r>
              <a:rPr spc="9" dirty="0"/>
              <a:t>r</a:t>
            </a:r>
            <a:r>
              <a:rPr spc="94" dirty="0">
                <a:latin typeface="Times New Roman"/>
                <a:cs typeface="Times New Roman"/>
              </a:rPr>
              <a:t> </a:t>
            </a:r>
            <a:r>
              <a:rPr spc="9" dirty="0"/>
              <a:t>-</a:t>
            </a:r>
            <a:r>
              <a:rPr spc="86" dirty="0">
                <a:latin typeface="Times New Roman"/>
                <a:cs typeface="Times New Roman"/>
              </a:rPr>
              <a:t> </a:t>
            </a:r>
            <a:r>
              <a:rPr spc="13" dirty="0"/>
              <a:t>Mi</a:t>
            </a:r>
            <a:r>
              <a:rPr spc="17" dirty="0"/>
              <a:t>n</a:t>
            </a:r>
            <a:r>
              <a:rPr spc="4" dirty="0"/>
              <a:t>i</a:t>
            </a:r>
            <a:r>
              <a:rPr spc="-51" dirty="0">
                <a:latin typeface="Times New Roman"/>
                <a:cs typeface="Times New Roman"/>
              </a:rPr>
              <a:t> </a:t>
            </a:r>
            <a:r>
              <a:rPr spc="17" dirty="0"/>
              <a:t>AP</a:t>
            </a:r>
            <a:r>
              <a:rPr spc="26" dirty="0">
                <a:latin typeface="Times New Roman"/>
                <a:cs typeface="Times New Roman"/>
              </a:rPr>
              <a:t> </a:t>
            </a:r>
            <a:r>
              <a:rPr spc="21" dirty="0"/>
              <a:t>m</a:t>
            </a:r>
            <a:r>
              <a:rPr spc="17" dirty="0"/>
              <a:t>o</a:t>
            </a:r>
            <a:r>
              <a:rPr spc="9" dirty="0"/>
              <a:t>de</a:t>
            </a:r>
          </a:p>
        </p:txBody>
      </p:sp>
      <p:sp>
        <p:nvSpPr>
          <p:cNvPr id="4" name="object 4"/>
          <p:cNvSpPr txBox="1"/>
          <p:nvPr/>
        </p:nvSpPr>
        <p:spPr>
          <a:xfrm>
            <a:off x="771329" y="1328569"/>
            <a:ext cx="3898689" cy="596574"/>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Open</a:t>
            </a:r>
            <a:r>
              <a:rPr sz="1881" spc="26"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S</a:t>
            </a:r>
            <a:r>
              <a:rPr sz="1881" spc="-13" dirty="0">
                <a:solidFill>
                  <a:srgbClr val="192450"/>
                </a:solidFill>
                <a:latin typeface="Arial"/>
                <a:cs typeface="Arial"/>
              </a:rPr>
              <a:t>P</a:t>
            </a:r>
            <a:r>
              <a:rPr sz="1881" dirty="0">
                <a:solidFill>
                  <a:srgbClr val="192450"/>
                </a:solidFill>
                <a:latin typeface="Arial"/>
                <a:cs typeface="Arial"/>
              </a:rPr>
              <a:t>WF01S</a:t>
            </a:r>
            <a:r>
              <a:rPr sz="1881" spc="43" dirty="0">
                <a:solidFill>
                  <a:srgbClr val="192450"/>
                </a:solidFill>
                <a:latin typeface="Times New Roman"/>
                <a:cs typeface="Times New Roman"/>
              </a:rPr>
              <a:t> </a:t>
            </a:r>
            <a:r>
              <a:rPr sz="1881" spc="-4" dirty="0">
                <a:solidFill>
                  <a:srgbClr val="192450"/>
                </a:solidFill>
                <a:latin typeface="Arial"/>
                <a:cs typeface="Arial"/>
              </a:rPr>
              <a:t>D</a:t>
            </a:r>
            <a:r>
              <a:rPr sz="1881" dirty="0">
                <a:solidFill>
                  <a:srgbClr val="192450"/>
                </a:solidFill>
                <a:latin typeface="Arial"/>
                <a:cs typeface="Arial"/>
              </a:rPr>
              <a:t>ev</a:t>
            </a:r>
            <a:r>
              <a:rPr sz="1881" spc="-9" dirty="0">
                <a:solidFill>
                  <a:srgbClr val="192450"/>
                </a:solidFill>
                <a:latin typeface="Arial"/>
                <a:cs typeface="Arial"/>
              </a:rPr>
              <a:t>i</a:t>
            </a:r>
            <a:r>
              <a:rPr sz="1881" dirty="0">
                <a:solidFill>
                  <a:srgbClr val="192450"/>
                </a:solidFill>
                <a:latin typeface="Arial"/>
                <a:cs typeface="Arial"/>
              </a:rPr>
              <a:t>ce</a:t>
            </a:r>
            <a:r>
              <a:rPr sz="1881" spc="43" dirty="0">
                <a:solidFill>
                  <a:srgbClr val="192450"/>
                </a:solidFill>
                <a:latin typeface="Times New Roman"/>
                <a:cs typeface="Times New Roman"/>
              </a:rPr>
              <a:t> </a:t>
            </a:r>
            <a:r>
              <a:rPr sz="1881" dirty="0">
                <a:solidFill>
                  <a:srgbClr val="192450"/>
                </a:solidFill>
                <a:latin typeface="Arial"/>
                <a:cs typeface="Arial"/>
              </a:rPr>
              <a:t>S</a:t>
            </a:r>
            <a:r>
              <a:rPr sz="1881" spc="-13" dirty="0">
                <a:solidFill>
                  <a:srgbClr val="192450"/>
                </a:solidFill>
                <a:latin typeface="Arial"/>
                <a:cs typeface="Arial"/>
              </a:rPr>
              <a:t>t</a:t>
            </a:r>
            <a:r>
              <a:rPr sz="1881" spc="-4" dirty="0">
                <a:solidFill>
                  <a:srgbClr val="192450"/>
                </a:solidFill>
                <a:latin typeface="Arial"/>
                <a:cs typeface="Arial"/>
              </a:rPr>
              <a:t>atus</a:t>
            </a:r>
            <a:endParaRPr sz="1881">
              <a:latin typeface="Arial"/>
              <a:cs typeface="Arial"/>
            </a:endParaRPr>
          </a:p>
          <a:p>
            <a:pPr marL="513667" lvl="1" indent="-168326">
              <a:spcBef>
                <a:spcPts val="590"/>
              </a:spcBef>
              <a:buClr>
                <a:srgbClr val="37A9DB"/>
              </a:buClr>
              <a:buFont typeface="Arial"/>
              <a:buChar char="•"/>
              <a:tabLst>
                <a:tab pos="514210" algn="l"/>
              </a:tabLst>
            </a:pPr>
            <a:r>
              <a:rPr sz="1496" spc="4" dirty="0">
                <a:solidFill>
                  <a:srgbClr val="37A9DB"/>
                </a:solidFill>
                <a:latin typeface="Arial"/>
                <a:cs typeface="Arial"/>
              </a:rPr>
              <a:t>clic</a:t>
            </a:r>
            <a:r>
              <a:rPr sz="1496" dirty="0">
                <a:solidFill>
                  <a:srgbClr val="37A9DB"/>
                </a:solidFill>
                <a:latin typeface="Arial"/>
                <a:cs typeface="Arial"/>
              </a:rPr>
              <a:t>k</a:t>
            </a:r>
            <a:r>
              <a:rPr sz="1496" spc="26" dirty="0">
                <a:solidFill>
                  <a:srgbClr val="37A9DB"/>
                </a:solidFill>
                <a:latin typeface="Times New Roman"/>
                <a:cs typeface="Times New Roman"/>
              </a:rPr>
              <a:t> </a:t>
            </a:r>
            <a:r>
              <a:rPr sz="1496" spc="-4" dirty="0">
                <a:solidFill>
                  <a:srgbClr val="37A9DB"/>
                </a:solidFill>
                <a:latin typeface="Arial"/>
                <a:cs typeface="Arial"/>
              </a:rPr>
              <a:t>o</a:t>
            </a:r>
            <a:r>
              <a:rPr sz="1496" dirty="0">
                <a:solidFill>
                  <a:srgbClr val="37A9DB"/>
                </a:solidFill>
                <a:latin typeface="Arial"/>
                <a:cs typeface="Arial"/>
              </a:rPr>
              <a:t>n</a:t>
            </a:r>
            <a:r>
              <a:rPr sz="1496" spc="43" dirty="0">
                <a:solidFill>
                  <a:srgbClr val="37A9DB"/>
                </a:solidFill>
                <a:latin typeface="Times New Roman"/>
                <a:cs typeface="Times New Roman"/>
              </a:rPr>
              <a:t> </a:t>
            </a:r>
            <a:r>
              <a:rPr sz="1496" dirty="0">
                <a:solidFill>
                  <a:srgbClr val="37A9DB"/>
                </a:solidFill>
                <a:latin typeface="Arial"/>
                <a:cs typeface="Arial"/>
              </a:rPr>
              <a:t>the</a:t>
            </a:r>
            <a:r>
              <a:rPr sz="1496" spc="56" dirty="0">
                <a:solidFill>
                  <a:srgbClr val="37A9DB"/>
                </a:solidFill>
                <a:latin typeface="Times New Roman"/>
                <a:cs typeface="Times New Roman"/>
              </a:rPr>
              <a:t> </a:t>
            </a:r>
            <a:r>
              <a:rPr sz="1496" spc="-4" dirty="0">
                <a:solidFill>
                  <a:srgbClr val="37A9DB"/>
                </a:solidFill>
                <a:latin typeface="Arial"/>
                <a:cs typeface="Arial"/>
              </a:rPr>
              <a:t>h</a:t>
            </a:r>
            <a:r>
              <a:rPr sz="1496" spc="4" dirty="0">
                <a:solidFill>
                  <a:srgbClr val="37A9DB"/>
                </a:solidFill>
                <a:latin typeface="Arial"/>
                <a:cs typeface="Arial"/>
              </a:rPr>
              <a:t>i</a:t>
            </a:r>
            <a:r>
              <a:rPr sz="1496" spc="-4" dirty="0">
                <a:solidFill>
                  <a:srgbClr val="37A9DB"/>
                </a:solidFill>
                <a:latin typeface="Arial"/>
                <a:cs typeface="Arial"/>
              </a:rPr>
              <a:t>gh</a:t>
            </a:r>
            <a:r>
              <a:rPr sz="1496" spc="4" dirty="0">
                <a:solidFill>
                  <a:srgbClr val="37A9DB"/>
                </a:solidFill>
                <a:latin typeface="Arial"/>
                <a:cs typeface="Arial"/>
              </a:rPr>
              <a:t>li</a:t>
            </a:r>
            <a:r>
              <a:rPr sz="1496" spc="-4" dirty="0">
                <a:solidFill>
                  <a:srgbClr val="37A9DB"/>
                </a:solidFill>
                <a:latin typeface="Arial"/>
                <a:cs typeface="Arial"/>
              </a:rPr>
              <a:t>ghte</a:t>
            </a:r>
            <a:r>
              <a:rPr sz="1496" dirty="0">
                <a:solidFill>
                  <a:srgbClr val="37A9DB"/>
                </a:solidFill>
                <a:latin typeface="Arial"/>
                <a:cs typeface="Arial"/>
              </a:rPr>
              <a:t>d</a:t>
            </a:r>
            <a:r>
              <a:rPr sz="1496" spc="21" dirty="0">
                <a:solidFill>
                  <a:srgbClr val="37A9DB"/>
                </a:solidFill>
                <a:latin typeface="Times New Roman"/>
                <a:cs typeface="Times New Roman"/>
              </a:rPr>
              <a:t> </a:t>
            </a:r>
            <a:r>
              <a:rPr sz="1496" spc="4" dirty="0">
                <a:solidFill>
                  <a:srgbClr val="37A9DB"/>
                </a:solidFill>
                <a:latin typeface="Arial"/>
                <a:cs typeface="Arial"/>
              </a:rPr>
              <a:t>li</a:t>
            </a:r>
            <a:r>
              <a:rPr sz="1496" spc="-4" dirty="0">
                <a:solidFill>
                  <a:srgbClr val="37A9DB"/>
                </a:solidFill>
                <a:latin typeface="Arial"/>
                <a:cs typeface="Arial"/>
              </a:rPr>
              <a:t>nk</a:t>
            </a:r>
            <a:endParaRPr sz="1496">
              <a:latin typeface="Arial"/>
              <a:cs typeface="Arial"/>
            </a:endParaRPr>
          </a:p>
        </p:txBody>
      </p:sp>
      <p:sp>
        <p:nvSpPr>
          <p:cNvPr id="5" name="object 5"/>
          <p:cNvSpPr txBox="1"/>
          <p:nvPr/>
        </p:nvSpPr>
        <p:spPr>
          <a:xfrm>
            <a:off x="771348" y="3292581"/>
            <a:ext cx="3671718" cy="51308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17" dirty="0">
                <a:solidFill>
                  <a:srgbClr val="192450"/>
                </a:solidFill>
                <a:latin typeface="Arial"/>
                <a:cs typeface="Arial"/>
              </a:rPr>
              <a:t>T</a:t>
            </a:r>
            <a:r>
              <a:rPr sz="1667" dirty="0">
                <a:solidFill>
                  <a:srgbClr val="192450"/>
                </a:solidFill>
                <a:latin typeface="Arial"/>
                <a:cs typeface="Arial"/>
              </a:rPr>
              <a:t>h</a:t>
            </a:r>
            <a:r>
              <a:rPr sz="1667" spc="9" dirty="0">
                <a:solidFill>
                  <a:srgbClr val="192450"/>
                </a:solidFill>
                <a:latin typeface="Arial"/>
                <a:cs typeface="Arial"/>
              </a:rPr>
              <a:t>e</a:t>
            </a:r>
            <a:r>
              <a:rPr sz="1667" spc="38" dirty="0">
                <a:solidFill>
                  <a:srgbClr val="192450"/>
                </a:solidFill>
                <a:latin typeface="Times New Roman"/>
                <a:cs typeface="Times New Roman"/>
              </a:rPr>
              <a:t> </a:t>
            </a:r>
            <a:r>
              <a:rPr sz="1667" spc="9" dirty="0">
                <a:solidFill>
                  <a:srgbClr val="192450"/>
                </a:solidFill>
                <a:latin typeface="Arial"/>
                <a:cs typeface="Arial"/>
              </a:rPr>
              <a:t>SPWF0</a:t>
            </a:r>
            <a:r>
              <a:rPr sz="1667" spc="-4" dirty="0">
                <a:solidFill>
                  <a:srgbClr val="192450"/>
                </a:solidFill>
                <a:latin typeface="Arial"/>
                <a:cs typeface="Arial"/>
              </a:rPr>
              <a:t>1</a:t>
            </a:r>
            <a:r>
              <a:rPr sz="1667" spc="9" dirty="0">
                <a:solidFill>
                  <a:srgbClr val="192450"/>
                </a:solidFill>
                <a:latin typeface="Arial"/>
                <a:cs typeface="Arial"/>
              </a:rPr>
              <a:t>S</a:t>
            </a:r>
            <a:r>
              <a:rPr sz="1667" spc="56" dirty="0">
                <a:solidFill>
                  <a:srgbClr val="192450"/>
                </a:solidFill>
                <a:latin typeface="Times New Roman"/>
                <a:cs typeface="Times New Roman"/>
              </a:rPr>
              <a:t> </a:t>
            </a:r>
            <a:r>
              <a:rPr sz="1667" spc="4" dirty="0">
                <a:solidFill>
                  <a:srgbClr val="192450"/>
                </a:solidFill>
                <a:latin typeface="Arial"/>
                <a:cs typeface="Arial"/>
              </a:rPr>
              <a:t>D</a:t>
            </a:r>
            <a:r>
              <a:rPr sz="1667" spc="-4" dirty="0">
                <a:solidFill>
                  <a:srgbClr val="192450"/>
                </a:solidFill>
                <a:latin typeface="Arial"/>
                <a:cs typeface="Arial"/>
              </a:rPr>
              <a:t>e</a:t>
            </a:r>
            <a:r>
              <a:rPr sz="1667" spc="4" dirty="0">
                <a:solidFill>
                  <a:srgbClr val="192450"/>
                </a:solidFill>
                <a:latin typeface="Arial"/>
                <a:cs typeface="Arial"/>
              </a:rPr>
              <a:t>vi</a:t>
            </a:r>
            <a:r>
              <a:rPr sz="1667" spc="-4" dirty="0">
                <a:solidFill>
                  <a:srgbClr val="192450"/>
                </a:solidFill>
                <a:latin typeface="Arial"/>
                <a:cs typeface="Arial"/>
              </a:rPr>
              <a:t>c</a:t>
            </a:r>
            <a:r>
              <a:rPr sz="1667" spc="9" dirty="0">
                <a:solidFill>
                  <a:srgbClr val="192450"/>
                </a:solidFill>
                <a:latin typeface="Arial"/>
                <a:cs typeface="Arial"/>
              </a:rPr>
              <a:t>e</a:t>
            </a:r>
            <a:r>
              <a:rPr sz="1667" spc="64" dirty="0">
                <a:solidFill>
                  <a:srgbClr val="192450"/>
                </a:solidFill>
                <a:latin typeface="Times New Roman"/>
                <a:cs typeface="Times New Roman"/>
              </a:rPr>
              <a:t> </a:t>
            </a:r>
            <a:r>
              <a:rPr sz="1667" spc="4" dirty="0">
                <a:solidFill>
                  <a:srgbClr val="192450"/>
                </a:solidFill>
                <a:latin typeface="Arial"/>
                <a:cs typeface="Arial"/>
              </a:rPr>
              <a:t>Stat</a:t>
            </a:r>
            <a:r>
              <a:rPr sz="1667" dirty="0">
                <a:solidFill>
                  <a:srgbClr val="192450"/>
                </a:solidFill>
                <a:latin typeface="Arial"/>
                <a:cs typeface="Arial"/>
              </a:rPr>
              <a:t>u</a:t>
            </a:r>
            <a:r>
              <a:rPr sz="1667" spc="4" dirty="0">
                <a:solidFill>
                  <a:srgbClr val="192450"/>
                </a:solidFill>
                <a:latin typeface="Arial"/>
                <a:cs typeface="Arial"/>
              </a:rPr>
              <a:t>s</a:t>
            </a:r>
            <a:r>
              <a:rPr sz="1667" spc="43" dirty="0">
                <a:solidFill>
                  <a:srgbClr val="192450"/>
                </a:solidFill>
                <a:latin typeface="Times New Roman"/>
                <a:cs typeface="Times New Roman"/>
              </a:rPr>
              <a:t> </a:t>
            </a:r>
            <a:r>
              <a:rPr sz="1667" spc="-34" dirty="0">
                <a:solidFill>
                  <a:srgbClr val="192450"/>
                </a:solidFill>
                <a:latin typeface="Arial"/>
                <a:cs typeface="Arial"/>
              </a:rPr>
              <a:t>w</a:t>
            </a:r>
            <a:r>
              <a:rPr sz="1667" spc="-4" dirty="0">
                <a:solidFill>
                  <a:srgbClr val="192450"/>
                </a:solidFill>
                <a:latin typeface="Arial"/>
                <a:cs typeface="Arial"/>
              </a:rPr>
              <a:t>i</a:t>
            </a:r>
            <a:r>
              <a:rPr sz="1667" spc="-13" dirty="0">
                <a:solidFill>
                  <a:srgbClr val="192450"/>
                </a:solidFill>
                <a:latin typeface="Arial"/>
                <a:cs typeface="Arial"/>
              </a:rPr>
              <a:t>l</a:t>
            </a:r>
            <a:r>
              <a:rPr sz="1667" dirty="0">
                <a:solidFill>
                  <a:srgbClr val="192450"/>
                </a:solidFill>
                <a:latin typeface="Arial"/>
                <a:cs typeface="Arial"/>
              </a:rPr>
              <a:t>l</a:t>
            </a:r>
            <a:r>
              <a:rPr sz="1667" spc="97" dirty="0">
                <a:solidFill>
                  <a:srgbClr val="192450"/>
                </a:solidFill>
                <a:latin typeface="Times New Roman"/>
                <a:cs typeface="Times New Roman"/>
              </a:rPr>
              <a:t> </a:t>
            </a:r>
            <a:r>
              <a:rPr sz="1667" dirty="0">
                <a:solidFill>
                  <a:srgbClr val="192450"/>
                </a:solidFill>
                <a:latin typeface="Arial"/>
                <a:cs typeface="Arial"/>
              </a:rPr>
              <a:t>b</a:t>
            </a:r>
            <a:r>
              <a:rPr sz="1667" spc="9" dirty="0">
                <a:solidFill>
                  <a:srgbClr val="192450"/>
                </a:solidFill>
                <a:latin typeface="Arial"/>
                <a:cs typeface="Arial"/>
              </a:rPr>
              <a:t>e</a:t>
            </a:r>
            <a:endParaRPr sz="1667">
              <a:latin typeface="Arial"/>
              <a:cs typeface="Arial"/>
            </a:endParaRPr>
          </a:p>
          <a:p>
            <a:pPr marL="178643">
              <a:spcBef>
                <a:spcPts val="34"/>
              </a:spcBef>
            </a:pPr>
            <a:r>
              <a:rPr sz="1667" spc="4" dirty="0">
                <a:solidFill>
                  <a:srgbClr val="192450"/>
                </a:solidFill>
                <a:latin typeface="Arial"/>
                <a:cs typeface="Arial"/>
              </a:rPr>
              <a:t>d</a:t>
            </a:r>
            <a:r>
              <a:rPr sz="1667" spc="-13" dirty="0">
                <a:solidFill>
                  <a:srgbClr val="192450"/>
                </a:solidFill>
                <a:latin typeface="Arial"/>
                <a:cs typeface="Arial"/>
              </a:rPr>
              <a:t>i</a:t>
            </a:r>
            <a:r>
              <a:rPr sz="1667" spc="9" dirty="0">
                <a:solidFill>
                  <a:srgbClr val="192450"/>
                </a:solidFill>
                <a:latin typeface="Arial"/>
                <a:cs typeface="Arial"/>
              </a:rPr>
              <a:t>sp</a:t>
            </a:r>
            <a:r>
              <a:rPr sz="1667" spc="-13" dirty="0">
                <a:solidFill>
                  <a:srgbClr val="192450"/>
                </a:solidFill>
                <a:latin typeface="Arial"/>
                <a:cs typeface="Arial"/>
              </a:rPr>
              <a:t>l</a:t>
            </a:r>
            <a:r>
              <a:rPr sz="1667" spc="4" dirty="0">
                <a:solidFill>
                  <a:srgbClr val="192450"/>
                </a:solidFill>
                <a:latin typeface="Arial"/>
                <a:cs typeface="Arial"/>
              </a:rPr>
              <a:t>a</a:t>
            </a:r>
            <a:r>
              <a:rPr sz="1667" spc="-26" dirty="0">
                <a:solidFill>
                  <a:srgbClr val="192450"/>
                </a:solidFill>
                <a:latin typeface="Arial"/>
                <a:cs typeface="Arial"/>
              </a:rPr>
              <a:t>y</a:t>
            </a:r>
            <a:r>
              <a:rPr sz="1667" spc="4" dirty="0">
                <a:solidFill>
                  <a:srgbClr val="192450"/>
                </a:solidFill>
                <a:latin typeface="Arial"/>
                <a:cs typeface="Arial"/>
              </a:rPr>
              <a:t>ed</a:t>
            </a:r>
            <a:endParaRPr sz="1667">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07422"/>
            <a:r>
              <a:rPr sz="1112" spc="-73" dirty="0">
                <a:solidFill>
                  <a:srgbClr val="FFFFFF"/>
                </a:solidFill>
                <a:latin typeface="Arial"/>
                <a:cs typeface="Arial"/>
              </a:rPr>
              <a:t>11</a:t>
            </a:r>
            <a:r>
              <a:rPr sz="1112" spc="4" dirty="0">
                <a:solidFill>
                  <a:srgbClr val="FFFFFF"/>
                </a:solidFill>
                <a:latin typeface="Arial"/>
                <a:cs typeface="Arial"/>
              </a:rPr>
              <a:t>1</a:t>
            </a:r>
            <a:endParaRPr sz="1112">
              <a:latin typeface="Arial"/>
              <a:cs typeface="Arial"/>
            </a:endParaRPr>
          </a:p>
        </p:txBody>
      </p:sp>
      <p:sp>
        <p:nvSpPr>
          <p:cNvPr id="7" name="object 7"/>
          <p:cNvSpPr/>
          <p:nvPr/>
        </p:nvSpPr>
        <p:spPr>
          <a:xfrm>
            <a:off x="490518" y="4440630"/>
            <a:ext cx="3666165" cy="1941742"/>
          </a:xfrm>
          <a:prstGeom prst="rect">
            <a:avLst/>
          </a:prstGeom>
          <a:blipFill>
            <a:blip r:embed="rId4" cstate="print"/>
            <a:stretch>
              <a:fillRect/>
            </a:stretch>
          </a:blipFill>
        </p:spPr>
        <p:txBody>
          <a:bodyPr wrap="square" lIns="0" tIns="0" rIns="0" bIns="0" rtlCol="0"/>
          <a:lstStyle/>
          <a:p>
            <a:endParaRPr sz="1539"/>
          </a:p>
        </p:txBody>
      </p:sp>
      <p:sp>
        <p:nvSpPr>
          <p:cNvPr id="8" name="object 8"/>
          <p:cNvSpPr/>
          <p:nvPr/>
        </p:nvSpPr>
        <p:spPr>
          <a:xfrm>
            <a:off x="1030587" y="6072131"/>
            <a:ext cx="76109" cy="66433"/>
          </a:xfrm>
          <a:prstGeom prst="rect">
            <a:avLst/>
          </a:prstGeom>
          <a:blipFill>
            <a:blip r:embed="rId5" cstate="print"/>
            <a:stretch>
              <a:fillRect/>
            </a:stretch>
          </a:blipFill>
        </p:spPr>
        <p:txBody>
          <a:bodyPr wrap="square" lIns="0" tIns="0" rIns="0" bIns="0" rtlCol="0"/>
          <a:lstStyle/>
          <a:p>
            <a:endParaRPr sz="1539"/>
          </a:p>
        </p:txBody>
      </p:sp>
      <p:sp>
        <p:nvSpPr>
          <p:cNvPr id="9" name="object 9"/>
          <p:cNvSpPr/>
          <p:nvPr/>
        </p:nvSpPr>
        <p:spPr>
          <a:xfrm>
            <a:off x="466276" y="4418120"/>
            <a:ext cx="3714830" cy="1988656"/>
          </a:xfrm>
          <a:prstGeom prst="rect">
            <a:avLst/>
          </a:prstGeom>
          <a:blipFill>
            <a:blip r:embed="rId6" cstate="print"/>
            <a:stretch>
              <a:fillRect/>
            </a:stretch>
          </a:blipFill>
        </p:spPr>
        <p:txBody>
          <a:bodyPr wrap="square" lIns="0" tIns="0" rIns="0" bIns="0" rtlCol="0"/>
          <a:lstStyle/>
          <a:p>
            <a:endParaRPr sz="1539"/>
          </a:p>
        </p:txBody>
      </p:sp>
      <p:sp>
        <p:nvSpPr>
          <p:cNvPr id="10" name="object 10"/>
          <p:cNvSpPr txBox="1"/>
          <p:nvPr/>
        </p:nvSpPr>
        <p:spPr>
          <a:xfrm>
            <a:off x="1756562" y="5513147"/>
            <a:ext cx="1051234"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13" dirty="0">
                <a:solidFill>
                  <a:srgbClr val="156FB8"/>
                </a:solidFill>
                <a:latin typeface="Arial"/>
                <a:cs typeface="Arial"/>
              </a:rPr>
              <a:t>F</a:t>
            </a:r>
            <a:r>
              <a:rPr sz="1667" spc="4" dirty="0">
                <a:solidFill>
                  <a:srgbClr val="156FB8"/>
                </a:solidFill>
                <a:latin typeface="Arial"/>
                <a:cs typeface="Arial"/>
              </a:rPr>
              <a:t>_A</a:t>
            </a:r>
            <a:r>
              <a:rPr sz="1667" spc="9" dirty="0">
                <a:solidFill>
                  <a:srgbClr val="156FB8"/>
                </a:solidFill>
                <a:latin typeface="Arial"/>
                <a:cs typeface="Arial"/>
              </a:rPr>
              <a:t>P</a:t>
            </a:r>
            <a:endParaRPr sz="1667">
              <a:latin typeface="Arial"/>
              <a:cs typeface="Arial"/>
            </a:endParaRPr>
          </a:p>
        </p:txBody>
      </p:sp>
      <p:sp>
        <p:nvSpPr>
          <p:cNvPr id="11" name="object 11"/>
          <p:cNvSpPr/>
          <p:nvPr/>
        </p:nvSpPr>
        <p:spPr>
          <a:xfrm>
            <a:off x="2680360" y="4712404"/>
            <a:ext cx="1208947" cy="575761"/>
          </a:xfrm>
          <a:prstGeom prst="rect">
            <a:avLst/>
          </a:prstGeom>
          <a:blipFill>
            <a:blip r:embed="rId7" cstate="print"/>
            <a:stretch>
              <a:fillRect/>
            </a:stretch>
          </a:blipFill>
        </p:spPr>
        <p:txBody>
          <a:bodyPr wrap="square" lIns="0" tIns="0" rIns="0" bIns="0" rtlCol="0"/>
          <a:lstStyle/>
          <a:p>
            <a:endParaRPr sz="1539"/>
          </a:p>
        </p:txBody>
      </p:sp>
      <p:sp>
        <p:nvSpPr>
          <p:cNvPr id="12" name="object 12"/>
          <p:cNvSpPr/>
          <p:nvPr/>
        </p:nvSpPr>
        <p:spPr>
          <a:xfrm>
            <a:off x="1426813" y="5328340"/>
            <a:ext cx="183675" cy="183668"/>
          </a:xfrm>
          <a:prstGeom prst="rect">
            <a:avLst/>
          </a:prstGeom>
          <a:blipFill>
            <a:blip r:embed="rId8" cstate="print"/>
            <a:stretch>
              <a:fillRect/>
            </a:stretch>
          </a:blipFill>
        </p:spPr>
        <p:txBody>
          <a:bodyPr wrap="square" lIns="0" tIns="0" rIns="0" bIns="0" rtlCol="0"/>
          <a:lstStyle/>
          <a:p>
            <a:endParaRPr sz="1539"/>
          </a:p>
        </p:txBody>
      </p:sp>
      <p:sp>
        <p:nvSpPr>
          <p:cNvPr id="13" name="object 13"/>
          <p:cNvSpPr/>
          <p:nvPr/>
        </p:nvSpPr>
        <p:spPr>
          <a:xfrm>
            <a:off x="2335711" y="4750186"/>
            <a:ext cx="231825" cy="231805"/>
          </a:xfrm>
          <a:prstGeom prst="rect">
            <a:avLst/>
          </a:prstGeom>
          <a:blipFill>
            <a:blip r:embed="rId9" cstate="print"/>
            <a:stretch>
              <a:fillRect/>
            </a:stretch>
          </a:blipFill>
        </p:spPr>
        <p:txBody>
          <a:bodyPr wrap="square" lIns="0" tIns="0" rIns="0" bIns="0" rtlCol="0"/>
          <a:lstStyle/>
          <a:p>
            <a:endParaRPr sz="1539"/>
          </a:p>
        </p:txBody>
      </p:sp>
      <p:sp>
        <p:nvSpPr>
          <p:cNvPr id="14" name="object 14"/>
          <p:cNvSpPr txBox="1"/>
          <p:nvPr/>
        </p:nvSpPr>
        <p:spPr>
          <a:xfrm>
            <a:off x="5121977" y="5278829"/>
            <a:ext cx="3386104" cy="1110560"/>
          </a:xfrm>
          <a:prstGeom prst="rect">
            <a:avLst/>
          </a:prstGeom>
          <a:ln w="28544">
            <a:solidFill>
              <a:srgbClr val="D1157A"/>
            </a:solidFill>
          </a:ln>
        </p:spPr>
        <p:txBody>
          <a:bodyPr vert="horz" wrap="square" lIns="0" tIns="0" rIns="0" bIns="0" rtlCol="0">
            <a:spAutoFit/>
          </a:bodyPr>
          <a:lstStyle/>
          <a:p>
            <a:pPr marL="73846"/>
            <a:r>
              <a:rPr sz="1112" b="1" i="1" spc="9" dirty="0">
                <a:solidFill>
                  <a:srgbClr val="231F20"/>
                </a:solidFill>
                <a:latin typeface="Calibri"/>
                <a:cs typeface="Calibri"/>
              </a:rPr>
              <a:t>T</a:t>
            </a:r>
            <a:r>
              <a:rPr sz="1112" b="1" i="1" dirty="0">
                <a:solidFill>
                  <a:srgbClr val="231F20"/>
                </a:solidFill>
                <a:latin typeface="Calibri"/>
                <a:cs typeface="Calibri"/>
              </a:rPr>
              <a:t>ip:</a:t>
            </a:r>
            <a:r>
              <a:rPr sz="1112" b="1" i="1" spc="-26" dirty="0">
                <a:solidFill>
                  <a:srgbClr val="231F20"/>
                </a:solidFill>
                <a:latin typeface="Times New Roman"/>
                <a:cs typeface="Times New Roman"/>
              </a:rPr>
              <a:t> </a:t>
            </a:r>
            <a:r>
              <a:rPr sz="1112" b="1" i="1" spc="9" dirty="0">
                <a:solidFill>
                  <a:srgbClr val="231F20"/>
                </a:solidFill>
                <a:latin typeface="Calibri"/>
                <a:cs typeface="Calibri"/>
              </a:rPr>
              <a:t>T</a:t>
            </a:r>
            <a:r>
              <a:rPr sz="1112" b="1" i="1" dirty="0">
                <a:solidFill>
                  <a:srgbClr val="231F20"/>
                </a:solidFill>
                <a:latin typeface="Calibri"/>
                <a:cs typeface="Calibri"/>
              </a:rPr>
              <a:t>h</a:t>
            </a:r>
            <a:r>
              <a:rPr sz="1112" b="1" i="1" spc="4" dirty="0">
                <a:solidFill>
                  <a:srgbClr val="231F20"/>
                </a:solidFill>
                <a:latin typeface="Calibri"/>
                <a:cs typeface="Calibri"/>
              </a:rPr>
              <a:t>e</a:t>
            </a:r>
            <a:r>
              <a:rPr sz="1112" b="1" i="1" spc="-13" dirty="0">
                <a:solidFill>
                  <a:srgbClr val="231F20"/>
                </a:solidFill>
                <a:latin typeface="Times New Roman"/>
                <a:cs typeface="Times New Roman"/>
              </a:rPr>
              <a:t> </a:t>
            </a:r>
            <a:r>
              <a:rPr sz="1112" b="1" i="1" u="heavy" spc="4" dirty="0">
                <a:solidFill>
                  <a:srgbClr val="231F20"/>
                </a:solidFill>
                <a:latin typeface="Calibri"/>
                <a:cs typeface="Calibri"/>
              </a:rPr>
              <a:t>Mi</a:t>
            </a:r>
            <a:r>
              <a:rPr sz="1112" b="1" i="1" u="heavy" spc="9" dirty="0">
                <a:solidFill>
                  <a:srgbClr val="231F20"/>
                </a:solidFill>
                <a:latin typeface="Calibri"/>
                <a:cs typeface="Calibri"/>
              </a:rPr>
              <a:t>n</a:t>
            </a:r>
            <a:r>
              <a:rPr sz="1112" b="1" i="1" u="heavy" dirty="0">
                <a:solidFill>
                  <a:srgbClr val="231F20"/>
                </a:solidFill>
                <a:latin typeface="Calibri"/>
                <a:cs typeface="Calibri"/>
              </a:rPr>
              <a:t>i</a:t>
            </a:r>
            <a:r>
              <a:rPr sz="1112" b="1" i="1" u="heavy" spc="17" dirty="0">
                <a:solidFill>
                  <a:srgbClr val="231F20"/>
                </a:solidFill>
                <a:latin typeface="Calibri"/>
                <a:cs typeface="Calibri"/>
              </a:rPr>
              <a:t> </a:t>
            </a:r>
            <a:r>
              <a:rPr sz="1112" b="1" i="1" u="heavy" spc="4" dirty="0">
                <a:solidFill>
                  <a:srgbClr val="231F20"/>
                </a:solidFill>
                <a:latin typeface="Calibri"/>
                <a:cs typeface="Calibri"/>
              </a:rPr>
              <a:t>AP</a:t>
            </a:r>
            <a:r>
              <a:rPr sz="1112" b="1" i="1" u="heavy" spc="-13" dirty="0">
                <a:solidFill>
                  <a:srgbClr val="231F20"/>
                </a:solidFill>
                <a:latin typeface="Calibri"/>
                <a:cs typeface="Calibri"/>
              </a:rPr>
              <a:t> </a:t>
            </a:r>
            <a:r>
              <a:rPr sz="1112" b="1" i="1" u="heavy" spc="4" dirty="0">
                <a:solidFill>
                  <a:srgbClr val="231F20"/>
                </a:solidFill>
                <a:latin typeface="Calibri"/>
                <a:cs typeface="Calibri"/>
              </a:rPr>
              <a:t>domain</a:t>
            </a:r>
            <a:r>
              <a:rPr sz="1112" b="1" i="1" u="heavy" spc="21" dirty="0">
                <a:solidFill>
                  <a:srgbClr val="231F20"/>
                </a:solidFill>
                <a:latin typeface="Calibri"/>
                <a:cs typeface="Calibri"/>
              </a:rPr>
              <a:t> </a:t>
            </a:r>
            <a:r>
              <a:rPr sz="1112" b="1" i="1" spc="-13" dirty="0">
                <a:solidFill>
                  <a:srgbClr val="231F20"/>
                </a:solidFill>
                <a:latin typeface="Calibri"/>
                <a:cs typeface="Calibri"/>
              </a:rPr>
              <a:t>c</a:t>
            </a:r>
            <a:r>
              <a:rPr sz="1112" b="1" i="1" spc="4" dirty="0">
                <a:solidFill>
                  <a:srgbClr val="231F20"/>
                </a:solidFill>
                <a:latin typeface="Calibri"/>
                <a:cs typeface="Calibri"/>
              </a:rPr>
              <a:t>an</a:t>
            </a:r>
            <a:r>
              <a:rPr sz="1112" b="1" i="1" spc="-4" dirty="0">
                <a:solidFill>
                  <a:srgbClr val="231F20"/>
                </a:solidFill>
                <a:latin typeface="Times New Roman"/>
                <a:cs typeface="Times New Roman"/>
              </a:rPr>
              <a:t> </a:t>
            </a:r>
            <a:r>
              <a:rPr sz="1112" b="1" i="1" spc="4" dirty="0">
                <a:solidFill>
                  <a:srgbClr val="231F20"/>
                </a:solidFill>
                <a:latin typeface="Calibri"/>
                <a:cs typeface="Calibri"/>
              </a:rPr>
              <a:t>be</a:t>
            </a:r>
            <a:r>
              <a:rPr sz="1112" b="1" i="1" spc="-21" dirty="0">
                <a:solidFill>
                  <a:srgbClr val="231F20"/>
                </a:solidFill>
                <a:latin typeface="Times New Roman"/>
                <a:cs typeface="Times New Roman"/>
              </a:rPr>
              <a:t> </a:t>
            </a:r>
            <a:r>
              <a:rPr sz="1112" b="1" i="1" spc="-4" dirty="0">
                <a:solidFill>
                  <a:srgbClr val="231F20"/>
                </a:solidFill>
                <a:latin typeface="Calibri"/>
                <a:cs typeface="Calibri"/>
              </a:rPr>
              <a:t>s</a:t>
            </a:r>
            <a:r>
              <a:rPr sz="1112" b="1" i="1" spc="-9" dirty="0">
                <a:solidFill>
                  <a:srgbClr val="231F20"/>
                </a:solidFill>
                <a:latin typeface="Calibri"/>
                <a:cs typeface="Calibri"/>
              </a:rPr>
              <a:t>e</a:t>
            </a:r>
            <a:r>
              <a:rPr sz="1112" b="1" i="1" dirty="0">
                <a:solidFill>
                  <a:srgbClr val="231F20"/>
                </a:solidFill>
                <a:latin typeface="Calibri"/>
                <a:cs typeface="Calibri"/>
              </a:rPr>
              <a:t>t</a:t>
            </a:r>
            <a:r>
              <a:rPr sz="1112" b="1" i="1" spc="-17" dirty="0">
                <a:solidFill>
                  <a:srgbClr val="231F20"/>
                </a:solidFill>
                <a:latin typeface="Times New Roman"/>
                <a:cs typeface="Times New Roman"/>
              </a:rPr>
              <a:t> </a:t>
            </a:r>
            <a:r>
              <a:rPr sz="1112" b="1" i="1" dirty="0">
                <a:solidFill>
                  <a:srgbClr val="231F20"/>
                </a:solidFill>
                <a:latin typeface="Calibri"/>
                <a:cs typeface="Calibri"/>
              </a:rPr>
              <a:t>usi</a:t>
            </a:r>
            <a:r>
              <a:rPr sz="1112" b="1" i="1" spc="9" dirty="0">
                <a:solidFill>
                  <a:srgbClr val="231F20"/>
                </a:solidFill>
                <a:latin typeface="Calibri"/>
                <a:cs typeface="Calibri"/>
              </a:rPr>
              <a:t>n</a:t>
            </a:r>
            <a:r>
              <a:rPr sz="1112" b="1" i="1" spc="4" dirty="0">
                <a:solidFill>
                  <a:srgbClr val="231F20"/>
                </a:solidFill>
                <a:latin typeface="Calibri"/>
                <a:cs typeface="Calibri"/>
              </a:rPr>
              <a:t>g</a:t>
            </a:r>
            <a:r>
              <a:rPr sz="1112" b="1" i="1" spc="-9" dirty="0">
                <a:solidFill>
                  <a:srgbClr val="231F20"/>
                </a:solidFill>
                <a:latin typeface="Times New Roman"/>
                <a:cs typeface="Times New Roman"/>
              </a:rPr>
              <a:t> </a:t>
            </a:r>
            <a:r>
              <a:rPr sz="1112" b="1" i="1" dirty="0">
                <a:solidFill>
                  <a:srgbClr val="231F20"/>
                </a:solidFill>
                <a:latin typeface="Calibri"/>
                <a:cs typeface="Calibri"/>
              </a:rPr>
              <a:t>t</a:t>
            </a:r>
            <a:r>
              <a:rPr sz="1112" b="1" i="1" spc="9" dirty="0">
                <a:solidFill>
                  <a:srgbClr val="231F20"/>
                </a:solidFill>
                <a:latin typeface="Calibri"/>
                <a:cs typeface="Calibri"/>
              </a:rPr>
              <a:t>h</a:t>
            </a:r>
            <a:r>
              <a:rPr sz="1112" b="1" i="1" spc="4" dirty="0">
                <a:solidFill>
                  <a:srgbClr val="231F20"/>
                </a:solidFill>
                <a:latin typeface="Calibri"/>
                <a:cs typeface="Calibri"/>
              </a:rPr>
              <a:t>e</a:t>
            </a:r>
            <a:r>
              <a:rPr sz="1112" b="1" i="1" spc="-34" dirty="0">
                <a:solidFill>
                  <a:srgbClr val="231F20"/>
                </a:solidFill>
                <a:latin typeface="Times New Roman"/>
                <a:cs typeface="Times New Roman"/>
              </a:rPr>
              <a:t> </a:t>
            </a:r>
            <a:r>
              <a:rPr sz="1112" b="1" i="1" dirty="0">
                <a:solidFill>
                  <a:srgbClr val="231F20"/>
                </a:solidFill>
                <a:latin typeface="Calibri"/>
                <a:cs typeface="Calibri"/>
              </a:rPr>
              <a:t>v</a:t>
            </a:r>
            <a:r>
              <a:rPr sz="1112" b="1" i="1" spc="4" dirty="0">
                <a:solidFill>
                  <a:srgbClr val="231F20"/>
                </a:solidFill>
                <a:latin typeface="Calibri"/>
                <a:cs typeface="Calibri"/>
              </a:rPr>
              <a:t>ariable</a:t>
            </a:r>
            <a:endParaRPr sz="1112">
              <a:latin typeface="Calibri"/>
              <a:cs typeface="Calibri"/>
            </a:endParaRPr>
          </a:p>
          <a:p>
            <a:pPr marL="73846">
              <a:spcBef>
                <a:spcPts val="21"/>
              </a:spcBef>
            </a:pPr>
            <a:r>
              <a:rPr sz="1112" b="1" i="1" spc="4" dirty="0">
                <a:solidFill>
                  <a:srgbClr val="231F20"/>
                </a:solidFill>
                <a:latin typeface="Calibri"/>
                <a:cs typeface="Calibri"/>
              </a:rPr>
              <a:t>ip_</a:t>
            </a:r>
            <a:r>
              <a:rPr sz="1112" b="1" i="1" dirty="0">
                <a:solidFill>
                  <a:srgbClr val="231F20"/>
                </a:solidFill>
                <a:latin typeface="Calibri"/>
                <a:cs typeface="Calibri"/>
              </a:rPr>
              <a:t>a</a:t>
            </a:r>
            <a:r>
              <a:rPr sz="1112" b="1" i="1" spc="4" dirty="0">
                <a:solidFill>
                  <a:srgbClr val="231F20"/>
                </a:solidFill>
                <a:latin typeface="Calibri"/>
                <a:cs typeface="Calibri"/>
              </a:rPr>
              <a:t>pdomain</a:t>
            </a:r>
            <a:r>
              <a:rPr sz="1112" b="1" i="1" dirty="0">
                <a:solidFill>
                  <a:srgbClr val="231F20"/>
                </a:solidFill>
                <a:latin typeface="Calibri"/>
                <a:cs typeface="Calibri"/>
              </a:rPr>
              <a:t>nam</a:t>
            </a:r>
            <a:r>
              <a:rPr sz="1112" b="1" i="1" spc="4" dirty="0">
                <a:solidFill>
                  <a:srgbClr val="231F20"/>
                </a:solidFill>
                <a:latin typeface="Calibri"/>
                <a:cs typeface="Calibri"/>
              </a:rPr>
              <a:t>e.</a:t>
            </a:r>
            <a:endParaRPr sz="1112">
              <a:latin typeface="Calibri"/>
              <a:cs typeface="Calibri"/>
            </a:endParaRPr>
          </a:p>
          <a:p>
            <a:pPr marL="73846">
              <a:spcBef>
                <a:spcPts val="26"/>
              </a:spcBef>
            </a:pPr>
            <a:r>
              <a:rPr sz="1112" b="1" i="1" spc="9" dirty="0">
                <a:solidFill>
                  <a:srgbClr val="231F20"/>
                </a:solidFill>
                <a:latin typeface="Calibri"/>
                <a:cs typeface="Calibri"/>
              </a:rPr>
              <a:t>T</a:t>
            </a:r>
            <a:r>
              <a:rPr sz="1112" b="1" i="1" dirty="0">
                <a:solidFill>
                  <a:srgbClr val="231F20"/>
                </a:solidFill>
                <a:latin typeface="Calibri"/>
                <a:cs typeface="Calibri"/>
              </a:rPr>
              <a:t>h</a:t>
            </a:r>
            <a:r>
              <a:rPr sz="1112" b="1" i="1" spc="4" dirty="0">
                <a:solidFill>
                  <a:srgbClr val="231F20"/>
                </a:solidFill>
                <a:latin typeface="Calibri"/>
                <a:cs typeface="Calibri"/>
              </a:rPr>
              <a:t>e</a:t>
            </a:r>
            <a:r>
              <a:rPr sz="1112" b="1" i="1" spc="-17" dirty="0">
                <a:solidFill>
                  <a:srgbClr val="231F20"/>
                </a:solidFill>
                <a:latin typeface="Times New Roman"/>
                <a:cs typeface="Times New Roman"/>
              </a:rPr>
              <a:t> </a:t>
            </a:r>
            <a:r>
              <a:rPr sz="1112" b="1" i="1" spc="4" dirty="0">
                <a:solidFill>
                  <a:srgbClr val="231F20"/>
                </a:solidFill>
                <a:latin typeface="Calibri"/>
                <a:cs typeface="Calibri"/>
              </a:rPr>
              <a:t>d</a:t>
            </a:r>
            <a:r>
              <a:rPr sz="1112" b="1" i="1" dirty="0">
                <a:solidFill>
                  <a:srgbClr val="231F20"/>
                </a:solidFill>
                <a:latin typeface="Calibri"/>
                <a:cs typeface="Calibri"/>
              </a:rPr>
              <a:t>e</a:t>
            </a:r>
            <a:r>
              <a:rPr sz="1112" b="1" i="1" spc="-9" dirty="0">
                <a:solidFill>
                  <a:srgbClr val="231F20"/>
                </a:solidFill>
                <a:latin typeface="Calibri"/>
                <a:cs typeface="Calibri"/>
              </a:rPr>
              <a:t>f</a:t>
            </a:r>
            <a:r>
              <a:rPr sz="1112" b="1" i="1" spc="4" dirty="0">
                <a:solidFill>
                  <a:srgbClr val="231F20"/>
                </a:solidFill>
                <a:latin typeface="Calibri"/>
                <a:cs typeface="Calibri"/>
              </a:rPr>
              <a:t>ault</a:t>
            </a:r>
            <a:r>
              <a:rPr sz="1112" b="1" i="1" spc="-26" dirty="0">
                <a:solidFill>
                  <a:srgbClr val="231F20"/>
                </a:solidFill>
                <a:latin typeface="Times New Roman"/>
                <a:cs typeface="Times New Roman"/>
              </a:rPr>
              <a:t> </a:t>
            </a:r>
            <a:r>
              <a:rPr sz="1112" b="1" i="1" dirty="0">
                <a:solidFill>
                  <a:srgbClr val="231F20"/>
                </a:solidFill>
                <a:latin typeface="Calibri"/>
                <a:cs typeface="Calibri"/>
              </a:rPr>
              <a:t>v</a:t>
            </a:r>
            <a:r>
              <a:rPr sz="1112" b="1" i="1" spc="4" dirty="0">
                <a:solidFill>
                  <a:srgbClr val="231F20"/>
                </a:solidFill>
                <a:latin typeface="Calibri"/>
                <a:cs typeface="Calibri"/>
              </a:rPr>
              <a:t>al</a:t>
            </a:r>
            <a:r>
              <a:rPr sz="1112" b="1" i="1" dirty="0">
                <a:solidFill>
                  <a:srgbClr val="231F20"/>
                </a:solidFill>
                <a:latin typeface="Calibri"/>
                <a:cs typeface="Calibri"/>
              </a:rPr>
              <a:t>u</a:t>
            </a:r>
            <a:r>
              <a:rPr sz="1112" b="1" i="1" spc="4" dirty="0">
                <a:solidFill>
                  <a:srgbClr val="231F20"/>
                </a:solidFill>
                <a:latin typeface="Calibri"/>
                <a:cs typeface="Calibri"/>
              </a:rPr>
              <a:t>e</a:t>
            </a:r>
            <a:r>
              <a:rPr sz="1112" b="1" i="1" spc="-17" dirty="0">
                <a:solidFill>
                  <a:srgbClr val="231F20"/>
                </a:solidFill>
                <a:latin typeface="Times New Roman"/>
                <a:cs typeface="Times New Roman"/>
              </a:rPr>
              <a:t> </a:t>
            </a:r>
            <a:r>
              <a:rPr sz="1112" b="1" i="1" dirty="0">
                <a:solidFill>
                  <a:srgbClr val="231F20"/>
                </a:solidFill>
                <a:latin typeface="Calibri"/>
                <a:cs typeface="Calibri"/>
              </a:rPr>
              <a:t>is</a:t>
            </a:r>
            <a:r>
              <a:rPr sz="1112" b="1" i="1" spc="-26" dirty="0">
                <a:solidFill>
                  <a:srgbClr val="231F20"/>
                </a:solidFill>
                <a:latin typeface="Times New Roman"/>
                <a:cs typeface="Times New Roman"/>
              </a:rPr>
              <a:t> </a:t>
            </a:r>
            <a:r>
              <a:rPr sz="1112" b="1" i="1" spc="-26" dirty="0">
                <a:solidFill>
                  <a:srgbClr val="231F20"/>
                </a:solidFill>
                <a:latin typeface="Calibri"/>
                <a:cs typeface="Calibri"/>
              </a:rPr>
              <a:t>“</a:t>
            </a:r>
            <a:r>
              <a:rPr sz="1112" b="1" i="1" spc="-13" dirty="0">
                <a:solidFill>
                  <a:srgbClr val="231F20"/>
                </a:solidFill>
                <a:latin typeface="Calibri"/>
                <a:cs typeface="Calibri"/>
              </a:rPr>
              <a:t>c</a:t>
            </a:r>
            <a:r>
              <a:rPr sz="1112" b="1" i="1" dirty="0">
                <a:solidFill>
                  <a:srgbClr val="231F20"/>
                </a:solidFill>
                <a:latin typeface="Calibri"/>
                <a:cs typeface="Calibri"/>
              </a:rPr>
              <a:t>a</a:t>
            </a:r>
            <a:r>
              <a:rPr sz="1112" b="1" i="1" spc="4" dirty="0">
                <a:solidFill>
                  <a:srgbClr val="231F20"/>
                </a:solidFill>
                <a:latin typeface="Calibri"/>
                <a:cs typeface="Calibri"/>
              </a:rPr>
              <a:t>pti</a:t>
            </a:r>
            <a:r>
              <a:rPr sz="1112" b="1" i="1" dirty="0">
                <a:solidFill>
                  <a:srgbClr val="231F20"/>
                </a:solidFill>
                <a:latin typeface="Calibri"/>
                <a:cs typeface="Calibri"/>
              </a:rPr>
              <a:t>ve</a:t>
            </a:r>
            <a:r>
              <a:rPr sz="1112" b="1" i="1" spc="4" dirty="0">
                <a:solidFill>
                  <a:srgbClr val="231F20"/>
                </a:solidFill>
                <a:latin typeface="Calibri"/>
                <a:cs typeface="Calibri"/>
              </a:rPr>
              <a:t>por</a:t>
            </a:r>
            <a:r>
              <a:rPr sz="1112" b="1" i="1" spc="-13" dirty="0">
                <a:solidFill>
                  <a:srgbClr val="231F20"/>
                </a:solidFill>
                <a:latin typeface="Calibri"/>
                <a:cs typeface="Calibri"/>
              </a:rPr>
              <a:t>t</a:t>
            </a:r>
            <a:r>
              <a:rPr sz="1112" b="1" i="1" spc="4" dirty="0">
                <a:solidFill>
                  <a:srgbClr val="231F20"/>
                </a:solidFill>
                <a:latin typeface="Calibri"/>
                <a:cs typeface="Calibri"/>
              </a:rPr>
              <a:t>al</a:t>
            </a:r>
            <a:r>
              <a:rPr sz="1112" b="1" i="1" dirty="0">
                <a:solidFill>
                  <a:srgbClr val="231F20"/>
                </a:solidFill>
                <a:latin typeface="Calibri"/>
                <a:cs typeface="Calibri"/>
              </a:rPr>
              <a:t>.n</a:t>
            </a:r>
            <a:r>
              <a:rPr sz="1112" b="1" i="1" spc="-9" dirty="0">
                <a:solidFill>
                  <a:srgbClr val="231F20"/>
                </a:solidFill>
                <a:latin typeface="Calibri"/>
                <a:cs typeface="Calibri"/>
              </a:rPr>
              <a:t>e</a:t>
            </a:r>
            <a:r>
              <a:rPr sz="1112" b="1" i="1" spc="34" dirty="0">
                <a:solidFill>
                  <a:srgbClr val="231F20"/>
                </a:solidFill>
                <a:latin typeface="Calibri"/>
                <a:cs typeface="Calibri"/>
              </a:rPr>
              <a:t>t</a:t>
            </a:r>
            <a:r>
              <a:rPr sz="1112" b="1" i="1" spc="-94" dirty="0">
                <a:solidFill>
                  <a:srgbClr val="231F20"/>
                </a:solidFill>
                <a:latin typeface="Calibri"/>
                <a:cs typeface="Calibri"/>
              </a:rPr>
              <a:t>”</a:t>
            </a:r>
            <a:r>
              <a:rPr sz="1112" b="1" i="1" dirty="0">
                <a:solidFill>
                  <a:srgbClr val="231F20"/>
                </a:solidFill>
                <a:latin typeface="Calibri"/>
                <a:cs typeface="Calibri"/>
              </a:rPr>
              <a:t>.</a:t>
            </a:r>
            <a:endParaRPr sz="1112">
              <a:latin typeface="Calibri"/>
              <a:cs typeface="Calibri"/>
            </a:endParaRPr>
          </a:p>
          <a:p>
            <a:pPr marL="73846" marR="212309">
              <a:lnSpc>
                <a:spcPct val="101699"/>
              </a:lnSpc>
              <a:spcBef>
                <a:spcPts val="564"/>
              </a:spcBef>
            </a:pPr>
            <a:r>
              <a:rPr sz="1112" b="1" i="1" spc="9" dirty="0">
                <a:solidFill>
                  <a:srgbClr val="231F20"/>
                </a:solidFill>
                <a:latin typeface="Calibri"/>
                <a:cs typeface="Calibri"/>
              </a:rPr>
              <a:t>T</a:t>
            </a:r>
            <a:r>
              <a:rPr sz="1112" b="1" i="1" dirty="0">
                <a:solidFill>
                  <a:srgbClr val="231F20"/>
                </a:solidFill>
                <a:latin typeface="Calibri"/>
                <a:cs typeface="Calibri"/>
              </a:rPr>
              <a:t>h</a:t>
            </a:r>
            <a:r>
              <a:rPr sz="1112" b="1" i="1" spc="4" dirty="0">
                <a:solidFill>
                  <a:srgbClr val="231F20"/>
                </a:solidFill>
                <a:latin typeface="Calibri"/>
                <a:cs typeface="Calibri"/>
              </a:rPr>
              <a:t>e</a:t>
            </a:r>
            <a:r>
              <a:rPr sz="1112" b="1" i="1" spc="-17" dirty="0">
                <a:solidFill>
                  <a:srgbClr val="231F20"/>
                </a:solidFill>
                <a:latin typeface="Times New Roman"/>
                <a:cs typeface="Times New Roman"/>
              </a:rPr>
              <a:t> </a:t>
            </a:r>
            <a:r>
              <a:rPr sz="1112" b="1" i="1" u="heavy" dirty="0">
                <a:solidFill>
                  <a:srgbClr val="231F20"/>
                </a:solidFill>
                <a:latin typeface="Calibri"/>
                <a:cs typeface="Calibri"/>
              </a:rPr>
              <a:t>Mini</a:t>
            </a:r>
            <a:r>
              <a:rPr sz="1112" b="1" i="1" u="heavy" spc="21" dirty="0">
                <a:solidFill>
                  <a:srgbClr val="231F20"/>
                </a:solidFill>
                <a:latin typeface="Calibri"/>
                <a:cs typeface="Calibri"/>
              </a:rPr>
              <a:t> </a:t>
            </a:r>
            <a:r>
              <a:rPr sz="1112" b="1" i="1" u="heavy" spc="4" dirty="0">
                <a:solidFill>
                  <a:srgbClr val="231F20"/>
                </a:solidFill>
                <a:latin typeface="Calibri"/>
                <a:cs typeface="Calibri"/>
              </a:rPr>
              <a:t>AP</a:t>
            </a:r>
            <a:r>
              <a:rPr sz="1112" b="1" i="1" u="heavy" spc="-13" dirty="0">
                <a:solidFill>
                  <a:srgbClr val="231F20"/>
                </a:solidFill>
                <a:latin typeface="Calibri"/>
                <a:cs typeface="Calibri"/>
              </a:rPr>
              <a:t> </a:t>
            </a:r>
            <a:r>
              <a:rPr sz="1112" b="1" i="1" u="heavy" spc="4" dirty="0">
                <a:solidFill>
                  <a:srgbClr val="231F20"/>
                </a:solidFill>
                <a:latin typeface="Calibri"/>
                <a:cs typeface="Calibri"/>
              </a:rPr>
              <a:t>d</a:t>
            </a:r>
            <a:r>
              <a:rPr sz="1112" b="1" i="1" u="heavy" dirty="0">
                <a:solidFill>
                  <a:srgbClr val="231F20"/>
                </a:solidFill>
                <a:latin typeface="Calibri"/>
                <a:cs typeface="Calibri"/>
              </a:rPr>
              <a:t>e</a:t>
            </a:r>
            <a:r>
              <a:rPr sz="1112" b="1" i="1" u="heavy" spc="-9" dirty="0">
                <a:solidFill>
                  <a:srgbClr val="231F20"/>
                </a:solidFill>
                <a:latin typeface="Calibri"/>
                <a:cs typeface="Calibri"/>
              </a:rPr>
              <a:t>f</a:t>
            </a:r>
            <a:r>
              <a:rPr sz="1112" b="1" i="1" u="heavy" spc="4" dirty="0">
                <a:solidFill>
                  <a:srgbClr val="231F20"/>
                </a:solidFill>
                <a:latin typeface="Calibri"/>
                <a:cs typeface="Calibri"/>
              </a:rPr>
              <a:t>ault</a:t>
            </a:r>
            <a:r>
              <a:rPr sz="1112" b="1" i="1" u="heavy" spc="-4" dirty="0">
                <a:solidFill>
                  <a:srgbClr val="231F20"/>
                </a:solidFill>
                <a:latin typeface="Calibri"/>
                <a:cs typeface="Calibri"/>
              </a:rPr>
              <a:t> h</a:t>
            </a:r>
            <a:r>
              <a:rPr sz="1112" b="1" i="1" u="heavy" spc="9" dirty="0">
                <a:solidFill>
                  <a:srgbClr val="231F20"/>
                </a:solidFill>
                <a:latin typeface="Calibri"/>
                <a:cs typeface="Calibri"/>
              </a:rPr>
              <a:t>o</a:t>
            </a:r>
            <a:r>
              <a:rPr sz="1112" b="1" i="1" u="heavy" dirty="0">
                <a:solidFill>
                  <a:srgbClr val="231F20"/>
                </a:solidFill>
                <a:latin typeface="Calibri"/>
                <a:cs typeface="Calibri"/>
              </a:rPr>
              <a:t>me</a:t>
            </a:r>
            <a:r>
              <a:rPr sz="1112" b="1" i="1" u="heavy" spc="4" dirty="0">
                <a:solidFill>
                  <a:srgbClr val="231F20"/>
                </a:solidFill>
                <a:latin typeface="Calibri"/>
                <a:cs typeface="Calibri"/>
              </a:rPr>
              <a:t>pa</a:t>
            </a:r>
            <a:r>
              <a:rPr sz="1112" b="1" i="1" u="heavy" spc="9" dirty="0">
                <a:solidFill>
                  <a:srgbClr val="231F20"/>
                </a:solidFill>
                <a:latin typeface="Calibri"/>
                <a:cs typeface="Calibri"/>
              </a:rPr>
              <a:t>g</a:t>
            </a:r>
            <a:r>
              <a:rPr sz="1112" b="1" i="1" u="heavy" spc="4" dirty="0">
                <a:solidFill>
                  <a:srgbClr val="231F20"/>
                </a:solidFill>
                <a:latin typeface="Calibri"/>
                <a:cs typeface="Calibri"/>
              </a:rPr>
              <a:t>e</a:t>
            </a:r>
            <a:r>
              <a:rPr sz="1112" b="1" i="1" dirty="0">
                <a:solidFill>
                  <a:srgbClr val="231F20"/>
                </a:solidFill>
                <a:latin typeface="Times New Roman"/>
                <a:cs typeface="Times New Roman"/>
              </a:rPr>
              <a:t> </a:t>
            </a:r>
            <a:r>
              <a:rPr sz="1112" b="1" i="1" spc="-13" dirty="0">
                <a:solidFill>
                  <a:srgbClr val="231F20"/>
                </a:solidFill>
                <a:latin typeface="Calibri"/>
                <a:cs typeface="Calibri"/>
              </a:rPr>
              <a:t>c</a:t>
            </a:r>
            <a:r>
              <a:rPr sz="1112" b="1" i="1" spc="4" dirty="0">
                <a:solidFill>
                  <a:srgbClr val="231F20"/>
                </a:solidFill>
                <a:latin typeface="Calibri"/>
                <a:cs typeface="Calibri"/>
              </a:rPr>
              <a:t>an</a:t>
            </a:r>
            <a:r>
              <a:rPr sz="1112" b="1" i="1" spc="-4" dirty="0">
                <a:solidFill>
                  <a:srgbClr val="231F20"/>
                </a:solidFill>
                <a:latin typeface="Times New Roman"/>
                <a:cs typeface="Times New Roman"/>
              </a:rPr>
              <a:t> </a:t>
            </a:r>
            <a:r>
              <a:rPr sz="1112" b="1" i="1" spc="4" dirty="0">
                <a:solidFill>
                  <a:srgbClr val="231F20"/>
                </a:solidFill>
                <a:latin typeface="Calibri"/>
                <a:cs typeface="Calibri"/>
              </a:rPr>
              <a:t>be</a:t>
            </a:r>
            <a:r>
              <a:rPr sz="1112" b="1" i="1" spc="-21" dirty="0">
                <a:solidFill>
                  <a:srgbClr val="231F20"/>
                </a:solidFill>
                <a:latin typeface="Times New Roman"/>
                <a:cs typeface="Times New Roman"/>
              </a:rPr>
              <a:t> </a:t>
            </a:r>
            <a:r>
              <a:rPr sz="1112" b="1" i="1" spc="-4" dirty="0">
                <a:solidFill>
                  <a:srgbClr val="231F20"/>
                </a:solidFill>
                <a:latin typeface="Calibri"/>
                <a:cs typeface="Calibri"/>
              </a:rPr>
              <a:t>s</a:t>
            </a:r>
            <a:r>
              <a:rPr sz="1112" b="1" i="1" spc="-9" dirty="0">
                <a:solidFill>
                  <a:srgbClr val="231F20"/>
                </a:solidFill>
                <a:latin typeface="Calibri"/>
                <a:cs typeface="Calibri"/>
              </a:rPr>
              <a:t>e</a:t>
            </a:r>
            <a:r>
              <a:rPr sz="1112" b="1" i="1" dirty="0">
                <a:solidFill>
                  <a:srgbClr val="231F20"/>
                </a:solidFill>
                <a:latin typeface="Calibri"/>
                <a:cs typeface="Calibri"/>
              </a:rPr>
              <a:t>t</a:t>
            </a:r>
            <a:r>
              <a:rPr sz="1112" b="1" i="1" spc="-17" dirty="0">
                <a:solidFill>
                  <a:srgbClr val="231F20"/>
                </a:solidFill>
                <a:latin typeface="Times New Roman"/>
                <a:cs typeface="Times New Roman"/>
              </a:rPr>
              <a:t> </a:t>
            </a:r>
            <a:r>
              <a:rPr sz="1112" b="1" i="1" dirty="0">
                <a:solidFill>
                  <a:srgbClr val="231F20"/>
                </a:solidFill>
                <a:latin typeface="Calibri"/>
                <a:cs typeface="Calibri"/>
              </a:rPr>
              <a:t>usi</a:t>
            </a:r>
            <a:r>
              <a:rPr sz="1112" b="1" i="1" spc="9" dirty="0">
                <a:solidFill>
                  <a:srgbClr val="231F20"/>
                </a:solidFill>
                <a:latin typeface="Calibri"/>
                <a:cs typeface="Calibri"/>
              </a:rPr>
              <a:t>n</a:t>
            </a:r>
            <a:r>
              <a:rPr sz="1112" b="1" i="1" spc="4" dirty="0">
                <a:solidFill>
                  <a:srgbClr val="231F20"/>
                </a:solidFill>
                <a:latin typeface="Calibri"/>
                <a:cs typeface="Calibri"/>
              </a:rPr>
              <a:t>g</a:t>
            </a:r>
            <a:r>
              <a:rPr sz="1112" b="1" i="1" spc="-9" dirty="0">
                <a:solidFill>
                  <a:srgbClr val="231F20"/>
                </a:solidFill>
                <a:latin typeface="Times New Roman"/>
                <a:cs typeface="Times New Roman"/>
              </a:rPr>
              <a:t> </a:t>
            </a:r>
            <a:r>
              <a:rPr sz="1112" b="1" i="1" dirty="0">
                <a:solidFill>
                  <a:srgbClr val="231F20"/>
                </a:solidFill>
                <a:latin typeface="Calibri"/>
                <a:cs typeface="Calibri"/>
              </a:rPr>
              <a:t>t</a:t>
            </a:r>
            <a:r>
              <a:rPr sz="1112" b="1" i="1" spc="9" dirty="0">
                <a:solidFill>
                  <a:srgbClr val="231F20"/>
                </a:solidFill>
                <a:latin typeface="Calibri"/>
                <a:cs typeface="Calibri"/>
              </a:rPr>
              <a:t>h</a:t>
            </a:r>
            <a:r>
              <a:rPr sz="1112" b="1" i="1" spc="4" dirty="0">
                <a:solidFill>
                  <a:srgbClr val="231F20"/>
                </a:solidFill>
                <a:latin typeface="Calibri"/>
                <a:cs typeface="Calibri"/>
              </a:rPr>
              <a:t>e</a:t>
            </a:r>
            <a:r>
              <a:rPr sz="1112" b="1" i="1" dirty="0">
                <a:solidFill>
                  <a:srgbClr val="231F20"/>
                </a:solidFill>
                <a:latin typeface="Times New Roman"/>
                <a:cs typeface="Times New Roman"/>
              </a:rPr>
              <a:t> </a:t>
            </a:r>
            <a:r>
              <a:rPr sz="1112" b="1" i="1" dirty="0">
                <a:solidFill>
                  <a:srgbClr val="231F20"/>
                </a:solidFill>
                <a:latin typeface="Calibri"/>
                <a:cs typeface="Calibri"/>
              </a:rPr>
              <a:t>v</a:t>
            </a:r>
            <a:r>
              <a:rPr sz="1112" b="1" i="1" spc="4" dirty="0">
                <a:solidFill>
                  <a:srgbClr val="231F20"/>
                </a:solidFill>
                <a:latin typeface="Calibri"/>
                <a:cs typeface="Calibri"/>
              </a:rPr>
              <a:t>ariable</a:t>
            </a:r>
            <a:r>
              <a:rPr sz="1112" b="1" i="1" spc="-9" dirty="0">
                <a:solidFill>
                  <a:srgbClr val="231F20"/>
                </a:solidFill>
                <a:latin typeface="Times New Roman"/>
                <a:cs typeface="Times New Roman"/>
              </a:rPr>
              <a:t> </a:t>
            </a:r>
            <a:r>
              <a:rPr sz="1112" b="1" i="1" spc="4" dirty="0">
                <a:solidFill>
                  <a:srgbClr val="231F20"/>
                </a:solidFill>
                <a:latin typeface="Calibri"/>
                <a:cs typeface="Calibri"/>
              </a:rPr>
              <a:t>ip_</a:t>
            </a:r>
            <a:r>
              <a:rPr sz="1112" b="1" i="1" dirty="0">
                <a:solidFill>
                  <a:srgbClr val="231F20"/>
                </a:solidFill>
                <a:latin typeface="Calibri"/>
                <a:cs typeface="Calibri"/>
              </a:rPr>
              <a:t>a</a:t>
            </a:r>
            <a:r>
              <a:rPr sz="1112" b="1" i="1" spc="4" dirty="0">
                <a:solidFill>
                  <a:srgbClr val="231F20"/>
                </a:solidFill>
                <a:latin typeface="Calibri"/>
                <a:cs typeface="Calibri"/>
              </a:rPr>
              <a:t>pr</a:t>
            </a:r>
            <a:r>
              <a:rPr sz="1112" b="1" i="1" dirty="0">
                <a:solidFill>
                  <a:srgbClr val="231F20"/>
                </a:solidFill>
                <a:latin typeface="Calibri"/>
                <a:cs typeface="Calibri"/>
              </a:rPr>
              <a:t>e</a:t>
            </a:r>
            <a:r>
              <a:rPr sz="1112" b="1" i="1" spc="4" dirty="0">
                <a:solidFill>
                  <a:srgbClr val="231F20"/>
                </a:solidFill>
                <a:latin typeface="Calibri"/>
                <a:cs typeface="Calibri"/>
              </a:rPr>
              <a:t>di</a:t>
            </a:r>
            <a:r>
              <a:rPr sz="1112" b="1" i="1" dirty="0">
                <a:solidFill>
                  <a:srgbClr val="231F20"/>
                </a:solidFill>
                <a:latin typeface="Calibri"/>
                <a:cs typeface="Calibri"/>
              </a:rPr>
              <a:t>re</a:t>
            </a:r>
            <a:r>
              <a:rPr sz="1112" b="1" i="1" spc="4" dirty="0">
                <a:solidFill>
                  <a:srgbClr val="231F20"/>
                </a:solidFill>
                <a:latin typeface="Calibri"/>
                <a:cs typeface="Calibri"/>
              </a:rPr>
              <a:t>c</a:t>
            </a:r>
            <a:r>
              <a:rPr sz="1112" b="1" i="1" spc="9" dirty="0">
                <a:solidFill>
                  <a:srgbClr val="231F20"/>
                </a:solidFill>
                <a:latin typeface="Calibri"/>
                <a:cs typeface="Calibri"/>
              </a:rPr>
              <a:t>t</a:t>
            </a:r>
            <a:r>
              <a:rPr sz="1112" b="1" i="1" dirty="0">
                <a:solidFill>
                  <a:srgbClr val="231F20"/>
                </a:solidFill>
                <a:latin typeface="Calibri"/>
                <a:cs typeface="Calibri"/>
              </a:rPr>
              <a:t>.</a:t>
            </a:r>
            <a:endParaRPr sz="1112">
              <a:latin typeface="Calibri"/>
              <a:cs typeface="Calibri"/>
            </a:endParaRPr>
          </a:p>
          <a:p>
            <a:pPr marL="73846">
              <a:spcBef>
                <a:spcPts val="21"/>
              </a:spcBef>
            </a:pPr>
            <a:r>
              <a:rPr sz="1112" b="1" i="1" spc="9" dirty="0">
                <a:solidFill>
                  <a:srgbClr val="231F20"/>
                </a:solidFill>
                <a:latin typeface="Calibri"/>
                <a:cs typeface="Calibri"/>
              </a:rPr>
              <a:t>T</a:t>
            </a:r>
            <a:r>
              <a:rPr sz="1112" b="1" i="1" dirty="0">
                <a:solidFill>
                  <a:srgbClr val="231F20"/>
                </a:solidFill>
                <a:latin typeface="Calibri"/>
                <a:cs typeface="Calibri"/>
              </a:rPr>
              <a:t>h</a:t>
            </a:r>
            <a:r>
              <a:rPr sz="1112" b="1" i="1" spc="4" dirty="0">
                <a:solidFill>
                  <a:srgbClr val="231F20"/>
                </a:solidFill>
                <a:latin typeface="Calibri"/>
                <a:cs typeface="Calibri"/>
              </a:rPr>
              <a:t>e</a:t>
            </a:r>
            <a:r>
              <a:rPr sz="1112" b="1" i="1" spc="-17" dirty="0">
                <a:solidFill>
                  <a:srgbClr val="231F20"/>
                </a:solidFill>
                <a:latin typeface="Times New Roman"/>
                <a:cs typeface="Times New Roman"/>
              </a:rPr>
              <a:t> </a:t>
            </a:r>
            <a:r>
              <a:rPr sz="1112" b="1" i="1" spc="4" dirty="0">
                <a:solidFill>
                  <a:srgbClr val="231F20"/>
                </a:solidFill>
                <a:latin typeface="Calibri"/>
                <a:cs typeface="Calibri"/>
              </a:rPr>
              <a:t>d</a:t>
            </a:r>
            <a:r>
              <a:rPr sz="1112" b="1" i="1" dirty="0">
                <a:solidFill>
                  <a:srgbClr val="231F20"/>
                </a:solidFill>
                <a:latin typeface="Calibri"/>
                <a:cs typeface="Calibri"/>
              </a:rPr>
              <a:t>e</a:t>
            </a:r>
            <a:r>
              <a:rPr sz="1112" b="1" i="1" spc="-9" dirty="0">
                <a:solidFill>
                  <a:srgbClr val="231F20"/>
                </a:solidFill>
                <a:latin typeface="Calibri"/>
                <a:cs typeface="Calibri"/>
              </a:rPr>
              <a:t>f</a:t>
            </a:r>
            <a:r>
              <a:rPr sz="1112" b="1" i="1" spc="4" dirty="0">
                <a:solidFill>
                  <a:srgbClr val="231F20"/>
                </a:solidFill>
                <a:latin typeface="Calibri"/>
                <a:cs typeface="Calibri"/>
              </a:rPr>
              <a:t>ault</a:t>
            </a:r>
            <a:r>
              <a:rPr sz="1112" b="1" i="1" spc="-26" dirty="0">
                <a:solidFill>
                  <a:srgbClr val="231F20"/>
                </a:solidFill>
                <a:latin typeface="Times New Roman"/>
                <a:cs typeface="Times New Roman"/>
              </a:rPr>
              <a:t> </a:t>
            </a:r>
            <a:r>
              <a:rPr sz="1112" b="1" i="1" dirty="0">
                <a:solidFill>
                  <a:srgbClr val="231F20"/>
                </a:solidFill>
                <a:latin typeface="Calibri"/>
                <a:cs typeface="Calibri"/>
              </a:rPr>
              <a:t>v</a:t>
            </a:r>
            <a:r>
              <a:rPr sz="1112" b="1" i="1" spc="4" dirty="0">
                <a:solidFill>
                  <a:srgbClr val="231F20"/>
                </a:solidFill>
                <a:latin typeface="Calibri"/>
                <a:cs typeface="Calibri"/>
              </a:rPr>
              <a:t>al</a:t>
            </a:r>
            <a:r>
              <a:rPr sz="1112" b="1" i="1" dirty="0">
                <a:solidFill>
                  <a:srgbClr val="231F20"/>
                </a:solidFill>
                <a:latin typeface="Calibri"/>
                <a:cs typeface="Calibri"/>
              </a:rPr>
              <a:t>u</a:t>
            </a:r>
            <a:r>
              <a:rPr sz="1112" b="1" i="1" spc="4" dirty="0">
                <a:solidFill>
                  <a:srgbClr val="231F20"/>
                </a:solidFill>
                <a:latin typeface="Calibri"/>
                <a:cs typeface="Calibri"/>
              </a:rPr>
              <a:t>e</a:t>
            </a:r>
            <a:r>
              <a:rPr sz="1112" b="1" i="1" spc="-17" dirty="0">
                <a:solidFill>
                  <a:srgbClr val="231F20"/>
                </a:solidFill>
                <a:latin typeface="Times New Roman"/>
                <a:cs typeface="Times New Roman"/>
              </a:rPr>
              <a:t> </a:t>
            </a:r>
            <a:r>
              <a:rPr sz="1112" b="1" i="1" dirty="0">
                <a:solidFill>
                  <a:srgbClr val="231F20"/>
                </a:solidFill>
                <a:latin typeface="Calibri"/>
                <a:cs typeface="Calibri"/>
              </a:rPr>
              <a:t>is</a:t>
            </a:r>
            <a:r>
              <a:rPr sz="1112" b="1" i="1" spc="-26" dirty="0">
                <a:solidFill>
                  <a:srgbClr val="231F20"/>
                </a:solidFill>
                <a:latin typeface="Times New Roman"/>
                <a:cs typeface="Times New Roman"/>
              </a:rPr>
              <a:t> </a:t>
            </a:r>
            <a:r>
              <a:rPr sz="1112" b="1" i="1" dirty="0">
                <a:solidFill>
                  <a:srgbClr val="231F20"/>
                </a:solidFill>
                <a:latin typeface="Calibri"/>
                <a:cs typeface="Calibri"/>
              </a:rPr>
              <a:t>“fir</a:t>
            </a:r>
            <a:r>
              <a:rPr sz="1112" b="1" i="1" spc="-17" dirty="0">
                <a:solidFill>
                  <a:srgbClr val="231F20"/>
                </a:solidFill>
                <a:latin typeface="Calibri"/>
                <a:cs typeface="Calibri"/>
              </a:rPr>
              <a:t>s</a:t>
            </a:r>
            <a:r>
              <a:rPr sz="1112" b="1" i="1" dirty="0">
                <a:solidFill>
                  <a:srgbClr val="231F20"/>
                </a:solidFill>
                <a:latin typeface="Calibri"/>
                <a:cs typeface="Calibri"/>
              </a:rPr>
              <a:t>ts</a:t>
            </a:r>
            <a:r>
              <a:rPr sz="1112" b="1" i="1" spc="-13" dirty="0">
                <a:solidFill>
                  <a:srgbClr val="231F20"/>
                </a:solidFill>
                <a:latin typeface="Calibri"/>
                <a:cs typeface="Calibri"/>
              </a:rPr>
              <a:t>e</a:t>
            </a:r>
            <a:r>
              <a:rPr sz="1112" b="1" i="1" dirty="0">
                <a:solidFill>
                  <a:srgbClr val="231F20"/>
                </a:solidFill>
                <a:latin typeface="Calibri"/>
                <a:cs typeface="Calibri"/>
              </a:rPr>
              <a:t>t</a:t>
            </a:r>
            <a:r>
              <a:rPr sz="1112" b="1" i="1" spc="4" dirty="0">
                <a:solidFill>
                  <a:srgbClr val="231F20"/>
                </a:solidFill>
                <a:latin typeface="Calibri"/>
                <a:cs typeface="Calibri"/>
              </a:rPr>
              <a:t>.</a:t>
            </a:r>
            <a:r>
              <a:rPr sz="1112" b="1" i="1" spc="-4" dirty="0">
                <a:solidFill>
                  <a:srgbClr val="231F20"/>
                </a:solidFill>
                <a:latin typeface="Calibri"/>
                <a:cs typeface="Calibri"/>
              </a:rPr>
              <a:t>h</a:t>
            </a:r>
            <a:r>
              <a:rPr sz="1112" b="1" i="1" spc="4" dirty="0">
                <a:solidFill>
                  <a:srgbClr val="231F20"/>
                </a:solidFill>
                <a:latin typeface="Calibri"/>
                <a:cs typeface="Calibri"/>
              </a:rPr>
              <a:t>tml</a:t>
            </a:r>
            <a:r>
              <a:rPr sz="1112" b="1" i="1" spc="-90" dirty="0">
                <a:solidFill>
                  <a:srgbClr val="231F20"/>
                </a:solidFill>
                <a:latin typeface="Calibri"/>
                <a:cs typeface="Calibri"/>
              </a:rPr>
              <a:t>”</a:t>
            </a:r>
            <a:r>
              <a:rPr sz="1112" b="1" i="1" dirty="0">
                <a:solidFill>
                  <a:srgbClr val="231F20"/>
                </a:solidFill>
                <a:latin typeface="Calibri"/>
                <a:cs typeface="Calibri"/>
              </a:rPr>
              <a:t>.</a:t>
            </a:r>
            <a:endParaRPr sz="1112">
              <a:latin typeface="Calibri"/>
              <a:cs typeface="Calibri"/>
            </a:endParaRPr>
          </a:p>
        </p:txBody>
      </p:sp>
      <p:sp>
        <p:nvSpPr>
          <p:cNvPr id="15" name="object 15"/>
          <p:cNvSpPr/>
          <p:nvPr/>
        </p:nvSpPr>
        <p:spPr>
          <a:xfrm>
            <a:off x="1375877" y="4768521"/>
            <a:ext cx="1221191" cy="995849"/>
          </a:xfrm>
          <a:custGeom>
            <a:avLst/>
            <a:gdLst/>
            <a:ahLst/>
            <a:cxnLst/>
            <a:rect l="l" t="t" r="r" b="b"/>
            <a:pathLst>
              <a:path w="1428114" h="1164590">
                <a:moveTo>
                  <a:pt x="103583" y="1041141"/>
                </a:moveTo>
                <a:lnTo>
                  <a:pt x="0" y="1105448"/>
                </a:lnTo>
                <a:lnTo>
                  <a:pt x="106951" y="1163979"/>
                </a:lnTo>
                <a:lnTo>
                  <a:pt x="113525" y="1162028"/>
                </a:lnTo>
                <a:lnTo>
                  <a:pt x="119405" y="1151467"/>
                </a:lnTo>
                <a:lnTo>
                  <a:pt x="117442" y="1144847"/>
                </a:lnTo>
                <a:lnTo>
                  <a:pt x="64299" y="1115759"/>
                </a:lnTo>
                <a:lnTo>
                  <a:pt x="21942" y="1115759"/>
                </a:lnTo>
                <a:lnTo>
                  <a:pt x="21348" y="1093936"/>
                </a:lnTo>
                <a:lnTo>
                  <a:pt x="66983" y="1089564"/>
                </a:lnTo>
                <a:lnTo>
                  <a:pt x="115074" y="1059692"/>
                </a:lnTo>
                <a:lnTo>
                  <a:pt x="116750" y="1052952"/>
                </a:lnTo>
                <a:lnTo>
                  <a:pt x="110297" y="1042714"/>
                </a:lnTo>
                <a:lnTo>
                  <a:pt x="103583" y="1041141"/>
                </a:lnTo>
                <a:close/>
              </a:path>
              <a:path w="1428114" h="1164590">
                <a:moveTo>
                  <a:pt x="66983" y="1089564"/>
                </a:moveTo>
                <a:lnTo>
                  <a:pt x="52730" y="1091519"/>
                </a:lnTo>
                <a:lnTo>
                  <a:pt x="26621" y="1093805"/>
                </a:lnTo>
                <a:lnTo>
                  <a:pt x="21348" y="1093936"/>
                </a:lnTo>
                <a:lnTo>
                  <a:pt x="21942" y="1115759"/>
                </a:lnTo>
                <a:lnTo>
                  <a:pt x="27215" y="1115628"/>
                </a:lnTo>
                <a:lnTo>
                  <a:pt x="44722" y="1114129"/>
                </a:lnTo>
                <a:lnTo>
                  <a:pt x="27395" y="1114129"/>
                </a:lnTo>
                <a:lnTo>
                  <a:pt x="26883" y="1095280"/>
                </a:lnTo>
                <a:lnTo>
                  <a:pt x="57772" y="1095280"/>
                </a:lnTo>
                <a:lnTo>
                  <a:pt x="66983" y="1089564"/>
                </a:lnTo>
                <a:close/>
              </a:path>
              <a:path w="1428114" h="1164590">
                <a:moveTo>
                  <a:pt x="58738" y="1112715"/>
                </a:moveTo>
                <a:lnTo>
                  <a:pt x="54614" y="1113281"/>
                </a:lnTo>
                <a:lnTo>
                  <a:pt x="27215" y="1115628"/>
                </a:lnTo>
                <a:lnTo>
                  <a:pt x="21942" y="1115759"/>
                </a:lnTo>
                <a:lnTo>
                  <a:pt x="64299" y="1115759"/>
                </a:lnTo>
                <a:lnTo>
                  <a:pt x="58738" y="1112715"/>
                </a:lnTo>
                <a:close/>
              </a:path>
              <a:path w="1428114" h="1164590">
                <a:moveTo>
                  <a:pt x="26883" y="1095280"/>
                </a:moveTo>
                <a:lnTo>
                  <a:pt x="27395" y="1114129"/>
                </a:lnTo>
                <a:lnTo>
                  <a:pt x="43295" y="1104263"/>
                </a:lnTo>
                <a:lnTo>
                  <a:pt x="26883" y="1095280"/>
                </a:lnTo>
                <a:close/>
              </a:path>
              <a:path w="1428114" h="1164590">
                <a:moveTo>
                  <a:pt x="43295" y="1104263"/>
                </a:moveTo>
                <a:lnTo>
                  <a:pt x="27395" y="1114129"/>
                </a:lnTo>
                <a:lnTo>
                  <a:pt x="44722" y="1114129"/>
                </a:lnTo>
                <a:lnTo>
                  <a:pt x="54614" y="1113281"/>
                </a:lnTo>
                <a:lnTo>
                  <a:pt x="58738" y="1112715"/>
                </a:lnTo>
                <a:lnTo>
                  <a:pt x="43295" y="1104263"/>
                </a:lnTo>
                <a:close/>
              </a:path>
              <a:path w="1428114" h="1164590">
                <a:moveTo>
                  <a:pt x="1367296" y="50428"/>
                </a:moveTo>
                <a:lnTo>
                  <a:pt x="1306948" y="55412"/>
                </a:lnTo>
                <a:lnTo>
                  <a:pt x="1266788" y="60435"/>
                </a:lnTo>
                <a:lnTo>
                  <a:pt x="1227200" y="66891"/>
                </a:lnTo>
                <a:lnTo>
                  <a:pt x="1188015" y="74700"/>
                </a:lnTo>
                <a:lnTo>
                  <a:pt x="1149260" y="83819"/>
                </a:lnTo>
                <a:lnTo>
                  <a:pt x="1111053" y="93893"/>
                </a:lnTo>
                <a:lnTo>
                  <a:pt x="1073408" y="105348"/>
                </a:lnTo>
                <a:lnTo>
                  <a:pt x="1036615" y="117814"/>
                </a:lnTo>
                <a:lnTo>
                  <a:pt x="1000518" y="131399"/>
                </a:lnTo>
                <a:lnTo>
                  <a:pt x="930959" y="161617"/>
                </a:lnTo>
                <a:lnTo>
                  <a:pt x="865488" y="195477"/>
                </a:lnTo>
                <a:lnTo>
                  <a:pt x="804766" y="232696"/>
                </a:lnTo>
                <a:lnTo>
                  <a:pt x="749341" y="272856"/>
                </a:lnTo>
                <a:lnTo>
                  <a:pt x="699680" y="315660"/>
                </a:lnTo>
                <a:lnTo>
                  <a:pt x="656725" y="360867"/>
                </a:lnTo>
                <a:lnTo>
                  <a:pt x="620911" y="407886"/>
                </a:lnTo>
                <a:lnTo>
                  <a:pt x="592906" y="456569"/>
                </a:lnTo>
                <a:lnTo>
                  <a:pt x="573593" y="506516"/>
                </a:lnTo>
                <a:lnTo>
                  <a:pt x="563663" y="557463"/>
                </a:lnTo>
                <a:lnTo>
                  <a:pt x="561557" y="605875"/>
                </a:lnTo>
                <a:lnTo>
                  <a:pt x="559189" y="629649"/>
                </a:lnTo>
                <a:lnTo>
                  <a:pt x="549804" y="676954"/>
                </a:lnTo>
                <a:lnTo>
                  <a:pt x="534838" y="723686"/>
                </a:lnTo>
                <a:lnTo>
                  <a:pt x="514264" y="769312"/>
                </a:lnTo>
                <a:lnTo>
                  <a:pt x="488941" y="813495"/>
                </a:lnTo>
                <a:lnTo>
                  <a:pt x="458995" y="855918"/>
                </a:lnTo>
                <a:lnTo>
                  <a:pt x="424717" y="896185"/>
                </a:lnTo>
                <a:lnTo>
                  <a:pt x="386940" y="933809"/>
                </a:lnTo>
                <a:lnTo>
                  <a:pt x="345804" y="968407"/>
                </a:lnTo>
                <a:lnTo>
                  <a:pt x="301584" y="999600"/>
                </a:lnTo>
                <a:lnTo>
                  <a:pt x="255126" y="1027081"/>
                </a:lnTo>
                <a:lnTo>
                  <a:pt x="206572" y="1050383"/>
                </a:lnTo>
                <a:lnTo>
                  <a:pt x="156209" y="1069159"/>
                </a:lnTo>
                <a:lnTo>
                  <a:pt x="104988" y="1082969"/>
                </a:lnTo>
                <a:lnTo>
                  <a:pt x="66983" y="1089564"/>
                </a:lnTo>
                <a:lnTo>
                  <a:pt x="43295" y="1104263"/>
                </a:lnTo>
                <a:lnTo>
                  <a:pt x="58738" y="1112715"/>
                </a:lnTo>
                <a:lnTo>
                  <a:pt x="81927" y="1109532"/>
                </a:lnTo>
                <a:lnTo>
                  <a:pt x="109060" y="1104412"/>
                </a:lnTo>
                <a:lnTo>
                  <a:pt x="162494" y="1090101"/>
                </a:lnTo>
                <a:lnTo>
                  <a:pt x="214548" y="1070683"/>
                </a:lnTo>
                <a:lnTo>
                  <a:pt x="264926" y="1046549"/>
                </a:lnTo>
                <a:lnTo>
                  <a:pt x="313063" y="1018175"/>
                </a:lnTo>
                <a:lnTo>
                  <a:pt x="358685" y="985994"/>
                </a:lnTo>
                <a:lnTo>
                  <a:pt x="401357" y="950274"/>
                </a:lnTo>
                <a:lnTo>
                  <a:pt x="440530" y="911306"/>
                </a:lnTo>
                <a:lnTo>
                  <a:pt x="475939" y="869691"/>
                </a:lnTo>
                <a:lnTo>
                  <a:pt x="507132" y="825651"/>
                </a:lnTo>
                <a:lnTo>
                  <a:pt x="533576" y="779657"/>
                </a:lnTo>
                <a:lnTo>
                  <a:pt x="554998" y="732080"/>
                </a:lnTo>
                <a:lnTo>
                  <a:pt x="570795" y="683111"/>
                </a:lnTo>
                <a:lnTo>
                  <a:pt x="580595" y="633164"/>
                </a:lnTo>
                <a:lnTo>
                  <a:pt x="584094" y="582929"/>
                </a:lnTo>
                <a:lnTo>
                  <a:pt x="585347" y="558570"/>
                </a:lnTo>
                <a:lnTo>
                  <a:pt x="594740" y="511707"/>
                </a:lnTo>
                <a:lnTo>
                  <a:pt x="612919" y="465249"/>
                </a:lnTo>
                <a:lnTo>
                  <a:pt x="639363" y="419337"/>
                </a:lnTo>
                <a:lnTo>
                  <a:pt x="673653" y="374583"/>
                </a:lnTo>
                <a:lnTo>
                  <a:pt x="715076" y="331055"/>
                </a:lnTo>
                <a:lnTo>
                  <a:pt x="763200" y="289788"/>
                </a:lnTo>
                <a:lnTo>
                  <a:pt x="817208" y="250603"/>
                </a:lnTo>
                <a:lnTo>
                  <a:pt x="876680" y="214359"/>
                </a:lnTo>
                <a:lnTo>
                  <a:pt x="940640" y="181203"/>
                </a:lnTo>
                <a:lnTo>
                  <a:pt x="1008909" y="151662"/>
                </a:lnTo>
                <a:lnTo>
                  <a:pt x="1080537" y="126065"/>
                </a:lnTo>
                <a:lnTo>
                  <a:pt x="1117354" y="114860"/>
                </a:lnTo>
                <a:lnTo>
                  <a:pt x="1154987" y="104799"/>
                </a:lnTo>
                <a:lnTo>
                  <a:pt x="1193063" y="95847"/>
                </a:lnTo>
                <a:lnTo>
                  <a:pt x="1231523" y="88285"/>
                </a:lnTo>
                <a:lnTo>
                  <a:pt x="1270418" y="81988"/>
                </a:lnTo>
                <a:lnTo>
                  <a:pt x="1309615" y="76961"/>
                </a:lnTo>
                <a:lnTo>
                  <a:pt x="1349072" y="73319"/>
                </a:lnTo>
                <a:lnTo>
                  <a:pt x="1364848" y="72428"/>
                </a:lnTo>
                <a:lnTo>
                  <a:pt x="1384868" y="60242"/>
                </a:lnTo>
                <a:lnTo>
                  <a:pt x="1367296" y="50428"/>
                </a:lnTo>
                <a:close/>
              </a:path>
              <a:path w="1428114" h="1164590">
                <a:moveTo>
                  <a:pt x="57772" y="1095280"/>
                </a:moveTo>
                <a:lnTo>
                  <a:pt x="26883" y="1095280"/>
                </a:lnTo>
                <a:lnTo>
                  <a:pt x="43295" y="1104263"/>
                </a:lnTo>
                <a:lnTo>
                  <a:pt x="57772" y="1095280"/>
                </a:lnTo>
                <a:close/>
              </a:path>
              <a:path w="1428114" h="1164590">
                <a:moveTo>
                  <a:pt x="1409336" y="48960"/>
                </a:moveTo>
                <a:lnTo>
                  <a:pt x="1406292" y="48960"/>
                </a:lnTo>
                <a:lnTo>
                  <a:pt x="1406722" y="70808"/>
                </a:lnTo>
                <a:lnTo>
                  <a:pt x="1388659" y="71082"/>
                </a:lnTo>
                <a:lnTo>
                  <a:pt x="1364848" y="72428"/>
                </a:lnTo>
                <a:lnTo>
                  <a:pt x="1317866" y="101025"/>
                </a:lnTo>
                <a:lnTo>
                  <a:pt x="1312697" y="104241"/>
                </a:lnTo>
                <a:lnTo>
                  <a:pt x="1311020" y="110825"/>
                </a:lnTo>
                <a:lnTo>
                  <a:pt x="1314090" y="115991"/>
                </a:lnTo>
                <a:lnTo>
                  <a:pt x="1317293" y="121157"/>
                </a:lnTo>
                <a:lnTo>
                  <a:pt x="1324020" y="122849"/>
                </a:lnTo>
                <a:lnTo>
                  <a:pt x="1329199" y="119633"/>
                </a:lnTo>
                <a:lnTo>
                  <a:pt x="1428119" y="59460"/>
                </a:lnTo>
                <a:lnTo>
                  <a:pt x="1409336" y="48960"/>
                </a:lnTo>
                <a:close/>
              </a:path>
              <a:path w="1428114" h="1164590">
                <a:moveTo>
                  <a:pt x="1384868" y="60242"/>
                </a:moveTo>
                <a:lnTo>
                  <a:pt x="1364848" y="72428"/>
                </a:lnTo>
                <a:lnTo>
                  <a:pt x="1388659" y="71082"/>
                </a:lnTo>
                <a:lnTo>
                  <a:pt x="1406722" y="70808"/>
                </a:lnTo>
                <a:lnTo>
                  <a:pt x="1406694" y="69402"/>
                </a:lnTo>
                <a:lnTo>
                  <a:pt x="1401269" y="69402"/>
                </a:lnTo>
                <a:lnTo>
                  <a:pt x="1384868" y="60242"/>
                </a:lnTo>
                <a:close/>
              </a:path>
              <a:path w="1428114" h="1164590">
                <a:moveTo>
                  <a:pt x="1400839" y="50520"/>
                </a:moveTo>
                <a:lnTo>
                  <a:pt x="1384868" y="60242"/>
                </a:lnTo>
                <a:lnTo>
                  <a:pt x="1401269" y="69402"/>
                </a:lnTo>
                <a:lnTo>
                  <a:pt x="1400839" y="50520"/>
                </a:lnTo>
                <a:close/>
              </a:path>
              <a:path w="1428114" h="1164590">
                <a:moveTo>
                  <a:pt x="1406323" y="50520"/>
                </a:moveTo>
                <a:lnTo>
                  <a:pt x="1400839" y="50520"/>
                </a:lnTo>
                <a:lnTo>
                  <a:pt x="1401269" y="69402"/>
                </a:lnTo>
                <a:lnTo>
                  <a:pt x="1406694" y="69402"/>
                </a:lnTo>
                <a:lnTo>
                  <a:pt x="1406323" y="50520"/>
                </a:lnTo>
                <a:close/>
              </a:path>
              <a:path w="1428114" h="1164590">
                <a:moveTo>
                  <a:pt x="1406292" y="48960"/>
                </a:moveTo>
                <a:lnTo>
                  <a:pt x="1387397" y="49234"/>
                </a:lnTo>
                <a:lnTo>
                  <a:pt x="1367296" y="50428"/>
                </a:lnTo>
                <a:lnTo>
                  <a:pt x="1384868" y="60242"/>
                </a:lnTo>
                <a:lnTo>
                  <a:pt x="1400839" y="50520"/>
                </a:lnTo>
                <a:lnTo>
                  <a:pt x="1406323" y="50520"/>
                </a:lnTo>
                <a:lnTo>
                  <a:pt x="1406292" y="48960"/>
                </a:lnTo>
                <a:close/>
              </a:path>
              <a:path w="1428114" h="1164590">
                <a:moveTo>
                  <a:pt x="1321783" y="0"/>
                </a:moveTo>
                <a:lnTo>
                  <a:pt x="1315068" y="1810"/>
                </a:lnTo>
                <a:lnTo>
                  <a:pt x="1312127" y="7132"/>
                </a:lnTo>
                <a:lnTo>
                  <a:pt x="1309186" y="12310"/>
                </a:lnTo>
                <a:lnTo>
                  <a:pt x="1311152" y="19028"/>
                </a:lnTo>
                <a:lnTo>
                  <a:pt x="1367296" y="50428"/>
                </a:lnTo>
                <a:lnTo>
                  <a:pt x="1387397" y="49234"/>
                </a:lnTo>
                <a:lnTo>
                  <a:pt x="1406292" y="48960"/>
                </a:lnTo>
                <a:lnTo>
                  <a:pt x="1409336" y="48960"/>
                </a:lnTo>
                <a:lnTo>
                  <a:pt x="1321783" y="0"/>
                </a:lnTo>
                <a:close/>
              </a:path>
            </a:pathLst>
          </a:custGeom>
          <a:solidFill>
            <a:srgbClr val="FDD20E"/>
          </a:solidFill>
        </p:spPr>
        <p:txBody>
          <a:bodyPr wrap="square" lIns="0" tIns="0" rIns="0" bIns="0" rtlCol="0"/>
          <a:lstStyle/>
          <a:p>
            <a:endParaRPr sz="1539"/>
          </a:p>
        </p:txBody>
      </p:sp>
      <p:sp>
        <p:nvSpPr>
          <p:cNvPr id="16" name="object 16"/>
          <p:cNvSpPr/>
          <p:nvPr/>
        </p:nvSpPr>
        <p:spPr>
          <a:xfrm>
            <a:off x="1032039" y="5503537"/>
            <a:ext cx="367568" cy="367578"/>
          </a:xfrm>
          <a:prstGeom prst="rect">
            <a:avLst/>
          </a:prstGeom>
          <a:blipFill>
            <a:blip r:embed="rId10" cstate="print"/>
            <a:stretch>
              <a:fillRect/>
            </a:stretch>
          </a:blipFill>
        </p:spPr>
        <p:txBody>
          <a:bodyPr wrap="square" lIns="0" tIns="0" rIns="0" bIns="0" rtlCol="0"/>
          <a:lstStyle/>
          <a:p>
            <a:endParaRPr sz="1539"/>
          </a:p>
        </p:txBody>
      </p:sp>
      <p:sp>
        <p:nvSpPr>
          <p:cNvPr id="17" name="object 17"/>
          <p:cNvSpPr/>
          <p:nvPr/>
        </p:nvSpPr>
        <p:spPr>
          <a:xfrm>
            <a:off x="4911618" y="3293809"/>
            <a:ext cx="3081271" cy="1524836"/>
          </a:xfrm>
          <a:prstGeom prst="rect">
            <a:avLst/>
          </a:prstGeom>
          <a:blipFill>
            <a:blip r:embed="rId11" cstate="print"/>
            <a:stretch>
              <a:fillRect/>
            </a:stretch>
          </a:blipFill>
        </p:spPr>
        <p:txBody>
          <a:bodyPr wrap="square" lIns="0" tIns="0" rIns="0" bIns="0" rtlCol="0"/>
          <a:lstStyle/>
          <a:p>
            <a:endParaRPr sz="1539"/>
          </a:p>
        </p:txBody>
      </p:sp>
      <p:sp>
        <p:nvSpPr>
          <p:cNvPr id="18" name="object 18"/>
          <p:cNvSpPr/>
          <p:nvPr/>
        </p:nvSpPr>
        <p:spPr>
          <a:xfrm>
            <a:off x="4907318" y="3289511"/>
            <a:ext cx="3090172" cy="1533955"/>
          </a:xfrm>
          <a:custGeom>
            <a:avLst/>
            <a:gdLst/>
            <a:ahLst/>
            <a:cxnLst/>
            <a:rect l="l" t="t" r="r" b="b"/>
            <a:pathLst>
              <a:path w="3613784" h="1793875">
                <a:moveTo>
                  <a:pt x="0" y="1793296"/>
                </a:moveTo>
                <a:lnTo>
                  <a:pt x="3613434" y="1793296"/>
                </a:lnTo>
                <a:lnTo>
                  <a:pt x="3613434" y="0"/>
                </a:lnTo>
                <a:lnTo>
                  <a:pt x="0" y="0"/>
                </a:lnTo>
                <a:lnTo>
                  <a:pt x="0" y="1793296"/>
                </a:lnTo>
                <a:close/>
              </a:path>
            </a:pathLst>
          </a:custGeom>
          <a:ln w="10074">
            <a:solidFill>
              <a:srgbClr val="231F20"/>
            </a:solidFill>
          </a:ln>
        </p:spPr>
        <p:txBody>
          <a:bodyPr wrap="square" lIns="0" tIns="0" rIns="0" bIns="0" rtlCol="0"/>
          <a:lstStyle/>
          <a:p>
            <a:endParaRPr sz="1539"/>
          </a:p>
        </p:txBody>
      </p:sp>
      <p:sp>
        <p:nvSpPr>
          <p:cNvPr id="19" name="object 19"/>
          <p:cNvSpPr/>
          <p:nvPr/>
        </p:nvSpPr>
        <p:spPr>
          <a:xfrm>
            <a:off x="4911618" y="1325291"/>
            <a:ext cx="3562276" cy="1504749"/>
          </a:xfrm>
          <a:prstGeom prst="rect">
            <a:avLst/>
          </a:prstGeom>
          <a:blipFill>
            <a:blip r:embed="rId12" cstate="print"/>
            <a:stretch>
              <a:fillRect/>
            </a:stretch>
          </a:blipFill>
        </p:spPr>
        <p:txBody>
          <a:bodyPr wrap="square" lIns="0" tIns="0" rIns="0" bIns="0" rtlCol="0"/>
          <a:lstStyle/>
          <a:p>
            <a:endParaRPr sz="1539"/>
          </a:p>
        </p:txBody>
      </p:sp>
      <p:sp>
        <p:nvSpPr>
          <p:cNvPr id="20" name="object 20"/>
          <p:cNvSpPr/>
          <p:nvPr/>
        </p:nvSpPr>
        <p:spPr>
          <a:xfrm>
            <a:off x="4907318" y="1321003"/>
            <a:ext cx="3571264" cy="1513864"/>
          </a:xfrm>
          <a:custGeom>
            <a:avLst/>
            <a:gdLst/>
            <a:ahLst/>
            <a:cxnLst/>
            <a:rect l="l" t="t" r="r" b="b"/>
            <a:pathLst>
              <a:path w="4176395" h="1770380">
                <a:moveTo>
                  <a:pt x="0" y="1769793"/>
                </a:moveTo>
                <a:lnTo>
                  <a:pt x="4175912" y="1769793"/>
                </a:lnTo>
                <a:lnTo>
                  <a:pt x="4175912" y="0"/>
                </a:lnTo>
                <a:lnTo>
                  <a:pt x="0" y="0"/>
                </a:lnTo>
                <a:lnTo>
                  <a:pt x="0" y="1769793"/>
                </a:lnTo>
                <a:close/>
              </a:path>
            </a:pathLst>
          </a:custGeom>
          <a:ln w="10074">
            <a:solidFill>
              <a:srgbClr val="231F20"/>
            </a:solidFill>
          </a:ln>
        </p:spPr>
        <p:txBody>
          <a:bodyPr wrap="square" lIns="0" tIns="0" rIns="0" bIns="0" rtlCol="0"/>
          <a:lstStyle/>
          <a:p>
            <a:endParaRPr sz="1539"/>
          </a:p>
        </p:txBody>
      </p:sp>
      <p:sp>
        <p:nvSpPr>
          <p:cNvPr id="21" name="object 21"/>
          <p:cNvSpPr/>
          <p:nvPr/>
        </p:nvSpPr>
        <p:spPr>
          <a:xfrm>
            <a:off x="4912321" y="2491917"/>
            <a:ext cx="832951" cy="198192"/>
          </a:xfrm>
          <a:custGeom>
            <a:avLst/>
            <a:gdLst/>
            <a:ahLst/>
            <a:cxnLst/>
            <a:rect l="l" t="t" r="r" b="b"/>
            <a:pathLst>
              <a:path w="974090" h="231775">
                <a:moveTo>
                  <a:pt x="0" y="231707"/>
                </a:moveTo>
                <a:lnTo>
                  <a:pt x="973896" y="231707"/>
                </a:lnTo>
                <a:lnTo>
                  <a:pt x="973896" y="0"/>
                </a:lnTo>
                <a:lnTo>
                  <a:pt x="0" y="0"/>
                </a:lnTo>
                <a:lnTo>
                  <a:pt x="0" y="231707"/>
                </a:lnTo>
                <a:close/>
              </a:path>
            </a:pathLst>
          </a:custGeom>
          <a:ln w="41977">
            <a:solidFill>
              <a:srgbClr val="ED2124"/>
            </a:solidFill>
          </a:ln>
        </p:spPr>
        <p:txBody>
          <a:bodyPr wrap="square" lIns="0" tIns="0" rIns="0" bIns="0" rtlCol="0"/>
          <a:lstStyle/>
          <a:p>
            <a:endParaRPr sz="1539"/>
          </a:p>
        </p:txBody>
      </p:sp>
    </p:spTree>
    <p:extLst>
      <p:ext uri="{BB962C8B-B14F-4D97-AF65-F5344CB8AC3E}">
        <p14:creationId xmlns:p14="http://schemas.microsoft.com/office/powerpoint/2010/main" val="320925781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latin typeface="Arial"/>
              <a:cs typeface="Arial"/>
            </a:endParaRPr>
          </a:p>
        </p:txBody>
      </p:sp>
    </p:spTree>
    <p:extLst>
      <p:ext uri="{BB962C8B-B14F-4D97-AF65-F5344CB8AC3E}">
        <p14:creationId xmlns:p14="http://schemas.microsoft.com/office/powerpoint/2010/main" val="151405786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5" y="615602"/>
            <a:ext cx="6338348" cy="512961"/>
          </a:xfrm>
          <a:prstGeom prst="rect">
            <a:avLst/>
          </a:prstGeom>
        </p:spPr>
        <p:txBody>
          <a:bodyPr vert="horz" wrap="square" lIns="0" tIns="0" rIns="0" bIns="0" rtlCol="0">
            <a:spAutoFit/>
          </a:bodyPr>
          <a:lstStyle/>
          <a:p>
            <a:pPr marL="873126">
              <a:lnSpc>
                <a:spcPts val="4023"/>
              </a:lnSpc>
            </a:pPr>
            <a:r>
              <a:rPr sz="2800" spc="-4" dirty="0"/>
              <a:t>La</a:t>
            </a:r>
            <a:r>
              <a:rPr sz="2800" dirty="0"/>
              <a:t>b</a:t>
            </a:r>
            <a:r>
              <a:rPr sz="2800" spc="86" dirty="0">
                <a:latin typeface="Times New Roman"/>
                <a:cs typeface="Times New Roman"/>
              </a:rPr>
              <a:t> </a:t>
            </a:r>
            <a:r>
              <a:rPr sz="2800" spc="-252" dirty="0"/>
              <a:t>1</a:t>
            </a:r>
            <a:r>
              <a:rPr sz="2800" spc="-4" dirty="0"/>
              <a:t>1</a:t>
            </a:r>
            <a:r>
              <a:rPr sz="2800" dirty="0"/>
              <a:t>:</a:t>
            </a:r>
            <a:r>
              <a:rPr sz="2800" spc="97" dirty="0">
                <a:latin typeface="Times New Roman"/>
                <a:cs typeface="Times New Roman"/>
              </a:rPr>
              <a:t> </a:t>
            </a:r>
            <a:r>
              <a:rPr sz="2800" spc="-4" dirty="0"/>
              <a:t>Remo</a:t>
            </a:r>
            <a:r>
              <a:rPr sz="2800" spc="-13" dirty="0"/>
              <a:t>t</a:t>
            </a:r>
            <a:r>
              <a:rPr sz="2800" spc="-4" dirty="0"/>
              <a:t>el</a:t>
            </a:r>
            <a:r>
              <a:rPr sz="2800" dirty="0"/>
              <a:t>y</a:t>
            </a:r>
            <a:r>
              <a:rPr sz="2800" spc="86" dirty="0">
                <a:latin typeface="Times New Roman"/>
                <a:cs typeface="Times New Roman"/>
              </a:rPr>
              <a:t> </a:t>
            </a:r>
            <a:r>
              <a:rPr sz="2800" dirty="0"/>
              <a:t>control</a:t>
            </a:r>
            <a:r>
              <a:rPr sz="2800" spc="90" dirty="0">
                <a:latin typeface="Times New Roman"/>
                <a:cs typeface="Times New Roman"/>
              </a:rPr>
              <a:t> </a:t>
            </a:r>
            <a:r>
              <a:rPr sz="2800" dirty="0"/>
              <a:t>-</a:t>
            </a:r>
            <a:r>
              <a:rPr sz="2800" spc="103" dirty="0">
                <a:latin typeface="Times New Roman"/>
                <a:cs typeface="Times New Roman"/>
              </a:rPr>
              <a:t> </a:t>
            </a:r>
            <a:r>
              <a:rPr sz="2800" dirty="0"/>
              <a:t>GP</a:t>
            </a:r>
            <a:r>
              <a:rPr sz="2800" spc="-17" dirty="0"/>
              <a:t>I</a:t>
            </a:r>
            <a:r>
              <a:rPr sz="2800" dirty="0"/>
              <a:t>Os</a:t>
            </a:r>
            <a:endParaRPr sz="2800" dirty="0">
              <a:latin typeface="Times New Roman"/>
              <a:cs typeface="Times New Roman"/>
            </a:endParaRPr>
          </a:p>
        </p:txBody>
      </p:sp>
      <p:sp>
        <p:nvSpPr>
          <p:cNvPr id="3" name="object 3"/>
          <p:cNvSpPr txBox="1"/>
          <p:nvPr/>
        </p:nvSpPr>
        <p:spPr>
          <a:xfrm>
            <a:off x="771340" y="1493428"/>
            <a:ext cx="4233715" cy="263655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latin typeface="Arial"/>
              <a:cs typeface="Arial"/>
            </a:endParaRPr>
          </a:p>
          <a:p>
            <a:pPr marL="513667" lvl="1" indent="-168326">
              <a:spcBef>
                <a:spcPts val="569"/>
              </a:spcBef>
              <a:buClr>
                <a:srgbClr val="192450"/>
              </a:buClr>
              <a:buFont typeface="Arial"/>
              <a:buChar char="•"/>
              <a:tabLst>
                <a:tab pos="514210" algn="l"/>
              </a:tabLst>
            </a:pPr>
            <a:r>
              <a:rPr sz="1881" spc="-4" dirty="0">
                <a:solidFill>
                  <a:srgbClr val="37A9DB"/>
                </a:solidFill>
                <a:latin typeface="Arial"/>
                <a:cs typeface="Arial"/>
              </a:rPr>
              <a:t>w</a:t>
            </a:r>
            <a:r>
              <a:rPr sz="1881" spc="4" dirty="0">
                <a:solidFill>
                  <a:srgbClr val="37A9DB"/>
                </a:solidFill>
                <a:latin typeface="Arial"/>
                <a:cs typeface="Arial"/>
              </a:rPr>
              <a:t>r</a:t>
            </a:r>
            <a:r>
              <a:rPr sz="1881" spc="-4" dirty="0">
                <a:solidFill>
                  <a:srgbClr val="37A9DB"/>
                </a:solidFill>
                <a:latin typeface="Arial"/>
                <a:cs typeface="Arial"/>
              </a:rPr>
              <a:t>it</a:t>
            </a:r>
            <a:r>
              <a:rPr sz="1881" dirty="0">
                <a:solidFill>
                  <a:srgbClr val="37A9DB"/>
                </a:solidFill>
                <a:latin typeface="Arial"/>
                <a:cs typeface="Arial"/>
              </a:rPr>
              <a:t>e</a:t>
            </a:r>
            <a:r>
              <a:rPr sz="1881" spc="34" dirty="0">
                <a:solidFill>
                  <a:srgbClr val="37A9DB"/>
                </a:solidFill>
                <a:latin typeface="Times New Roman"/>
                <a:cs typeface="Times New Roman"/>
              </a:rPr>
              <a:t> </a:t>
            </a:r>
            <a:r>
              <a:rPr sz="1881" dirty="0">
                <a:solidFill>
                  <a:srgbClr val="37A9DB"/>
                </a:solidFill>
                <a:latin typeface="Arial"/>
                <a:cs typeface="Arial"/>
              </a:rPr>
              <a:t>remotely</a:t>
            </a:r>
            <a:r>
              <a:rPr sz="1881" spc="13" dirty="0">
                <a:solidFill>
                  <a:srgbClr val="37A9DB"/>
                </a:solidFill>
                <a:latin typeface="Times New Roman"/>
                <a:cs typeface="Times New Roman"/>
              </a:rPr>
              <a:t> </a:t>
            </a:r>
            <a:r>
              <a:rPr sz="1881" dirty="0">
                <a:solidFill>
                  <a:srgbClr val="37A9DB"/>
                </a:solidFill>
                <a:latin typeface="Arial"/>
                <a:cs typeface="Arial"/>
              </a:rPr>
              <a:t>a</a:t>
            </a:r>
            <a:r>
              <a:rPr sz="1881" spc="56" dirty="0">
                <a:solidFill>
                  <a:srgbClr val="37A9DB"/>
                </a:solidFill>
                <a:latin typeface="Times New Roman"/>
                <a:cs typeface="Times New Roman"/>
              </a:rPr>
              <a:t> </a:t>
            </a:r>
            <a:r>
              <a:rPr sz="1881" dirty="0">
                <a:solidFill>
                  <a:srgbClr val="37A9DB"/>
                </a:solidFill>
                <a:latin typeface="Arial"/>
                <a:cs typeface="Arial"/>
              </a:rPr>
              <a:t>GP</a:t>
            </a:r>
            <a:r>
              <a:rPr sz="1881" spc="-9" dirty="0">
                <a:solidFill>
                  <a:srgbClr val="37A9DB"/>
                </a:solidFill>
                <a:latin typeface="Arial"/>
                <a:cs typeface="Arial"/>
              </a:rPr>
              <a:t>I</a:t>
            </a:r>
            <a:r>
              <a:rPr sz="1881" dirty="0">
                <a:solidFill>
                  <a:srgbClr val="37A9DB"/>
                </a:solidFill>
                <a:latin typeface="Arial"/>
                <a:cs typeface="Arial"/>
              </a:rPr>
              <a:t>O</a:t>
            </a:r>
            <a:endParaRPr sz="1881">
              <a:latin typeface="Arial"/>
              <a:cs typeface="Arial"/>
            </a:endParaRPr>
          </a:p>
          <a:p>
            <a:pPr marL="513667" lvl="1" indent="-168326">
              <a:spcBef>
                <a:spcPts val="569"/>
              </a:spcBef>
              <a:buClr>
                <a:srgbClr val="192450"/>
              </a:buClr>
              <a:buFont typeface="Arial"/>
              <a:buChar char="•"/>
              <a:tabLst>
                <a:tab pos="514210" algn="l"/>
              </a:tabLst>
            </a:pP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nfigur</a:t>
            </a:r>
            <a:r>
              <a:rPr sz="1881" dirty="0">
                <a:solidFill>
                  <a:srgbClr val="37A9DB"/>
                </a:solidFill>
                <a:latin typeface="Arial"/>
                <a:cs typeface="Arial"/>
              </a:rPr>
              <a:t>e</a:t>
            </a:r>
            <a:r>
              <a:rPr sz="1881" spc="21" dirty="0">
                <a:solidFill>
                  <a:srgbClr val="37A9DB"/>
                </a:solidFill>
                <a:latin typeface="Times New Roman"/>
                <a:cs typeface="Times New Roman"/>
              </a:rPr>
              <a:t> </a:t>
            </a:r>
            <a:r>
              <a:rPr sz="1881" dirty="0">
                <a:solidFill>
                  <a:srgbClr val="37A9DB"/>
                </a:solidFill>
                <a:latin typeface="Arial"/>
                <a:cs typeface="Arial"/>
              </a:rPr>
              <a:t>remotely</a:t>
            </a:r>
            <a:r>
              <a:rPr sz="1881" spc="26" dirty="0">
                <a:solidFill>
                  <a:srgbClr val="37A9DB"/>
                </a:solidFill>
                <a:latin typeface="Times New Roman"/>
                <a:cs typeface="Times New Roman"/>
              </a:rPr>
              <a:t> </a:t>
            </a:r>
            <a:r>
              <a:rPr sz="1881" dirty="0">
                <a:solidFill>
                  <a:srgbClr val="37A9DB"/>
                </a:solidFill>
                <a:latin typeface="Arial"/>
                <a:cs typeface="Arial"/>
              </a:rPr>
              <a:t>a</a:t>
            </a:r>
            <a:r>
              <a:rPr sz="1881" spc="38" dirty="0">
                <a:solidFill>
                  <a:srgbClr val="37A9DB"/>
                </a:solidFill>
                <a:latin typeface="Times New Roman"/>
                <a:cs typeface="Times New Roman"/>
              </a:rPr>
              <a:t> </a:t>
            </a:r>
            <a:r>
              <a:rPr sz="1881" dirty="0">
                <a:solidFill>
                  <a:srgbClr val="37A9DB"/>
                </a:solidFill>
                <a:latin typeface="Arial"/>
                <a:cs typeface="Arial"/>
              </a:rPr>
              <a:t>GP</a:t>
            </a:r>
            <a:r>
              <a:rPr sz="1881" spc="-9" dirty="0">
                <a:solidFill>
                  <a:srgbClr val="37A9DB"/>
                </a:solidFill>
                <a:latin typeface="Arial"/>
                <a:cs typeface="Arial"/>
              </a:rPr>
              <a:t>I</a:t>
            </a:r>
            <a:r>
              <a:rPr sz="1881" dirty="0">
                <a:solidFill>
                  <a:srgbClr val="37A9DB"/>
                </a:solidFill>
                <a:latin typeface="Arial"/>
                <a:cs typeface="Arial"/>
              </a:rPr>
              <a:t>O</a:t>
            </a:r>
            <a:endParaRPr sz="1881">
              <a:latin typeface="Arial"/>
              <a:cs typeface="Arial"/>
            </a:endParaRPr>
          </a:p>
          <a:p>
            <a:pPr marL="513667" lvl="1" indent="-168326">
              <a:spcBef>
                <a:spcPts val="569"/>
              </a:spcBef>
              <a:buClr>
                <a:srgbClr val="192450"/>
              </a:buClr>
              <a:buFont typeface="Arial"/>
              <a:buChar char="•"/>
              <a:tabLst>
                <a:tab pos="514210" algn="l"/>
              </a:tabLst>
            </a:pPr>
            <a:r>
              <a:rPr sz="1881" dirty="0">
                <a:solidFill>
                  <a:srgbClr val="37A9DB"/>
                </a:solidFill>
                <a:latin typeface="Arial"/>
                <a:cs typeface="Arial"/>
              </a:rPr>
              <a:t>re</a:t>
            </a:r>
            <a:r>
              <a:rPr sz="1881" spc="-4" dirty="0">
                <a:solidFill>
                  <a:srgbClr val="37A9DB"/>
                </a:solidFill>
                <a:latin typeface="Arial"/>
                <a:cs typeface="Arial"/>
              </a:rPr>
              <a:t>a</a:t>
            </a:r>
            <a:r>
              <a:rPr sz="1881" dirty="0">
                <a:solidFill>
                  <a:srgbClr val="37A9DB"/>
                </a:solidFill>
                <a:latin typeface="Arial"/>
                <a:cs typeface="Arial"/>
              </a:rPr>
              <a:t>d</a:t>
            </a:r>
            <a:r>
              <a:rPr sz="1881" spc="30" dirty="0">
                <a:solidFill>
                  <a:srgbClr val="37A9DB"/>
                </a:solidFill>
                <a:latin typeface="Times New Roman"/>
                <a:cs typeface="Times New Roman"/>
              </a:rPr>
              <a:t> </a:t>
            </a:r>
            <a:r>
              <a:rPr sz="1881" dirty="0">
                <a:solidFill>
                  <a:srgbClr val="37A9DB"/>
                </a:solidFill>
                <a:latin typeface="Arial"/>
                <a:cs typeface="Arial"/>
              </a:rPr>
              <a:t>remotely</a:t>
            </a:r>
            <a:r>
              <a:rPr sz="1881" spc="26" dirty="0">
                <a:solidFill>
                  <a:srgbClr val="37A9DB"/>
                </a:solidFill>
                <a:latin typeface="Times New Roman"/>
                <a:cs typeface="Times New Roman"/>
              </a:rPr>
              <a:t> </a:t>
            </a:r>
            <a:r>
              <a:rPr sz="1881" dirty="0">
                <a:solidFill>
                  <a:srgbClr val="37A9DB"/>
                </a:solidFill>
                <a:latin typeface="Arial"/>
                <a:cs typeface="Arial"/>
              </a:rPr>
              <a:t>a</a:t>
            </a:r>
            <a:r>
              <a:rPr sz="1881" spc="38" dirty="0">
                <a:solidFill>
                  <a:srgbClr val="37A9DB"/>
                </a:solidFill>
                <a:latin typeface="Times New Roman"/>
                <a:cs typeface="Times New Roman"/>
              </a:rPr>
              <a:t> </a:t>
            </a:r>
            <a:r>
              <a:rPr sz="1881" dirty="0">
                <a:solidFill>
                  <a:srgbClr val="37A9DB"/>
                </a:solidFill>
                <a:latin typeface="Arial"/>
                <a:cs typeface="Arial"/>
              </a:rPr>
              <a:t>GP</a:t>
            </a:r>
            <a:r>
              <a:rPr sz="1881" spc="-9" dirty="0">
                <a:solidFill>
                  <a:srgbClr val="37A9DB"/>
                </a:solidFill>
                <a:latin typeface="Arial"/>
                <a:cs typeface="Arial"/>
              </a:rPr>
              <a:t>I</a:t>
            </a:r>
            <a:r>
              <a:rPr sz="1881" dirty="0">
                <a:solidFill>
                  <a:srgbClr val="37A9DB"/>
                </a:solidFill>
                <a:latin typeface="Arial"/>
                <a:cs typeface="Arial"/>
              </a:rPr>
              <a:t>O</a:t>
            </a:r>
            <a:endParaRPr sz="1881">
              <a:latin typeface="Arial"/>
              <a:cs typeface="Arial"/>
            </a:endParaRPr>
          </a:p>
          <a:p>
            <a:pPr lvl="1">
              <a:spcBef>
                <a:spcPts val="3"/>
              </a:spcBef>
              <a:buClr>
                <a:srgbClr val="192450"/>
              </a:buClr>
              <a:buFont typeface="Arial"/>
              <a:buChar char="•"/>
            </a:pPr>
            <a:endParaRPr sz="1967">
              <a:latin typeface="Times New Roman"/>
              <a:cs typeface="Times New Roman"/>
            </a:endParaRPr>
          </a:p>
          <a:p>
            <a:pPr marL="178643" indent="-167783">
              <a:buClr>
                <a:srgbClr val="37A9DB"/>
              </a:buClr>
              <a:buFont typeface="Arial"/>
              <a:buChar char="•"/>
              <a:tabLst>
                <a:tab pos="179186" algn="l"/>
              </a:tabLst>
            </a:pPr>
            <a:r>
              <a:rPr sz="1881" spc="-9" dirty="0">
                <a:solidFill>
                  <a:srgbClr val="192450"/>
                </a:solidFill>
                <a:latin typeface="Arial"/>
                <a:cs typeface="Arial"/>
              </a:rPr>
              <a:t>P</a:t>
            </a:r>
            <a:r>
              <a:rPr sz="1881" dirty="0">
                <a:solidFill>
                  <a:srgbClr val="192450"/>
                </a:solidFill>
                <a:latin typeface="Arial"/>
                <a:cs typeface="Arial"/>
              </a:rPr>
              <a:t>re</a:t>
            </a:r>
            <a:r>
              <a:rPr sz="1881" spc="4" dirty="0">
                <a:solidFill>
                  <a:srgbClr val="192450"/>
                </a:solidFill>
                <a:latin typeface="Arial"/>
                <a:cs typeface="Arial"/>
              </a:rPr>
              <a:t>r</a:t>
            </a:r>
            <a:r>
              <a:rPr sz="1881" spc="-4" dirty="0">
                <a:solidFill>
                  <a:srgbClr val="192450"/>
                </a:solidFill>
                <a:latin typeface="Arial"/>
                <a:cs typeface="Arial"/>
              </a:rPr>
              <a:t>equisites</a:t>
            </a:r>
            <a:endParaRPr sz="1881">
              <a:latin typeface="Arial"/>
              <a:cs typeface="Arial"/>
            </a:endParaRPr>
          </a:p>
          <a:p>
            <a:pPr marL="513667" marR="4344" lvl="1" indent="-168326">
              <a:spcBef>
                <a:spcPts val="569"/>
              </a:spcBef>
              <a:buClr>
                <a:srgbClr val="192450"/>
              </a:buClr>
              <a:buFont typeface="Arial"/>
              <a:buChar char="•"/>
              <a:tabLst>
                <a:tab pos="514210" algn="l"/>
              </a:tabLst>
            </a:pP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ted</a:t>
            </a:r>
            <a:r>
              <a:rPr sz="1881" dirty="0">
                <a:solidFill>
                  <a:srgbClr val="37A9DB"/>
                </a:solidFill>
                <a:latin typeface="Times New Roman"/>
                <a:cs typeface="Times New Roman"/>
              </a:rPr>
              <a:t> </a:t>
            </a:r>
            <a:r>
              <a:rPr sz="1881" dirty="0">
                <a:solidFill>
                  <a:srgbClr val="37A9DB"/>
                </a:solidFill>
                <a:latin typeface="Arial"/>
                <a:cs typeface="Arial"/>
              </a:rPr>
              <a:t>to</a:t>
            </a:r>
            <a:r>
              <a:rPr sz="1881" spc="43" dirty="0">
                <a:solidFill>
                  <a:srgbClr val="37A9DB"/>
                </a:solidFill>
                <a:latin typeface="Times New Roman"/>
                <a:cs typeface="Times New Roman"/>
              </a:rPr>
              <a:t> </a:t>
            </a:r>
            <a:r>
              <a:rPr sz="1881" dirty="0">
                <a:solidFill>
                  <a:srgbClr val="37A9DB"/>
                </a:solidFill>
                <a:latin typeface="Arial"/>
                <a:cs typeface="Arial"/>
              </a:rPr>
              <a:t>the</a:t>
            </a:r>
            <a:r>
              <a:rPr sz="1881" spc="-68" dirty="0">
                <a:solidFill>
                  <a:srgbClr val="37A9DB"/>
                </a:solidFill>
                <a:latin typeface="Times New Roman"/>
                <a:cs typeface="Times New Roman"/>
              </a:rPr>
              <a:t> </a:t>
            </a:r>
            <a:r>
              <a:rPr sz="1881" dirty="0">
                <a:solidFill>
                  <a:srgbClr val="37A9DB"/>
                </a:solidFill>
                <a:latin typeface="Arial"/>
                <a:cs typeface="Arial"/>
              </a:rPr>
              <a:t>AP</a:t>
            </a:r>
            <a:r>
              <a:rPr sz="1881" spc="9" dirty="0">
                <a:solidFill>
                  <a:srgbClr val="37A9DB"/>
                </a:solidFill>
                <a:latin typeface="Times New Roman"/>
                <a:cs typeface="Times New Roman"/>
              </a:rPr>
              <a:t> </a:t>
            </a:r>
            <a:r>
              <a:rPr sz="1881" spc="-4" dirty="0">
                <a:solidFill>
                  <a:srgbClr val="37A9DB"/>
                </a:solidFill>
                <a:latin typeface="Arial"/>
                <a:cs typeface="Arial"/>
              </a:rPr>
              <a:t>or</a:t>
            </a:r>
            <a:r>
              <a:rPr sz="1881" spc="-4" dirty="0">
                <a:solidFill>
                  <a:srgbClr val="37A9DB"/>
                </a:solidFill>
                <a:latin typeface="Times New Roman"/>
                <a:cs typeface="Times New Roman"/>
              </a:rPr>
              <a:t> </a:t>
            </a: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nfigure</a:t>
            </a:r>
            <a:r>
              <a:rPr sz="1881" dirty="0">
                <a:solidFill>
                  <a:srgbClr val="37A9DB"/>
                </a:solidFill>
                <a:latin typeface="Arial"/>
                <a:cs typeface="Arial"/>
              </a:rPr>
              <a:t>d</a:t>
            </a:r>
            <a:r>
              <a:rPr sz="1881" spc="17" dirty="0">
                <a:solidFill>
                  <a:srgbClr val="37A9DB"/>
                </a:solidFill>
                <a:latin typeface="Times New Roman"/>
                <a:cs typeface="Times New Roman"/>
              </a:rPr>
              <a:t> </a:t>
            </a:r>
            <a:r>
              <a:rPr sz="1881" spc="-4" dirty="0">
                <a:solidFill>
                  <a:srgbClr val="37A9DB"/>
                </a:solidFill>
                <a:latin typeface="Arial"/>
                <a:cs typeface="Arial"/>
              </a:rPr>
              <a:t>i</a:t>
            </a:r>
            <a:r>
              <a:rPr sz="1881" dirty="0">
                <a:solidFill>
                  <a:srgbClr val="37A9DB"/>
                </a:solidFill>
                <a:latin typeface="Arial"/>
                <a:cs typeface="Arial"/>
              </a:rPr>
              <a:t>n</a:t>
            </a:r>
            <a:r>
              <a:rPr sz="1881" spc="56" dirty="0">
                <a:solidFill>
                  <a:srgbClr val="37A9DB"/>
                </a:solidFill>
                <a:latin typeface="Times New Roman"/>
                <a:cs typeface="Times New Roman"/>
              </a:rPr>
              <a:t> </a:t>
            </a:r>
            <a:r>
              <a:rPr sz="1881" dirty="0">
                <a:solidFill>
                  <a:srgbClr val="37A9DB"/>
                </a:solidFill>
                <a:latin typeface="Arial"/>
                <a:cs typeface="Arial"/>
              </a:rPr>
              <a:t>Min</a:t>
            </a:r>
            <a:r>
              <a:rPr sz="1881" spc="-4" dirty="0">
                <a:solidFill>
                  <a:srgbClr val="37A9DB"/>
                </a:solidFill>
                <a:latin typeface="Arial"/>
                <a:cs typeface="Arial"/>
              </a:rPr>
              <a:t>i</a:t>
            </a:r>
            <a:r>
              <a:rPr sz="1881" dirty="0">
                <a:solidFill>
                  <a:srgbClr val="37A9DB"/>
                </a:solidFill>
                <a:latin typeface="Arial"/>
                <a:cs typeface="Arial"/>
              </a:rPr>
              <a:t>AP</a:t>
            </a:r>
            <a:r>
              <a:rPr sz="1881" spc="17" dirty="0">
                <a:solidFill>
                  <a:srgbClr val="37A9DB"/>
                </a:solidFill>
                <a:latin typeface="Times New Roman"/>
                <a:cs typeface="Times New Roman"/>
              </a:rPr>
              <a:t> </a:t>
            </a:r>
            <a:r>
              <a:rPr sz="1881" dirty="0">
                <a:solidFill>
                  <a:srgbClr val="37A9DB"/>
                </a:solidFill>
                <a:latin typeface="Arial"/>
                <a:cs typeface="Arial"/>
              </a:rPr>
              <a:t>mode</a:t>
            </a:r>
            <a:endParaRPr sz="1881">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97104"/>
            <a:r>
              <a:rPr sz="1112" spc="-73" dirty="0">
                <a:solidFill>
                  <a:srgbClr val="FFFFFF"/>
                </a:solidFill>
                <a:latin typeface="Arial"/>
                <a:cs typeface="Arial"/>
              </a:rPr>
              <a:t>1</a:t>
            </a:r>
            <a:r>
              <a:rPr sz="1112" spc="4" dirty="0">
                <a:solidFill>
                  <a:srgbClr val="FFFFFF"/>
                </a:solidFill>
                <a:latin typeface="Arial"/>
                <a:cs typeface="Arial"/>
              </a:rPr>
              <a:t>13</a:t>
            </a:r>
            <a:endParaRPr sz="1112">
              <a:latin typeface="Arial"/>
              <a:cs typeface="Arial"/>
            </a:endParaRPr>
          </a:p>
        </p:txBody>
      </p:sp>
      <p:sp>
        <p:nvSpPr>
          <p:cNvPr id="5" name="object 5"/>
          <p:cNvSpPr/>
          <p:nvPr/>
        </p:nvSpPr>
        <p:spPr>
          <a:xfrm>
            <a:off x="6539841" y="5062736"/>
            <a:ext cx="1560725" cy="1559289"/>
          </a:xfrm>
          <a:prstGeom prst="rect">
            <a:avLst/>
          </a:prstGeom>
          <a:blipFill>
            <a:blip r:embed="rId3" cstate="print"/>
            <a:stretch>
              <a:fillRect/>
            </a:stretch>
          </a:blipFill>
        </p:spPr>
        <p:txBody>
          <a:bodyPr wrap="square" lIns="0" tIns="0" rIns="0" bIns="0" rtlCol="0"/>
          <a:lstStyle/>
          <a:p>
            <a:endParaRPr sz="1539"/>
          </a:p>
        </p:txBody>
      </p:sp>
      <p:sp>
        <p:nvSpPr>
          <p:cNvPr id="6" name="object 6"/>
          <p:cNvSpPr/>
          <p:nvPr/>
        </p:nvSpPr>
        <p:spPr>
          <a:xfrm>
            <a:off x="5726065" y="4392238"/>
            <a:ext cx="2875698" cy="1611122"/>
          </a:xfrm>
          <a:prstGeom prst="rect">
            <a:avLst/>
          </a:prstGeom>
          <a:blipFill>
            <a:blip r:embed="rId4" cstate="print"/>
            <a:stretch>
              <a:fillRect/>
            </a:stretch>
          </a:blipFill>
        </p:spPr>
        <p:txBody>
          <a:bodyPr wrap="square" lIns="0" tIns="0" rIns="0" bIns="0" rtlCol="0"/>
          <a:lstStyle/>
          <a:p>
            <a:endParaRPr sz="1539"/>
          </a:p>
        </p:txBody>
      </p:sp>
    </p:spTree>
    <p:extLst>
      <p:ext uri="{BB962C8B-B14F-4D97-AF65-F5344CB8AC3E}">
        <p14:creationId xmlns:p14="http://schemas.microsoft.com/office/powerpoint/2010/main" val="3461280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7644487" cy="421013"/>
          </a:xfrm>
          <a:prstGeom prst="rect">
            <a:avLst/>
          </a:prstGeom>
        </p:spPr>
        <p:txBody>
          <a:bodyPr vert="horz" wrap="square" lIns="0" tIns="0" rIns="0" bIns="0" rtlCol="0">
            <a:spAutoFit/>
          </a:bodyPr>
          <a:lstStyle/>
          <a:p>
            <a:pPr marL="2461910"/>
            <a:r>
              <a:rPr spc="9" dirty="0"/>
              <a:t>L</a:t>
            </a:r>
            <a:r>
              <a:rPr spc="17" dirty="0"/>
              <a:t>a</a:t>
            </a:r>
            <a:r>
              <a:rPr spc="13" dirty="0"/>
              <a:t>b</a:t>
            </a:r>
            <a:r>
              <a:rPr spc="77" dirty="0">
                <a:latin typeface="Times New Roman"/>
                <a:cs typeface="Times New Roman"/>
              </a:rPr>
              <a:t> </a:t>
            </a:r>
            <a:r>
              <a:rPr spc="-167" dirty="0"/>
              <a:t>1</a:t>
            </a:r>
            <a:r>
              <a:rPr spc="9" dirty="0"/>
              <a:t>1</a:t>
            </a:r>
            <a:r>
              <a:rPr spc="4" dirty="0"/>
              <a:t>:</a:t>
            </a:r>
            <a:r>
              <a:rPr spc="77" dirty="0">
                <a:latin typeface="Times New Roman"/>
                <a:cs typeface="Times New Roman"/>
              </a:rPr>
              <a:t> </a:t>
            </a:r>
            <a:r>
              <a:rPr spc="13" dirty="0"/>
              <a:t>Remo</a:t>
            </a:r>
            <a:r>
              <a:rPr spc="9" dirty="0"/>
              <a:t>tel</a:t>
            </a:r>
            <a:r>
              <a:rPr spc="13" dirty="0"/>
              <a:t>y</a:t>
            </a:r>
            <a:r>
              <a:rPr spc="107" dirty="0">
                <a:latin typeface="Times New Roman"/>
                <a:cs typeface="Times New Roman"/>
              </a:rPr>
              <a:t> </a:t>
            </a:r>
            <a:r>
              <a:rPr spc="13" dirty="0"/>
              <a:t>c</a:t>
            </a:r>
            <a:r>
              <a:rPr spc="17" dirty="0"/>
              <a:t>o</a:t>
            </a:r>
            <a:r>
              <a:rPr spc="4" dirty="0"/>
              <a:t>nt</a:t>
            </a:r>
            <a:r>
              <a:rPr spc="17" dirty="0"/>
              <a:t>r</a:t>
            </a:r>
            <a:r>
              <a:rPr spc="9" dirty="0"/>
              <a:t>o</a:t>
            </a:r>
            <a:r>
              <a:rPr spc="4" dirty="0"/>
              <a:t>l</a:t>
            </a:r>
            <a:r>
              <a:rPr spc="97" dirty="0">
                <a:latin typeface="Times New Roman"/>
                <a:cs typeface="Times New Roman"/>
              </a:rPr>
              <a:t> </a:t>
            </a:r>
            <a:r>
              <a:rPr spc="9" dirty="0"/>
              <a:t>-</a:t>
            </a:r>
            <a:r>
              <a:rPr spc="86" dirty="0">
                <a:latin typeface="Times New Roman"/>
                <a:cs typeface="Times New Roman"/>
              </a:rPr>
              <a:t> </a:t>
            </a:r>
            <a:r>
              <a:rPr dirty="0"/>
              <a:t>GPIO</a:t>
            </a:r>
          </a:p>
        </p:txBody>
      </p:sp>
      <p:sp>
        <p:nvSpPr>
          <p:cNvPr id="4" name="object 4"/>
          <p:cNvSpPr txBox="1"/>
          <p:nvPr/>
        </p:nvSpPr>
        <p:spPr>
          <a:xfrm>
            <a:off x="771343" y="1396184"/>
            <a:ext cx="7237009" cy="2052613"/>
          </a:xfrm>
          <a:prstGeom prst="rect">
            <a:avLst/>
          </a:prstGeom>
        </p:spPr>
        <p:txBody>
          <a:bodyPr vert="horz" wrap="square" lIns="0" tIns="0" rIns="0" bIns="0" rtlCol="0">
            <a:spAutoFit/>
          </a:bodyPr>
          <a:lstStyle/>
          <a:p>
            <a:pPr marL="10860"/>
            <a:r>
              <a:rPr sz="1881" dirty="0">
                <a:solidFill>
                  <a:srgbClr val="192450"/>
                </a:solidFill>
                <a:latin typeface="Arial"/>
                <a:cs typeface="Arial"/>
              </a:rPr>
              <a:t>This</a:t>
            </a:r>
            <a:r>
              <a:rPr sz="1881" spc="34" dirty="0">
                <a:solidFill>
                  <a:srgbClr val="192450"/>
                </a:solidFill>
                <a:latin typeface="Times New Roman"/>
                <a:cs typeface="Times New Roman"/>
              </a:rPr>
              <a:t> </a:t>
            </a:r>
            <a:r>
              <a:rPr sz="1881" dirty="0">
                <a:solidFill>
                  <a:srgbClr val="192450"/>
                </a:solidFill>
                <a:latin typeface="Arial"/>
                <a:cs typeface="Arial"/>
              </a:rPr>
              <a:t>fea</a:t>
            </a:r>
            <a:r>
              <a:rPr sz="1881" spc="-13" dirty="0">
                <a:solidFill>
                  <a:srgbClr val="192450"/>
                </a:solidFill>
                <a:latin typeface="Arial"/>
                <a:cs typeface="Arial"/>
              </a:rPr>
              <a:t>t</a:t>
            </a:r>
            <a:r>
              <a:rPr sz="1881" spc="-4" dirty="0">
                <a:solidFill>
                  <a:srgbClr val="192450"/>
                </a:solidFill>
                <a:latin typeface="Arial"/>
                <a:cs typeface="Arial"/>
              </a:rPr>
              <a:t>ur</a:t>
            </a:r>
            <a:r>
              <a:rPr sz="1881" dirty="0">
                <a:solidFill>
                  <a:srgbClr val="192450"/>
                </a:solidFill>
                <a:latin typeface="Arial"/>
                <a:cs typeface="Arial"/>
              </a:rPr>
              <a:t>e</a:t>
            </a:r>
            <a:r>
              <a:rPr sz="1881" spc="30" dirty="0">
                <a:solidFill>
                  <a:srgbClr val="192450"/>
                </a:solidFill>
                <a:latin typeface="Times New Roman"/>
                <a:cs typeface="Times New Roman"/>
              </a:rPr>
              <a:t> </a:t>
            </a:r>
            <a:r>
              <a:rPr sz="1881" spc="-4" dirty="0">
                <a:solidFill>
                  <a:srgbClr val="192450"/>
                </a:solidFill>
                <a:latin typeface="Arial"/>
                <a:cs typeface="Arial"/>
              </a:rPr>
              <a:t>allow</a:t>
            </a:r>
            <a:r>
              <a:rPr sz="1881" dirty="0">
                <a:solidFill>
                  <a:srgbClr val="192450"/>
                </a:solidFill>
                <a:latin typeface="Arial"/>
                <a:cs typeface="Arial"/>
              </a:rPr>
              <a:t>s</a:t>
            </a:r>
            <a:r>
              <a:rPr sz="1881" spc="38"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dirty="0">
                <a:solidFill>
                  <a:srgbClr val="192450"/>
                </a:solidFill>
                <a:latin typeface="Arial"/>
                <a:cs typeface="Arial"/>
              </a:rPr>
              <a:t>remotely</a:t>
            </a:r>
            <a:r>
              <a:rPr sz="1881" spc="13" dirty="0">
                <a:solidFill>
                  <a:srgbClr val="192450"/>
                </a:solidFill>
                <a:latin typeface="Times New Roman"/>
                <a:cs typeface="Times New Roman"/>
              </a:rPr>
              <a:t> </a:t>
            </a:r>
            <a:r>
              <a:rPr sz="1881" spc="-4" dirty="0">
                <a:solidFill>
                  <a:srgbClr val="192450"/>
                </a:solidFill>
                <a:latin typeface="Arial"/>
                <a:cs typeface="Arial"/>
              </a:rPr>
              <a:t>w</a:t>
            </a:r>
            <a:r>
              <a:rPr sz="1881" spc="4" dirty="0">
                <a:solidFill>
                  <a:srgbClr val="192450"/>
                </a:solidFill>
                <a:latin typeface="Arial"/>
                <a:cs typeface="Arial"/>
              </a:rPr>
              <a:t>r</a:t>
            </a:r>
            <a:r>
              <a:rPr sz="1881" spc="-4" dirty="0">
                <a:solidFill>
                  <a:srgbClr val="192450"/>
                </a:solidFill>
                <a:latin typeface="Arial"/>
                <a:cs typeface="Arial"/>
              </a:rPr>
              <a:t>i</a:t>
            </a:r>
            <a:r>
              <a:rPr sz="1881" spc="-9" dirty="0">
                <a:solidFill>
                  <a:srgbClr val="192450"/>
                </a:solidFill>
                <a:latin typeface="Arial"/>
                <a:cs typeface="Arial"/>
              </a:rPr>
              <a:t>t</a:t>
            </a:r>
            <a:r>
              <a:rPr sz="1881" spc="-4" dirty="0">
                <a:solidFill>
                  <a:srgbClr val="192450"/>
                </a:solidFill>
                <a:latin typeface="Arial"/>
                <a:cs typeface="Arial"/>
              </a:rPr>
              <a:t>e</a:t>
            </a:r>
            <a:r>
              <a:rPr sz="1881" dirty="0">
                <a:solidFill>
                  <a:srgbClr val="192450"/>
                </a:solidFill>
                <a:latin typeface="Arial"/>
                <a:cs typeface="Arial"/>
              </a:rPr>
              <a:t>,</a:t>
            </a:r>
            <a:r>
              <a:rPr sz="1881" spc="30" dirty="0">
                <a:solidFill>
                  <a:srgbClr val="192450"/>
                </a:solidFill>
                <a:latin typeface="Times New Roman"/>
                <a:cs typeface="Times New Roman"/>
              </a:rPr>
              <a:t> </a:t>
            </a:r>
            <a:r>
              <a:rPr sz="1881" dirty="0">
                <a:solidFill>
                  <a:srgbClr val="192450"/>
                </a:solidFill>
                <a:latin typeface="Arial"/>
                <a:cs typeface="Arial"/>
              </a:rPr>
              <a:t>configure</a:t>
            </a:r>
            <a:r>
              <a:rPr sz="1881" spc="17"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read</a:t>
            </a:r>
            <a:r>
              <a:rPr sz="1881" spc="30" dirty="0">
                <a:solidFill>
                  <a:srgbClr val="192450"/>
                </a:solidFill>
                <a:latin typeface="Times New Roman"/>
                <a:cs typeface="Times New Roman"/>
              </a:rPr>
              <a:t> </a:t>
            </a:r>
            <a:r>
              <a:rPr sz="1881" dirty="0">
                <a:solidFill>
                  <a:srgbClr val="192450"/>
                </a:solidFill>
                <a:latin typeface="Arial"/>
                <a:cs typeface="Arial"/>
              </a:rPr>
              <a:t>a</a:t>
            </a:r>
            <a:r>
              <a:rPr sz="1881" spc="51" dirty="0">
                <a:solidFill>
                  <a:srgbClr val="192450"/>
                </a:solidFill>
                <a:latin typeface="Times New Roman"/>
                <a:cs typeface="Times New Roman"/>
              </a:rPr>
              <a:t> </a:t>
            </a:r>
            <a:r>
              <a:rPr sz="1881" spc="-9" dirty="0">
                <a:solidFill>
                  <a:srgbClr val="192450"/>
                </a:solidFill>
                <a:latin typeface="Arial"/>
                <a:cs typeface="Arial"/>
              </a:rPr>
              <a:t>GP</a:t>
            </a:r>
            <a:r>
              <a:rPr sz="1881" dirty="0">
                <a:solidFill>
                  <a:srgbClr val="192450"/>
                </a:solidFill>
                <a:latin typeface="Arial"/>
                <a:cs typeface="Arial"/>
              </a:rPr>
              <a:t>I</a:t>
            </a:r>
            <a:r>
              <a:rPr sz="1881" spc="-9" dirty="0">
                <a:solidFill>
                  <a:srgbClr val="192450"/>
                </a:solidFill>
                <a:latin typeface="Arial"/>
                <a:cs typeface="Arial"/>
              </a:rPr>
              <a:t>O</a:t>
            </a:r>
            <a:r>
              <a:rPr sz="1881" dirty="0">
                <a:solidFill>
                  <a:srgbClr val="192450"/>
                </a:solidFill>
                <a:latin typeface="Arial"/>
                <a:cs typeface="Arial"/>
              </a:rPr>
              <a:t>.</a:t>
            </a:r>
            <a:endParaRPr sz="1881">
              <a:latin typeface="Arial"/>
              <a:cs typeface="Arial"/>
            </a:endParaRPr>
          </a:p>
          <a:p>
            <a:pPr>
              <a:spcBef>
                <a:spcPts val="5"/>
              </a:spcBef>
            </a:pPr>
            <a:endParaRPr sz="1967">
              <a:latin typeface="Times New Roman"/>
              <a:cs typeface="Times New Roman"/>
            </a:endParaRPr>
          </a:p>
          <a:p>
            <a:pPr marL="10860" marR="222082"/>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oul</a:t>
            </a:r>
            <a:r>
              <a:rPr sz="1881" dirty="0">
                <a:solidFill>
                  <a:srgbClr val="192450"/>
                </a:solidFill>
                <a:latin typeface="Arial"/>
                <a:cs typeface="Arial"/>
              </a:rPr>
              <a:t>d</a:t>
            </a:r>
            <a:r>
              <a:rPr sz="1881" spc="43"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ted</a:t>
            </a:r>
            <a:r>
              <a:rPr sz="1881"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68" dirty="0">
                <a:solidFill>
                  <a:srgbClr val="192450"/>
                </a:solidFill>
                <a:latin typeface="Times New Roman"/>
                <a:cs typeface="Times New Roman"/>
              </a:rPr>
              <a:t> </a:t>
            </a:r>
            <a:r>
              <a:rPr sz="1881" dirty="0">
                <a:solidFill>
                  <a:srgbClr val="192450"/>
                </a:solidFill>
                <a:latin typeface="Arial"/>
                <a:cs typeface="Arial"/>
              </a:rPr>
              <a:t>AP</a:t>
            </a:r>
            <a:r>
              <a:rPr sz="1881" spc="9" dirty="0">
                <a:solidFill>
                  <a:srgbClr val="192450"/>
                </a:solidFill>
                <a:latin typeface="Times New Roman"/>
                <a:cs typeface="Times New Roman"/>
              </a:rPr>
              <a:t> </a:t>
            </a:r>
            <a:r>
              <a:rPr sz="1881" dirty="0">
                <a:solidFill>
                  <a:srgbClr val="192450"/>
                </a:solidFill>
                <a:latin typeface="Arial"/>
                <a:cs typeface="Arial"/>
              </a:rPr>
              <a:t>(as</a:t>
            </a:r>
            <a:r>
              <a:rPr sz="1881" spc="30"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a:t>
            </a:r>
            <a:r>
              <a:rPr sz="1881" dirty="0">
                <a:solidFill>
                  <a:srgbClr val="192450"/>
                </a:solidFill>
                <a:latin typeface="Arial"/>
                <a:cs typeface="Arial"/>
              </a:rPr>
              <a:t>wn</a:t>
            </a:r>
            <a:r>
              <a:rPr sz="1881" spc="38"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La</a:t>
            </a:r>
            <a:r>
              <a:rPr sz="1881" dirty="0">
                <a:solidFill>
                  <a:srgbClr val="192450"/>
                </a:solidFill>
                <a:latin typeface="Arial"/>
                <a:cs typeface="Arial"/>
              </a:rPr>
              <a:t>b</a:t>
            </a:r>
            <a:r>
              <a:rPr sz="1881" spc="38" dirty="0">
                <a:solidFill>
                  <a:srgbClr val="192450"/>
                </a:solidFill>
                <a:latin typeface="Times New Roman"/>
                <a:cs typeface="Times New Roman"/>
              </a:rPr>
              <a:t> </a:t>
            </a:r>
            <a:r>
              <a:rPr sz="1881" spc="-4" dirty="0">
                <a:solidFill>
                  <a:srgbClr val="192450"/>
                </a:solidFill>
                <a:latin typeface="Arial"/>
                <a:cs typeface="Arial"/>
              </a:rPr>
              <a:t>3</a:t>
            </a:r>
            <a:r>
              <a:rPr sz="1881" dirty="0">
                <a:solidFill>
                  <a:srgbClr val="192450"/>
                </a:solidFill>
                <a:latin typeface="Arial"/>
                <a:cs typeface="Arial"/>
              </a:rPr>
              <a:t>)</a:t>
            </a:r>
            <a:r>
              <a:rPr sz="1881" spc="30" dirty="0">
                <a:solidFill>
                  <a:srgbClr val="192450"/>
                </a:solidFill>
                <a:latin typeface="Times New Roman"/>
                <a:cs typeface="Times New Roman"/>
              </a:rPr>
              <a:t> </a:t>
            </a:r>
            <a:r>
              <a:rPr sz="1881" spc="-4" dirty="0">
                <a:solidFill>
                  <a:srgbClr val="192450"/>
                </a:solidFill>
                <a:latin typeface="Arial"/>
                <a:cs typeface="Arial"/>
              </a:rPr>
              <a:t>or</a:t>
            </a:r>
            <a:r>
              <a:rPr sz="1881" spc="-4"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oul</a:t>
            </a:r>
            <a:r>
              <a:rPr sz="1881" dirty="0">
                <a:solidFill>
                  <a:srgbClr val="192450"/>
                </a:solidFill>
                <a:latin typeface="Arial"/>
                <a:cs typeface="Arial"/>
              </a:rPr>
              <a:t>d</a:t>
            </a:r>
            <a:r>
              <a:rPr sz="1881" spc="30"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51" dirty="0">
                <a:solidFill>
                  <a:srgbClr val="192450"/>
                </a:solidFill>
                <a:latin typeface="Times New Roman"/>
                <a:cs typeface="Times New Roman"/>
              </a:rPr>
              <a:t> </a:t>
            </a:r>
            <a:r>
              <a:rPr sz="1881" dirty="0">
                <a:solidFill>
                  <a:srgbClr val="192450"/>
                </a:solidFill>
                <a:latin typeface="Arial"/>
                <a:cs typeface="Arial"/>
              </a:rPr>
              <a:t>co</a:t>
            </a:r>
            <a:r>
              <a:rPr sz="1881" spc="-4" dirty="0">
                <a:solidFill>
                  <a:srgbClr val="192450"/>
                </a:solidFill>
                <a:latin typeface="Arial"/>
                <a:cs typeface="Arial"/>
              </a:rPr>
              <a:t>nfigure</a:t>
            </a:r>
            <a:r>
              <a:rPr sz="1881" dirty="0">
                <a:solidFill>
                  <a:srgbClr val="192450"/>
                </a:solidFill>
                <a:latin typeface="Arial"/>
                <a:cs typeface="Arial"/>
              </a:rPr>
              <a:t>d</a:t>
            </a:r>
            <a:r>
              <a:rPr sz="1881" spc="17"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dirty="0">
                <a:solidFill>
                  <a:srgbClr val="192450"/>
                </a:solidFill>
                <a:latin typeface="Arial"/>
                <a:cs typeface="Arial"/>
              </a:rPr>
              <a:t>M</a:t>
            </a:r>
            <a:r>
              <a:rPr sz="1881" spc="-9" dirty="0">
                <a:solidFill>
                  <a:srgbClr val="192450"/>
                </a:solidFill>
                <a:latin typeface="Arial"/>
                <a:cs typeface="Arial"/>
              </a:rPr>
              <a:t>i</a:t>
            </a:r>
            <a:r>
              <a:rPr sz="1881" spc="-4" dirty="0">
                <a:solidFill>
                  <a:srgbClr val="192450"/>
                </a:solidFill>
                <a:latin typeface="Arial"/>
                <a:cs typeface="Arial"/>
              </a:rPr>
              <a:t>n</a:t>
            </a:r>
            <a:r>
              <a:rPr sz="1881" dirty="0">
                <a:solidFill>
                  <a:srgbClr val="192450"/>
                </a:solidFill>
                <a:latin typeface="Arial"/>
                <a:cs typeface="Arial"/>
              </a:rPr>
              <a:t>i</a:t>
            </a:r>
            <a:r>
              <a:rPr sz="1881" spc="-56" dirty="0">
                <a:solidFill>
                  <a:srgbClr val="192450"/>
                </a:solidFill>
                <a:latin typeface="Times New Roman"/>
                <a:cs typeface="Times New Roman"/>
              </a:rPr>
              <a:t> </a:t>
            </a:r>
            <a:r>
              <a:rPr sz="1881" dirty="0">
                <a:solidFill>
                  <a:srgbClr val="192450"/>
                </a:solidFill>
                <a:latin typeface="Arial"/>
                <a:cs typeface="Arial"/>
              </a:rPr>
              <a:t>AP</a:t>
            </a:r>
            <a:r>
              <a:rPr sz="1881" spc="9" dirty="0">
                <a:solidFill>
                  <a:srgbClr val="192450"/>
                </a:solidFill>
                <a:latin typeface="Times New Roman"/>
                <a:cs typeface="Times New Roman"/>
              </a:rPr>
              <a:t> </a:t>
            </a:r>
            <a:r>
              <a:rPr sz="1881" spc="-9" dirty="0">
                <a:solidFill>
                  <a:srgbClr val="192450"/>
                </a:solidFill>
                <a:latin typeface="Arial"/>
                <a:cs typeface="Arial"/>
              </a:rPr>
              <a:t>m</a:t>
            </a:r>
            <a:r>
              <a:rPr sz="1881" spc="-4" dirty="0">
                <a:solidFill>
                  <a:srgbClr val="192450"/>
                </a:solidFill>
                <a:latin typeface="Arial"/>
                <a:cs typeface="Arial"/>
              </a:rPr>
              <a:t>od</a:t>
            </a:r>
            <a:r>
              <a:rPr sz="1881" dirty="0">
                <a:solidFill>
                  <a:srgbClr val="192450"/>
                </a:solidFill>
                <a:latin typeface="Arial"/>
                <a:cs typeface="Arial"/>
              </a:rPr>
              <a:t>e</a:t>
            </a:r>
            <a:r>
              <a:rPr sz="1881" spc="43" dirty="0">
                <a:solidFill>
                  <a:srgbClr val="192450"/>
                </a:solidFill>
                <a:latin typeface="Times New Roman"/>
                <a:cs typeface="Times New Roman"/>
              </a:rPr>
              <a:t> </a:t>
            </a:r>
            <a:r>
              <a:rPr sz="1881" dirty="0">
                <a:solidFill>
                  <a:srgbClr val="192450"/>
                </a:solidFill>
                <a:latin typeface="Arial"/>
                <a:cs typeface="Arial"/>
              </a:rPr>
              <a:t>(as</a:t>
            </a:r>
            <a:r>
              <a:rPr sz="1881" spc="30"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a:t>
            </a:r>
            <a:r>
              <a:rPr sz="1881" dirty="0">
                <a:solidFill>
                  <a:srgbClr val="192450"/>
                </a:solidFill>
                <a:latin typeface="Arial"/>
                <a:cs typeface="Arial"/>
              </a:rPr>
              <a:t>wn</a:t>
            </a:r>
            <a:r>
              <a:rPr sz="1881" spc="26"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La</a:t>
            </a:r>
            <a:r>
              <a:rPr sz="1881" dirty="0">
                <a:solidFill>
                  <a:srgbClr val="192450"/>
                </a:solidFill>
                <a:latin typeface="Arial"/>
                <a:cs typeface="Arial"/>
              </a:rPr>
              <a:t>b</a:t>
            </a:r>
            <a:r>
              <a:rPr sz="1881" spc="38" dirty="0">
                <a:solidFill>
                  <a:srgbClr val="192450"/>
                </a:solidFill>
                <a:latin typeface="Times New Roman"/>
                <a:cs typeface="Times New Roman"/>
              </a:rPr>
              <a:t> </a:t>
            </a:r>
            <a:r>
              <a:rPr sz="1881" spc="-4" dirty="0">
                <a:solidFill>
                  <a:srgbClr val="192450"/>
                </a:solidFill>
                <a:latin typeface="Arial"/>
                <a:cs typeface="Arial"/>
              </a:rPr>
              <a:t>8</a:t>
            </a:r>
            <a:r>
              <a:rPr sz="1881" dirty="0">
                <a:solidFill>
                  <a:srgbClr val="192450"/>
                </a:solidFill>
                <a:latin typeface="Arial"/>
                <a:cs typeface="Arial"/>
              </a:rPr>
              <a:t>).</a:t>
            </a:r>
            <a:endParaRPr sz="1881">
              <a:latin typeface="Arial"/>
              <a:cs typeface="Arial"/>
            </a:endParaRPr>
          </a:p>
          <a:p>
            <a:pPr>
              <a:spcBef>
                <a:spcPts val="3"/>
              </a:spcBef>
            </a:pPr>
            <a:endParaRPr sz="1967">
              <a:latin typeface="Times New Roman"/>
              <a:cs typeface="Times New Roman"/>
            </a:endParaRPr>
          </a:p>
          <a:p>
            <a:pPr marL="10860"/>
            <a:r>
              <a:rPr sz="1881" dirty="0">
                <a:solidFill>
                  <a:srgbClr val="192450"/>
                </a:solidFill>
                <a:latin typeface="Arial"/>
                <a:cs typeface="Arial"/>
              </a:rPr>
              <a:t>The</a:t>
            </a:r>
            <a:r>
              <a:rPr sz="1881" spc="34" dirty="0">
                <a:solidFill>
                  <a:srgbClr val="192450"/>
                </a:solidFill>
                <a:latin typeface="Times New Roman"/>
                <a:cs typeface="Times New Roman"/>
              </a:rPr>
              <a:t> </a:t>
            </a:r>
            <a:r>
              <a:rPr sz="1881" spc="-4" dirty="0">
                <a:solidFill>
                  <a:srgbClr val="192450"/>
                </a:solidFill>
                <a:latin typeface="Arial"/>
                <a:cs typeface="Arial"/>
              </a:rPr>
              <a:t>e</a:t>
            </a:r>
            <a:r>
              <a:rPr sz="1881" spc="-9" dirty="0">
                <a:solidFill>
                  <a:srgbClr val="192450"/>
                </a:solidFill>
                <a:latin typeface="Arial"/>
                <a:cs typeface="Arial"/>
              </a:rPr>
              <a:t>x</a:t>
            </a:r>
            <a:r>
              <a:rPr sz="1881" dirty="0">
                <a:solidFill>
                  <a:srgbClr val="192450"/>
                </a:solidFill>
                <a:latin typeface="Arial"/>
                <a:cs typeface="Arial"/>
              </a:rPr>
              <a:t>ternal</a:t>
            </a:r>
            <a:r>
              <a:rPr sz="1881" spc="30" dirty="0">
                <a:solidFill>
                  <a:srgbClr val="192450"/>
                </a:solidFill>
                <a:latin typeface="Times New Roman"/>
                <a:cs typeface="Times New Roman"/>
              </a:rPr>
              <a:t> </a:t>
            </a:r>
            <a:r>
              <a:rPr sz="1881" dirty="0">
                <a:solidFill>
                  <a:srgbClr val="192450"/>
                </a:solidFill>
                <a:latin typeface="Arial"/>
                <a:cs typeface="Arial"/>
              </a:rPr>
              <a:t>client</a:t>
            </a:r>
            <a:r>
              <a:rPr sz="1881" spc="34" dirty="0">
                <a:solidFill>
                  <a:srgbClr val="192450"/>
                </a:solidFill>
                <a:latin typeface="Times New Roman"/>
                <a:cs typeface="Times New Roman"/>
              </a:rPr>
              <a:t> </a:t>
            </a:r>
            <a:r>
              <a:rPr sz="1881" spc="-4" dirty="0">
                <a:solidFill>
                  <a:srgbClr val="192450"/>
                </a:solidFill>
                <a:latin typeface="Arial"/>
                <a:cs typeface="Arial"/>
              </a:rPr>
              <a:t>ha</a:t>
            </a:r>
            <a:r>
              <a:rPr sz="1881" spc="-9" dirty="0">
                <a:solidFill>
                  <a:srgbClr val="192450"/>
                </a:solidFill>
                <a:latin typeface="Arial"/>
                <a:cs typeface="Arial"/>
              </a:rPr>
              <a:t>v</a:t>
            </a:r>
            <a:r>
              <a:rPr sz="1881" dirty="0">
                <a:solidFill>
                  <a:srgbClr val="192450"/>
                </a:solidFill>
                <a:latin typeface="Arial"/>
                <a:cs typeface="Arial"/>
              </a:rPr>
              <a:t>e</a:t>
            </a:r>
            <a:r>
              <a:rPr sz="1881" spc="51" dirty="0">
                <a:solidFill>
                  <a:srgbClr val="192450"/>
                </a:solidFill>
                <a:latin typeface="Times New Roman"/>
                <a:cs typeface="Times New Roman"/>
              </a:rPr>
              <a:t> </a:t>
            </a:r>
            <a:r>
              <a:rPr sz="1881" spc="-13" dirty="0">
                <a:solidFill>
                  <a:srgbClr val="192450"/>
                </a:solidFill>
                <a:latin typeface="Arial"/>
                <a:cs typeface="Arial"/>
              </a:rPr>
              <a:t>t</a:t>
            </a:r>
            <a:r>
              <a:rPr sz="1881" dirty="0">
                <a:solidFill>
                  <a:srgbClr val="192450"/>
                </a:solidFill>
                <a:latin typeface="Arial"/>
                <a:cs typeface="Arial"/>
              </a:rPr>
              <a:t>o</a:t>
            </a:r>
            <a:r>
              <a:rPr sz="1881" spc="34" dirty="0">
                <a:solidFill>
                  <a:srgbClr val="192450"/>
                </a:solidFill>
                <a:latin typeface="Times New Roman"/>
                <a:cs typeface="Times New Roman"/>
              </a:rPr>
              <a:t> </a:t>
            </a:r>
            <a:r>
              <a:rPr sz="1881" spc="-4" dirty="0">
                <a:solidFill>
                  <a:srgbClr val="192450"/>
                </a:solidFill>
                <a:latin typeface="Arial"/>
                <a:cs typeface="Arial"/>
              </a:rPr>
              <a:t>ope</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b="1" spc="-4" dirty="0">
                <a:solidFill>
                  <a:srgbClr val="D1157A"/>
                </a:solidFill>
                <a:latin typeface="Arial"/>
                <a:cs typeface="Arial"/>
              </a:rPr>
              <a:t>re</a:t>
            </a:r>
            <a:r>
              <a:rPr sz="1881" b="1" spc="-9" dirty="0">
                <a:solidFill>
                  <a:srgbClr val="D1157A"/>
                </a:solidFill>
                <a:latin typeface="Arial"/>
                <a:cs typeface="Arial"/>
              </a:rPr>
              <a:t>m</a:t>
            </a:r>
            <a:r>
              <a:rPr sz="1881" b="1" dirty="0">
                <a:solidFill>
                  <a:srgbClr val="D1157A"/>
                </a:solidFill>
                <a:latin typeface="Arial"/>
                <a:cs typeface="Arial"/>
              </a:rPr>
              <a:t>ote.ht</a:t>
            </a:r>
            <a:r>
              <a:rPr sz="1881" b="1" spc="-13" dirty="0">
                <a:solidFill>
                  <a:srgbClr val="D1157A"/>
                </a:solidFill>
                <a:latin typeface="Arial"/>
                <a:cs typeface="Arial"/>
              </a:rPr>
              <a:t>m</a:t>
            </a:r>
            <a:r>
              <a:rPr sz="1881" b="1" dirty="0">
                <a:solidFill>
                  <a:srgbClr val="D1157A"/>
                </a:solidFill>
                <a:latin typeface="Arial"/>
                <a:cs typeface="Arial"/>
              </a:rPr>
              <a:t>l</a:t>
            </a:r>
            <a:r>
              <a:rPr sz="1881" b="1" spc="9" dirty="0">
                <a:solidFill>
                  <a:srgbClr val="D1157A"/>
                </a:solidFill>
                <a:latin typeface="Times New Roman"/>
                <a:cs typeface="Times New Roman"/>
              </a:rPr>
              <a:t> </a:t>
            </a:r>
            <a:r>
              <a:rPr sz="1881" spc="-4" dirty="0">
                <a:solidFill>
                  <a:srgbClr val="192450"/>
                </a:solidFill>
                <a:latin typeface="Arial"/>
                <a:cs typeface="Arial"/>
              </a:rPr>
              <a:t>pag</a:t>
            </a:r>
            <a:r>
              <a:rPr sz="1881" dirty="0">
                <a:solidFill>
                  <a:srgbClr val="192450"/>
                </a:solidFill>
                <a:latin typeface="Arial"/>
                <a:cs typeface="Arial"/>
              </a:rPr>
              <a:t>e</a:t>
            </a:r>
            <a:r>
              <a:rPr sz="1881" spc="26" dirty="0">
                <a:solidFill>
                  <a:srgbClr val="192450"/>
                </a:solidFill>
                <a:latin typeface="Times New Roman"/>
                <a:cs typeface="Times New Roman"/>
              </a:rPr>
              <a:t> </a:t>
            </a:r>
            <a:r>
              <a:rPr sz="1881" dirty="0">
                <a:solidFill>
                  <a:srgbClr val="192450"/>
                </a:solidFill>
                <a:latin typeface="Arial"/>
                <a:cs typeface="Arial"/>
              </a:rPr>
              <a:t>stored</a:t>
            </a:r>
            <a:r>
              <a:rPr sz="1881" spc="30"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47" dirty="0">
                <a:solidFill>
                  <a:srgbClr val="192450"/>
                </a:solidFill>
                <a:latin typeface="Times New Roman"/>
                <a:cs typeface="Times New Roman"/>
              </a:rPr>
              <a:t> </a:t>
            </a:r>
            <a:r>
              <a:rPr sz="1881" dirty="0">
                <a:solidFill>
                  <a:srgbClr val="192450"/>
                </a:solidFill>
                <a:latin typeface="Arial"/>
                <a:cs typeface="Arial"/>
              </a:rPr>
              <a:t>the</a:t>
            </a:r>
            <a:endParaRPr sz="1881">
              <a:latin typeface="Arial"/>
              <a:cs typeface="Arial"/>
            </a:endParaRPr>
          </a:p>
          <a:p>
            <a:pPr marL="10860">
              <a:spcBef>
                <a:spcPts val="4"/>
              </a:spcBef>
            </a:pPr>
            <a:r>
              <a:rPr sz="1881" dirty="0">
                <a:solidFill>
                  <a:srgbClr val="192450"/>
                </a:solidFill>
                <a:latin typeface="Arial"/>
                <a:cs typeface="Arial"/>
              </a:rPr>
              <a:t>module.</a:t>
            </a:r>
            <a:endParaRPr sz="1881">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97104"/>
            <a:r>
              <a:rPr sz="1112" spc="-73" dirty="0">
                <a:solidFill>
                  <a:srgbClr val="FFFFFF"/>
                </a:solidFill>
                <a:latin typeface="Arial"/>
                <a:cs typeface="Arial"/>
              </a:rPr>
              <a:t>1</a:t>
            </a:r>
            <a:r>
              <a:rPr sz="1112" spc="4" dirty="0">
                <a:solidFill>
                  <a:srgbClr val="FFFFFF"/>
                </a:solidFill>
                <a:latin typeface="Arial"/>
                <a:cs typeface="Arial"/>
              </a:rPr>
              <a:t>14</a:t>
            </a:r>
            <a:endParaRPr sz="1112">
              <a:latin typeface="Arial"/>
              <a:cs typeface="Arial"/>
            </a:endParaRPr>
          </a:p>
        </p:txBody>
      </p:sp>
      <p:sp>
        <p:nvSpPr>
          <p:cNvPr id="6" name="object 6"/>
          <p:cNvSpPr/>
          <p:nvPr/>
        </p:nvSpPr>
        <p:spPr>
          <a:xfrm>
            <a:off x="5037846" y="3654272"/>
            <a:ext cx="3628736" cy="1988656"/>
          </a:xfrm>
          <a:prstGeom prst="rect">
            <a:avLst/>
          </a:prstGeom>
          <a:blipFill>
            <a:blip r:embed="rId4" cstate="print"/>
            <a:stretch>
              <a:fillRect/>
            </a:stretch>
          </a:blipFill>
        </p:spPr>
        <p:txBody>
          <a:bodyPr wrap="square" lIns="0" tIns="0" rIns="0" bIns="0" rtlCol="0"/>
          <a:lstStyle/>
          <a:p>
            <a:endParaRPr sz="1539"/>
          </a:p>
        </p:txBody>
      </p:sp>
      <p:sp>
        <p:nvSpPr>
          <p:cNvPr id="7" name="object 7"/>
          <p:cNvSpPr txBox="1"/>
          <p:nvPr/>
        </p:nvSpPr>
        <p:spPr>
          <a:xfrm>
            <a:off x="6207348" y="4490287"/>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8" name="object 8"/>
          <p:cNvSpPr/>
          <p:nvPr/>
        </p:nvSpPr>
        <p:spPr>
          <a:xfrm>
            <a:off x="8087579" y="3707316"/>
            <a:ext cx="186719" cy="198083"/>
          </a:xfrm>
          <a:prstGeom prst="rect">
            <a:avLst/>
          </a:prstGeom>
          <a:blipFill>
            <a:blip r:embed="rId5" cstate="print"/>
            <a:stretch>
              <a:fillRect/>
            </a:stretch>
          </a:blipFill>
        </p:spPr>
        <p:txBody>
          <a:bodyPr wrap="square" lIns="0" tIns="0" rIns="0" bIns="0" rtlCol="0"/>
          <a:lstStyle/>
          <a:p>
            <a:endParaRPr sz="1539"/>
          </a:p>
        </p:txBody>
      </p:sp>
      <p:sp>
        <p:nvSpPr>
          <p:cNvPr id="9" name="object 9"/>
          <p:cNvSpPr/>
          <p:nvPr/>
        </p:nvSpPr>
        <p:spPr>
          <a:xfrm>
            <a:off x="7477695" y="3707316"/>
            <a:ext cx="133284" cy="46966"/>
          </a:xfrm>
          <a:prstGeom prst="rect">
            <a:avLst/>
          </a:prstGeom>
          <a:blipFill>
            <a:blip r:embed="rId6" cstate="print"/>
            <a:stretch>
              <a:fillRect/>
            </a:stretch>
          </a:blipFill>
        </p:spPr>
        <p:txBody>
          <a:bodyPr wrap="square" lIns="0" tIns="0" rIns="0" bIns="0" rtlCol="0"/>
          <a:lstStyle/>
          <a:p>
            <a:endParaRPr sz="1539"/>
          </a:p>
        </p:txBody>
      </p:sp>
      <p:sp>
        <p:nvSpPr>
          <p:cNvPr id="10" name="object 10"/>
          <p:cNvSpPr/>
          <p:nvPr/>
        </p:nvSpPr>
        <p:spPr>
          <a:xfrm>
            <a:off x="7306555" y="3707316"/>
            <a:ext cx="967743" cy="992157"/>
          </a:xfrm>
          <a:prstGeom prst="rect">
            <a:avLst/>
          </a:prstGeom>
          <a:blipFill>
            <a:blip r:embed="rId7" cstate="print"/>
            <a:stretch>
              <a:fillRect/>
            </a:stretch>
          </a:blipFill>
        </p:spPr>
        <p:txBody>
          <a:bodyPr wrap="square" lIns="0" tIns="0" rIns="0" bIns="0" rtlCol="0"/>
          <a:lstStyle/>
          <a:p>
            <a:endParaRPr sz="1539"/>
          </a:p>
        </p:txBody>
      </p:sp>
      <p:sp>
        <p:nvSpPr>
          <p:cNvPr id="11" name="object 11"/>
          <p:cNvSpPr/>
          <p:nvPr/>
        </p:nvSpPr>
        <p:spPr>
          <a:xfrm>
            <a:off x="7424354" y="3707316"/>
            <a:ext cx="247326" cy="75506"/>
          </a:xfrm>
          <a:prstGeom prst="rect">
            <a:avLst/>
          </a:prstGeom>
          <a:blipFill>
            <a:blip r:embed="rId8" cstate="print"/>
            <a:stretch>
              <a:fillRect/>
            </a:stretch>
          </a:blipFill>
        </p:spPr>
        <p:txBody>
          <a:bodyPr wrap="square" lIns="0" tIns="0" rIns="0" bIns="0" rtlCol="0"/>
          <a:lstStyle/>
          <a:p>
            <a:endParaRPr sz="1539"/>
          </a:p>
        </p:txBody>
      </p:sp>
      <p:sp>
        <p:nvSpPr>
          <p:cNvPr id="12" name="object 12"/>
          <p:cNvSpPr/>
          <p:nvPr/>
        </p:nvSpPr>
        <p:spPr>
          <a:xfrm>
            <a:off x="7897784" y="4690758"/>
            <a:ext cx="25776" cy="8715"/>
          </a:xfrm>
          <a:prstGeom prst="rect">
            <a:avLst/>
          </a:prstGeom>
          <a:blipFill>
            <a:blip r:embed="rId9" cstate="print"/>
            <a:stretch>
              <a:fillRect/>
            </a:stretch>
          </a:blipFill>
        </p:spPr>
        <p:txBody>
          <a:bodyPr wrap="square" lIns="0" tIns="0" rIns="0" bIns="0" rtlCol="0"/>
          <a:lstStyle/>
          <a:p>
            <a:endParaRPr sz="1539"/>
          </a:p>
        </p:txBody>
      </p:sp>
      <p:sp>
        <p:nvSpPr>
          <p:cNvPr id="13" name="object 13"/>
          <p:cNvSpPr/>
          <p:nvPr/>
        </p:nvSpPr>
        <p:spPr>
          <a:xfrm>
            <a:off x="8031591" y="3707317"/>
            <a:ext cx="242708" cy="255084"/>
          </a:xfrm>
          <a:prstGeom prst="rect">
            <a:avLst/>
          </a:prstGeom>
          <a:blipFill>
            <a:blip r:embed="rId10" cstate="print"/>
            <a:stretch>
              <a:fillRect/>
            </a:stretch>
          </a:blipFill>
        </p:spPr>
        <p:txBody>
          <a:bodyPr wrap="square" lIns="0" tIns="0" rIns="0" bIns="0" rtlCol="0"/>
          <a:lstStyle/>
          <a:p>
            <a:endParaRPr sz="1539"/>
          </a:p>
        </p:txBody>
      </p:sp>
      <p:sp>
        <p:nvSpPr>
          <p:cNvPr id="14" name="object 14"/>
          <p:cNvSpPr/>
          <p:nvPr/>
        </p:nvSpPr>
        <p:spPr>
          <a:xfrm>
            <a:off x="7465465" y="3756255"/>
            <a:ext cx="80301" cy="87582"/>
          </a:xfrm>
          <a:prstGeom prst="rect">
            <a:avLst/>
          </a:prstGeom>
          <a:blipFill>
            <a:blip r:embed="rId11" cstate="print"/>
            <a:stretch>
              <a:fillRect/>
            </a:stretch>
          </a:blipFill>
        </p:spPr>
        <p:txBody>
          <a:bodyPr wrap="square" lIns="0" tIns="0" rIns="0" bIns="0" rtlCol="0"/>
          <a:lstStyle/>
          <a:p>
            <a:endParaRPr sz="1539"/>
          </a:p>
        </p:txBody>
      </p:sp>
      <p:sp>
        <p:nvSpPr>
          <p:cNvPr id="15" name="object 15"/>
          <p:cNvSpPr/>
          <p:nvPr/>
        </p:nvSpPr>
        <p:spPr>
          <a:xfrm>
            <a:off x="5458016" y="3928884"/>
            <a:ext cx="799190" cy="810092"/>
          </a:xfrm>
          <a:prstGeom prst="rect">
            <a:avLst/>
          </a:prstGeom>
          <a:blipFill>
            <a:blip r:embed="rId12" cstate="print"/>
            <a:stretch>
              <a:fillRect/>
            </a:stretch>
          </a:blipFill>
        </p:spPr>
        <p:txBody>
          <a:bodyPr wrap="square" lIns="0" tIns="0" rIns="0" bIns="0" rtlCol="0"/>
          <a:lstStyle/>
          <a:p>
            <a:endParaRPr sz="1539"/>
          </a:p>
        </p:txBody>
      </p:sp>
      <p:sp>
        <p:nvSpPr>
          <p:cNvPr id="16" name="object 16"/>
          <p:cNvSpPr/>
          <p:nvPr/>
        </p:nvSpPr>
        <p:spPr>
          <a:xfrm>
            <a:off x="5732962" y="5443623"/>
            <a:ext cx="163485" cy="101017"/>
          </a:xfrm>
          <a:prstGeom prst="rect">
            <a:avLst/>
          </a:prstGeom>
          <a:blipFill>
            <a:blip r:embed="rId13" cstate="print"/>
            <a:stretch>
              <a:fillRect/>
            </a:stretch>
          </a:blipFill>
        </p:spPr>
        <p:txBody>
          <a:bodyPr wrap="square" lIns="0" tIns="0" rIns="0" bIns="0" rtlCol="0"/>
          <a:lstStyle/>
          <a:p>
            <a:endParaRPr sz="1539"/>
          </a:p>
        </p:txBody>
      </p:sp>
      <p:sp>
        <p:nvSpPr>
          <p:cNvPr id="17" name="object 17"/>
          <p:cNvSpPr/>
          <p:nvPr/>
        </p:nvSpPr>
        <p:spPr>
          <a:xfrm>
            <a:off x="5583069" y="4734558"/>
            <a:ext cx="794341" cy="755001"/>
          </a:xfrm>
          <a:prstGeom prst="rect">
            <a:avLst/>
          </a:prstGeom>
          <a:blipFill>
            <a:blip r:embed="rId14" cstate="print"/>
            <a:stretch>
              <a:fillRect/>
            </a:stretch>
          </a:blipFill>
        </p:spPr>
        <p:txBody>
          <a:bodyPr wrap="square" lIns="0" tIns="0" rIns="0" bIns="0" rtlCol="0"/>
          <a:lstStyle/>
          <a:p>
            <a:endParaRPr sz="1539"/>
          </a:p>
        </p:txBody>
      </p:sp>
      <p:sp>
        <p:nvSpPr>
          <p:cNvPr id="18" name="object 18"/>
          <p:cNvSpPr/>
          <p:nvPr/>
        </p:nvSpPr>
        <p:spPr>
          <a:xfrm>
            <a:off x="5723943" y="5411471"/>
            <a:ext cx="233973" cy="92739"/>
          </a:xfrm>
          <a:prstGeom prst="rect">
            <a:avLst/>
          </a:prstGeom>
          <a:blipFill>
            <a:blip r:embed="rId15" cstate="print"/>
            <a:stretch>
              <a:fillRect/>
            </a:stretch>
          </a:blipFill>
        </p:spPr>
        <p:txBody>
          <a:bodyPr wrap="square" lIns="0" tIns="0" rIns="0" bIns="0" rtlCol="0"/>
          <a:lstStyle/>
          <a:p>
            <a:endParaRPr sz="1539"/>
          </a:p>
        </p:txBody>
      </p:sp>
      <p:sp>
        <p:nvSpPr>
          <p:cNvPr id="19" name="object 19"/>
          <p:cNvSpPr/>
          <p:nvPr/>
        </p:nvSpPr>
        <p:spPr>
          <a:xfrm>
            <a:off x="6359610" y="5353489"/>
            <a:ext cx="22623" cy="21663"/>
          </a:xfrm>
          <a:prstGeom prst="rect">
            <a:avLst/>
          </a:prstGeom>
          <a:blipFill>
            <a:blip r:embed="rId16" cstate="print"/>
            <a:stretch>
              <a:fillRect/>
            </a:stretch>
          </a:blipFill>
        </p:spPr>
        <p:txBody>
          <a:bodyPr wrap="square" lIns="0" tIns="0" rIns="0" bIns="0" rtlCol="0"/>
          <a:lstStyle/>
          <a:p>
            <a:endParaRPr sz="1539"/>
          </a:p>
        </p:txBody>
      </p:sp>
      <p:sp>
        <p:nvSpPr>
          <p:cNvPr id="20" name="object 20"/>
          <p:cNvSpPr/>
          <p:nvPr/>
        </p:nvSpPr>
        <p:spPr>
          <a:xfrm>
            <a:off x="6559049" y="4800695"/>
            <a:ext cx="799190" cy="810081"/>
          </a:xfrm>
          <a:prstGeom prst="rect">
            <a:avLst/>
          </a:prstGeom>
          <a:blipFill>
            <a:blip r:embed="rId17" cstate="print"/>
            <a:stretch>
              <a:fillRect/>
            </a:stretch>
          </a:blipFill>
        </p:spPr>
        <p:txBody>
          <a:bodyPr wrap="square" lIns="0" tIns="0" rIns="0" bIns="0" rtlCol="0"/>
          <a:lstStyle/>
          <a:p>
            <a:endParaRPr sz="1539"/>
          </a:p>
        </p:txBody>
      </p:sp>
      <p:sp>
        <p:nvSpPr>
          <p:cNvPr id="21" name="object 21"/>
          <p:cNvSpPr txBox="1"/>
          <p:nvPr/>
        </p:nvSpPr>
        <p:spPr>
          <a:xfrm>
            <a:off x="7665208" y="4366811"/>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
        <p:nvSpPr>
          <p:cNvPr id="22" name="object 22"/>
          <p:cNvSpPr/>
          <p:nvPr/>
        </p:nvSpPr>
        <p:spPr>
          <a:xfrm>
            <a:off x="634313" y="4584213"/>
            <a:ext cx="3386104" cy="1941743"/>
          </a:xfrm>
          <a:custGeom>
            <a:avLst/>
            <a:gdLst/>
            <a:ahLst/>
            <a:cxnLst/>
            <a:rect l="l" t="t" r="r" b="b"/>
            <a:pathLst>
              <a:path w="3959860" h="2270759">
                <a:moveTo>
                  <a:pt x="2123494" y="2264663"/>
                </a:moveTo>
                <a:lnTo>
                  <a:pt x="1925476" y="2264663"/>
                </a:lnTo>
                <a:lnTo>
                  <a:pt x="1938120" y="2267711"/>
                </a:lnTo>
                <a:lnTo>
                  <a:pt x="1950759" y="2267711"/>
                </a:lnTo>
                <a:lnTo>
                  <a:pt x="1963388" y="2270759"/>
                </a:lnTo>
                <a:lnTo>
                  <a:pt x="2084979" y="2270759"/>
                </a:lnTo>
                <a:lnTo>
                  <a:pt x="2123494" y="2264663"/>
                </a:lnTo>
                <a:close/>
              </a:path>
              <a:path w="3959860" h="2270759">
                <a:moveTo>
                  <a:pt x="2537754" y="2054351"/>
                </a:moveTo>
                <a:lnTo>
                  <a:pt x="1512643" y="2054351"/>
                </a:lnTo>
                <a:lnTo>
                  <a:pt x="1516654" y="2057399"/>
                </a:lnTo>
                <a:lnTo>
                  <a:pt x="1519440" y="2060447"/>
                </a:lnTo>
                <a:lnTo>
                  <a:pt x="1531385" y="2072639"/>
                </a:lnTo>
                <a:lnTo>
                  <a:pt x="1543899" y="2084831"/>
                </a:lnTo>
                <a:lnTo>
                  <a:pt x="1556966" y="2100071"/>
                </a:lnTo>
                <a:lnTo>
                  <a:pt x="1570572" y="2112263"/>
                </a:lnTo>
                <a:lnTo>
                  <a:pt x="1584702" y="2124455"/>
                </a:lnTo>
                <a:lnTo>
                  <a:pt x="1599343" y="2133599"/>
                </a:lnTo>
                <a:lnTo>
                  <a:pt x="1614478" y="2145791"/>
                </a:lnTo>
                <a:lnTo>
                  <a:pt x="1630094" y="2157983"/>
                </a:lnTo>
                <a:lnTo>
                  <a:pt x="1646176" y="2167127"/>
                </a:lnTo>
                <a:lnTo>
                  <a:pt x="1662710" y="2176271"/>
                </a:lnTo>
                <a:lnTo>
                  <a:pt x="1679681" y="2188463"/>
                </a:lnTo>
                <a:lnTo>
                  <a:pt x="1697074" y="2197607"/>
                </a:lnTo>
                <a:lnTo>
                  <a:pt x="1714876" y="2203703"/>
                </a:lnTo>
                <a:lnTo>
                  <a:pt x="1733070" y="2212847"/>
                </a:lnTo>
                <a:lnTo>
                  <a:pt x="1751644" y="2221991"/>
                </a:lnTo>
                <a:lnTo>
                  <a:pt x="1789869" y="2234183"/>
                </a:lnTo>
                <a:lnTo>
                  <a:pt x="1849684" y="2252471"/>
                </a:lnTo>
                <a:lnTo>
                  <a:pt x="1874911" y="2258567"/>
                </a:lnTo>
                <a:lnTo>
                  <a:pt x="1887543" y="2258567"/>
                </a:lnTo>
                <a:lnTo>
                  <a:pt x="1912829" y="2264663"/>
                </a:lnTo>
                <a:lnTo>
                  <a:pt x="2142544" y="2264663"/>
                </a:lnTo>
                <a:lnTo>
                  <a:pt x="2161437" y="2261615"/>
                </a:lnTo>
                <a:lnTo>
                  <a:pt x="2180159" y="2255519"/>
                </a:lnTo>
                <a:lnTo>
                  <a:pt x="2217038" y="2249423"/>
                </a:lnTo>
                <a:lnTo>
                  <a:pt x="2288147" y="2225039"/>
                </a:lnTo>
                <a:lnTo>
                  <a:pt x="2322158" y="2212847"/>
                </a:lnTo>
                <a:lnTo>
                  <a:pt x="2338731" y="2203703"/>
                </a:lnTo>
                <a:lnTo>
                  <a:pt x="2354996" y="2197607"/>
                </a:lnTo>
                <a:lnTo>
                  <a:pt x="2401825" y="2170175"/>
                </a:lnTo>
                <a:lnTo>
                  <a:pt x="2445416" y="2139695"/>
                </a:lnTo>
                <a:lnTo>
                  <a:pt x="2459159" y="2130551"/>
                </a:lnTo>
                <a:lnTo>
                  <a:pt x="2472487" y="2118359"/>
                </a:lnTo>
                <a:lnTo>
                  <a:pt x="2485388" y="2109215"/>
                </a:lnTo>
                <a:lnTo>
                  <a:pt x="2497849" y="2097023"/>
                </a:lnTo>
                <a:lnTo>
                  <a:pt x="2509858" y="2084831"/>
                </a:lnTo>
                <a:lnTo>
                  <a:pt x="2521401" y="2072639"/>
                </a:lnTo>
                <a:lnTo>
                  <a:pt x="2532467" y="2060447"/>
                </a:lnTo>
                <a:lnTo>
                  <a:pt x="2537754" y="2054351"/>
                </a:lnTo>
                <a:close/>
              </a:path>
              <a:path w="3959860" h="2270759">
                <a:moveTo>
                  <a:pt x="1027016" y="204215"/>
                </a:moveTo>
                <a:lnTo>
                  <a:pt x="895843" y="204215"/>
                </a:lnTo>
                <a:lnTo>
                  <a:pt x="883170" y="207263"/>
                </a:lnTo>
                <a:lnTo>
                  <a:pt x="815672" y="216407"/>
                </a:lnTo>
                <a:lnTo>
                  <a:pt x="793876" y="222503"/>
                </a:lnTo>
                <a:lnTo>
                  <a:pt x="772455" y="225551"/>
                </a:lnTo>
                <a:lnTo>
                  <a:pt x="730784" y="237743"/>
                </a:lnTo>
                <a:lnTo>
                  <a:pt x="710560" y="246887"/>
                </a:lnTo>
                <a:lnTo>
                  <a:pt x="690762" y="252983"/>
                </a:lnTo>
                <a:lnTo>
                  <a:pt x="671403" y="262127"/>
                </a:lnTo>
                <a:lnTo>
                  <a:pt x="652495" y="268223"/>
                </a:lnTo>
                <a:lnTo>
                  <a:pt x="634051" y="277367"/>
                </a:lnTo>
                <a:lnTo>
                  <a:pt x="616085" y="286511"/>
                </a:lnTo>
                <a:lnTo>
                  <a:pt x="598609" y="298703"/>
                </a:lnTo>
                <a:lnTo>
                  <a:pt x="581636" y="307847"/>
                </a:lnTo>
                <a:lnTo>
                  <a:pt x="565180" y="320039"/>
                </a:lnTo>
                <a:lnTo>
                  <a:pt x="549253" y="329183"/>
                </a:lnTo>
                <a:lnTo>
                  <a:pt x="533867" y="341375"/>
                </a:lnTo>
                <a:lnTo>
                  <a:pt x="519038" y="353567"/>
                </a:lnTo>
                <a:lnTo>
                  <a:pt x="504776" y="365759"/>
                </a:lnTo>
                <a:lnTo>
                  <a:pt x="491088" y="380999"/>
                </a:lnTo>
                <a:lnTo>
                  <a:pt x="477995" y="393191"/>
                </a:lnTo>
                <a:lnTo>
                  <a:pt x="465507" y="405383"/>
                </a:lnTo>
                <a:lnTo>
                  <a:pt x="453636" y="420623"/>
                </a:lnTo>
                <a:lnTo>
                  <a:pt x="442394" y="435863"/>
                </a:lnTo>
                <a:lnTo>
                  <a:pt x="431792" y="448055"/>
                </a:lnTo>
                <a:lnTo>
                  <a:pt x="403948" y="493775"/>
                </a:lnTo>
                <a:lnTo>
                  <a:pt x="388802" y="527303"/>
                </a:lnTo>
                <a:lnTo>
                  <a:pt x="382289" y="542543"/>
                </a:lnTo>
                <a:lnTo>
                  <a:pt x="376499" y="557783"/>
                </a:lnTo>
                <a:lnTo>
                  <a:pt x="371443" y="576071"/>
                </a:lnTo>
                <a:lnTo>
                  <a:pt x="367133" y="591311"/>
                </a:lnTo>
                <a:lnTo>
                  <a:pt x="358793" y="643127"/>
                </a:lnTo>
                <a:lnTo>
                  <a:pt x="357177" y="676655"/>
                </a:lnTo>
                <a:lnTo>
                  <a:pt x="357419" y="688847"/>
                </a:lnTo>
                <a:lnTo>
                  <a:pt x="360729" y="728471"/>
                </a:lnTo>
                <a:lnTo>
                  <a:pt x="363211" y="743711"/>
                </a:lnTo>
                <a:lnTo>
                  <a:pt x="362818" y="746759"/>
                </a:lnTo>
                <a:lnTo>
                  <a:pt x="361568" y="749807"/>
                </a:lnTo>
                <a:lnTo>
                  <a:pt x="358213" y="755903"/>
                </a:lnTo>
                <a:lnTo>
                  <a:pt x="356046" y="761999"/>
                </a:lnTo>
                <a:lnTo>
                  <a:pt x="351544" y="765047"/>
                </a:lnTo>
                <a:lnTo>
                  <a:pt x="328050" y="765047"/>
                </a:lnTo>
                <a:lnTo>
                  <a:pt x="274305" y="774191"/>
                </a:lnTo>
                <a:lnTo>
                  <a:pt x="256957" y="780287"/>
                </a:lnTo>
                <a:lnTo>
                  <a:pt x="223242" y="792479"/>
                </a:lnTo>
                <a:lnTo>
                  <a:pt x="190980" y="804671"/>
                </a:lnTo>
                <a:lnTo>
                  <a:pt x="175448" y="813815"/>
                </a:lnTo>
                <a:lnTo>
                  <a:pt x="160344" y="819911"/>
                </a:lnTo>
                <a:lnTo>
                  <a:pt x="117821" y="847343"/>
                </a:lnTo>
                <a:lnTo>
                  <a:pt x="92014" y="871727"/>
                </a:lnTo>
                <a:lnTo>
                  <a:pt x="79937" y="880871"/>
                </a:lnTo>
                <a:lnTo>
                  <a:pt x="68442" y="893063"/>
                </a:lnTo>
                <a:lnTo>
                  <a:pt x="57549" y="908303"/>
                </a:lnTo>
                <a:lnTo>
                  <a:pt x="47280" y="920495"/>
                </a:lnTo>
                <a:lnTo>
                  <a:pt x="39589" y="932687"/>
                </a:lnTo>
                <a:lnTo>
                  <a:pt x="32605" y="944879"/>
                </a:lnTo>
                <a:lnTo>
                  <a:pt x="26320" y="954023"/>
                </a:lnTo>
                <a:lnTo>
                  <a:pt x="11584" y="990599"/>
                </a:lnTo>
                <a:lnTo>
                  <a:pt x="1279" y="1039367"/>
                </a:lnTo>
                <a:lnTo>
                  <a:pt x="0" y="1063751"/>
                </a:lnTo>
                <a:lnTo>
                  <a:pt x="498" y="1078991"/>
                </a:lnTo>
                <a:lnTo>
                  <a:pt x="7920" y="1124711"/>
                </a:lnTo>
                <a:lnTo>
                  <a:pt x="24071" y="1170431"/>
                </a:lnTo>
                <a:lnTo>
                  <a:pt x="31359" y="1182623"/>
                </a:lnTo>
                <a:lnTo>
                  <a:pt x="39587" y="1197863"/>
                </a:lnTo>
                <a:lnTo>
                  <a:pt x="69833" y="1237487"/>
                </a:lnTo>
                <a:lnTo>
                  <a:pt x="108264" y="1274063"/>
                </a:lnTo>
                <a:lnTo>
                  <a:pt x="138331" y="1295399"/>
                </a:lnTo>
                <a:lnTo>
                  <a:pt x="154676" y="1307591"/>
                </a:lnTo>
                <a:lnTo>
                  <a:pt x="171885" y="1316735"/>
                </a:lnTo>
                <a:lnTo>
                  <a:pt x="189951" y="1325879"/>
                </a:lnTo>
                <a:lnTo>
                  <a:pt x="194358" y="1325879"/>
                </a:lnTo>
                <a:lnTo>
                  <a:pt x="197464" y="1331975"/>
                </a:lnTo>
                <a:lnTo>
                  <a:pt x="198095" y="1335023"/>
                </a:lnTo>
                <a:lnTo>
                  <a:pt x="198738" y="1341119"/>
                </a:lnTo>
                <a:lnTo>
                  <a:pt x="196845" y="1347215"/>
                </a:lnTo>
                <a:lnTo>
                  <a:pt x="189137" y="1353311"/>
                </a:lnTo>
                <a:lnTo>
                  <a:pt x="178620" y="1362455"/>
                </a:lnTo>
                <a:lnTo>
                  <a:pt x="168666" y="1371599"/>
                </a:lnTo>
                <a:lnTo>
                  <a:pt x="159280" y="1380743"/>
                </a:lnTo>
                <a:lnTo>
                  <a:pt x="150467" y="1392935"/>
                </a:lnTo>
                <a:lnTo>
                  <a:pt x="142231" y="1402079"/>
                </a:lnTo>
                <a:lnTo>
                  <a:pt x="134577" y="1414271"/>
                </a:lnTo>
                <a:lnTo>
                  <a:pt x="127509" y="1423415"/>
                </a:lnTo>
                <a:lnTo>
                  <a:pt x="121033" y="1435607"/>
                </a:lnTo>
                <a:lnTo>
                  <a:pt x="115152" y="1447799"/>
                </a:lnTo>
                <a:lnTo>
                  <a:pt x="109871" y="1459991"/>
                </a:lnTo>
                <a:lnTo>
                  <a:pt x="105194" y="1469135"/>
                </a:lnTo>
                <a:lnTo>
                  <a:pt x="92628" y="1520951"/>
                </a:lnTo>
                <a:lnTo>
                  <a:pt x="89777" y="1557527"/>
                </a:lnTo>
                <a:lnTo>
                  <a:pt x="90306" y="1569719"/>
                </a:lnTo>
                <a:lnTo>
                  <a:pt x="96567" y="1609343"/>
                </a:lnTo>
                <a:lnTo>
                  <a:pt x="108453" y="1645919"/>
                </a:lnTo>
                <a:lnTo>
                  <a:pt x="125727" y="1679447"/>
                </a:lnTo>
                <a:lnTo>
                  <a:pt x="132618" y="1691639"/>
                </a:lnTo>
                <a:lnTo>
                  <a:pt x="140054" y="1700783"/>
                </a:lnTo>
                <a:lnTo>
                  <a:pt x="148019" y="1712975"/>
                </a:lnTo>
                <a:lnTo>
                  <a:pt x="156501" y="1722119"/>
                </a:lnTo>
                <a:lnTo>
                  <a:pt x="165486" y="1731263"/>
                </a:lnTo>
                <a:lnTo>
                  <a:pt x="174961" y="1740407"/>
                </a:lnTo>
                <a:lnTo>
                  <a:pt x="552425" y="1740407"/>
                </a:lnTo>
                <a:lnTo>
                  <a:pt x="552425" y="1880615"/>
                </a:lnTo>
                <a:lnTo>
                  <a:pt x="594614" y="1926335"/>
                </a:lnTo>
                <a:lnTo>
                  <a:pt x="641951" y="1969007"/>
                </a:lnTo>
                <a:lnTo>
                  <a:pt x="693905" y="2005583"/>
                </a:lnTo>
                <a:lnTo>
                  <a:pt x="749945" y="2039111"/>
                </a:lnTo>
                <a:lnTo>
                  <a:pt x="809538" y="2069591"/>
                </a:lnTo>
                <a:lnTo>
                  <a:pt x="872154" y="2090927"/>
                </a:lnTo>
                <a:lnTo>
                  <a:pt x="904430" y="2103119"/>
                </a:lnTo>
                <a:lnTo>
                  <a:pt x="937262" y="2109215"/>
                </a:lnTo>
                <a:lnTo>
                  <a:pt x="970583" y="2118359"/>
                </a:lnTo>
                <a:lnTo>
                  <a:pt x="1004328" y="2124455"/>
                </a:lnTo>
                <a:lnTo>
                  <a:pt x="1107439" y="2133599"/>
                </a:lnTo>
                <a:lnTo>
                  <a:pt x="1197874" y="2133599"/>
                </a:lnTo>
                <a:lnTo>
                  <a:pt x="1216319" y="2130551"/>
                </a:lnTo>
                <a:lnTo>
                  <a:pt x="1234747" y="2130551"/>
                </a:lnTo>
                <a:lnTo>
                  <a:pt x="1344410" y="2112263"/>
                </a:lnTo>
                <a:lnTo>
                  <a:pt x="1380381" y="2100071"/>
                </a:lnTo>
                <a:lnTo>
                  <a:pt x="1398214" y="2097023"/>
                </a:lnTo>
                <a:lnTo>
                  <a:pt x="1450979" y="2078735"/>
                </a:lnTo>
                <a:lnTo>
                  <a:pt x="1468290" y="2069591"/>
                </a:lnTo>
                <a:lnTo>
                  <a:pt x="1485446" y="2063495"/>
                </a:lnTo>
                <a:lnTo>
                  <a:pt x="1502438" y="2054351"/>
                </a:lnTo>
                <a:lnTo>
                  <a:pt x="2537754" y="2054351"/>
                </a:lnTo>
                <a:lnTo>
                  <a:pt x="2543042" y="2048255"/>
                </a:lnTo>
                <a:lnTo>
                  <a:pt x="2553114" y="2033015"/>
                </a:lnTo>
                <a:lnTo>
                  <a:pt x="2562670" y="2020823"/>
                </a:lnTo>
                <a:lnTo>
                  <a:pt x="2571699" y="2005583"/>
                </a:lnTo>
                <a:lnTo>
                  <a:pt x="2595488" y="1962911"/>
                </a:lnTo>
                <a:lnTo>
                  <a:pt x="2608475" y="1932431"/>
                </a:lnTo>
                <a:lnTo>
                  <a:pt x="2609907" y="1929383"/>
                </a:lnTo>
                <a:lnTo>
                  <a:pt x="2612833" y="1926335"/>
                </a:lnTo>
                <a:lnTo>
                  <a:pt x="2618259" y="1923287"/>
                </a:lnTo>
                <a:lnTo>
                  <a:pt x="3183159" y="1923287"/>
                </a:lnTo>
                <a:lnTo>
                  <a:pt x="3194336" y="1917191"/>
                </a:lnTo>
                <a:lnTo>
                  <a:pt x="3241830" y="1889759"/>
                </a:lnTo>
                <a:lnTo>
                  <a:pt x="3284772" y="1856231"/>
                </a:lnTo>
                <a:lnTo>
                  <a:pt x="3297998" y="1847087"/>
                </a:lnTo>
                <a:lnTo>
                  <a:pt x="3310649" y="1834895"/>
                </a:lnTo>
                <a:lnTo>
                  <a:pt x="3322711" y="1822703"/>
                </a:lnTo>
                <a:lnTo>
                  <a:pt x="3334168" y="1810511"/>
                </a:lnTo>
                <a:lnTo>
                  <a:pt x="3345007" y="1795271"/>
                </a:lnTo>
                <a:lnTo>
                  <a:pt x="3355211" y="1783079"/>
                </a:lnTo>
                <a:lnTo>
                  <a:pt x="3364766" y="1767839"/>
                </a:lnTo>
                <a:lnTo>
                  <a:pt x="3373656" y="1755647"/>
                </a:lnTo>
                <a:lnTo>
                  <a:pt x="3381867" y="1740407"/>
                </a:lnTo>
                <a:lnTo>
                  <a:pt x="3389383" y="1725167"/>
                </a:lnTo>
                <a:lnTo>
                  <a:pt x="3396190" y="1712975"/>
                </a:lnTo>
                <a:lnTo>
                  <a:pt x="3402272" y="1697735"/>
                </a:lnTo>
                <a:lnTo>
                  <a:pt x="3416021" y="1648967"/>
                </a:lnTo>
                <a:lnTo>
                  <a:pt x="3422708" y="1603247"/>
                </a:lnTo>
                <a:lnTo>
                  <a:pt x="3423358" y="1578863"/>
                </a:lnTo>
                <a:lnTo>
                  <a:pt x="3428813" y="1572767"/>
                </a:lnTo>
                <a:lnTo>
                  <a:pt x="3435976" y="1572767"/>
                </a:lnTo>
                <a:lnTo>
                  <a:pt x="3482536" y="1563623"/>
                </a:lnTo>
                <a:lnTo>
                  <a:pt x="3497851" y="1563623"/>
                </a:lnTo>
                <a:lnTo>
                  <a:pt x="3513051" y="1560575"/>
                </a:lnTo>
                <a:lnTo>
                  <a:pt x="3528129" y="1554479"/>
                </a:lnTo>
                <a:lnTo>
                  <a:pt x="3557891" y="1548383"/>
                </a:lnTo>
                <a:lnTo>
                  <a:pt x="3572560" y="1542287"/>
                </a:lnTo>
                <a:lnTo>
                  <a:pt x="3587077" y="1539239"/>
                </a:lnTo>
                <a:lnTo>
                  <a:pt x="3601436" y="1533143"/>
                </a:lnTo>
                <a:lnTo>
                  <a:pt x="3615630" y="1530095"/>
                </a:lnTo>
                <a:lnTo>
                  <a:pt x="3657143" y="1511807"/>
                </a:lnTo>
                <a:lnTo>
                  <a:pt x="3683856" y="1499615"/>
                </a:lnTo>
                <a:lnTo>
                  <a:pt x="3696902" y="1490471"/>
                </a:lnTo>
                <a:lnTo>
                  <a:pt x="3722336" y="1478279"/>
                </a:lnTo>
                <a:lnTo>
                  <a:pt x="3745256" y="1463039"/>
                </a:lnTo>
                <a:lnTo>
                  <a:pt x="3767033" y="1447799"/>
                </a:lnTo>
                <a:lnTo>
                  <a:pt x="3787662" y="1432559"/>
                </a:lnTo>
                <a:lnTo>
                  <a:pt x="3807141" y="1414271"/>
                </a:lnTo>
                <a:lnTo>
                  <a:pt x="3825466" y="1399031"/>
                </a:lnTo>
                <a:lnTo>
                  <a:pt x="3858641" y="1362455"/>
                </a:lnTo>
                <a:lnTo>
                  <a:pt x="3887160" y="1325879"/>
                </a:lnTo>
                <a:lnTo>
                  <a:pt x="3899665" y="1304543"/>
                </a:lnTo>
                <a:lnTo>
                  <a:pt x="3910995" y="1286255"/>
                </a:lnTo>
                <a:lnTo>
                  <a:pt x="3921148" y="1264919"/>
                </a:lnTo>
                <a:lnTo>
                  <a:pt x="3930119" y="1246631"/>
                </a:lnTo>
                <a:lnTo>
                  <a:pt x="3937906" y="1225295"/>
                </a:lnTo>
                <a:lnTo>
                  <a:pt x="3949913" y="1185671"/>
                </a:lnTo>
                <a:lnTo>
                  <a:pt x="3957140" y="1142999"/>
                </a:lnTo>
                <a:lnTo>
                  <a:pt x="3959562" y="1100327"/>
                </a:lnTo>
                <a:lnTo>
                  <a:pt x="3959254" y="1085087"/>
                </a:lnTo>
                <a:lnTo>
                  <a:pt x="3958338" y="1069847"/>
                </a:lnTo>
                <a:lnTo>
                  <a:pt x="1038404" y="1069847"/>
                </a:lnTo>
                <a:lnTo>
                  <a:pt x="1009842" y="883919"/>
                </a:lnTo>
                <a:lnTo>
                  <a:pt x="1182017" y="859535"/>
                </a:lnTo>
                <a:lnTo>
                  <a:pt x="3875801" y="859535"/>
                </a:lnTo>
                <a:lnTo>
                  <a:pt x="3869561" y="850391"/>
                </a:lnTo>
                <a:lnTo>
                  <a:pt x="3858505" y="838199"/>
                </a:lnTo>
                <a:lnTo>
                  <a:pt x="3846789" y="822959"/>
                </a:lnTo>
                <a:lnTo>
                  <a:pt x="3834411" y="810767"/>
                </a:lnTo>
                <a:lnTo>
                  <a:pt x="3830022" y="807719"/>
                </a:lnTo>
                <a:lnTo>
                  <a:pt x="3829077" y="798575"/>
                </a:lnTo>
                <a:lnTo>
                  <a:pt x="3833232" y="792479"/>
                </a:lnTo>
                <a:lnTo>
                  <a:pt x="3839058" y="780287"/>
                </a:lnTo>
                <a:lnTo>
                  <a:pt x="3844407" y="768095"/>
                </a:lnTo>
                <a:lnTo>
                  <a:pt x="3849272" y="755903"/>
                </a:lnTo>
                <a:lnTo>
                  <a:pt x="3853644" y="746759"/>
                </a:lnTo>
                <a:lnTo>
                  <a:pt x="3866021" y="697991"/>
                </a:lnTo>
                <a:lnTo>
                  <a:pt x="3869963" y="658367"/>
                </a:lnTo>
                <a:lnTo>
                  <a:pt x="3870221" y="646175"/>
                </a:lnTo>
                <a:lnTo>
                  <a:pt x="3869879" y="633983"/>
                </a:lnTo>
                <a:lnTo>
                  <a:pt x="3869655" y="630935"/>
                </a:lnTo>
                <a:lnTo>
                  <a:pt x="2027837" y="630935"/>
                </a:lnTo>
                <a:lnTo>
                  <a:pt x="1991785" y="396239"/>
                </a:lnTo>
                <a:lnTo>
                  <a:pt x="2209086" y="362711"/>
                </a:lnTo>
                <a:lnTo>
                  <a:pt x="3701161" y="362711"/>
                </a:lnTo>
                <a:lnTo>
                  <a:pt x="3689130" y="356615"/>
                </a:lnTo>
                <a:lnTo>
                  <a:pt x="3650930" y="335279"/>
                </a:lnTo>
                <a:lnTo>
                  <a:pt x="3595307" y="310895"/>
                </a:lnTo>
                <a:lnTo>
                  <a:pt x="3565596" y="301751"/>
                </a:lnTo>
                <a:lnTo>
                  <a:pt x="3550286" y="295655"/>
                </a:lnTo>
                <a:lnTo>
                  <a:pt x="3518790" y="289559"/>
                </a:lnTo>
                <a:lnTo>
                  <a:pt x="3513365" y="286511"/>
                </a:lnTo>
                <a:lnTo>
                  <a:pt x="3509128" y="283463"/>
                </a:lnTo>
                <a:lnTo>
                  <a:pt x="3507138" y="274319"/>
                </a:lnTo>
                <a:lnTo>
                  <a:pt x="3505578" y="268223"/>
                </a:lnTo>
                <a:lnTo>
                  <a:pt x="1274350" y="268223"/>
                </a:lnTo>
                <a:lnTo>
                  <a:pt x="1231284" y="249935"/>
                </a:lnTo>
                <a:lnTo>
                  <a:pt x="1201655" y="237743"/>
                </a:lnTo>
                <a:lnTo>
                  <a:pt x="1186576" y="234695"/>
                </a:lnTo>
                <a:lnTo>
                  <a:pt x="1171326" y="228599"/>
                </a:lnTo>
                <a:lnTo>
                  <a:pt x="1060111" y="207263"/>
                </a:lnTo>
                <a:lnTo>
                  <a:pt x="1043631" y="207263"/>
                </a:lnTo>
                <a:lnTo>
                  <a:pt x="1027016" y="204215"/>
                </a:lnTo>
                <a:close/>
              </a:path>
              <a:path w="3959860" h="2270759">
                <a:moveTo>
                  <a:pt x="3183159" y="1923287"/>
                </a:moveTo>
                <a:lnTo>
                  <a:pt x="2626092" y="1923287"/>
                </a:lnTo>
                <a:lnTo>
                  <a:pt x="2628073" y="1926335"/>
                </a:lnTo>
                <a:lnTo>
                  <a:pt x="2640384" y="1932431"/>
                </a:lnTo>
                <a:lnTo>
                  <a:pt x="2652880" y="1935479"/>
                </a:lnTo>
                <a:lnTo>
                  <a:pt x="2678389" y="1947671"/>
                </a:lnTo>
                <a:lnTo>
                  <a:pt x="2691388" y="1950719"/>
                </a:lnTo>
                <a:lnTo>
                  <a:pt x="2704538" y="1956815"/>
                </a:lnTo>
                <a:lnTo>
                  <a:pt x="2731263" y="1962911"/>
                </a:lnTo>
                <a:lnTo>
                  <a:pt x="2744820" y="1969007"/>
                </a:lnTo>
                <a:lnTo>
                  <a:pt x="2772286" y="1975103"/>
                </a:lnTo>
                <a:lnTo>
                  <a:pt x="2786178" y="1975103"/>
                </a:lnTo>
                <a:lnTo>
                  <a:pt x="2828396" y="1984247"/>
                </a:lnTo>
                <a:lnTo>
                  <a:pt x="2856911" y="1984247"/>
                </a:lnTo>
                <a:lnTo>
                  <a:pt x="2871255" y="1987295"/>
                </a:lnTo>
                <a:lnTo>
                  <a:pt x="2946966" y="1987295"/>
                </a:lnTo>
                <a:lnTo>
                  <a:pt x="3048862" y="1972055"/>
                </a:lnTo>
                <a:lnTo>
                  <a:pt x="3087493" y="1959863"/>
                </a:lnTo>
                <a:lnTo>
                  <a:pt x="3106286" y="1956815"/>
                </a:lnTo>
                <a:lnTo>
                  <a:pt x="3124706" y="1947671"/>
                </a:lnTo>
                <a:lnTo>
                  <a:pt x="3160365" y="1935479"/>
                </a:lnTo>
                <a:lnTo>
                  <a:pt x="3177570" y="1926335"/>
                </a:lnTo>
                <a:lnTo>
                  <a:pt x="3183159" y="1923287"/>
                </a:lnTo>
                <a:close/>
              </a:path>
              <a:path w="3959860" h="2270759">
                <a:moveTo>
                  <a:pt x="3875801" y="859535"/>
                </a:moveTo>
                <a:lnTo>
                  <a:pt x="1182017" y="859535"/>
                </a:lnTo>
                <a:lnTo>
                  <a:pt x="1210555" y="1045463"/>
                </a:lnTo>
                <a:lnTo>
                  <a:pt x="1038404" y="1069847"/>
                </a:lnTo>
                <a:lnTo>
                  <a:pt x="3958338" y="1069847"/>
                </a:lnTo>
                <a:lnTo>
                  <a:pt x="3956811" y="1054607"/>
                </a:lnTo>
                <a:lnTo>
                  <a:pt x="3948530" y="1008887"/>
                </a:lnTo>
                <a:lnTo>
                  <a:pt x="3934641" y="966215"/>
                </a:lnTo>
                <a:lnTo>
                  <a:pt x="3928750" y="950975"/>
                </a:lnTo>
                <a:lnTo>
                  <a:pt x="3922224" y="935735"/>
                </a:lnTo>
                <a:lnTo>
                  <a:pt x="3915060" y="920495"/>
                </a:lnTo>
                <a:lnTo>
                  <a:pt x="3907255" y="905255"/>
                </a:lnTo>
                <a:lnTo>
                  <a:pt x="3898806" y="893063"/>
                </a:lnTo>
                <a:lnTo>
                  <a:pt x="3889709" y="877823"/>
                </a:lnTo>
                <a:lnTo>
                  <a:pt x="3879962" y="865631"/>
                </a:lnTo>
                <a:lnTo>
                  <a:pt x="3875801" y="859535"/>
                </a:lnTo>
                <a:close/>
              </a:path>
              <a:path w="3959860" h="2270759">
                <a:moveTo>
                  <a:pt x="3701161" y="362711"/>
                </a:moveTo>
                <a:lnTo>
                  <a:pt x="2209086" y="362711"/>
                </a:lnTo>
                <a:lnTo>
                  <a:pt x="2245101" y="597407"/>
                </a:lnTo>
                <a:lnTo>
                  <a:pt x="2027837" y="630935"/>
                </a:lnTo>
                <a:lnTo>
                  <a:pt x="3869655" y="630935"/>
                </a:lnTo>
                <a:lnTo>
                  <a:pt x="3868982" y="621791"/>
                </a:lnTo>
                <a:lnTo>
                  <a:pt x="3859972" y="573023"/>
                </a:lnTo>
                <a:lnTo>
                  <a:pt x="3847695" y="536447"/>
                </a:lnTo>
                <a:lnTo>
                  <a:pt x="3830876" y="499871"/>
                </a:lnTo>
                <a:lnTo>
                  <a:pt x="3817222" y="478535"/>
                </a:lnTo>
                <a:lnTo>
                  <a:pt x="3809683" y="466343"/>
                </a:lnTo>
                <a:lnTo>
                  <a:pt x="3801675" y="457199"/>
                </a:lnTo>
                <a:lnTo>
                  <a:pt x="3793208" y="445007"/>
                </a:lnTo>
                <a:lnTo>
                  <a:pt x="3784285" y="435863"/>
                </a:lnTo>
                <a:lnTo>
                  <a:pt x="3755771" y="405383"/>
                </a:lnTo>
                <a:lnTo>
                  <a:pt x="3724132" y="380999"/>
                </a:lnTo>
                <a:lnTo>
                  <a:pt x="3712830" y="371855"/>
                </a:lnTo>
                <a:lnTo>
                  <a:pt x="3701161" y="362711"/>
                </a:lnTo>
                <a:close/>
              </a:path>
              <a:path w="3959860" h="2270759">
                <a:moveTo>
                  <a:pt x="1828726" y="73151"/>
                </a:moveTo>
                <a:lnTo>
                  <a:pt x="1601164" y="73151"/>
                </a:lnTo>
                <a:lnTo>
                  <a:pt x="1539262" y="88391"/>
                </a:lnTo>
                <a:lnTo>
                  <a:pt x="1527150" y="94487"/>
                </a:lnTo>
                <a:lnTo>
                  <a:pt x="1515139" y="97535"/>
                </a:lnTo>
                <a:lnTo>
                  <a:pt x="1503236" y="103631"/>
                </a:lnTo>
                <a:lnTo>
                  <a:pt x="1491446" y="106679"/>
                </a:lnTo>
                <a:lnTo>
                  <a:pt x="1479774" y="112775"/>
                </a:lnTo>
                <a:lnTo>
                  <a:pt x="1468225" y="115823"/>
                </a:lnTo>
                <a:lnTo>
                  <a:pt x="1456238" y="121919"/>
                </a:lnTo>
                <a:lnTo>
                  <a:pt x="1432909" y="134111"/>
                </a:lnTo>
                <a:lnTo>
                  <a:pt x="1421585" y="143255"/>
                </a:lnTo>
                <a:lnTo>
                  <a:pt x="1410500" y="149351"/>
                </a:lnTo>
                <a:lnTo>
                  <a:pt x="1399662" y="155447"/>
                </a:lnTo>
                <a:lnTo>
                  <a:pt x="1389081" y="164591"/>
                </a:lnTo>
                <a:lnTo>
                  <a:pt x="1378766" y="170687"/>
                </a:lnTo>
                <a:lnTo>
                  <a:pt x="1368724" y="179831"/>
                </a:lnTo>
                <a:lnTo>
                  <a:pt x="1358966" y="188975"/>
                </a:lnTo>
                <a:lnTo>
                  <a:pt x="1349499" y="195071"/>
                </a:lnTo>
                <a:lnTo>
                  <a:pt x="1322940" y="222503"/>
                </a:lnTo>
                <a:lnTo>
                  <a:pt x="1306855" y="243839"/>
                </a:lnTo>
                <a:lnTo>
                  <a:pt x="1299326" y="252983"/>
                </a:lnTo>
                <a:lnTo>
                  <a:pt x="1292150" y="262127"/>
                </a:lnTo>
                <a:lnTo>
                  <a:pt x="1289435" y="268223"/>
                </a:lnTo>
                <a:lnTo>
                  <a:pt x="3505578" y="268223"/>
                </a:lnTo>
                <a:lnTo>
                  <a:pt x="3504019" y="262127"/>
                </a:lnTo>
                <a:lnTo>
                  <a:pt x="3500366" y="249935"/>
                </a:lnTo>
                <a:lnTo>
                  <a:pt x="3496185" y="240791"/>
                </a:lnTo>
                <a:lnTo>
                  <a:pt x="3491482" y="228599"/>
                </a:lnTo>
                <a:lnTo>
                  <a:pt x="3486265" y="216407"/>
                </a:lnTo>
                <a:lnTo>
                  <a:pt x="3480539" y="207263"/>
                </a:lnTo>
                <a:lnTo>
                  <a:pt x="3474311" y="195071"/>
                </a:lnTo>
                <a:lnTo>
                  <a:pt x="3467588" y="182879"/>
                </a:lnTo>
                <a:lnTo>
                  <a:pt x="3460375" y="173735"/>
                </a:lnTo>
                <a:lnTo>
                  <a:pt x="2053221" y="173735"/>
                </a:lnTo>
                <a:lnTo>
                  <a:pt x="2049776" y="170687"/>
                </a:lnTo>
                <a:lnTo>
                  <a:pt x="2039865" y="164591"/>
                </a:lnTo>
                <a:lnTo>
                  <a:pt x="2029692" y="155447"/>
                </a:lnTo>
                <a:lnTo>
                  <a:pt x="2019263" y="149351"/>
                </a:lnTo>
                <a:lnTo>
                  <a:pt x="1975113" y="124967"/>
                </a:lnTo>
                <a:lnTo>
                  <a:pt x="1939241" y="106679"/>
                </a:lnTo>
                <a:lnTo>
                  <a:pt x="1927275" y="103631"/>
                </a:lnTo>
                <a:lnTo>
                  <a:pt x="1915215" y="97535"/>
                </a:lnTo>
                <a:lnTo>
                  <a:pt x="1903068" y="94487"/>
                </a:lnTo>
                <a:lnTo>
                  <a:pt x="1890840" y="88391"/>
                </a:lnTo>
                <a:lnTo>
                  <a:pt x="1828726" y="73151"/>
                </a:lnTo>
                <a:close/>
              </a:path>
              <a:path w="3959860" h="2270759">
                <a:moveTo>
                  <a:pt x="993390" y="201167"/>
                </a:moveTo>
                <a:lnTo>
                  <a:pt x="933898" y="201167"/>
                </a:lnTo>
                <a:lnTo>
                  <a:pt x="921211" y="204215"/>
                </a:lnTo>
                <a:lnTo>
                  <a:pt x="1010267" y="204215"/>
                </a:lnTo>
                <a:lnTo>
                  <a:pt x="993390" y="201167"/>
                </a:lnTo>
                <a:close/>
              </a:path>
              <a:path w="3959860" h="2270759">
                <a:moveTo>
                  <a:pt x="2483158" y="3047"/>
                </a:moveTo>
                <a:lnTo>
                  <a:pt x="2349497" y="3047"/>
                </a:lnTo>
                <a:lnTo>
                  <a:pt x="2262596" y="24383"/>
                </a:lnTo>
                <a:lnTo>
                  <a:pt x="2250742" y="30479"/>
                </a:lnTo>
                <a:lnTo>
                  <a:pt x="2239059" y="33527"/>
                </a:lnTo>
                <a:lnTo>
                  <a:pt x="2216252" y="45719"/>
                </a:lnTo>
                <a:lnTo>
                  <a:pt x="2204276" y="48767"/>
                </a:lnTo>
                <a:lnTo>
                  <a:pt x="2192573" y="57911"/>
                </a:lnTo>
                <a:lnTo>
                  <a:pt x="2148769" y="85343"/>
                </a:lnTo>
                <a:lnTo>
                  <a:pt x="2138638" y="94487"/>
                </a:lnTo>
                <a:lnTo>
                  <a:pt x="2128861" y="100583"/>
                </a:lnTo>
                <a:lnTo>
                  <a:pt x="2101796" y="128015"/>
                </a:lnTo>
                <a:lnTo>
                  <a:pt x="2078411" y="158495"/>
                </a:lnTo>
                <a:lnTo>
                  <a:pt x="2071496" y="167639"/>
                </a:lnTo>
                <a:lnTo>
                  <a:pt x="2069329" y="170687"/>
                </a:lnTo>
                <a:lnTo>
                  <a:pt x="2065864" y="173735"/>
                </a:lnTo>
                <a:lnTo>
                  <a:pt x="3460375" y="173735"/>
                </a:lnTo>
                <a:lnTo>
                  <a:pt x="3452680" y="164591"/>
                </a:lnTo>
                <a:lnTo>
                  <a:pt x="3444508" y="152399"/>
                </a:lnTo>
                <a:lnTo>
                  <a:pt x="3435867" y="143255"/>
                </a:lnTo>
                <a:lnTo>
                  <a:pt x="3426762" y="134111"/>
                </a:lnTo>
                <a:lnTo>
                  <a:pt x="3417201" y="124967"/>
                </a:lnTo>
                <a:lnTo>
                  <a:pt x="2735912" y="124967"/>
                </a:lnTo>
                <a:lnTo>
                  <a:pt x="2732163" y="121919"/>
                </a:lnTo>
                <a:lnTo>
                  <a:pt x="2714277" y="103631"/>
                </a:lnTo>
                <a:lnTo>
                  <a:pt x="2704995" y="97535"/>
                </a:lnTo>
                <a:lnTo>
                  <a:pt x="2695352" y="88391"/>
                </a:lnTo>
                <a:lnTo>
                  <a:pt x="2685357" y="82295"/>
                </a:lnTo>
                <a:lnTo>
                  <a:pt x="2675020" y="73151"/>
                </a:lnTo>
                <a:lnTo>
                  <a:pt x="2664351" y="67055"/>
                </a:lnTo>
                <a:lnTo>
                  <a:pt x="2630449" y="48767"/>
                </a:lnTo>
                <a:lnTo>
                  <a:pt x="2593905" y="30479"/>
                </a:lnTo>
                <a:lnTo>
                  <a:pt x="2570430" y="24383"/>
                </a:lnTo>
                <a:lnTo>
                  <a:pt x="2558165" y="18287"/>
                </a:lnTo>
                <a:lnTo>
                  <a:pt x="2508363" y="6095"/>
                </a:lnTo>
                <a:lnTo>
                  <a:pt x="2495778" y="6095"/>
                </a:lnTo>
                <a:lnTo>
                  <a:pt x="2483158" y="3047"/>
                </a:lnTo>
                <a:close/>
              </a:path>
              <a:path w="3959860" h="2270759">
                <a:moveTo>
                  <a:pt x="3170808" y="6095"/>
                </a:moveTo>
                <a:lnTo>
                  <a:pt x="2989087" y="6095"/>
                </a:lnTo>
                <a:lnTo>
                  <a:pt x="2971010" y="12191"/>
                </a:lnTo>
                <a:lnTo>
                  <a:pt x="2935424" y="18287"/>
                </a:lnTo>
                <a:lnTo>
                  <a:pt x="2917970" y="24383"/>
                </a:lnTo>
                <a:lnTo>
                  <a:pt x="2867292" y="42671"/>
                </a:lnTo>
                <a:lnTo>
                  <a:pt x="2851052" y="51815"/>
                </a:lnTo>
                <a:lnTo>
                  <a:pt x="2835184" y="57911"/>
                </a:lnTo>
                <a:lnTo>
                  <a:pt x="2819715" y="67055"/>
                </a:lnTo>
                <a:lnTo>
                  <a:pt x="2804674" y="76199"/>
                </a:lnTo>
                <a:lnTo>
                  <a:pt x="2790086" y="88391"/>
                </a:lnTo>
                <a:lnTo>
                  <a:pt x="2775980" y="97535"/>
                </a:lnTo>
                <a:lnTo>
                  <a:pt x="2762383" y="109727"/>
                </a:lnTo>
                <a:lnTo>
                  <a:pt x="2749323" y="118871"/>
                </a:lnTo>
                <a:lnTo>
                  <a:pt x="2746580" y="121919"/>
                </a:lnTo>
                <a:lnTo>
                  <a:pt x="2743074" y="124967"/>
                </a:lnTo>
                <a:lnTo>
                  <a:pt x="3417201" y="124967"/>
                </a:lnTo>
                <a:lnTo>
                  <a:pt x="3385838" y="97535"/>
                </a:lnTo>
                <a:lnTo>
                  <a:pt x="3350413" y="73151"/>
                </a:lnTo>
                <a:lnTo>
                  <a:pt x="3337796" y="64007"/>
                </a:lnTo>
                <a:lnTo>
                  <a:pt x="3311820" y="51815"/>
                </a:lnTo>
                <a:lnTo>
                  <a:pt x="3271212" y="33527"/>
                </a:lnTo>
                <a:lnTo>
                  <a:pt x="3257296" y="27431"/>
                </a:lnTo>
                <a:lnTo>
                  <a:pt x="3228979" y="21335"/>
                </a:lnTo>
                <a:lnTo>
                  <a:pt x="3214607" y="15239"/>
                </a:lnTo>
                <a:lnTo>
                  <a:pt x="3170808" y="6095"/>
                </a:lnTo>
                <a:close/>
              </a:path>
              <a:path w="3959860" h="2270759">
                <a:moveTo>
                  <a:pt x="1790918" y="67055"/>
                </a:moveTo>
                <a:lnTo>
                  <a:pt x="1639183" y="67055"/>
                </a:lnTo>
                <a:lnTo>
                  <a:pt x="1613775" y="73151"/>
                </a:lnTo>
                <a:lnTo>
                  <a:pt x="1816155" y="73151"/>
                </a:lnTo>
                <a:lnTo>
                  <a:pt x="1790918" y="67055"/>
                </a:lnTo>
                <a:close/>
              </a:path>
              <a:path w="3959860" h="2270759">
                <a:moveTo>
                  <a:pt x="1752926" y="64007"/>
                </a:moveTo>
                <a:lnTo>
                  <a:pt x="1664806" y="64007"/>
                </a:lnTo>
                <a:lnTo>
                  <a:pt x="1651971" y="67055"/>
                </a:lnTo>
                <a:lnTo>
                  <a:pt x="1765599" y="67055"/>
                </a:lnTo>
                <a:lnTo>
                  <a:pt x="1752926" y="64007"/>
                </a:lnTo>
                <a:close/>
              </a:path>
              <a:path w="3959860" h="2270759">
                <a:moveTo>
                  <a:pt x="3111354" y="0"/>
                </a:moveTo>
                <a:lnTo>
                  <a:pt x="3044127" y="0"/>
                </a:lnTo>
                <a:lnTo>
                  <a:pt x="3007317" y="6095"/>
                </a:lnTo>
                <a:lnTo>
                  <a:pt x="3156029" y="6095"/>
                </a:lnTo>
                <a:lnTo>
                  <a:pt x="3141184" y="3047"/>
                </a:lnTo>
                <a:lnTo>
                  <a:pt x="3126288" y="3047"/>
                </a:lnTo>
                <a:lnTo>
                  <a:pt x="3111354" y="0"/>
                </a:lnTo>
                <a:close/>
              </a:path>
              <a:path w="3959860" h="2270759">
                <a:moveTo>
                  <a:pt x="2457856" y="0"/>
                </a:moveTo>
                <a:lnTo>
                  <a:pt x="2375268" y="0"/>
                </a:lnTo>
                <a:lnTo>
                  <a:pt x="2362344" y="3047"/>
                </a:lnTo>
                <a:lnTo>
                  <a:pt x="2470514" y="3047"/>
                </a:lnTo>
                <a:lnTo>
                  <a:pt x="2457856" y="0"/>
                </a:lnTo>
                <a:close/>
              </a:path>
            </a:pathLst>
          </a:custGeom>
          <a:solidFill>
            <a:srgbClr val="D3E7B8"/>
          </a:solidFill>
        </p:spPr>
        <p:txBody>
          <a:bodyPr wrap="square" lIns="0" tIns="0" rIns="0" bIns="0" rtlCol="0"/>
          <a:lstStyle/>
          <a:p>
            <a:endParaRPr sz="1539"/>
          </a:p>
        </p:txBody>
      </p:sp>
      <p:sp>
        <p:nvSpPr>
          <p:cNvPr id="23" name="object 23"/>
          <p:cNvSpPr/>
          <p:nvPr/>
        </p:nvSpPr>
        <p:spPr>
          <a:xfrm>
            <a:off x="787857" y="6072131"/>
            <a:ext cx="318839" cy="118133"/>
          </a:xfrm>
          <a:prstGeom prst="rect">
            <a:avLst/>
          </a:prstGeom>
          <a:blipFill>
            <a:blip r:embed="rId18" cstate="print"/>
            <a:stretch>
              <a:fillRect/>
            </a:stretch>
          </a:blipFill>
        </p:spPr>
        <p:txBody>
          <a:bodyPr wrap="square" lIns="0" tIns="0" rIns="0" bIns="0" rtlCol="0"/>
          <a:lstStyle/>
          <a:p>
            <a:endParaRPr sz="1539"/>
          </a:p>
        </p:txBody>
      </p:sp>
      <p:sp>
        <p:nvSpPr>
          <p:cNvPr id="24" name="object 24"/>
          <p:cNvSpPr/>
          <p:nvPr/>
        </p:nvSpPr>
        <p:spPr>
          <a:xfrm>
            <a:off x="609911" y="4559107"/>
            <a:ext cx="3434647" cy="1991263"/>
          </a:xfrm>
          <a:prstGeom prst="rect">
            <a:avLst/>
          </a:prstGeom>
          <a:blipFill>
            <a:blip r:embed="rId19" cstate="print"/>
            <a:stretch>
              <a:fillRect/>
            </a:stretch>
          </a:blipFill>
        </p:spPr>
        <p:txBody>
          <a:bodyPr wrap="square" lIns="0" tIns="0" rIns="0" bIns="0" rtlCol="0"/>
          <a:lstStyle/>
          <a:p>
            <a:endParaRPr sz="1539"/>
          </a:p>
        </p:txBody>
      </p:sp>
      <p:sp>
        <p:nvSpPr>
          <p:cNvPr id="25" name="object 25"/>
          <p:cNvSpPr txBox="1"/>
          <p:nvPr/>
        </p:nvSpPr>
        <p:spPr>
          <a:xfrm>
            <a:off x="1680825" y="5655053"/>
            <a:ext cx="1051777"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4" dirty="0">
                <a:solidFill>
                  <a:srgbClr val="156FB8"/>
                </a:solidFill>
                <a:latin typeface="Arial"/>
                <a:cs typeface="Arial"/>
              </a:rPr>
              <a:t>F_</a:t>
            </a:r>
            <a:r>
              <a:rPr sz="1667" dirty="0">
                <a:solidFill>
                  <a:srgbClr val="156FB8"/>
                </a:solidFill>
                <a:latin typeface="Arial"/>
                <a:cs typeface="Arial"/>
              </a:rPr>
              <a:t>A</a:t>
            </a:r>
            <a:r>
              <a:rPr sz="1667" spc="9" dirty="0">
                <a:solidFill>
                  <a:srgbClr val="156FB8"/>
                </a:solidFill>
                <a:latin typeface="Arial"/>
                <a:cs typeface="Arial"/>
              </a:rPr>
              <a:t>P</a:t>
            </a:r>
            <a:endParaRPr sz="1667">
              <a:latin typeface="Arial"/>
              <a:cs typeface="Arial"/>
            </a:endParaRPr>
          </a:p>
        </p:txBody>
      </p:sp>
      <p:sp>
        <p:nvSpPr>
          <p:cNvPr id="26" name="object 26"/>
          <p:cNvSpPr/>
          <p:nvPr/>
        </p:nvSpPr>
        <p:spPr>
          <a:xfrm>
            <a:off x="2657372" y="4854553"/>
            <a:ext cx="1117062" cy="575761"/>
          </a:xfrm>
          <a:prstGeom prst="rect">
            <a:avLst/>
          </a:prstGeom>
          <a:blipFill>
            <a:blip r:embed="rId20" cstate="print"/>
            <a:stretch>
              <a:fillRect/>
            </a:stretch>
          </a:blipFill>
        </p:spPr>
        <p:txBody>
          <a:bodyPr wrap="square" lIns="0" tIns="0" rIns="0" bIns="0" rtlCol="0"/>
          <a:lstStyle/>
          <a:p>
            <a:endParaRPr sz="1539"/>
          </a:p>
        </p:txBody>
      </p:sp>
      <p:sp>
        <p:nvSpPr>
          <p:cNvPr id="27" name="object 27"/>
          <p:cNvSpPr/>
          <p:nvPr/>
        </p:nvSpPr>
        <p:spPr>
          <a:xfrm>
            <a:off x="1073679" y="5430315"/>
            <a:ext cx="379053" cy="638937"/>
          </a:xfrm>
          <a:prstGeom prst="rect">
            <a:avLst/>
          </a:prstGeom>
          <a:blipFill>
            <a:blip r:embed="rId21" cstate="print"/>
            <a:stretch>
              <a:fillRect/>
            </a:stretch>
          </a:blipFill>
        </p:spPr>
        <p:txBody>
          <a:bodyPr wrap="square" lIns="0" tIns="0" rIns="0" bIns="0" rtlCol="0"/>
          <a:lstStyle/>
          <a:p>
            <a:endParaRPr sz="1539"/>
          </a:p>
        </p:txBody>
      </p:sp>
      <p:sp>
        <p:nvSpPr>
          <p:cNvPr id="28" name="object 28"/>
          <p:cNvSpPr/>
          <p:nvPr/>
        </p:nvSpPr>
        <p:spPr>
          <a:xfrm>
            <a:off x="1497836" y="5316786"/>
            <a:ext cx="171631" cy="181997"/>
          </a:xfrm>
          <a:prstGeom prst="rect">
            <a:avLst/>
          </a:prstGeom>
          <a:blipFill>
            <a:blip r:embed="rId22" cstate="print"/>
            <a:stretch>
              <a:fillRect/>
            </a:stretch>
          </a:blipFill>
        </p:spPr>
        <p:txBody>
          <a:bodyPr wrap="square" lIns="0" tIns="0" rIns="0" bIns="0" rtlCol="0"/>
          <a:lstStyle/>
          <a:p>
            <a:endParaRPr sz="1539"/>
          </a:p>
        </p:txBody>
      </p:sp>
      <p:sp>
        <p:nvSpPr>
          <p:cNvPr id="29" name="object 29"/>
          <p:cNvSpPr/>
          <p:nvPr/>
        </p:nvSpPr>
        <p:spPr>
          <a:xfrm>
            <a:off x="2337503" y="4893048"/>
            <a:ext cx="216612" cy="229724"/>
          </a:xfrm>
          <a:prstGeom prst="rect">
            <a:avLst/>
          </a:prstGeom>
          <a:blipFill>
            <a:blip r:embed="rId23" cstate="print"/>
            <a:stretch>
              <a:fillRect/>
            </a:stretch>
          </a:blipFill>
        </p:spPr>
        <p:txBody>
          <a:bodyPr wrap="square" lIns="0" tIns="0" rIns="0" bIns="0" rtlCol="0"/>
          <a:lstStyle/>
          <a:p>
            <a:endParaRPr sz="1539"/>
          </a:p>
        </p:txBody>
      </p:sp>
      <p:sp>
        <p:nvSpPr>
          <p:cNvPr id="30" name="object 30"/>
          <p:cNvSpPr txBox="1"/>
          <p:nvPr/>
        </p:nvSpPr>
        <p:spPr>
          <a:xfrm>
            <a:off x="3155898" y="4650503"/>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Tree>
    <p:extLst>
      <p:ext uri="{BB962C8B-B14F-4D97-AF65-F5344CB8AC3E}">
        <p14:creationId xmlns:p14="http://schemas.microsoft.com/office/powerpoint/2010/main" val="2539196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947606" y="4853107"/>
            <a:ext cx="1933055" cy="1806537"/>
          </a:xfrm>
          <a:custGeom>
            <a:avLst/>
            <a:gdLst/>
            <a:ahLst/>
            <a:cxnLst/>
            <a:rect l="l" t="t" r="r" b="b"/>
            <a:pathLst>
              <a:path w="2260600" h="2112645">
                <a:moveTo>
                  <a:pt x="0" y="2112324"/>
                </a:moveTo>
                <a:lnTo>
                  <a:pt x="2260079" y="2112324"/>
                </a:lnTo>
                <a:lnTo>
                  <a:pt x="2260079" y="0"/>
                </a:lnTo>
                <a:lnTo>
                  <a:pt x="0" y="0"/>
                </a:lnTo>
                <a:lnTo>
                  <a:pt x="0" y="2112324"/>
                </a:lnTo>
                <a:close/>
              </a:path>
            </a:pathLst>
          </a:custGeom>
          <a:solidFill>
            <a:srgbClr val="E3E6EA"/>
          </a:solidFill>
        </p:spPr>
        <p:txBody>
          <a:bodyPr wrap="square" lIns="0" tIns="0" rIns="0" bIns="0" rtlCol="0"/>
          <a:lstStyle/>
          <a:p>
            <a:endParaRPr sz="1539"/>
          </a:p>
        </p:txBody>
      </p:sp>
      <p:sp>
        <p:nvSpPr>
          <p:cNvPr id="3" name="object 3"/>
          <p:cNvSpPr txBox="1"/>
          <p:nvPr/>
        </p:nvSpPr>
        <p:spPr>
          <a:xfrm>
            <a:off x="7098160" y="48855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4" name="object 4"/>
          <p:cNvSpPr txBox="1">
            <a:spLocks noGrp="1"/>
          </p:cNvSpPr>
          <p:nvPr>
            <p:ph type="title"/>
          </p:nvPr>
        </p:nvSpPr>
        <p:spPr>
          <a:xfrm>
            <a:off x="740374" y="615602"/>
            <a:ext cx="7644487" cy="421013"/>
          </a:xfrm>
          <a:prstGeom prst="rect">
            <a:avLst/>
          </a:prstGeom>
        </p:spPr>
        <p:txBody>
          <a:bodyPr vert="horz" wrap="square" lIns="0" tIns="0" rIns="0" bIns="0" rtlCol="0">
            <a:spAutoFit/>
          </a:bodyPr>
          <a:lstStyle/>
          <a:p>
            <a:pPr marL="3501189"/>
            <a:r>
              <a:rPr spc="9" dirty="0"/>
              <a:t>L</a:t>
            </a:r>
            <a:r>
              <a:rPr spc="17" dirty="0"/>
              <a:t>a</a:t>
            </a:r>
            <a:r>
              <a:rPr spc="13" dirty="0"/>
              <a:t>b</a:t>
            </a:r>
            <a:r>
              <a:rPr spc="77" dirty="0">
                <a:latin typeface="Times New Roman"/>
                <a:cs typeface="Times New Roman"/>
              </a:rPr>
              <a:t> </a:t>
            </a:r>
            <a:r>
              <a:rPr spc="-167" dirty="0"/>
              <a:t>1</a:t>
            </a:r>
            <a:r>
              <a:rPr spc="9" dirty="0"/>
              <a:t>1</a:t>
            </a:r>
            <a:r>
              <a:rPr spc="4" dirty="0"/>
              <a:t>:</a:t>
            </a:r>
            <a:r>
              <a:rPr spc="77" dirty="0">
                <a:latin typeface="Times New Roman"/>
                <a:cs typeface="Times New Roman"/>
              </a:rPr>
              <a:t> </a:t>
            </a:r>
            <a:r>
              <a:rPr spc="13" dirty="0"/>
              <a:t>J</a:t>
            </a:r>
            <a:r>
              <a:rPr spc="17" dirty="0"/>
              <a:t>o</a:t>
            </a:r>
            <a:r>
              <a:rPr dirty="0"/>
              <a:t>i</a:t>
            </a:r>
            <a:r>
              <a:rPr spc="17" dirty="0"/>
              <a:t>n</a:t>
            </a:r>
            <a:r>
              <a:rPr dirty="0"/>
              <a:t>i</a:t>
            </a:r>
            <a:r>
              <a:rPr spc="17" dirty="0"/>
              <a:t>n</a:t>
            </a:r>
            <a:r>
              <a:rPr spc="13" dirty="0"/>
              <a:t>g</a:t>
            </a:r>
            <a:r>
              <a:rPr spc="94" dirty="0">
                <a:latin typeface="Times New Roman"/>
                <a:cs typeface="Times New Roman"/>
              </a:rPr>
              <a:t> </a:t>
            </a:r>
            <a:r>
              <a:rPr spc="13" dirty="0"/>
              <a:t>a</a:t>
            </a:r>
            <a:r>
              <a:rPr spc="77" dirty="0">
                <a:latin typeface="Times New Roman"/>
                <a:cs typeface="Times New Roman"/>
              </a:rPr>
              <a:t> </a:t>
            </a:r>
            <a:r>
              <a:rPr spc="21" dirty="0"/>
              <a:t>n</a:t>
            </a:r>
            <a:r>
              <a:rPr spc="9" dirty="0"/>
              <a:t>etw</a:t>
            </a:r>
            <a:r>
              <a:rPr spc="21" dirty="0"/>
              <a:t>o</a:t>
            </a:r>
            <a:r>
              <a:rPr spc="9" dirty="0"/>
              <a:t>rk</a:t>
            </a:r>
          </a:p>
        </p:txBody>
      </p:sp>
      <p:sp>
        <p:nvSpPr>
          <p:cNvPr id="5" name="object 5"/>
          <p:cNvSpPr txBox="1"/>
          <p:nvPr/>
        </p:nvSpPr>
        <p:spPr>
          <a:xfrm>
            <a:off x="771346" y="1367703"/>
            <a:ext cx="7168048" cy="3284874"/>
          </a:xfrm>
          <a:prstGeom prst="rect">
            <a:avLst/>
          </a:prstGeom>
        </p:spPr>
        <p:txBody>
          <a:bodyPr vert="horz" wrap="square" lIns="0" tIns="0" rIns="0" bIns="0" rtlCol="0">
            <a:spAutoFit/>
          </a:bodyPr>
          <a:lstStyle/>
          <a:p>
            <a:pPr marL="10860" marR="746066">
              <a:lnSpc>
                <a:spcPts val="2035"/>
              </a:lnSpc>
            </a:pPr>
            <a:r>
              <a:rPr sz="1881" dirty="0">
                <a:solidFill>
                  <a:srgbClr val="192450"/>
                </a:solidFill>
                <a:latin typeface="Arial"/>
                <a:cs typeface="Arial"/>
              </a:rPr>
              <a:t>In</a:t>
            </a:r>
            <a:r>
              <a:rPr sz="1881" spc="34"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 dirty="0">
                <a:solidFill>
                  <a:srgbClr val="192450"/>
                </a:solidFill>
                <a:latin typeface="Arial"/>
                <a:cs typeface="Arial"/>
              </a:rPr>
              <a:t>de</a:t>
            </a:r>
            <a:r>
              <a:rPr sz="1881" dirty="0">
                <a:solidFill>
                  <a:srgbClr val="192450"/>
                </a:solidFill>
                <a:latin typeface="Arial"/>
                <a:cs typeface="Arial"/>
              </a:rPr>
              <a:t>r</a:t>
            </a:r>
            <a:r>
              <a:rPr sz="1881" spc="30"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ted</a:t>
            </a:r>
            <a:r>
              <a:rPr sz="1881" spc="13"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availabl</a:t>
            </a:r>
            <a:r>
              <a:rPr sz="1881" dirty="0">
                <a:solidFill>
                  <a:srgbClr val="192450"/>
                </a:solidFill>
                <a:latin typeface="Arial"/>
                <a:cs typeface="Arial"/>
              </a:rPr>
              <a:t>e</a:t>
            </a:r>
            <a:r>
              <a:rPr sz="1881" spc="64" dirty="0">
                <a:solidFill>
                  <a:srgbClr val="192450"/>
                </a:solidFill>
                <a:latin typeface="Times New Roman"/>
                <a:cs typeface="Times New Roman"/>
              </a:rPr>
              <a:t> </a:t>
            </a:r>
            <a:r>
              <a:rPr sz="1881" dirty="0">
                <a:solidFill>
                  <a:srgbClr val="192450"/>
                </a:solidFill>
                <a:latin typeface="Arial"/>
                <a:cs typeface="Arial"/>
              </a:rPr>
              <a:t>Wifi</a:t>
            </a:r>
            <a:r>
              <a:rPr sz="1881" spc="43"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the</a:t>
            </a:r>
            <a:r>
              <a:rPr sz="1881" spc="-68" dirty="0">
                <a:solidFill>
                  <a:srgbClr val="192450"/>
                </a:solidFill>
                <a:latin typeface="Times New Roman"/>
                <a:cs typeface="Times New Roman"/>
              </a:rPr>
              <a:t> </a:t>
            </a:r>
            <a:r>
              <a:rPr sz="1881" dirty="0">
                <a:solidFill>
                  <a:srgbClr val="192450"/>
                </a:solidFill>
                <a:latin typeface="Arial"/>
                <a:cs typeface="Arial"/>
              </a:rPr>
              <a:t>AP</a:t>
            </a:r>
            <a:r>
              <a:rPr sz="1881"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r</a:t>
            </a:r>
            <a:r>
              <a:rPr sz="1881" spc="-4" dirty="0">
                <a:solidFill>
                  <a:srgbClr val="192450"/>
                </a:solidFill>
                <a:latin typeface="Arial"/>
                <a:cs typeface="Arial"/>
              </a:rPr>
              <a:t>amete</a:t>
            </a:r>
            <a:r>
              <a:rPr sz="1881" spc="-9" dirty="0">
                <a:solidFill>
                  <a:srgbClr val="192450"/>
                </a:solidFill>
                <a:latin typeface="Arial"/>
                <a:cs typeface="Arial"/>
              </a:rPr>
              <a:t>r</a:t>
            </a:r>
            <a:r>
              <a:rPr sz="1881" dirty="0">
                <a:solidFill>
                  <a:srgbClr val="192450"/>
                </a:solidFill>
                <a:latin typeface="Arial"/>
                <a:cs typeface="Arial"/>
              </a:rPr>
              <a:t>s</a:t>
            </a:r>
            <a:r>
              <a:rPr sz="1881" spc="9"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13" dirty="0">
                <a:solidFill>
                  <a:srgbClr val="192450"/>
                </a:solidFill>
                <a:latin typeface="Arial"/>
                <a:cs typeface="Arial"/>
              </a:rPr>
              <a:t>t</a:t>
            </a:r>
            <a:r>
              <a:rPr sz="1881" spc="-4" dirty="0">
                <a:solidFill>
                  <a:srgbClr val="192450"/>
                </a:solidFill>
                <a:latin typeface="Arial"/>
                <a:cs typeface="Arial"/>
              </a:rPr>
              <a:t>in</a:t>
            </a:r>
            <a:r>
              <a:rPr sz="1881" dirty="0">
                <a:solidFill>
                  <a:srgbClr val="192450"/>
                </a:solidFill>
                <a:latin typeface="Arial"/>
                <a:cs typeface="Arial"/>
              </a:rPr>
              <a:t>g</a:t>
            </a:r>
            <a:r>
              <a:rPr sz="1881" spc="38"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s</a:t>
            </a:r>
            <a:r>
              <a:rPr sz="1881" spc="51" dirty="0">
                <a:solidFill>
                  <a:srgbClr val="192450"/>
                </a:solidFill>
                <a:latin typeface="Times New Roman"/>
                <a:cs typeface="Times New Roman"/>
              </a:rPr>
              <a:t> </a:t>
            </a:r>
            <a:r>
              <a:rPr sz="1881" spc="-4" dirty="0">
                <a:solidFill>
                  <a:srgbClr val="192450"/>
                </a:solidFill>
                <a:latin typeface="Arial"/>
                <a:cs typeface="Arial"/>
              </a:rPr>
              <a:t>nee</a:t>
            </a:r>
            <a:r>
              <a:rPr sz="1881" spc="4" dirty="0">
                <a:solidFill>
                  <a:srgbClr val="192450"/>
                </a:solidFill>
                <a:latin typeface="Arial"/>
                <a:cs typeface="Arial"/>
              </a:rPr>
              <a:t>d</a:t>
            </a:r>
            <a:r>
              <a:rPr sz="1881" spc="-4" dirty="0">
                <a:solidFill>
                  <a:srgbClr val="192450"/>
                </a:solidFill>
                <a:latin typeface="Arial"/>
                <a:cs typeface="Arial"/>
              </a:rPr>
              <a:t>ed.</a:t>
            </a:r>
            <a:endParaRPr sz="1881">
              <a:latin typeface="Arial"/>
              <a:cs typeface="Arial"/>
            </a:endParaRPr>
          </a:p>
          <a:p>
            <a:pPr>
              <a:spcBef>
                <a:spcPts val="41"/>
              </a:spcBef>
            </a:pPr>
            <a:endParaRPr sz="1710">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9" dirty="0">
                <a:solidFill>
                  <a:srgbClr val="192450"/>
                </a:solidFill>
                <a:latin typeface="Arial"/>
                <a:cs typeface="Arial"/>
              </a:rPr>
              <a:t>SS</a:t>
            </a:r>
            <a:r>
              <a:rPr sz="1881" spc="-4" dirty="0">
                <a:solidFill>
                  <a:srgbClr val="192450"/>
                </a:solidFill>
                <a:latin typeface="Arial"/>
                <a:cs typeface="Arial"/>
              </a:rPr>
              <a:t>I</a:t>
            </a:r>
            <a:r>
              <a:rPr sz="1881" dirty="0">
                <a:solidFill>
                  <a:srgbClr val="192450"/>
                </a:solidFill>
                <a:latin typeface="Arial"/>
                <a:cs typeface="Arial"/>
              </a:rPr>
              <a:t>D</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dirty="0">
                <a:solidFill>
                  <a:srgbClr val="37A9DB"/>
                </a:solidFill>
                <a:latin typeface="Arial"/>
                <a:cs typeface="Arial"/>
              </a:rPr>
              <a:t>SIDTXT=</a:t>
            </a:r>
            <a:r>
              <a:rPr sz="1496" b="1" spc="4" dirty="0">
                <a:solidFill>
                  <a:srgbClr val="37A9DB"/>
                </a:solidFill>
                <a:latin typeface="Arial"/>
                <a:cs typeface="Arial"/>
              </a:rPr>
              <a:t>E</a:t>
            </a:r>
            <a:r>
              <a:rPr sz="1496" b="1" spc="-4" dirty="0">
                <a:solidFill>
                  <a:srgbClr val="37A9DB"/>
                </a:solidFill>
                <a:latin typeface="Arial"/>
                <a:cs typeface="Arial"/>
              </a:rPr>
              <a:t>NG-</a:t>
            </a:r>
            <a:r>
              <a:rPr sz="1496" b="1" dirty="0">
                <a:solidFill>
                  <a:srgbClr val="37A9DB"/>
                </a:solidFill>
                <a:latin typeface="Arial"/>
                <a:cs typeface="Arial"/>
              </a:rPr>
              <a:t>W</a:t>
            </a:r>
            <a:r>
              <a:rPr sz="1496" b="1" spc="-97" dirty="0">
                <a:solidFill>
                  <a:srgbClr val="37A9DB"/>
                </a:solidFill>
                <a:latin typeface="Arial"/>
                <a:cs typeface="Arial"/>
              </a:rPr>
              <a:t>P</a:t>
            </a:r>
            <a:r>
              <a:rPr sz="1496" b="1" dirty="0">
                <a:solidFill>
                  <a:srgbClr val="37A9DB"/>
                </a:solidFill>
                <a:latin typeface="Arial"/>
                <a:cs typeface="Arial"/>
              </a:rPr>
              <a:t>A</a:t>
            </a:r>
            <a:endParaRPr sz="1496">
              <a:latin typeface="Arial"/>
              <a:cs typeface="Arial"/>
            </a:endParaRPr>
          </a:p>
          <a:p>
            <a:pPr lvl="1">
              <a:spcBef>
                <a:spcPts val="12"/>
              </a:spcBef>
              <a:buClr>
                <a:srgbClr val="192450"/>
              </a:buClr>
              <a:buFont typeface="Arial"/>
              <a:buChar char="•"/>
            </a:pPr>
            <a:endParaRPr sz="1753">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43"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s</a:t>
            </a:r>
            <a:r>
              <a:rPr sz="1881" dirty="0">
                <a:solidFill>
                  <a:srgbClr val="192450"/>
                </a:solidFill>
                <a:latin typeface="Arial"/>
                <a:cs typeface="Arial"/>
              </a:rPr>
              <a:t>s</a:t>
            </a:r>
            <a:r>
              <a:rPr sz="1881" spc="9" dirty="0">
                <a:solidFill>
                  <a:srgbClr val="192450"/>
                </a:solidFill>
                <a:latin typeface="Arial"/>
                <a:cs typeface="Arial"/>
              </a:rPr>
              <a:t>w</a:t>
            </a:r>
            <a:r>
              <a:rPr sz="1881" spc="-4" dirty="0">
                <a:solidFill>
                  <a:srgbClr val="192450"/>
                </a:solidFill>
                <a:latin typeface="Arial"/>
                <a:cs typeface="Arial"/>
              </a:rPr>
              <a:t>o</a:t>
            </a:r>
            <a:r>
              <a:rPr sz="1881" dirty="0">
                <a:solidFill>
                  <a:srgbClr val="192450"/>
                </a:solidFill>
                <a:latin typeface="Arial"/>
                <a:cs typeface="Arial"/>
              </a:rPr>
              <a:t>rd</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spc="4"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34" dirty="0">
                <a:solidFill>
                  <a:srgbClr val="37A9DB"/>
                </a:solidFill>
                <a:latin typeface="Arial"/>
                <a:cs typeface="Arial"/>
              </a:rPr>
              <a:t>w</a:t>
            </a:r>
            <a:r>
              <a:rPr sz="1496" b="1" dirty="0">
                <a:solidFill>
                  <a:srgbClr val="37A9DB"/>
                </a:solidFill>
                <a:latin typeface="Arial"/>
                <a:cs typeface="Arial"/>
              </a:rPr>
              <a:t>p</a:t>
            </a:r>
            <a:r>
              <a:rPr sz="1496" b="1" spc="-4" dirty="0">
                <a:solidFill>
                  <a:srgbClr val="37A9DB"/>
                </a:solidFill>
                <a:latin typeface="Arial"/>
                <a:cs typeface="Arial"/>
              </a:rPr>
              <a:t>a</a:t>
            </a:r>
            <a:r>
              <a:rPr sz="1496" b="1" dirty="0">
                <a:solidFill>
                  <a:srgbClr val="37A9DB"/>
                </a:solidFill>
                <a:latin typeface="Arial"/>
                <a:cs typeface="Arial"/>
              </a:rPr>
              <a:t>_</a:t>
            </a:r>
            <a:r>
              <a:rPr sz="1496" b="1" spc="-4" dirty="0">
                <a:solidFill>
                  <a:srgbClr val="37A9DB"/>
                </a:solidFill>
                <a:latin typeface="Arial"/>
                <a:cs typeface="Arial"/>
              </a:rPr>
              <a:t>psk</a:t>
            </a:r>
            <a:r>
              <a:rPr sz="1496" b="1" dirty="0">
                <a:solidFill>
                  <a:srgbClr val="37A9DB"/>
                </a:solidFill>
                <a:latin typeface="Arial"/>
                <a:cs typeface="Arial"/>
              </a:rPr>
              <a:t>_text,</a:t>
            </a:r>
            <a:r>
              <a:rPr sz="1496" b="1" spc="-9" dirty="0">
                <a:solidFill>
                  <a:srgbClr val="37A9DB"/>
                </a:solidFill>
                <a:latin typeface="Arial"/>
                <a:cs typeface="Arial"/>
              </a:rPr>
              <a:t>h</a:t>
            </a:r>
            <a:r>
              <a:rPr sz="1496" b="1" spc="-4" dirty="0">
                <a:solidFill>
                  <a:srgbClr val="37A9DB"/>
                </a:solidFill>
                <a:latin typeface="Arial"/>
                <a:cs typeface="Arial"/>
              </a:rPr>
              <a:t>ello</a:t>
            </a:r>
            <a:r>
              <a:rPr sz="1496" b="1" spc="34" dirty="0">
                <a:solidFill>
                  <a:srgbClr val="37A9DB"/>
                </a:solidFill>
                <a:latin typeface="Arial"/>
                <a:cs typeface="Arial"/>
              </a:rPr>
              <a:t>w</a:t>
            </a:r>
            <a:r>
              <a:rPr sz="1496" b="1" dirty="0">
                <a:solidFill>
                  <a:srgbClr val="37A9DB"/>
                </a:solidFill>
                <a:latin typeface="Arial"/>
                <a:cs typeface="Arial"/>
              </a:rPr>
              <a:t>orld</a:t>
            </a:r>
            <a:endParaRPr sz="1496">
              <a:latin typeface="Arial"/>
              <a:cs typeface="Arial"/>
            </a:endParaRPr>
          </a:p>
          <a:p>
            <a:pPr lvl="1">
              <a:spcBef>
                <a:spcPts val="16"/>
              </a:spcBef>
              <a:buClr>
                <a:srgbClr val="192450"/>
              </a:buClr>
              <a:buFont typeface="Arial"/>
              <a:buChar char="•"/>
            </a:pPr>
            <a:endParaRPr sz="1967">
              <a:latin typeface="Times New Roman"/>
              <a:cs typeface="Times New Roman"/>
            </a:endParaRPr>
          </a:p>
          <a:p>
            <a:pPr marL="178643" marR="4344" indent="-167783">
              <a:lnSpc>
                <a:spcPts val="2035"/>
              </a:lnSpc>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spc="-4" dirty="0">
                <a:solidFill>
                  <a:srgbClr val="192450"/>
                </a:solidFill>
                <a:latin typeface="Arial"/>
                <a:cs typeface="Arial"/>
              </a:rPr>
              <a:t>p</a:t>
            </a:r>
            <a:r>
              <a:rPr sz="1881" dirty="0">
                <a:solidFill>
                  <a:srgbClr val="192450"/>
                </a:solidFill>
                <a:latin typeface="Arial"/>
                <a:cs typeface="Arial"/>
              </a:rPr>
              <a:t>r</a:t>
            </a:r>
            <a:r>
              <a:rPr sz="1881" spc="-4" dirty="0">
                <a:solidFill>
                  <a:srgbClr val="192450"/>
                </a:solidFill>
                <a:latin typeface="Arial"/>
                <a:cs typeface="Arial"/>
              </a:rPr>
              <a:t>i</a:t>
            </a:r>
            <a:r>
              <a:rPr sz="1881" spc="-9" dirty="0">
                <a:solidFill>
                  <a:srgbClr val="192450"/>
                </a:solidFill>
                <a:latin typeface="Arial"/>
                <a:cs typeface="Arial"/>
              </a:rPr>
              <a:t>v</a:t>
            </a:r>
            <a:r>
              <a:rPr sz="1881" spc="-4" dirty="0">
                <a:solidFill>
                  <a:srgbClr val="192450"/>
                </a:solidFill>
                <a:latin typeface="Arial"/>
                <a:cs typeface="Arial"/>
              </a:rPr>
              <a:t>a</a:t>
            </a:r>
            <a:r>
              <a:rPr sz="1881" spc="4" dirty="0">
                <a:solidFill>
                  <a:srgbClr val="192450"/>
                </a:solidFill>
                <a:latin typeface="Arial"/>
                <a:cs typeface="Arial"/>
              </a:rPr>
              <a:t>c</a:t>
            </a:r>
            <a:r>
              <a:rPr sz="1881" dirty="0">
                <a:solidFill>
                  <a:srgbClr val="192450"/>
                </a:solidFill>
                <a:latin typeface="Arial"/>
                <a:cs typeface="Arial"/>
              </a:rPr>
              <a:t>y</a:t>
            </a:r>
            <a:r>
              <a:rPr sz="1881" spc="30"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(0=</a:t>
            </a:r>
            <a:r>
              <a:rPr sz="1881" spc="4" dirty="0">
                <a:solidFill>
                  <a:srgbClr val="192450"/>
                </a:solidFill>
                <a:latin typeface="Arial"/>
                <a:cs typeface="Arial"/>
              </a:rPr>
              <a:t>n</a:t>
            </a:r>
            <a:r>
              <a:rPr sz="1881" spc="-4" dirty="0">
                <a:solidFill>
                  <a:srgbClr val="192450"/>
                </a:solidFill>
                <a:latin typeface="Arial"/>
                <a:cs typeface="Arial"/>
              </a:rPr>
              <a:t>o</a:t>
            </a:r>
            <a:r>
              <a:rPr sz="1881" spc="-9" dirty="0">
                <a:solidFill>
                  <a:srgbClr val="192450"/>
                </a:solidFill>
                <a:latin typeface="Arial"/>
                <a:cs typeface="Arial"/>
              </a:rPr>
              <a:t>n</a:t>
            </a:r>
            <a:r>
              <a:rPr sz="1881" spc="-4" dirty="0">
                <a:solidFill>
                  <a:srgbClr val="192450"/>
                </a:solidFill>
                <a:latin typeface="Arial"/>
                <a:cs typeface="Arial"/>
              </a:rPr>
              <a:t>e</a:t>
            </a:r>
            <a:r>
              <a:rPr sz="1881" dirty="0">
                <a:solidFill>
                  <a:srgbClr val="192450"/>
                </a:solidFill>
                <a:latin typeface="Arial"/>
                <a:cs typeface="Arial"/>
              </a:rPr>
              <a:t>,</a:t>
            </a:r>
            <a:r>
              <a:rPr sz="1881" spc="13" dirty="0">
                <a:solidFill>
                  <a:srgbClr val="192450"/>
                </a:solidFill>
                <a:latin typeface="Times New Roman"/>
                <a:cs typeface="Times New Roman"/>
              </a:rPr>
              <a:t> </a:t>
            </a:r>
            <a:r>
              <a:rPr sz="1881" spc="-4" dirty="0">
                <a:solidFill>
                  <a:srgbClr val="192450"/>
                </a:solidFill>
                <a:latin typeface="Arial"/>
                <a:cs typeface="Arial"/>
              </a:rPr>
              <a:t>1</a:t>
            </a:r>
            <a:r>
              <a:rPr sz="1881" spc="4" dirty="0">
                <a:solidFill>
                  <a:srgbClr val="192450"/>
                </a:solidFill>
                <a:latin typeface="Arial"/>
                <a:cs typeface="Arial"/>
              </a:rPr>
              <a:t>=</a:t>
            </a:r>
            <a:r>
              <a:rPr sz="1881" dirty="0">
                <a:solidFill>
                  <a:srgbClr val="192450"/>
                </a:solidFill>
                <a:latin typeface="Arial"/>
                <a:cs typeface="Arial"/>
              </a:rPr>
              <a:t>WE</a:t>
            </a:r>
            <a:r>
              <a:rPr sz="1881" spc="-248" dirty="0">
                <a:solidFill>
                  <a:srgbClr val="192450"/>
                </a:solidFill>
                <a:latin typeface="Arial"/>
                <a:cs typeface="Arial"/>
              </a:rPr>
              <a:t>P</a:t>
            </a:r>
            <a:r>
              <a:rPr sz="1881" dirty="0">
                <a:solidFill>
                  <a:srgbClr val="192450"/>
                </a:solidFill>
                <a:latin typeface="Arial"/>
                <a:cs typeface="Arial"/>
              </a:rPr>
              <a:t>,</a:t>
            </a:r>
            <a:r>
              <a:rPr sz="1881" spc="21" dirty="0">
                <a:solidFill>
                  <a:srgbClr val="192450"/>
                </a:solidFill>
                <a:latin typeface="Times New Roman"/>
                <a:cs typeface="Times New Roman"/>
              </a:rPr>
              <a:t> </a:t>
            </a:r>
            <a:r>
              <a:rPr sz="1881" spc="-4" dirty="0">
                <a:solidFill>
                  <a:srgbClr val="192450"/>
                </a:solidFill>
                <a:latin typeface="Arial"/>
                <a:cs typeface="Arial"/>
              </a:rPr>
              <a:t>2</a:t>
            </a:r>
            <a:r>
              <a:rPr sz="1881" spc="26" dirty="0">
                <a:solidFill>
                  <a:srgbClr val="192450"/>
                </a:solidFill>
                <a:latin typeface="Arial"/>
                <a:cs typeface="Arial"/>
              </a:rPr>
              <a:t>=</a:t>
            </a:r>
            <a:r>
              <a:rPr sz="1881" dirty="0">
                <a:solidFill>
                  <a:srgbClr val="192450"/>
                </a:solidFill>
                <a:latin typeface="Arial"/>
                <a:cs typeface="Arial"/>
              </a:rPr>
              <a:t>W</a:t>
            </a:r>
            <a:r>
              <a:rPr sz="1881" spc="-141" dirty="0">
                <a:solidFill>
                  <a:srgbClr val="192450"/>
                </a:solidFill>
                <a:latin typeface="Arial"/>
                <a:cs typeface="Arial"/>
              </a:rPr>
              <a:t>P</a:t>
            </a:r>
            <a:r>
              <a:rPr sz="1881" spc="-4" dirty="0">
                <a:solidFill>
                  <a:srgbClr val="192450"/>
                </a:solidFill>
                <a:latin typeface="Arial"/>
                <a:cs typeface="Arial"/>
              </a:rPr>
              <a:t>A</a:t>
            </a:r>
            <a:r>
              <a:rPr sz="1881" spc="4" dirty="0">
                <a:solidFill>
                  <a:srgbClr val="192450"/>
                </a:solidFill>
                <a:latin typeface="Arial"/>
                <a:cs typeface="Arial"/>
              </a:rPr>
              <a:t>-</a:t>
            </a:r>
            <a:r>
              <a:rPr sz="1881" dirty="0">
                <a:solidFill>
                  <a:srgbClr val="192450"/>
                </a:solidFill>
                <a:latin typeface="Arial"/>
                <a:cs typeface="Arial"/>
              </a:rPr>
              <a:t>Person</a:t>
            </a:r>
            <a:r>
              <a:rPr sz="1881" spc="-13" dirty="0">
                <a:solidFill>
                  <a:srgbClr val="192450"/>
                </a:solidFill>
                <a:latin typeface="Arial"/>
                <a:cs typeface="Arial"/>
              </a:rPr>
              <a:t>a</a:t>
            </a:r>
            <a:r>
              <a:rPr sz="1881" dirty="0">
                <a:solidFill>
                  <a:srgbClr val="192450"/>
                </a:solidFill>
                <a:latin typeface="Arial"/>
                <a:cs typeface="Arial"/>
              </a:rPr>
              <a:t>l</a:t>
            </a:r>
            <a:r>
              <a:rPr sz="1881" dirty="0">
                <a:solidFill>
                  <a:srgbClr val="192450"/>
                </a:solidFill>
                <a:latin typeface="Times New Roman"/>
                <a:cs typeface="Times New Roman"/>
              </a:rPr>
              <a:t> </a:t>
            </a:r>
            <a:r>
              <a:rPr sz="1881" dirty="0">
                <a:solidFill>
                  <a:srgbClr val="192450"/>
                </a:solidFill>
                <a:latin typeface="Arial"/>
                <a:cs typeface="Arial"/>
              </a:rPr>
              <a:t>(TKI</a:t>
            </a:r>
            <a:r>
              <a:rPr sz="1881" spc="-13" dirty="0">
                <a:solidFill>
                  <a:srgbClr val="192450"/>
                </a:solidFill>
                <a:latin typeface="Arial"/>
                <a:cs typeface="Arial"/>
              </a:rPr>
              <a:t>P</a:t>
            </a:r>
            <a:r>
              <a:rPr sz="1881" spc="-4" dirty="0">
                <a:solidFill>
                  <a:srgbClr val="192450"/>
                </a:solidFill>
                <a:latin typeface="Arial"/>
                <a:cs typeface="Arial"/>
              </a:rPr>
              <a:t>/</a:t>
            </a:r>
            <a:r>
              <a:rPr sz="1881" spc="-9" dirty="0">
                <a:solidFill>
                  <a:srgbClr val="192450"/>
                </a:solidFill>
                <a:latin typeface="Arial"/>
                <a:cs typeface="Arial"/>
              </a:rPr>
              <a:t>A</a:t>
            </a:r>
            <a:r>
              <a:rPr sz="1881" dirty="0">
                <a:solidFill>
                  <a:srgbClr val="192450"/>
                </a:solidFill>
                <a:latin typeface="Arial"/>
                <a:cs typeface="Arial"/>
              </a:rPr>
              <a:t>E</a:t>
            </a:r>
            <a:r>
              <a:rPr sz="1881" spc="-13" dirty="0">
                <a:solidFill>
                  <a:srgbClr val="192450"/>
                </a:solidFill>
                <a:latin typeface="Arial"/>
                <a:cs typeface="Arial"/>
              </a:rPr>
              <a:t>S</a:t>
            </a:r>
            <a:r>
              <a:rPr sz="1881" dirty="0">
                <a:solidFill>
                  <a:srgbClr val="192450"/>
                </a:solidFill>
                <a:latin typeface="Arial"/>
                <a:cs typeface="Arial"/>
              </a:rPr>
              <a:t>)</a:t>
            </a:r>
            <a:r>
              <a:rPr sz="1881" spc="51"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3" dirty="0">
                <a:solidFill>
                  <a:srgbClr val="192450"/>
                </a:solidFill>
                <a:latin typeface="Times New Roman"/>
                <a:cs typeface="Times New Roman"/>
              </a:rPr>
              <a:t> </a:t>
            </a:r>
            <a:r>
              <a:rPr sz="1881" dirty="0">
                <a:solidFill>
                  <a:srgbClr val="192450"/>
                </a:solidFill>
                <a:latin typeface="Arial"/>
                <a:cs typeface="Arial"/>
              </a:rPr>
              <a:t>W</a:t>
            </a:r>
            <a:r>
              <a:rPr sz="1881" spc="-141" dirty="0">
                <a:solidFill>
                  <a:srgbClr val="192450"/>
                </a:solidFill>
                <a:latin typeface="Arial"/>
                <a:cs typeface="Arial"/>
              </a:rPr>
              <a:t>P</a:t>
            </a:r>
            <a:r>
              <a:rPr sz="1881" dirty="0">
                <a:solidFill>
                  <a:srgbClr val="192450"/>
                </a:solidFill>
                <a:latin typeface="Arial"/>
                <a:cs typeface="Arial"/>
              </a:rPr>
              <a:t>A2</a:t>
            </a:r>
            <a:r>
              <a:rPr sz="1881" spc="4" dirty="0">
                <a:solidFill>
                  <a:srgbClr val="192450"/>
                </a:solidFill>
                <a:latin typeface="Arial"/>
                <a:cs typeface="Arial"/>
              </a:rPr>
              <a:t>-</a:t>
            </a:r>
            <a:r>
              <a:rPr sz="1881" dirty="0">
                <a:solidFill>
                  <a:srgbClr val="192450"/>
                </a:solidFill>
                <a:latin typeface="Arial"/>
                <a:cs typeface="Arial"/>
              </a:rPr>
              <a:t>Per</a:t>
            </a:r>
            <a:r>
              <a:rPr sz="1881" spc="4" dirty="0">
                <a:solidFill>
                  <a:srgbClr val="192450"/>
                </a:solidFill>
                <a:latin typeface="Arial"/>
                <a:cs typeface="Arial"/>
              </a:rPr>
              <a:t>s</a:t>
            </a:r>
            <a:r>
              <a:rPr sz="1881" spc="-4" dirty="0">
                <a:solidFill>
                  <a:srgbClr val="192450"/>
                </a:solidFill>
                <a:latin typeface="Arial"/>
                <a:cs typeface="Arial"/>
              </a:rPr>
              <a:t>ona</a:t>
            </a:r>
            <a:r>
              <a:rPr sz="1881" dirty="0">
                <a:solidFill>
                  <a:srgbClr val="192450"/>
                </a:solidFill>
                <a:latin typeface="Arial"/>
                <a:cs typeface="Arial"/>
              </a:rPr>
              <a:t>l</a:t>
            </a:r>
            <a:r>
              <a:rPr sz="1881" spc="17" dirty="0">
                <a:solidFill>
                  <a:srgbClr val="192450"/>
                </a:solidFill>
                <a:latin typeface="Times New Roman"/>
                <a:cs typeface="Times New Roman"/>
              </a:rPr>
              <a:t> </a:t>
            </a:r>
            <a:r>
              <a:rPr sz="1881" dirty="0">
                <a:solidFill>
                  <a:srgbClr val="192450"/>
                </a:solidFill>
                <a:latin typeface="Arial"/>
                <a:cs typeface="Arial"/>
              </a:rPr>
              <a:t>(TKI</a:t>
            </a:r>
            <a:r>
              <a:rPr sz="1881" spc="-13" dirty="0">
                <a:solidFill>
                  <a:srgbClr val="192450"/>
                </a:solidFill>
                <a:latin typeface="Arial"/>
                <a:cs typeface="Arial"/>
              </a:rPr>
              <a:t>P</a:t>
            </a:r>
            <a:r>
              <a:rPr sz="1881" spc="-4" dirty="0">
                <a:solidFill>
                  <a:srgbClr val="192450"/>
                </a:solidFill>
                <a:latin typeface="Arial"/>
                <a:cs typeface="Arial"/>
              </a:rPr>
              <a:t>/</a:t>
            </a:r>
            <a:r>
              <a:rPr sz="1881" spc="-9" dirty="0">
                <a:solidFill>
                  <a:srgbClr val="192450"/>
                </a:solidFill>
                <a:latin typeface="Arial"/>
                <a:cs typeface="Arial"/>
              </a:rPr>
              <a:t>A</a:t>
            </a:r>
            <a:r>
              <a:rPr sz="1881" dirty="0">
                <a:solidFill>
                  <a:srgbClr val="192450"/>
                </a:solidFill>
                <a:latin typeface="Arial"/>
                <a:cs typeface="Arial"/>
              </a:rPr>
              <a:t>E</a:t>
            </a:r>
            <a:r>
              <a:rPr sz="1881" spc="-9" dirty="0">
                <a:solidFill>
                  <a:srgbClr val="192450"/>
                </a:solidFill>
                <a:latin typeface="Arial"/>
                <a:cs typeface="Arial"/>
              </a:rPr>
              <a:t>S</a:t>
            </a:r>
            <a:r>
              <a:rPr sz="1881" spc="4" dirty="0">
                <a:solidFill>
                  <a:srgbClr val="192450"/>
                </a:solidFill>
                <a:latin typeface="Arial"/>
                <a:cs typeface="Arial"/>
              </a:rPr>
              <a:t>)</a:t>
            </a:r>
            <a:r>
              <a:rPr sz="1881" dirty="0">
                <a:solidFill>
                  <a:srgbClr val="192450"/>
                </a:solidFill>
                <a:latin typeface="Arial"/>
                <a:cs typeface="Arial"/>
              </a:rPr>
              <a:t>)</a:t>
            </a:r>
            <a:endParaRPr sz="1881">
              <a:latin typeface="Arial"/>
              <a:cs typeface="Arial"/>
            </a:endParaRPr>
          </a:p>
          <a:p>
            <a:pPr marL="513667" lvl="1" indent="-168326">
              <a:spcBef>
                <a:spcPts val="381"/>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4" dirty="0">
                <a:solidFill>
                  <a:srgbClr val="37A9DB"/>
                </a:solidFill>
                <a:latin typeface="Arial"/>
                <a:cs typeface="Arial"/>
              </a:rPr>
              <a:t>pr</a:t>
            </a:r>
            <a:r>
              <a:rPr sz="1496" b="1" spc="13" dirty="0">
                <a:solidFill>
                  <a:srgbClr val="37A9DB"/>
                </a:solidFill>
                <a:latin typeface="Arial"/>
                <a:cs typeface="Arial"/>
              </a:rPr>
              <a:t>i</a:t>
            </a:r>
            <a:r>
              <a:rPr sz="1496" b="1" spc="-13" dirty="0">
                <a:solidFill>
                  <a:srgbClr val="37A9DB"/>
                </a:solidFill>
                <a:latin typeface="Arial"/>
                <a:cs typeface="Arial"/>
              </a:rPr>
              <a:t>v</a:t>
            </a:r>
            <a:r>
              <a:rPr sz="1496" b="1" spc="9" dirty="0">
                <a:solidFill>
                  <a:srgbClr val="37A9DB"/>
                </a:solidFill>
                <a:latin typeface="Arial"/>
                <a:cs typeface="Arial"/>
              </a:rPr>
              <a:t>_</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a:t>
            </a:r>
            <a:r>
              <a:rPr sz="1496" b="1" spc="4" dirty="0">
                <a:solidFill>
                  <a:srgbClr val="37A9DB"/>
                </a:solidFill>
                <a:latin typeface="Arial"/>
                <a:cs typeface="Arial"/>
              </a:rPr>
              <a:t>e</a:t>
            </a:r>
            <a:r>
              <a:rPr sz="1496" b="1" dirty="0">
                <a:solidFill>
                  <a:srgbClr val="37A9DB"/>
                </a:solidFill>
                <a:latin typeface="Arial"/>
                <a:cs typeface="Arial"/>
              </a:rPr>
              <a:t>,2</a:t>
            </a:r>
            <a:endParaRPr sz="1496">
              <a:latin typeface="Arial"/>
              <a:cs typeface="Arial"/>
            </a:endParaRPr>
          </a:p>
        </p:txBody>
      </p:sp>
      <p:sp>
        <p:nvSpPr>
          <p:cNvPr id="6" name="object 6"/>
          <p:cNvSpPr txBox="1"/>
          <p:nvPr/>
        </p:nvSpPr>
        <p:spPr>
          <a:xfrm>
            <a:off x="771351" y="4903523"/>
            <a:ext cx="5966406" cy="57092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(1</a:t>
            </a:r>
            <a:r>
              <a:rPr sz="1881" spc="26"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S</a:t>
            </a:r>
            <a:r>
              <a:rPr sz="1881" spc="-141" dirty="0">
                <a:solidFill>
                  <a:srgbClr val="192450"/>
                </a:solidFill>
                <a:latin typeface="Arial"/>
                <a:cs typeface="Arial"/>
              </a:rPr>
              <a:t>T</a:t>
            </a:r>
            <a:r>
              <a:rPr sz="1881" dirty="0">
                <a:solidFill>
                  <a:srgbClr val="192450"/>
                </a:solidFill>
                <a:latin typeface="Arial"/>
                <a:cs typeface="Arial"/>
              </a:rPr>
              <a:t>A,</a:t>
            </a:r>
            <a:r>
              <a:rPr sz="1881" spc="43" dirty="0">
                <a:solidFill>
                  <a:srgbClr val="192450"/>
                </a:solidFill>
                <a:latin typeface="Times New Roman"/>
                <a:cs typeface="Times New Roman"/>
              </a:rPr>
              <a:t> </a:t>
            </a:r>
            <a:r>
              <a:rPr sz="1881" dirty="0">
                <a:solidFill>
                  <a:srgbClr val="192450"/>
                </a:solidFill>
                <a:latin typeface="Arial"/>
                <a:cs typeface="Arial"/>
              </a:rPr>
              <a:t>2</a:t>
            </a:r>
            <a:r>
              <a:rPr sz="1881" spc="43"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I</a:t>
            </a:r>
            <a:r>
              <a:rPr sz="1881" spc="-13" dirty="0">
                <a:solidFill>
                  <a:srgbClr val="192450"/>
                </a:solidFill>
                <a:latin typeface="Arial"/>
                <a:cs typeface="Arial"/>
              </a:rPr>
              <a:t>B</a:t>
            </a:r>
            <a:r>
              <a:rPr sz="1881" dirty="0">
                <a:solidFill>
                  <a:srgbClr val="192450"/>
                </a:solidFill>
                <a:latin typeface="Arial"/>
                <a:cs typeface="Arial"/>
              </a:rPr>
              <a:t>S</a:t>
            </a:r>
            <a:r>
              <a:rPr sz="1881" spc="-13" dirty="0">
                <a:solidFill>
                  <a:srgbClr val="192450"/>
                </a:solidFill>
                <a:latin typeface="Arial"/>
                <a:cs typeface="Arial"/>
              </a:rPr>
              <a:t>S</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3</a:t>
            </a:r>
            <a:r>
              <a:rPr sz="1881" spc="51" dirty="0">
                <a:solidFill>
                  <a:srgbClr val="192450"/>
                </a:solidFill>
                <a:latin typeface="Times New Roman"/>
                <a:cs typeface="Times New Roman"/>
              </a:rPr>
              <a:t> </a:t>
            </a:r>
            <a:r>
              <a:rPr sz="1881" dirty="0">
                <a:solidFill>
                  <a:srgbClr val="192450"/>
                </a:solidFill>
                <a:latin typeface="Arial"/>
                <a:cs typeface="Arial"/>
              </a:rPr>
              <a:t>=</a:t>
            </a:r>
            <a:r>
              <a:rPr sz="1881" spc="38" dirty="0">
                <a:solidFill>
                  <a:srgbClr val="192450"/>
                </a:solidFill>
                <a:latin typeface="Times New Roman"/>
                <a:cs typeface="Times New Roman"/>
              </a:rPr>
              <a:t> </a:t>
            </a:r>
            <a:r>
              <a:rPr sz="1881" dirty="0">
                <a:solidFill>
                  <a:srgbClr val="192450"/>
                </a:solidFill>
                <a:latin typeface="Arial"/>
                <a:cs typeface="Arial"/>
              </a:rPr>
              <a:t>Min</a:t>
            </a:r>
            <a:r>
              <a:rPr sz="1881" spc="-4" dirty="0">
                <a:solidFill>
                  <a:srgbClr val="192450"/>
                </a:solidFill>
                <a:latin typeface="Arial"/>
                <a:cs typeface="Arial"/>
              </a:rPr>
              <a:t>i</a:t>
            </a:r>
            <a:r>
              <a:rPr sz="1881" dirty="0">
                <a:solidFill>
                  <a:srgbClr val="192450"/>
                </a:solidFill>
                <a:latin typeface="Arial"/>
                <a:cs typeface="Arial"/>
              </a:rPr>
              <a:t>A</a:t>
            </a:r>
            <a:r>
              <a:rPr sz="1881" spc="-13" dirty="0">
                <a:solidFill>
                  <a:srgbClr val="192450"/>
                </a:solidFill>
                <a:latin typeface="Arial"/>
                <a:cs typeface="Arial"/>
              </a:rPr>
              <a:t>P</a:t>
            </a:r>
            <a:r>
              <a:rPr sz="1881" dirty="0">
                <a:solidFill>
                  <a:srgbClr val="192450"/>
                </a:solidFill>
                <a:latin typeface="Arial"/>
                <a:cs typeface="Arial"/>
              </a:rPr>
              <a:t>)</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9" dirty="0">
                <a:solidFill>
                  <a:srgbClr val="37A9DB"/>
                </a:solidFill>
                <a:latin typeface="Arial"/>
                <a:cs typeface="Arial"/>
              </a:rPr>
              <a:t>m</a:t>
            </a:r>
            <a:r>
              <a:rPr sz="1496" b="1" dirty="0">
                <a:solidFill>
                  <a:srgbClr val="37A9DB"/>
                </a:solidFill>
                <a:latin typeface="Arial"/>
                <a:cs typeface="Arial"/>
              </a:rPr>
              <a:t>o</a:t>
            </a:r>
            <a:r>
              <a:rPr sz="1496" b="1" spc="-9" dirty="0">
                <a:solidFill>
                  <a:srgbClr val="37A9DB"/>
                </a:solidFill>
                <a:latin typeface="Arial"/>
                <a:cs typeface="Arial"/>
              </a:rPr>
              <a:t>d</a:t>
            </a:r>
            <a:r>
              <a:rPr sz="1496" b="1" spc="9" dirty="0">
                <a:solidFill>
                  <a:srgbClr val="37A9DB"/>
                </a:solidFill>
                <a:latin typeface="Arial"/>
                <a:cs typeface="Arial"/>
              </a:rPr>
              <a:t>e</a:t>
            </a:r>
            <a:r>
              <a:rPr sz="1496" b="1" dirty="0">
                <a:solidFill>
                  <a:srgbClr val="37A9DB"/>
                </a:solidFill>
                <a:latin typeface="Arial"/>
                <a:cs typeface="Arial"/>
              </a:rPr>
              <a:t>,1</a:t>
            </a:r>
            <a:endParaRPr sz="1496">
              <a:latin typeface="Arial"/>
              <a:cs typeface="Arial"/>
            </a:endParaRPr>
          </a:p>
        </p:txBody>
      </p:sp>
      <p:sp>
        <p:nvSpPr>
          <p:cNvPr id="7" name="object 7"/>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97104"/>
            <a:r>
              <a:rPr sz="1112" spc="-73" dirty="0">
                <a:solidFill>
                  <a:srgbClr val="FFFFFF"/>
                </a:solidFill>
                <a:latin typeface="Arial"/>
                <a:cs typeface="Arial"/>
              </a:rPr>
              <a:t>1</a:t>
            </a:r>
            <a:r>
              <a:rPr sz="1112" spc="4" dirty="0">
                <a:solidFill>
                  <a:srgbClr val="FFFFFF"/>
                </a:solidFill>
                <a:latin typeface="Arial"/>
                <a:cs typeface="Arial"/>
              </a:rPr>
              <a:t>15</a:t>
            </a:r>
            <a:endParaRPr sz="1112">
              <a:latin typeface="Arial"/>
              <a:cs typeface="Arial"/>
            </a:endParaRPr>
          </a:p>
        </p:txBody>
      </p:sp>
      <p:graphicFrame>
        <p:nvGraphicFramePr>
          <p:cNvPr id="8" name="object 8"/>
          <p:cNvGraphicFramePr>
            <a:graphicFrameLocks noGrp="1"/>
          </p:cNvGraphicFramePr>
          <p:nvPr/>
        </p:nvGraphicFramePr>
        <p:xfrm>
          <a:off x="7415677" y="5420244"/>
          <a:ext cx="462335" cy="522658"/>
        </p:xfrm>
        <a:graphic>
          <a:graphicData uri="http://schemas.openxmlformats.org/drawingml/2006/table">
            <a:tbl>
              <a:tblPr firstRow="1" bandRow="1">
                <a:tableStyleId>{2D5ABB26-0587-4C30-8999-92F81FD0307C}</a:tableStyleId>
              </a:tblPr>
              <a:tblGrid>
                <a:gridCol w="338848"/>
                <a:gridCol w="123487"/>
              </a:tblGrid>
              <a:tr h="261324">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34">
                <a:tc gridSpan="2">
                  <a:txBody>
                    <a:bodyPr/>
                    <a:lstStyle/>
                    <a:p>
                      <a:pPr marL="96520">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80647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025047" y="2208338"/>
            <a:ext cx="3855249" cy="4451456"/>
          </a:xfrm>
          <a:custGeom>
            <a:avLst/>
            <a:gdLst/>
            <a:ahLst/>
            <a:cxnLst/>
            <a:rect l="l" t="t" r="r" b="b"/>
            <a:pathLst>
              <a:path w="4508500" h="5205730">
                <a:moveTo>
                  <a:pt x="0" y="5205221"/>
                </a:moveTo>
                <a:lnTo>
                  <a:pt x="4508418" y="5205221"/>
                </a:lnTo>
                <a:lnTo>
                  <a:pt x="4508418" y="0"/>
                </a:lnTo>
                <a:lnTo>
                  <a:pt x="0" y="0"/>
                </a:lnTo>
                <a:lnTo>
                  <a:pt x="0" y="5205221"/>
                </a:lnTo>
                <a:close/>
              </a:path>
            </a:pathLst>
          </a:custGeom>
          <a:solidFill>
            <a:srgbClr val="E3E6EA"/>
          </a:solidFill>
        </p:spPr>
        <p:txBody>
          <a:bodyPr wrap="square" lIns="0" tIns="0" rIns="0" bIns="0" rtlCol="0"/>
          <a:lstStyle/>
          <a:p>
            <a:endParaRPr sz="1539"/>
          </a:p>
        </p:txBody>
      </p:sp>
      <p:sp>
        <p:nvSpPr>
          <p:cNvPr id="3" name="object 3"/>
          <p:cNvSpPr txBox="1">
            <a:spLocks noGrp="1"/>
          </p:cNvSpPr>
          <p:nvPr>
            <p:ph type="title"/>
          </p:nvPr>
        </p:nvSpPr>
        <p:spPr>
          <a:xfrm>
            <a:off x="740375" y="615602"/>
            <a:ext cx="7918720" cy="421013"/>
          </a:xfrm>
          <a:prstGeom prst="rect">
            <a:avLst/>
          </a:prstGeom>
        </p:spPr>
        <p:txBody>
          <a:bodyPr vert="horz" wrap="square" lIns="0" tIns="0" rIns="0" bIns="0" rtlCol="0">
            <a:spAutoFit/>
          </a:bodyPr>
          <a:lstStyle/>
          <a:p>
            <a:pPr marL="3501189"/>
            <a:r>
              <a:rPr spc="9" dirty="0"/>
              <a:t>L</a:t>
            </a:r>
            <a:r>
              <a:rPr spc="17" dirty="0"/>
              <a:t>a</a:t>
            </a:r>
            <a:r>
              <a:rPr spc="13" dirty="0"/>
              <a:t>b</a:t>
            </a:r>
            <a:r>
              <a:rPr spc="77" dirty="0">
                <a:latin typeface="Times New Roman"/>
                <a:cs typeface="Times New Roman"/>
              </a:rPr>
              <a:t> </a:t>
            </a:r>
            <a:r>
              <a:rPr spc="-167" dirty="0"/>
              <a:t>1</a:t>
            </a:r>
            <a:r>
              <a:rPr spc="9" dirty="0"/>
              <a:t>1</a:t>
            </a:r>
            <a:r>
              <a:rPr spc="4" dirty="0"/>
              <a:t>:</a:t>
            </a:r>
            <a:r>
              <a:rPr spc="81" dirty="0">
                <a:latin typeface="Times New Roman"/>
                <a:cs typeface="Times New Roman"/>
              </a:rPr>
              <a:t> </a:t>
            </a:r>
            <a:r>
              <a:rPr spc="13" dirty="0"/>
              <a:t>J</a:t>
            </a:r>
            <a:r>
              <a:rPr spc="17" dirty="0"/>
              <a:t>o</a:t>
            </a:r>
            <a:r>
              <a:rPr dirty="0"/>
              <a:t>i</a:t>
            </a:r>
            <a:r>
              <a:rPr spc="17" dirty="0"/>
              <a:t>n</a:t>
            </a:r>
            <a:r>
              <a:rPr dirty="0"/>
              <a:t>i</a:t>
            </a:r>
            <a:r>
              <a:rPr spc="17" dirty="0"/>
              <a:t>n</a:t>
            </a:r>
            <a:r>
              <a:rPr spc="13" dirty="0"/>
              <a:t>g</a:t>
            </a:r>
            <a:r>
              <a:rPr spc="94" dirty="0">
                <a:latin typeface="Times New Roman"/>
                <a:cs typeface="Times New Roman"/>
              </a:rPr>
              <a:t> </a:t>
            </a:r>
            <a:r>
              <a:rPr spc="13" dirty="0"/>
              <a:t>a</a:t>
            </a:r>
            <a:r>
              <a:rPr spc="77" dirty="0">
                <a:latin typeface="Times New Roman"/>
                <a:cs typeface="Times New Roman"/>
              </a:rPr>
              <a:t> </a:t>
            </a:r>
            <a:r>
              <a:rPr spc="21" dirty="0"/>
              <a:t>n</a:t>
            </a:r>
            <a:r>
              <a:rPr spc="9" dirty="0"/>
              <a:t>etw</a:t>
            </a:r>
            <a:r>
              <a:rPr spc="17" dirty="0"/>
              <a:t>o</a:t>
            </a:r>
            <a:r>
              <a:rPr spc="9" dirty="0"/>
              <a:t>rk</a:t>
            </a:r>
          </a:p>
        </p:txBody>
      </p:sp>
      <p:sp>
        <p:nvSpPr>
          <p:cNvPr id="4" name="object 4"/>
          <p:cNvSpPr/>
          <p:nvPr/>
        </p:nvSpPr>
        <p:spPr>
          <a:xfrm>
            <a:off x="465621" y="4103910"/>
            <a:ext cx="4304445" cy="2304027"/>
          </a:xfrm>
          <a:prstGeom prst="rect">
            <a:avLst/>
          </a:prstGeom>
          <a:blipFill>
            <a:blip r:embed="rId3" cstate="print"/>
            <a:stretch>
              <a:fillRect/>
            </a:stretch>
          </a:blipFill>
        </p:spPr>
        <p:txBody>
          <a:bodyPr wrap="square" lIns="0" tIns="0" rIns="0" bIns="0" rtlCol="0"/>
          <a:lstStyle/>
          <a:p>
            <a:endParaRPr sz="1539"/>
          </a:p>
        </p:txBody>
      </p:sp>
      <p:sp>
        <p:nvSpPr>
          <p:cNvPr id="5" name="object 5"/>
          <p:cNvSpPr/>
          <p:nvPr/>
        </p:nvSpPr>
        <p:spPr>
          <a:xfrm>
            <a:off x="4088651" y="4166797"/>
            <a:ext cx="218499" cy="229868"/>
          </a:xfrm>
          <a:prstGeom prst="rect">
            <a:avLst/>
          </a:prstGeom>
          <a:blipFill>
            <a:blip r:embed="rId4" cstate="print"/>
            <a:stretch>
              <a:fillRect/>
            </a:stretch>
          </a:blipFill>
        </p:spPr>
        <p:txBody>
          <a:bodyPr wrap="square" lIns="0" tIns="0" rIns="0" bIns="0" rtlCol="0"/>
          <a:lstStyle/>
          <a:p>
            <a:endParaRPr sz="1539"/>
          </a:p>
        </p:txBody>
      </p:sp>
      <p:sp>
        <p:nvSpPr>
          <p:cNvPr id="6" name="object 6"/>
          <p:cNvSpPr/>
          <p:nvPr/>
        </p:nvSpPr>
        <p:spPr>
          <a:xfrm>
            <a:off x="3363204" y="4166798"/>
            <a:ext cx="155989" cy="55080"/>
          </a:xfrm>
          <a:prstGeom prst="rect">
            <a:avLst/>
          </a:prstGeom>
          <a:blipFill>
            <a:blip r:embed="rId5" cstate="print"/>
            <a:stretch>
              <a:fillRect/>
            </a:stretch>
          </a:blipFill>
        </p:spPr>
        <p:txBody>
          <a:bodyPr wrap="square" lIns="0" tIns="0" rIns="0" bIns="0" rtlCol="0"/>
          <a:lstStyle/>
          <a:p>
            <a:endParaRPr sz="1539"/>
          </a:p>
        </p:txBody>
      </p:sp>
      <p:sp>
        <p:nvSpPr>
          <p:cNvPr id="7" name="object 7"/>
          <p:cNvSpPr/>
          <p:nvPr/>
        </p:nvSpPr>
        <p:spPr>
          <a:xfrm>
            <a:off x="3158498" y="4166797"/>
            <a:ext cx="1148651" cy="1148643"/>
          </a:xfrm>
          <a:prstGeom prst="rect">
            <a:avLst/>
          </a:prstGeom>
          <a:blipFill>
            <a:blip r:embed="rId6" cstate="print"/>
            <a:stretch>
              <a:fillRect/>
            </a:stretch>
          </a:blipFill>
        </p:spPr>
        <p:txBody>
          <a:bodyPr wrap="square" lIns="0" tIns="0" rIns="0" bIns="0" rtlCol="0"/>
          <a:lstStyle/>
          <a:p>
            <a:endParaRPr sz="1539"/>
          </a:p>
        </p:txBody>
      </p:sp>
      <p:sp>
        <p:nvSpPr>
          <p:cNvPr id="8" name="object 8"/>
          <p:cNvSpPr/>
          <p:nvPr/>
        </p:nvSpPr>
        <p:spPr>
          <a:xfrm>
            <a:off x="3298330" y="4166798"/>
            <a:ext cx="281201" cy="83516"/>
          </a:xfrm>
          <a:prstGeom prst="rect">
            <a:avLst/>
          </a:prstGeom>
          <a:blipFill>
            <a:blip r:embed="rId7" cstate="print"/>
            <a:stretch>
              <a:fillRect/>
            </a:stretch>
          </a:blipFill>
        </p:spPr>
        <p:txBody>
          <a:bodyPr wrap="square" lIns="0" tIns="0" rIns="0" bIns="0" rtlCol="0"/>
          <a:lstStyle/>
          <a:p>
            <a:endParaRPr sz="1539"/>
          </a:p>
        </p:txBody>
      </p:sp>
      <p:sp>
        <p:nvSpPr>
          <p:cNvPr id="9" name="object 9"/>
          <p:cNvSpPr/>
          <p:nvPr/>
        </p:nvSpPr>
        <p:spPr>
          <a:xfrm>
            <a:off x="3859480" y="5307164"/>
            <a:ext cx="25099" cy="8277"/>
          </a:xfrm>
          <a:prstGeom prst="rect">
            <a:avLst/>
          </a:prstGeom>
          <a:blipFill>
            <a:blip r:embed="rId8" cstate="print"/>
            <a:stretch>
              <a:fillRect/>
            </a:stretch>
          </a:blipFill>
        </p:spPr>
        <p:txBody>
          <a:bodyPr wrap="square" lIns="0" tIns="0" rIns="0" bIns="0" rtlCol="0"/>
          <a:lstStyle/>
          <a:p>
            <a:endParaRPr sz="1539"/>
          </a:p>
        </p:txBody>
      </p:sp>
      <p:sp>
        <p:nvSpPr>
          <p:cNvPr id="10" name="object 10"/>
          <p:cNvSpPr/>
          <p:nvPr/>
        </p:nvSpPr>
        <p:spPr>
          <a:xfrm>
            <a:off x="4026473" y="4166797"/>
            <a:ext cx="266706" cy="293755"/>
          </a:xfrm>
          <a:prstGeom prst="rect">
            <a:avLst/>
          </a:prstGeom>
          <a:blipFill>
            <a:blip r:embed="rId9" cstate="print"/>
            <a:stretch>
              <a:fillRect/>
            </a:stretch>
          </a:blipFill>
        </p:spPr>
        <p:txBody>
          <a:bodyPr wrap="square" lIns="0" tIns="0" rIns="0" bIns="0" rtlCol="0"/>
          <a:lstStyle/>
          <a:p>
            <a:endParaRPr sz="1539"/>
          </a:p>
        </p:txBody>
      </p:sp>
      <p:sp>
        <p:nvSpPr>
          <p:cNvPr id="11" name="object 11"/>
          <p:cNvSpPr/>
          <p:nvPr/>
        </p:nvSpPr>
        <p:spPr>
          <a:xfrm>
            <a:off x="3348112" y="4221419"/>
            <a:ext cx="91718" cy="100670"/>
          </a:xfrm>
          <a:prstGeom prst="rect">
            <a:avLst/>
          </a:prstGeom>
          <a:blipFill>
            <a:blip r:embed="rId10" cstate="print"/>
            <a:stretch>
              <a:fillRect/>
            </a:stretch>
          </a:blipFill>
        </p:spPr>
        <p:txBody>
          <a:bodyPr wrap="square" lIns="0" tIns="0" rIns="0" bIns="0" rtlCol="0"/>
          <a:lstStyle/>
          <a:p>
            <a:endParaRPr sz="1539"/>
          </a:p>
        </p:txBody>
      </p:sp>
      <p:sp>
        <p:nvSpPr>
          <p:cNvPr id="12" name="object 12"/>
          <p:cNvSpPr/>
          <p:nvPr/>
        </p:nvSpPr>
        <p:spPr>
          <a:xfrm>
            <a:off x="965059" y="4420073"/>
            <a:ext cx="943950" cy="943952"/>
          </a:xfrm>
          <a:prstGeom prst="rect">
            <a:avLst/>
          </a:prstGeom>
          <a:blipFill>
            <a:blip r:embed="rId11" cstate="print"/>
            <a:stretch>
              <a:fillRect/>
            </a:stretch>
          </a:blipFill>
        </p:spPr>
        <p:txBody>
          <a:bodyPr wrap="square" lIns="0" tIns="0" rIns="0" bIns="0" rtlCol="0"/>
          <a:lstStyle/>
          <a:p>
            <a:endParaRPr sz="1539"/>
          </a:p>
        </p:txBody>
      </p:sp>
      <p:sp>
        <p:nvSpPr>
          <p:cNvPr id="13" name="object 13"/>
          <p:cNvSpPr/>
          <p:nvPr/>
        </p:nvSpPr>
        <p:spPr>
          <a:xfrm>
            <a:off x="1285579" y="6174860"/>
            <a:ext cx="205129" cy="123090"/>
          </a:xfrm>
          <a:prstGeom prst="rect">
            <a:avLst/>
          </a:prstGeom>
          <a:blipFill>
            <a:blip r:embed="rId12" cstate="print"/>
            <a:stretch>
              <a:fillRect/>
            </a:stretch>
          </a:blipFill>
        </p:spPr>
        <p:txBody>
          <a:bodyPr wrap="square" lIns="0" tIns="0" rIns="0" bIns="0" rtlCol="0"/>
          <a:lstStyle/>
          <a:p>
            <a:endParaRPr sz="1539"/>
          </a:p>
        </p:txBody>
      </p:sp>
      <p:sp>
        <p:nvSpPr>
          <p:cNvPr id="14" name="object 14"/>
          <p:cNvSpPr/>
          <p:nvPr/>
        </p:nvSpPr>
        <p:spPr>
          <a:xfrm>
            <a:off x="1113509" y="5353998"/>
            <a:ext cx="939268" cy="879189"/>
          </a:xfrm>
          <a:prstGeom prst="rect">
            <a:avLst/>
          </a:prstGeom>
          <a:blipFill>
            <a:blip r:embed="rId13" cstate="print"/>
            <a:stretch>
              <a:fillRect/>
            </a:stretch>
          </a:blipFill>
        </p:spPr>
        <p:txBody>
          <a:bodyPr wrap="square" lIns="0" tIns="0" rIns="0" bIns="0" rtlCol="0"/>
          <a:lstStyle/>
          <a:p>
            <a:endParaRPr sz="1539"/>
          </a:p>
        </p:txBody>
      </p:sp>
      <p:sp>
        <p:nvSpPr>
          <p:cNvPr id="15" name="object 15"/>
          <p:cNvSpPr/>
          <p:nvPr/>
        </p:nvSpPr>
        <p:spPr>
          <a:xfrm>
            <a:off x="1276650" y="6142932"/>
            <a:ext cx="267311" cy="105049"/>
          </a:xfrm>
          <a:prstGeom prst="rect">
            <a:avLst/>
          </a:prstGeom>
          <a:blipFill>
            <a:blip r:embed="rId14" cstate="print"/>
            <a:stretch>
              <a:fillRect/>
            </a:stretch>
          </a:blipFill>
        </p:spPr>
        <p:txBody>
          <a:bodyPr wrap="square" lIns="0" tIns="0" rIns="0" bIns="0" rtlCol="0"/>
          <a:lstStyle/>
          <a:p>
            <a:endParaRPr sz="1539"/>
          </a:p>
        </p:txBody>
      </p:sp>
      <p:sp>
        <p:nvSpPr>
          <p:cNvPr id="16" name="object 16"/>
          <p:cNvSpPr/>
          <p:nvPr/>
        </p:nvSpPr>
        <p:spPr>
          <a:xfrm>
            <a:off x="2034981" y="6074699"/>
            <a:ext cx="22471" cy="21176"/>
          </a:xfrm>
          <a:prstGeom prst="rect">
            <a:avLst/>
          </a:prstGeom>
          <a:blipFill>
            <a:blip r:embed="rId15" cstate="print"/>
            <a:stretch>
              <a:fillRect/>
            </a:stretch>
          </a:blipFill>
        </p:spPr>
        <p:txBody>
          <a:bodyPr wrap="square" lIns="0" tIns="0" rIns="0" bIns="0" rtlCol="0"/>
          <a:lstStyle/>
          <a:p>
            <a:endParaRPr sz="1539"/>
          </a:p>
        </p:txBody>
      </p:sp>
      <p:sp>
        <p:nvSpPr>
          <p:cNvPr id="17" name="object 17"/>
          <p:cNvSpPr/>
          <p:nvPr/>
        </p:nvSpPr>
        <p:spPr>
          <a:xfrm>
            <a:off x="2272426" y="5430671"/>
            <a:ext cx="943960" cy="943942"/>
          </a:xfrm>
          <a:prstGeom prst="rect">
            <a:avLst/>
          </a:prstGeom>
          <a:blipFill>
            <a:blip r:embed="rId16" cstate="print"/>
            <a:stretch>
              <a:fillRect/>
            </a:stretch>
          </a:blipFill>
        </p:spPr>
        <p:txBody>
          <a:bodyPr wrap="square" lIns="0" tIns="0" rIns="0" bIns="0" rtlCol="0"/>
          <a:lstStyle/>
          <a:p>
            <a:endParaRPr sz="1539"/>
          </a:p>
        </p:txBody>
      </p:sp>
      <p:sp>
        <p:nvSpPr>
          <p:cNvPr id="18" name="object 18"/>
          <p:cNvSpPr txBox="1"/>
          <p:nvPr/>
        </p:nvSpPr>
        <p:spPr>
          <a:xfrm>
            <a:off x="771343" y="1396173"/>
            <a:ext cx="6609309" cy="1074846"/>
          </a:xfrm>
          <a:prstGeom prst="rect">
            <a:avLst/>
          </a:prstGeom>
        </p:spPr>
        <p:txBody>
          <a:bodyPr vert="horz" wrap="square" lIns="0" tIns="0" rIns="0" bIns="0" rtlCol="0">
            <a:spAutoFit/>
          </a:bodyPr>
          <a:lstStyle/>
          <a:p>
            <a:pPr marL="178643" marR="45611" indent="-167783" algn="r">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latin typeface="Arial"/>
              <a:cs typeface="Arial"/>
            </a:endParaRPr>
          </a:p>
          <a:p>
            <a:pPr marL="513667" lvl="1" indent="-168326">
              <a:spcBef>
                <a:spcPts val="594"/>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latin typeface="Arial"/>
              <a:cs typeface="Arial"/>
            </a:endParaRPr>
          </a:p>
          <a:p>
            <a:pPr marL="513667" lvl="1" indent="-168326">
              <a:spcBef>
                <a:spcPts val="577"/>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latin typeface="Arial"/>
              <a:cs typeface="Arial"/>
            </a:endParaRPr>
          </a:p>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19" name="object 19"/>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97104"/>
            <a:r>
              <a:rPr sz="1112" spc="-73" dirty="0">
                <a:solidFill>
                  <a:srgbClr val="FFFFFF"/>
                </a:solidFill>
                <a:latin typeface="Arial"/>
                <a:cs typeface="Arial"/>
              </a:rPr>
              <a:t>1</a:t>
            </a:r>
            <a:r>
              <a:rPr sz="1112" spc="4" dirty="0">
                <a:solidFill>
                  <a:srgbClr val="FFFFFF"/>
                </a:solidFill>
                <a:latin typeface="Arial"/>
                <a:cs typeface="Arial"/>
              </a:rPr>
              <a:t>16</a:t>
            </a:r>
            <a:endParaRPr sz="1112">
              <a:latin typeface="Arial"/>
              <a:cs typeface="Arial"/>
            </a:endParaRPr>
          </a:p>
        </p:txBody>
      </p:sp>
      <p:sp>
        <p:nvSpPr>
          <p:cNvPr id="21" name="object 21"/>
          <p:cNvSpPr txBox="1"/>
          <p:nvPr/>
        </p:nvSpPr>
        <p:spPr>
          <a:xfrm>
            <a:off x="1948966" y="5089860"/>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22" name="object 22"/>
          <p:cNvSpPr txBox="1"/>
          <p:nvPr/>
        </p:nvSpPr>
        <p:spPr>
          <a:xfrm>
            <a:off x="3568215" y="4919241"/>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graphicFrame>
        <p:nvGraphicFramePr>
          <p:cNvPr id="20" name="object 20"/>
          <p:cNvGraphicFramePr>
            <a:graphicFrameLocks noGrp="1"/>
          </p:cNvGraphicFramePr>
          <p:nvPr/>
        </p:nvGraphicFramePr>
        <p:xfrm>
          <a:off x="5200214" y="2696529"/>
          <a:ext cx="3458881" cy="1913929"/>
        </p:xfrm>
        <a:graphic>
          <a:graphicData uri="http://schemas.openxmlformats.org/drawingml/2006/table">
            <a:tbl>
              <a:tblPr firstRow="1" bandRow="1">
                <a:tableStyleId>{2D5ABB26-0587-4C30-8999-92F81FD0307C}</a:tableStyleId>
              </a:tblPr>
              <a:tblGrid>
                <a:gridCol w="338848"/>
                <a:gridCol w="3120033"/>
              </a:tblGrid>
              <a:tr h="261311">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1652618">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40"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+WIND:4</a:t>
                      </a:r>
                      <a:r>
                        <a:rPr sz="1100" b="1" spc="5" dirty="0">
                          <a:solidFill>
                            <a:srgbClr val="231F20"/>
                          </a:solidFill>
                          <a:latin typeface="Calibri"/>
                          <a:cs typeface="Calibri"/>
                        </a:rPr>
                        <a:t>6</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60" dirty="0">
                          <a:solidFill>
                            <a:srgbClr val="231F20"/>
                          </a:solidFill>
                          <a:latin typeface="Times New Roman"/>
                          <a:cs typeface="Times New Roman"/>
                        </a:rPr>
                        <a:t> </a:t>
                      </a:r>
                      <a:r>
                        <a:rPr sz="1100" b="1" spc="-5" dirty="0">
                          <a:solidFill>
                            <a:srgbClr val="231F20"/>
                          </a:solidFill>
                          <a:latin typeface="Calibri"/>
                          <a:cs typeface="Calibri"/>
                        </a:rPr>
                        <a:t>C</a:t>
                      </a:r>
                      <a:r>
                        <a:rPr sz="1100" b="1" spc="5" dirty="0">
                          <a:solidFill>
                            <a:srgbClr val="231F20"/>
                          </a:solidFill>
                          <a:latin typeface="Calibri"/>
                          <a:cs typeface="Calibri"/>
                        </a:rPr>
                        <a:t>r</a:t>
                      </a:r>
                      <a:r>
                        <a:rPr sz="1100" b="1" dirty="0">
                          <a:solidFill>
                            <a:srgbClr val="231F20"/>
                          </a:solidFill>
                          <a:latin typeface="Calibri"/>
                          <a:cs typeface="Calibri"/>
                        </a:rPr>
                        <a:t>un</a:t>
                      </a:r>
                      <a:r>
                        <a:rPr sz="1100" b="1" spc="-5" dirty="0">
                          <a:solidFill>
                            <a:srgbClr val="231F20"/>
                          </a:solidFill>
                          <a:latin typeface="Calibri"/>
                          <a:cs typeface="Calibri"/>
                        </a:rPr>
                        <a:t>c</a:t>
                      </a:r>
                      <a:r>
                        <a:rPr sz="1100" b="1" spc="5" dirty="0">
                          <a:solidFill>
                            <a:srgbClr val="231F20"/>
                          </a:solidFill>
                          <a:latin typeface="Calibri"/>
                          <a:cs typeface="Calibri"/>
                        </a:rPr>
                        <a:t>h</a:t>
                      </a:r>
                      <a:r>
                        <a:rPr sz="1100" b="1" dirty="0">
                          <a:solidFill>
                            <a:srgbClr val="231F20"/>
                          </a:solidFill>
                          <a:latin typeface="Calibri"/>
                          <a:cs typeface="Calibri"/>
                        </a:rPr>
                        <a:t>ing</a:t>
                      </a:r>
                      <a:r>
                        <a:rPr sz="1100" b="1" spc="-10" dirty="0">
                          <a:solidFill>
                            <a:srgbClr val="231F20"/>
                          </a:solidFill>
                          <a:latin typeface="Times New Roman"/>
                          <a:cs typeface="Times New Roman"/>
                        </a:rPr>
                        <a:t> </a:t>
                      </a:r>
                      <a:r>
                        <a:rPr sz="1100" b="1" spc="-5" dirty="0">
                          <a:solidFill>
                            <a:srgbClr val="231F20"/>
                          </a:solidFill>
                          <a:latin typeface="Calibri"/>
                          <a:cs typeface="Calibri"/>
                        </a:rPr>
                        <a:t>P</a:t>
                      </a:r>
                      <a:r>
                        <a:rPr sz="1100" b="1" spc="-10" dirty="0">
                          <a:solidFill>
                            <a:srgbClr val="231F20"/>
                          </a:solidFill>
                          <a:latin typeface="Calibri"/>
                          <a:cs typeface="Calibri"/>
                        </a:rPr>
                        <a:t>S</a:t>
                      </a:r>
                      <a:r>
                        <a:rPr sz="1100" b="1" dirty="0">
                          <a:solidFill>
                            <a:srgbClr val="231F20"/>
                          </a:solidFill>
                          <a:latin typeface="Calibri"/>
                          <a:cs typeface="Calibri"/>
                        </a:rPr>
                        <a:t>K...</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25"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1</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nning</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dirty="0">
                          <a:solidFill>
                            <a:srgbClr val="231F20"/>
                          </a:solidFill>
                          <a:latin typeface="Calibri"/>
                          <a:cs typeface="Calibri"/>
                        </a:rPr>
                        <a:t>(0x0)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+WIND:1</a:t>
                      </a:r>
                      <a:r>
                        <a:rPr sz="1100" b="1" spc="5" dirty="0">
                          <a:solidFill>
                            <a:srgbClr val="231F20"/>
                          </a:solidFill>
                          <a:latin typeface="Calibri"/>
                          <a:cs typeface="Calibri"/>
                        </a:rPr>
                        <a:t>9</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Jo</a:t>
                      </a:r>
                      <a:r>
                        <a:rPr sz="1100" b="1" spc="5" dirty="0">
                          <a:solidFill>
                            <a:srgbClr val="231F20"/>
                          </a:solidFill>
                          <a:latin typeface="Calibri"/>
                          <a:cs typeface="Calibri"/>
                        </a:rPr>
                        <a:t>i</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4</a:t>
                      </a:r>
                      <a:r>
                        <a:rPr sz="1100" b="1" dirty="0">
                          <a:solidFill>
                            <a:srgbClr val="231F20"/>
                          </a:solidFill>
                          <a:latin typeface="Calibri"/>
                          <a:cs typeface="Calibri"/>
                        </a:rPr>
                        <a:t>:</a:t>
                      </a:r>
                      <a:r>
                        <a:rPr sz="1100" b="1" spc="-5" dirty="0">
                          <a:solidFill>
                            <a:srgbClr val="231F20"/>
                          </a:solidFill>
                          <a:latin typeface="Calibri"/>
                          <a:cs typeface="Calibri"/>
                        </a:rPr>
                        <a:t>D6</a:t>
                      </a:r>
                      <a:r>
                        <a:rPr sz="1100" b="1" spc="5" dirty="0">
                          <a:solidFill>
                            <a:srgbClr val="231F20"/>
                          </a:solidFill>
                          <a:latin typeface="Calibri"/>
                          <a:cs typeface="Calibri"/>
                        </a:rPr>
                        <a:t>:</a:t>
                      </a:r>
                      <a:r>
                        <a:rPr sz="1100" b="1" dirty="0">
                          <a:solidFill>
                            <a:srgbClr val="231F20"/>
                          </a:solidFill>
                          <a:latin typeface="Calibri"/>
                          <a:cs typeface="Calibri"/>
                        </a:rPr>
                        <a:t>4D</a:t>
                      </a:r>
                      <a:r>
                        <a:rPr sz="1100" b="1" spc="5" dirty="0">
                          <a:solidFill>
                            <a:srgbClr val="231F20"/>
                          </a:solidFill>
                          <a:latin typeface="Calibri"/>
                          <a:cs typeface="Calibri"/>
                        </a:rPr>
                        <a:t>:</a:t>
                      </a:r>
                      <a:r>
                        <a:rPr sz="1100" b="1" dirty="0">
                          <a:solidFill>
                            <a:srgbClr val="231F20"/>
                          </a:solidFill>
                          <a:latin typeface="Calibri"/>
                          <a:cs typeface="Calibri"/>
                        </a:rPr>
                        <a:t>2</a:t>
                      </a:r>
                      <a:r>
                        <a:rPr sz="1100" b="1" spc="5" dirty="0">
                          <a:solidFill>
                            <a:srgbClr val="231F20"/>
                          </a:solidFill>
                          <a:latin typeface="Calibri"/>
                          <a:cs typeface="Calibri"/>
                        </a:rPr>
                        <a:t>4</a:t>
                      </a:r>
                      <a:r>
                        <a:rPr sz="1100" b="1" dirty="0">
                          <a:solidFill>
                            <a:srgbClr val="231F20"/>
                          </a:solidFill>
                          <a:latin typeface="Calibri"/>
                          <a:cs typeface="Calibri"/>
                        </a:rPr>
                        <a:t>:3</a:t>
                      </a:r>
                      <a:r>
                        <a:rPr sz="1100" b="1" spc="5" dirty="0">
                          <a:solidFill>
                            <a:srgbClr val="231F20"/>
                          </a:solidFill>
                          <a:latin typeface="Calibri"/>
                          <a:cs typeface="Calibri"/>
                        </a:rPr>
                        <a:t>6</a:t>
                      </a:r>
                      <a:r>
                        <a:rPr sz="1100" b="1" dirty="0">
                          <a:solidFill>
                            <a:srgbClr val="231F20"/>
                          </a:solidFill>
                          <a:latin typeface="Calibri"/>
                          <a:cs typeface="Calibri"/>
                        </a:rPr>
                        <a:t>:00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Asso</a:t>
                      </a:r>
                      <a:r>
                        <a:rPr sz="1100" b="1" spc="-5" dirty="0">
                          <a:solidFill>
                            <a:srgbClr val="231F20"/>
                          </a:solidFill>
                          <a:latin typeface="Calibri"/>
                          <a:cs typeface="Calibri"/>
                        </a:rPr>
                        <a:t>c</a:t>
                      </a:r>
                      <a:r>
                        <a:rPr sz="1100" b="1" spc="5" dirty="0">
                          <a:solidFill>
                            <a:srgbClr val="231F20"/>
                          </a:solidFill>
                          <a:latin typeface="Calibri"/>
                          <a:cs typeface="Calibri"/>
                        </a:rPr>
                        <a:t>i</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i</a:t>
                      </a:r>
                      <a:r>
                        <a:rPr sz="1100" b="1" dirty="0">
                          <a:solidFill>
                            <a:srgbClr val="231F20"/>
                          </a:solidFill>
                          <a:latin typeface="Calibri"/>
                          <a:cs typeface="Calibri"/>
                        </a:rPr>
                        <a:t>on</a:t>
                      </a:r>
                      <a:r>
                        <a:rPr sz="1100" b="1" spc="-25" dirty="0">
                          <a:solidFill>
                            <a:srgbClr val="231F20"/>
                          </a:solidFill>
                          <a:latin typeface="Times New Roman"/>
                          <a:cs typeface="Times New Roman"/>
                        </a:rPr>
                        <a:t> </a:t>
                      </a:r>
                      <a:r>
                        <a:rPr sz="1100" b="1" spc="5" dirty="0">
                          <a:solidFill>
                            <a:srgbClr val="231F20"/>
                          </a:solidFill>
                          <a:latin typeface="Calibri"/>
                          <a:cs typeface="Calibri"/>
                        </a:rPr>
                        <a:t>w</a:t>
                      </a:r>
                      <a:r>
                        <a:rPr sz="1100" b="1" dirty="0">
                          <a:solidFill>
                            <a:srgbClr val="231F20"/>
                          </a:solidFill>
                          <a:latin typeface="Calibri"/>
                          <a:cs typeface="Calibri"/>
                        </a:rPr>
                        <a:t>ith</a:t>
                      </a:r>
                      <a:r>
                        <a:rPr sz="1100" b="1" spc="-30" dirty="0">
                          <a:solidFill>
                            <a:srgbClr val="231F20"/>
                          </a:solidFill>
                          <a:latin typeface="Times New Roman"/>
                          <a:cs typeface="Times New Roman"/>
                        </a:rPr>
                        <a:t> </a:t>
                      </a:r>
                      <a:r>
                        <a:rPr sz="1100" b="1" spc="-5" dirty="0">
                          <a:solidFill>
                            <a:srgbClr val="231F20"/>
                          </a:solidFill>
                          <a:latin typeface="Calibri"/>
                          <a:cs typeface="Calibri"/>
                        </a:rPr>
                        <a:t>'EN</a:t>
                      </a:r>
                      <a:r>
                        <a:rPr sz="1100" b="1" spc="5" dirty="0">
                          <a:solidFill>
                            <a:srgbClr val="231F20"/>
                          </a:solidFill>
                          <a:latin typeface="Calibri"/>
                          <a:cs typeface="Calibri"/>
                        </a:rPr>
                        <a:t>G</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50" dirty="0">
                          <a:solidFill>
                            <a:srgbClr val="231F20"/>
                          </a:solidFill>
                          <a:latin typeface="Times New Roman"/>
                          <a:cs typeface="Times New Roman"/>
                        </a:rPr>
                        <a:t> </a:t>
                      </a:r>
                      <a:r>
                        <a:rPr sz="1100" b="1" dirty="0">
                          <a:solidFill>
                            <a:srgbClr val="231F20"/>
                          </a:solidFill>
                          <a:latin typeface="Calibri"/>
                          <a:cs typeface="Calibri"/>
                        </a:rPr>
                        <a:t>su</a:t>
                      </a:r>
                      <a:r>
                        <a:rPr sz="1100" b="1" spc="-5" dirty="0">
                          <a:solidFill>
                            <a:srgbClr val="231F20"/>
                          </a:solidFill>
                          <a:latin typeface="Calibri"/>
                          <a:cs typeface="Calibri"/>
                        </a:rPr>
                        <a:t>c</a:t>
                      </a:r>
                      <a:r>
                        <a:rPr sz="1100" b="1" dirty="0">
                          <a:solidFill>
                            <a:srgbClr val="231F20"/>
                          </a:solidFill>
                          <a:latin typeface="Calibri"/>
                          <a:cs typeface="Calibri"/>
                        </a:rPr>
                        <a:t>c</a:t>
                      </a:r>
                      <a:r>
                        <a:rPr sz="1100" b="1" spc="-5" dirty="0">
                          <a:solidFill>
                            <a:srgbClr val="231F20"/>
                          </a:solidFill>
                          <a:latin typeface="Calibri"/>
                          <a:cs typeface="Calibri"/>
                        </a:rPr>
                        <a:t>e</a:t>
                      </a:r>
                      <a:r>
                        <a:rPr sz="1100" b="1" dirty="0">
                          <a:solidFill>
                            <a:srgbClr val="231F20"/>
                          </a:solidFill>
                          <a:latin typeface="Calibri"/>
                          <a:cs typeface="Calibri"/>
                        </a:rPr>
                        <a:t>s</a:t>
                      </a:r>
                      <a:r>
                        <a:rPr sz="1100" b="1" spc="-15" dirty="0">
                          <a:solidFill>
                            <a:srgbClr val="231F20"/>
                          </a:solidFill>
                          <a:latin typeface="Calibri"/>
                          <a:cs typeface="Calibri"/>
                        </a:rPr>
                        <a:t>s</a:t>
                      </a:r>
                      <a:r>
                        <a:rPr sz="1100" b="1" dirty="0">
                          <a:solidFill>
                            <a:srgbClr val="231F20"/>
                          </a:solidFill>
                          <a:latin typeface="Calibri"/>
                          <a:cs typeface="Calibri"/>
                        </a:rPr>
                        <a:t>ful</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+WIND:5</a:t>
                      </a:r>
                      <a:r>
                        <a:rPr sz="1100" b="1" spc="5" dirty="0">
                          <a:solidFill>
                            <a:srgbClr val="231F20"/>
                          </a:solidFill>
                          <a:latin typeface="Calibri"/>
                          <a:cs typeface="Calibri"/>
                        </a:rPr>
                        <a:t>1</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4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a:t>
                      </a:r>
                      <a:r>
                        <a:rPr sz="1100" b="1" dirty="0">
                          <a:solidFill>
                            <a:srgbClr val="231F20"/>
                          </a:solidFill>
                          <a:latin typeface="Calibri"/>
                          <a:cs typeface="Calibri"/>
                        </a:rPr>
                        <a:t>ndsh</a:t>
                      </a:r>
                      <a:r>
                        <a:rPr sz="1100" b="1" spc="-5" dirty="0">
                          <a:solidFill>
                            <a:srgbClr val="231F20"/>
                          </a:solidFill>
                          <a:latin typeface="Calibri"/>
                          <a:cs typeface="Calibri"/>
                        </a:rPr>
                        <a:t>a</a:t>
                      </a:r>
                      <a:r>
                        <a:rPr sz="1100" b="1" spc="-40" dirty="0">
                          <a:solidFill>
                            <a:srgbClr val="231F20"/>
                          </a:solidFill>
                          <a:latin typeface="Calibri"/>
                          <a:cs typeface="Calibri"/>
                        </a:rPr>
                        <a:t>k</a:t>
                      </a:r>
                      <a:r>
                        <a:rPr sz="1100" b="1" dirty="0">
                          <a:solidFill>
                            <a:srgbClr val="231F20"/>
                          </a:solidFill>
                          <a:latin typeface="Calibri"/>
                          <a:cs typeface="Calibri"/>
                        </a:rPr>
                        <a:t>e</a:t>
                      </a:r>
                      <a:r>
                        <a:rPr sz="1100" b="1" spc="-1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4</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Up:</a:t>
                      </a:r>
                      <a:r>
                        <a:rPr sz="1100" b="1" spc="-5" dirty="0">
                          <a:solidFill>
                            <a:srgbClr val="231F20"/>
                          </a:solidFill>
                          <a:latin typeface="Times New Roman"/>
                          <a:cs typeface="Times New Roman"/>
                        </a:rPr>
                        <a:t> </a:t>
                      </a:r>
                      <a:r>
                        <a:rPr sz="1100" b="1" dirty="0">
                          <a:solidFill>
                            <a:srgbClr val="231F20"/>
                          </a:solidFill>
                          <a:latin typeface="Calibri"/>
                          <a:cs typeface="Calibri"/>
                        </a:rPr>
                        <a:t>192.168.0.1xx</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353310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97852" y="5516878"/>
            <a:ext cx="1847088" cy="1235964"/>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4117340">
              <a:lnSpc>
                <a:spcPts val="4285"/>
              </a:lnSpc>
            </a:pPr>
            <a:r>
              <a:rPr sz="3600" spc="-5" dirty="0"/>
              <a:t>Hand</a:t>
            </a:r>
            <a:r>
              <a:rPr sz="3600" dirty="0"/>
              <a:t>s</a:t>
            </a:r>
            <a:r>
              <a:rPr sz="3600" spc="90" dirty="0">
                <a:latin typeface="Times New Roman"/>
                <a:cs typeface="Times New Roman"/>
              </a:rPr>
              <a:t> </a:t>
            </a:r>
            <a:r>
              <a:rPr sz="3600" spc="-5" dirty="0"/>
              <a:t>o</a:t>
            </a:r>
            <a:r>
              <a:rPr sz="3600" dirty="0"/>
              <a:t>n</a:t>
            </a:r>
            <a:r>
              <a:rPr sz="3600" spc="-110" dirty="0">
                <a:latin typeface="Times New Roman"/>
                <a:cs typeface="Times New Roman"/>
              </a:rPr>
              <a:t> </a:t>
            </a:r>
            <a:r>
              <a:rPr sz="3600" dirty="0"/>
              <a:t>Agenda</a:t>
            </a:r>
            <a:endParaRPr sz="3600">
              <a:latin typeface="Times New Roman"/>
              <a:cs typeface="Times New Roman"/>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975224" y="698066"/>
            <a:ext cx="110489"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a:t>
            </a:r>
            <a:endParaRPr sz="1200">
              <a:latin typeface="Arial"/>
              <a:cs typeface="Arial"/>
            </a:endParaRPr>
          </a:p>
        </p:txBody>
      </p:sp>
      <p:sp>
        <p:nvSpPr>
          <p:cNvPr id="6" name="object 6"/>
          <p:cNvSpPr txBox="1">
            <a:spLocks noGrp="1"/>
          </p:cNvSpPr>
          <p:nvPr>
            <p:ph sz="half" idx="2"/>
          </p:nvPr>
        </p:nvSpPr>
        <p:spPr>
          <a:xfrm>
            <a:off x="402435" y="1329979"/>
            <a:ext cx="3862704" cy="4755148"/>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pc="-5" dirty="0">
                <a:solidFill>
                  <a:srgbClr val="00B0F0"/>
                </a:solidFill>
                <a:hlinkClick r:id="rId4" action="ppaction://hlinksldjump"/>
              </a:rPr>
              <a:t>Lab</a:t>
            </a:r>
            <a:r>
              <a:rPr spc="-20" dirty="0">
                <a:solidFill>
                  <a:srgbClr val="00B0F0"/>
                </a:solidFill>
                <a:hlinkClick r:id="rId4" action="ppaction://hlinksldjump"/>
              </a:rPr>
              <a:t> </a:t>
            </a:r>
            <a:r>
              <a:rPr spc="-5" dirty="0">
                <a:solidFill>
                  <a:srgbClr val="00B0F0"/>
                </a:solidFill>
                <a:hlinkClick r:id="rId4" action="ppaction://hlinksldjump"/>
              </a:rPr>
              <a:t>1:</a:t>
            </a:r>
            <a:r>
              <a:rPr spc="-15" dirty="0">
                <a:solidFill>
                  <a:srgbClr val="00B0F0"/>
                </a:solidFill>
                <a:hlinkClick r:id="rId4" action="ppaction://hlinksldjump"/>
              </a:rPr>
              <a:t> </a:t>
            </a:r>
            <a:r>
              <a:rPr spc="-10" dirty="0">
                <a:solidFill>
                  <a:srgbClr val="00B0F0"/>
                </a:solidFill>
                <a:hlinkClick r:id="rId4" action="ppaction://hlinksldjump"/>
              </a:rPr>
              <a:t>H</a:t>
            </a:r>
            <a:r>
              <a:rPr dirty="0">
                <a:solidFill>
                  <a:srgbClr val="00B0F0"/>
                </a:solidFill>
                <a:hlinkClick r:id="rId4" action="ppaction://hlinksldjump"/>
              </a:rPr>
              <a:t>W</a:t>
            </a:r>
            <a:r>
              <a:rPr spc="-5" dirty="0">
                <a:solidFill>
                  <a:srgbClr val="00B0F0"/>
                </a:solidFill>
                <a:hlinkClick r:id="rId4" action="ppaction://hlinksldjump"/>
              </a:rPr>
              <a:t> and</a:t>
            </a:r>
            <a:r>
              <a:rPr spc="-20" dirty="0">
                <a:solidFill>
                  <a:srgbClr val="00B0F0"/>
                </a:solidFill>
                <a:hlinkClick r:id="rId4" action="ppaction://hlinksldjump"/>
              </a:rPr>
              <a:t> </a:t>
            </a:r>
            <a:r>
              <a:rPr dirty="0">
                <a:solidFill>
                  <a:srgbClr val="00B0F0"/>
                </a:solidFill>
                <a:hlinkClick r:id="rId4" action="ppaction://hlinksldjump"/>
              </a:rPr>
              <a:t>SW</a:t>
            </a:r>
            <a:r>
              <a:rPr spc="-5" dirty="0">
                <a:solidFill>
                  <a:srgbClr val="00B0F0"/>
                </a:solidFill>
                <a:hlinkClick r:id="rId4" action="ppaction://hlinksldjump"/>
              </a:rPr>
              <a:t> </a:t>
            </a:r>
            <a:r>
              <a:rPr dirty="0">
                <a:solidFill>
                  <a:srgbClr val="00B0F0"/>
                </a:solidFill>
                <a:hlinkClick r:id="rId4" action="ppaction://hlinksldjump"/>
              </a:rPr>
              <a:t>s</a:t>
            </a:r>
            <a:r>
              <a:rPr spc="-5" dirty="0">
                <a:solidFill>
                  <a:srgbClr val="00B0F0"/>
                </a:solidFill>
                <a:hlinkClick r:id="rId4" action="ppaction://hlinksldjump"/>
              </a:rPr>
              <a:t>e</a:t>
            </a:r>
            <a:r>
              <a:rPr dirty="0">
                <a:solidFill>
                  <a:srgbClr val="00B0F0"/>
                </a:solidFill>
                <a:hlinkClick r:id="rId4" action="ppaction://hlinksldjump"/>
              </a:rPr>
              <a:t>t</a:t>
            </a:r>
            <a:r>
              <a:rPr spc="-5" dirty="0">
                <a:solidFill>
                  <a:srgbClr val="00B0F0"/>
                </a:solidFill>
                <a:hlinkClick r:id="rId4" action="ppaction://hlinksldjump"/>
              </a:rPr>
              <a:t>up</a:t>
            </a:r>
            <a:endParaRPr spc="-5" dirty="0">
              <a:solidFill>
                <a:srgbClr val="00B0F0"/>
              </a:solidFill>
            </a:endParaRPr>
          </a:p>
          <a:p>
            <a:pPr>
              <a:lnSpc>
                <a:spcPct val="100000"/>
              </a:lnSpc>
              <a:spcBef>
                <a:spcPts val="17"/>
              </a:spcBef>
              <a:buClr>
                <a:srgbClr val="39A8DC"/>
              </a:buClr>
              <a:buFont typeface="Arial"/>
              <a:buChar char="•"/>
            </a:pPr>
            <a:endParaRPr sz="1550" dirty="0">
              <a:solidFill>
                <a:srgbClr val="00B0F0"/>
              </a:solidFill>
              <a:latin typeface="Times New Roman"/>
              <a:cs typeface="Times New Roman"/>
            </a:endParaRPr>
          </a:p>
          <a:p>
            <a:pPr marL="190500" indent="-177800">
              <a:lnSpc>
                <a:spcPct val="100000"/>
              </a:lnSpc>
              <a:buClr>
                <a:srgbClr val="39A8DC"/>
              </a:buClr>
              <a:buFont typeface="Arial"/>
              <a:buChar char="•"/>
              <a:tabLst>
                <a:tab pos="191135" algn="l"/>
              </a:tabLst>
            </a:pPr>
            <a:r>
              <a:rPr spc="-5" dirty="0">
                <a:solidFill>
                  <a:srgbClr val="00B0F0"/>
                </a:solidFill>
                <a:hlinkClick r:id="rId5" action="ppaction://hlinksldjump"/>
              </a:rPr>
              <a:t>Lab</a:t>
            </a:r>
            <a:r>
              <a:rPr spc="-20" dirty="0">
                <a:solidFill>
                  <a:srgbClr val="00B0F0"/>
                </a:solidFill>
                <a:hlinkClick r:id="rId5" action="ppaction://hlinksldjump"/>
              </a:rPr>
              <a:t> </a:t>
            </a:r>
            <a:r>
              <a:rPr spc="-5" dirty="0">
                <a:solidFill>
                  <a:srgbClr val="00B0F0"/>
                </a:solidFill>
                <a:hlinkClick r:id="rId5" action="ppaction://hlinksldjump"/>
              </a:rPr>
              <a:t>2:</a:t>
            </a:r>
            <a:r>
              <a:rPr spc="-15" dirty="0">
                <a:solidFill>
                  <a:srgbClr val="00B0F0"/>
                </a:solidFill>
                <a:hlinkClick r:id="rId5" action="ppaction://hlinksldjump"/>
              </a:rPr>
              <a:t> </a:t>
            </a:r>
            <a:r>
              <a:rPr dirty="0">
                <a:solidFill>
                  <a:srgbClr val="00B0F0"/>
                </a:solidFill>
                <a:hlinkClick r:id="rId5" action="ppaction://hlinksldjump"/>
              </a:rPr>
              <a:t>Set</a:t>
            </a:r>
            <a:r>
              <a:rPr spc="-20" dirty="0">
                <a:solidFill>
                  <a:srgbClr val="00B0F0"/>
                </a:solidFill>
                <a:hlinkClick r:id="rId5" action="ppaction://hlinksldjump"/>
              </a:rPr>
              <a:t> </a:t>
            </a:r>
            <a:r>
              <a:rPr dirty="0">
                <a:solidFill>
                  <a:srgbClr val="00B0F0"/>
                </a:solidFill>
                <a:hlinkClick r:id="rId5" action="ppaction://hlinksldjump"/>
              </a:rPr>
              <a:t>t</a:t>
            </a:r>
            <a:r>
              <a:rPr spc="-5" dirty="0">
                <a:solidFill>
                  <a:srgbClr val="00B0F0"/>
                </a:solidFill>
                <a:hlinkClick r:id="rId5" action="ppaction://hlinksldjump"/>
              </a:rPr>
              <a:t>he</a:t>
            </a:r>
            <a:r>
              <a:rPr spc="-20" dirty="0">
                <a:solidFill>
                  <a:srgbClr val="00B0F0"/>
                </a:solidFill>
                <a:hlinkClick r:id="rId5" action="ppaction://hlinksldjump"/>
              </a:rPr>
              <a:t> </a:t>
            </a:r>
            <a:r>
              <a:rPr dirty="0">
                <a:solidFill>
                  <a:srgbClr val="00B0F0"/>
                </a:solidFill>
                <a:hlinkClick r:id="rId5" action="ppaction://hlinksldjump"/>
              </a:rPr>
              <a:t>SP</a:t>
            </a:r>
            <a:r>
              <a:rPr spc="15" dirty="0">
                <a:solidFill>
                  <a:srgbClr val="00B0F0"/>
                </a:solidFill>
                <a:hlinkClick r:id="rId5" action="ppaction://hlinksldjump"/>
              </a:rPr>
              <a:t>W</a:t>
            </a:r>
            <a:r>
              <a:rPr dirty="0">
                <a:solidFill>
                  <a:srgbClr val="00B0F0"/>
                </a:solidFill>
                <a:hlinkClick r:id="rId5" action="ppaction://hlinksldjump"/>
              </a:rPr>
              <a:t>F</a:t>
            </a:r>
            <a:r>
              <a:rPr spc="-20" dirty="0">
                <a:solidFill>
                  <a:srgbClr val="00B0F0"/>
                </a:solidFill>
                <a:hlinkClick r:id="rId5" action="ppaction://hlinksldjump"/>
              </a:rPr>
              <a:t> v</a:t>
            </a:r>
            <a:r>
              <a:rPr spc="-5" dirty="0">
                <a:solidFill>
                  <a:srgbClr val="00B0F0"/>
                </a:solidFill>
                <a:hlinkClick r:id="rId5" action="ppaction://hlinksldjump"/>
              </a:rPr>
              <a:t>ariables</a:t>
            </a:r>
            <a:endParaRPr spc="-5" dirty="0">
              <a:solidFill>
                <a:srgbClr val="00B0F0"/>
              </a:solidFill>
            </a:endParaRPr>
          </a:p>
          <a:p>
            <a:pPr>
              <a:lnSpc>
                <a:spcPct val="100000"/>
              </a:lnSpc>
              <a:spcBef>
                <a:spcPts val="17"/>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pc="-5" dirty="0"/>
              <a:t>Lab</a:t>
            </a:r>
            <a:r>
              <a:rPr spc="-20" dirty="0"/>
              <a:t> </a:t>
            </a:r>
            <a:r>
              <a:rPr spc="-5" dirty="0"/>
              <a:t>2a:</a:t>
            </a:r>
            <a:r>
              <a:rPr spc="-15" dirty="0"/>
              <a:t> </a:t>
            </a:r>
            <a:r>
              <a:rPr spc="-10" dirty="0"/>
              <a:t>F</a:t>
            </a:r>
            <a:r>
              <a:rPr dirty="0"/>
              <a:t>O</a:t>
            </a:r>
            <a:r>
              <a:rPr spc="-114" dirty="0"/>
              <a:t>T</a:t>
            </a:r>
            <a:r>
              <a:rPr dirty="0"/>
              <a:t>A</a:t>
            </a:r>
            <a:r>
              <a:rPr spc="-95" dirty="0"/>
              <a:t> </a:t>
            </a:r>
            <a:r>
              <a:rPr spc="-5" dirty="0"/>
              <a:t>update</a:t>
            </a:r>
          </a:p>
          <a:p>
            <a:pPr>
              <a:lnSpc>
                <a:spcPct val="100000"/>
              </a:lnSpc>
              <a:spcBef>
                <a:spcPts val="19"/>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pc="-5" dirty="0"/>
              <a:t>Lab</a:t>
            </a:r>
            <a:r>
              <a:rPr spc="-20" dirty="0"/>
              <a:t> </a:t>
            </a:r>
            <a:r>
              <a:rPr spc="-5" dirty="0"/>
              <a:t>3:</a:t>
            </a:r>
            <a:r>
              <a:rPr spc="-85" dirty="0"/>
              <a:t> </a:t>
            </a:r>
            <a:r>
              <a:rPr dirty="0"/>
              <a:t>Acc</a:t>
            </a:r>
            <a:r>
              <a:rPr spc="-5" dirty="0"/>
              <a:t>e</a:t>
            </a:r>
            <a:r>
              <a:rPr dirty="0"/>
              <a:t>ss</a:t>
            </a:r>
            <a:r>
              <a:rPr spc="-40" dirty="0"/>
              <a:t> </a:t>
            </a:r>
            <a:r>
              <a:rPr spc="-5" dirty="0"/>
              <a:t>point </a:t>
            </a:r>
            <a:r>
              <a:rPr dirty="0"/>
              <a:t>c</a:t>
            </a:r>
            <a:r>
              <a:rPr spc="-5" dirty="0"/>
              <a:t>onnecti</a:t>
            </a:r>
            <a:r>
              <a:rPr spc="-15" dirty="0"/>
              <a:t>o</a:t>
            </a:r>
            <a:r>
              <a:rPr dirty="0"/>
              <a:t>n</a:t>
            </a:r>
            <a:r>
              <a:rPr spc="-45" dirty="0"/>
              <a:t> </a:t>
            </a:r>
            <a:r>
              <a:rPr dirty="0"/>
              <a:t>(</a:t>
            </a:r>
            <a:r>
              <a:rPr spc="15" dirty="0"/>
              <a:t>W</a:t>
            </a:r>
            <a:r>
              <a:rPr spc="-110" dirty="0"/>
              <a:t>P</a:t>
            </a:r>
            <a:r>
              <a:rPr dirty="0"/>
              <a:t>A</a:t>
            </a:r>
            <a:r>
              <a:rPr spc="-95" dirty="0"/>
              <a:t> </a:t>
            </a:r>
            <a:r>
              <a:rPr spc="-5" dirty="0"/>
              <a:t>or</a:t>
            </a:r>
            <a:r>
              <a:rPr spc="-20" dirty="0"/>
              <a:t> </a:t>
            </a:r>
            <a:r>
              <a:rPr spc="15" dirty="0"/>
              <a:t>W</a:t>
            </a:r>
            <a:r>
              <a:rPr dirty="0"/>
              <a:t>EP)</a:t>
            </a:r>
          </a:p>
          <a:p>
            <a:pPr>
              <a:lnSpc>
                <a:spcPct val="100000"/>
              </a:lnSpc>
              <a:spcBef>
                <a:spcPts val="17"/>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pc="-5" dirty="0">
                <a:solidFill>
                  <a:srgbClr val="00B0F0"/>
                </a:solidFill>
                <a:hlinkClick r:id="rId6" action="ppaction://hlinksldjump"/>
              </a:rPr>
              <a:t>Lab</a:t>
            </a:r>
            <a:r>
              <a:rPr spc="-20" dirty="0">
                <a:solidFill>
                  <a:srgbClr val="00B0F0"/>
                </a:solidFill>
                <a:hlinkClick r:id="rId6" action="ppaction://hlinksldjump"/>
              </a:rPr>
              <a:t> </a:t>
            </a:r>
            <a:r>
              <a:rPr spc="-5" dirty="0">
                <a:solidFill>
                  <a:srgbClr val="00B0F0"/>
                </a:solidFill>
                <a:hlinkClick r:id="rId6" action="ppaction://hlinksldjump"/>
              </a:rPr>
              <a:t>4:</a:t>
            </a:r>
            <a:r>
              <a:rPr spc="-15" dirty="0">
                <a:solidFill>
                  <a:srgbClr val="00B0F0"/>
                </a:solidFill>
                <a:hlinkClick r:id="rId6" action="ppaction://hlinksldjump"/>
              </a:rPr>
              <a:t> </a:t>
            </a:r>
            <a:r>
              <a:rPr spc="-10" dirty="0">
                <a:solidFill>
                  <a:srgbClr val="00B0F0"/>
                </a:solidFill>
                <a:hlinkClick r:id="rId6" action="ppaction://hlinksldjump"/>
              </a:rPr>
              <a:t>W</a:t>
            </a:r>
            <a:r>
              <a:rPr spc="-5" dirty="0">
                <a:solidFill>
                  <a:srgbClr val="00B0F0"/>
                </a:solidFill>
                <a:hlinkClick r:id="rId6" action="ppaction://hlinksldjump"/>
              </a:rPr>
              <a:t>eb</a:t>
            </a:r>
            <a:r>
              <a:rPr spc="-35" dirty="0">
                <a:solidFill>
                  <a:srgbClr val="00B0F0"/>
                </a:solidFill>
                <a:hlinkClick r:id="rId6" action="ppaction://hlinksldjump"/>
              </a:rPr>
              <a:t> </a:t>
            </a:r>
            <a:r>
              <a:rPr dirty="0">
                <a:solidFill>
                  <a:srgbClr val="00B0F0"/>
                </a:solidFill>
                <a:hlinkClick r:id="rId6" action="ppaction://hlinksldjump"/>
              </a:rPr>
              <a:t>c</a:t>
            </a:r>
            <a:r>
              <a:rPr spc="-5" dirty="0">
                <a:solidFill>
                  <a:srgbClr val="00B0F0"/>
                </a:solidFill>
                <a:hlinkClick r:id="rId6" action="ppaction://hlinksldjump"/>
              </a:rPr>
              <a:t>lient</a:t>
            </a:r>
            <a:r>
              <a:rPr spc="-30" dirty="0">
                <a:solidFill>
                  <a:srgbClr val="00B0F0"/>
                </a:solidFill>
                <a:hlinkClick r:id="rId6" action="ppaction://hlinksldjump"/>
              </a:rPr>
              <a:t> </a:t>
            </a:r>
            <a:r>
              <a:rPr spc="-10" dirty="0">
                <a:solidFill>
                  <a:srgbClr val="00B0F0"/>
                </a:solidFill>
                <a:hlinkClick r:id="rId6" action="ppaction://hlinksldjump"/>
              </a:rPr>
              <a:t>m</a:t>
            </a:r>
            <a:r>
              <a:rPr spc="-5" dirty="0">
                <a:solidFill>
                  <a:srgbClr val="00B0F0"/>
                </a:solidFill>
                <a:hlinkClick r:id="rId6" action="ppaction://hlinksldjump"/>
              </a:rPr>
              <a:t>ode</a:t>
            </a:r>
            <a:endParaRPr spc="-5" dirty="0">
              <a:solidFill>
                <a:srgbClr val="00B0F0"/>
              </a:solidFill>
            </a:endParaRPr>
          </a:p>
          <a:p>
            <a:pPr>
              <a:lnSpc>
                <a:spcPct val="100000"/>
              </a:lnSpc>
              <a:spcBef>
                <a:spcPts val="17"/>
              </a:spcBef>
              <a:buClr>
                <a:srgbClr val="39A8DC"/>
              </a:buClr>
              <a:buFont typeface="Arial"/>
              <a:buChar char="•"/>
            </a:pPr>
            <a:endParaRPr sz="1550" dirty="0">
              <a:solidFill>
                <a:srgbClr val="00B0F0"/>
              </a:solidFill>
              <a:latin typeface="Times New Roman"/>
              <a:cs typeface="Times New Roman"/>
            </a:endParaRPr>
          </a:p>
          <a:p>
            <a:pPr marL="190500" indent="-177800">
              <a:lnSpc>
                <a:spcPct val="100000"/>
              </a:lnSpc>
              <a:buClr>
                <a:srgbClr val="39A8DC"/>
              </a:buClr>
              <a:buFont typeface="Arial"/>
              <a:buChar char="•"/>
              <a:tabLst>
                <a:tab pos="191135" algn="l"/>
              </a:tabLst>
            </a:pPr>
            <a:r>
              <a:rPr spc="-5" dirty="0">
                <a:solidFill>
                  <a:srgbClr val="00B0F0"/>
                </a:solidFill>
                <a:hlinkClick r:id="rId7" action="ppaction://hlinksldjump"/>
              </a:rPr>
              <a:t>Lab</a:t>
            </a:r>
            <a:r>
              <a:rPr spc="-20" dirty="0">
                <a:solidFill>
                  <a:srgbClr val="00B0F0"/>
                </a:solidFill>
                <a:hlinkClick r:id="rId7" action="ppaction://hlinksldjump"/>
              </a:rPr>
              <a:t> </a:t>
            </a:r>
            <a:r>
              <a:rPr spc="-5" dirty="0">
                <a:solidFill>
                  <a:srgbClr val="00B0F0"/>
                </a:solidFill>
                <a:hlinkClick r:id="rId7" action="ppaction://hlinksldjump"/>
              </a:rPr>
              <a:t>5:</a:t>
            </a:r>
            <a:r>
              <a:rPr spc="-15" dirty="0">
                <a:solidFill>
                  <a:srgbClr val="00B0F0"/>
                </a:solidFill>
                <a:hlinkClick r:id="rId7" action="ppaction://hlinksldjump"/>
              </a:rPr>
              <a:t> </a:t>
            </a:r>
            <a:r>
              <a:rPr spc="-10" dirty="0">
                <a:solidFill>
                  <a:srgbClr val="00B0F0"/>
                </a:solidFill>
                <a:hlinkClick r:id="rId7" action="ppaction://hlinksldjump"/>
              </a:rPr>
              <a:t>W</a:t>
            </a:r>
            <a:r>
              <a:rPr spc="-5" dirty="0">
                <a:solidFill>
                  <a:srgbClr val="00B0F0"/>
                </a:solidFill>
                <a:hlinkClick r:id="rId7" action="ppaction://hlinksldjump"/>
              </a:rPr>
              <a:t>eb</a:t>
            </a:r>
            <a:r>
              <a:rPr spc="-35" dirty="0">
                <a:solidFill>
                  <a:srgbClr val="00B0F0"/>
                </a:solidFill>
                <a:hlinkClick r:id="rId7" action="ppaction://hlinksldjump"/>
              </a:rPr>
              <a:t> </a:t>
            </a:r>
            <a:r>
              <a:rPr dirty="0">
                <a:solidFill>
                  <a:srgbClr val="00B0F0"/>
                </a:solidFill>
                <a:hlinkClick r:id="rId7" action="ppaction://hlinksldjump"/>
              </a:rPr>
              <a:t>s</a:t>
            </a:r>
            <a:r>
              <a:rPr spc="-5" dirty="0">
                <a:solidFill>
                  <a:srgbClr val="00B0F0"/>
                </a:solidFill>
                <a:hlinkClick r:id="rId7" action="ppaction://hlinksldjump"/>
              </a:rPr>
              <a:t>er</a:t>
            </a:r>
            <a:r>
              <a:rPr spc="-20" dirty="0">
                <a:solidFill>
                  <a:srgbClr val="00B0F0"/>
                </a:solidFill>
                <a:hlinkClick r:id="rId7" action="ppaction://hlinksldjump"/>
              </a:rPr>
              <a:t>v</a:t>
            </a:r>
            <a:r>
              <a:rPr spc="-5" dirty="0">
                <a:solidFill>
                  <a:srgbClr val="00B0F0"/>
                </a:solidFill>
                <a:hlinkClick r:id="rId7" action="ppaction://hlinksldjump"/>
              </a:rPr>
              <a:t>er</a:t>
            </a:r>
            <a:r>
              <a:rPr spc="-20" dirty="0">
                <a:solidFill>
                  <a:srgbClr val="00B0F0"/>
                </a:solidFill>
                <a:hlinkClick r:id="rId7" action="ppaction://hlinksldjump"/>
              </a:rPr>
              <a:t> </a:t>
            </a:r>
            <a:r>
              <a:rPr spc="-10" dirty="0">
                <a:solidFill>
                  <a:srgbClr val="00B0F0"/>
                </a:solidFill>
                <a:hlinkClick r:id="rId7" action="ppaction://hlinksldjump"/>
              </a:rPr>
              <a:t>m</a:t>
            </a:r>
            <a:r>
              <a:rPr spc="-5" dirty="0">
                <a:solidFill>
                  <a:srgbClr val="00B0F0"/>
                </a:solidFill>
                <a:hlinkClick r:id="rId7" action="ppaction://hlinksldjump"/>
              </a:rPr>
              <a:t>ode</a:t>
            </a:r>
            <a:r>
              <a:rPr spc="-15" dirty="0">
                <a:solidFill>
                  <a:srgbClr val="00B0F0"/>
                </a:solidFill>
                <a:hlinkClick r:id="rId7" action="ppaction://hlinksldjump"/>
              </a:rPr>
              <a:t> </a:t>
            </a:r>
            <a:r>
              <a:rPr dirty="0">
                <a:solidFill>
                  <a:srgbClr val="00B0F0"/>
                </a:solidFill>
                <a:hlinkClick r:id="rId7" action="ppaction://hlinksldjump"/>
              </a:rPr>
              <a:t>–</a:t>
            </a:r>
            <a:r>
              <a:rPr spc="-10" dirty="0">
                <a:solidFill>
                  <a:srgbClr val="00B0F0"/>
                </a:solidFill>
                <a:hlinkClick r:id="rId7" action="ppaction://hlinksldjump"/>
              </a:rPr>
              <a:t> </a:t>
            </a:r>
            <a:r>
              <a:rPr dirty="0">
                <a:solidFill>
                  <a:srgbClr val="00B0F0"/>
                </a:solidFill>
                <a:hlinkClick r:id="rId7" action="ppaction://hlinksldjump"/>
              </a:rPr>
              <a:t>f</a:t>
            </a:r>
            <a:r>
              <a:rPr spc="-5" dirty="0">
                <a:solidFill>
                  <a:srgbClr val="00B0F0"/>
                </a:solidFill>
                <a:hlinkClick r:id="rId7" action="ppaction://hlinksldjump"/>
              </a:rPr>
              <a:t>iles</a:t>
            </a:r>
            <a:r>
              <a:rPr spc="-15" dirty="0">
                <a:solidFill>
                  <a:srgbClr val="00B0F0"/>
                </a:solidFill>
                <a:hlinkClick r:id="rId7" action="ppaction://hlinksldjump"/>
              </a:rPr>
              <a:t> </a:t>
            </a:r>
            <a:r>
              <a:rPr spc="-5" dirty="0">
                <a:solidFill>
                  <a:srgbClr val="00B0F0"/>
                </a:solidFill>
                <a:hlinkClick r:id="rId7" action="ppaction://hlinksldjump"/>
              </a:rPr>
              <a:t>in</a:t>
            </a:r>
            <a:r>
              <a:rPr spc="-20" dirty="0">
                <a:solidFill>
                  <a:srgbClr val="00B0F0"/>
                </a:solidFill>
                <a:hlinkClick r:id="rId7" action="ppaction://hlinksldjump"/>
              </a:rPr>
              <a:t> </a:t>
            </a:r>
            <a:r>
              <a:rPr spc="-10" dirty="0">
                <a:solidFill>
                  <a:srgbClr val="00B0F0"/>
                </a:solidFill>
                <a:hlinkClick r:id="rId7" action="ppaction://hlinksldjump"/>
              </a:rPr>
              <a:t>R</a:t>
            </a:r>
            <a:r>
              <a:rPr dirty="0">
                <a:solidFill>
                  <a:srgbClr val="00B0F0"/>
                </a:solidFill>
                <a:hlinkClick r:id="rId7" action="ppaction://hlinksldjump"/>
              </a:rPr>
              <a:t>AM</a:t>
            </a:r>
            <a:endParaRPr dirty="0">
              <a:solidFill>
                <a:srgbClr val="00B0F0"/>
              </a:solidFill>
            </a:endParaRPr>
          </a:p>
          <a:p>
            <a:pPr>
              <a:lnSpc>
                <a:spcPct val="100000"/>
              </a:lnSpc>
              <a:spcBef>
                <a:spcPts val="17"/>
              </a:spcBef>
              <a:buClr>
                <a:srgbClr val="39A8DC"/>
              </a:buClr>
              <a:buFont typeface="Arial"/>
              <a:buChar char="•"/>
            </a:pPr>
            <a:endParaRPr sz="1550" dirty="0">
              <a:solidFill>
                <a:srgbClr val="00B0F0"/>
              </a:solidFill>
              <a:latin typeface="Times New Roman"/>
              <a:cs typeface="Times New Roman"/>
            </a:endParaRPr>
          </a:p>
          <a:p>
            <a:pPr marL="190500" indent="-177800">
              <a:lnSpc>
                <a:spcPct val="100000"/>
              </a:lnSpc>
              <a:buClr>
                <a:srgbClr val="39A8DC"/>
              </a:buClr>
              <a:buFont typeface="Arial"/>
              <a:buChar char="•"/>
              <a:tabLst>
                <a:tab pos="191135" algn="l"/>
              </a:tabLst>
            </a:pPr>
            <a:r>
              <a:rPr spc="-5" dirty="0">
                <a:solidFill>
                  <a:srgbClr val="00B0F0"/>
                </a:solidFill>
                <a:hlinkClick r:id="rId8" action="ppaction://hlinksldjump"/>
              </a:rPr>
              <a:t>Lab</a:t>
            </a:r>
            <a:r>
              <a:rPr spc="-20" dirty="0">
                <a:solidFill>
                  <a:srgbClr val="00B0F0"/>
                </a:solidFill>
                <a:hlinkClick r:id="rId8" action="ppaction://hlinksldjump"/>
              </a:rPr>
              <a:t> </a:t>
            </a:r>
            <a:r>
              <a:rPr spc="-5" dirty="0">
                <a:solidFill>
                  <a:srgbClr val="00B0F0"/>
                </a:solidFill>
                <a:hlinkClick r:id="rId8" action="ppaction://hlinksldjump"/>
              </a:rPr>
              <a:t>6:</a:t>
            </a:r>
            <a:r>
              <a:rPr spc="-15" dirty="0">
                <a:solidFill>
                  <a:srgbClr val="00B0F0"/>
                </a:solidFill>
                <a:hlinkClick r:id="rId8" action="ppaction://hlinksldjump"/>
              </a:rPr>
              <a:t> </a:t>
            </a:r>
            <a:r>
              <a:rPr spc="-10" dirty="0">
                <a:solidFill>
                  <a:srgbClr val="00B0F0"/>
                </a:solidFill>
                <a:hlinkClick r:id="rId8" action="ppaction://hlinksldjump"/>
              </a:rPr>
              <a:t>W</a:t>
            </a:r>
            <a:r>
              <a:rPr spc="-5" dirty="0">
                <a:solidFill>
                  <a:srgbClr val="00B0F0"/>
                </a:solidFill>
                <a:hlinkClick r:id="rId8" action="ppaction://hlinksldjump"/>
              </a:rPr>
              <a:t>eb</a:t>
            </a:r>
            <a:r>
              <a:rPr spc="-35" dirty="0">
                <a:solidFill>
                  <a:srgbClr val="00B0F0"/>
                </a:solidFill>
                <a:hlinkClick r:id="rId8" action="ppaction://hlinksldjump"/>
              </a:rPr>
              <a:t> </a:t>
            </a:r>
            <a:r>
              <a:rPr dirty="0">
                <a:solidFill>
                  <a:srgbClr val="00B0F0"/>
                </a:solidFill>
                <a:hlinkClick r:id="rId8" action="ppaction://hlinksldjump"/>
              </a:rPr>
              <a:t>s</a:t>
            </a:r>
            <a:r>
              <a:rPr spc="-5" dirty="0">
                <a:solidFill>
                  <a:srgbClr val="00B0F0"/>
                </a:solidFill>
                <a:hlinkClick r:id="rId8" action="ppaction://hlinksldjump"/>
              </a:rPr>
              <a:t>er</a:t>
            </a:r>
            <a:r>
              <a:rPr spc="-20" dirty="0">
                <a:solidFill>
                  <a:srgbClr val="00B0F0"/>
                </a:solidFill>
                <a:hlinkClick r:id="rId8" action="ppaction://hlinksldjump"/>
              </a:rPr>
              <a:t>v</a:t>
            </a:r>
            <a:r>
              <a:rPr spc="-5" dirty="0">
                <a:solidFill>
                  <a:srgbClr val="00B0F0"/>
                </a:solidFill>
                <a:hlinkClick r:id="rId8" action="ppaction://hlinksldjump"/>
              </a:rPr>
              <a:t>er</a:t>
            </a:r>
            <a:r>
              <a:rPr spc="-20" dirty="0">
                <a:solidFill>
                  <a:srgbClr val="00B0F0"/>
                </a:solidFill>
                <a:hlinkClick r:id="rId8" action="ppaction://hlinksldjump"/>
              </a:rPr>
              <a:t> </a:t>
            </a:r>
            <a:r>
              <a:rPr spc="-10" dirty="0">
                <a:solidFill>
                  <a:srgbClr val="00B0F0"/>
                </a:solidFill>
                <a:hlinkClick r:id="rId8" action="ppaction://hlinksldjump"/>
              </a:rPr>
              <a:t>m</a:t>
            </a:r>
            <a:r>
              <a:rPr spc="-5" dirty="0">
                <a:solidFill>
                  <a:srgbClr val="00B0F0"/>
                </a:solidFill>
                <a:hlinkClick r:id="rId8" action="ppaction://hlinksldjump"/>
              </a:rPr>
              <a:t>ode</a:t>
            </a:r>
            <a:r>
              <a:rPr spc="-15" dirty="0">
                <a:solidFill>
                  <a:srgbClr val="00B0F0"/>
                </a:solidFill>
                <a:hlinkClick r:id="rId8" action="ppaction://hlinksldjump"/>
              </a:rPr>
              <a:t> </a:t>
            </a:r>
            <a:r>
              <a:rPr dirty="0">
                <a:solidFill>
                  <a:srgbClr val="00B0F0"/>
                </a:solidFill>
                <a:hlinkClick r:id="rId8" action="ppaction://hlinksldjump"/>
              </a:rPr>
              <a:t>–</a:t>
            </a:r>
            <a:r>
              <a:rPr spc="-10" dirty="0">
                <a:solidFill>
                  <a:srgbClr val="00B0F0"/>
                </a:solidFill>
                <a:hlinkClick r:id="rId8" action="ppaction://hlinksldjump"/>
              </a:rPr>
              <a:t> </a:t>
            </a:r>
            <a:r>
              <a:rPr dirty="0">
                <a:solidFill>
                  <a:srgbClr val="00B0F0"/>
                </a:solidFill>
                <a:hlinkClick r:id="rId8" action="ppaction://hlinksldjump"/>
              </a:rPr>
              <a:t>f</a:t>
            </a:r>
            <a:r>
              <a:rPr spc="-5" dirty="0">
                <a:solidFill>
                  <a:srgbClr val="00B0F0"/>
                </a:solidFill>
                <a:hlinkClick r:id="rId8" action="ppaction://hlinksldjump"/>
              </a:rPr>
              <a:t>iles</a:t>
            </a:r>
            <a:r>
              <a:rPr spc="-15" dirty="0">
                <a:solidFill>
                  <a:srgbClr val="00B0F0"/>
                </a:solidFill>
                <a:hlinkClick r:id="rId8" action="ppaction://hlinksldjump"/>
              </a:rPr>
              <a:t> </a:t>
            </a:r>
            <a:r>
              <a:rPr spc="-5" dirty="0">
                <a:solidFill>
                  <a:srgbClr val="00B0F0"/>
                </a:solidFill>
                <a:hlinkClick r:id="rId8" action="ppaction://hlinksldjump"/>
              </a:rPr>
              <a:t>in</a:t>
            </a:r>
            <a:r>
              <a:rPr spc="-20" dirty="0">
                <a:solidFill>
                  <a:srgbClr val="00B0F0"/>
                </a:solidFill>
                <a:hlinkClick r:id="rId8" action="ppaction://hlinksldjump"/>
              </a:rPr>
              <a:t> </a:t>
            </a:r>
            <a:r>
              <a:rPr spc="-10" dirty="0">
                <a:solidFill>
                  <a:srgbClr val="00B0F0"/>
                </a:solidFill>
                <a:hlinkClick r:id="rId8" action="ppaction://hlinksldjump"/>
              </a:rPr>
              <a:t>F</a:t>
            </a:r>
            <a:r>
              <a:rPr spc="-5" dirty="0">
                <a:solidFill>
                  <a:srgbClr val="00B0F0"/>
                </a:solidFill>
                <a:hlinkClick r:id="rId8" action="ppaction://hlinksldjump"/>
              </a:rPr>
              <a:t>LASH</a:t>
            </a:r>
            <a:endParaRPr spc="-5" dirty="0">
              <a:solidFill>
                <a:srgbClr val="00B0F0"/>
              </a:solidFill>
            </a:endParaRPr>
          </a:p>
          <a:p>
            <a:pPr>
              <a:lnSpc>
                <a:spcPct val="100000"/>
              </a:lnSpc>
              <a:spcBef>
                <a:spcPts val="19"/>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pc="-5" dirty="0"/>
              <a:t>Lab</a:t>
            </a:r>
            <a:r>
              <a:rPr spc="-20" dirty="0"/>
              <a:t> </a:t>
            </a:r>
            <a:r>
              <a:rPr spc="-5" dirty="0"/>
              <a:t>7:</a:t>
            </a:r>
            <a:r>
              <a:rPr spc="-15" dirty="0"/>
              <a:t> </a:t>
            </a:r>
            <a:r>
              <a:rPr dirty="0"/>
              <a:t>Sock</a:t>
            </a:r>
            <a:r>
              <a:rPr spc="-5" dirty="0"/>
              <a:t>et</a:t>
            </a:r>
            <a:r>
              <a:rPr spc="-30" dirty="0"/>
              <a:t> </a:t>
            </a:r>
            <a:r>
              <a:rPr spc="-5" dirty="0"/>
              <a:t>in</a:t>
            </a:r>
            <a:r>
              <a:rPr dirty="0"/>
              <a:t>t</a:t>
            </a:r>
            <a:r>
              <a:rPr spc="-5" dirty="0"/>
              <a:t>er</a:t>
            </a:r>
            <a:r>
              <a:rPr dirty="0"/>
              <a:t>f</a:t>
            </a:r>
            <a:r>
              <a:rPr spc="-5" dirty="0"/>
              <a:t>a</a:t>
            </a:r>
            <a:r>
              <a:rPr spc="-10" dirty="0"/>
              <a:t>c</a:t>
            </a:r>
            <a:r>
              <a:rPr dirty="0"/>
              <a:t>e</a:t>
            </a:r>
          </a:p>
          <a:p>
            <a:pPr>
              <a:lnSpc>
                <a:spcPct val="100000"/>
              </a:lnSpc>
              <a:spcBef>
                <a:spcPts val="17"/>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pc="-5" dirty="0"/>
              <a:t>Lab</a:t>
            </a:r>
            <a:r>
              <a:rPr spc="-20" dirty="0"/>
              <a:t> </a:t>
            </a:r>
            <a:r>
              <a:rPr spc="-5" dirty="0"/>
              <a:t>8:</a:t>
            </a:r>
            <a:r>
              <a:rPr spc="-15" dirty="0"/>
              <a:t> </a:t>
            </a:r>
            <a:r>
              <a:rPr spc="-10" dirty="0"/>
              <a:t>M</a:t>
            </a:r>
            <a:r>
              <a:rPr spc="-5" dirty="0"/>
              <a:t>iniAP</a:t>
            </a:r>
            <a:r>
              <a:rPr spc="-35" dirty="0"/>
              <a:t> </a:t>
            </a:r>
            <a:r>
              <a:rPr spc="-10" dirty="0"/>
              <a:t>m</a:t>
            </a:r>
            <a:r>
              <a:rPr spc="-5" dirty="0"/>
              <a:t>ode</a:t>
            </a:r>
            <a:r>
              <a:rPr spc="-20" dirty="0"/>
              <a:t> </a:t>
            </a:r>
            <a:r>
              <a:rPr dirty="0"/>
              <a:t>f</a:t>
            </a:r>
            <a:r>
              <a:rPr spc="-5" dirty="0"/>
              <a:t>or</a:t>
            </a:r>
            <a:r>
              <a:rPr spc="-20" dirty="0"/>
              <a:t> </a:t>
            </a:r>
            <a:r>
              <a:rPr dirty="0"/>
              <a:t>t</a:t>
            </a:r>
            <a:r>
              <a:rPr spc="-5" dirty="0"/>
              <a:t>he</a:t>
            </a:r>
            <a:r>
              <a:rPr spc="-20" dirty="0"/>
              <a:t> </a:t>
            </a:r>
            <a:r>
              <a:rPr dirty="0"/>
              <a:t>f</a:t>
            </a:r>
            <a:r>
              <a:rPr spc="-5" dirty="0"/>
              <a:t>ir</a:t>
            </a:r>
            <a:r>
              <a:rPr spc="5" dirty="0"/>
              <a:t>s</a:t>
            </a:r>
            <a:r>
              <a:rPr dirty="0"/>
              <a:t>t</a:t>
            </a:r>
            <a:r>
              <a:rPr spc="-40" dirty="0"/>
              <a:t> </a:t>
            </a:r>
            <a:r>
              <a:rPr dirty="0"/>
              <a:t>s</a:t>
            </a:r>
            <a:r>
              <a:rPr spc="-5" dirty="0"/>
              <a:t>et</a:t>
            </a:r>
          </a:p>
          <a:p>
            <a:pPr>
              <a:lnSpc>
                <a:spcPct val="100000"/>
              </a:lnSpc>
              <a:spcBef>
                <a:spcPts val="17"/>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pc="-5" dirty="0"/>
              <a:t>Lab</a:t>
            </a:r>
            <a:r>
              <a:rPr spc="-20" dirty="0"/>
              <a:t> </a:t>
            </a:r>
            <a:r>
              <a:rPr spc="-5" dirty="0"/>
              <a:t>9:</a:t>
            </a:r>
            <a:r>
              <a:rPr spc="-15" dirty="0"/>
              <a:t> </a:t>
            </a:r>
            <a:r>
              <a:rPr dirty="0"/>
              <a:t>Sock</a:t>
            </a:r>
            <a:r>
              <a:rPr spc="-5" dirty="0"/>
              <a:t>et</a:t>
            </a:r>
            <a:r>
              <a:rPr spc="-30" dirty="0"/>
              <a:t> </a:t>
            </a:r>
            <a:r>
              <a:rPr spc="-5" dirty="0"/>
              <a:t>in</a:t>
            </a:r>
            <a:r>
              <a:rPr dirty="0"/>
              <a:t>t</a:t>
            </a:r>
            <a:r>
              <a:rPr spc="-5" dirty="0"/>
              <a:t>er</a:t>
            </a:r>
            <a:r>
              <a:rPr dirty="0"/>
              <a:t>f</a:t>
            </a:r>
            <a:r>
              <a:rPr spc="-5" dirty="0"/>
              <a:t>a</a:t>
            </a:r>
            <a:r>
              <a:rPr spc="-10" dirty="0"/>
              <a:t>c</a:t>
            </a:r>
            <a:r>
              <a:rPr dirty="0"/>
              <a:t>e</a:t>
            </a:r>
            <a:r>
              <a:rPr spc="-45" dirty="0"/>
              <a:t> </a:t>
            </a:r>
            <a:r>
              <a:rPr spc="-5" dirty="0"/>
              <a:t>in</a:t>
            </a:r>
            <a:r>
              <a:rPr spc="-10" dirty="0"/>
              <a:t> M</a:t>
            </a:r>
            <a:r>
              <a:rPr spc="-5" dirty="0"/>
              <a:t>iniAP</a:t>
            </a:r>
            <a:r>
              <a:rPr spc="-35" dirty="0"/>
              <a:t> </a:t>
            </a:r>
            <a:r>
              <a:rPr spc="-10" dirty="0"/>
              <a:t>m</a:t>
            </a:r>
            <a:r>
              <a:rPr spc="-5" dirty="0"/>
              <a:t>ode</a:t>
            </a:r>
          </a:p>
          <a:p>
            <a:pPr>
              <a:lnSpc>
                <a:spcPct val="100000"/>
              </a:lnSpc>
              <a:spcBef>
                <a:spcPts val="20"/>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pc="-5" dirty="0">
                <a:solidFill>
                  <a:srgbClr val="00B0F0"/>
                </a:solidFill>
                <a:hlinkClick r:id="rId9" action="ppaction://hlinksldjump"/>
              </a:rPr>
              <a:t>Lab</a:t>
            </a:r>
            <a:r>
              <a:rPr spc="-20" dirty="0">
                <a:solidFill>
                  <a:srgbClr val="00B0F0"/>
                </a:solidFill>
                <a:hlinkClick r:id="rId9" action="ppaction://hlinksldjump"/>
              </a:rPr>
              <a:t> </a:t>
            </a:r>
            <a:r>
              <a:rPr spc="-5" dirty="0">
                <a:solidFill>
                  <a:srgbClr val="00B0F0"/>
                </a:solidFill>
                <a:hlinkClick r:id="rId9" action="ppaction://hlinksldjump"/>
              </a:rPr>
              <a:t>10:</a:t>
            </a:r>
            <a:r>
              <a:rPr spc="-15" dirty="0">
                <a:solidFill>
                  <a:srgbClr val="00B0F0"/>
                </a:solidFill>
                <a:hlinkClick r:id="rId9" action="ppaction://hlinksldjump"/>
              </a:rPr>
              <a:t> </a:t>
            </a:r>
            <a:r>
              <a:rPr spc="-10" dirty="0">
                <a:solidFill>
                  <a:srgbClr val="00B0F0"/>
                </a:solidFill>
                <a:hlinkClick r:id="rId9" action="ppaction://hlinksldjump"/>
              </a:rPr>
              <a:t>W</a:t>
            </a:r>
            <a:r>
              <a:rPr spc="-5" dirty="0">
                <a:solidFill>
                  <a:srgbClr val="00B0F0"/>
                </a:solidFill>
                <a:hlinkClick r:id="rId9" action="ppaction://hlinksldjump"/>
              </a:rPr>
              <a:t>eb</a:t>
            </a:r>
            <a:r>
              <a:rPr spc="-35" dirty="0">
                <a:solidFill>
                  <a:srgbClr val="00B0F0"/>
                </a:solidFill>
                <a:hlinkClick r:id="rId9" action="ppaction://hlinksldjump"/>
              </a:rPr>
              <a:t> </a:t>
            </a:r>
            <a:r>
              <a:rPr dirty="0">
                <a:solidFill>
                  <a:srgbClr val="00B0F0"/>
                </a:solidFill>
                <a:hlinkClick r:id="rId9" action="ppaction://hlinksldjump"/>
              </a:rPr>
              <a:t>s</a:t>
            </a:r>
            <a:r>
              <a:rPr spc="-5" dirty="0">
                <a:solidFill>
                  <a:srgbClr val="00B0F0"/>
                </a:solidFill>
                <a:hlinkClick r:id="rId9" action="ppaction://hlinksldjump"/>
              </a:rPr>
              <a:t>er</a:t>
            </a:r>
            <a:r>
              <a:rPr spc="-20" dirty="0">
                <a:solidFill>
                  <a:srgbClr val="00B0F0"/>
                </a:solidFill>
                <a:hlinkClick r:id="rId9" action="ppaction://hlinksldjump"/>
              </a:rPr>
              <a:t>v</a:t>
            </a:r>
            <a:r>
              <a:rPr spc="-5" dirty="0">
                <a:solidFill>
                  <a:srgbClr val="00B0F0"/>
                </a:solidFill>
                <a:hlinkClick r:id="rId9" action="ppaction://hlinksldjump"/>
              </a:rPr>
              <a:t>er</a:t>
            </a:r>
            <a:r>
              <a:rPr spc="-20" dirty="0">
                <a:solidFill>
                  <a:srgbClr val="00B0F0"/>
                </a:solidFill>
                <a:hlinkClick r:id="rId9" action="ppaction://hlinksldjump"/>
              </a:rPr>
              <a:t> </a:t>
            </a:r>
            <a:r>
              <a:rPr spc="-5" dirty="0">
                <a:solidFill>
                  <a:srgbClr val="00B0F0"/>
                </a:solidFill>
                <a:hlinkClick r:id="rId9" action="ppaction://hlinksldjump"/>
              </a:rPr>
              <a:t>in</a:t>
            </a:r>
            <a:r>
              <a:rPr spc="-10" dirty="0">
                <a:solidFill>
                  <a:srgbClr val="00B0F0"/>
                </a:solidFill>
                <a:hlinkClick r:id="rId9" action="ppaction://hlinksldjump"/>
              </a:rPr>
              <a:t> M</a:t>
            </a:r>
            <a:r>
              <a:rPr spc="-5" dirty="0">
                <a:solidFill>
                  <a:srgbClr val="00B0F0"/>
                </a:solidFill>
                <a:hlinkClick r:id="rId9" action="ppaction://hlinksldjump"/>
              </a:rPr>
              <a:t>iniAP</a:t>
            </a:r>
            <a:r>
              <a:rPr spc="-35" dirty="0">
                <a:solidFill>
                  <a:srgbClr val="00B0F0"/>
                </a:solidFill>
                <a:hlinkClick r:id="rId9" action="ppaction://hlinksldjump"/>
              </a:rPr>
              <a:t> </a:t>
            </a:r>
            <a:r>
              <a:rPr spc="-10" dirty="0">
                <a:solidFill>
                  <a:srgbClr val="00B0F0"/>
                </a:solidFill>
                <a:hlinkClick r:id="rId9" action="ppaction://hlinksldjump"/>
              </a:rPr>
              <a:t>m</a:t>
            </a:r>
            <a:r>
              <a:rPr spc="-5" dirty="0">
                <a:solidFill>
                  <a:srgbClr val="00B0F0"/>
                </a:solidFill>
                <a:hlinkClick r:id="rId9" action="ppaction://hlinksldjump"/>
              </a:rPr>
              <a:t>ode</a:t>
            </a:r>
            <a:endParaRPr spc="-5" dirty="0">
              <a:solidFill>
                <a:srgbClr val="00B0F0"/>
              </a:solidFill>
            </a:endParaRPr>
          </a:p>
        </p:txBody>
      </p:sp>
      <p:sp>
        <p:nvSpPr>
          <p:cNvPr id="7" name="object 7"/>
          <p:cNvSpPr txBox="1"/>
          <p:nvPr/>
        </p:nvSpPr>
        <p:spPr>
          <a:xfrm>
            <a:off x="4595625" y="1342679"/>
            <a:ext cx="3544570" cy="3131627"/>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1400" u="heavy" spc="-5" dirty="0">
                <a:solidFill>
                  <a:srgbClr val="570D57"/>
                </a:solidFill>
                <a:latin typeface="Arial"/>
                <a:cs typeface="Arial"/>
              </a:rPr>
              <a:t>Lab</a:t>
            </a:r>
            <a:r>
              <a:rPr sz="1400" u="heavy" spc="-20" dirty="0">
                <a:solidFill>
                  <a:srgbClr val="570D57"/>
                </a:solidFill>
                <a:latin typeface="Arial"/>
                <a:cs typeface="Arial"/>
              </a:rPr>
              <a:t> </a:t>
            </a:r>
            <a:r>
              <a:rPr sz="1400" u="heavy" spc="-110" dirty="0">
                <a:solidFill>
                  <a:srgbClr val="570D57"/>
                </a:solidFill>
                <a:latin typeface="Arial"/>
                <a:cs typeface="Arial"/>
              </a:rPr>
              <a:t>1</a:t>
            </a:r>
            <a:r>
              <a:rPr sz="1400" u="heavy" spc="-5" dirty="0">
                <a:solidFill>
                  <a:srgbClr val="570D57"/>
                </a:solidFill>
                <a:latin typeface="Arial"/>
                <a:cs typeface="Arial"/>
              </a:rPr>
              <a:t>1:</a:t>
            </a:r>
            <a:r>
              <a:rPr sz="1400" u="heavy" spc="-15" dirty="0">
                <a:solidFill>
                  <a:srgbClr val="570D57"/>
                </a:solidFill>
                <a:latin typeface="Arial"/>
                <a:cs typeface="Arial"/>
              </a:rPr>
              <a:t> </a:t>
            </a:r>
            <a:r>
              <a:rPr sz="1400" u="heavy" spc="-10" dirty="0">
                <a:solidFill>
                  <a:srgbClr val="570D57"/>
                </a:solidFill>
                <a:latin typeface="Arial"/>
                <a:cs typeface="Arial"/>
              </a:rPr>
              <a:t>R</a:t>
            </a:r>
            <a:r>
              <a:rPr sz="1400" u="heavy" spc="-5" dirty="0">
                <a:solidFill>
                  <a:srgbClr val="570D57"/>
                </a:solidFill>
                <a:latin typeface="Arial"/>
                <a:cs typeface="Arial"/>
              </a:rPr>
              <a:t>e</a:t>
            </a:r>
            <a:r>
              <a:rPr sz="1400" u="heavy" spc="-10" dirty="0">
                <a:solidFill>
                  <a:srgbClr val="570D57"/>
                </a:solidFill>
                <a:latin typeface="Arial"/>
                <a:cs typeface="Arial"/>
              </a:rPr>
              <a:t>m</a:t>
            </a:r>
            <a:r>
              <a:rPr sz="1400" u="heavy" spc="-5" dirty="0">
                <a:solidFill>
                  <a:srgbClr val="570D57"/>
                </a:solidFill>
                <a:latin typeface="Arial"/>
                <a:cs typeface="Arial"/>
              </a:rPr>
              <a:t>o</a:t>
            </a:r>
            <a:r>
              <a:rPr sz="1400" u="heavy" dirty="0">
                <a:solidFill>
                  <a:srgbClr val="570D57"/>
                </a:solidFill>
                <a:latin typeface="Arial"/>
                <a:cs typeface="Arial"/>
              </a:rPr>
              <a:t>te</a:t>
            </a:r>
            <a:r>
              <a:rPr sz="1400" u="heavy" spc="-20" dirty="0">
                <a:solidFill>
                  <a:srgbClr val="570D57"/>
                </a:solidFill>
                <a:latin typeface="Arial"/>
                <a:cs typeface="Arial"/>
              </a:rPr>
              <a:t> </a:t>
            </a:r>
            <a:r>
              <a:rPr sz="1400" u="heavy" dirty="0">
                <a:solidFill>
                  <a:srgbClr val="570D57"/>
                </a:solidFill>
                <a:latin typeface="Arial"/>
                <a:cs typeface="Arial"/>
              </a:rPr>
              <a:t>c</a:t>
            </a:r>
            <a:r>
              <a:rPr sz="1400" u="heavy" spc="-5" dirty="0">
                <a:solidFill>
                  <a:srgbClr val="570D57"/>
                </a:solidFill>
                <a:latin typeface="Arial"/>
                <a:cs typeface="Arial"/>
              </a:rPr>
              <a:t>on</a:t>
            </a:r>
            <a:r>
              <a:rPr sz="1400" u="heavy" dirty="0">
                <a:solidFill>
                  <a:srgbClr val="570D57"/>
                </a:solidFill>
                <a:latin typeface="Arial"/>
                <a:cs typeface="Arial"/>
              </a:rPr>
              <a:t>trol</a:t>
            </a:r>
            <a:r>
              <a:rPr sz="1400" u="heavy" spc="-45" dirty="0">
                <a:solidFill>
                  <a:srgbClr val="570D57"/>
                </a:solidFill>
                <a:latin typeface="Arial"/>
                <a:cs typeface="Arial"/>
              </a:rPr>
              <a:t> </a:t>
            </a:r>
            <a:r>
              <a:rPr sz="1400" u="heavy" spc="-5" dirty="0">
                <a:solidFill>
                  <a:srgbClr val="570D57"/>
                </a:solidFill>
                <a:latin typeface="Arial"/>
                <a:cs typeface="Arial"/>
              </a:rPr>
              <a:t>of</a:t>
            </a:r>
            <a:r>
              <a:rPr sz="1400" u="heavy" spc="-15" dirty="0">
                <a:solidFill>
                  <a:srgbClr val="570D57"/>
                </a:solidFill>
                <a:latin typeface="Arial"/>
                <a:cs typeface="Arial"/>
              </a:rPr>
              <a:t> </a:t>
            </a:r>
            <a:r>
              <a:rPr sz="1400" u="heavy" dirty="0">
                <a:solidFill>
                  <a:srgbClr val="570D57"/>
                </a:solidFill>
                <a:latin typeface="Arial"/>
                <a:cs typeface="Arial"/>
              </a:rPr>
              <a:t>GPIO</a:t>
            </a:r>
            <a:r>
              <a:rPr sz="1400" u="heavy" spc="-20" dirty="0">
                <a:solidFill>
                  <a:srgbClr val="570D57"/>
                </a:solidFill>
                <a:latin typeface="Arial"/>
                <a:cs typeface="Arial"/>
              </a:rPr>
              <a:t> </a:t>
            </a:r>
            <a:r>
              <a:rPr sz="1400" u="heavy" spc="-5" dirty="0">
                <a:solidFill>
                  <a:srgbClr val="570D57"/>
                </a:solidFill>
                <a:latin typeface="Arial"/>
                <a:cs typeface="Arial"/>
              </a:rPr>
              <a:t>in</a:t>
            </a:r>
            <a:r>
              <a:rPr sz="1400" u="heavy" dirty="0">
                <a:solidFill>
                  <a:srgbClr val="570D57"/>
                </a:solidFill>
                <a:latin typeface="Arial"/>
                <a:cs typeface="Arial"/>
              </a:rPr>
              <a:t>t</a:t>
            </a:r>
            <a:r>
              <a:rPr sz="1400" u="heavy" spc="-5" dirty="0">
                <a:solidFill>
                  <a:srgbClr val="570D57"/>
                </a:solidFill>
                <a:latin typeface="Arial"/>
                <a:cs typeface="Arial"/>
              </a:rPr>
              <a:t>er</a:t>
            </a:r>
            <a:r>
              <a:rPr sz="1400" u="heavy" dirty="0">
                <a:solidFill>
                  <a:srgbClr val="570D57"/>
                </a:solidFill>
                <a:latin typeface="Arial"/>
                <a:cs typeface="Arial"/>
              </a:rPr>
              <a:t>f</a:t>
            </a:r>
            <a:r>
              <a:rPr sz="1400" u="heavy" spc="-5" dirty="0">
                <a:solidFill>
                  <a:srgbClr val="570D57"/>
                </a:solidFill>
                <a:latin typeface="Arial"/>
                <a:cs typeface="Arial"/>
              </a:rPr>
              <a:t>a</a:t>
            </a:r>
            <a:r>
              <a:rPr sz="1400" u="heavy" spc="-10" dirty="0">
                <a:solidFill>
                  <a:srgbClr val="570D57"/>
                </a:solidFill>
                <a:latin typeface="Arial"/>
                <a:cs typeface="Arial"/>
              </a:rPr>
              <a:t>c</a:t>
            </a:r>
            <a:r>
              <a:rPr sz="1400" u="heavy" spc="-5" dirty="0">
                <a:solidFill>
                  <a:srgbClr val="570D57"/>
                </a:solidFill>
                <a:latin typeface="Arial"/>
                <a:cs typeface="Arial"/>
              </a:rPr>
              <a:t>es</a:t>
            </a:r>
            <a:endParaRPr sz="1400" dirty="0">
              <a:latin typeface="Arial"/>
              <a:cs typeface="Arial"/>
            </a:endParaRPr>
          </a:p>
          <a:p>
            <a:pPr>
              <a:lnSpc>
                <a:spcPct val="100000"/>
              </a:lnSpc>
              <a:spcBef>
                <a:spcPts val="17"/>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z="1400" u="heavy" spc="-5" dirty="0">
                <a:solidFill>
                  <a:srgbClr val="570D57"/>
                </a:solidFill>
                <a:latin typeface="Arial"/>
                <a:cs typeface="Arial"/>
              </a:rPr>
              <a:t>Lab</a:t>
            </a:r>
            <a:r>
              <a:rPr sz="1400" u="heavy" spc="-20" dirty="0">
                <a:solidFill>
                  <a:srgbClr val="570D57"/>
                </a:solidFill>
                <a:latin typeface="Arial"/>
                <a:cs typeface="Arial"/>
              </a:rPr>
              <a:t> </a:t>
            </a:r>
            <a:r>
              <a:rPr sz="1400" u="heavy" spc="-5" dirty="0">
                <a:solidFill>
                  <a:srgbClr val="570D57"/>
                </a:solidFill>
                <a:latin typeface="Arial"/>
                <a:cs typeface="Arial"/>
              </a:rPr>
              <a:t>12:</a:t>
            </a:r>
            <a:r>
              <a:rPr sz="1400" u="heavy" spc="-15" dirty="0">
                <a:solidFill>
                  <a:srgbClr val="570D57"/>
                </a:solidFill>
                <a:latin typeface="Arial"/>
                <a:cs typeface="Arial"/>
              </a:rPr>
              <a:t> </a:t>
            </a:r>
            <a:r>
              <a:rPr sz="1400" u="heavy" dirty="0">
                <a:solidFill>
                  <a:srgbClr val="570D57"/>
                </a:solidFill>
                <a:latin typeface="Arial"/>
                <a:cs typeface="Arial"/>
              </a:rPr>
              <a:t>I</a:t>
            </a:r>
            <a:r>
              <a:rPr sz="1400" u="heavy" spc="-5" dirty="0">
                <a:solidFill>
                  <a:srgbClr val="570D57"/>
                </a:solidFill>
                <a:latin typeface="Arial"/>
                <a:cs typeface="Arial"/>
              </a:rPr>
              <a:t>nput</a:t>
            </a:r>
            <a:r>
              <a:rPr sz="1400" u="heavy" spc="-35" dirty="0">
                <a:solidFill>
                  <a:srgbClr val="570D57"/>
                </a:solidFill>
                <a:latin typeface="Arial"/>
                <a:cs typeface="Arial"/>
              </a:rPr>
              <a:t> </a:t>
            </a:r>
            <a:r>
              <a:rPr sz="1400" u="heavy" spc="-5" dirty="0">
                <a:solidFill>
                  <a:srgbClr val="570D57"/>
                </a:solidFill>
                <a:latin typeface="Arial"/>
                <a:cs typeface="Arial"/>
              </a:rPr>
              <a:t>de</a:t>
            </a:r>
            <a:r>
              <a:rPr sz="1400" u="heavy" spc="-10" dirty="0">
                <a:solidFill>
                  <a:srgbClr val="570D57"/>
                </a:solidFill>
                <a:latin typeface="Arial"/>
                <a:cs typeface="Arial"/>
              </a:rPr>
              <a:t>m</a:t>
            </a:r>
            <a:r>
              <a:rPr sz="1400" u="heavy" dirty="0">
                <a:solidFill>
                  <a:srgbClr val="570D57"/>
                </a:solidFill>
                <a:latin typeface="Arial"/>
                <a:cs typeface="Arial"/>
              </a:rPr>
              <a:t>o</a:t>
            </a:r>
            <a:endParaRPr sz="1400" dirty="0">
              <a:latin typeface="Arial"/>
              <a:cs typeface="Arial"/>
            </a:endParaRPr>
          </a:p>
          <a:p>
            <a:pPr>
              <a:lnSpc>
                <a:spcPct val="100000"/>
              </a:lnSpc>
              <a:spcBef>
                <a:spcPts val="17"/>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z="1400" u="heavy" spc="-5" dirty="0">
                <a:solidFill>
                  <a:srgbClr val="570D57"/>
                </a:solidFill>
                <a:latin typeface="Arial"/>
                <a:cs typeface="Arial"/>
              </a:rPr>
              <a:t>Lab</a:t>
            </a:r>
            <a:r>
              <a:rPr sz="1400" u="heavy" spc="-20" dirty="0">
                <a:solidFill>
                  <a:srgbClr val="570D57"/>
                </a:solidFill>
                <a:latin typeface="Arial"/>
                <a:cs typeface="Arial"/>
              </a:rPr>
              <a:t> </a:t>
            </a:r>
            <a:r>
              <a:rPr sz="1400" u="heavy" spc="-5" dirty="0">
                <a:solidFill>
                  <a:srgbClr val="570D57"/>
                </a:solidFill>
                <a:latin typeface="Arial"/>
                <a:cs typeface="Arial"/>
              </a:rPr>
              <a:t>13:</a:t>
            </a:r>
            <a:r>
              <a:rPr sz="1400" u="heavy" spc="-15" dirty="0">
                <a:solidFill>
                  <a:srgbClr val="570D57"/>
                </a:solidFill>
                <a:latin typeface="Arial"/>
                <a:cs typeface="Arial"/>
              </a:rPr>
              <a:t> </a:t>
            </a:r>
            <a:r>
              <a:rPr sz="1400" u="heavy" dirty="0">
                <a:solidFill>
                  <a:srgbClr val="570D57"/>
                </a:solidFill>
                <a:latin typeface="Arial"/>
                <a:cs typeface="Arial"/>
              </a:rPr>
              <a:t>Sock</a:t>
            </a:r>
            <a:r>
              <a:rPr sz="1400" u="heavy" spc="-5" dirty="0">
                <a:solidFill>
                  <a:srgbClr val="570D57"/>
                </a:solidFill>
                <a:latin typeface="Arial"/>
                <a:cs typeface="Arial"/>
              </a:rPr>
              <a:t>et</a:t>
            </a:r>
            <a:r>
              <a:rPr sz="1400" u="heavy" spc="-40" dirty="0">
                <a:solidFill>
                  <a:srgbClr val="570D57"/>
                </a:solidFill>
                <a:latin typeface="Arial"/>
                <a:cs typeface="Arial"/>
              </a:rPr>
              <a:t> </a:t>
            </a:r>
            <a:r>
              <a:rPr sz="1400" u="heavy" dirty="0">
                <a:solidFill>
                  <a:srgbClr val="570D57"/>
                </a:solidFill>
                <a:latin typeface="Arial"/>
                <a:cs typeface="Arial"/>
              </a:rPr>
              <a:t>Ser</a:t>
            </a:r>
            <a:r>
              <a:rPr sz="1400" u="heavy" spc="-20" dirty="0">
                <a:solidFill>
                  <a:srgbClr val="570D57"/>
                </a:solidFill>
                <a:latin typeface="Arial"/>
                <a:cs typeface="Arial"/>
              </a:rPr>
              <a:t>v</a:t>
            </a:r>
            <a:r>
              <a:rPr sz="1400" u="heavy" spc="-5" dirty="0">
                <a:solidFill>
                  <a:srgbClr val="570D57"/>
                </a:solidFill>
                <a:latin typeface="Arial"/>
                <a:cs typeface="Arial"/>
              </a:rPr>
              <a:t>er</a:t>
            </a:r>
            <a:endParaRPr sz="1400" dirty="0">
              <a:latin typeface="Arial"/>
              <a:cs typeface="Arial"/>
            </a:endParaRPr>
          </a:p>
          <a:p>
            <a:pPr>
              <a:lnSpc>
                <a:spcPct val="100000"/>
              </a:lnSpc>
              <a:spcBef>
                <a:spcPts val="19"/>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z="1400" u="heavy" spc="-5" dirty="0">
                <a:solidFill>
                  <a:srgbClr val="570D57"/>
                </a:solidFill>
                <a:latin typeface="Arial"/>
                <a:cs typeface="Arial"/>
              </a:rPr>
              <a:t>Lab</a:t>
            </a:r>
            <a:r>
              <a:rPr sz="1400" u="heavy" spc="-20" dirty="0">
                <a:solidFill>
                  <a:srgbClr val="570D57"/>
                </a:solidFill>
                <a:latin typeface="Arial"/>
                <a:cs typeface="Arial"/>
              </a:rPr>
              <a:t> </a:t>
            </a:r>
            <a:r>
              <a:rPr sz="1400" u="heavy" spc="-5" dirty="0">
                <a:solidFill>
                  <a:srgbClr val="570D57"/>
                </a:solidFill>
                <a:latin typeface="Arial"/>
                <a:cs typeface="Arial"/>
              </a:rPr>
              <a:t>14:</a:t>
            </a:r>
            <a:r>
              <a:rPr sz="1400" u="heavy" spc="-15" dirty="0">
                <a:solidFill>
                  <a:srgbClr val="570D57"/>
                </a:solidFill>
                <a:latin typeface="Arial"/>
                <a:cs typeface="Arial"/>
              </a:rPr>
              <a:t> </a:t>
            </a:r>
            <a:r>
              <a:rPr sz="1400" u="heavy" spc="-5" dirty="0">
                <a:solidFill>
                  <a:srgbClr val="570D57"/>
                </a:solidFill>
                <a:latin typeface="Arial"/>
                <a:cs typeface="Arial"/>
              </a:rPr>
              <a:t>Low</a:t>
            </a:r>
            <a:r>
              <a:rPr sz="1400" u="heavy" spc="-15" dirty="0">
                <a:solidFill>
                  <a:srgbClr val="570D57"/>
                </a:solidFill>
                <a:latin typeface="Arial"/>
                <a:cs typeface="Arial"/>
              </a:rPr>
              <a:t> </a:t>
            </a:r>
            <a:r>
              <a:rPr sz="1400" u="heavy" dirty="0">
                <a:solidFill>
                  <a:srgbClr val="570D57"/>
                </a:solidFill>
                <a:latin typeface="Arial"/>
                <a:cs typeface="Arial"/>
              </a:rPr>
              <a:t>Po</a:t>
            </a:r>
            <a:r>
              <a:rPr sz="1400" u="heavy" spc="-20" dirty="0">
                <a:solidFill>
                  <a:srgbClr val="570D57"/>
                </a:solidFill>
                <a:latin typeface="Arial"/>
                <a:cs typeface="Arial"/>
              </a:rPr>
              <a:t>w</a:t>
            </a:r>
            <a:r>
              <a:rPr sz="1400" u="heavy" spc="-5" dirty="0">
                <a:solidFill>
                  <a:srgbClr val="570D57"/>
                </a:solidFill>
                <a:latin typeface="Arial"/>
                <a:cs typeface="Arial"/>
              </a:rPr>
              <a:t>er</a:t>
            </a:r>
            <a:r>
              <a:rPr sz="1400" u="heavy" spc="-10" dirty="0">
                <a:solidFill>
                  <a:srgbClr val="570D57"/>
                </a:solidFill>
                <a:latin typeface="Arial"/>
                <a:cs typeface="Arial"/>
              </a:rPr>
              <a:t> M</a:t>
            </a:r>
            <a:r>
              <a:rPr sz="1400" u="heavy" spc="-5" dirty="0">
                <a:solidFill>
                  <a:srgbClr val="570D57"/>
                </a:solidFill>
                <a:latin typeface="Arial"/>
                <a:cs typeface="Arial"/>
              </a:rPr>
              <a:t>odes</a:t>
            </a:r>
            <a:endParaRPr sz="1400" dirty="0">
              <a:latin typeface="Arial"/>
              <a:cs typeface="Arial"/>
            </a:endParaRPr>
          </a:p>
          <a:p>
            <a:pPr>
              <a:lnSpc>
                <a:spcPct val="100000"/>
              </a:lnSpc>
              <a:spcBef>
                <a:spcPts val="17"/>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z="1400" u="heavy" spc="-5" dirty="0">
                <a:solidFill>
                  <a:srgbClr val="00B0F0"/>
                </a:solidFill>
                <a:latin typeface="Arial"/>
                <a:cs typeface="Arial"/>
                <a:hlinkClick r:id="rId10" action="ppaction://hlinksldjump"/>
              </a:rPr>
              <a:t>Lab</a:t>
            </a:r>
            <a:r>
              <a:rPr sz="1400" u="heavy" spc="-20" dirty="0">
                <a:solidFill>
                  <a:srgbClr val="00B0F0"/>
                </a:solidFill>
                <a:latin typeface="Arial"/>
                <a:cs typeface="Arial"/>
                <a:hlinkClick r:id="rId10" action="ppaction://hlinksldjump"/>
              </a:rPr>
              <a:t> </a:t>
            </a:r>
            <a:r>
              <a:rPr sz="1400" u="heavy" spc="-5" dirty="0">
                <a:solidFill>
                  <a:srgbClr val="00B0F0"/>
                </a:solidFill>
                <a:latin typeface="Arial"/>
                <a:cs typeface="Arial"/>
                <a:hlinkClick r:id="rId10" action="ppaction://hlinksldjump"/>
              </a:rPr>
              <a:t>15:</a:t>
            </a:r>
            <a:r>
              <a:rPr sz="1400" u="heavy" spc="-15" dirty="0">
                <a:solidFill>
                  <a:srgbClr val="00B0F0"/>
                </a:solidFill>
                <a:latin typeface="Arial"/>
                <a:cs typeface="Arial"/>
                <a:hlinkClick r:id="rId10" action="ppaction://hlinksldjump"/>
              </a:rPr>
              <a:t> </a:t>
            </a:r>
            <a:r>
              <a:rPr sz="1400" u="heavy" spc="-10" dirty="0">
                <a:solidFill>
                  <a:srgbClr val="00B0F0"/>
                </a:solidFill>
                <a:latin typeface="Arial"/>
                <a:cs typeface="Arial"/>
                <a:hlinkClick r:id="rId10" action="ppaction://hlinksldjump"/>
              </a:rPr>
              <a:t>H</a:t>
            </a:r>
            <a:r>
              <a:rPr sz="1400" u="heavy" dirty="0">
                <a:solidFill>
                  <a:srgbClr val="00B0F0"/>
                </a:solidFill>
                <a:latin typeface="Arial"/>
                <a:cs typeface="Arial"/>
                <a:hlinkClick r:id="rId10" action="ppaction://hlinksldjump"/>
              </a:rPr>
              <a:t>W</a:t>
            </a:r>
            <a:r>
              <a:rPr sz="1400" u="heavy" spc="-5" dirty="0">
                <a:solidFill>
                  <a:srgbClr val="00B0F0"/>
                </a:solidFill>
                <a:latin typeface="Arial"/>
                <a:cs typeface="Arial"/>
                <a:hlinkClick r:id="rId10" action="ppaction://hlinksldjump"/>
              </a:rPr>
              <a:t> </a:t>
            </a:r>
            <a:r>
              <a:rPr sz="1400" u="heavy" dirty="0">
                <a:solidFill>
                  <a:srgbClr val="00B0F0"/>
                </a:solidFill>
                <a:latin typeface="Arial"/>
                <a:cs typeface="Arial"/>
                <a:hlinkClick r:id="rId10" action="ppaction://hlinksldjump"/>
              </a:rPr>
              <a:t>s</a:t>
            </a:r>
            <a:r>
              <a:rPr sz="1400" u="heavy" spc="-20" dirty="0">
                <a:solidFill>
                  <a:srgbClr val="00B0F0"/>
                </a:solidFill>
                <a:latin typeface="Arial"/>
                <a:cs typeface="Arial"/>
                <a:hlinkClick r:id="rId10" action="ppaction://hlinksldjump"/>
              </a:rPr>
              <a:t>w</a:t>
            </a:r>
            <a:r>
              <a:rPr sz="1400" u="heavy" spc="-5" dirty="0">
                <a:solidFill>
                  <a:srgbClr val="00B0F0"/>
                </a:solidFill>
                <a:latin typeface="Arial"/>
                <a:cs typeface="Arial"/>
                <a:hlinkClick r:id="rId10" action="ppaction://hlinksldjump"/>
              </a:rPr>
              <a:t>i</a:t>
            </a:r>
            <a:r>
              <a:rPr sz="1400" u="heavy" dirty="0">
                <a:solidFill>
                  <a:srgbClr val="00B0F0"/>
                </a:solidFill>
                <a:latin typeface="Arial"/>
                <a:cs typeface="Arial"/>
                <a:hlinkClick r:id="rId10" action="ppaction://hlinksldjump"/>
              </a:rPr>
              <a:t>tch</a:t>
            </a:r>
            <a:r>
              <a:rPr sz="1400" u="heavy" spc="-20" dirty="0">
                <a:solidFill>
                  <a:srgbClr val="00B0F0"/>
                </a:solidFill>
                <a:latin typeface="Arial"/>
                <a:cs typeface="Arial"/>
                <a:hlinkClick r:id="rId10" action="ppaction://hlinksldjump"/>
              </a:rPr>
              <a:t> </a:t>
            </a:r>
            <a:r>
              <a:rPr sz="1400" u="heavy" dirty="0">
                <a:solidFill>
                  <a:srgbClr val="00B0F0"/>
                </a:solidFill>
                <a:latin typeface="Arial"/>
                <a:cs typeface="Arial"/>
                <a:hlinkClick r:id="rId10" action="ppaction://hlinksldjump"/>
              </a:rPr>
              <a:t>from</a:t>
            </a:r>
            <a:r>
              <a:rPr sz="1400" u="heavy" spc="-25" dirty="0">
                <a:solidFill>
                  <a:srgbClr val="00B0F0"/>
                </a:solidFill>
                <a:latin typeface="Arial"/>
                <a:cs typeface="Arial"/>
                <a:hlinkClick r:id="rId10" action="ppaction://hlinksldjump"/>
              </a:rPr>
              <a:t> </a:t>
            </a:r>
            <a:r>
              <a:rPr sz="1400" u="heavy" dirty="0">
                <a:solidFill>
                  <a:srgbClr val="00B0F0"/>
                </a:solidFill>
                <a:latin typeface="Arial"/>
                <a:cs typeface="Arial"/>
                <a:hlinkClick r:id="rId10" action="ppaction://hlinksldjump"/>
              </a:rPr>
              <a:t>S</a:t>
            </a:r>
            <a:r>
              <a:rPr sz="1400" u="heavy" spc="-114" dirty="0">
                <a:solidFill>
                  <a:srgbClr val="00B0F0"/>
                </a:solidFill>
                <a:latin typeface="Arial"/>
                <a:cs typeface="Arial"/>
                <a:hlinkClick r:id="rId10" action="ppaction://hlinksldjump"/>
              </a:rPr>
              <a:t>T</a:t>
            </a:r>
            <a:r>
              <a:rPr sz="1400" u="heavy" dirty="0">
                <a:solidFill>
                  <a:srgbClr val="00B0F0"/>
                </a:solidFill>
                <a:latin typeface="Arial"/>
                <a:cs typeface="Arial"/>
                <a:hlinkClick r:id="rId10" action="ppaction://hlinksldjump"/>
              </a:rPr>
              <a:t>A</a:t>
            </a:r>
            <a:r>
              <a:rPr sz="1400" u="heavy" spc="-80" dirty="0">
                <a:solidFill>
                  <a:srgbClr val="00B0F0"/>
                </a:solidFill>
                <a:latin typeface="Arial"/>
                <a:cs typeface="Arial"/>
                <a:hlinkClick r:id="rId10" action="ppaction://hlinksldjump"/>
              </a:rPr>
              <a:t> </a:t>
            </a:r>
            <a:r>
              <a:rPr sz="1400" u="heavy" dirty="0">
                <a:solidFill>
                  <a:srgbClr val="00B0F0"/>
                </a:solidFill>
                <a:latin typeface="Arial"/>
                <a:cs typeface="Arial"/>
                <a:hlinkClick r:id="rId10" action="ppaction://hlinksldjump"/>
              </a:rPr>
              <a:t>to</a:t>
            </a:r>
            <a:r>
              <a:rPr sz="1400" u="heavy" spc="-10" dirty="0">
                <a:solidFill>
                  <a:srgbClr val="00B0F0"/>
                </a:solidFill>
                <a:latin typeface="Arial"/>
                <a:cs typeface="Arial"/>
                <a:hlinkClick r:id="rId10" action="ppaction://hlinksldjump"/>
              </a:rPr>
              <a:t> M</a:t>
            </a:r>
            <a:r>
              <a:rPr sz="1400" u="heavy" spc="-5" dirty="0">
                <a:solidFill>
                  <a:srgbClr val="00B0F0"/>
                </a:solidFill>
                <a:latin typeface="Arial"/>
                <a:cs typeface="Arial"/>
                <a:hlinkClick r:id="rId10" action="ppaction://hlinksldjump"/>
              </a:rPr>
              <a:t>iniAP</a:t>
            </a:r>
            <a:endParaRPr sz="1400" dirty="0">
              <a:solidFill>
                <a:srgbClr val="00B0F0"/>
              </a:solidFill>
              <a:latin typeface="Arial"/>
              <a:cs typeface="Arial"/>
            </a:endParaRPr>
          </a:p>
          <a:p>
            <a:pPr>
              <a:lnSpc>
                <a:spcPct val="100000"/>
              </a:lnSpc>
              <a:spcBef>
                <a:spcPts val="17"/>
              </a:spcBef>
              <a:buClr>
                <a:srgbClr val="39A8DC"/>
              </a:buClr>
              <a:buFont typeface="Arial"/>
              <a:buChar char="•"/>
            </a:pPr>
            <a:endParaRPr sz="1550" dirty="0">
              <a:latin typeface="Times New Roman"/>
              <a:cs typeface="Times New Roman"/>
            </a:endParaRPr>
          </a:p>
          <a:p>
            <a:pPr marL="190500" indent="-177800">
              <a:lnSpc>
                <a:spcPct val="100000"/>
              </a:lnSpc>
              <a:buClr>
                <a:srgbClr val="39A8DC"/>
              </a:buClr>
              <a:buFont typeface="Arial"/>
              <a:buChar char="•"/>
              <a:tabLst>
                <a:tab pos="191135" algn="l"/>
              </a:tabLst>
            </a:pPr>
            <a:r>
              <a:rPr sz="1400" u="heavy" spc="-5" dirty="0">
                <a:solidFill>
                  <a:srgbClr val="570D57"/>
                </a:solidFill>
                <a:latin typeface="Arial"/>
                <a:cs typeface="Arial"/>
              </a:rPr>
              <a:t>Lab</a:t>
            </a:r>
            <a:r>
              <a:rPr sz="1400" u="heavy" spc="-20" dirty="0">
                <a:solidFill>
                  <a:srgbClr val="570D57"/>
                </a:solidFill>
                <a:latin typeface="Arial"/>
                <a:cs typeface="Arial"/>
              </a:rPr>
              <a:t> </a:t>
            </a:r>
            <a:r>
              <a:rPr sz="1400" u="heavy" spc="-5" dirty="0">
                <a:solidFill>
                  <a:srgbClr val="570D57"/>
                </a:solidFill>
                <a:latin typeface="Arial"/>
                <a:cs typeface="Arial"/>
              </a:rPr>
              <a:t>16:</a:t>
            </a:r>
            <a:r>
              <a:rPr sz="1400" u="heavy" spc="-15" dirty="0">
                <a:solidFill>
                  <a:srgbClr val="570D57"/>
                </a:solidFill>
                <a:latin typeface="Arial"/>
                <a:cs typeface="Arial"/>
              </a:rPr>
              <a:t> </a:t>
            </a:r>
            <a:r>
              <a:rPr sz="1400" u="heavy" dirty="0">
                <a:solidFill>
                  <a:srgbClr val="570D57"/>
                </a:solidFill>
                <a:latin typeface="Arial"/>
                <a:cs typeface="Arial"/>
              </a:rPr>
              <a:t>IBSS</a:t>
            </a:r>
            <a:r>
              <a:rPr sz="1400" u="heavy" spc="-10" dirty="0">
                <a:solidFill>
                  <a:srgbClr val="570D57"/>
                </a:solidFill>
                <a:latin typeface="Arial"/>
                <a:cs typeface="Arial"/>
              </a:rPr>
              <a:t> </a:t>
            </a:r>
            <a:r>
              <a:rPr sz="1400" u="heavy" spc="-10" dirty="0" smtClean="0">
                <a:solidFill>
                  <a:srgbClr val="570D57"/>
                </a:solidFill>
                <a:latin typeface="Arial"/>
                <a:cs typeface="Arial"/>
              </a:rPr>
              <a:t>m</a:t>
            </a:r>
            <a:r>
              <a:rPr sz="1400" u="heavy" spc="-5" dirty="0" smtClean="0">
                <a:solidFill>
                  <a:srgbClr val="570D57"/>
                </a:solidFill>
                <a:latin typeface="Arial"/>
                <a:cs typeface="Arial"/>
              </a:rPr>
              <a:t>ode</a:t>
            </a:r>
            <a:endParaRPr lang="pt-BR" sz="1400" u="heavy" spc="-5" dirty="0" smtClean="0">
              <a:solidFill>
                <a:srgbClr val="570D57"/>
              </a:solidFill>
              <a:latin typeface="Arial"/>
              <a:cs typeface="Arial"/>
            </a:endParaRPr>
          </a:p>
          <a:p>
            <a:pPr marL="190500" indent="-177800">
              <a:lnSpc>
                <a:spcPct val="100000"/>
              </a:lnSpc>
              <a:buClr>
                <a:srgbClr val="39A8DC"/>
              </a:buClr>
              <a:buFont typeface="Arial"/>
              <a:buChar char="•"/>
              <a:tabLst>
                <a:tab pos="191135" algn="l"/>
              </a:tabLst>
            </a:pPr>
            <a:endParaRPr lang="pt-BR" sz="1400" u="heavy" spc="-5" dirty="0">
              <a:solidFill>
                <a:srgbClr val="570D57"/>
              </a:solidFill>
              <a:latin typeface="Arial"/>
              <a:cs typeface="Arial"/>
            </a:endParaRPr>
          </a:p>
          <a:p>
            <a:pPr marL="190500" indent="-177800">
              <a:buClr>
                <a:srgbClr val="39A8DC"/>
              </a:buClr>
              <a:buFont typeface="Arial"/>
              <a:buChar char="•"/>
              <a:tabLst>
                <a:tab pos="191135" algn="l"/>
              </a:tabLst>
            </a:pPr>
            <a:r>
              <a:rPr lang="pt-BR" sz="1400" u="heavy" spc="-5" dirty="0">
                <a:solidFill>
                  <a:srgbClr val="00B0F0"/>
                </a:solidFill>
                <a:latin typeface="Arial"/>
                <a:cs typeface="Arial"/>
                <a:hlinkClick r:id="rId11" action="ppaction://hlinksldjump"/>
              </a:rPr>
              <a:t>Lab</a:t>
            </a:r>
            <a:r>
              <a:rPr lang="pt-BR" sz="1400" u="heavy" spc="-20" dirty="0">
                <a:solidFill>
                  <a:srgbClr val="00B0F0"/>
                </a:solidFill>
                <a:latin typeface="Arial"/>
                <a:cs typeface="Arial"/>
                <a:hlinkClick r:id="rId11" action="ppaction://hlinksldjump"/>
              </a:rPr>
              <a:t> </a:t>
            </a:r>
            <a:r>
              <a:rPr lang="pt-BR" sz="1400" u="heavy" spc="-5" dirty="0">
                <a:solidFill>
                  <a:srgbClr val="00B0F0"/>
                </a:solidFill>
                <a:latin typeface="Arial"/>
                <a:cs typeface="Arial"/>
                <a:hlinkClick r:id="rId11" action="ppaction://hlinksldjump"/>
              </a:rPr>
              <a:t>17: BlueMIX</a:t>
            </a:r>
            <a:endParaRPr lang="pt-BR" sz="1400" dirty="0">
              <a:solidFill>
                <a:srgbClr val="00B0F0"/>
              </a:solidFill>
              <a:latin typeface="Arial"/>
              <a:cs typeface="Arial"/>
            </a:endParaRPr>
          </a:p>
          <a:p>
            <a:pPr marL="190500" indent="-177800">
              <a:lnSpc>
                <a:spcPct val="100000"/>
              </a:lnSpc>
              <a:buClr>
                <a:srgbClr val="39A8DC"/>
              </a:buClr>
              <a:buFont typeface="Arial"/>
              <a:buChar char="•"/>
              <a:tabLst>
                <a:tab pos="191135" algn="l"/>
              </a:tabLst>
            </a:pPr>
            <a:endParaRPr sz="1400" dirty="0">
              <a:latin typeface="Arial"/>
              <a:cs typeface="Arial"/>
            </a:endParaRPr>
          </a:p>
        </p:txBody>
      </p:sp>
    </p:spTree>
    <p:extLst>
      <p:ext uri="{BB962C8B-B14F-4D97-AF65-F5344CB8AC3E}">
        <p14:creationId xmlns:p14="http://schemas.microsoft.com/office/powerpoint/2010/main" val="7580067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5" y="615602"/>
            <a:ext cx="6338348" cy="842025"/>
          </a:xfrm>
          <a:prstGeom prst="rect">
            <a:avLst/>
          </a:prstGeom>
        </p:spPr>
        <p:txBody>
          <a:bodyPr vert="horz" wrap="square" lIns="0" tIns="0" rIns="0" bIns="0" rtlCol="0">
            <a:spAutoFit/>
          </a:bodyPr>
          <a:lstStyle/>
          <a:p>
            <a:pPr marL="24434"/>
            <a:r>
              <a:rPr spc="17" dirty="0"/>
              <a:t>La</a:t>
            </a:r>
            <a:r>
              <a:rPr spc="13" dirty="0"/>
              <a:t>b</a:t>
            </a:r>
            <a:r>
              <a:rPr spc="86" dirty="0">
                <a:latin typeface="Times New Roman"/>
                <a:cs typeface="Times New Roman"/>
              </a:rPr>
              <a:t> </a:t>
            </a:r>
            <a:r>
              <a:rPr spc="-174" dirty="0"/>
              <a:t>1</a:t>
            </a:r>
            <a:r>
              <a:rPr spc="9" dirty="0"/>
              <a:t>1</a:t>
            </a:r>
            <a:r>
              <a:rPr spc="4" dirty="0"/>
              <a:t>:</a:t>
            </a:r>
            <a:r>
              <a:rPr spc="77" dirty="0">
                <a:latin typeface="Times New Roman"/>
                <a:cs typeface="Times New Roman"/>
              </a:rPr>
              <a:t> </a:t>
            </a:r>
            <a:r>
              <a:rPr spc="13" dirty="0"/>
              <a:t>Remo</a:t>
            </a:r>
            <a:r>
              <a:rPr spc="9" dirty="0"/>
              <a:t>tel</a:t>
            </a:r>
            <a:r>
              <a:rPr spc="13" dirty="0"/>
              <a:t>y</a:t>
            </a:r>
            <a:r>
              <a:rPr spc="107" dirty="0">
                <a:latin typeface="Times New Roman"/>
                <a:cs typeface="Times New Roman"/>
              </a:rPr>
              <a:t> </a:t>
            </a:r>
            <a:r>
              <a:rPr spc="13" dirty="0"/>
              <a:t>c</a:t>
            </a:r>
            <a:r>
              <a:rPr spc="17" dirty="0"/>
              <a:t>o</a:t>
            </a:r>
            <a:r>
              <a:rPr spc="4" dirty="0"/>
              <a:t>nt</a:t>
            </a:r>
            <a:r>
              <a:rPr spc="17" dirty="0"/>
              <a:t>r</a:t>
            </a:r>
            <a:r>
              <a:rPr spc="9" dirty="0"/>
              <a:t>o</a:t>
            </a:r>
            <a:r>
              <a:rPr spc="4" dirty="0"/>
              <a:t>l</a:t>
            </a:r>
            <a:r>
              <a:rPr spc="77" dirty="0">
                <a:latin typeface="Times New Roman"/>
                <a:cs typeface="Times New Roman"/>
              </a:rPr>
              <a:t> </a:t>
            </a:r>
            <a:r>
              <a:rPr dirty="0"/>
              <a:t>i</a:t>
            </a:r>
            <a:r>
              <a:rPr spc="13" dirty="0"/>
              <a:t>n</a:t>
            </a:r>
            <a:r>
              <a:rPr spc="107" dirty="0">
                <a:latin typeface="Times New Roman"/>
                <a:cs typeface="Times New Roman"/>
              </a:rPr>
              <a:t> </a:t>
            </a:r>
            <a:r>
              <a:rPr spc="13" dirty="0"/>
              <a:t>Min</a:t>
            </a:r>
            <a:r>
              <a:rPr spc="9" dirty="0"/>
              <a:t>i</a:t>
            </a:r>
            <a:r>
              <a:rPr spc="17" dirty="0"/>
              <a:t>AP</a:t>
            </a:r>
            <a:r>
              <a:rPr spc="38" dirty="0">
                <a:latin typeface="Times New Roman"/>
                <a:cs typeface="Times New Roman"/>
              </a:rPr>
              <a:t> </a:t>
            </a:r>
            <a:r>
              <a:rPr spc="21" dirty="0"/>
              <a:t>m</a:t>
            </a:r>
            <a:r>
              <a:rPr spc="17" dirty="0"/>
              <a:t>o</a:t>
            </a:r>
            <a:r>
              <a:rPr spc="9" dirty="0"/>
              <a:t>d</a:t>
            </a:r>
            <a:r>
              <a:rPr spc="13" dirty="0"/>
              <a:t>e</a:t>
            </a:r>
            <a:r>
              <a:rPr spc="103" dirty="0">
                <a:latin typeface="Times New Roman"/>
                <a:cs typeface="Times New Roman"/>
              </a:rPr>
              <a:t> </a:t>
            </a:r>
            <a:r>
              <a:rPr spc="9" dirty="0"/>
              <a:t>-</a:t>
            </a:r>
            <a:r>
              <a:rPr spc="86" dirty="0">
                <a:latin typeface="Times New Roman"/>
                <a:cs typeface="Times New Roman"/>
              </a:rPr>
              <a:t> </a:t>
            </a:r>
            <a:r>
              <a:rPr dirty="0"/>
              <a:t>GPIO</a:t>
            </a:r>
          </a:p>
        </p:txBody>
      </p:sp>
      <p:sp>
        <p:nvSpPr>
          <p:cNvPr id="4" name="object 4"/>
          <p:cNvSpPr txBox="1"/>
          <p:nvPr/>
        </p:nvSpPr>
        <p:spPr>
          <a:xfrm>
            <a:off x="771335" y="1328570"/>
            <a:ext cx="2731254" cy="110523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Open</a:t>
            </a:r>
            <a:r>
              <a:rPr sz="1881" spc="30" dirty="0">
                <a:solidFill>
                  <a:srgbClr val="192450"/>
                </a:solidFill>
                <a:latin typeface="Times New Roman"/>
                <a:cs typeface="Times New Roman"/>
              </a:rPr>
              <a:t> </a:t>
            </a:r>
            <a:r>
              <a:rPr sz="1881" dirty="0">
                <a:solidFill>
                  <a:srgbClr val="192450"/>
                </a:solidFill>
                <a:latin typeface="Arial"/>
                <a:cs typeface="Arial"/>
              </a:rPr>
              <a:t>your</a:t>
            </a:r>
            <a:r>
              <a:rPr sz="1881" spc="38" dirty="0">
                <a:solidFill>
                  <a:srgbClr val="192450"/>
                </a:solidFill>
                <a:latin typeface="Times New Roman"/>
                <a:cs typeface="Times New Roman"/>
              </a:rPr>
              <a:t> </a:t>
            </a:r>
            <a:r>
              <a:rPr sz="1881" spc="-4" dirty="0">
                <a:solidFill>
                  <a:srgbClr val="192450"/>
                </a:solidFill>
                <a:latin typeface="Arial"/>
                <a:cs typeface="Arial"/>
              </a:rPr>
              <a:t>w</a:t>
            </a:r>
            <a:r>
              <a:rPr sz="1881" dirty="0">
                <a:solidFill>
                  <a:srgbClr val="192450"/>
                </a:solidFill>
                <a:latin typeface="Arial"/>
                <a:cs typeface="Arial"/>
              </a:rPr>
              <a:t>eb</a:t>
            </a:r>
            <a:r>
              <a:rPr sz="1881" spc="38"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r</a:t>
            </a:r>
            <a:r>
              <a:rPr sz="1881" spc="-4" dirty="0">
                <a:solidFill>
                  <a:srgbClr val="192450"/>
                </a:solidFill>
                <a:latin typeface="Arial"/>
                <a:cs typeface="Arial"/>
              </a:rPr>
              <a:t>o</a:t>
            </a:r>
            <a:r>
              <a:rPr sz="1881" dirty="0">
                <a:solidFill>
                  <a:srgbClr val="192450"/>
                </a:solidFill>
                <a:latin typeface="Arial"/>
                <a:cs typeface="Arial"/>
              </a:rPr>
              <a:t>ws</a:t>
            </a:r>
            <a:r>
              <a:rPr sz="1881" spc="4" dirty="0">
                <a:solidFill>
                  <a:srgbClr val="192450"/>
                </a:solidFill>
                <a:latin typeface="Arial"/>
                <a:cs typeface="Arial"/>
              </a:rPr>
              <a:t>e</a:t>
            </a:r>
            <a:r>
              <a:rPr sz="1881" dirty="0">
                <a:solidFill>
                  <a:srgbClr val="192450"/>
                </a:solidFill>
                <a:latin typeface="Arial"/>
                <a:cs typeface="Arial"/>
              </a:rPr>
              <a:t>r</a:t>
            </a:r>
            <a:endParaRPr sz="1881">
              <a:latin typeface="Arial"/>
              <a:cs typeface="Arial"/>
            </a:endParaRPr>
          </a:p>
          <a:p>
            <a:pPr>
              <a:spcBef>
                <a:spcPts val="36"/>
              </a:spcBef>
            </a:pPr>
            <a:endParaRPr sz="1967">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In</a:t>
            </a:r>
            <a:r>
              <a:rPr sz="1667" spc="51"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dirty="0">
                <a:solidFill>
                  <a:srgbClr val="192450"/>
                </a:solidFill>
                <a:latin typeface="Arial"/>
                <a:cs typeface="Arial"/>
              </a:rPr>
              <a:t>add</a:t>
            </a:r>
            <a:r>
              <a:rPr sz="1667" spc="4" dirty="0">
                <a:solidFill>
                  <a:srgbClr val="192450"/>
                </a:solidFill>
                <a:latin typeface="Arial"/>
                <a:cs typeface="Arial"/>
              </a:rPr>
              <a:t>r</a:t>
            </a:r>
            <a:r>
              <a:rPr sz="1667" dirty="0">
                <a:solidFill>
                  <a:srgbClr val="192450"/>
                </a:solidFill>
                <a:latin typeface="Arial"/>
                <a:cs typeface="Arial"/>
              </a:rPr>
              <a:t>e</a:t>
            </a:r>
            <a:r>
              <a:rPr sz="1667" spc="4" dirty="0">
                <a:solidFill>
                  <a:srgbClr val="192450"/>
                </a:solidFill>
                <a:latin typeface="Arial"/>
                <a:cs typeface="Arial"/>
              </a:rPr>
              <a:t>ss</a:t>
            </a:r>
            <a:r>
              <a:rPr sz="1667" spc="64" dirty="0">
                <a:solidFill>
                  <a:srgbClr val="192450"/>
                </a:solidFill>
                <a:latin typeface="Times New Roman"/>
                <a:cs typeface="Times New Roman"/>
              </a:rPr>
              <a:t> </a:t>
            </a:r>
            <a:r>
              <a:rPr sz="1667" dirty="0">
                <a:solidFill>
                  <a:srgbClr val="192450"/>
                </a:solidFill>
                <a:latin typeface="Arial"/>
                <a:cs typeface="Arial"/>
              </a:rPr>
              <a:t>ba</a:t>
            </a:r>
            <a:r>
              <a:rPr sz="1667" spc="-90" dirty="0">
                <a:solidFill>
                  <a:srgbClr val="192450"/>
                </a:solidFill>
                <a:latin typeface="Arial"/>
                <a:cs typeface="Arial"/>
              </a:rPr>
              <a:t>r</a:t>
            </a:r>
            <a:r>
              <a:rPr sz="1667" spc="4" dirty="0">
                <a:solidFill>
                  <a:srgbClr val="192450"/>
                </a:solidFill>
                <a:latin typeface="Arial"/>
                <a:cs typeface="Arial"/>
              </a:rPr>
              <a:t>,</a:t>
            </a:r>
            <a:r>
              <a:rPr sz="1667" spc="47" dirty="0">
                <a:solidFill>
                  <a:srgbClr val="192450"/>
                </a:solidFill>
                <a:latin typeface="Times New Roman"/>
                <a:cs typeface="Times New Roman"/>
              </a:rPr>
              <a:t> </a:t>
            </a:r>
            <a:r>
              <a:rPr sz="1667" spc="4" dirty="0">
                <a:solidFill>
                  <a:srgbClr val="192450"/>
                </a:solidFill>
                <a:latin typeface="Arial"/>
                <a:cs typeface="Arial"/>
              </a:rPr>
              <a:t>t</a:t>
            </a:r>
            <a:r>
              <a:rPr sz="1667" spc="-17" dirty="0">
                <a:solidFill>
                  <a:srgbClr val="192450"/>
                </a:solidFill>
                <a:latin typeface="Arial"/>
                <a:cs typeface="Arial"/>
              </a:rPr>
              <a:t>y</a:t>
            </a:r>
            <a:r>
              <a:rPr sz="1667" spc="4" dirty="0">
                <a:solidFill>
                  <a:srgbClr val="192450"/>
                </a:solidFill>
                <a:latin typeface="Arial"/>
                <a:cs typeface="Arial"/>
              </a:rPr>
              <a:t>pe</a:t>
            </a:r>
            <a:endParaRPr sz="1667">
              <a:latin typeface="Arial"/>
              <a:cs typeface="Arial"/>
            </a:endParaRPr>
          </a:p>
          <a:p>
            <a:pPr marL="178643">
              <a:spcBef>
                <a:spcPts val="34"/>
              </a:spcBef>
            </a:pPr>
            <a:r>
              <a:rPr sz="1667" spc="4" dirty="0">
                <a:solidFill>
                  <a:srgbClr val="37A9DB"/>
                </a:solidFill>
                <a:latin typeface="Arial"/>
                <a:cs typeface="Arial"/>
              </a:rPr>
              <a:t>1</a:t>
            </a:r>
            <a:r>
              <a:rPr sz="1667" spc="-4" dirty="0">
                <a:solidFill>
                  <a:srgbClr val="37A9DB"/>
                </a:solidFill>
                <a:latin typeface="Arial"/>
                <a:cs typeface="Arial"/>
              </a:rPr>
              <a:t>9</a:t>
            </a:r>
            <a:r>
              <a:rPr sz="1667" dirty="0">
                <a:solidFill>
                  <a:srgbClr val="37A9DB"/>
                </a:solidFill>
                <a:latin typeface="Arial"/>
                <a:cs typeface="Arial"/>
              </a:rPr>
              <a:t>2.1</a:t>
            </a:r>
            <a:r>
              <a:rPr sz="1667" spc="4" dirty="0">
                <a:solidFill>
                  <a:srgbClr val="37A9DB"/>
                </a:solidFill>
                <a:latin typeface="Arial"/>
                <a:cs typeface="Arial"/>
              </a:rPr>
              <a:t>6</a:t>
            </a:r>
            <a:r>
              <a:rPr sz="1667" spc="-4" dirty="0">
                <a:solidFill>
                  <a:srgbClr val="37A9DB"/>
                </a:solidFill>
                <a:latin typeface="Arial"/>
                <a:cs typeface="Arial"/>
              </a:rPr>
              <a:t>8</a:t>
            </a:r>
            <a:r>
              <a:rPr sz="1667" spc="4" dirty="0">
                <a:solidFill>
                  <a:srgbClr val="37A9DB"/>
                </a:solidFill>
                <a:latin typeface="Arial"/>
                <a:cs typeface="Arial"/>
              </a:rPr>
              <a:t>.</a:t>
            </a:r>
            <a:r>
              <a:rPr sz="1667" spc="-4" dirty="0">
                <a:solidFill>
                  <a:srgbClr val="37A9DB"/>
                </a:solidFill>
                <a:latin typeface="Arial"/>
                <a:cs typeface="Arial"/>
              </a:rPr>
              <a:t>x</a:t>
            </a:r>
            <a:r>
              <a:rPr sz="1667" spc="4" dirty="0">
                <a:solidFill>
                  <a:srgbClr val="37A9DB"/>
                </a:solidFill>
                <a:latin typeface="Arial"/>
                <a:cs typeface="Arial"/>
              </a:rPr>
              <a:t>.1</a:t>
            </a:r>
            <a:r>
              <a:rPr sz="1667" spc="-9" dirty="0">
                <a:solidFill>
                  <a:srgbClr val="37A9DB"/>
                </a:solidFill>
                <a:latin typeface="Arial"/>
                <a:cs typeface="Arial"/>
              </a:rPr>
              <a:t>xx</a:t>
            </a:r>
            <a:r>
              <a:rPr sz="1667" spc="4" dirty="0">
                <a:solidFill>
                  <a:srgbClr val="37A9DB"/>
                </a:solidFill>
                <a:latin typeface="Arial"/>
                <a:cs typeface="Arial"/>
              </a:rPr>
              <a:t>/remot</a:t>
            </a:r>
            <a:r>
              <a:rPr sz="1667" dirty="0">
                <a:solidFill>
                  <a:srgbClr val="37A9DB"/>
                </a:solidFill>
                <a:latin typeface="Arial"/>
                <a:cs typeface="Arial"/>
              </a:rPr>
              <a:t>e</a:t>
            </a:r>
            <a:r>
              <a:rPr sz="1667" spc="4" dirty="0">
                <a:solidFill>
                  <a:srgbClr val="37A9DB"/>
                </a:solidFill>
                <a:latin typeface="Arial"/>
                <a:cs typeface="Arial"/>
              </a:rPr>
              <a:t>.html</a:t>
            </a:r>
            <a:endParaRPr sz="1667">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97104"/>
            <a:r>
              <a:rPr sz="1112" spc="-73" dirty="0">
                <a:solidFill>
                  <a:srgbClr val="FFFFFF"/>
                </a:solidFill>
                <a:latin typeface="Arial"/>
                <a:cs typeface="Arial"/>
              </a:rPr>
              <a:t>1</a:t>
            </a:r>
            <a:r>
              <a:rPr sz="1112" spc="4" dirty="0">
                <a:solidFill>
                  <a:srgbClr val="FFFFFF"/>
                </a:solidFill>
                <a:latin typeface="Arial"/>
                <a:cs typeface="Arial"/>
              </a:rPr>
              <a:t>17</a:t>
            </a:r>
            <a:endParaRPr sz="1112">
              <a:latin typeface="Arial"/>
              <a:cs typeface="Arial"/>
            </a:endParaRPr>
          </a:p>
        </p:txBody>
      </p:sp>
      <p:sp>
        <p:nvSpPr>
          <p:cNvPr id="6" name="object 6"/>
          <p:cNvSpPr/>
          <p:nvPr/>
        </p:nvSpPr>
        <p:spPr>
          <a:xfrm>
            <a:off x="490518" y="4440630"/>
            <a:ext cx="3666288" cy="1941743"/>
          </a:xfrm>
          <a:custGeom>
            <a:avLst/>
            <a:gdLst/>
            <a:ahLst/>
            <a:cxnLst/>
            <a:rect l="l" t="t" r="r" b="b"/>
            <a:pathLst>
              <a:path w="4287520" h="2270759">
                <a:moveTo>
                  <a:pt x="2299496" y="2264663"/>
                </a:moveTo>
                <a:lnTo>
                  <a:pt x="2080460" y="2264663"/>
                </a:lnTo>
                <a:lnTo>
                  <a:pt x="2093119" y="2267711"/>
                </a:lnTo>
                <a:lnTo>
                  <a:pt x="2118422" y="2267711"/>
                </a:lnTo>
                <a:lnTo>
                  <a:pt x="2131061" y="2270759"/>
                </a:lnTo>
                <a:lnTo>
                  <a:pt x="2257706" y="2270759"/>
                </a:lnTo>
                <a:lnTo>
                  <a:pt x="2299496" y="2264663"/>
                </a:lnTo>
                <a:close/>
              </a:path>
              <a:path w="4287520" h="2270759">
                <a:moveTo>
                  <a:pt x="2808114" y="1969007"/>
                </a:moveTo>
                <a:lnTo>
                  <a:pt x="1583600" y="1969007"/>
                </a:lnTo>
                <a:lnTo>
                  <a:pt x="1589871" y="1978151"/>
                </a:lnTo>
                <a:lnTo>
                  <a:pt x="1596516" y="1987295"/>
                </a:lnTo>
                <a:lnTo>
                  <a:pt x="1603529" y="1999487"/>
                </a:lnTo>
                <a:lnTo>
                  <a:pt x="1610907" y="2008631"/>
                </a:lnTo>
                <a:lnTo>
                  <a:pt x="1618644" y="2020823"/>
                </a:lnTo>
                <a:lnTo>
                  <a:pt x="1626735" y="2029967"/>
                </a:lnTo>
                <a:lnTo>
                  <a:pt x="1635177" y="2039111"/>
                </a:lnTo>
                <a:lnTo>
                  <a:pt x="1643965" y="2048255"/>
                </a:lnTo>
                <a:lnTo>
                  <a:pt x="1638119" y="2054351"/>
                </a:lnTo>
                <a:lnTo>
                  <a:pt x="1640356" y="2054351"/>
                </a:lnTo>
                <a:lnTo>
                  <a:pt x="1642429" y="2057399"/>
                </a:lnTo>
                <a:lnTo>
                  <a:pt x="1644105" y="2060447"/>
                </a:lnTo>
                <a:lnTo>
                  <a:pt x="1657066" y="2072639"/>
                </a:lnTo>
                <a:lnTo>
                  <a:pt x="1670643" y="2084831"/>
                </a:lnTo>
                <a:lnTo>
                  <a:pt x="1684821" y="2100071"/>
                </a:lnTo>
                <a:lnTo>
                  <a:pt x="1699588" y="2112263"/>
                </a:lnTo>
                <a:lnTo>
                  <a:pt x="1714929" y="2124455"/>
                </a:lnTo>
                <a:lnTo>
                  <a:pt x="1730830" y="2133599"/>
                </a:lnTo>
                <a:lnTo>
                  <a:pt x="1747279" y="2145791"/>
                </a:lnTo>
                <a:lnTo>
                  <a:pt x="1764260" y="2157983"/>
                </a:lnTo>
                <a:lnTo>
                  <a:pt x="1781761" y="2167127"/>
                </a:lnTo>
                <a:lnTo>
                  <a:pt x="1799767" y="2176271"/>
                </a:lnTo>
                <a:lnTo>
                  <a:pt x="1818265" y="2188463"/>
                </a:lnTo>
                <a:lnTo>
                  <a:pt x="1837241" y="2197607"/>
                </a:lnTo>
                <a:lnTo>
                  <a:pt x="1856681" y="2203703"/>
                </a:lnTo>
                <a:lnTo>
                  <a:pt x="1896898" y="2221991"/>
                </a:lnTo>
                <a:lnTo>
                  <a:pt x="1938807" y="2234183"/>
                </a:lnTo>
                <a:lnTo>
                  <a:pt x="2004601" y="2252471"/>
                </a:lnTo>
                <a:lnTo>
                  <a:pt x="2029848" y="2258567"/>
                </a:lnTo>
                <a:lnTo>
                  <a:pt x="2042491" y="2258567"/>
                </a:lnTo>
                <a:lnTo>
                  <a:pt x="2067800" y="2264663"/>
                </a:lnTo>
                <a:lnTo>
                  <a:pt x="2320165" y="2264663"/>
                </a:lnTo>
                <a:lnTo>
                  <a:pt x="2340665" y="2261615"/>
                </a:lnTo>
                <a:lnTo>
                  <a:pt x="2360979" y="2255519"/>
                </a:lnTo>
                <a:lnTo>
                  <a:pt x="2400994" y="2249423"/>
                </a:lnTo>
                <a:lnTo>
                  <a:pt x="2478151" y="2225039"/>
                </a:lnTo>
                <a:lnTo>
                  <a:pt x="2515054" y="2212847"/>
                </a:lnTo>
                <a:lnTo>
                  <a:pt x="2533035" y="2203703"/>
                </a:lnTo>
                <a:lnTo>
                  <a:pt x="2550682" y="2197607"/>
                </a:lnTo>
                <a:lnTo>
                  <a:pt x="2584916" y="2179319"/>
                </a:lnTo>
                <a:lnTo>
                  <a:pt x="2633404" y="2151887"/>
                </a:lnTo>
                <a:lnTo>
                  <a:pt x="2648738" y="2139695"/>
                </a:lnTo>
                <a:lnTo>
                  <a:pt x="2663635" y="2130551"/>
                </a:lnTo>
                <a:lnTo>
                  <a:pt x="2678081" y="2118359"/>
                </a:lnTo>
                <a:lnTo>
                  <a:pt x="2692064" y="2109215"/>
                </a:lnTo>
                <a:lnTo>
                  <a:pt x="2705568" y="2097023"/>
                </a:lnTo>
                <a:lnTo>
                  <a:pt x="2718580" y="2084831"/>
                </a:lnTo>
                <a:lnTo>
                  <a:pt x="2731087" y="2072639"/>
                </a:lnTo>
                <a:lnTo>
                  <a:pt x="2743074" y="2060447"/>
                </a:lnTo>
                <a:lnTo>
                  <a:pt x="2754529" y="2045207"/>
                </a:lnTo>
                <a:lnTo>
                  <a:pt x="2765438" y="2033015"/>
                </a:lnTo>
                <a:lnTo>
                  <a:pt x="2775786" y="2020823"/>
                </a:lnTo>
                <a:lnTo>
                  <a:pt x="2785560" y="2005583"/>
                </a:lnTo>
                <a:lnTo>
                  <a:pt x="2794746" y="1990343"/>
                </a:lnTo>
                <a:lnTo>
                  <a:pt x="2803331" y="1978151"/>
                </a:lnTo>
                <a:lnTo>
                  <a:pt x="2808114" y="1969007"/>
                </a:lnTo>
                <a:close/>
              </a:path>
              <a:path w="4287520" h="2270759">
                <a:moveTo>
                  <a:pt x="1314918" y="2130551"/>
                </a:moveTo>
                <a:lnTo>
                  <a:pt x="1160494" y="2130551"/>
                </a:lnTo>
                <a:lnTo>
                  <a:pt x="1179693" y="2133599"/>
                </a:lnTo>
                <a:lnTo>
                  <a:pt x="1295594" y="2133599"/>
                </a:lnTo>
                <a:lnTo>
                  <a:pt x="1314918" y="2130551"/>
                </a:lnTo>
                <a:close/>
              </a:path>
              <a:path w="4287520" h="2270759">
                <a:moveTo>
                  <a:pt x="3595846" y="1822703"/>
                </a:moveTo>
                <a:lnTo>
                  <a:pt x="676606" y="1822703"/>
                </a:lnTo>
                <a:lnTo>
                  <a:pt x="677844" y="1853183"/>
                </a:lnTo>
                <a:lnTo>
                  <a:pt x="628075" y="1865375"/>
                </a:lnTo>
                <a:lnTo>
                  <a:pt x="615692" y="1865375"/>
                </a:lnTo>
                <a:lnTo>
                  <a:pt x="591304" y="1871471"/>
                </a:lnTo>
                <a:lnTo>
                  <a:pt x="599567" y="1880615"/>
                </a:lnTo>
                <a:lnTo>
                  <a:pt x="608060" y="1889759"/>
                </a:lnTo>
                <a:lnTo>
                  <a:pt x="616782" y="1898903"/>
                </a:lnTo>
                <a:lnTo>
                  <a:pt x="625729" y="1908047"/>
                </a:lnTo>
                <a:lnTo>
                  <a:pt x="720586" y="1908047"/>
                </a:lnTo>
                <a:lnTo>
                  <a:pt x="722416" y="1987295"/>
                </a:lnTo>
                <a:lnTo>
                  <a:pt x="754050" y="2008631"/>
                </a:lnTo>
                <a:lnTo>
                  <a:pt x="798284" y="2033015"/>
                </a:lnTo>
                <a:lnTo>
                  <a:pt x="832885" y="2051303"/>
                </a:lnTo>
                <a:lnTo>
                  <a:pt x="844672" y="2054351"/>
                </a:lnTo>
                <a:lnTo>
                  <a:pt x="868606" y="2066543"/>
                </a:lnTo>
                <a:lnTo>
                  <a:pt x="937850" y="2090927"/>
                </a:lnTo>
                <a:lnTo>
                  <a:pt x="955640" y="2093975"/>
                </a:lnTo>
                <a:lnTo>
                  <a:pt x="991726" y="2106167"/>
                </a:lnTo>
                <a:lnTo>
                  <a:pt x="1028420" y="2112263"/>
                </a:lnTo>
                <a:lnTo>
                  <a:pt x="1046970" y="2118359"/>
                </a:lnTo>
                <a:lnTo>
                  <a:pt x="1084428" y="2124455"/>
                </a:lnTo>
                <a:lnTo>
                  <a:pt x="1103315" y="2124455"/>
                </a:lnTo>
                <a:lnTo>
                  <a:pt x="1141359" y="2130551"/>
                </a:lnTo>
                <a:lnTo>
                  <a:pt x="1334215" y="2130551"/>
                </a:lnTo>
                <a:lnTo>
                  <a:pt x="1448759" y="2112263"/>
                </a:lnTo>
                <a:lnTo>
                  <a:pt x="1467528" y="2106167"/>
                </a:lnTo>
                <a:lnTo>
                  <a:pt x="1486173" y="2103119"/>
                </a:lnTo>
                <a:lnTo>
                  <a:pt x="1577096" y="2072639"/>
                </a:lnTo>
                <a:lnTo>
                  <a:pt x="1594735" y="2063495"/>
                </a:lnTo>
                <a:lnTo>
                  <a:pt x="1612162" y="2057399"/>
                </a:lnTo>
                <a:lnTo>
                  <a:pt x="1603786" y="2048255"/>
                </a:lnTo>
                <a:lnTo>
                  <a:pt x="1595726" y="2036063"/>
                </a:lnTo>
                <a:lnTo>
                  <a:pt x="1587988" y="2026919"/>
                </a:lnTo>
                <a:lnTo>
                  <a:pt x="1580576" y="2014727"/>
                </a:lnTo>
                <a:lnTo>
                  <a:pt x="1573496" y="2005583"/>
                </a:lnTo>
                <a:lnTo>
                  <a:pt x="1566753" y="1996439"/>
                </a:lnTo>
                <a:lnTo>
                  <a:pt x="1560352" y="1984247"/>
                </a:lnTo>
                <a:lnTo>
                  <a:pt x="1554299" y="1972055"/>
                </a:lnTo>
                <a:lnTo>
                  <a:pt x="1583600" y="1969007"/>
                </a:lnTo>
                <a:lnTo>
                  <a:pt x="2808114" y="1969007"/>
                </a:lnTo>
                <a:lnTo>
                  <a:pt x="2811302" y="1962911"/>
                </a:lnTo>
                <a:lnTo>
                  <a:pt x="2818643" y="1947671"/>
                </a:lnTo>
                <a:lnTo>
                  <a:pt x="2825342" y="1932431"/>
                </a:lnTo>
                <a:lnTo>
                  <a:pt x="2826409" y="1929383"/>
                </a:lnTo>
                <a:lnTo>
                  <a:pt x="2828146" y="1929383"/>
                </a:lnTo>
                <a:lnTo>
                  <a:pt x="2830341" y="1926335"/>
                </a:lnTo>
                <a:lnTo>
                  <a:pt x="2830310" y="1914143"/>
                </a:lnTo>
                <a:lnTo>
                  <a:pt x="2834659" y="1901951"/>
                </a:lnTo>
                <a:lnTo>
                  <a:pt x="2847595" y="1853183"/>
                </a:lnTo>
                <a:lnTo>
                  <a:pt x="2851342" y="1825751"/>
                </a:lnTo>
                <a:lnTo>
                  <a:pt x="3592795" y="1825751"/>
                </a:lnTo>
                <a:lnTo>
                  <a:pt x="3595846" y="1822703"/>
                </a:lnTo>
                <a:close/>
              </a:path>
              <a:path w="4287520" h="2270759">
                <a:moveTo>
                  <a:pt x="3592795" y="1825751"/>
                </a:moveTo>
                <a:lnTo>
                  <a:pt x="2851342" y="1825751"/>
                </a:lnTo>
                <a:lnTo>
                  <a:pt x="2879563" y="1831847"/>
                </a:lnTo>
                <a:lnTo>
                  <a:pt x="2877896" y="1844039"/>
                </a:lnTo>
                <a:lnTo>
                  <a:pt x="2866988" y="1892807"/>
                </a:lnTo>
                <a:lnTo>
                  <a:pt x="2854481" y="1929383"/>
                </a:lnTo>
                <a:lnTo>
                  <a:pt x="2880656" y="1941575"/>
                </a:lnTo>
                <a:lnTo>
                  <a:pt x="2894003" y="1944623"/>
                </a:lnTo>
                <a:lnTo>
                  <a:pt x="2907512" y="1950719"/>
                </a:lnTo>
                <a:lnTo>
                  <a:pt x="2921177" y="1953767"/>
                </a:lnTo>
                <a:lnTo>
                  <a:pt x="2934989" y="1959863"/>
                </a:lnTo>
                <a:lnTo>
                  <a:pt x="3035167" y="1981199"/>
                </a:lnTo>
                <a:lnTo>
                  <a:pt x="3049885" y="1981199"/>
                </a:lnTo>
                <a:lnTo>
                  <a:pt x="3064683" y="1984247"/>
                </a:lnTo>
                <a:lnTo>
                  <a:pt x="3079552" y="1984247"/>
                </a:lnTo>
                <a:lnTo>
                  <a:pt x="3094485" y="1987295"/>
                </a:lnTo>
                <a:lnTo>
                  <a:pt x="3190577" y="1987295"/>
                </a:lnTo>
                <a:lnTo>
                  <a:pt x="3301449" y="1972055"/>
                </a:lnTo>
                <a:lnTo>
                  <a:pt x="3364214" y="1953767"/>
                </a:lnTo>
                <a:lnTo>
                  <a:pt x="3404248" y="1941575"/>
                </a:lnTo>
                <a:lnTo>
                  <a:pt x="3423678" y="1932431"/>
                </a:lnTo>
                <a:lnTo>
                  <a:pt x="3442698" y="1926335"/>
                </a:lnTo>
                <a:lnTo>
                  <a:pt x="3461293" y="1917191"/>
                </a:lnTo>
                <a:lnTo>
                  <a:pt x="3479449" y="1908047"/>
                </a:lnTo>
                <a:lnTo>
                  <a:pt x="3497150" y="1898903"/>
                </a:lnTo>
                <a:lnTo>
                  <a:pt x="3514383" y="1886711"/>
                </a:lnTo>
                <a:lnTo>
                  <a:pt x="3531132" y="1877567"/>
                </a:lnTo>
                <a:lnTo>
                  <a:pt x="3547384" y="1865375"/>
                </a:lnTo>
                <a:lnTo>
                  <a:pt x="3557621" y="1856231"/>
                </a:lnTo>
                <a:lnTo>
                  <a:pt x="3567582" y="1850135"/>
                </a:lnTo>
                <a:lnTo>
                  <a:pt x="3577272" y="1840991"/>
                </a:lnTo>
                <a:lnTo>
                  <a:pt x="3586692" y="1831847"/>
                </a:lnTo>
                <a:lnTo>
                  <a:pt x="3592795" y="1825751"/>
                </a:lnTo>
                <a:close/>
              </a:path>
              <a:path w="4287520" h="2270759">
                <a:moveTo>
                  <a:pt x="211201" y="1347215"/>
                </a:moveTo>
                <a:lnTo>
                  <a:pt x="210545" y="1347215"/>
                </a:lnTo>
                <a:lnTo>
                  <a:pt x="209796" y="1350263"/>
                </a:lnTo>
                <a:lnTo>
                  <a:pt x="203999" y="1353311"/>
                </a:lnTo>
                <a:lnTo>
                  <a:pt x="192654" y="1362455"/>
                </a:lnTo>
                <a:lnTo>
                  <a:pt x="181922" y="1374647"/>
                </a:lnTo>
                <a:lnTo>
                  <a:pt x="171808" y="1383791"/>
                </a:lnTo>
                <a:lnTo>
                  <a:pt x="162315" y="1392935"/>
                </a:lnTo>
                <a:lnTo>
                  <a:pt x="153449" y="1405127"/>
                </a:lnTo>
                <a:lnTo>
                  <a:pt x="145212" y="1414271"/>
                </a:lnTo>
                <a:lnTo>
                  <a:pt x="137610" y="1426463"/>
                </a:lnTo>
                <a:lnTo>
                  <a:pt x="130647" y="1435607"/>
                </a:lnTo>
                <a:lnTo>
                  <a:pt x="124326" y="1447799"/>
                </a:lnTo>
                <a:lnTo>
                  <a:pt x="118653" y="1459991"/>
                </a:lnTo>
                <a:lnTo>
                  <a:pt x="113631" y="1472183"/>
                </a:lnTo>
                <a:lnTo>
                  <a:pt x="109265" y="1481327"/>
                </a:lnTo>
                <a:lnTo>
                  <a:pt x="98441" y="1530095"/>
                </a:lnTo>
                <a:lnTo>
                  <a:pt x="97074" y="1554479"/>
                </a:lnTo>
                <a:lnTo>
                  <a:pt x="97478" y="1566671"/>
                </a:lnTo>
                <a:lnTo>
                  <a:pt x="103379" y="1606295"/>
                </a:lnTo>
                <a:lnTo>
                  <a:pt x="115076" y="1639823"/>
                </a:lnTo>
                <a:lnTo>
                  <a:pt x="120227" y="1652015"/>
                </a:lnTo>
                <a:lnTo>
                  <a:pt x="125982" y="1664207"/>
                </a:lnTo>
                <a:lnTo>
                  <a:pt x="132328" y="1673351"/>
                </a:lnTo>
                <a:lnTo>
                  <a:pt x="139252" y="1685543"/>
                </a:lnTo>
                <a:lnTo>
                  <a:pt x="146740" y="1694687"/>
                </a:lnTo>
                <a:lnTo>
                  <a:pt x="154779" y="1706879"/>
                </a:lnTo>
                <a:lnTo>
                  <a:pt x="163357" y="1716023"/>
                </a:lnTo>
                <a:lnTo>
                  <a:pt x="192186" y="1743455"/>
                </a:lnTo>
                <a:lnTo>
                  <a:pt x="225384" y="1770887"/>
                </a:lnTo>
                <a:lnTo>
                  <a:pt x="237359" y="1776983"/>
                </a:lnTo>
                <a:lnTo>
                  <a:pt x="248756" y="1786127"/>
                </a:lnTo>
                <a:lnTo>
                  <a:pt x="284987" y="1804415"/>
                </a:lnTo>
                <a:lnTo>
                  <a:pt x="324011" y="1819655"/>
                </a:lnTo>
                <a:lnTo>
                  <a:pt x="337582" y="1825751"/>
                </a:lnTo>
                <a:lnTo>
                  <a:pt x="351412" y="1828799"/>
                </a:lnTo>
                <a:lnTo>
                  <a:pt x="365491" y="1834895"/>
                </a:lnTo>
                <a:lnTo>
                  <a:pt x="439161" y="1850135"/>
                </a:lnTo>
                <a:lnTo>
                  <a:pt x="454463" y="1850135"/>
                </a:lnTo>
                <a:lnTo>
                  <a:pt x="469924" y="1853183"/>
                </a:lnTo>
                <a:lnTo>
                  <a:pt x="569652" y="1853183"/>
                </a:lnTo>
                <a:lnTo>
                  <a:pt x="576904" y="1840991"/>
                </a:lnTo>
                <a:lnTo>
                  <a:pt x="589699" y="1840991"/>
                </a:lnTo>
                <a:lnTo>
                  <a:pt x="602416" y="1837943"/>
                </a:lnTo>
                <a:lnTo>
                  <a:pt x="615049" y="1837943"/>
                </a:lnTo>
                <a:lnTo>
                  <a:pt x="676606" y="1822703"/>
                </a:lnTo>
                <a:lnTo>
                  <a:pt x="3595846" y="1822703"/>
                </a:lnTo>
                <a:lnTo>
                  <a:pt x="3629871" y="1786127"/>
                </a:lnTo>
                <a:lnTo>
                  <a:pt x="3645374" y="1764791"/>
                </a:lnTo>
                <a:lnTo>
                  <a:pt x="3652760" y="1755647"/>
                </a:lnTo>
                <a:lnTo>
                  <a:pt x="3659906" y="1743455"/>
                </a:lnTo>
                <a:lnTo>
                  <a:pt x="3666815" y="1734311"/>
                </a:lnTo>
                <a:lnTo>
                  <a:pt x="3672954" y="1722119"/>
                </a:lnTo>
                <a:lnTo>
                  <a:pt x="3678611" y="1709927"/>
                </a:lnTo>
                <a:lnTo>
                  <a:pt x="3679903" y="1706879"/>
                </a:lnTo>
                <a:lnTo>
                  <a:pt x="633279" y="1706879"/>
                </a:lnTo>
                <a:lnTo>
                  <a:pt x="633279" y="1386839"/>
                </a:lnTo>
                <a:lnTo>
                  <a:pt x="384426" y="1386839"/>
                </a:lnTo>
                <a:lnTo>
                  <a:pt x="371502" y="1383791"/>
                </a:lnTo>
                <a:lnTo>
                  <a:pt x="345822" y="1383791"/>
                </a:lnTo>
                <a:lnTo>
                  <a:pt x="320418" y="1377695"/>
                </a:lnTo>
                <a:lnTo>
                  <a:pt x="307839" y="1377695"/>
                </a:lnTo>
                <a:lnTo>
                  <a:pt x="258528" y="1365503"/>
                </a:lnTo>
                <a:lnTo>
                  <a:pt x="246491" y="1359407"/>
                </a:lnTo>
                <a:lnTo>
                  <a:pt x="222819" y="1353311"/>
                </a:lnTo>
                <a:lnTo>
                  <a:pt x="211201" y="1347215"/>
                </a:lnTo>
                <a:close/>
              </a:path>
              <a:path w="4287520" h="2270759">
                <a:moveTo>
                  <a:pt x="4285205" y="1063751"/>
                </a:moveTo>
                <a:lnTo>
                  <a:pt x="1281241" y="1063751"/>
                </a:lnTo>
                <a:lnTo>
                  <a:pt x="1309743" y="1249679"/>
                </a:lnTo>
                <a:lnTo>
                  <a:pt x="1123458" y="1277111"/>
                </a:lnTo>
                <a:lnTo>
                  <a:pt x="1063129" y="1277111"/>
                </a:lnTo>
                <a:lnTo>
                  <a:pt x="1063129" y="1706879"/>
                </a:lnTo>
                <a:lnTo>
                  <a:pt x="3679903" y="1706879"/>
                </a:lnTo>
                <a:lnTo>
                  <a:pt x="3683778" y="1697735"/>
                </a:lnTo>
                <a:lnTo>
                  <a:pt x="3696266" y="1661159"/>
                </a:lnTo>
                <a:lnTo>
                  <a:pt x="3705619" y="1612391"/>
                </a:lnTo>
                <a:lnTo>
                  <a:pt x="3707037" y="1584959"/>
                </a:lnTo>
                <a:lnTo>
                  <a:pt x="3707555" y="1581911"/>
                </a:lnTo>
                <a:lnTo>
                  <a:pt x="3708439" y="1578863"/>
                </a:lnTo>
                <a:lnTo>
                  <a:pt x="3704660" y="1578863"/>
                </a:lnTo>
                <a:lnTo>
                  <a:pt x="3704385" y="1563623"/>
                </a:lnTo>
                <a:lnTo>
                  <a:pt x="3697863" y="1514855"/>
                </a:lnTo>
                <a:lnTo>
                  <a:pt x="3682931" y="1466087"/>
                </a:lnTo>
                <a:lnTo>
                  <a:pt x="3666425" y="1429511"/>
                </a:lnTo>
                <a:lnTo>
                  <a:pt x="3659942" y="1420367"/>
                </a:lnTo>
                <a:lnTo>
                  <a:pt x="3652977" y="1408175"/>
                </a:lnTo>
                <a:lnTo>
                  <a:pt x="3645536" y="1395983"/>
                </a:lnTo>
                <a:lnTo>
                  <a:pt x="3637625" y="1386839"/>
                </a:lnTo>
                <a:lnTo>
                  <a:pt x="3629249" y="1374647"/>
                </a:lnTo>
                <a:lnTo>
                  <a:pt x="3620413" y="1365503"/>
                </a:lnTo>
                <a:lnTo>
                  <a:pt x="3612069" y="1356359"/>
                </a:lnTo>
                <a:lnTo>
                  <a:pt x="3603361" y="1347215"/>
                </a:lnTo>
                <a:lnTo>
                  <a:pt x="3575105" y="1319783"/>
                </a:lnTo>
                <a:lnTo>
                  <a:pt x="3543745" y="1295399"/>
                </a:lnTo>
                <a:lnTo>
                  <a:pt x="3532625" y="1286255"/>
                </a:lnTo>
                <a:lnTo>
                  <a:pt x="3521178" y="1277111"/>
                </a:lnTo>
                <a:lnTo>
                  <a:pt x="3509410" y="1271015"/>
                </a:lnTo>
                <a:lnTo>
                  <a:pt x="3497325" y="1264919"/>
                </a:lnTo>
                <a:lnTo>
                  <a:pt x="3484928" y="1255775"/>
                </a:lnTo>
                <a:lnTo>
                  <a:pt x="3432312" y="1231391"/>
                </a:lnTo>
                <a:lnTo>
                  <a:pt x="3389801" y="1213103"/>
                </a:lnTo>
                <a:lnTo>
                  <a:pt x="3399311" y="1188719"/>
                </a:lnTo>
                <a:lnTo>
                  <a:pt x="4276132" y="1188719"/>
                </a:lnTo>
                <a:lnTo>
                  <a:pt x="4276967" y="1185671"/>
                </a:lnTo>
                <a:lnTo>
                  <a:pt x="4281516" y="1164335"/>
                </a:lnTo>
                <a:lnTo>
                  <a:pt x="4284770" y="1142999"/>
                </a:lnTo>
                <a:lnTo>
                  <a:pt x="4286724" y="1121663"/>
                </a:lnTo>
                <a:lnTo>
                  <a:pt x="4287376" y="1100327"/>
                </a:lnTo>
                <a:lnTo>
                  <a:pt x="4287066" y="1085087"/>
                </a:lnTo>
                <a:lnTo>
                  <a:pt x="4286138" y="1072895"/>
                </a:lnTo>
                <a:lnTo>
                  <a:pt x="4285205" y="1063751"/>
                </a:lnTo>
                <a:close/>
              </a:path>
              <a:path w="4287520" h="2270759">
                <a:moveTo>
                  <a:pt x="4276132" y="1188719"/>
                </a:moveTo>
                <a:lnTo>
                  <a:pt x="3399311" y="1188719"/>
                </a:lnTo>
                <a:lnTo>
                  <a:pt x="3414372" y="1191767"/>
                </a:lnTo>
                <a:lnTo>
                  <a:pt x="3429157" y="1197863"/>
                </a:lnTo>
                <a:lnTo>
                  <a:pt x="3457880" y="1210055"/>
                </a:lnTo>
                <a:lnTo>
                  <a:pt x="3471810" y="1219199"/>
                </a:lnTo>
                <a:lnTo>
                  <a:pt x="3498784" y="1231391"/>
                </a:lnTo>
                <a:lnTo>
                  <a:pt x="3511819" y="1240535"/>
                </a:lnTo>
                <a:lnTo>
                  <a:pt x="3524546" y="1246631"/>
                </a:lnTo>
                <a:lnTo>
                  <a:pt x="3536962" y="1255775"/>
                </a:lnTo>
                <a:lnTo>
                  <a:pt x="3572295" y="1280159"/>
                </a:lnTo>
                <a:lnTo>
                  <a:pt x="3604662" y="1307591"/>
                </a:lnTo>
                <a:lnTo>
                  <a:pt x="3633943" y="1338071"/>
                </a:lnTo>
                <a:lnTo>
                  <a:pt x="3642997" y="1347215"/>
                </a:lnTo>
                <a:lnTo>
                  <a:pt x="3651661" y="1356359"/>
                </a:lnTo>
                <a:lnTo>
                  <a:pt x="3659927" y="1368551"/>
                </a:lnTo>
                <a:lnTo>
                  <a:pt x="3667786" y="1377695"/>
                </a:lnTo>
                <a:lnTo>
                  <a:pt x="3675234" y="1389887"/>
                </a:lnTo>
                <a:lnTo>
                  <a:pt x="3682263" y="1402079"/>
                </a:lnTo>
                <a:lnTo>
                  <a:pt x="3688867" y="1411223"/>
                </a:lnTo>
                <a:lnTo>
                  <a:pt x="3706068" y="1447799"/>
                </a:lnTo>
                <a:lnTo>
                  <a:pt x="3719215" y="1484375"/>
                </a:lnTo>
                <a:lnTo>
                  <a:pt x="3730141" y="1533143"/>
                </a:lnTo>
                <a:lnTo>
                  <a:pt x="3733159" y="1569719"/>
                </a:lnTo>
                <a:lnTo>
                  <a:pt x="3749378" y="1569719"/>
                </a:lnTo>
                <a:lnTo>
                  <a:pt x="3844333" y="1551431"/>
                </a:lnTo>
                <a:lnTo>
                  <a:pt x="3859700" y="1545335"/>
                </a:lnTo>
                <a:lnTo>
                  <a:pt x="3874917" y="1542287"/>
                </a:lnTo>
                <a:lnTo>
                  <a:pt x="3889978" y="1536191"/>
                </a:lnTo>
                <a:lnTo>
                  <a:pt x="3904875" y="1533143"/>
                </a:lnTo>
                <a:lnTo>
                  <a:pt x="3934151" y="1520951"/>
                </a:lnTo>
                <a:lnTo>
                  <a:pt x="3948515" y="1517903"/>
                </a:lnTo>
                <a:lnTo>
                  <a:pt x="3976661" y="1505711"/>
                </a:lnTo>
                <a:lnTo>
                  <a:pt x="3990429" y="1496567"/>
                </a:lnTo>
                <a:lnTo>
                  <a:pt x="4017321" y="1484375"/>
                </a:lnTo>
                <a:lnTo>
                  <a:pt x="4055297" y="1463039"/>
                </a:lnTo>
                <a:lnTo>
                  <a:pt x="4101287" y="1432559"/>
                </a:lnTo>
                <a:lnTo>
                  <a:pt x="4122404" y="1414271"/>
                </a:lnTo>
                <a:lnTo>
                  <a:pt x="4142265" y="1399031"/>
                </a:lnTo>
                <a:lnTo>
                  <a:pt x="4178208" y="1362455"/>
                </a:lnTo>
                <a:lnTo>
                  <a:pt x="4209090" y="1325879"/>
                </a:lnTo>
                <a:lnTo>
                  <a:pt x="4234887" y="1286255"/>
                </a:lnTo>
                <a:lnTo>
                  <a:pt x="4245870" y="1267967"/>
                </a:lnTo>
                <a:lnTo>
                  <a:pt x="4255573" y="1246631"/>
                </a:lnTo>
                <a:lnTo>
                  <a:pt x="4263992" y="1225295"/>
                </a:lnTo>
                <a:lnTo>
                  <a:pt x="4271124" y="1207007"/>
                </a:lnTo>
                <a:lnTo>
                  <a:pt x="4276132" y="1188719"/>
                </a:lnTo>
                <a:close/>
              </a:path>
              <a:path w="4287520" h="2270759">
                <a:moveTo>
                  <a:pt x="633279" y="1319783"/>
                </a:moveTo>
                <a:lnTo>
                  <a:pt x="218281" y="1319783"/>
                </a:lnTo>
                <a:lnTo>
                  <a:pt x="229449" y="1322831"/>
                </a:lnTo>
                <a:lnTo>
                  <a:pt x="240789" y="1328927"/>
                </a:lnTo>
                <a:lnTo>
                  <a:pt x="275847" y="1338071"/>
                </a:lnTo>
                <a:lnTo>
                  <a:pt x="337698" y="1353311"/>
                </a:lnTo>
                <a:lnTo>
                  <a:pt x="350577" y="1353311"/>
                </a:lnTo>
                <a:lnTo>
                  <a:pt x="363625" y="1356359"/>
                </a:lnTo>
                <a:lnTo>
                  <a:pt x="390224" y="1356359"/>
                </a:lnTo>
                <a:lnTo>
                  <a:pt x="403774" y="1359407"/>
                </a:lnTo>
                <a:lnTo>
                  <a:pt x="456769" y="1359407"/>
                </a:lnTo>
                <a:lnTo>
                  <a:pt x="448933" y="1386839"/>
                </a:lnTo>
                <a:lnTo>
                  <a:pt x="633279" y="1386839"/>
                </a:lnTo>
                <a:lnTo>
                  <a:pt x="633279" y="1319783"/>
                </a:lnTo>
                <a:close/>
              </a:path>
              <a:path w="4287520" h="2270759">
                <a:moveTo>
                  <a:pt x="368615" y="765047"/>
                </a:moveTo>
                <a:lnTo>
                  <a:pt x="292035" y="777239"/>
                </a:lnTo>
                <a:lnTo>
                  <a:pt x="273664" y="783335"/>
                </a:lnTo>
                <a:lnTo>
                  <a:pt x="255655" y="786383"/>
                </a:lnTo>
                <a:lnTo>
                  <a:pt x="220828" y="798575"/>
                </a:lnTo>
                <a:lnTo>
                  <a:pt x="204064" y="807719"/>
                </a:lnTo>
                <a:lnTo>
                  <a:pt x="187767" y="813815"/>
                </a:lnTo>
                <a:lnTo>
                  <a:pt x="171964" y="822959"/>
                </a:lnTo>
                <a:lnTo>
                  <a:pt x="156681" y="829055"/>
                </a:lnTo>
                <a:lnTo>
                  <a:pt x="141946" y="838199"/>
                </a:lnTo>
                <a:lnTo>
                  <a:pt x="127784" y="850391"/>
                </a:lnTo>
                <a:lnTo>
                  <a:pt x="114221" y="859535"/>
                </a:lnTo>
                <a:lnTo>
                  <a:pt x="101284" y="868679"/>
                </a:lnTo>
                <a:lnTo>
                  <a:pt x="89000" y="880871"/>
                </a:lnTo>
                <a:lnTo>
                  <a:pt x="77395" y="890015"/>
                </a:lnTo>
                <a:lnTo>
                  <a:pt x="66495" y="902207"/>
                </a:lnTo>
                <a:lnTo>
                  <a:pt x="56326" y="914399"/>
                </a:lnTo>
                <a:lnTo>
                  <a:pt x="48410" y="926591"/>
                </a:lnTo>
                <a:lnTo>
                  <a:pt x="40519" y="935735"/>
                </a:lnTo>
                <a:lnTo>
                  <a:pt x="33356" y="947927"/>
                </a:lnTo>
                <a:lnTo>
                  <a:pt x="26911" y="960119"/>
                </a:lnTo>
                <a:lnTo>
                  <a:pt x="21179" y="972311"/>
                </a:lnTo>
                <a:lnTo>
                  <a:pt x="16150" y="984503"/>
                </a:lnTo>
                <a:lnTo>
                  <a:pt x="11818" y="993647"/>
                </a:lnTo>
                <a:lnTo>
                  <a:pt x="1291" y="1042415"/>
                </a:lnTo>
                <a:lnTo>
                  <a:pt x="0" y="1069847"/>
                </a:lnTo>
                <a:lnTo>
                  <a:pt x="555" y="1082039"/>
                </a:lnTo>
                <a:lnTo>
                  <a:pt x="9832" y="1130807"/>
                </a:lnTo>
                <a:lnTo>
                  <a:pt x="24105" y="1167383"/>
                </a:lnTo>
                <a:lnTo>
                  <a:pt x="37056" y="1188719"/>
                </a:lnTo>
                <a:lnTo>
                  <a:pt x="44552" y="1200911"/>
                </a:lnTo>
                <a:lnTo>
                  <a:pt x="52723" y="1213103"/>
                </a:lnTo>
                <a:lnTo>
                  <a:pt x="59887" y="1222247"/>
                </a:lnTo>
                <a:lnTo>
                  <a:pt x="67497" y="1231391"/>
                </a:lnTo>
                <a:lnTo>
                  <a:pt x="75551" y="1237487"/>
                </a:lnTo>
                <a:lnTo>
                  <a:pt x="84046" y="1246631"/>
                </a:lnTo>
                <a:lnTo>
                  <a:pt x="92980" y="1255775"/>
                </a:lnTo>
                <a:lnTo>
                  <a:pt x="102349" y="1264919"/>
                </a:lnTo>
                <a:lnTo>
                  <a:pt x="112152" y="1271015"/>
                </a:lnTo>
                <a:lnTo>
                  <a:pt x="122385" y="1280159"/>
                </a:lnTo>
                <a:lnTo>
                  <a:pt x="133045" y="1286255"/>
                </a:lnTo>
                <a:lnTo>
                  <a:pt x="144130" y="1292351"/>
                </a:lnTo>
                <a:lnTo>
                  <a:pt x="155637" y="1301495"/>
                </a:lnTo>
                <a:lnTo>
                  <a:pt x="167564" y="1307591"/>
                </a:lnTo>
                <a:lnTo>
                  <a:pt x="179906" y="1313687"/>
                </a:lnTo>
                <a:lnTo>
                  <a:pt x="192663" y="1319783"/>
                </a:lnTo>
                <a:lnTo>
                  <a:pt x="205830" y="1325879"/>
                </a:lnTo>
                <a:lnTo>
                  <a:pt x="206498" y="1325879"/>
                </a:lnTo>
                <a:lnTo>
                  <a:pt x="218281" y="1319783"/>
                </a:lnTo>
                <a:lnTo>
                  <a:pt x="633279" y="1319783"/>
                </a:lnTo>
                <a:lnTo>
                  <a:pt x="633279" y="1277111"/>
                </a:lnTo>
                <a:lnTo>
                  <a:pt x="1123458" y="1277111"/>
                </a:lnTo>
                <a:lnTo>
                  <a:pt x="1094944" y="1091183"/>
                </a:lnTo>
                <a:lnTo>
                  <a:pt x="1281241" y="1063751"/>
                </a:lnTo>
                <a:lnTo>
                  <a:pt x="4285205" y="1063751"/>
                </a:lnTo>
                <a:lnTo>
                  <a:pt x="4284584" y="1057655"/>
                </a:lnTo>
                <a:lnTo>
                  <a:pt x="4282396" y="1042415"/>
                </a:lnTo>
                <a:lnTo>
                  <a:pt x="4279567" y="1027175"/>
                </a:lnTo>
                <a:lnTo>
                  <a:pt x="4276088" y="1014983"/>
                </a:lnTo>
                <a:lnTo>
                  <a:pt x="4271951" y="999743"/>
                </a:lnTo>
                <a:lnTo>
                  <a:pt x="4267148" y="984503"/>
                </a:lnTo>
                <a:lnTo>
                  <a:pt x="4261670" y="972311"/>
                </a:lnTo>
                <a:lnTo>
                  <a:pt x="4255511" y="957071"/>
                </a:lnTo>
                <a:lnTo>
                  <a:pt x="4252086" y="950975"/>
                </a:lnTo>
                <a:lnTo>
                  <a:pt x="4022780" y="950975"/>
                </a:lnTo>
                <a:lnTo>
                  <a:pt x="4012760" y="923543"/>
                </a:lnTo>
                <a:lnTo>
                  <a:pt x="4024288" y="914399"/>
                </a:lnTo>
                <a:lnTo>
                  <a:pt x="4035478" y="908303"/>
                </a:lnTo>
                <a:lnTo>
                  <a:pt x="4046325" y="899159"/>
                </a:lnTo>
                <a:lnTo>
                  <a:pt x="4076741" y="874775"/>
                </a:lnTo>
                <a:lnTo>
                  <a:pt x="4103837" y="847343"/>
                </a:lnTo>
                <a:lnTo>
                  <a:pt x="4132149" y="813815"/>
                </a:lnTo>
                <a:lnTo>
                  <a:pt x="383715" y="813815"/>
                </a:lnTo>
                <a:lnTo>
                  <a:pt x="379329" y="801623"/>
                </a:lnTo>
                <a:lnTo>
                  <a:pt x="375351" y="789431"/>
                </a:lnTo>
                <a:lnTo>
                  <a:pt x="371779" y="777239"/>
                </a:lnTo>
                <a:lnTo>
                  <a:pt x="368615" y="765047"/>
                </a:lnTo>
                <a:close/>
              </a:path>
              <a:path w="4287520" h="2270759">
                <a:moveTo>
                  <a:pt x="4154617" y="829055"/>
                </a:moveTo>
                <a:lnTo>
                  <a:pt x="4123522" y="868679"/>
                </a:lnTo>
                <a:lnTo>
                  <a:pt x="4096603" y="896111"/>
                </a:lnTo>
                <a:lnTo>
                  <a:pt x="4077034" y="911351"/>
                </a:lnTo>
                <a:lnTo>
                  <a:pt x="4066780" y="920495"/>
                </a:lnTo>
                <a:lnTo>
                  <a:pt x="4056222" y="929639"/>
                </a:lnTo>
                <a:lnTo>
                  <a:pt x="4045365" y="935735"/>
                </a:lnTo>
                <a:lnTo>
                  <a:pt x="4034216" y="944879"/>
                </a:lnTo>
                <a:lnTo>
                  <a:pt x="4022780" y="950975"/>
                </a:lnTo>
                <a:lnTo>
                  <a:pt x="4252086" y="950975"/>
                </a:lnTo>
                <a:lnTo>
                  <a:pt x="4248661" y="944879"/>
                </a:lnTo>
                <a:lnTo>
                  <a:pt x="4241113" y="929639"/>
                </a:lnTo>
                <a:lnTo>
                  <a:pt x="4232859" y="917447"/>
                </a:lnTo>
                <a:lnTo>
                  <a:pt x="4223889" y="905255"/>
                </a:lnTo>
                <a:lnTo>
                  <a:pt x="4214198" y="890015"/>
                </a:lnTo>
                <a:lnTo>
                  <a:pt x="4203775" y="877823"/>
                </a:lnTo>
                <a:lnTo>
                  <a:pt x="4192614" y="865631"/>
                </a:lnTo>
                <a:lnTo>
                  <a:pt x="4180706" y="853439"/>
                </a:lnTo>
                <a:lnTo>
                  <a:pt x="4168043" y="841247"/>
                </a:lnTo>
                <a:lnTo>
                  <a:pt x="4154617" y="829055"/>
                </a:lnTo>
                <a:close/>
              </a:path>
              <a:path w="4287520" h="2270759">
                <a:moveTo>
                  <a:pt x="530848" y="380999"/>
                </a:moveTo>
                <a:lnTo>
                  <a:pt x="517400" y="393191"/>
                </a:lnTo>
                <a:lnTo>
                  <a:pt x="504546" y="408431"/>
                </a:lnTo>
                <a:lnTo>
                  <a:pt x="492296" y="420623"/>
                </a:lnTo>
                <a:lnTo>
                  <a:pt x="480660" y="432815"/>
                </a:lnTo>
                <a:lnTo>
                  <a:pt x="469649" y="448055"/>
                </a:lnTo>
                <a:lnTo>
                  <a:pt x="459273" y="460247"/>
                </a:lnTo>
                <a:lnTo>
                  <a:pt x="449542" y="475487"/>
                </a:lnTo>
                <a:lnTo>
                  <a:pt x="440467" y="490727"/>
                </a:lnTo>
                <a:lnTo>
                  <a:pt x="432059" y="505967"/>
                </a:lnTo>
                <a:lnTo>
                  <a:pt x="424327" y="521207"/>
                </a:lnTo>
                <a:lnTo>
                  <a:pt x="417282" y="533399"/>
                </a:lnTo>
                <a:lnTo>
                  <a:pt x="410935" y="548639"/>
                </a:lnTo>
                <a:lnTo>
                  <a:pt x="405295" y="566927"/>
                </a:lnTo>
                <a:lnTo>
                  <a:pt x="400374" y="582167"/>
                </a:lnTo>
                <a:lnTo>
                  <a:pt x="390023" y="627887"/>
                </a:lnTo>
                <a:lnTo>
                  <a:pt x="386510" y="676655"/>
                </a:lnTo>
                <a:lnTo>
                  <a:pt x="386765" y="691895"/>
                </a:lnTo>
                <a:lnTo>
                  <a:pt x="392487" y="740663"/>
                </a:lnTo>
                <a:lnTo>
                  <a:pt x="405210" y="789431"/>
                </a:lnTo>
                <a:lnTo>
                  <a:pt x="414274" y="813815"/>
                </a:lnTo>
                <a:lnTo>
                  <a:pt x="4132149" y="813815"/>
                </a:lnTo>
                <a:lnTo>
                  <a:pt x="4134503" y="810767"/>
                </a:lnTo>
                <a:lnTo>
                  <a:pt x="4141152" y="798575"/>
                </a:lnTo>
                <a:lnTo>
                  <a:pt x="4143229" y="795527"/>
                </a:lnTo>
                <a:lnTo>
                  <a:pt x="530848" y="795527"/>
                </a:lnTo>
                <a:lnTo>
                  <a:pt x="530848" y="380999"/>
                </a:lnTo>
                <a:close/>
              </a:path>
              <a:path w="4287520" h="2270759">
                <a:moveTo>
                  <a:pt x="1874135" y="64007"/>
                </a:moveTo>
                <a:lnTo>
                  <a:pt x="1874135" y="795527"/>
                </a:lnTo>
                <a:lnTo>
                  <a:pt x="4143229" y="795527"/>
                </a:lnTo>
                <a:lnTo>
                  <a:pt x="4147382" y="789431"/>
                </a:lnTo>
                <a:lnTo>
                  <a:pt x="4157229" y="780287"/>
                </a:lnTo>
                <a:lnTo>
                  <a:pt x="4162950" y="768095"/>
                </a:lnTo>
                <a:lnTo>
                  <a:pt x="4168131" y="758951"/>
                </a:lnTo>
                <a:lnTo>
                  <a:pt x="4172741" y="746759"/>
                </a:lnTo>
                <a:lnTo>
                  <a:pt x="4173079" y="746759"/>
                </a:lnTo>
                <a:lnTo>
                  <a:pt x="4177267" y="734567"/>
                </a:lnTo>
                <a:lnTo>
                  <a:pt x="4188264" y="682751"/>
                </a:lnTo>
                <a:lnTo>
                  <a:pt x="4190664" y="646175"/>
                </a:lnTo>
                <a:lnTo>
                  <a:pt x="4190182" y="633983"/>
                </a:lnTo>
                <a:lnTo>
                  <a:pt x="2193842" y="633983"/>
                </a:lnTo>
                <a:lnTo>
                  <a:pt x="2157849" y="399287"/>
                </a:lnTo>
                <a:lnTo>
                  <a:pt x="2392950" y="362711"/>
                </a:lnTo>
                <a:lnTo>
                  <a:pt x="4001685" y="362711"/>
                </a:lnTo>
                <a:lnTo>
                  <a:pt x="3989382" y="356615"/>
                </a:lnTo>
                <a:lnTo>
                  <a:pt x="3976753" y="347471"/>
                </a:lnTo>
                <a:lnTo>
                  <a:pt x="3963803" y="341375"/>
                </a:lnTo>
                <a:lnTo>
                  <a:pt x="3950540" y="338327"/>
                </a:lnTo>
                <a:lnTo>
                  <a:pt x="3943754" y="335279"/>
                </a:lnTo>
                <a:lnTo>
                  <a:pt x="3806494" y="335279"/>
                </a:lnTo>
                <a:lnTo>
                  <a:pt x="3806554" y="332231"/>
                </a:lnTo>
                <a:lnTo>
                  <a:pt x="3806469" y="323087"/>
                </a:lnTo>
                <a:lnTo>
                  <a:pt x="3805803" y="310895"/>
                </a:lnTo>
                <a:lnTo>
                  <a:pt x="3804473" y="298703"/>
                </a:lnTo>
                <a:lnTo>
                  <a:pt x="3802470" y="286511"/>
                </a:lnTo>
                <a:lnTo>
                  <a:pt x="3800641" y="283463"/>
                </a:lnTo>
                <a:lnTo>
                  <a:pt x="3799331" y="283463"/>
                </a:lnTo>
                <a:lnTo>
                  <a:pt x="3796113" y="271271"/>
                </a:lnTo>
                <a:lnTo>
                  <a:pt x="3792531" y="259079"/>
                </a:lnTo>
                <a:lnTo>
                  <a:pt x="3788409" y="246887"/>
                </a:lnTo>
                <a:lnTo>
                  <a:pt x="3783751" y="237743"/>
                </a:lnTo>
                <a:lnTo>
                  <a:pt x="3782454" y="234695"/>
                </a:lnTo>
                <a:lnTo>
                  <a:pt x="2212167" y="234695"/>
                </a:lnTo>
                <a:lnTo>
                  <a:pt x="2186222" y="222503"/>
                </a:lnTo>
                <a:lnTo>
                  <a:pt x="2189991" y="210311"/>
                </a:lnTo>
                <a:lnTo>
                  <a:pt x="2193779" y="198119"/>
                </a:lnTo>
                <a:lnTo>
                  <a:pt x="2197208" y="185927"/>
                </a:lnTo>
                <a:lnTo>
                  <a:pt x="2199902" y="173735"/>
                </a:lnTo>
                <a:lnTo>
                  <a:pt x="2201483" y="158495"/>
                </a:lnTo>
                <a:lnTo>
                  <a:pt x="2191194" y="152399"/>
                </a:lnTo>
                <a:lnTo>
                  <a:pt x="2147302" y="128015"/>
                </a:lnTo>
                <a:lnTo>
                  <a:pt x="2135605" y="124967"/>
                </a:lnTo>
                <a:lnTo>
                  <a:pt x="2123602" y="118871"/>
                </a:lnTo>
                <a:lnTo>
                  <a:pt x="2111285" y="112775"/>
                </a:lnTo>
                <a:lnTo>
                  <a:pt x="2098646" y="109727"/>
                </a:lnTo>
                <a:lnTo>
                  <a:pt x="2086651" y="103631"/>
                </a:lnTo>
                <a:lnTo>
                  <a:pt x="2074569" y="100583"/>
                </a:lnTo>
                <a:lnTo>
                  <a:pt x="2062406" y="94487"/>
                </a:lnTo>
                <a:lnTo>
                  <a:pt x="1988045" y="76199"/>
                </a:lnTo>
                <a:lnTo>
                  <a:pt x="1975475" y="76199"/>
                </a:lnTo>
                <a:lnTo>
                  <a:pt x="1950236" y="70103"/>
                </a:lnTo>
                <a:lnTo>
                  <a:pt x="1937577" y="70103"/>
                </a:lnTo>
                <a:lnTo>
                  <a:pt x="1924902" y="67055"/>
                </a:lnTo>
                <a:lnTo>
                  <a:pt x="1886824" y="67055"/>
                </a:lnTo>
                <a:lnTo>
                  <a:pt x="1874135" y="64007"/>
                </a:lnTo>
                <a:close/>
              </a:path>
              <a:path w="4287520" h="2270759">
                <a:moveTo>
                  <a:pt x="4001685" y="362711"/>
                </a:moveTo>
                <a:lnTo>
                  <a:pt x="2392950" y="362711"/>
                </a:lnTo>
                <a:lnTo>
                  <a:pt x="2428956" y="597407"/>
                </a:lnTo>
                <a:lnTo>
                  <a:pt x="2193842" y="633983"/>
                </a:lnTo>
                <a:lnTo>
                  <a:pt x="4190182" y="633983"/>
                </a:lnTo>
                <a:lnTo>
                  <a:pt x="4189116" y="621791"/>
                </a:lnTo>
                <a:lnTo>
                  <a:pt x="4182475" y="582167"/>
                </a:lnTo>
                <a:lnTo>
                  <a:pt x="4175241" y="560831"/>
                </a:lnTo>
                <a:lnTo>
                  <a:pt x="4170800" y="548639"/>
                </a:lnTo>
                <a:lnTo>
                  <a:pt x="4154255" y="512063"/>
                </a:lnTo>
                <a:lnTo>
                  <a:pt x="4140600" y="490727"/>
                </a:lnTo>
                <a:lnTo>
                  <a:pt x="4133004" y="478535"/>
                </a:lnTo>
                <a:lnTo>
                  <a:pt x="4124904" y="469391"/>
                </a:lnTo>
                <a:lnTo>
                  <a:pt x="4116305" y="457199"/>
                </a:lnTo>
                <a:lnTo>
                  <a:pt x="4107214" y="448055"/>
                </a:lnTo>
                <a:lnTo>
                  <a:pt x="4097637" y="435863"/>
                </a:lnTo>
                <a:lnTo>
                  <a:pt x="4087580" y="426719"/>
                </a:lnTo>
                <a:lnTo>
                  <a:pt x="4078121" y="417575"/>
                </a:lnTo>
                <a:lnTo>
                  <a:pt x="4068285" y="408431"/>
                </a:lnTo>
                <a:lnTo>
                  <a:pt x="4058076" y="399287"/>
                </a:lnTo>
                <a:lnTo>
                  <a:pt x="4047503" y="393191"/>
                </a:lnTo>
                <a:lnTo>
                  <a:pt x="4036571" y="384047"/>
                </a:lnTo>
                <a:lnTo>
                  <a:pt x="4025286" y="377951"/>
                </a:lnTo>
                <a:lnTo>
                  <a:pt x="4013655" y="368807"/>
                </a:lnTo>
                <a:lnTo>
                  <a:pt x="4001685" y="362711"/>
                </a:lnTo>
                <a:close/>
              </a:path>
              <a:path w="4287520" h="2270759">
                <a:moveTo>
                  <a:pt x="3833910" y="304799"/>
                </a:moveTo>
                <a:lnTo>
                  <a:pt x="3834792" y="316991"/>
                </a:lnTo>
                <a:lnTo>
                  <a:pt x="3835084" y="329183"/>
                </a:lnTo>
                <a:lnTo>
                  <a:pt x="3835053" y="335279"/>
                </a:lnTo>
                <a:lnTo>
                  <a:pt x="3943754" y="335279"/>
                </a:lnTo>
                <a:lnTo>
                  <a:pt x="3923097" y="326135"/>
                </a:lnTo>
                <a:lnTo>
                  <a:pt x="3908931" y="323087"/>
                </a:lnTo>
                <a:lnTo>
                  <a:pt x="3894477" y="316991"/>
                </a:lnTo>
                <a:lnTo>
                  <a:pt x="3833910" y="304799"/>
                </a:lnTo>
                <a:close/>
              </a:path>
              <a:path w="4287520" h="2270759">
                <a:moveTo>
                  <a:pt x="2721329" y="9143"/>
                </a:moveTo>
                <a:lnTo>
                  <a:pt x="2517148" y="9143"/>
                </a:lnTo>
                <a:lnTo>
                  <a:pt x="2455227" y="24383"/>
                </a:lnTo>
                <a:lnTo>
                  <a:pt x="2443126" y="30479"/>
                </a:lnTo>
                <a:lnTo>
                  <a:pt x="2419257" y="36575"/>
                </a:lnTo>
                <a:lnTo>
                  <a:pt x="2395867" y="48767"/>
                </a:lnTo>
                <a:lnTo>
                  <a:pt x="2383573" y="51815"/>
                </a:lnTo>
                <a:lnTo>
                  <a:pt x="2371550" y="57911"/>
                </a:lnTo>
                <a:lnTo>
                  <a:pt x="2359811" y="64007"/>
                </a:lnTo>
                <a:lnTo>
                  <a:pt x="2348368" y="73151"/>
                </a:lnTo>
                <a:lnTo>
                  <a:pt x="2337235" y="79247"/>
                </a:lnTo>
                <a:lnTo>
                  <a:pt x="2326423" y="85343"/>
                </a:lnTo>
                <a:lnTo>
                  <a:pt x="2315945" y="94487"/>
                </a:lnTo>
                <a:lnTo>
                  <a:pt x="2305814" y="100583"/>
                </a:lnTo>
                <a:lnTo>
                  <a:pt x="2277626" y="128015"/>
                </a:lnTo>
                <a:lnTo>
                  <a:pt x="2245658" y="164591"/>
                </a:lnTo>
                <a:lnTo>
                  <a:pt x="2245125" y="164591"/>
                </a:lnTo>
                <a:lnTo>
                  <a:pt x="2238024" y="176783"/>
                </a:lnTo>
                <a:lnTo>
                  <a:pt x="2231561" y="188975"/>
                </a:lnTo>
                <a:lnTo>
                  <a:pt x="2225740" y="201167"/>
                </a:lnTo>
                <a:lnTo>
                  <a:pt x="2220564" y="210311"/>
                </a:lnTo>
                <a:lnTo>
                  <a:pt x="2216039" y="222503"/>
                </a:lnTo>
                <a:lnTo>
                  <a:pt x="2212167" y="234695"/>
                </a:lnTo>
                <a:lnTo>
                  <a:pt x="3782454" y="234695"/>
                </a:lnTo>
                <a:lnTo>
                  <a:pt x="3778565" y="225551"/>
                </a:lnTo>
                <a:lnTo>
                  <a:pt x="3772855" y="213359"/>
                </a:lnTo>
                <a:lnTo>
                  <a:pt x="3766630" y="204215"/>
                </a:lnTo>
                <a:lnTo>
                  <a:pt x="3763262" y="198119"/>
                </a:lnTo>
                <a:lnTo>
                  <a:pt x="2902762" y="198119"/>
                </a:lnTo>
                <a:lnTo>
                  <a:pt x="2882818" y="173735"/>
                </a:lnTo>
                <a:lnTo>
                  <a:pt x="2889643" y="164591"/>
                </a:lnTo>
                <a:lnTo>
                  <a:pt x="2896722" y="155447"/>
                </a:lnTo>
                <a:lnTo>
                  <a:pt x="2903952" y="143255"/>
                </a:lnTo>
                <a:lnTo>
                  <a:pt x="2911226" y="134111"/>
                </a:lnTo>
                <a:lnTo>
                  <a:pt x="2918440" y="121919"/>
                </a:lnTo>
                <a:lnTo>
                  <a:pt x="2925488" y="112775"/>
                </a:lnTo>
                <a:lnTo>
                  <a:pt x="2932267" y="100583"/>
                </a:lnTo>
                <a:lnTo>
                  <a:pt x="2922625" y="94487"/>
                </a:lnTo>
                <a:lnTo>
                  <a:pt x="2912646" y="85343"/>
                </a:lnTo>
                <a:lnTo>
                  <a:pt x="2869541" y="60959"/>
                </a:lnTo>
                <a:lnTo>
                  <a:pt x="2834115" y="42671"/>
                </a:lnTo>
                <a:lnTo>
                  <a:pt x="2821764" y="39623"/>
                </a:lnTo>
                <a:lnTo>
                  <a:pt x="2809157" y="33527"/>
                </a:lnTo>
                <a:lnTo>
                  <a:pt x="2807835" y="33527"/>
                </a:lnTo>
                <a:lnTo>
                  <a:pt x="2795718" y="27431"/>
                </a:lnTo>
                <a:lnTo>
                  <a:pt x="2721329" y="9143"/>
                </a:lnTo>
                <a:close/>
              </a:path>
              <a:path w="4287520" h="2270759">
                <a:moveTo>
                  <a:pt x="3384694" y="3047"/>
                </a:moveTo>
                <a:lnTo>
                  <a:pt x="3275246" y="3047"/>
                </a:lnTo>
                <a:lnTo>
                  <a:pt x="3196437" y="15239"/>
                </a:lnTo>
                <a:lnTo>
                  <a:pt x="3139603" y="33527"/>
                </a:lnTo>
                <a:lnTo>
                  <a:pt x="3085614" y="51815"/>
                </a:lnTo>
                <a:lnTo>
                  <a:pt x="3051601" y="70103"/>
                </a:lnTo>
                <a:lnTo>
                  <a:pt x="3004149" y="100583"/>
                </a:lnTo>
                <a:lnTo>
                  <a:pt x="2989403" y="109727"/>
                </a:lnTo>
                <a:lnTo>
                  <a:pt x="2975243" y="121919"/>
                </a:lnTo>
                <a:lnTo>
                  <a:pt x="2972561" y="124967"/>
                </a:lnTo>
                <a:lnTo>
                  <a:pt x="2963447" y="124967"/>
                </a:lnTo>
                <a:lnTo>
                  <a:pt x="2931995" y="155447"/>
                </a:lnTo>
                <a:lnTo>
                  <a:pt x="2923977" y="167639"/>
                </a:lnTo>
                <a:lnTo>
                  <a:pt x="2916430" y="176783"/>
                </a:lnTo>
                <a:lnTo>
                  <a:pt x="2909356" y="185927"/>
                </a:lnTo>
                <a:lnTo>
                  <a:pt x="2902762" y="198119"/>
                </a:lnTo>
                <a:lnTo>
                  <a:pt x="3763262" y="198119"/>
                </a:lnTo>
                <a:lnTo>
                  <a:pt x="3759894" y="192023"/>
                </a:lnTo>
                <a:lnTo>
                  <a:pt x="3752653" y="182879"/>
                </a:lnTo>
                <a:lnTo>
                  <a:pt x="3744914" y="173735"/>
                </a:lnTo>
                <a:lnTo>
                  <a:pt x="3736684" y="161543"/>
                </a:lnTo>
                <a:lnTo>
                  <a:pt x="3709100" y="134111"/>
                </a:lnTo>
                <a:lnTo>
                  <a:pt x="3677309" y="106679"/>
                </a:lnTo>
                <a:lnTo>
                  <a:pt x="3653858" y="91439"/>
                </a:lnTo>
                <a:lnTo>
                  <a:pt x="3641475" y="82295"/>
                </a:lnTo>
                <a:lnTo>
                  <a:pt x="3628074" y="76199"/>
                </a:lnTo>
                <a:lnTo>
                  <a:pt x="3614382" y="67055"/>
                </a:lnTo>
                <a:lnTo>
                  <a:pt x="3586186" y="54863"/>
                </a:lnTo>
                <a:lnTo>
                  <a:pt x="3571713" y="45719"/>
                </a:lnTo>
                <a:lnTo>
                  <a:pt x="3557012" y="42671"/>
                </a:lnTo>
                <a:lnTo>
                  <a:pt x="3526986" y="30479"/>
                </a:lnTo>
                <a:lnTo>
                  <a:pt x="3511693" y="27431"/>
                </a:lnTo>
                <a:lnTo>
                  <a:pt x="3496234" y="21335"/>
                </a:lnTo>
                <a:lnTo>
                  <a:pt x="3417000" y="6095"/>
                </a:lnTo>
                <a:lnTo>
                  <a:pt x="3400875" y="6095"/>
                </a:lnTo>
                <a:lnTo>
                  <a:pt x="3384694" y="3047"/>
                </a:lnTo>
                <a:close/>
              </a:path>
              <a:path w="4287520" h="2270759">
                <a:moveTo>
                  <a:pt x="2683433" y="3047"/>
                </a:moveTo>
                <a:lnTo>
                  <a:pt x="2568039" y="3047"/>
                </a:lnTo>
                <a:lnTo>
                  <a:pt x="2555227" y="6095"/>
                </a:lnTo>
                <a:lnTo>
                  <a:pt x="2542470" y="6095"/>
                </a:lnTo>
                <a:lnTo>
                  <a:pt x="2529776" y="9143"/>
                </a:lnTo>
                <a:lnTo>
                  <a:pt x="2708729" y="9143"/>
                </a:lnTo>
                <a:lnTo>
                  <a:pt x="2683433" y="3047"/>
                </a:lnTo>
                <a:close/>
              </a:path>
              <a:path w="4287520" h="2270759">
                <a:moveTo>
                  <a:pt x="2632694" y="0"/>
                </a:moveTo>
                <a:lnTo>
                  <a:pt x="2606752" y="0"/>
                </a:lnTo>
                <a:lnTo>
                  <a:pt x="2593808" y="3047"/>
                </a:lnTo>
                <a:lnTo>
                  <a:pt x="2645376" y="3047"/>
                </a:lnTo>
                <a:lnTo>
                  <a:pt x="2632694" y="0"/>
                </a:lnTo>
                <a:close/>
              </a:path>
            </a:pathLst>
          </a:custGeom>
          <a:solidFill>
            <a:srgbClr val="D3E7B8"/>
          </a:solidFill>
        </p:spPr>
        <p:txBody>
          <a:bodyPr wrap="square" lIns="0" tIns="0" rIns="0" bIns="0" rtlCol="0"/>
          <a:lstStyle/>
          <a:p>
            <a:endParaRPr sz="1539"/>
          </a:p>
        </p:txBody>
      </p:sp>
      <p:sp>
        <p:nvSpPr>
          <p:cNvPr id="7" name="object 7"/>
          <p:cNvSpPr/>
          <p:nvPr/>
        </p:nvSpPr>
        <p:spPr>
          <a:xfrm>
            <a:off x="1030587" y="6072131"/>
            <a:ext cx="76109" cy="66433"/>
          </a:xfrm>
          <a:prstGeom prst="rect">
            <a:avLst/>
          </a:prstGeom>
          <a:blipFill>
            <a:blip r:embed="rId4" cstate="print"/>
            <a:stretch>
              <a:fillRect/>
            </a:stretch>
          </a:blipFill>
        </p:spPr>
        <p:txBody>
          <a:bodyPr wrap="square" lIns="0" tIns="0" rIns="0" bIns="0" rtlCol="0"/>
          <a:lstStyle/>
          <a:p>
            <a:endParaRPr sz="1539"/>
          </a:p>
        </p:txBody>
      </p:sp>
      <p:sp>
        <p:nvSpPr>
          <p:cNvPr id="8" name="object 8"/>
          <p:cNvSpPr/>
          <p:nvPr/>
        </p:nvSpPr>
        <p:spPr>
          <a:xfrm>
            <a:off x="466276" y="4418120"/>
            <a:ext cx="3714830" cy="1988656"/>
          </a:xfrm>
          <a:prstGeom prst="rect">
            <a:avLst/>
          </a:prstGeom>
          <a:blipFill>
            <a:blip r:embed="rId5" cstate="print"/>
            <a:stretch>
              <a:fillRect/>
            </a:stretch>
          </a:blipFill>
        </p:spPr>
        <p:txBody>
          <a:bodyPr wrap="square" lIns="0" tIns="0" rIns="0" bIns="0" rtlCol="0"/>
          <a:lstStyle/>
          <a:p>
            <a:endParaRPr sz="1539"/>
          </a:p>
        </p:txBody>
      </p:sp>
      <p:sp>
        <p:nvSpPr>
          <p:cNvPr id="9" name="object 9"/>
          <p:cNvSpPr/>
          <p:nvPr/>
        </p:nvSpPr>
        <p:spPr>
          <a:xfrm>
            <a:off x="2680360" y="4712404"/>
            <a:ext cx="1208947" cy="575761"/>
          </a:xfrm>
          <a:prstGeom prst="rect">
            <a:avLst/>
          </a:prstGeom>
          <a:blipFill>
            <a:blip r:embed="rId6" cstate="print"/>
            <a:stretch>
              <a:fillRect/>
            </a:stretch>
          </a:blipFill>
        </p:spPr>
        <p:txBody>
          <a:bodyPr wrap="square" lIns="0" tIns="0" rIns="0" bIns="0" rtlCol="0"/>
          <a:lstStyle/>
          <a:p>
            <a:endParaRPr sz="1539"/>
          </a:p>
        </p:txBody>
      </p:sp>
      <p:sp>
        <p:nvSpPr>
          <p:cNvPr id="10" name="object 10"/>
          <p:cNvSpPr/>
          <p:nvPr/>
        </p:nvSpPr>
        <p:spPr>
          <a:xfrm>
            <a:off x="1426813" y="5348185"/>
            <a:ext cx="183675" cy="183675"/>
          </a:xfrm>
          <a:prstGeom prst="rect">
            <a:avLst/>
          </a:prstGeom>
          <a:blipFill>
            <a:blip r:embed="rId7" cstate="print"/>
            <a:stretch>
              <a:fillRect/>
            </a:stretch>
          </a:blipFill>
        </p:spPr>
        <p:txBody>
          <a:bodyPr wrap="square" lIns="0" tIns="0" rIns="0" bIns="0" rtlCol="0"/>
          <a:lstStyle/>
          <a:p>
            <a:endParaRPr sz="1539"/>
          </a:p>
        </p:txBody>
      </p:sp>
      <p:sp>
        <p:nvSpPr>
          <p:cNvPr id="11" name="object 11"/>
          <p:cNvSpPr/>
          <p:nvPr/>
        </p:nvSpPr>
        <p:spPr>
          <a:xfrm>
            <a:off x="2335711" y="4750186"/>
            <a:ext cx="231825" cy="231805"/>
          </a:xfrm>
          <a:prstGeom prst="rect">
            <a:avLst/>
          </a:prstGeom>
          <a:blipFill>
            <a:blip r:embed="rId8" cstate="print"/>
            <a:stretch>
              <a:fillRect/>
            </a:stretch>
          </a:blipFill>
        </p:spPr>
        <p:txBody>
          <a:bodyPr wrap="square" lIns="0" tIns="0" rIns="0" bIns="0" rtlCol="0"/>
          <a:lstStyle/>
          <a:p>
            <a:endParaRPr sz="1539"/>
          </a:p>
        </p:txBody>
      </p:sp>
      <p:sp>
        <p:nvSpPr>
          <p:cNvPr id="12" name="object 12"/>
          <p:cNvSpPr/>
          <p:nvPr/>
        </p:nvSpPr>
        <p:spPr>
          <a:xfrm>
            <a:off x="1032039" y="5532249"/>
            <a:ext cx="367568" cy="367578"/>
          </a:xfrm>
          <a:prstGeom prst="rect">
            <a:avLst/>
          </a:prstGeom>
          <a:blipFill>
            <a:blip r:embed="rId9" cstate="print"/>
            <a:stretch>
              <a:fillRect/>
            </a:stretch>
          </a:blipFill>
        </p:spPr>
        <p:txBody>
          <a:bodyPr wrap="square" lIns="0" tIns="0" rIns="0" bIns="0" rtlCol="0"/>
          <a:lstStyle/>
          <a:p>
            <a:endParaRPr sz="1539"/>
          </a:p>
        </p:txBody>
      </p:sp>
      <p:sp>
        <p:nvSpPr>
          <p:cNvPr id="13" name="object 13"/>
          <p:cNvSpPr/>
          <p:nvPr/>
        </p:nvSpPr>
        <p:spPr>
          <a:xfrm>
            <a:off x="944451" y="3971524"/>
            <a:ext cx="1148654" cy="762200"/>
          </a:xfrm>
          <a:prstGeom prst="rect">
            <a:avLst/>
          </a:prstGeom>
          <a:blipFill>
            <a:blip r:embed="rId10" cstate="print"/>
            <a:stretch>
              <a:fillRect/>
            </a:stretch>
          </a:blipFill>
        </p:spPr>
        <p:txBody>
          <a:bodyPr wrap="square" lIns="0" tIns="0" rIns="0" bIns="0" rtlCol="0"/>
          <a:lstStyle/>
          <a:p>
            <a:endParaRPr sz="1539"/>
          </a:p>
        </p:txBody>
      </p:sp>
      <p:sp>
        <p:nvSpPr>
          <p:cNvPr id="14" name="object 14"/>
          <p:cNvSpPr/>
          <p:nvPr/>
        </p:nvSpPr>
        <p:spPr>
          <a:xfrm>
            <a:off x="944451" y="4494926"/>
            <a:ext cx="1148654" cy="625240"/>
          </a:xfrm>
          <a:prstGeom prst="rect">
            <a:avLst/>
          </a:prstGeom>
          <a:blipFill>
            <a:blip r:embed="rId11" cstate="print"/>
            <a:stretch>
              <a:fillRect/>
            </a:stretch>
          </a:blipFill>
        </p:spPr>
        <p:txBody>
          <a:bodyPr wrap="square" lIns="0" tIns="0" rIns="0" bIns="0" rtlCol="0"/>
          <a:lstStyle/>
          <a:p>
            <a:endParaRPr sz="1539"/>
          </a:p>
        </p:txBody>
      </p:sp>
      <p:sp>
        <p:nvSpPr>
          <p:cNvPr id="15" name="object 15"/>
          <p:cNvSpPr/>
          <p:nvPr/>
        </p:nvSpPr>
        <p:spPr>
          <a:xfrm>
            <a:off x="944451" y="4470521"/>
            <a:ext cx="1148654" cy="295447"/>
          </a:xfrm>
          <a:prstGeom prst="rect">
            <a:avLst/>
          </a:prstGeom>
          <a:blipFill>
            <a:blip r:embed="rId12" cstate="print"/>
            <a:stretch>
              <a:fillRect/>
            </a:stretch>
          </a:blipFill>
        </p:spPr>
        <p:txBody>
          <a:bodyPr wrap="square" lIns="0" tIns="0" rIns="0" bIns="0" rtlCol="0"/>
          <a:lstStyle/>
          <a:p>
            <a:endParaRPr sz="1539"/>
          </a:p>
        </p:txBody>
      </p:sp>
      <p:sp>
        <p:nvSpPr>
          <p:cNvPr id="16" name="object 16"/>
          <p:cNvSpPr/>
          <p:nvPr/>
        </p:nvSpPr>
        <p:spPr>
          <a:xfrm>
            <a:off x="1671108" y="4646625"/>
            <a:ext cx="119119" cy="82577"/>
          </a:xfrm>
          <a:prstGeom prst="rect">
            <a:avLst/>
          </a:prstGeom>
          <a:blipFill>
            <a:blip r:embed="rId13" cstate="print"/>
            <a:stretch>
              <a:fillRect/>
            </a:stretch>
          </a:blipFill>
        </p:spPr>
        <p:txBody>
          <a:bodyPr wrap="square" lIns="0" tIns="0" rIns="0" bIns="0" rtlCol="0"/>
          <a:lstStyle/>
          <a:p>
            <a:endParaRPr sz="1539"/>
          </a:p>
        </p:txBody>
      </p:sp>
      <p:sp>
        <p:nvSpPr>
          <p:cNvPr id="17" name="object 17"/>
          <p:cNvSpPr txBox="1"/>
          <p:nvPr/>
        </p:nvSpPr>
        <p:spPr>
          <a:xfrm>
            <a:off x="1346427" y="4702433"/>
            <a:ext cx="1453049" cy="1098634"/>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a:p>
            <a:pPr>
              <a:lnSpc>
                <a:spcPct val="100000"/>
              </a:lnSpc>
            </a:pPr>
            <a:endParaRPr sz="1710">
              <a:latin typeface="Times New Roman"/>
              <a:cs typeface="Times New Roman"/>
            </a:endParaRPr>
          </a:p>
          <a:p>
            <a:pPr>
              <a:spcBef>
                <a:spcPts val="7"/>
              </a:spcBef>
            </a:pPr>
            <a:endParaRPr sz="2095">
              <a:latin typeface="Times New Roman"/>
              <a:cs typeface="Times New Roman"/>
            </a:endParaRPr>
          </a:p>
          <a:p>
            <a:pPr marL="427875"/>
            <a:r>
              <a:rPr sz="1667" spc="9" dirty="0">
                <a:solidFill>
                  <a:srgbClr val="156FB8"/>
                </a:solidFill>
                <a:latin typeface="Arial"/>
                <a:cs typeface="Arial"/>
              </a:rPr>
              <a:t>ENG-W</a:t>
            </a:r>
            <a:r>
              <a:rPr sz="1667" spc="-115" dirty="0">
                <a:solidFill>
                  <a:srgbClr val="156FB8"/>
                </a:solidFill>
                <a:latin typeface="Arial"/>
                <a:cs typeface="Arial"/>
              </a:rPr>
              <a:t>P</a:t>
            </a:r>
            <a:r>
              <a:rPr sz="1667" spc="9" dirty="0">
                <a:solidFill>
                  <a:srgbClr val="156FB8"/>
                </a:solidFill>
                <a:latin typeface="Arial"/>
                <a:cs typeface="Arial"/>
              </a:rPr>
              <a:t>A</a:t>
            </a:r>
            <a:endParaRPr sz="1667">
              <a:latin typeface="Arial"/>
              <a:cs typeface="Arial"/>
            </a:endParaRPr>
          </a:p>
        </p:txBody>
      </p:sp>
      <p:sp>
        <p:nvSpPr>
          <p:cNvPr id="18" name="object 18"/>
          <p:cNvSpPr/>
          <p:nvPr/>
        </p:nvSpPr>
        <p:spPr>
          <a:xfrm>
            <a:off x="4030040" y="1394227"/>
            <a:ext cx="4531427" cy="1830677"/>
          </a:xfrm>
          <a:prstGeom prst="rect">
            <a:avLst/>
          </a:prstGeom>
          <a:blipFill>
            <a:blip r:embed="rId14" cstate="print"/>
            <a:stretch>
              <a:fillRect/>
            </a:stretch>
          </a:blipFill>
        </p:spPr>
        <p:txBody>
          <a:bodyPr wrap="square" lIns="0" tIns="0" rIns="0" bIns="0" rtlCol="0"/>
          <a:lstStyle/>
          <a:p>
            <a:endParaRPr sz="1539"/>
          </a:p>
        </p:txBody>
      </p:sp>
      <p:sp>
        <p:nvSpPr>
          <p:cNvPr id="19" name="object 19"/>
          <p:cNvSpPr/>
          <p:nvPr/>
        </p:nvSpPr>
        <p:spPr>
          <a:xfrm>
            <a:off x="4025714" y="1389915"/>
            <a:ext cx="4540506" cy="1839660"/>
          </a:xfrm>
          <a:custGeom>
            <a:avLst/>
            <a:gdLst/>
            <a:ahLst/>
            <a:cxnLst/>
            <a:rect l="l" t="t" r="r" b="b"/>
            <a:pathLst>
              <a:path w="5309870" h="2151379">
                <a:moveTo>
                  <a:pt x="0" y="2150946"/>
                </a:moveTo>
                <a:lnTo>
                  <a:pt x="5309341" y="2150946"/>
                </a:lnTo>
                <a:lnTo>
                  <a:pt x="5309341" y="0"/>
                </a:lnTo>
                <a:lnTo>
                  <a:pt x="0" y="0"/>
                </a:lnTo>
                <a:lnTo>
                  <a:pt x="0" y="2150946"/>
                </a:lnTo>
                <a:close/>
              </a:path>
            </a:pathLst>
          </a:custGeom>
          <a:ln w="10074">
            <a:solidFill>
              <a:srgbClr val="231F20"/>
            </a:solidFill>
          </a:ln>
        </p:spPr>
        <p:txBody>
          <a:bodyPr wrap="square" lIns="0" tIns="0" rIns="0" bIns="0" rtlCol="0"/>
          <a:lstStyle/>
          <a:p>
            <a:endParaRPr sz="1539"/>
          </a:p>
        </p:txBody>
      </p:sp>
    </p:spTree>
    <p:extLst>
      <p:ext uri="{BB962C8B-B14F-4D97-AF65-F5344CB8AC3E}">
        <p14:creationId xmlns:p14="http://schemas.microsoft.com/office/powerpoint/2010/main" val="144391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5" y="615602"/>
            <a:ext cx="7818226" cy="440240"/>
          </a:xfrm>
          <a:prstGeom prst="rect">
            <a:avLst/>
          </a:prstGeom>
        </p:spPr>
        <p:txBody>
          <a:bodyPr vert="horz" wrap="square" lIns="0" tIns="42282" rIns="0" bIns="0" rtlCol="0">
            <a:spAutoFit/>
          </a:bodyPr>
          <a:lstStyle/>
          <a:p>
            <a:pPr marL="24434">
              <a:lnSpc>
                <a:spcPts val="3108"/>
              </a:lnSpc>
            </a:pPr>
            <a:r>
              <a:rPr spc="17" dirty="0"/>
              <a:t>La</a:t>
            </a:r>
            <a:r>
              <a:rPr spc="13" dirty="0"/>
              <a:t>b</a:t>
            </a:r>
            <a:r>
              <a:rPr spc="86" dirty="0">
                <a:latin typeface="Times New Roman"/>
                <a:cs typeface="Times New Roman"/>
              </a:rPr>
              <a:t> </a:t>
            </a:r>
            <a:r>
              <a:rPr spc="-174" dirty="0"/>
              <a:t>1</a:t>
            </a:r>
            <a:r>
              <a:rPr spc="9" dirty="0"/>
              <a:t>1</a:t>
            </a:r>
            <a:r>
              <a:rPr spc="4" dirty="0"/>
              <a:t>:</a:t>
            </a:r>
            <a:r>
              <a:rPr spc="77" dirty="0">
                <a:latin typeface="Times New Roman"/>
                <a:cs typeface="Times New Roman"/>
              </a:rPr>
              <a:t> </a:t>
            </a:r>
            <a:r>
              <a:rPr spc="13" dirty="0"/>
              <a:t>Remo</a:t>
            </a:r>
            <a:r>
              <a:rPr spc="9" dirty="0"/>
              <a:t>tel</a:t>
            </a:r>
            <a:r>
              <a:rPr spc="13" dirty="0"/>
              <a:t>y</a:t>
            </a:r>
            <a:r>
              <a:rPr spc="107" dirty="0">
                <a:latin typeface="Times New Roman"/>
                <a:cs typeface="Times New Roman"/>
              </a:rPr>
              <a:t> </a:t>
            </a:r>
            <a:r>
              <a:rPr spc="13" dirty="0"/>
              <a:t>c</a:t>
            </a:r>
            <a:r>
              <a:rPr spc="17" dirty="0"/>
              <a:t>o</a:t>
            </a:r>
            <a:r>
              <a:rPr spc="4" dirty="0"/>
              <a:t>nt</a:t>
            </a:r>
            <a:r>
              <a:rPr spc="17" dirty="0"/>
              <a:t>r</a:t>
            </a:r>
            <a:r>
              <a:rPr spc="9" dirty="0"/>
              <a:t>o</a:t>
            </a:r>
            <a:r>
              <a:rPr spc="4" dirty="0"/>
              <a:t>l</a:t>
            </a:r>
            <a:r>
              <a:rPr spc="77" dirty="0">
                <a:latin typeface="Times New Roman"/>
                <a:cs typeface="Times New Roman"/>
              </a:rPr>
              <a:t> </a:t>
            </a:r>
            <a:r>
              <a:rPr dirty="0"/>
              <a:t>i</a:t>
            </a:r>
            <a:r>
              <a:rPr spc="13" dirty="0"/>
              <a:t>n</a:t>
            </a:r>
            <a:r>
              <a:rPr spc="107" dirty="0">
                <a:latin typeface="Times New Roman"/>
                <a:cs typeface="Times New Roman"/>
              </a:rPr>
              <a:t> </a:t>
            </a:r>
            <a:r>
              <a:rPr spc="13" dirty="0"/>
              <a:t>Min</a:t>
            </a:r>
            <a:r>
              <a:rPr spc="9" dirty="0"/>
              <a:t>i</a:t>
            </a:r>
            <a:r>
              <a:rPr spc="17" dirty="0"/>
              <a:t>AP</a:t>
            </a:r>
            <a:r>
              <a:rPr spc="38" dirty="0">
                <a:latin typeface="Times New Roman"/>
                <a:cs typeface="Times New Roman"/>
              </a:rPr>
              <a:t> </a:t>
            </a:r>
            <a:r>
              <a:rPr spc="21" dirty="0"/>
              <a:t>m</a:t>
            </a:r>
            <a:r>
              <a:rPr spc="17" dirty="0"/>
              <a:t>o</a:t>
            </a:r>
            <a:r>
              <a:rPr spc="9" dirty="0"/>
              <a:t>d</a:t>
            </a:r>
            <a:r>
              <a:rPr spc="13" dirty="0"/>
              <a:t>e</a:t>
            </a:r>
            <a:r>
              <a:rPr spc="103" dirty="0">
                <a:latin typeface="Times New Roman"/>
                <a:cs typeface="Times New Roman"/>
              </a:rPr>
              <a:t> </a:t>
            </a:r>
            <a:r>
              <a:rPr spc="9" dirty="0"/>
              <a:t>-</a:t>
            </a:r>
            <a:r>
              <a:rPr spc="86" dirty="0">
                <a:latin typeface="Times New Roman"/>
                <a:cs typeface="Times New Roman"/>
              </a:rPr>
              <a:t> </a:t>
            </a:r>
            <a:r>
              <a:rPr dirty="0"/>
              <a:t>GPIO</a:t>
            </a:r>
          </a:p>
        </p:txBody>
      </p:sp>
      <p:sp>
        <p:nvSpPr>
          <p:cNvPr id="4" name="object 4"/>
          <p:cNvSpPr txBox="1"/>
          <p:nvPr/>
        </p:nvSpPr>
        <p:spPr>
          <a:xfrm>
            <a:off x="771335" y="1339429"/>
            <a:ext cx="6983430" cy="2193486"/>
          </a:xfrm>
          <a:prstGeom prst="rect">
            <a:avLst/>
          </a:prstGeom>
        </p:spPr>
        <p:txBody>
          <a:bodyPr vert="horz" wrap="square" lIns="0" tIns="0" rIns="0" bIns="0" rtlCol="0">
            <a:spAutoFit/>
          </a:bodyPr>
          <a:lstStyle/>
          <a:p>
            <a:pPr marL="178643" marR="4344" indent="-167783">
              <a:buClr>
                <a:srgbClr val="37A9DB"/>
              </a:buClr>
              <a:buFont typeface="Arial"/>
              <a:buChar char="•"/>
              <a:tabLst>
                <a:tab pos="179186" algn="l"/>
              </a:tabLst>
            </a:pPr>
            <a:r>
              <a:rPr sz="1881" spc="-68" dirty="0">
                <a:solidFill>
                  <a:srgbClr val="192450"/>
                </a:solidFill>
                <a:latin typeface="Arial"/>
                <a:cs typeface="Arial"/>
              </a:rPr>
              <a:t>T</a:t>
            </a:r>
            <a:r>
              <a:rPr sz="1881" dirty="0">
                <a:solidFill>
                  <a:srgbClr val="192450"/>
                </a:solidFill>
                <a:latin typeface="Arial"/>
                <a:cs typeface="Arial"/>
              </a:rPr>
              <a:t>ry</a:t>
            </a:r>
            <a:r>
              <a:rPr sz="1881" spc="34"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spc="-4" dirty="0">
                <a:solidFill>
                  <a:srgbClr val="192450"/>
                </a:solidFill>
                <a:latin typeface="Arial"/>
                <a:cs typeface="Arial"/>
              </a:rPr>
              <a:t>w</a:t>
            </a:r>
            <a:r>
              <a:rPr sz="1881" spc="4" dirty="0">
                <a:solidFill>
                  <a:srgbClr val="192450"/>
                </a:solidFill>
                <a:latin typeface="Arial"/>
                <a:cs typeface="Arial"/>
              </a:rPr>
              <a:t>r</a:t>
            </a:r>
            <a:r>
              <a:rPr sz="1881" spc="-4" dirty="0">
                <a:solidFill>
                  <a:srgbClr val="192450"/>
                </a:solidFill>
                <a:latin typeface="Arial"/>
                <a:cs typeface="Arial"/>
              </a:rPr>
              <a:t>it</a:t>
            </a:r>
            <a:r>
              <a:rPr sz="1881" dirty="0">
                <a:solidFill>
                  <a:srgbClr val="192450"/>
                </a:solidFill>
                <a:latin typeface="Arial"/>
                <a:cs typeface="Arial"/>
              </a:rPr>
              <a:t>e</a:t>
            </a:r>
            <a:r>
              <a:rPr sz="1881" spc="34"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GP</a:t>
            </a:r>
            <a:r>
              <a:rPr sz="1881" spc="-9" dirty="0">
                <a:solidFill>
                  <a:srgbClr val="192450"/>
                </a:solidFill>
                <a:latin typeface="Arial"/>
                <a:cs typeface="Arial"/>
              </a:rPr>
              <a:t>I</a:t>
            </a:r>
            <a:r>
              <a:rPr sz="1881" dirty="0">
                <a:solidFill>
                  <a:srgbClr val="192450"/>
                </a:solidFill>
                <a:latin typeface="Arial"/>
                <a:cs typeface="Arial"/>
              </a:rPr>
              <a:t>O14</a:t>
            </a:r>
            <a:r>
              <a:rPr sz="1881" spc="30"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ted</a:t>
            </a:r>
            <a:r>
              <a:rPr sz="1881"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4" dirty="0">
                <a:solidFill>
                  <a:srgbClr val="192450"/>
                </a:solidFill>
                <a:latin typeface="Arial"/>
                <a:cs typeface="Arial"/>
              </a:rPr>
              <a:t>LED</a:t>
            </a:r>
            <a:r>
              <a:rPr sz="1881" dirty="0">
                <a:solidFill>
                  <a:srgbClr val="192450"/>
                </a:solidFill>
                <a:latin typeface="Arial"/>
                <a:cs typeface="Arial"/>
              </a:rPr>
              <a:t>3</a:t>
            </a:r>
            <a:r>
              <a:rPr sz="1881" spc="38" dirty="0">
                <a:solidFill>
                  <a:srgbClr val="192450"/>
                </a:solidFill>
                <a:latin typeface="Times New Roman"/>
                <a:cs typeface="Times New Roman"/>
              </a:rPr>
              <a:t> </a:t>
            </a:r>
            <a:r>
              <a:rPr sz="1881" dirty="0">
                <a:solidFill>
                  <a:srgbClr val="192450"/>
                </a:solidFill>
                <a:latin typeface="Arial"/>
                <a:cs typeface="Arial"/>
              </a:rPr>
              <a:t>(</a:t>
            </a:r>
            <a:r>
              <a:rPr sz="1881" spc="4" dirty="0">
                <a:solidFill>
                  <a:srgbClr val="192450"/>
                </a:solidFill>
                <a:latin typeface="Arial"/>
                <a:cs typeface="Arial"/>
              </a:rPr>
              <a:t>c</a:t>
            </a:r>
            <a:r>
              <a:rPr sz="1881" spc="-4" dirty="0">
                <a:solidFill>
                  <a:srgbClr val="192450"/>
                </a:solidFill>
                <a:latin typeface="Arial"/>
                <a:cs typeface="Arial"/>
              </a:rPr>
              <a:t>he</a:t>
            </a:r>
            <a:r>
              <a:rPr sz="1881" spc="4" dirty="0">
                <a:solidFill>
                  <a:srgbClr val="192450"/>
                </a:solidFill>
                <a:latin typeface="Arial"/>
                <a:cs typeface="Arial"/>
              </a:rPr>
              <a:t>c</a:t>
            </a:r>
            <a:r>
              <a:rPr sz="1881" dirty="0">
                <a:solidFill>
                  <a:srgbClr val="192450"/>
                </a:solidFill>
                <a:latin typeface="Arial"/>
                <a:cs typeface="Arial"/>
              </a:rPr>
              <a:t>k</a:t>
            </a:r>
            <a:r>
              <a:rPr sz="1881" spc="17"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f</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dirty="0">
                <a:solidFill>
                  <a:srgbClr val="192450"/>
                </a:solidFill>
                <a:latin typeface="Times New Roman"/>
                <a:cs typeface="Times New Roman"/>
              </a:rPr>
              <a:t> </a:t>
            </a:r>
            <a:r>
              <a:rPr sz="1881" spc="-4" dirty="0">
                <a:solidFill>
                  <a:srgbClr val="192450"/>
                </a:solidFill>
                <a:latin typeface="Arial"/>
                <a:cs typeface="Arial"/>
              </a:rPr>
              <a:t>LED</a:t>
            </a:r>
            <a:r>
              <a:rPr sz="1881" dirty="0">
                <a:solidFill>
                  <a:srgbClr val="192450"/>
                </a:solidFill>
                <a:latin typeface="Arial"/>
                <a:cs typeface="Arial"/>
              </a:rPr>
              <a:t>3</a:t>
            </a:r>
            <a:r>
              <a:rPr sz="1881" spc="51"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s</a:t>
            </a:r>
            <a:r>
              <a:rPr sz="1881" spc="38" dirty="0">
                <a:solidFill>
                  <a:srgbClr val="192450"/>
                </a:solidFill>
                <a:latin typeface="Times New Roman"/>
                <a:cs typeface="Times New Roman"/>
              </a:rPr>
              <a:t> </a:t>
            </a:r>
            <a:r>
              <a:rPr sz="1881" dirty="0">
                <a:solidFill>
                  <a:srgbClr val="192450"/>
                </a:solidFill>
                <a:latin typeface="Arial"/>
                <a:cs typeface="Arial"/>
              </a:rPr>
              <a:t>mounted</a:t>
            </a:r>
            <a:r>
              <a:rPr sz="1881" spc="26"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your</a:t>
            </a:r>
            <a:r>
              <a:rPr sz="1881" spc="38" dirty="0">
                <a:solidFill>
                  <a:srgbClr val="192450"/>
                </a:solidFill>
                <a:latin typeface="Times New Roman"/>
                <a:cs typeface="Times New Roman"/>
              </a:rPr>
              <a:t> </a:t>
            </a:r>
            <a:r>
              <a:rPr sz="1881" dirty="0">
                <a:solidFill>
                  <a:srgbClr val="192450"/>
                </a:solidFill>
                <a:latin typeface="Arial"/>
                <a:cs typeface="Arial"/>
              </a:rPr>
              <a:t>E</a:t>
            </a:r>
            <a:r>
              <a:rPr sz="1881" spc="-150" dirty="0">
                <a:solidFill>
                  <a:srgbClr val="192450"/>
                </a:solidFill>
                <a:latin typeface="Arial"/>
                <a:cs typeface="Arial"/>
              </a:rPr>
              <a:t>V</a:t>
            </a:r>
            <a:r>
              <a:rPr sz="1881" dirty="0">
                <a:solidFill>
                  <a:srgbClr val="192450"/>
                </a:solidFill>
                <a:latin typeface="Arial"/>
                <a:cs typeface="Arial"/>
              </a:rPr>
              <a:t>AL</a:t>
            </a:r>
            <a:r>
              <a:rPr sz="1881" spc="-17" dirty="0">
                <a:solidFill>
                  <a:srgbClr val="192450"/>
                </a:solidFill>
                <a:latin typeface="Times New Roman"/>
                <a:cs typeface="Times New Roman"/>
              </a:rPr>
              <a:t> </a:t>
            </a:r>
            <a:r>
              <a:rPr sz="1881" spc="-13" dirty="0">
                <a:solidFill>
                  <a:srgbClr val="192450"/>
                </a:solidFill>
                <a:latin typeface="Arial"/>
                <a:cs typeface="Arial"/>
              </a:rPr>
              <a:t>B</a:t>
            </a:r>
            <a:r>
              <a:rPr sz="1881" spc="-4" dirty="0">
                <a:solidFill>
                  <a:srgbClr val="192450"/>
                </a:solidFill>
                <a:latin typeface="Arial"/>
                <a:cs typeface="Arial"/>
              </a:rPr>
              <a:t>O</a:t>
            </a:r>
            <a:r>
              <a:rPr sz="1881" dirty="0">
                <a:solidFill>
                  <a:srgbClr val="192450"/>
                </a:solidFill>
                <a:latin typeface="Arial"/>
                <a:cs typeface="Arial"/>
              </a:rPr>
              <a:t>A</a:t>
            </a:r>
            <a:r>
              <a:rPr sz="1881" spc="-4" dirty="0">
                <a:solidFill>
                  <a:srgbClr val="192450"/>
                </a:solidFill>
                <a:latin typeface="Arial"/>
                <a:cs typeface="Arial"/>
              </a:rPr>
              <a:t>R</a:t>
            </a:r>
            <a:r>
              <a:rPr sz="1881" dirty="0">
                <a:solidFill>
                  <a:srgbClr val="192450"/>
                </a:solidFill>
                <a:latin typeface="Arial"/>
                <a:cs typeface="Arial"/>
              </a:rPr>
              <a:t>D,</a:t>
            </a:r>
            <a:r>
              <a:rPr sz="1881" spc="43" dirty="0">
                <a:solidFill>
                  <a:srgbClr val="192450"/>
                </a:solidFill>
                <a:latin typeface="Times New Roman"/>
                <a:cs typeface="Times New Roman"/>
              </a:rPr>
              <a:t> </a:t>
            </a:r>
            <a:r>
              <a:rPr sz="1881" spc="-4" dirty="0">
                <a:solidFill>
                  <a:srgbClr val="192450"/>
                </a:solidFill>
                <a:latin typeface="Arial"/>
                <a:cs typeface="Arial"/>
              </a:rPr>
              <a:t>other</a:t>
            </a:r>
            <a:r>
              <a:rPr sz="1881" spc="4" dirty="0">
                <a:solidFill>
                  <a:srgbClr val="192450"/>
                </a:solidFill>
                <a:latin typeface="Arial"/>
                <a:cs typeface="Arial"/>
              </a:rPr>
              <a:t>w</a:t>
            </a:r>
            <a:r>
              <a:rPr sz="1881" spc="-4" dirty="0">
                <a:solidFill>
                  <a:srgbClr val="192450"/>
                </a:solidFill>
                <a:latin typeface="Arial"/>
                <a:cs typeface="Arial"/>
              </a:rPr>
              <a:t>is</a:t>
            </a:r>
            <a:r>
              <a:rPr sz="1881" dirty="0">
                <a:solidFill>
                  <a:srgbClr val="192450"/>
                </a:solidFill>
                <a:latin typeface="Arial"/>
                <a:cs typeface="Arial"/>
              </a:rPr>
              <a:t>e</a:t>
            </a:r>
            <a:r>
              <a:rPr sz="1881" spc="17"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a</a:t>
            </a:r>
            <a:r>
              <a:rPr sz="1881" dirty="0">
                <a:solidFill>
                  <a:srgbClr val="192450"/>
                </a:solidFill>
                <a:latin typeface="Arial"/>
                <a:cs typeface="Arial"/>
              </a:rPr>
              <a:t>n</a:t>
            </a:r>
            <a:r>
              <a:rPr sz="1881" spc="38"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u</a:t>
            </a:r>
            <a:r>
              <a:rPr sz="1881" spc="4" dirty="0">
                <a:solidFill>
                  <a:srgbClr val="192450"/>
                </a:solidFill>
                <a:latin typeface="Arial"/>
                <a:cs typeface="Arial"/>
              </a:rPr>
              <a:t>s</a:t>
            </a:r>
            <a:r>
              <a:rPr sz="1881" spc="-4" dirty="0">
                <a:solidFill>
                  <a:srgbClr val="192450"/>
                </a:solidFill>
                <a:latin typeface="Arial"/>
                <a:cs typeface="Arial"/>
              </a:rPr>
              <a:t>ed</a:t>
            </a:r>
            <a:r>
              <a:rPr sz="1881" spc="-4"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G</a:t>
            </a:r>
            <a:r>
              <a:rPr sz="1881" spc="-9" dirty="0">
                <a:solidFill>
                  <a:srgbClr val="192450"/>
                </a:solidFill>
                <a:latin typeface="Arial"/>
                <a:cs typeface="Arial"/>
              </a:rPr>
              <a:t>P</a:t>
            </a:r>
            <a:r>
              <a:rPr sz="1881" dirty="0">
                <a:solidFill>
                  <a:srgbClr val="192450"/>
                </a:solidFill>
                <a:latin typeface="Arial"/>
                <a:cs typeface="Arial"/>
              </a:rPr>
              <a:t>I</a:t>
            </a:r>
            <a:r>
              <a:rPr sz="1881" spc="-9" dirty="0">
                <a:solidFill>
                  <a:srgbClr val="192450"/>
                </a:solidFill>
                <a:latin typeface="Arial"/>
                <a:cs typeface="Arial"/>
              </a:rPr>
              <a:t>O</a:t>
            </a:r>
            <a:r>
              <a:rPr sz="1881" spc="-4" dirty="0">
                <a:solidFill>
                  <a:srgbClr val="192450"/>
                </a:solidFill>
                <a:latin typeface="Arial"/>
                <a:cs typeface="Arial"/>
              </a:rPr>
              <a:t>13)</a:t>
            </a:r>
            <a:endParaRPr sz="1881">
              <a:latin typeface="Arial"/>
              <a:cs typeface="Arial"/>
            </a:endParaRPr>
          </a:p>
          <a:p>
            <a:pPr>
              <a:lnSpc>
                <a:spcPct val="100000"/>
              </a:lnSpc>
              <a:buClr>
                <a:srgbClr val="37A9DB"/>
              </a:buClr>
              <a:buFont typeface="Arial"/>
              <a:buChar char="•"/>
            </a:pPr>
            <a:endParaRPr sz="1881">
              <a:latin typeface="Times New Roman"/>
              <a:cs typeface="Times New Roman"/>
            </a:endParaRPr>
          </a:p>
          <a:p>
            <a:pPr>
              <a:spcBef>
                <a:spcPts val="5"/>
              </a:spcBef>
              <a:buClr>
                <a:srgbClr val="37A9DB"/>
              </a:buClr>
              <a:buFont typeface="Arial"/>
              <a:buChar char="•"/>
            </a:pPr>
            <a:endParaRPr sz="2052">
              <a:latin typeface="Times New Roman"/>
              <a:cs typeface="Times New Roman"/>
            </a:endParaRPr>
          </a:p>
          <a:p>
            <a:pPr marL="178643" indent="-167783">
              <a:buClr>
                <a:srgbClr val="37A9DB"/>
              </a:buClr>
              <a:buFont typeface="Arial"/>
              <a:buChar char="•"/>
              <a:tabLst>
                <a:tab pos="179186" algn="l"/>
              </a:tabLst>
            </a:pPr>
            <a:r>
              <a:rPr sz="1881" spc="-4" dirty="0">
                <a:solidFill>
                  <a:srgbClr val="192450"/>
                </a:solidFill>
                <a:latin typeface="Arial"/>
                <a:cs typeface="Arial"/>
              </a:rPr>
              <a:t>Cli</a:t>
            </a:r>
            <a:r>
              <a:rPr sz="1881" spc="4" dirty="0">
                <a:solidFill>
                  <a:srgbClr val="192450"/>
                </a:solidFill>
                <a:latin typeface="Arial"/>
                <a:cs typeface="Arial"/>
              </a:rPr>
              <a:t>c</a:t>
            </a:r>
            <a:r>
              <a:rPr sz="1881" dirty="0">
                <a:solidFill>
                  <a:srgbClr val="192450"/>
                </a:solidFill>
                <a:latin typeface="Arial"/>
                <a:cs typeface="Arial"/>
              </a:rPr>
              <a:t>k</a:t>
            </a:r>
            <a:r>
              <a:rPr sz="1881" spc="43"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9"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«GO!</a:t>
            </a:r>
            <a:r>
              <a:rPr sz="1881" dirty="0">
                <a:solidFill>
                  <a:srgbClr val="192450"/>
                </a:solidFill>
                <a:latin typeface="Arial"/>
                <a:cs typeface="Arial"/>
              </a:rPr>
              <a:t>»</a:t>
            </a:r>
            <a:r>
              <a:rPr sz="1881" spc="21" dirty="0">
                <a:solidFill>
                  <a:srgbClr val="192450"/>
                </a:solidFill>
                <a:latin typeface="Times New Roman"/>
                <a:cs typeface="Times New Roman"/>
              </a:rPr>
              <a:t> </a:t>
            </a:r>
            <a:r>
              <a:rPr sz="1881" spc="-4" dirty="0">
                <a:solidFill>
                  <a:srgbClr val="192450"/>
                </a:solidFill>
                <a:latin typeface="Arial"/>
                <a:cs typeface="Arial"/>
              </a:rPr>
              <a:t>but</a:t>
            </a:r>
            <a:r>
              <a:rPr sz="1881" spc="-9" dirty="0">
                <a:solidFill>
                  <a:srgbClr val="192450"/>
                </a:solidFill>
                <a:latin typeface="Arial"/>
                <a:cs typeface="Arial"/>
              </a:rPr>
              <a:t>t</a:t>
            </a:r>
            <a:r>
              <a:rPr sz="1881" spc="-4" dirty="0">
                <a:solidFill>
                  <a:srgbClr val="192450"/>
                </a:solidFill>
                <a:latin typeface="Arial"/>
                <a:cs typeface="Arial"/>
              </a:rPr>
              <a:t>on</a:t>
            </a:r>
            <a:endParaRPr sz="1881">
              <a:latin typeface="Arial"/>
              <a:cs typeface="Arial"/>
            </a:endParaRPr>
          </a:p>
          <a:p>
            <a:pPr marL="10860">
              <a:spcBef>
                <a:spcPts val="1133"/>
              </a:spcBef>
            </a:pP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spc="-4" dirty="0">
                <a:solidFill>
                  <a:srgbClr val="192450"/>
                </a:solidFill>
                <a:latin typeface="Arial"/>
                <a:cs typeface="Arial"/>
              </a:rPr>
              <a:t>LED</a:t>
            </a:r>
            <a:r>
              <a:rPr sz="1881" dirty="0">
                <a:solidFill>
                  <a:srgbClr val="192450"/>
                </a:solidFill>
                <a:latin typeface="Arial"/>
                <a:cs typeface="Arial"/>
              </a:rPr>
              <a:t>3</a:t>
            </a:r>
            <a:r>
              <a:rPr sz="1881" spc="38"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68"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w</a:t>
            </a:r>
            <a:r>
              <a:rPr sz="1881" spc="-4" dirty="0">
                <a:solidFill>
                  <a:srgbClr val="192450"/>
                </a:solidFill>
                <a:latin typeface="Arial"/>
                <a:cs typeface="Arial"/>
              </a:rPr>
              <a:t>i</a:t>
            </a:r>
            <a:r>
              <a:rPr sz="1881" spc="-9" dirty="0">
                <a:solidFill>
                  <a:srgbClr val="192450"/>
                </a:solidFill>
                <a:latin typeface="Arial"/>
                <a:cs typeface="Arial"/>
              </a:rPr>
              <a:t>t</a:t>
            </a:r>
            <a:r>
              <a:rPr sz="1881" dirty="0">
                <a:solidFill>
                  <a:srgbClr val="192450"/>
                </a:solidFill>
                <a:latin typeface="Arial"/>
                <a:cs typeface="Arial"/>
              </a:rPr>
              <a:t>ch</a:t>
            </a:r>
            <a:r>
              <a:rPr sz="1881" spc="34" dirty="0">
                <a:solidFill>
                  <a:srgbClr val="192450"/>
                </a:solidFill>
                <a:latin typeface="Times New Roman"/>
                <a:cs typeface="Times New Roman"/>
              </a:rPr>
              <a:t> </a:t>
            </a:r>
            <a:r>
              <a:rPr sz="1881" dirty="0">
                <a:solidFill>
                  <a:srgbClr val="192450"/>
                </a:solidFill>
                <a:latin typeface="Arial"/>
                <a:cs typeface="Arial"/>
              </a:rPr>
              <a:t>on</a:t>
            </a:r>
            <a:endParaRPr sz="1881">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97104"/>
            <a:r>
              <a:rPr sz="1112" spc="-73" dirty="0">
                <a:solidFill>
                  <a:srgbClr val="FFFFFF"/>
                </a:solidFill>
                <a:latin typeface="Arial"/>
                <a:cs typeface="Arial"/>
              </a:rPr>
              <a:t>1</a:t>
            </a:r>
            <a:r>
              <a:rPr sz="1112" spc="4" dirty="0">
                <a:solidFill>
                  <a:srgbClr val="FFFFFF"/>
                </a:solidFill>
                <a:latin typeface="Arial"/>
                <a:cs typeface="Arial"/>
              </a:rPr>
              <a:t>18</a:t>
            </a:r>
            <a:endParaRPr sz="1112">
              <a:latin typeface="Arial"/>
              <a:cs typeface="Arial"/>
            </a:endParaRPr>
          </a:p>
        </p:txBody>
      </p:sp>
      <p:sp>
        <p:nvSpPr>
          <p:cNvPr id="6" name="object 6"/>
          <p:cNvSpPr/>
          <p:nvPr/>
        </p:nvSpPr>
        <p:spPr>
          <a:xfrm>
            <a:off x="546515" y="4440630"/>
            <a:ext cx="3664772" cy="1941742"/>
          </a:xfrm>
          <a:prstGeom prst="rect">
            <a:avLst/>
          </a:prstGeom>
          <a:blipFill>
            <a:blip r:embed="rId4" cstate="print"/>
            <a:stretch>
              <a:fillRect/>
            </a:stretch>
          </a:blipFill>
        </p:spPr>
        <p:txBody>
          <a:bodyPr wrap="square" lIns="0" tIns="0" rIns="0" bIns="0" rtlCol="0"/>
          <a:lstStyle/>
          <a:p>
            <a:endParaRPr sz="1539"/>
          </a:p>
        </p:txBody>
      </p:sp>
      <p:sp>
        <p:nvSpPr>
          <p:cNvPr id="7" name="object 7"/>
          <p:cNvSpPr/>
          <p:nvPr/>
        </p:nvSpPr>
        <p:spPr>
          <a:xfrm>
            <a:off x="522279" y="4418120"/>
            <a:ext cx="3713403" cy="1988656"/>
          </a:xfrm>
          <a:prstGeom prst="rect">
            <a:avLst/>
          </a:prstGeom>
          <a:blipFill>
            <a:blip r:embed="rId5" cstate="print"/>
            <a:stretch>
              <a:fillRect/>
            </a:stretch>
          </a:blipFill>
        </p:spPr>
        <p:txBody>
          <a:bodyPr wrap="square" lIns="0" tIns="0" rIns="0" bIns="0" rtlCol="0"/>
          <a:lstStyle/>
          <a:p>
            <a:endParaRPr sz="1539"/>
          </a:p>
        </p:txBody>
      </p:sp>
      <p:sp>
        <p:nvSpPr>
          <p:cNvPr id="8" name="object 8"/>
          <p:cNvSpPr/>
          <p:nvPr/>
        </p:nvSpPr>
        <p:spPr>
          <a:xfrm>
            <a:off x="2736372" y="4712404"/>
            <a:ext cx="1207531" cy="575761"/>
          </a:xfrm>
          <a:prstGeom prst="rect">
            <a:avLst/>
          </a:prstGeom>
          <a:blipFill>
            <a:blip r:embed="rId6" cstate="print"/>
            <a:stretch>
              <a:fillRect/>
            </a:stretch>
          </a:blipFill>
        </p:spPr>
        <p:txBody>
          <a:bodyPr wrap="square" lIns="0" tIns="0" rIns="0" bIns="0" rtlCol="0"/>
          <a:lstStyle/>
          <a:p>
            <a:endParaRPr sz="1539"/>
          </a:p>
        </p:txBody>
      </p:sp>
      <p:sp>
        <p:nvSpPr>
          <p:cNvPr id="9" name="object 9"/>
          <p:cNvSpPr/>
          <p:nvPr/>
        </p:nvSpPr>
        <p:spPr>
          <a:xfrm>
            <a:off x="1481953" y="5348185"/>
            <a:ext cx="183668" cy="183675"/>
          </a:xfrm>
          <a:prstGeom prst="rect">
            <a:avLst/>
          </a:prstGeom>
          <a:blipFill>
            <a:blip r:embed="rId7" cstate="print"/>
            <a:stretch>
              <a:fillRect/>
            </a:stretch>
          </a:blipFill>
        </p:spPr>
        <p:txBody>
          <a:bodyPr wrap="square" lIns="0" tIns="0" rIns="0" bIns="0" rtlCol="0"/>
          <a:lstStyle/>
          <a:p>
            <a:endParaRPr sz="1539"/>
          </a:p>
        </p:txBody>
      </p:sp>
      <p:sp>
        <p:nvSpPr>
          <p:cNvPr id="10" name="object 10"/>
          <p:cNvSpPr/>
          <p:nvPr/>
        </p:nvSpPr>
        <p:spPr>
          <a:xfrm>
            <a:off x="2390872" y="4750186"/>
            <a:ext cx="231810" cy="231805"/>
          </a:xfrm>
          <a:prstGeom prst="rect">
            <a:avLst/>
          </a:prstGeom>
          <a:blipFill>
            <a:blip r:embed="rId8" cstate="print"/>
            <a:stretch>
              <a:fillRect/>
            </a:stretch>
          </a:blipFill>
        </p:spPr>
        <p:txBody>
          <a:bodyPr wrap="square" lIns="0" tIns="0" rIns="0" bIns="0" rtlCol="0"/>
          <a:lstStyle/>
          <a:p>
            <a:endParaRPr sz="1539"/>
          </a:p>
        </p:txBody>
      </p:sp>
      <p:sp>
        <p:nvSpPr>
          <p:cNvPr id="11" name="object 11"/>
          <p:cNvSpPr/>
          <p:nvPr/>
        </p:nvSpPr>
        <p:spPr>
          <a:xfrm>
            <a:off x="1032039" y="5532249"/>
            <a:ext cx="367568" cy="367578"/>
          </a:xfrm>
          <a:prstGeom prst="rect">
            <a:avLst/>
          </a:prstGeom>
          <a:blipFill>
            <a:blip r:embed="rId9" cstate="print"/>
            <a:stretch>
              <a:fillRect/>
            </a:stretch>
          </a:blipFill>
        </p:spPr>
        <p:txBody>
          <a:bodyPr wrap="square" lIns="0" tIns="0" rIns="0" bIns="0" rtlCol="0"/>
          <a:lstStyle/>
          <a:p>
            <a:endParaRPr sz="1539"/>
          </a:p>
        </p:txBody>
      </p:sp>
      <p:sp>
        <p:nvSpPr>
          <p:cNvPr id="12" name="object 12"/>
          <p:cNvSpPr/>
          <p:nvPr/>
        </p:nvSpPr>
        <p:spPr>
          <a:xfrm>
            <a:off x="3758666" y="4830129"/>
            <a:ext cx="67874" cy="0"/>
          </a:xfrm>
          <a:custGeom>
            <a:avLst/>
            <a:gdLst/>
            <a:ahLst/>
            <a:cxnLst/>
            <a:rect l="l" t="t" r="r" b="b"/>
            <a:pathLst>
              <a:path w="79375">
                <a:moveTo>
                  <a:pt x="0" y="0"/>
                </a:moveTo>
                <a:lnTo>
                  <a:pt x="78914" y="0"/>
                </a:lnTo>
              </a:path>
            </a:pathLst>
          </a:custGeom>
          <a:ln w="51633">
            <a:solidFill>
              <a:srgbClr val="ED2124"/>
            </a:solidFill>
          </a:ln>
        </p:spPr>
        <p:txBody>
          <a:bodyPr wrap="square" lIns="0" tIns="0" rIns="0" bIns="0" rtlCol="0"/>
          <a:lstStyle/>
          <a:p>
            <a:endParaRPr sz="1539"/>
          </a:p>
        </p:txBody>
      </p:sp>
      <p:sp>
        <p:nvSpPr>
          <p:cNvPr id="13" name="object 13"/>
          <p:cNvSpPr/>
          <p:nvPr/>
        </p:nvSpPr>
        <p:spPr>
          <a:xfrm>
            <a:off x="3758666" y="4808596"/>
            <a:ext cx="67874" cy="43439"/>
          </a:xfrm>
          <a:custGeom>
            <a:avLst/>
            <a:gdLst/>
            <a:ahLst/>
            <a:cxnLst/>
            <a:rect l="l" t="t" r="r" b="b"/>
            <a:pathLst>
              <a:path w="79375" h="50800">
                <a:moveTo>
                  <a:pt x="0" y="50363"/>
                </a:moveTo>
                <a:lnTo>
                  <a:pt x="78914" y="50363"/>
                </a:lnTo>
                <a:lnTo>
                  <a:pt x="78914" y="0"/>
                </a:lnTo>
                <a:lnTo>
                  <a:pt x="0" y="0"/>
                </a:lnTo>
                <a:lnTo>
                  <a:pt x="0" y="50363"/>
                </a:lnTo>
                <a:close/>
              </a:path>
            </a:pathLst>
          </a:custGeom>
          <a:ln w="10074">
            <a:solidFill>
              <a:srgbClr val="ED2124"/>
            </a:solidFill>
          </a:ln>
        </p:spPr>
        <p:txBody>
          <a:bodyPr wrap="square" lIns="0" tIns="0" rIns="0" bIns="0" rtlCol="0"/>
          <a:lstStyle/>
          <a:p>
            <a:endParaRPr sz="1539"/>
          </a:p>
        </p:txBody>
      </p:sp>
      <p:sp>
        <p:nvSpPr>
          <p:cNvPr id="14" name="object 14"/>
          <p:cNvSpPr/>
          <p:nvPr/>
        </p:nvSpPr>
        <p:spPr>
          <a:xfrm>
            <a:off x="4301390" y="2343309"/>
            <a:ext cx="4257211" cy="2077630"/>
          </a:xfrm>
          <a:prstGeom prst="rect">
            <a:avLst/>
          </a:prstGeom>
          <a:blipFill>
            <a:blip r:embed="rId10" cstate="print"/>
            <a:stretch>
              <a:fillRect/>
            </a:stretch>
          </a:blipFill>
        </p:spPr>
        <p:txBody>
          <a:bodyPr wrap="square" lIns="0" tIns="0" rIns="0" bIns="0" rtlCol="0"/>
          <a:lstStyle/>
          <a:p>
            <a:endParaRPr sz="1539"/>
          </a:p>
        </p:txBody>
      </p:sp>
      <p:sp>
        <p:nvSpPr>
          <p:cNvPr id="15" name="object 15"/>
          <p:cNvSpPr/>
          <p:nvPr/>
        </p:nvSpPr>
        <p:spPr>
          <a:xfrm>
            <a:off x="4297089" y="2338992"/>
            <a:ext cx="4266295" cy="2086722"/>
          </a:xfrm>
          <a:custGeom>
            <a:avLst/>
            <a:gdLst/>
            <a:ahLst/>
            <a:cxnLst/>
            <a:rect l="l" t="t" r="r" b="b"/>
            <a:pathLst>
              <a:path w="4989195" h="2440304">
                <a:moveTo>
                  <a:pt x="0" y="2439744"/>
                </a:moveTo>
                <a:lnTo>
                  <a:pt x="4988631" y="2439744"/>
                </a:lnTo>
                <a:lnTo>
                  <a:pt x="4988631" y="0"/>
                </a:lnTo>
                <a:lnTo>
                  <a:pt x="0" y="0"/>
                </a:lnTo>
                <a:lnTo>
                  <a:pt x="0" y="2439744"/>
                </a:lnTo>
                <a:close/>
              </a:path>
            </a:pathLst>
          </a:custGeom>
          <a:ln w="10074">
            <a:solidFill>
              <a:srgbClr val="231F20"/>
            </a:solidFill>
          </a:ln>
        </p:spPr>
        <p:txBody>
          <a:bodyPr wrap="square" lIns="0" tIns="0" rIns="0" bIns="0" rtlCol="0"/>
          <a:lstStyle/>
          <a:p>
            <a:endParaRPr sz="1539"/>
          </a:p>
        </p:txBody>
      </p:sp>
      <p:sp>
        <p:nvSpPr>
          <p:cNvPr id="16" name="object 16"/>
          <p:cNvSpPr/>
          <p:nvPr/>
        </p:nvSpPr>
        <p:spPr>
          <a:xfrm>
            <a:off x="5183697" y="3606109"/>
            <a:ext cx="747158" cy="230229"/>
          </a:xfrm>
          <a:custGeom>
            <a:avLst/>
            <a:gdLst/>
            <a:ahLst/>
            <a:cxnLst/>
            <a:rect l="l" t="t" r="r" b="b"/>
            <a:pathLst>
              <a:path w="873759" h="269239">
                <a:moveTo>
                  <a:pt x="0" y="268652"/>
                </a:moveTo>
                <a:lnTo>
                  <a:pt x="873145" y="268652"/>
                </a:lnTo>
                <a:lnTo>
                  <a:pt x="873145" y="0"/>
                </a:lnTo>
                <a:lnTo>
                  <a:pt x="0" y="0"/>
                </a:lnTo>
                <a:lnTo>
                  <a:pt x="0" y="268652"/>
                </a:lnTo>
                <a:close/>
              </a:path>
            </a:pathLst>
          </a:custGeom>
          <a:ln w="21828">
            <a:solidFill>
              <a:srgbClr val="ED2124"/>
            </a:solidFill>
          </a:ln>
        </p:spPr>
        <p:txBody>
          <a:bodyPr wrap="square" lIns="0" tIns="0" rIns="0" bIns="0" rtlCol="0"/>
          <a:lstStyle/>
          <a:p>
            <a:endParaRPr sz="1539"/>
          </a:p>
        </p:txBody>
      </p:sp>
      <p:sp>
        <p:nvSpPr>
          <p:cNvPr id="17" name="object 17"/>
          <p:cNvSpPr/>
          <p:nvPr/>
        </p:nvSpPr>
        <p:spPr>
          <a:xfrm>
            <a:off x="4471559" y="3768343"/>
            <a:ext cx="373579" cy="231315"/>
          </a:xfrm>
          <a:custGeom>
            <a:avLst/>
            <a:gdLst/>
            <a:ahLst/>
            <a:cxnLst/>
            <a:rect l="l" t="t" r="r" b="b"/>
            <a:pathLst>
              <a:path w="436879" h="270510">
                <a:moveTo>
                  <a:pt x="0" y="270343"/>
                </a:moveTo>
                <a:lnTo>
                  <a:pt x="436555" y="270343"/>
                </a:lnTo>
                <a:lnTo>
                  <a:pt x="436555" y="0"/>
                </a:lnTo>
                <a:lnTo>
                  <a:pt x="0" y="0"/>
                </a:lnTo>
                <a:lnTo>
                  <a:pt x="0" y="270343"/>
                </a:lnTo>
                <a:close/>
              </a:path>
            </a:pathLst>
          </a:custGeom>
          <a:ln w="21828">
            <a:solidFill>
              <a:srgbClr val="ED2124"/>
            </a:solidFill>
          </a:ln>
        </p:spPr>
        <p:txBody>
          <a:bodyPr wrap="square" lIns="0" tIns="0" rIns="0" bIns="0" rtlCol="0"/>
          <a:lstStyle/>
          <a:p>
            <a:endParaRPr sz="1539"/>
          </a:p>
        </p:txBody>
      </p:sp>
      <p:sp>
        <p:nvSpPr>
          <p:cNvPr id="18" name="object 18"/>
          <p:cNvSpPr/>
          <p:nvPr/>
        </p:nvSpPr>
        <p:spPr>
          <a:xfrm>
            <a:off x="944451" y="3971524"/>
            <a:ext cx="1148654" cy="816383"/>
          </a:xfrm>
          <a:prstGeom prst="rect">
            <a:avLst/>
          </a:prstGeom>
          <a:blipFill>
            <a:blip r:embed="rId11" cstate="print"/>
            <a:stretch>
              <a:fillRect/>
            </a:stretch>
          </a:blipFill>
        </p:spPr>
        <p:txBody>
          <a:bodyPr wrap="square" lIns="0" tIns="0" rIns="0" bIns="0" rtlCol="0"/>
          <a:lstStyle/>
          <a:p>
            <a:endParaRPr sz="1539"/>
          </a:p>
        </p:txBody>
      </p:sp>
      <p:sp>
        <p:nvSpPr>
          <p:cNvPr id="19" name="object 19"/>
          <p:cNvSpPr/>
          <p:nvPr/>
        </p:nvSpPr>
        <p:spPr>
          <a:xfrm>
            <a:off x="944451" y="4496420"/>
            <a:ext cx="1148654" cy="623746"/>
          </a:xfrm>
          <a:prstGeom prst="rect">
            <a:avLst/>
          </a:prstGeom>
          <a:blipFill>
            <a:blip r:embed="rId12" cstate="print"/>
            <a:stretch>
              <a:fillRect/>
            </a:stretch>
          </a:blipFill>
        </p:spPr>
        <p:txBody>
          <a:bodyPr wrap="square" lIns="0" tIns="0" rIns="0" bIns="0" rtlCol="0"/>
          <a:lstStyle/>
          <a:p>
            <a:endParaRPr sz="1539"/>
          </a:p>
        </p:txBody>
      </p:sp>
      <p:sp>
        <p:nvSpPr>
          <p:cNvPr id="20" name="object 20"/>
          <p:cNvSpPr/>
          <p:nvPr/>
        </p:nvSpPr>
        <p:spPr>
          <a:xfrm>
            <a:off x="944451" y="4472591"/>
            <a:ext cx="1148654" cy="354107"/>
          </a:xfrm>
          <a:prstGeom prst="rect">
            <a:avLst/>
          </a:prstGeom>
          <a:blipFill>
            <a:blip r:embed="rId13" cstate="print"/>
            <a:stretch>
              <a:fillRect/>
            </a:stretch>
          </a:blipFill>
        </p:spPr>
        <p:txBody>
          <a:bodyPr wrap="square" lIns="0" tIns="0" rIns="0" bIns="0" rtlCol="0"/>
          <a:lstStyle/>
          <a:p>
            <a:endParaRPr sz="1539"/>
          </a:p>
        </p:txBody>
      </p:sp>
      <p:sp>
        <p:nvSpPr>
          <p:cNvPr id="21" name="object 21"/>
          <p:cNvSpPr/>
          <p:nvPr/>
        </p:nvSpPr>
        <p:spPr>
          <a:xfrm>
            <a:off x="1726626" y="4646625"/>
            <a:ext cx="119160" cy="82577"/>
          </a:xfrm>
          <a:prstGeom prst="rect">
            <a:avLst/>
          </a:prstGeom>
          <a:blipFill>
            <a:blip r:embed="rId14" cstate="print"/>
            <a:stretch>
              <a:fillRect/>
            </a:stretch>
          </a:blipFill>
        </p:spPr>
        <p:txBody>
          <a:bodyPr wrap="square" lIns="0" tIns="0" rIns="0" bIns="0" rtlCol="0"/>
          <a:lstStyle/>
          <a:p>
            <a:endParaRPr sz="1539"/>
          </a:p>
        </p:txBody>
      </p:sp>
      <p:sp>
        <p:nvSpPr>
          <p:cNvPr id="22" name="object 22"/>
          <p:cNvSpPr txBox="1"/>
          <p:nvPr/>
        </p:nvSpPr>
        <p:spPr>
          <a:xfrm>
            <a:off x="1346427" y="4702433"/>
            <a:ext cx="1508434" cy="1098634"/>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a:p>
            <a:pPr>
              <a:lnSpc>
                <a:spcPct val="100000"/>
              </a:lnSpc>
            </a:pPr>
            <a:endParaRPr sz="1710">
              <a:latin typeface="Times New Roman"/>
              <a:cs typeface="Times New Roman"/>
            </a:endParaRPr>
          </a:p>
          <a:p>
            <a:pPr>
              <a:spcBef>
                <a:spcPts val="7"/>
              </a:spcBef>
            </a:pPr>
            <a:endParaRPr sz="2095">
              <a:latin typeface="Times New Roman"/>
              <a:cs typeface="Times New Roman"/>
            </a:endParaRPr>
          </a:p>
          <a:p>
            <a:pPr marL="483260"/>
            <a:r>
              <a:rPr sz="1667" spc="9" dirty="0">
                <a:solidFill>
                  <a:srgbClr val="156FB8"/>
                </a:solidFill>
                <a:latin typeface="Arial"/>
                <a:cs typeface="Arial"/>
              </a:rPr>
              <a:t>ENG-W</a:t>
            </a:r>
            <a:r>
              <a:rPr sz="1667" spc="-115" dirty="0">
                <a:solidFill>
                  <a:srgbClr val="156FB8"/>
                </a:solidFill>
                <a:latin typeface="Arial"/>
                <a:cs typeface="Arial"/>
              </a:rPr>
              <a:t>P</a:t>
            </a:r>
            <a:r>
              <a:rPr sz="1667" spc="9" dirty="0">
                <a:solidFill>
                  <a:srgbClr val="156FB8"/>
                </a:solidFill>
                <a:latin typeface="Arial"/>
                <a:cs typeface="Arial"/>
              </a:rPr>
              <a:t>A</a:t>
            </a:r>
            <a:endParaRPr sz="1667">
              <a:latin typeface="Arial"/>
              <a:cs typeface="Arial"/>
            </a:endParaRPr>
          </a:p>
        </p:txBody>
      </p:sp>
      <p:sp>
        <p:nvSpPr>
          <p:cNvPr id="23" name="object 23"/>
          <p:cNvSpPr/>
          <p:nvPr/>
        </p:nvSpPr>
        <p:spPr>
          <a:xfrm>
            <a:off x="3244743" y="3494220"/>
            <a:ext cx="464259" cy="1218476"/>
          </a:xfrm>
          <a:custGeom>
            <a:avLst/>
            <a:gdLst/>
            <a:ahLst/>
            <a:cxnLst/>
            <a:rect l="l" t="t" r="r" b="b"/>
            <a:pathLst>
              <a:path w="542925" h="1424939">
                <a:moveTo>
                  <a:pt x="444398" y="1341339"/>
                </a:moveTo>
                <a:lnTo>
                  <a:pt x="439948" y="1341753"/>
                </a:lnTo>
                <a:lnTo>
                  <a:pt x="435041" y="1347779"/>
                </a:lnTo>
                <a:lnTo>
                  <a:pt x="435467" y="1352101"/>
                </a:lnTo>
                <a:lnTo>
                  <a:pt x="438393" y="1354637"/>
                </a:lnTo>
                <a:lnTo>
                  <a:pt x="522335" y="1424598"/>
                </a:lnTo>
                <a:lnTo>
                  <a:pt x="524290" y="1413811"/>
                </a:lnTo>
                <a:lnTo>
                  <a:pt x="511027" y="1413811"/>
                </a:lnTo>
                <a:lnTo>
                  <a:pt x="502246" y="1389599"/>
                </a:lnTo>
                <a:lnTo>
                  <a:pt x="447354" y="1343863"/>
                </a:lnTo>
                <a:lnTo>
                  <a:pt x="444398" y="1341339"/>
                </a:lnTo>
                <a:close/>
              </a:path>
              <a:path w="542925" h="1424939">
                <a:moveTo>
                  <a:pt x="502246" y="1389599"/>
                </a:moveTo>
                <a:lnTo>
                  <a:pt x="511027" y="1413811"/>
                </a:lnTo>
                <a:lnTo>
                  <a:pt x="521089" y="1410181"/>
                </a:lnTo>
                <a:lnTo>
                  <a:pt x="510753" y="1410181"/>
                </a:lnTo>
                <a:lnTo>
                  <a:pt x="512880" y="1398459"/>
                </a:lnTo>
                <a:lnTo>
                  <a:pt x="502246" y="1389599"/>
                </a:lnTo>
                <a:close/>
              </a:path>
              <a:path w="542925" h="1424939">
                <a:moveTo>
                  <a:pt x="532424" y="1308323"/>
                </a:moveTo>
                <a:lnTo>
                  <a:pt x="528797" y="1310835"/>
                </a:lnTo>
                <a:lnTo>
                  <a:pt x="528096" y="1314608"/>
                </a:lnTo>
                <a:lnTo>
                  <a:pt x="515360" y="1384794"/>
                </a:lnTo>
                <a:lnTo>
                  <a:pt x="524164" y="1409072"/>
                </a:lnTo>
                <a:lnTo>
                  <a:pt x="511027" y="1413811"/>
                </a:lnTo>
                <a:lnTo>
                  <a:pt x="524290" y="1413811"/>
                </a:lnTo>
                <a:lnTo>
                  <a:pt x="541812" y="1317120"/>
                </a:lnTo>
                <a:lnTo>
                  <a:pt x="542513" y="1313358"/>
                </a:lnTo>
                <a:lnTo>
                  <a:pt x="539983" y="1309716"/>
                </a:lnTo>
                <a:lnTo>
                  <a:pt x="532424" y="1308323"/>
                </a:lnTo>
                <a:close/>
              </a:path>
              <a:path w="542925" h="1424939">
                <a:moveTo>
                  <a:pt x="512880" y="1398459"/>
                </a:moveTo>
                <a:lnTo>
                  <a:pt x="510753" y="1410181"/>
                </a:lnTo>
                <a:lnTo>
                  <a:pt x="522061" y="1406109"/>
                </a:lnTo>
                <a:lnTo>
                  <a:pt x="512880" y="1398459"/>
                </a:lnTo>
                <a:close/>
              </a:path>
              <a:path w="542925" h="1424939">
                <a:moveTo>
                  <a:pt x="515360" y="1384794"/>
                </a:moveTo>
                <a:lnTo>
                  <a:pt x="512880" y="1398459"/>
                </a:lnTo>
                <a:lnTo>
                  <a:pt x="522061" y="1406109"/>
                </a:lnTo>
                <a:lnTo>
                  <a:pt x="510753" y="1410181"/>
                </a:lnTo>
                <a:lnTo>
                  <a:pt x="521089" y="1410181"/>
                </a:lnTo>
                <a:lnTo>
                  <a:pt x="524164" y="1409072"/>
                </a:lnTo>
                <a:lnTo>
                  <a:pt x="515360" y="1384794"/>
                </a:lnTo>
                <a:close/>
              </a:path>
              <a:path w="542925" h="1424939">
                <a:moveTo>
                  <a:pt x="13167" y="0"/>
                </a:moveTo>
                <a:lnTo>
                  <a:pt x="0" y="4754"/>
                </a:lnTo>
                <a:lnTo>
                  <a:pt x="502246" y="1389599"/>
                </a:lnTo>
                <a:lnTo>
                  <a:pt x="512880" y="1398459"/>
                </a:lnTo>
                <a:lnTo>
                  <a:pt x="515360" y="1384794"/>
                </a:lnTo>
                <a:lnTo>
                  <a:pt x="13167" y="0"/>
                </a:lnTo>
                <a:close/>
              </a:path>
            </a:pathLst>
          </a:custGeom>
          <a:solidFill>
            <a:srgbClr val="33A7DB"/>
          </a:solidFill>
        </p:spPr>
        <p:txBody>
          <a:bodyPr wrap="square" lIns="0" tIns="0" rIns="0" bIns="0" rtlCol="0"/>
          <a:lstStyle/>
          <a:p>
            <a:endParaRPr sz="1539"/>
          </a:p>
        </p:txBody>
      </p:sp>
    </p:spTree>
    <p:extLst>
      <p:ext uri="{BB962C8B-B14F-4D97-AF65-F5344CB8AC3E}">
        <p14:creationId xmlns:p14="http://schemas.microsoft.com/office/powerpoint/2010/main" val="3971409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latin typeface="Arial"/>
              <a:cs typeface="Arial"/>
            </a:endParaRPr>
          </a:p>
        </p:txBody>
      </p:sp>
    </p:spTree>
    <p:extLst>
      <p:ext uri="{BB962C8B-B14F-4D97-AF65-F5344CB8AC3E}">
        <p14:creationId xmlns:p14="http://schemas.microsoft.com/office/powerpoint/2010/main" val="1640760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933245" y="4853107"/>
            <a:ext cx="1418574" cy="1384123"/>
          </a:xfrm>
          <a:prstGeom prst="rect">
            <a:avLst/>
          </a:prstGeom>
          <a:blipFill>
            <a:blip r:embed="rId3" cstate="print"/>
            <a:stretch>
              <a:fillRect/>
            </a:stretch>
          </a:blipFill>
        </p:spPr>
        <p:txBody>
          <a:bodyPr wrap="square" lIns="0" tIns="0" rIns="0" bIns="0" rtlCol="0"/>
          <a:lstStyle/>
          <a:p>
            <a:endParaRPr sz="1539"/>
          </a:p>
        </p:txBody>
      </p:sp>
      <p:sp>
        <p:nvSpPr>
          <p:cNvPr id="3" name="object 3"/>
          <p:cNvSpPr/>
          <p:nvPr/>
        </p:nvSpPr>
        <p:spPr>
          <a:xfrm>
            <a:off x="6915288" y="4835169"/>
            <a:ext cx="1454677" cy="1420469"/>
          </a:xfrm>
          <a:custGeom>
            <a:avLst/>
            <a:gdLst/>
            <a:ahLst/>
            <a:cxnLst/>
            <a:rect l="l" t="t" r="r" b="b"/>
            <a:pathLst>
              <a:path w="1701165" h="1661159">
                <a:moveTo>
                  <a:pt x="0" y="1660635"/>
                </a:moveTo>
                <a:lnTo>
                  <a:pt x="1700939" y="1660635"/>
                </a:lnTo>
                <a:lnTo>
                  <a:pt x="1700939" y="0"/>
                </a:lnTo>
                <a:lnTo>
                  <a:pt x="0" y="0"/>
                </a:lnTo>
                <a:lnTo>
                  <a:pt x="0" y="1660635"/>
                </a:lnTo>
                <a:close/>
              </a:path>
            </a:pathLst>
          </a:custGeom>
          <a:ln w="41977">
            <a:solidFill>
              <a:srgbClr val="FFFFFF"/>
            </a:solidFill>
          </a:ln>
        </p:spPr>
        <p:txBody>
          <a:bodyPr wrap="square" lIns="0" tIns="0" rIns="0" bIns="0" rtlCol="0"/>
          <a:lstStyle/>
          <a:p>
            <a:endParaRPr sz="1539"/>
          </a:p>
        </p:txBody>
      </p:sp>
      <p:sp>
        <p:nvSpPr>
          <p:cNvPr id="4" name="object 4"/>
          <p:cNvSpPr txBox="1">
            <a:spLocks noGrp="1"/>
          </p:cNvSpPr>
          <p:nvPr>
            <p:ph type="title"/>
          </p:nvPr>
        </p:nvSpPr>
        <p:spPr>
          <a:xfrm>
            <a:off x="740375" y="615602"/>
            <a:ext cx="7611444" cy="519822"/>
          </a:xfrm>
          <a:prstGeom prst="rect">
            <a:avLst/>
          </a:prstGeom>
        </p:spPr>
        <p:txBody>
          <a:bodyPr vert="horz" wrap="square" lIns="0" tIns="0" rIns="0" bIns="0" rtlCol="0">
            <a:spAutoFit/>
          </a:bodyPr>
          <a:lstStyle/>
          <a:p>
            <a:pPr marL="3591326"/>
            <a:r>
              <a:rPr sz="3378" spc="-4" dirty="0"/>
              <a:t>La</a:t>
            </a:r>
            <a:r>
              <a:rPr sz="3378" dirty="0"/>
              <a:t>b</a:t>
            </a:r>
            <a:r>
              <a:rPr sz="3378" spc="97" dirty="0">
                <a:latin typeface="Times New Roman"/>
                <a:cs typeface="Times New Roman"/>
              </a:rPr>
              <a:t> </a:t>
            </a:r>
            <a:r>
              <a:rPr sz="3378" spc="-4" dirty="0"/>
              <a:t>12</a:t>
            </a:r>
            <a:r>
              <a:rPr sz="3378" dirty="0"/>
              <a:t>:</a:t>
            </a:r>
            <a:r>
              <a:rPr sz="3378" spc="90" dirty="0">
                <a:latin typeface="Times New Roman"/>
                <a:cs typeface="Times New Roman"/>
              </a:rPr>
              <a:t> </a:t>
            </a:r>
            <a:r>
              <a:rPr sz="3378" dirty="0"/>
              <a:t>Input</a:t>
            </a:r>
            <a:r>
              <a:rPr sz="3378" spc="94" dirty="0">
                <a:latin typeface="Times New Roman"/>
                <a:cs typeface="Times New Roman"/>
              </a:rPr>
              <a:t> </a:t>
            </a:r>
            <a:r>
              <a:rPr sz="3378" spc="-4" dirty="0"/>
              <a:t>demo</a:t>
            </a:r>
            <a:endParaRPr sz="3378" dirty="0">
              <a:latin typeface="Times New Roman"/>
              <a:cs typeface="Times New Roman"/>
            </a:endParaRPr>
          </a:p>
        </p:txBody>
      </p:sp>
      <p:sp>
        <p:nvSpPr>
          <p:cNvPr id="5" name="object 5"/>
          <p:cNvSpPr txBox="1"/>
          <p:nvPr/>
        </p:nvSpPr>
        <p:spPr>
          <a:xfrm>
            <a:off x="771340" y="1482568"/>
            <a:ext cx="4702318" cy="2482667"/>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latin typeface="Arial"/>
              <a:cs typeface="Arial"/>
            </a:endParaRPr>
          </a:p>
          <a:p>
            <a:pPr marL="513667" marR="4344" lvl="1" indent="-168326">
              <a:spcBef>
                <a:spcPts val="569"/>
              </a:spcBef>
              <a:buClr>
                <a:srgbClr val="192450"/>
              </a:buClr>
              <a:buFont typeface="Arial"/>
              <a:buChar char="•"/>
              <a:tabLst>
                <a:tab pos="514210" algn="l"/>
              </a:tabLst>
            </a:pPr>
            <a:r>
              <a:rPr sz="1881" dirty="0">
                <a:solidFill>
                  <a:srgbClr val="37A9DB"/>
                </a:solidFill>
                <a:latin typeface="Arial"/>
                <a:cs typeface="Arial"/>
              </a:rPr>
              <a:t>Send</a:t>
            </a:r>
            <a:r>
              <a:rPr sz="1881" spc="38" dirty="0">
                <a:solidFill>
                  <a:srgbClr val="37A9DB"/>
                </a:solidFill>
                <a:latin typeface="Times New Roman"/>
                <a:cs typeface="Times New Roman"/>
              </a:rPr>
              <a:t> </a:t>
            </a:r>
            <a:r>
              <a:rPr sz="1881" dirty="0">
                <a:solidFill>
                  <a:srgbClr val="37A9DB"/>
                </a:solidFill>
                <a:latin typeface="Arial"/>
                <a:cs typeface="Arial"/>
              </a:rPr>
              <a:t>a</a:t>
            </a:r>
            <a:r>
              <a:rPr sz="1881" spc="51" dirty="0">
                <a:solidFill>
                  <a:srgbClr val="37A9DB"/>
                </a:solidFill>
                <a:latin typeface="Times New Roman"/>
                <a:cs typeface="Times New Roman"/>
              </a:rPr>
              <a:t> </a:t>
            </a:r>
            <a:r>
              <a:rPr sz="1881" dirty="0">
                <a:solidFill>
                  <a:srgbClr val="37A9DB"/>
                </a:solidFill>
                <a:latin typeface="Arial"/>
                <a:cs typeface="Arial"/>
              </a:rPr>
              <a:t>mes</a:t>
            </a:r>
            <a:r>
              <a:rPr sz="1881" spc="4" dirty="0">
                <a:solidFill>
                  <a:srgbClr val="37A9DB"/>
                </a:solidFill>
                <a:latin typeface="Arial"/>
                <a:cs typeface="Arial"/>
              </a:rPr>
              <a:t>s</a:t>
            </a:r>
            <a:r>
              <a:rPr sz="1881" spc="-4" dirty="0">
                <a:solidFill>
                  <a:srgbClr val="37A9DB"/>
                </a:solidFill>
                <a:latin typeface="Arial"/>
                <a:cs typeface="Arial"/>
              </a:rPr>
              <a:t>ag</a:t>
            </a:r>
            <a:r>
              <a:rPr sz="1881" dirty="0">
                <a:solidFill>
                  <a:srgbClr val="37A9DB"/>
                </a:solidFill>
                <a:latin typeface="Arial"/>
                <a:cs typeface="Arial"/>
              </a:rPr>
              <a:t>e</a:t>
            </a:r>
            <a:r>
              <a:rPr sz="1881" spc="17" dirty="0">
                <a:solidFill>
                  <a:srgbClr val="37A9DB"/>
                </a:solidFill>
                <a:latin typeface="Times New Roman"/>
                <a:cs typeface="Times New Roman"/>
              </a:rPr>
              <a:t> </a:t>
            </a:r>
            <a:r>
              <a:rPr sz="1881" dirty="0">
                <a:solidFill>
                  <a:srgbClr val="37A9DB"/>
                </a:solidFill>
                <a:latin typeface="Arial"/>
                <a:cs typeface="Arial"/>
              </a:rPr>
              <a:t>from</a:t>
            </a:r>
            <a:r>
              <a:rPr sz="1881" spc="21" dirty="0">
                <a:solidFill>
                  <a:srgbClr val="37A9DB"/>
                </a:solidFill>
                <a:latin typeface="Times New Roman"/>
                <a:cs typeface="Times New Roman"/>
              </a:rPr>
              <a:t> </a:t>
            </a:r>
            <a:r>
              <a:rPr sz="1881" dirty="0">
                <a:solidFill>
                  <a:srgbClr val="37A9DB"/>
                </a:solidFill>
                <a:latin typeface="Arial"/>
                <a:cs typeface="Arial"/>
              </a:rPr>
              <a:t>the</a:t>
            </a:r>
            <a:r>
              <a:rPr sz="1881" spc="34" dirty="0">
                <a:solidFill>
                  <a:srgbClr val="37A9DB"/>
                </a:solidFill>
                <a:latin typeface="Times New Roman"/>
                <a:cs typeface="Times New Roman"/>
              </a:rPr>
              <a:t> </a:t>
            </a:r>
            <a:r>
              <a:rPr sz="1881" dirty="0">
                <a:solidFill>
                  <a:srgbClr val="37A9DB"/>
                </a:solidFill>
                <a:latin typeface="Arial"/>
                <a:cs typeface="Arial"/>
              </a:rPr>
              <a:t>s</a:t>
            </a:r>
            <a:r>
              <a:rPr sz="1881" spc="4" dirty="0">
                <a:solidFill>
                  <a:srgbClr val="37A9DB"/>
                </a:solidFill>
                <a:latin typeface="Arial"/>
                <a:cs typeface="Arial"/>
              </a:rPr>
              <a:t>e</a:t>
            </a:r>
            <a:r>
              <a:rPr sz="1881" dirty="0">
                <a:solidFill>
                  <a:srgbClr val="37A9DB"/>
                </a:solidFill>
                <a:latin typeface="Arial"/>
                <a:cs typeface="Arial"/>
              </a:rPr>
              <a:t>rver</a:t>
            </a:r>
            <a:r>
              <a:rPr sz="1881" spc="17" dirty="0">
                <a:solidFill>
                  <a:srgbClr val="37A9DB"/>
                </a:solidFill>
                <a:latin typeface="Times New Roman"/>
                <a:cs typeface="Times New Roman"/>
              </a:rPr>
              <a:t> </a:t>
            </a:r>
            <a:r>
              <a:rPr sz="1881" dirty="0">
                <a:solidFill>
                  <a:srgbClr val="37A9DB"/>
                </a:solidFill>
                <a:latin typeface="Arial"/>
                <a:cs typeface="Arial"/>
              </a:rPr>
              <a:t>(</a:t>
            </a:r>
            <a:r>
              <a:rPr sz="1881" spc="4" dirty="0">
                <a:solidFill>
                  <a:srgbClr val="37A9DB"/>
                </a:solidFill>
                <a:latin typeface="Arial"/>
                <a:cs typeface="Arial"/>
              </a:rPr>
              <a:t>w</a:t>
            </a:r>
            <a:r>
              <a:rPr sz="1881" spc="-4" dirty="0">
                <a:solidFill>
                  <a:srgbClr val="37A9DB"/>
                </a:solidFill>
                <a:latin typeface="Arial"/>
                <a:cs typeface="Arial"/>
              </a:rPr>
              <a:t>ifi</a:t>
            </a:r>
            <a:r>
              <a:rPr sz="1881" spc="-4" dirty="0">
                <a:solidFill>
                  <a:srgbClr val="37A9DB"/>
                </a:solidFill>
                <a:latin typeface="Times New Roman"/>
                <a:cs typeface="Times New Roman"/>
              </a:rPr>
              <a:t> </a:t>
            </a:r>
            <a:r>
              <a:rPr sz="1881" dirty="0">
                <a:solidFill>
                  <a:srgbClr val="37A9DB"/>
                </a:solidFill>
                <a:latin typeface="Arial"/>
                <a:cs typeface="Arial"/>
              </a:rPr>
              <a:t>module)</a:t>
            </a:r>
            <a:r>
              <a:rPr sz="1881" spc="30" dirty="0">
                <a:solidFill>
                  <a:srgbClr val="37A9DB"/>
                </a:solidFill>
                <a:latin typeface="Times New Roman"/>
                <a:cs typeface="Times New Roman"/>
              </a:rPr>
              <a:t> </a:t>
            </a:r>
            <a:r>
              <a:rPr sz="1881" dirty="0">
                <a:solidFill>
                  <a:srgbClr val="37A9DB"/>
                </a:solidFill>
                <a:latin typeface="Arial"/>
                <a:cs typeface="Arial"/>
              </a:rPr>
              <a:t>to</a:t>
            </a:r>
            <a:r>
              <a:rPr sz="1881" spc="34" dirty="0">
                <a:solidFill>
                  <a:srgbClr val="37A9DB"/>
                </a:solidFill>
                <a:latin typeface="Times New Roman"/>
                <a:cs typeface="Times New Roman"/>
              </a:rPr>
              <a:t> </a:t>
            </a:r>
            <a:r>
              <a:rPr sz="1881" spc="-4" dirty="0">
                <a:solidFill>
                  <a:srgbClr val="37A9DB"/>
                </a:solidFill>
                <a:latin typeface="Arial"/>
                <a:cs typeface="Arial"/>
              </a:rPr>
              <a:t>a</a:t>
            </a:r>
            <a:r>
              <a:rPr sz="1881" dirty="0">
                <a:solidFill>
                  <a:srgbClr val="37A9DB"/>
                </a:solidFill>
                <a:latin typeface="Arial"/>
                <a:cs typeface="Arial"/>
              </a:rPr>
              <a:t>n</a:t>
            </a:r>
            <a:r>
              <a:rPr sz="1881" spc="51" dirty="0">
                <a:solidFill>
                  <a:srgbClr val="37A9DB"/>
                </a:solidFill>
                <a:latin typeface="Times New Roman"/>
                <a:cs typeface="Times New Roman"/>
              </a:rPr>
              <a:t> </a:t>
            </a:r>
            <a:r>
              <a:rPr sz="1881" spc="-4" dirty="0">
                <a:solidFill>
                  <a:srgbClr val="37A9DB"/>
                </a:solidFill>
                <a:latin typeface="Arial"/>
                <a:cs typeface="Arial"/>
              </a:rPr>
              <a:t>ex</a:t>
            </a:r>
            <a:r>
              <a:rPr sz="1881" spc="-13" dirty="0">
                <a:solidFill>
                  <a:srgbClr val="37A9DB"/>
                </a:solidFill>
                <a:latin typeface="Arial"/>
                <a:cs typeface="Arial"/>
              </a:rPr>
              <a:t>t</a:t>
            </a:r>
            <a:r>
              <a:rPr sz="1881" spc="-4" dirty="0">
                <a:solidFill>
                  <a:srgbClr val="37A9DB"/>
                </a:solidFill>
                <a:latin typeface="Arial"/>
                <a:cs typeface="Arial"/>
              </a:rPr>
              <a:t>e</a:t>
            </a:r>
            <a:r>
              <a:rPr sz="1881" dirty="0">
                <a:solidFill>
                  <a:srgbClr val="37A9DB"/>
                </a:solidFill>
                <a:latin typeface="Arial"/>
                <a:cs typeface="Arial"/>
              </a:rPr>
              <a:t>r</a:t>
            </a:r>
            <a:r>
              <a:rPr sz="1881" spc="-4" dirty="0">
                <a:solidFill>
                  <a:srgbClr val="37A9DB"/>
                </a:solidFill>
                <a:latin typeface="Arial"/>
                <a:cs typeface="Arial"/>
              </a:rPr>
              <a:t>na</a:t>
            </a:r>
            <a:r>
              <a:rPr sz="1881" dirty="0">
                <a:solidFill>
                  <a:srgbClr val="37A9DB"/>
                </a:solidFill>
                <a:latin typeface="Arial"/>
                <a:cs typeface="Arial"/>
              </a:rPr>
              <a:t>l</a:t>
            </a:r>
            <a:r>
              <a:rPr sz="1881" spc="30" dirty="0">
                <a:solidFill>
                  <a:srgbClr val="37A9DB"/>
                </a:solidFill>
                <a:latin typeface="Times New Roman"/>
                <a:cs typeface="Times New Roman"/>
              </a:rPr>
              <a:t> </a:t>
            </a:r>
            <a:r>
              <a:rPr sz="1881" dirty="0">
                <a:solidFill>
                  <a:srgbClr val="37A9DB"/>
                </a:solidFill>
                <a:latin typeface="Arial"/>
                <a:cs typeface="Arial"/>
              </a:rPr>
              <a:t>clie</a:t>
            </a:r>
            <a:r>
              <a:rPr sz="1881" spc="4" dirty="0">
                <a:solidFill>
                  <a:srgbClr val="37A9DB"/>
                </a:solidFill>
                <a:latin typeface="Arial"/>
                <a:cs typeface="Arial"/>
              </a:rPr>
              <a:t>n</a:t>
            </a:r>
            <a:r>
              <a:rPr sz="1881" dirty="0">
                <a:solidFill>
                  <a:srgbClr val="37A9DB"/>
                </a:solidFill>
                <a:latin typeface="Arial"/>
                <a:cs typeface="Arial"/>
              </a:rPr>
              <a:t>t</a:t>
            </a:r>
            <a:r>
              <a:rPr sz="1881" spc="43"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ted</a:t>
            </a:r>
            <a:r>
              <a:rPr sz="1881" dirty="0">
                <a:solidFill>
                  <a:srgbClr val="37A9DB"/>
                </a:solidFill>
                <a:latin typeface="Times New Roman"/>
                <a:cs typeface="Times New Roman"/>
              </a:rPr>
              <a:t> </a:t>
            </a:r>
            <a:r>
              <a:rPr sz="1881" dirty="0">
                <a:solidFill>
                  <a:srgbClr val="37A9DB"/>
                </a:solidFill>
                <a:latin typeface="Arial"/>
                <a:cs typeface="Arial"/>
              </a:rPr>
              <a:t>to</a:t>
            </a:r>
            <a:r>
              <a:rPr sz="1881" spc="34" dirty="0">
                <a:solidFill>
                  <a:srgbClr val="37A9DB"/>
                </a:solidFill>
                <a:latin typeface="Times New Roman"/>
                <a:cs typeface="Times New Roman"/>
              </a:rPr>
              <a:t> </a:t>
            </a:r>
            <a:r>
              <a:rPr sz="1881" dirty="0">
                <a:solidFill>
                  <a:srgbClr val="37A9DB"/>
                </a:solidFill>
                <a:latin typeface="Arial"/>
                <a:cs typeface="Arial"/>
              </a:rPr>
              <a:t>the</a:t>
            </a:r>
            <a:r>
              <a:rPr sz="1881" spc="34" dirty="0">
                <a:solidFill>
                  <a:srgbClr val="37A9DB"/>
                </a:solidFill>
                <a:latin typeface="Times New Roman"/>
                <a:cs typeface="Times New Roman"/>
              </a:rPr>
              <a:t> </a:t>
            </a:r>
            <a:r>
              <a:rPr sz="1881" dirty="0">
                <a:solidFill>
                  <a:srgbClr val="37A9DB"/>
                </a:solidFill>
                <a:latin typeface="Arial"/>
                <a:cs typeface="Arial"/>
              </a:rPr>
              <a:t>s</a:t>
            </a:r>
            <a:r>
              <a:rPr sz="1881" spc="4" dirty="0">
                <a:solidFill>
                  <a:srgbClr val="37A9DB"/>
                </a:solidFill>
                <a:latin typeface="Arial"/>
                <a:cs typeface="Arial"/>
              </a:rPr>
              <a:t>a</a:t>
            </a:r>
            <a:r>
              <a:rPr sz="1881" dirty="0">
                <a:solidFill>
                  <a:srgbClr val="37A9DB"/>
                </a:solidFill>
                <a:latin typeface="Arial"/>
                <a:cs typeface="Arial"/>
              </a:rPr>
              <a:t>me</a:t>
            </a:r>
            <a:r>
              <a:rPr sz="1881" spc="38" dirty="0">
                <a:solidFill>
                  <a:srgbClr val="37A9DB"/>
                </a:solidFill>
                <a:latin typeface="Times New Roman"/>
                <a:cs typeface="Times New Roman"/>
              </a:rPr>
              <a:t> </a:t>
            </a:r>
            <a:r>
              <a:rPr sz="1881" spc="-4" dirty="0">
                <a:solidFill>
                  <a:srgbClr val="37A9DB"/>
                </a:solidFill>
                <a:latin typeface="Arial"/>
                <a:cs typeface="Arial"/>
              </a:rPr>
              <a:t>netwo</a:t>
            </a:r>
            <a:r>
              <a:rPr sz="1881" spc="4" dirty="0">
                <a:solidFill>
                  <a:srgbClr val="37A9DB"/>
                </a:solidFill>
                <a:latin typeface="Arial"/>
                <a:cs typeface="Arial"/>
              </a:rPr>
              <a:t>r</a:t>
            </a:r>
            <a:r>
              <a:rPr sz="1881" dirty="0">
                <a:solidFill>
                  <a:srgbClr val="37A9DB"/>
                </a:solidFill>
                <a:latin typeface="Arial"/>
                <a:cs typeface="Arial"/>
              </a:rPr>
              <a:t>k</a:t>
            </a:r>
            <a:endParaRPr sz="1881">
              <a:latin typeface="Arial"/>
              <a:cs typeface="Arial"/>
            </a:endParaRPr>
          </a:p>
          <a:p>
            <a:pPr lvl="1">
              <a:spcBef>
                <a:spcPts val="3"/>
              </a:spcBef>
              <a:buClr>
                <a:srgbClr val="192450"/>
              </a:buClr>
              <a:buFont typeface="Arial"/>
              <a:buChar char="•"/>
            </a:pPr>
            <a:endParaRPr sz="1967">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Prer</a:t>
            </a:r>
            <a:r>
              <a:rPr sz="1881" spc="-4" dirty="0">
                <a:solidFill>
                  <a:srgbClr val="192450"/>
                </a:solidFill>
                <a:latin typeface="Arial"/>
                <a:cs typeface="Arial"/>
              </a:rPr>
              <a:t>equi</a:t>
            </a:r>
            <a:r>
              <a:rPr sz="1881" spc="4" dirty="0">
                <a:solidFill>
                  <a:srgbClr val="192450"/>
                </a:solidFill>
                <a:latin typeface="Arial"/>
                <a:cs typeface="Arial"/>
              </a:rPr>
              <a:t>s</a:t>
            </a:r>
            <a:r>
              <a:rPr sz="1881" spc="-4" dirty="0">
                <a:solidFill>
                  <a:srgbClr val="192450"/>
                </a:solidFill>
                <a:latin typeface="Arial"/>
                <a:cs typeface="Arial"/>
              </a:rPr>
              <a:t>ites</a:t>
            </a:r>
            <a:endParaRPr sz="1881">
              <a:latin typeface="Arial"/>
              <a:cs typeface="Arial"/>
            </a:endParaRPr>
          </a:p>
          <a:p>
            <a:pPr marL="513667" marR="66245" lvl="1" indent="-168326">
              <a:spcBef>
                <a:spcPts val="569"/>
              </a:spcBef>
              <a:buClr>
                <a:srgbClr val="192450"/>
              </a:buClr>
              <a:buFont typeface="Arial"/>
              <a:buChar char="•"/>
              <a:tabLst>
                <a:tab pos="514210" algn="l"/>
              </a:tabLst>
            </a:pP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ted</a:t>
            </a:r>
            <a:r>
              <a:rPr sz="1881" dirty="0">
                <a:solidFill>
                  <a:srgbClr val="37A9DB"/>
                </a:solidFill>
                <a:latin typeface="Times New Roman"/>
                <a:cs typeface="Times New Roman"/>
              </a:rPr>
              <a:t> </a:t>
            </a:r>
            <a:r>
              <a:rPr sz="1881" dirty="0">
                <a:solidFill>
                  <a:srgbClr val="37A9DB"/>
                </a:solidFill>
                <a:latin typeface="Arial"/>
                <a:cs typeface="Arial"/>
              </a:rPr>
              <a:t>to</a:t>
            </a:r>
            <a:r>
              <a:rPr sz="1881" spc="43" dirty="0">
                <a:solidFill>
                  <a:srgbClr val="37A9DB"/>
                </a:solidFill>
                <a:latin typeface="Times New Roman"/>
                <a:cs typeface="Times New Roman"/>
              </a:rPr>
              <a:t> </a:t>
            </a:r>
            <a:r>
              <a:rPr sz="1881" dirty="0">
                <a:solidFill>
                  <a:srgbClr val="37A9DB"/>
                </a:solidFill>
                <a:latin typeface="Arial"/>
                <a:cs typeface="Arial"/>
              </a:rPr>
              <a:t>the</a:t>
            </a:r>
            <a:r>
              <a:rPr sz="1881" spc="-68" dirty="0">
                <a:solidFill>
                  <a:srgbClr val="37A9DB"/>
                </a:solidFill>
                <a:latin typeface="Times New Roman"/>
                <a:cs typeface="Times New Roman"/>
              </a:rPr>
              <a:t> </a:t>
            </a:r>
            <a:r>
              <a:rPr sz="1881" dirty="0">
                <a:solidFill>
                  <a:srgbClr val="37A9DB"/>
                </a:solidFill>
                <a:latin typeface="Arial"/>
                <a:cs typeface="Arial"/>
              </a:rPr>
              <a:t>AP</a:t>
            </a:r>
            <a:r>
              <a:rPr sz="1881" spc="9" dirty="0">
                <a:solidFill>
                  <a:srgbClr val="37A9DB"/>
                </a:solidFill>
                <a:latin typeface="Times New Roman"/>
                <a:cs typeface="Times New Roman"/>
              </a:rPr>
              <a:t> </a:t>
            </a:r>
            <a:r>
              <a:rPr sz="1881" spc="-4" dirty="0">
                <a:solidFill>
                  <a:srgbClr val="37A9DB"/>
                </a:solidFill>
                <a:latin typeface="Arial"/>
                <a:cs typeface="Arial"/>
              </a:rPr>
              <a:t>o</a:t>
            </a:r>
            <a:r>
              <a:rPr sz="1881" dirty="0">
                <a:solidFill>
                  <a:srgbClr val="37A9DB"/>
                </a:solidFill>
                <a:latin typeface="Arial"/>
                <a:cs typeface="Arial"/>
              </a:rPr>
              <a:t>r</a:t>
            </a:r>
            <a:r>
              <a:rPr sz="1881" spc="38" dirty="0">
                <a:solidFill>
                  <a:srgbClr val="37A9DB"/>
                </a:solidFill>
                <a:latin typeface="Times New Roman"/>
                <a:cs typeface="Times New Roman"/>
              </a:rPr>
              <a:t> </a:t>
            </a:r>
            <a:r>
              <a:rPr sz="1881" dirty="0">
                <a:solidFill>
                  <a:srgbClr val="37A9DB"/>
                </a:solidFill>
                <a:latin typeface="Arial"/>
                <a:cs typeface="Arial"/>
              </a:rPr>
              <a:t>module</a:t>
            </a:r>
            <a:r>
              <a:rPr sz="1881"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nfigure</a:t>
            </a:r>
            <a:r>
              <a:rPr sz="1881" dirty="0">
                <a:solidFill>
                  <a:srgbClr val="37A9DB"/>
                </a:solidFill>
                <a:latin typeface="Arial"/>
                <a:cs typeface="Arial"/>
              </a:rPr>
              <a:t>d</a:t>
            </a:r>
            <a:r>
              <a:rPr sz="1881" spc="17" dirty="0">
                <a:solidFill>
                  <a:srgbClr val="37A9DB"/>
                </a:solidFill>
                <a:latin typeface="Times New Roman"/>
                <a:cs typeface="Times New Roman"/>
              </a:rPr>
              <a:t> </a:t>
            </a:r>
            <a:r>
              <a:rPr sz="1881" spc="-4" dirty="0">
                <a:solidFill>
                  <a:srgbClr val="37A9DB"/>
                </a:solidFill>
                <a:latin typeface="Arial"/>
                <a:cs typeface="Arial"/>
              </a:rPr>
              <a:t>i</a:t>
            </a:r>
            <a:r>
              <a:rPr sz="1881" dirty="0">
                <a:solidFill>
                  <a:srgbClr val="37A9DB"/>
                </a:solidFill>
                <a:latin typeface="Arial"/>
                <a:cs typeface="Arial"/>
              </a:rPr>
              <a:t>n</a:t>
            </a:r>
            <a:r>
              <a:rPr sz="1881" spc="51" dirty="0">
                <a:solidFill>
                  <a:srgbClr val="37A9DB"/>
                </a:solidFill>
                <a:latin typeface="Times New Roman"/>
                <a:cs typeface="Times New Roman"/>
              </a:rPr>
              <a:t> </a:t>
            </a:r>
            <a:r>
              <a:rPr sz="1881" dirty="0">
                <a:solidFill>
                  <a:srgbClr val="37A9DB"/>
                </a:solidFill>
                <a:latin typeface="Arial"/>
                <a:cs typeface="Arial"/>
              </a:rPr>
              <a:t>Min</a:t>
            </a:r>
            <a:r>
              <a:rPr sz="1881" spc="-4" dirty="0">
                <a:solidFill>
                  <a:srgbClr val="37A9DB"/>
                </a:solidFill>
                <a:latin typeface="Arial"/>
                <a:cs typeface="Arial"/>
              </a:rPr>
              <a:t>i</a:t>
            </a:r>
            <a:r>
              <a:rPr sz="1881" dirty="0">
                <a:solidFill>
                  <a:srgbClr val="37A9DB"/>
                </a:solidFill>
                <a:latin typeface="Arial"/>
                <a:cs typeface="Arial"/>
              </a:rPr>
              <a:t>AP</a:t>
            </a:r>
            <a:r>
              <a:rPr sz="1881" spc="17" dirty="0">
                <a:solidFill>
                  <a:srgbClr val="37A9DB"/>
                </a:solidFill>
                <a:latin typeface="Times New Roman"/>
                <a:cs typeface="Times New Roman"/>
              </a:rPr>
              <a:t> </a:t>
            </a:r>
            <a:r>
              <a:rPr sz="1881" dirty="0">
                <a:solidFill>
                  <a:srgbClr val="37A9DB"/>
                </a:solidFill>
                <a:latin typeface="Arial"/>
                <a:cs typeface="Arial"/>
              </a:rPr>
              <a:t>mode</a:t>
            </a:r>
            <a:endParaRPr sz="1881">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12</a:t>
            </a:r>
            <a:r>
              <a:rPr sz="1112" spc="4" dirty="0">
                <a:solidFill>
                  <a:srgbClr val="FFFFFF"/>
                </a:solidFill>
                <a:latin typeface="Arial"/>
                <a:cs typeface="Arial"/>
              </a:rPr>
              <a:t>0</a:t>
            </a:r>
            <a:endParaRPr sz="1112">
              <a:latin typeface="Arial"/>
              <a:cs typeface="Arial"/>
            </a:endParaRPr>
          </a:p>
        </p:txBody>
      </p:sp>
      <p:sp>
        <p:nvSpPr>
          <p:cNvPr id="7" name="object 7"/>
          <p:cNvSpPr/>
          <p:nvPr/>
        </p:nvSpPr>
        <p:spPr>
          <a:xfrm>
            <a:off x="7692792" y="5734710"/>
            <a:ext cx="203887" cy="203887"/>
          </a:xfrm>
          <a:prstGeom prst="rect">
            <a:avLst/>
          </a:prstGeom>
          <a:blipFill>
            <a:blip r:embed="rId4" cstate="print"/>
            <a:stretch>
              <a:fillRect/>
            </a:stretch>
          </a:blipFill>
        </p:spPr>
        <p:txBody>
          <a:bodyPr wrap="square" lIns="0" tIns="0" rIns="0" bIns="0" rtlCol="0"/>
          <a:lstStyle/>
          <a:p>
            <a:endParaRPr sz="1539"/>
          </a:p>
        </p:txBody>
      </p:sp>
    </p:spTree>
    <p:extLst>
      <p:ext uri="{BB962C8B-B14F-4D97-AF65-F5344CB8AC3E}">
        <p14:creationId xmlns:p14="http://schemas.microsoft.com/office/powerpoint/2010/main" val="2638817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7644487" cy="440240"/>
          </a:xfrm>
          <a:prstGeom prst="rect">
            <a:avLst/>
          </a:prstGeom>
        </p:spPr>
        <p:txBody>
          <a:bodyPr vert="horz" wrap="square" lIns="0" tIns="42282" rIns="0" bIns="0" rtlCol="0">
            <a:spAutoFit/>
          </a:bodyPr>
          <a:lstStyle/>
          <a:p>
            <a:pPr marL="4411782">
              <a:lnSpc>
                <a:spcPts val="3108"/>
              </a:lnSpc>
            </a:pPr>
            <a:r>
              <a:rPr spc="9" dirty="0"/>
              <a:t>L</a:t>
            </a:r>
            <a:r>
              <a:rPr spc="17" dirty="0"/>
              <a:t>a</a:t>
            </a:r>
            <a:r>
              <a:rPr spc="13" dirty="0"/>
              <a:t>b</a:t>
            </a:r>
            <a:r>
              <a:rPr spc="77" dirty="0">
                <a:latin typeface="Times New Roman"/>
                <a:cs typeface="Times New Roman"/>
              </a:rPr>
              <a:t> </a:t>
            </a:r>
            <a:r>
              <a:rPr spc="21" dirty="0"/>
              <a:t>1</a:t>
            </a:r>
            <a:r>
              <a:rPr spc="9" dirty="0"/>
              <a:t>2</a:t>
            </a:r>
            <a:r>
              <a:rPr spc="4" dirty="0"/>
              <a:t>:</a:t>
            </a:r>
            <a:r>
              <a:rPr spc="86" dirty="0">
                <a:latin typeface="Times New Roman"/>
                <a:cs typeface="Times New Roman"/>
              </a:rPr>
              <a:t> </a:t>
            </a:r>
            <a:r>
              <a:rPr spc="9" dirty="0"/>
              <a:t>In</a:t>
            </a:r>
            <a:r>
              <a:rPr spc="21" dirty="0"/>
              <a:t>p</a:t>
            </a:r>
            <a:r>
              <a:rPr spc="9" dirty="0"/>
              <a:t>u</a:t>
            </a:r>
            <a:r>
              <a:rPr spc="4" dirty="0"/>
              <a:t>t</a:t>
            </a:r>
            <a:r>
              <a:rPr spc="77" dirty="0">
                <a:latin typeface="Times New Roman"/>
                <a:cs typeface="Times New Roman"/>
              </a:rPr>
              <a:t> </a:t>
            </a:r>
            <a:r>
              <a:rPr spc="9" dirty="0"/>
              <a:t>d</a:t>
            </a:r>
            <a:r>
              <a:rPr spc="17" dirty="0"/>
              <a:t>emo</a:t>
            </a:r>
          </a:p>
        </p:txBody>
      </p:sp>
      <p:sp>
        <p:nvSpPr>
          <p:cNvPr id="4" name="object 4"/>
          <p:cNvSpPr txBox="1"/>
          <p:nvPr/>
        </p:nvSpPr>
        <p:spPr>
          <a:xfrm>
            <a:off x="771346" y="1339435"/>
            <a:ext cx="7239724" cy="2342051"/>
          </a:xfrm>
          <a:prstGeom prst="rect">
            <a:avLst/>
          </a:prstGeom>
        </p:spPr>
        <p:txBody>
          <a:bodyPr vert="horz" wrap="square" lIns="0" tIns="0" rIns="0" bIns="0" rtlCol="0">
            <a:spAutoFit/>
          </a:bodyPr>
          <a:lstStyle/>
          <a:p>
            <a:pPr marL="10860" marR="4344"/>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spc="-4" dirty="0">
                <a:solidFill>
                  <a:srgbClr val="192450"/>
                </a:solidFill>
                <a:latin typeface="Arial"/>
                <a:cs typeface="Arial"/>
              </a:rPr>
              <a:t>p</a:t>
            </a:r>
            <a:r>
              <a:rPr sz="1881" dirty="0">
                <a:solidFill>
                  <a:srgbClr val="192450"/>
                </a:solidFill>
                <a:latin typeface="Arial"/>
                <a:cs typeface="Arial"/>
              </a:rPr>
              <a:t>r</a:t>
            </a:r>
            <a:r>
              <a:rPr sz="1881" spc="-4" dirty="0">
                <a:solidFill>
                  <a:srgbClr val="192450"/>
                </a:solidFill>
                <a:latin typeface="Arial"/>
                <a:cs typeface="Arial"/>
              </a:rPr>
              <a:t>ovide</a:t>
            </a:r>
            <a:r>
              <a:rPr sz="1881" dirty="0">
                <a:solidFill>
                  <a:srgbClr val="192450"/>
                </a:solidFill>
                <a:latin typeface="Arial"/>
                <a:cs typeface="Arial"/>
              </a:rPr>
              <a:t>s</a:t>
            </a:r>
            <a:r>
              <a:rPr sz="1881" spc="30"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o</a:t>
            </a:r>
            <a:r>
              <a:rPr sz="1881" dirty="0">
                <a:solidFill>
                  <a:srgbClr val="192450"/>
                </a:solidFill>
                <a:latin typeface="Arial"/>
                <a:cs typeface="Arial"/>
              </a:rPr>
              <a:t>me</a:t>
            </a:r>
            <a:r>
              <a:rPr sz="1881" spc="26" dirty="0">
                <a:solidFill>
                  <a:srgbClr val="192450"/>
                </a:solidFill>
                <a:latin typeface="Times New Roman"/>
                <a:cs typeface="Times New Roman"/>
              </a:rPr>
              <a:t> </a:t>
            </a:r>
            <a:r>
              <a:rPr sz="1881" spc="-4" dirty="0">
                <a:solidFill>
                  <a:srgbClr val="192450"/>
                </a:solidFill>
                <a:latin typeface="Arial"/>
                <a:cs typeface="Arial"/>
              </a:rPr>
              <a:t>DEMO</a:t>
            </a:r>
            <a:r>
              <a:rPr sz="1881" dirty="0">
                <a:solidFill>
                  <a:srgbClr val="192450"/>
                </a:solidFill>
                <a:latin typeface="Arial"/>
                <a:cs typeface="Arial"/>
              </a:rPr>
              <a:t>s</a:t>
            </a:r>
            <a:r>
              <a:rPr sz="1881" spc="34"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a:t>
            </a:r>
            <a:r>
              <a:rPr sz="1881" dirty="0">
                <a:solidFill>
                  <a:srgbClr val="192450"/>
                </a:solidFill>
                <a:latin typeface="Arial"/>
                <a:cs typeface="Arial"/>
              </a:rPr>
              <a:t>w</a:t>
            </a:r>
            <a:r>
              <a:rPr sz="1881" spc="26"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4" dirty="0">
                <a:solidFill>
                  <a:srgbClr val="192450"/>
                </a:solidFill>
                <a:latin typeface="Arial"/>
                <a:cs typeface="Arial"/>
              </a:rPr>
              <a:t>intera</a:t>
            </a:r>
            <a:r>
              <a:rPr sz="1881" spc="9" dirty="0">
                <a:solidFill>
                  <a:srgbClr val="192450"/>
                </a:solidFill>
                <a:latin typeface="Arial"/>
                <a:cs typeface="Arial"/>
              </a:rPr>
              <a:t>c</a:t>
            </a:r>
            <a:r>
              <a:rPr sz="1881" dirty="0">
                <a:solidFill>
                  <a:srgbClr val="192450"/>
                </a:solidFill>
                <a:latin typeface="Arial"/>
                <a:cs typeface="Arial"/>
              </a:rPr>
              <a:t>tion</a:t>
            </a:r>
            <a:r>
              <a:rPr sz="1881" spc="21" dirty="0">
                <a:solidFill>
                  <a:srgbClr val="192450"/>
                </a:solidFill>
                <a:latin typeface="Times New Roman"/>
                <a:cs typeface="Times New Roman"/>
              </a:rPr>
              <a:t> </a:t>
            </a:r>
            <a:r>
              <a:rPr sz="1881" spc="-4" dirty="0">
                <a:solidFill>
                  <a:srgbClr val="192450"/>
                </a:solidFill>
                <a:latin typeface="Arial"/>
                <a:cs typeface="Arial"/>
              </a:rPr>
              <a:t>betwe</a:t>
            </a:r>
            <a:r>
              <a:rPr sz="1881" spc="4" dirty="0">
                <a:solidFill>
                  <a:srgbClr val="192450"/>
                </a:solidFill>
                <a:latin typeface="Arial"/>
                <a:cs typeface="Arial"/>
              </a:rPr>
              <a:t>e</a:t>
            </a:r>
            <a:r>
              <a:rPr sz="1881" dirty="0">
                <a:solidFill>
                  <a:srgbClr val="192450"/>
                </a:solidFill>
                <a:latin typeface="Arial"/>
                <a:cs typeface="Arial"/>
              </a:rPr>
              <a:t>n</a:t>
            </a:r>
            <a:r>
              <a:rPr sz="1881"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43"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n</a:t>
            </a:r>
            <a:r>
              <a:rPr sz="1881" spc="38" dirty="0">
                <a:solidFill>
                  <a:srgbClr val="192450"/>
                </a:solidFill>
                <a:latin typeface="Times New Roman"/>
                <a:cs typeface="Times New Roman"/>
              </a:rPr>
              <a:t> </a:t>
            </a:r>
            <a:r>
              <a:rPr sz="1881" spc="-4" dirty="0">
                <a:solidFill>
                  <a:srgbClr val="192450"/>
                </a:solidFill>
                <a:latin typeface="Arial"/>
                <a:cs typeface="Arial"/>
              </a:rPr>
              <a:t>ex</a:t>
            </a:r>
            <a:r>
              <a:rPr sz="1881" spc="-13" dirty="0">
                <a:solidFill>
                  <a:srgbClr val="192450"/>
                </a:solidFill>
                <a:latin typeface="Arial"/>
                <a:cs typeface="Arial"/>
              </a:rPr>
              <a:t>t</a:t>
            </a:r>
            <a:r>
              <a:rPr sz="1881" spc="-4" dirty="0">
                <a:solidFill>
                  <a:srgbClr val="192450"/>
                </a:solidFill>
                <a:latin typeface="Arial"/>
                <a:cs typeface="Arial"/>
              </a:rPr>
              <a:t>e</a:t>
            </a:r>
            <a:r>
              <a:rPr sz="1881" dirty="0">
                <a:solidFill>
                  <a:srgbClr val="192450"/>
                </a:solidFill>
                <a:latin typeface="Arial"/>
                <a:cs typeface="Arial"/>
              </a:rPr>
              <a:t>r</a:t>
            </a:r>
            <a:r>
              <a:rPr sz="1881" spc="-4" dirty="0">
                <a:solidFill>
                  <a:srgbClr val="192450"/>
                </a:solidFill>
                <a:latin typeface="Arial"/>
                <a:cs typeface="Arial"/>
              </a:rPr>
              <a:t>na</a:t>
            </a:r>
            <a:r>
              <a:rPr sz="1881" dirty="0">
                <a:solidFill>
                  <a:srgbClr val="192450"/>
                </a:solidFill>
                <a:latin typeface="Arial"/>
                <a:cs typeface="Arial"/>
              </a:rPr>
              <a:t>l</a:t>
            </a:r>
            <a:r>
              <a:rPr sz="1881" spc="38" dirty="0">
                <a:solidFill>
                  <a:srgbClr val="192450"/>
                </a:solidFill>
                <a:latin typeface="Times New Roman"/>
                <a:cs typeface="Times New Roman"/>
              </a:rPr>
              <a:t> </a:t>
            </a:r>
            <a:r>
              <a:rPr sz="1881" dirty="0">
                <a:solidFill>
                  <a:srgbClr val="192450"/>
                </a:solidFill>
                <a:latin typeface="Arial"/>
                <a:cs typeface="Arial"/>
              </a:rPr>
              <a:t>clie</a:t>
            </a:r>
            <a:r>
              <a:rPr sz="1881" spc="4" dirty="0">
                <a:solidFill>
                  <a:srgbClr val="192450"/>
                </a:solidFill>
                <a:latin typeface="Arial"/>
                <a:cs typeface="Arial"/>
              </a:rPr>
              <a:t>n</a:t>
            </a:r>
            <a:r>
              <a:rPr sz="1881" dirty="0">
                <a:solidFill>
                  <a:srgbClr val="192450"/>
                </a:solidFill>
                <a:latin typeface="Arial"/>
                <a:cs typeface="Arial"/>
              </a:rPr>
              <a:t>t</a:t>
            </a:r>
            <a:r>
              <a:rPr sz="1881" spc="34"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ted</a:t>
            </a:r>
            <a:r>
              <a:rPr sz="1881" spc="13"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a</a:t>
            </a:r>
            <a:r>
              <a:rPr sz="1881" dirty="0">
                <a:solidFill>
                  <a:srgbClr val="192450"/>
                </a:solidFill>
                <a:latin typeface="Arial"/>
                <a:cs typeface="Arial"/>
              </a:rPr>
              <a:t>me</a:t>
            </a:r>
            <a:r>
              <a:rPr sz="1881" spc="26"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endParaRPr sz="1881">
              <a:latin typeface="Arial"/>
              <a:cs typeface="Arial"/>
            </a:endParaRPr>
          </a:p>
          <a:p>
            <a:pPr>
              <a:spcBef>
                <a:spcPts val="6"/>
              </a:spcBef>
            </a:pPr>
            <a:endParaRPr sz="1967">
              <a:latin typeface="Times New Roman"/>
              <a:cs typeface="Times New Roman"/>
            </a:endParaRPr>
          </a:p>
          <a:p>
            <a:pPr marL="10860" marR="224797"/>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oul</a:t>
            </a:r>
            <a:r>
              <a:rPr sz="1881" dirty="0">
                <a:solidFill>
                  <a:srgbClr val="192450"/>
                </a:solidFill>
                <a:latin typeface="Arial"/>
                <a:cs typeface="Arial"/>
              </a:rPr>
              <a:t>d</a:t>
            </a:r>
            <a:r>
              <a:rPr sz="1881" spc="43"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ted</a:t>
            </a:r>
            <a:r>
              <a:rPr sz="1881"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68" dirty="0">
                <a:solidFill>
                  <a:srgbClr val="192450"/>
                </a:solidFill>
                <a:latin typeface="Times New Roman"/>
                <a:cs typeface="Times New Roman"/>
              </a:rPr>
              <a:t> </a:t>
            </a:r>
            <a:r>
              <a:rPr sz="1881" dirty="0">
                <a:solidFill>
                  <a:srgbClr val="192450"/>
                </a:solidFill>
                <a:latin typeface="Arial"/>
                <a:cs typeface="Arial"/>
              </a:rPr>
              <a:t>AP</a:t>
            </a:r>
            <a:r>
              <a:rPr sz="1881" spc="9" dirty="0">
                <a:solidFill>
                  <a:srgbClr val="192450"/>
                </a:solidFill>
                <a:latin typeface="Times New Roman"/>
                <a:cs typeface="Times New Roman"/>
              </a:rPr>
              <a:t> </a:t>
            </a:r>
            <a:r>
              <a:rPr sz="1881" dirty="0">
                <a:solidFill>
                  <a:srgbClr val="192450"/>
                </a:solidFill>
                <a:latin typeface="Arial"/>
                <a:cs typeface="Arial"/>
              </a:rPr>
              <a:t>(as</a:t>
            </a:r>
            <a:r>
              <a:rPr sz="1881" spc="30"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a:t>
            </a:r>
            <a:r>
              <a:rPr sz="1881" dirty="0">
                <a:solidFill>
                  <a:srgbClr val="192450"/>
                </a:solidFill>
                <a:latin typeface="Arial"/>
                <a:cs typeface="Arial"/>
              </a:rPr>
              <a:t>wn</a:t>
            </a:r>
            <a:r>
              <a:rPr sz="1881" spc="38"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La</a:t>
            </a:r>
            <a:r>
              <a:rPr sz="1881" dirty="0">
                <a:solidFill>
                  <a:srgbClr val="192450"/>
                </a:solidFill>
                <a:latin typeface="Arial"/>
                <a:cs typeface="Arial"/>
              </a:rPr>
              <a:t>b</a:t>
            </a:r>
            <a:r>
              <a:rPr sz="1881" spc="38" dirty="0">
                <a:solidFill>
                  <a:srgbClr val="192450"/>
                </a:solidFill>
                <a:latin typeface="Times New Roman"/>
                <a:cs typeface="Times New Roman"/>
              </a:rPr>
              <a:t> </a:t>
            </a:r>
            <a:r>
              <a:rPr sz="1881" spc="-4" dirty="0">
                <a:solidFill>
                  <a:srgbClr val="192450"/>
                </a:solidFill>
                <a:latin typeface="Arial"/>
                <a:cs typeface="Arial"/>
              </a:rPr>
              <a:t>3</a:t>
            </a:r>
            <a:r>
              <a:rPr sz="1881" dirty="0">
                <a:solidFill>
                  <a:srgbClr val="192450"/>
                </a:solidFill>
                <a:latin typeface="Arial"/>
                <a:cs typeface="Arial"/>
              </a:rPr>
              <a:t>)</a:t>
            </a:r>
            <a:r>
              <a:rPr sz="1881" spc="30" dirty="0">
                <a:solidFill>
                  <a:srgbClr val="192450"/>
                </a:solidFill>
                <a:latin typeface="Times New Roman"/>
                <a:cs typeface="Times New Roman"/>
              </a:rPr>
              <a:t> </a:t>
            </a:r>
            <a:r>
              <a:rPr sz="1881" spc="-4" dirty="0">
                <a:solidFill>
                  <a:srgbClr val="192450"/>
                </a:solidFill>
                <a:latin typeface="Arial"/>
                <a:cs typeface="Arial"/>
              </a:rPr>
              <a:t>or</a:t>
            </a:r>
            <a:r>
              <a:rPr sz="1881" spc="-4"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oul</a:t>
            </a:r>
            <a:r>
              <a:rPr sz="1881" dirty="0">
                <a:solidFill>
                  <a:srgbClr val="192450"/>
                </a:solidFill>
                <a:latin typeface="Arial"/>
                <a:cs typeface="Arial"/>
              </a:rPr>
              <a:t>d</a:t>
            </a:r>
            <a:r>
              <a:rPr sz="1881" spc="30"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51" dirty="0">
                <a:solidFill>
                  <a:srgbClr val="192450"/>
                </a:solidFill>
                <a:latin typeface="Times New Roman"/>
                <a:cs typeface="Times New Roman"/>
              </a:rPr>
              <a:t> </a:t>
            </a:r>
            <a:r>
              <a:rPr sz="1881" dirty="0">
                <a:solidFill>
                  <a:srgbClr val="192450"/>
                </a:solidFill>
                <a:latin typeface="Arial"/>
                <a:cs typeface="Arial"/>
              </a:rPr>
              <a:t>co</a:t>
            </a:r>
            <a:r>
              <a:rPr sz="1881" spc="-4" dirty="0">
                <a:solidFill>
                  <a:srgbClr val="192450"/>
                </a:solidFill>
                <a:latin typeface="Arial"/>
                <a:cs typeface="Arial"/>
              </a:rPr>
              <a:t>nfigure</a:t>
            </a:r>
            <a:r>
              <a:rPr sz="1881" dirty="0">
                <a:solidFill>
                  <a:srgbClr val="192450"/>
                </a:solidFill>
                <a:latin typeface="Arial"/>
                <a:cs typeface="Arial"/>
              </a:rPr>
              <a:t>d</a:t>
            </a:r>
            <a:r>
              <a:rPr sz="1881" spc="17"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dirty="0">
                <a:solidFill>
                  <a:srgbClr val="192450"/>
                </a:solidFill>
                <a:latin typeface="Arial"/>
                <a:cs typeface="Arial"/>
              </a:rPr>
              <a:t>M</a:t>
            </a:r>
            <a:r>
              <a:rPr sz="1881" spc="-9" dirty="0">
                <a:solidFill>
                  <a:srgbClr val="192450"/>
                </a:solidFill>
                <a:latin typeface="Arial"/>
                <a:cs typeface="Arial"/>
              </a:rPr>
              <a:t>i</a:t>
            </a:r>
            <a:r>
              <a:rPr sz="1881" spc="-4" dirty="0">
                <a:solidFill>
                  <a:srgbClr val="192450"/>
                </a:solidFill>
                <a:latin typeface="Arial"/>
                <a:cs typeface="Arial"/>
              </a:rPr>
              <a:t>n</a:t>
            </a:r>
            <a:r>
              <a:rPr sz="1881" dirty="0">
                <a:solidFill>
                  <a:srgbClr val="192450"/>
                </a:solidFill>
                <a:latin typeface="Arial"/>
                <a:cs typeface="Arial"/>
              </a:rPr>
              <a:t>i</a:t>
            </a:r>
            <a:r>
              <a:rPr sz="1881" spc="-56" dirty="0">
                <a:solidFill>
                  <a:srgbClr val="192450"/>
                </a:solidFill>
                <a:latin typeface="Times New Roman"/>
                <a:cs typeface="Times New Roman"/>
              </a:rPr>
              <a:t> </a:t>
            </a:r>
            <a:r>
              <a:rPr sz="1881" dirty="0">
                <a:solidFill>
                  <a:srgbClr val="192450"/>
                </a:solidFill>
                <a:latin typeface="Arial"/>
                <a:cs typeface="Arial"/>
              </a:rPr>
              <a:t>AP</a:t>
            </a:r>
            <a:r>
              <a:rPr sz="1881" spc="9" dirty="0">
                <a:solidFill>
                  <a:srgbClr val="192450"/>
                </a:solidFill>
                <a:latin typeface="Times New Roman"/>
                <a:cs typeface="Times New Roman"/>
              </a:rPr>
              <a:t> </a:t>
            </a:r>
            <a:r>
              <a:rPr sz="1881" spc="-9" dirty="0">
                <a:solidFill>
                  <a:srgbClr val="192450"/>
                </a:solidFill>
                <a:latin typeface="Arial"/>
                <a:cs typeface="Arial"/>
              </a:rPr>
              <a:t>m</a:t>
            </a:r>
            <a:r>
              <a:rPr sz="1881" spc="-4" dirty="0">
                <a:solidFill>
                  <a:srgbClr val="192450"/>
                </a:solidFill>
                <a:latin typeface="Arial"/>
                <a:cs typeface="Arial"/>
              </a:rPr>
              <a:t>od</a:t>
            </a:r>
            <a:r>
              <a:rPr sz="1881" dirty="0">
                <a:solidFill>
                  <a:srgbClr val="192450"/>
                </a:solidFill>
                <a:latin typeface="Arial"/>
                <a:cs typeface="Arial"/>
              </a:rPr>
              <a:t>e</a:t>
            </a:r>
            <a:r>
              <a:rPr sz="1881" spc="43" dirty="0">
                <a:solidFill>
                  <a:srgbClr val="192450"/>
                </a:solidFill>
                <a:latin typeface="Times New Roman"/>
                <a:cs typeface="Times New Roman"/>
              </a:rPr>
              <a:t> </a:t>
            </a:r>
            <a:r>
              <a:rPr sz="1881" dirty="0">
                <a:solidFill>
                  <a:srgbClr val="192450"/>
                </a:solidFill>
                <a:latin typeface="Arial"/>
                <a:cs typeface="Arial"/>
              </a:rPr>
              <a:t>(as</a:t>
            </a:r>
            <a:r>
              <a:rPr sz="1881" spc="30"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a:t>
            </a:r>
            <a:r>
              <a:rPr sz="1881" dirty="0">
                <a:solidFill>
                  <a:srgbClr val="192450"/>
                </a:solidFill>
                <a:latin typeface="Arial"/>
                <a:cs typeface="Arial"/>
              </a:rPr>
              <a:t>wn</a:t>
            </a:r>
            <a:r>
              <a:rPr sz="1881" spc="26"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La</a:t>
            </a:r>
            <a:r>
              <a:rPr sz="1881" dirty="0">
                <a:solidFill>
                  <a:srgbClr val="192450"/>
                </a:solidFill>
                <a:latin typeface="Arial"/>
                <a:cs typeface="Arial"/>
              </a:rPr>
              <a:t>b</a:t>
            </a:r>
            <a:r>
              <a:rPr sz="1881" spc="60" dirty="0">
                <a:solidFill>
                  <a:srgbClr val="192450"/>
                </a:solidFill>
                <a:latin typeface="Times New Roman"/>
                <a:cs typeface="Times New Roman"/>
              </a:rPr>
              <a:t> </a:t>
            </a:r>
            <a:r>
              <a:rPr sz="1881" spc="-4" dirty="0">
                <a:solidFill>
                  <a:srgbClr val="192450"/>
                </a:solidFill>
                <a:latin typeface="Arial"/>
                <a:cs typeface="Arial"/>
              </a:rPr>
              <a:t>8</a:t>
            </a:r>
            <a:r>
              <a:rPr sz="1881" dirty="0">
                <a:solidFill>
                  <a:srgbClr val="192450"/>
                </a:solidFill>
                <a:latin typeface="Arial"/>
                <a:cs typeface="Arial"/>
              </a:rPr>
              <a:t>).</a:t>
            </a:r>
            <a:endParaRPr sz="1881">
              <a:latin typeface="Arial"/>
              <a:cs typeface="Arial"/>
            </a:endParaRPr>
          </a:p>
          <a:p>
            <a:pPr>
              <a:spcBef>
                <a:spcPts val="3"/>
              </a:spcBef>
            </a:pPr>
            <a:endParaRPr sz="1967">
              <a:latin typeface="Times New Roman"/>
              <a:cs typeface="Times New Roman"/>
            </a:endParaRPr>
          </a:p>
          <a:p>
            <a:pPr marL="10860"/>
            <a:r>
              <a:rPr sz="1881" dirty="0">
                <a:solidFill>
                  <a:srgbClr val="192450"/>
                </a:solidFill>
                <a:latin typeface="Arial"/>
                <a:cs typeface="Arial"/>
              </a:rPr>
              <a:t>In</a:t>
            </a:r>
            <a:r>
              <a:rPr sz="1881" spc="34"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 dirty="0">
                <a:solidFill>
                  <a:srgbClr val="192450"/>
                </a:solidFill>
                <a:latin typeface="Arial"/>
                <a:cs typeface="Arial"/>
              </a:rPr>
              <a:t>de</a:t>
            </a:r>
            <a:r>
              <a:rPr sz="1881" dirty="0">
                <a:solidFill>
                  <a:srgbClr val="192450"/>
                </a:solidFill>
                <a:latin typeface="Arial"/>
                <a:cs typeface="Arial"/>
              </a:rPr>
              <a:t>r</a:t>
            </a:r>
            <a:r>
              <a:rPr sz="1881" spc="30"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run</a:t>
            </a:r>
            <a:r>
              <a:rPr sz="1881" spc="38" dirty="0">
                <a:solidFill>
                  <a:srgbClr val="192450"/>
                </a:solidFill>
                <a:latin typeface="Times New Roman"/>
                <a:cs typeface="Times New Roman"/>
              </a:rPr>
              <a:t> </a:t>
            </a:r>
            <a:r>
              <a:rPr sz="1881" dirty="0">
                <a:solidFill>
                  <a:srgbClr val="192450"/>
                </a:solidFill>
                <a:latin typeface="Arial"/>
                <a:cs typeface="Arial"/>
              </a:rPr>
              <a:t>this</a:t>
            </a:r>
            <a:r>
              <a:rPr sz="1881" spc="34" dirty="0">
                <a:solidFill>
                  <a:srgbClr val="192450"/>
                </a:solidFill>
                <a:latin typeface="Times New Roman"/>
                <a:cs typeface="Times New Roman"/>
              </a:rPr>
              <a:t> </a:t>
            </a:r>
            <a:r>
              <a:rPr sz="1881" spc="-4" dirty="0">
                <a:solidFill>
                  <a:srgbClr val="192450"/>
                </a:solidFill>
                <a:latin typeface="Arial"/>
                <a:cs typeface="Arial"/>
              </a:rPr>
              <a:t>demo</a:t>
            </a:r>
            <a:r>
              <a:rPr sz="1881" dirty="0">
                <a:solidFill>
                  <a:srgbClr val="192450"/>
                </a:solidFill>
                <a:latin typeface="Arial"/>
                <a:cs typeface="Arial"/>
              </a:rPr>
              <a:t>,</a:t>
            </a:r>
            <a:r>
              <a:rPr sz="1881" spc="26"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clie</a:t>
            </a:r>
            <a:r>
              <a:rPr sz="1881" spc="4" dirty="0">
                <a:solidFill>
                  <a:srgbClr val="192450"/>
                </a:solidFill>
                <a:latin typeface="Arial"/>
                <a:cs typeface="Arial"/>
              </a:rPr>
              <a:t>n</a:t>
            </a:r>
            <a:r>
              <a:rPr sz="1881" dirty="0">
                <a:solidFill>
                  <a:srgbClr val="192450"/>
                </a:solidFill>
                <a:latin typeface="Arial"/>
                <a:cs typeface="Arial"/>
              </a:rPr>
              <a:t>t</a:t>
            </a:r>
            <a:r>
              <a:rPr sz="1881" spc="43" dirty="0">
                <a:solidFill>
                  <a:srgbClr val="192450"/>
                </a:solidFill>
                <a:latin typeface="Times New Roman"/>
                <a:cs typeface="Times New Roman"/>
              </a:rPr>
              <a:t> </a:t>
            </a:r>
            <a:r>
              <a:rPr sz="1881" spc="-4" dirty="0">
                <a:solidFill>
                  <a:srgbClr val="192450"/>
                </a:solidFill>
                <a:latin typeface="Arial"/>
                <a:cs typeface="Arial"/>
              </a:rPr>
              <a:t>hav</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ope</a:t>
            </a:r>
            <a:r>
              <a:rPr sz="1881" dirty="0">
                <a:solidFill>
                  <a:srgbClr val="192450"/>
                </a:solidFill>
                <a:latin typeface="Arial"/>
                <a:cs typeface="Arial"/>
              </a:rPr>
              <a:t>n</a:t>
            </a:r>
            <a:r>
              <a:rPr sz="1881" spc="43" dirty="0">
                <a:solidFill>
                  <a:srgbClr val="192450"/>
                </a:solidFill>
                <a:latin typeface="Times New Roman"/>
                <a:cs typeface="Times New Roman"/>
              </a:rPr>
              <a:t> </a:t>
            </a:r>
            <a:r>
              <a:rPr sz="1881" dirty="0">
                <a:solidFill>
                  <a:srgbClr val="192450"/>
                </a:solidFill>
                <a:latin typeface="Arial"/>
                <a:cs typeface="Arial"/>
              </a:rPr>
              <a:t>the</a:t>
            </a:r>
            <a:endParaRPr sz="1881">
              <a:latin typeface="Arial"/>
              <a:cs typeface="Arial"/>
            </a:endParaRPr>
          </a:p>
          <a:p>
            <a:pPr marL="10860">
              <a:spcBef>
                <a:spcPts val="4"/>
              </a:spcBef>
            </a:pPr>
            <a:r>
              <a:rPr sz="1881" b="1" dirty="0">
                <a:solidFill>
                  <a:srgbClr val="D1157A"/>
                </a:solidFill>
                <a:latin typeface="Arial"/>
                <a:cs typeface="Arial"/>
              </a:rPr>
              <a:t>inp</a:t>
            </a:r>
            <a:r>
              <a:rPr sz="1881" b="1" spc="-9" dirty="0">
                <a:solidFill>
                  <a:srgbClr val="D1157A"/>
                </a:solidFill>
                <a:latin typeface="Arial"/>
                <a:cs typeface="Arial"/>
              </a:rPr>
              <a:t>u</a:t>
            </a:r>
            <a:r>
              <a:rPr sz="1881" b="1" spc="-4" dirty="0">
                <a:solidFill>
                  <a:srgbClr val="D1157A"/>
                </a:solidFill>
                <a:latin typeface="Arial"/>
                <a:cs typeface="Arial"/>
              </a:rPr>
              <a:t>t</a:t>
            </a:r>
            <a:r>
              <a:rPr sz="1881" b="1" spc="4" dirty="0">
                <a:solidFill>
                  <a:srgbClr val="D1157A"/>
                </a:solidFill>
                <a:latin typeface="Arial"/>
                <a:cs typeface="Arial"/>
              </a:rPr>
              <a:t>_</a:t>
            </a:r>
            <a:r>
              <a:rPr sz="1881" b="1" dirty="0">
                <a:solidFill>
                  <a:srgbClr val="D1157A"/>
                </a:solidFill>
                <a:latin typeface="Arial"/>
                <a:cs typeface="Arial"/>
              </a:rPr>
              <a:t>demo</a:t>
            </a:r>
            <a:r>
              <a:rPr sz="1881" b="1" spc="-13" dirty="0">
                <a:solidFill>
                  <a:srgbClr val="D1157A"/>
                </a:solidFill>
                <a:latin typeface="Arial"/>
                <a:cs typeface="Arial"/>
              </a:rPr>
              <a:t>.</a:t>
            </a:r>
            <a:r>
              <a:rPr sz="1881" b="1" spc="-4" dirty="0">
                <a:solidFill>
                  <a:srgbClr val="D1157A"/>
                </a:solidFill>
                <a:latin typeface="Arial"/>
                <a:cs typeface="Arial"/>
              </a:rPr>
              <a:t>shtm</a:t>
            </a:r>
            <a:r>
              <a:rPr sz="1881" b="1" dirty="0">
                <a:solidFill>
                  <a:srgbClr val="D1157A"/>
                </a:solidFill>
                <a:latin typeface="Arial"/>
                <a:cs typeface="Arial"/>
              </a:rPr>
              <a:t>l</a:t>
            </a:r>
            <a:r>
              <a:rPr sz="1881" b="1" spc="17" dirty="0">
                <a:solidFill>
                  <a:srgbClr val="D1157A"/>
                </a:solidFill>
                <a:latin typeface="Times New Roman"/>
                <a:cs typeface="Times New Roman"/>
              </a:rPr>
              <a:t> </a:t>
            </a:r>
            <a:r>
              <a:rPr sz="1881" spc="-4" dirty="0">
                <a:solidFill>
                  <a:srgbClr val="192450"/>
                </a:solidFill>
                <a:latin typeface="Arial"/>
                <a:cs typeface="Arial"/>
              </a:rPr>
              <a:t>pag</a:t>
            </a:r>
            <a:r>
              <a:rPr sz="1881" dirty="0">
                <a:solidFill>
                  <a:srgbClr val="192450"/>
                </a:solidFill>
                <a:latin typeface="Arial"/>
                <a:cs typeface="Arial"/>
              </a:rPr>
              <a:t>e</a:t>
            </a:r>
            <a:r>
              <a:rPr sz="1881" spc="43" dirty="0">
                <a:solidFill>
                  <a:srgbClr val="192450"/>
                </a:solidFill>
                <a:latin typeface="Times New Roman"/>
                <a:cs typeface="Times New Roman"/>
              </a:rPr>
              <a:t> </a:t>
            </a:r>
            <a:r>
              <a:rPr sz="1881" dirty="0">
                <a:solidFill>
                  <a:srgbClr val="192450"/>
                </a:solidFill>
                <a:latin typeface="Arial"/>
                <a:cs typeface="Arial"/>
              </a:rPr>
              <a:t>sto</a:t>
            </a:r>
            <a:r>
              <a:rPr sz="1881" spc="4" dirty="0">
                <a:solidFill>
                  <a:srgbClr val="192450"/>
                </a:solidFill>
                <a:latin typeface="Arial"/>
                <a:cs typeface="Arial"/>
              </a:rPr>
              <a:t>r</a:t>
            </a:r>
            <a:r>
              <a:rPr sz="1881" spc="-4" dirty="0">
                <a:solidFill>
                  <a:srgbClr val="192450"/>
                </a:solidFill>
                <a:latin typeface="Arial"/>
                <a:cs typeface="Arial"/>
              </a:rPr>
              <a:t>e</a:t>
            </a:r>
            <a:r>
              <a:rPr sz="1881" dirty="0">
                <a:solidFill>
                  <a:srgbClr val="192450"/>
                </a:solidFill>
                <a:latin typeface="Arial"/>
                <a:cs typeface="Arial"/>
              </a:rPr>
              <a:t>d</a:t>
            </a:r>
            <a:r>
              <a:rPr sz="1881" spc="17"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module.</a:t>
            </a:r>
            <a:endParaRPr sz="1881">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12</a:t>
            </a:r>
            <a:r>
              <a:rPr sz="1112" spc="4" dirty="0">
                <a:solidFill>
                  <a:srgbClr val="FFFFFF"/>
                </a:solidFill>
                <a:latin typeface="Arial"/>
                <a:cs typeface="Arial"/>
              </a:rPr>
              <a:t>1</a:t>
            </a:r>
            <a:endParaRPr sz="1112">
              <a:latin typeface="Arial"/>
              <a:cs typeface="Arial"/>
            </a:endParaRPr>
          </a:p>
        </p:txBody>
      </p:sp>
      <p:sp>
        <p:nvSpPr>
          <p:cNvPr id="6" name="object 6"/>
          <p:cNvSpPr/>
          <p:nvPr/>
        </p:nvSpPr>
        <p:spPr>
          <a:xfrm>
            <a:off x="5037846" y="3654272"/>
            <a:ext cx="3628736" cy="1988656"/>
          </a:xfrm>
          <a:prstGeom prst="rect">
            <a:avLst/>
          </a:prstGeom>
          <a:blipFill>
            <a:blip r:embed="rId4" cstate="print"/>
            <a:stretch>
              <a:fillRect/>
            </a:stretch>
          </a:blipFill>
        </p:spPr>
        <p:txBody>
          <a:bodyPr wrap="square" lIns="0" tIns="0" rIns="0" bIns="0" rtlCol="0"/>
          <a:lstStyle/>
          <a:p>
            <a:endParaRPr sz="1539"/>
          </a:p>
        </p:txBody>
      </p:sp>
      <p:sp>
        <p:nvSpPr>
          <p:cNvPr id="7" name="object 7"/>
          <p:cNvSpPr txBox="1"/>
          <p:nvPr/>
        </p:nvSpPr>
        <p:spPr>
          <a:xfrm>
            <a:off x="6207348" y="4490287"/>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8" name="object 8"/>
          <p:cNvSpPr/>
          <p:nvPr/>
        </p:nvSpPr>
        <p:spPr>
          <a:xfrm>
            <a:off x="8087579" y="3707316"/>
            <a:ext cx="186719" cy="198083"/>
          </a:xfrm>
          <a:prstGeom prst="rect">
            <a:avLst/>
          </a:prstGeom>
          <a:blipFill>
            <a:blip r:embed="rId5" cstate="print"/>
            <a:stretch>
              <a:fillRect/>
            </a:stretch>
          </a:blipFill>
        </p:spPr>
        <p:txBody>
          <a:bodyPr wrap="square" lIns="0" tIns="0" rIns="0" bIns="0" rtlCol="0"/>
          <a:lstStyle/>
          <a:p>
            <a:endParaRPr sz="1539"/>
          </a:p>
        </p:txBody>
      </p:sp>
      <p:sp>
        <p:nvSpPr>
          <p:cNvPr id="9" name="object 9"/>
          <p:cNvSpPr/>
          <p:nvPr/>
        </p:nvSpPr>
        <p:spPr>
          <a:xfrm>
            <a:off x="7477695" y="3707316"/>
            <a:ext cx="133284" cy="46966"/>
          </a:xfrm>
          <a:prstGeom prst="rect">
            <a:avLst/>
          </a:prstGeom>
          <a:blipFill>
            <a:blip r:embed="rId6" cstate="print"/>
            <a:stretch>
              <a:fillRect/>
            </a:stretch>
          </a:blipFill>
        </p:spPr>
        <p:txBody>
          <a:bodyPr wrap="square" lIns="0" tIns="0" rIns="0" bIns="0" rtlCol="0"/>
          <a:lstStyle/>
          <a:p>
            <a:endParaRPr sz="1539"/>
          </a:p>
        </p:txBody>
      </p:sp>
      <p:sp>
        <p:nvSpPr>
          <p:cNvPr id="10" name="object 10"/>
          <p:cNvSpPr/>
          <p:nvPr/>
        </p:nvSpPr>
        <p:spPr>
          <a:xfrm>
            <a:off x="7306555" y="3707316"/>
            <a:ext cx="967743" cy="992157"/>
          </a:xfrm>
          <a:prstGeom prst="rect">
            <a:avLst/>
          </a:prstGeom>
          <a:blipFill>
            <a:blip r:embed="rId7" cstate="print"/>
            <a:stretch>
              <a:fillRect/>
            </a:stretch>
          </a:blipFill>
        </p:spPr>
        <p:txBody>
          <a:bodyPr wrap="square" lIns="0" tIns="0" rIns="0" bIns="0" rtlCol="0"/>
          <a:lstStyle/>
          <a:p>
            <a:endParaRPr sz="1539"/>
          </a:p>
        </p:txBody>
      </p:sp>
      <p:sp>
        <p:nvSpPr>
          <p:cNvPr id="11" name="object 11"/>
          <p:cNvSpPr/>
          <p:nvPr/>
        </p:nvSpPr>
        <p:spPr>
          <a:xfrm>
            <a:off x="7424354" y="3707316"/>
            <a:ext cx="247326" cy="75506"/>
          </a:xfrm>
          <a:prstGeom prst="rect">
            <a:avLst/>
          </a:prstGeom>
          <a:blipFill>
            <a:blip r:embed="rId8" cstate="print"/>
            <a:stretch>
              <a:fillRect/>
            </a:stretch>
          </a:blipFill>
        </p:spPr>
        <p:txBody>
          <a:bodyPr wrap="square" lIns="0" tIns="0" rIns="0" bIns="0" rtlCol="0"/>
          <a:lstStyle/>
          <a:p>
            <a:endParaRPr sz="1539"/>
          </a:p>
        </p:txBody>
      </p:sp>
      <p:sp>
        <p:nvSpPr>
          <p:cNvPr id="12" name="object 12"/>
          <p:cNvSpPr/>
          <p:nvPr/>
        </p:nvSpPr>
        <p:spPr>
          <a:xfrm>
            <a:off x="7897784" y="4690758"/>
            <a:ext cx="25776" cy="8715"/>
          </a:xfrm>
          <a:prstGeom prst="rect">
            <a:avLst/>
          </a:prstGeom>
          <a:blipFill>
            <a:blip r:embed="rId9" cstate="print"/>
            <a:stretch>
              <a:fillRect/>
            </a:stretch>
          </a:blipFill>
        </p:spPr>
        <p:txBody>
          <a:bodyPr wrap="square" lIns="0" tIns="0" rIns="0" bIns="0" rtlCol="0"/>
          <a:lstStyle/>
          <a:p>
            <a:endParaRPr sz="1539"/>
          </a:p>
        </p:txBody>
      </p:sp>
      <p:sp>
        <p:nvSpPr>
          <p:cNvPr id="13" name="object 13"/>
          <p:cNvSpPr/>
          <p:nvPr/>
        </p:nvSpPr>
        <p:spPr>
          <a:xfrm>
            <a:off x="8031591" y="3707317"/>
            <a:ext cx="242708" cy="255084"/>
          </a:xfrm>
          <a:prstGeom prst="rect">
            <a:avLst/>
          </a:prstGeom>
          <a:blipFill>
            <a:blip r:embed="rId10" cstate="print"/>
            <a:stretch>
              <a:fillRect/>
            </a:stretch>
          </a:blipFill>
        </p:spPr>
        <p:txBody>
          <a:bodyPr wrap="square" lIns="0" tIns="0" rIns="0" bIns="0" rtlCol="0"/>
          <a:lstStyle/>
          <a:p>
            <a:endParaRPr sz="1539"/>
          </a:p>
        </p:txBody>
      </p:sp>
      <p:sp>
        <p:nvSpPr>
          <p:cNvPr id="14" name="object 14"/>
          <p:cNvSpPr/>
          <p:nvPr/>
        </p:nvSpPr>
        <p:spPr>
          <a:xfrm>
            <a:off x="7465465" y="3756255"/>
            <a:ext cx="80301" cy="87582"/>
          </a:xfrm>
          <a:prstGeom prst="rect">
            <a:avLst/>
          </a:prstGeom>
          <a:blipFill>
            <a:blip r:embed="rId11" cstate="print"/>
            <a:stretch>
              <a:fillRect/>
            </a:stretch>
          </a:blipFill>
        </p:spPr>
        <p:txBody>
          <a:bodyPr wrap="square" lIns="0" tIns="0" rIns="0" bIns="0" rtlCol="0"/>
          <a:lstStyle/>
          <a:p>
            <a:endParaRPr sz="1539"/>
          </a:p>
        </p:txBody>
      </p:sp>
      <p:sp>
        <p:nvSpPr>
          <p:cNvPr id="15" name="object 15"/>
          <p:cNvSpPr/>
          <p:nvPr/>
        </p:nvSpPr>
        <p:spPr>
          <a:xfrm>
            <a:off x="5458016" y="3928884"/>
            <a:ext cx="799190" cy="810092"/>
          </a:xfrm>
          <a:prstGeom prst="rect">
            <a:avLst/>
          </a:prstGeom>
          <a:blipFill>
            <a:blip r:embed="rId12" cstate="print"/>
            <a:stretch>
              <a:fillRect/>
            </a:stretch>
          </a:blipFill>
        </p:spPr>
        <p:txBody>
          <a:bodyPr wrap="square" lIns="0" tIns="0" rIns="0" bIns="0" rtlCol="0"/>
          <a:lstStyle/>
          <a:p>
            <a:endParaRPr sz="1539"/>
          </a:p>
        </p:txBody>
      </p:sp>
      <p:sp>
        <p:nvSpPr>
          <p:cNvPr id="16" name="object 16"/>
          <p:cNvSpPr/>
          <p:nvPr/>
        </p:nvSpPr>
        <p:spPr>
          <a:xfrm>
            <a:off x="5732962" y="5443623"/>
            <a:ext cx="163485" cy="101017"/>
          </a:xfrm>
          <a:prstGeom prst="rect">
            <a:avLst/>
          </a:prstGeom>
          <a:blipFill>
            <a:blip r:embed="rId13" cstate="print"/>
            <a:stretch>
              <a:fillRect/>
            </a:stretch>
          </a:blipFill>
        </p:spPr>
        <p:txBody>
          <a:bodyPr wrap="square" lIns="0" tIns="0" rIns="0" bIns="0" rtlCol="0"/>
          <a:lstStyle/>
          <a:p>
            <a:endParaRPr sz="1539"/>
          </a:p>
        </p:txBody>
      </p:sp>
      <p:sp>
        <p:nvSpPr>
          <p:cNvPr id="17" name="object 17"/>
          <p:cNvSpPr/>
          <p:nvPr/>
        </p:nvSpPr>
        <p:spPr>
          <a:xfrm>
            <a:off x="5583069" y="4734558"/>
            <a:ext cx="794341" cy="755001"/>
          </a:xfrm>
          <a:prstGeom prst="rect">
            <a:avLst/>
          </a:prstGeom>
          <a:blipFill>
            <a:blip r:embed="rId14" cstate="print"/>
            <a:stretch>
              <a:fillRect/>
            </a:stretch>
          </a:blipFill>
        </p:spPr>
        <p:txBody>
          <a:bodyPr wrap="square" lIns="0" tIns="0" rIns="0" bIns="0" rtlCol="0"/>
          <a:lstStyle/>
          <a:p>
            <a:endParaRPr sz="1539"/>
          </a:p>
        </p:txBody>
      </p:sp>
      <p:sp>
        <p:nvSpPr>
          <p:cNvPr id="18" name="object 18"/>
          <p:cNvSpPr/>
          <p:nvPr/>
        </p:nvSpPr>
        <p:spPr>
          <a:xfrm>
            <a:off x="5723943" y="5411471"/>
            <a:ext cx="233973" cy="92739"/>
          </a:xfrm>
          <a:prstGeom prst="rect">
            <a:avLst/>
          </a:prstGeom>
          <a:blipFill>
            <a:blip r:embed="rId15" cstate="print"/>
            <a:stretch>
              <a:fillRect/>
            </a:stretch>
          </a:blipFill>
        </p:spPr>
        <p:txBody>
          <a:bodyPr wrap="square" lIns="0" tIns="0" rIns="0" bIns="0" rtlCol="0"/>
          <a:lstStyle/>
          <a:p>
            <a:endParaRPr sz="1539"/>
          </a:p>
        </p:txBody>
      </p:sp>
      <p:sp>
        <p:nvSpPr>
          <p:cNvPr id="19" name="object 19"/>
          <p:cNvSpPr/>
          <p:nvPr/>
        </p:nvSpPr>
        <p:spPr>
          <a:xfrm>
            <a:off x="6359610" y="5353489"/>
            <a:ext cx="22623" cy="21663"/>
          </a:xfrm>
          <a:prstGeom prst="rect">
            <a:avLst/>
          </a:prstGeom>
          <a:blipFill>
            <a:blip r:embed="rId16" cstate="print"/>
            <a:stretch>
              <a:fillRect/>
            </a:stretch>
          </a:blipFill>
        </p:spPr>
        <p:txBody>
          <a:bodyPr wrap="square" lIns="0" tIns="0" rIns="0" bIns="0" rtlCol="0"/>
          <a:lstStyle/>
          <a:p>
            <a:endParaRPr sz="1539"/>
          </a:p>
        </p:txBody>
      </p:sp>
      <p:sp>
        <p:nvSpPr>
          <p:cNvPr id="20" name="object 20"/>
          <p:cNvSpPr/>
          <p:nvPr/>
        </p:nvSpPr>
        <p:spPr>
          <a:xfrm>
            <a:off x="6559049" y="4800695"/>
            <a:ext cx="799190" cy="810081"/>
          </a:xfrm>
          <a:prstGeom prst="rect">
            <a:avLst/>
          </a:prstGeom>
          <a:blipFill>
            <a:blip r:embed="rId17" cstate="print"/>
            <a:stretch>
              <a:fillRect/>
            </a:stretch>
          </a:blipFill>
        </p:spPr>
        <p:txBody>
          <a:bodyPr wrap="square" lIns="0" tIns="0" rIns="0" bIns="0" rtlCol="0"/>
          <a:lstStyle/>
          <a:p>
            <a:endParaRPr sz="1539"/>
          </a:p>
        </p:txBody>
      </p:sp>
      <p:sp>
        <p:nvSpPr>
          <p:cNvPr id="21" name="object 21"/>
          <p:cNvSpPr txBox="1"/>
          <p:nvPr/>
        </p:nvSpPr>
        <p:spPr>
          <a:xfrm>
            <a:off x="7665208" y="4366811"/>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
        <p:nvSpPr>
          <p:cNvPr id="22" name="object 22"/>
          <p:cNvSpPr/>
          <p:nvPr/>
        </p:nvSpPr>
        <p:spPr>
          <a:xfrm>
            <a:off x="634313" y="4584213"/>
            <a:ext cx="3386104" cy="1941743"/>
          </a:xfrm>
          <a:custGeom>
            <a:avLst/>
            <a:gdLst/>
            <a:ahLst/>
            <a:cxnLst/>
            <a:rect l="l" t="t" r="r" b="b"/>
            <a:pathLst>
              <a:path w="3959860" h="2270759">
                <a:moveTo>
                  <a:pt x="2123494" y="2264663"/>
                </a:moveTo>
                <a:lnTo>
                  <a:pt x="1925476" y="2264663"/>
                </a:lnTo>
                <a:lnTo>
                  <a:pt x="1938120" y="2267711"/>
                </a:lnTo>
                <a:lnTo>
                  <a:pt x="1950759" y="2267711"/>
                </a:lnTo>
                <a:lnTo>
                  <a:pt x="1963388" y="2270759"/>
                </a:lnTo>
                <a:lnTo>
                  <a:pt x="2084979" y="2270759"/>
                </a:lnTo>
                <a:lnTo>
                  <a:pt x="2123494" y="2264663"/>
                </a:lnTo>
                <a:close/>
              </a:path>
              <a:path w="3959860" h="2270759">
                <a:moveTo>
                  <a:pt x="2537754" y="2054351"/>
                </a:moveTo>
                <a:lnTo>
                  <a:pt x="1512643" y="2054351"/>
                </a:lnTo>
                <a:lnTo>
                  <a:pt x="1516654" y="2057399"/>
                </a:lnTo>
                <a:lnTo>
                  <a:pt x="1519440" y="2060447"/>
                </a:lnTo>
                <a:lnTo>
                  <a:pt x="1531385" y="2072639"/>
                </a:lnTo>
                <a:lnTo>
                  <a:pt x="1543899" y="2084831"/>
                </a:lnTo>
                <a:lnTo>
                  <a:pt x="1556966" y="2100071"/>
                </a:lnTo>
                <a:lnTo>
                  <a:pt x="1570572" y="2112263"/>
                </a:lnTo>
                <a:lnTo>
                  <a:pt x="1584702" y="2124455"/>
                </a:lnTo>
                <a:lnTo>
                  <a:pt x="1599343" y="2133599"/>
                </a:lnTo>
                <a:lnTo>
                  <a:pt x="1614478" y="2145791"/>
                </a:lnTo>
                <a:lnTo>
                  <a:pt x="1630094" y="2157983"/>
                </a:lnTo>
                <a:lnTo>
                  <a:pt x="1646176" y="2167127"/>
                </a:lnTo>
                <a:lnTo>
                  <a:pt x="1662710" y="2176271"/>
                </a:lnTo>
                <a:lnTo>
                  <a:pt x="1679681" y="2188463"/>
                </a:lnTo>
                <a:lnTo>
                  <a:pt x="1697074" y="2197607"/>
                </a:lnTo>
                <a:lnTo>
                  <a:pt x="1714876" y="2203703"/>
                </a:lnTo>
                <a:lnTo>
                  <a:pt x="1733070" y="2212847"/>
                </a:lnTo>
                <a:lnTo>
                  <a:pt x="1751644" y="2221991"/>
                </a:lnTo>
                <a:lnTo>
                  <a:pt x="1789869" y="2234183"/>
                </a:lnTo>
                <a:lnTo>
                  <a:pt x="1849684" y="2252471"/>
                </a:lnTo>
                <a:lnTo>
                  <a:pt x="1874911" y="2258567"/>
                </a:lnTo>
                <a:lnTo>
                  <a:pt x="1887543" y="2258567"/>
                </a:lnTo>
                <a:lnTo>
                  <a:pt x="1912829" y="2264663"/>
                </a:lnTo>
                <a:lnTo>
                  <a:pt x="2142544" y="2264663"/>
                </a:lnTo>
                <a:lnTo>
                  <a:pt x="2161437" y="2261615"/>
                </a:lnTo>
                <a:lnTo>
                  <a:pt x="2180159" y="2255519"/>
                </a:lnTo>
                <a:lnTo>
                  <a:pt x="2217038" y="2249423"/>
                </a:lnTo>
                <a:lnTo>
                  <a:pt x="2288147" y="2225039"/>
                </a:lnTo>
                <a:lnTo>
                  <a:pt x="2322158" y="2212847"/>
                </a:lnTo>
                <a:lnTo>
                  <a:pt x="2338731" y="2203703"/>
                </a:lnTo>
                <a:lnTo>
                  <a:pt x="2354996" y="2197607"/>
                </a:lnTo>
                <a:lnTo>
                  <a:pt x="2401825" y="2170175"/>
                </a:lnTo>
                <a:lnTo>
                  <a:pt x="2445416" y="2139695"/>
                </a:lnTo>
                <a:lnTo>
                  <a:pt x="2459159" y="2130551"/>
                </a:lnTo>
                <a:lnTo>
                  <a:pt x="2472487" y="2118359"/>
                </a:lnTo>
                <a:lnTo>
                  <a:pt x="2485388" y="2109215"/>
                </a:lnTo>
                <a:lnTo>
                  <a:pt x="2497849" y="2097023"/>
                </a:lnTo>
                <a:lnTo>
                  <a:pt x="2509858" y="2084831"/>
                </a:lnTo>
                <a:lnTo>
                  <a:pt x="2521401" y="2072639"/>
                </a:lnTo>
                <a:lnTo>
                  <a:pt x="2532467" y="2060447"/>
                </a:lnTo>
                <a:lnTo>
                  <a:pt x="2537754" y="2054351"/>
                </a:lnTo>
                <a:close/>
              </a:path>
              <a:path w="3959860" h="2270759">
                <a:moveTo>
                  <a:pt x="1027016" y="204215"/>
                </a:moveTo>
                <a:lnTo>
                  <a:pt x="895843" y="204215"/>
                </a:lnTo>
                <a:lnTo>
                  <a:pt x="883170" y="207263"/>
                </a:lnTo>
                <a:lnTo>
                  <a:pt x="815672" y="216407"/>
                </a:lnTo>
                <a:lnTo>
                  <a:pt x="793876" y="222503"/>
                </a:lnTo>
                <a:lnTo>
                  <a:pt x="772455" y="225551"/>
                </a:lnTo>
                <a:lnTo>
                  <a:pt x="730784" y="237743"/>
                </a:lnTo>
                <a:lnTo>
                  <a:pt x="710560" y="246887"/>
                </a:lnTo>
                <a:lnTo>
                  <a:pt x="690762" y="252983"/>
                </a:lnTo>
                <a:lnTo>
                  <a:pt x="671403" y="262127"/>
                </a:lnTo>
                <a:lnTo>
                  <a:pt x="652495" y="268223"/>
                </a:lnTo>
                <a:lnTo>
                  <a:pt x="634051" y="277367"/>
                </a:lnTo>
                <a:lnTo>
                  <a:pt x="616085" y="286511"/>
                </a:lnTo>
                <a:lnTo>
                  <a:pt x="598609" y="298703"/>
                </a:lnTo>
                <a:lnTo>
                  <a:pt x="581636" y="307847"/>
                </a:lnTo>
                <a:lnTo>
                  <a:pt x="565180" y="320039"/>
                </a:lnTo>
                <a:lnTo>
                  <a:pt x="549253" y="329183"/>
                </a:lnTo>
                <a:lnTo>
                  <a:pt x="533867" y="341375"/>
                </a:lnTo>
                <a:lnTo>
                  <a:pt x="519038" y="353567"/>
                </a:lnTo>
                <a:lnTo>
                  <a:pt x="504776" y="365759"/>
                </a:lnTo>
                <a:lnTo>
                  <a:pt x="491088" y="380999"/>
                </a:lnTo>
                <a:lnTo>
                  <a:pt x="477995" y="393191"/>
                </a:lnTo>
                <a:lnTo>
                  <a:pt x="465507" y="405383"/>
                </a:lnTo>
                <a:lnTo>
                  <a:pt x="453636" y="420623"/>
                </a:lnTo>
                <a:lnTo>
                  <a:pt x="442394" y="435863"/>
                </a:lnTo>
                <a:lnTo>
                  <a:pt x="431792" y="448055"/>
                </a:lnTo>
                <a:lnTo>
                  <a:pt x="403948" y="493775"/>
                </a:lnTo>
                <a:lnTo>
                  <a:pt x="388802" y="527303"/>
                </a:lnTo>
                <a:lnTo>
                  <a:pt x="382289" y="542543"/>
                </a:lnTo>
                <a:lnTo>
                  <a:pt x="376499" y="557783"/>
                </a:lnTo>
                <a:lnTo>
                  <a:pt x="371443" y="576071"/>
                </a:lnTo>
                <a:lnTo>
                  <a:pt x="367133" y="591311"/>
                </a:lnTo>
                <a:lnTo>
                  <a:pt x="358793" y="643127"/>
                </a:lnTo>
                <a:lnTo>
                  <a:pt x="357177" y="676655"/>
                </a:lnTo>
                <a:lnTo>
                  <a:pt x="357419" y="688847"/>
                </a:lnTo>
                <a:lnTo>
                  <a:pt x="360729" y="728471"/>
                </a:lnTo>
                <a:lnTo>
                  <a:pt x="363211" y="743711"/>
                </a:lnTo>
                <a:lnTo>
                  <a:pt x="362818" y="746759"/>
                </a:lnTo>
                <a:lnTo>
                  <a:pt x="361568" y="749807"/>
                </a:lnTo>
                <a:lnTo>
                  <a:pt x="358213" y="755903"/>
                </a:lnTo>
                <a:lnTo>
                  <a:pt x="356046" y="761999"/>
                </a:lnTo>
                <a:lnTo>
                  <a:pt x="351544" y="765047"/>
                </a:lnTo>
                <a:lnTo>
                  <a:pt x="328050" y="765047"/>
                </a:lnTo>
                <a:lnTo>
                  <a:pt x="274305" y="774191"/>
                </a:lnTo>
                <a:lnTo>
                  <a:pt x="256957" y="780287"/>
                </a:lnTo>
                <a:lnTo>
                  <a:pt x="223242" y="792479"/>
                </a:lnTo>
                <a:lnTo>
                  <a:pt x="190980" y="804671"/>
                </a:lnTo>
                <a:lnTo>
                  <a:pt x="175448" y="813815"/>
                </a:lnTo>
                <a:lnTo>
                  <a:pt x="160344" y="819911"/>
                </a:lnTo>
                <a:lnTo>
                  <a:pt x="117821" y="847343"/>
                </a:lnTo>
                <a:lnTo>
                  <a:pt x="92014" y="871727"/>
                </a:lnTo>
                <a:lnTo>
                  <a:pt x="79937" y="880871"/>
                </a:lnTo>
                <a:lnTo>
                  <a:pt x="68442" y="893063"/>
                </a:lnTo>
                <a:lnTo>
                  <a:pt x="57549" y="908303"/>
                </a:lnTo>
                <a:lnTo>
                  <a:pt x="47280" y="920495"/>
                </a:lnTo>
                <a:lnTo>
                  <a:pt x="39589" y="932687"/>
                </a:lnTo>
                <a:lnTo>
                  <a:pt x="32605" y="944879"/>
                </a:lnTo>
                <a:lnTo>
                  <a:pt x="26320" y="954023"/>
                </a:lnTo>
                <a:lnTo>
                  <a:pt x="11584" y="990599"/>
                </a:lnTo>
                <a:lnTo>
                  <a:pt x="1279" y="1039367"/>
                </a:lnTo>
                <a:lnTo>
                  <a:pt x="0" y="1063751"/>
                </a:lnTo>
                <a:lnTo>
                  <a:pt x="498" y="1078991"/>
                </a:lnTo>
                <a:lnTo>
                  <a:pt x="7920" y="1124711"/>
                </a:lnTo>
                <a:lnTo>
                  <a:pt x="24071" y="1170431"/>
                </a:lnTo>
                <a:lnTo>
                  <a:pt x="31359" y="1182623"/>
                </a:lnTo>
                <a:lnTo>
                  <a:pt x="39587" y="1197863"/>
                </a:lnTo>
                <a:lnTo>
                  <a:pt x="69833" y="1237487"/>
                </a:lnTo>
                <a:lnTo>
                  <a:pt x="108264" y="1274063"/>
                </a:lnTo>
                <a:lnTo>
                  <a:pt x="138331" y="1295399"/>
                </a:lnTo>
                <a:lnTo>
                  <a:pt x="154676" y="1307591"/>
                </a:lnTo>
                <a:lnTo>
                  <a:pt x="171885" y="1316735"/>
                </a:lnTo>
                <a:lnTo>
                  <a:pt x="189951" y="1325879"/>
                </a:lnTo>
                <a:lnTo>
                  <a:pt x="194358" y="1325879"/>
                </a:lnTo>
                <a:lnTo>
                  <a:pt x="197464" y="1331975"/>
                </a:lnTo>
                <a:lnTo>
                  <a:pt x="198095" y="1335023"/>
                </a:lnTo>
                <a:lnTo>
                  <a:pt x="198738" y="1341119"/>
                </a:lnTo>
                <a:lnTo>
                  <a:pt x="196845" y="1347215"/>
                </a:lnTo>
                <a:lnTo>
                  <a:pt x="189137" y="1353311"/>
                </a:lnTo>
                <a:lnTo>
                  <a:pt x="178620" y="1362455"/>
                </a:lnTo>
                <a:lnTo>
                  <a:pt x="168666" y="1371599"/>
                </a:lnTo>
                <a:lnTo>
                  <a:pt x="159280" y="1380743"/>
                </a:lnTo>
                <a:lnTo>
                  <a:pt x="150467" y="1392935"/>
                </a:lnTo>
                <a:lnTo>
                  <a:pt x="142231" y="1402079"/>
                </a:lnTo>
                <a:lnTo>
                  <a:pt x="134577" y="1414271"/>
                </a:lnTo>
                <a:lnTo>
                  <a:pt x="127509" y="1423415"/>
                </a:lnTo>
                <a:lnTo>
                  <a:pt x="121033" y="1435607"/>
                </a:lnTo>
                <a:lnTo>
                  <a:pt x="115152" y="1447799"/>
                </a:lnTo>
                <a:lnTo>
                  <a:pt x="109871" y="1459991"/>
                </a:lnTo>
                <a:lnTo>
                  <a:pt x="105194" y="1469135"/>
                </a:lnTo>
                <a:lnTo>
                  <a:pt x="92628" y="1520951"/>
                </a:lnTo>
                <a:lnTo>
                  <a:pt x="89777" y="1557527"/>
                </a:lnTo>
                <a:lnTo>
                  <a:pt x="90306" y="1569719"/>
                </a:lnTo>
                <a:lnTo>
                  <a:pt x="96567" y="1609343"/>
                </a:lnTo>
                <a:lnTo>
                  <a:pt x="108453" y="1645919"/>
                </a:lnTo>
                <a:lnTo>
                  <a:pt x="125727" y="1679447"/>
                </a:lnTo>
                <a:lnTo>
                  <a:pt x="132618" y="1691639"/>
                </a:lnTo>
                <a:lnTo>
                  <a:pt x="140054" y="1700783"/>
                </a:lnTo>
                <a:lnTo>
                  <a:pt x="148019" y="1712975"/>
                </a:lnTo>
                <a:lnTo>
                  <a:pt x="156501" y="1722119"/>
                </a:lnTo>
                <a:lnTo>
                  <a:pt x="165486" y="1731263"/>
                </a:lnTo>
                <a:lnTo>
                  <a:pt x="174961" y="1740407"/>
                </a:lnTo>
                <a:lnTo>
                  <a:pt x="552425" y="1740407"/>
                </a:lnTo>
                <a:lnTo>
                  <a:pt x="552425" y="1880615"/>
                </a:lnTo>
                <a:lnTo>
                  <a:pt x="594614" y="1926335"/>
                </a:lnTo>
                <a:lnTo>
                  <a:pt x="641951" y="1969007"/>
                </a:lnTo>
                <a:lnTo>
                  <a:pt x="693905" y="2005583"/>
                </a:lnTo>
                <a:lnTo>
                  <a:pt x="749945" y="2039111"/>
                </a:lnTo>
                <a:lnTo>
                  <a:pt x="809538" y="2069591"/>
                </a:lnTo>
                <a:lnTo>
                  <a:pt x="872154" y="2090927"/>
                </a:lnTo>
                <a:lnTo>
                  <a:pt x="904430" y="2103119"/>
                </a:lnTo>
                <a:lnTo>
                  <a:pt x="937262" y="2109215"/>
                </a:lnTo>
                <a:lnTo>
                  <a:pt x="970583" y="2118359"/>
                </a:lnTo>
                <a:lnTo>
                  <a:pt x="1004328" y="2124455"/>
                </a:lnTo>
                <a:lnTo>
                  <a:pt x="1107439" y="2133599"/>
                </a:lnTo>
                <a:lnTo>
                  <a:pt x="1197874" y="2133599"/>
                </a:lnTo>
                <a:lnTo>
                  <a:pt x="1216319" y="2130551"/>
                </a:lnTo>
                <a:lnTo>
                  <a:pt x="1234747" y="2130551"/>
                </a:lnTo>
                <a:lnTo>
                  <a:pt x="1344410" y="2112263"/>
                </a:lnTo>
                <a:lnTo>
                  <a:pt x="1380381" y="2100071"/>
                </a:lnTo>
                <a:lnTo>
                  <a:pt x="1398214" y="2097023"/>
                </a:lnTo>
                <a:lnTo>
                  <a:pt x="1450979" y="2078735"/>
                </a:lnTo>
                <a:lnTo>
                  <a:pt x="1468290" y="2069591"/>
                </a:lnTo>
                <a:lnTo>
                  <a:pt x="1485446" y="2063495"/>
                </a:lnTo>
                <a:lnTo>
                  <a:pt x="1502438" y="2054351"/>
                </a:lnTo>
                <a:lnTo>
                  <a:pt x="2537754" y="2054351"/>
                </a:lnTo>
                <a:lnTo>
                  <a:pt x="2543042" y="2048255"/>
                </a:lnTo>
                <a:lnTo>
                  <a:pt x="2553114" y="2033015"/>
                </a:lnTo>
                <a:lnTo>
                  <a:pt x="2562670" y="2020823"/>
                </a:lnTo>
                <a:lnTo>
                  <a:pt x="2571699" y="2005583"/>
                </a:lnTo>
                <a:lnTo>
                  <a:pt x="2595488" y="1962911"/>
                </a:lnTo>
                <a:lnTo>
                  <a:pt x="2608475" y="1932431"/>
                </a:lnTo>
                <a:lnTo>
                  <a:pt x="2609907" y="1929383"/>
                </a:lnTo>
                <a:lnTo>
                  <a:pt x="2612833" y="1926335"/>
                </a:lnTo>
                <a:lnTo>
                  <a:pt x="2618259" y="1923287"/>
                </a:lnTo>
                <a:lnTo>
                  <a:pt x="3183159" y="1923287"/>
                </a:lnTo>
                <a:lnTo>
                  <a:pt x="3194336" y="1917191"/>
                </a:lnTo>
                <a:lnTo>
                  <a:pt x="3241830" y="1889759"/>
                </a:lnTo>
                <a:lnTo>
                  <a:pt x="3284772" y="1856231"/>
                </a:lnTo>
                <a:lnTo>
                  <a:pt x="3297998" y="1847087"/>
                </a:lnTo>
                <a:lnTo>
                  <a:pt x="3310649" y="1834895"/>
                </a:lnTo>
                <a:lnTo>
                  <a:pt x="3322711" y="1822703"/>
                </a:lnTo>
                <a:lnTo>
                  <a:pt x="3334168" y="1810511"/>
                </a:lnTo>
                <a:lnTo>
                  <a:pt x="3345007" y="1795271"/>
                </a:lnTo>
                <a:lnTo>
                  <a:pt x="3355211" y="1783079"/>
                </a:lnTo>
                <a:lnTo>
                  <a:pt x="3364766" y="1767839"/>
                </a:lnTo>
                <a:lnTo>
                  <a:pt x="3373656" y="1755647"/>
                </a:lnTo>
                <a:lnTo>
                  <a:pt x="3381867" y="1740407"/>
                </a:lnTo>
                <a:lnTo>
                  <a:pt x="3389383" y="1725167"/>
                </a:lnTo>
                <a:lnTo>
                  <a:pt x="3396190" y="1712975"/>
                </a:lnTo>
                <a:lnTo>
                  <a:pt x="3402272" y="1697735"/>
                </a:lnTo>
                <a:lnTo>
                  <a:pt x="3416021" y="1648967"/>
                </a:lnTo>
                <a:lnTo>
                  <a:pt x="3422708" y="1603247"/>
                </a:lnTo>
                <a:lnTo>
                  <a:pt x="3423358" y="1578863"/>
                </a:lnTo>
                <a:lnTo>
                  <a:pt x="3428813" y="1572767"/>
                </a:lnTo>
                <a:lnTo>
                  <a:pt x="3435976" y="1572767"/>
                </a:lnTo>
                <a:lnTo>
                  <a:pt x="3482536" y="1563623"/>
                </a:lnTo>
                <a:lnTo>
                  <a:pt x="3497851" y="1563623"/>
                </a:lnTo>
                <a:lnTo>
                  <a:pt x="3513051" y="1560575"/>
                </a:lnTo>
                <a:lnTo>
                  <a:pt x="3528129" y="1554479"/>
                </a:lnTo>
                <a:lnTo>
                  <a:pt x="3557891" y="1548383"/>
                </a:lnTo>
                <a:lnTo>
                  <a:pt x="3572560" y="1542287"/>
                </a:lnTo>
                <a:lnTo>
                  <a:pt x="3587077" y="1539239"/>
                </a:lnTo>
                <a:lnTo>
                  <a:pt x="3601436" y="1533143"/>
                </a:lnTo>
                <a:lnTo>
                  <a:pt x="3615630" y="1530095"/>
                </a:lnTo>
                <a:lnTo>
                  <a:pt x="3657143" y="1511807"/>
                </a:lnTo>
                <a:lnTo>
                  <a:pt x="3683856" y="1499615"/>
                </a:lnTo>
                <a:lnTo>
                  <a:pt x="3696902" y="1490471"/>
                </a:lnTo>
                <a:lnTo>
                  <a:pt x="3722336" y="1478279"/>
                </a:lnTo>
                <a:lnTo>
                  <a:pt x="3745256" y="1463039"/>
                </a:lnTo>
                <a:lnTo>
                  <a:pt x="3767033" y="1447799"/>
                </a:lnTo>
                <a:lnTo>
                  <a:pt x="3787662" y="1432559"/>
                </a:lnTo>
                <a:lnTo>
                  <a:pt x="3807141" y="1414271"/>
                </a:lnTo>
                <a:lnTo>
                  <a:pt x="3825466" y="1399031"/>
                </a:lnTo>
                <a:lnTo>
                  <a:pt x="3858641" y="1362455"/>
                </a:lnTo>
                <a:lnTo>
                  <a:pt x="3887160" y="1325879"/>
                </a:lnTo>
                <a:lnTo>
                  <a:pt x="3899665" y="1304543"/>
                </a:lnTo>
                <a:lnTo>
                  <a:pt x="3910995" y="1286255"/>
                </a:lnTo>
                <a:lnTo>
                  <a:pt x="3921148" y="1264919"/>
                </a:lnTo>
                <a:lnTo>
                  <a:pt x="3930119" y="1246631"/>
                </a:lnTo>
                <a:lnTo>
                  <a:pt x="3937906" y="1225295"/>
                </a:lnTo>
                <a:lnTo>
                  <a:pt x="3949913" y="1185671"/>
                </a:lnTo>
                <a:lnTo>
                  <a:pt x="3957140" y="1142999"/>
                </a:lnTo>
                <a:lnTo>
                  <a:pt x="3959562" y="1100327"/>
                </a:lnTo>
                <a:lnTo>
                  <a:pt x="3959254" y="1085087"/>
                </a:lnTo>
                <a:lnTo>
                  <a:pt x="3958338" y="1069847"/>
                </a:lnTo>
                <a:lnTo>
                  <a:pt x="1038404" y="1069847"/>
                </a:lnTo>
                <a:lnTo>
                  <a:pt x="1009842" y="883919"/>
                </a:lnTo>
                <a:lnTo>
                  <a:pt x="1182017" y="859535"/>
                </a:lnTo>
                <a:lnTo>
                  <a:pt x="3875801" y="859535"/>
                </a:lnTo>
                <a:lnTo>
                  <a:pt x="3869561" y="850391"/>
                </a:lnTo>
                <a:lnTo>
                  <a:pt x="3858505" y="838199"/>
                </a:lnTo>
                <a:lnTo>
                  <a:pt x="3846789" y="822959"/>
                </a:lnTo>
                <a:lnTo>
                  <a:pt x="3834411" y="810767"/>
                </a:lnTo>
                <a:lnTo>
                  <a:pt x="3830022" y="807719"/>
                </a:lnTo>
                <a:lnTo>
                  <a:pt x="3829077" y="798575"/>
                </a:lnTo>
                <a:lnTo>
                  <a:pt x="3833232" y="792479"/>
                </a:lnTo>
                <a:lnTo>
                  <a:pt x="3839058" y="780287"/>
                </a:lnTo>
                <a:lnTo>
                  <a:pt x="3844407" y="768095"/>
                </a:lnTo>
                <a:lnTo>
                  <a:pt x="3849272" y="755903"/>
                </a:lnTo>
                <a:lnTo>
                  <a:pt x="3853644" y="746759"/>
                </a:lnTo>
                <a:lnTo>
                  <a:pt x="3866021" y="697991"/>
                </a:lnTo>
                <a:lnTo>
                  <a:pt x="3869963" y="658367"/>
                </a:lnTo>
                <a:lnTo>
                  <a:pt x="3870221" y="646175"/>
                </a:lnTo>
                <a:lnTo>
                  <a:pt x="3869879" y="633983"/>
                </a:lnTo>
                <a:lnTo>
                  <a:pt x="3869655" y="630935"/>
                </a:lnTo>
                <a:lnTo>
                  <a:pt x="2027837" y="630935"/>
                </a:lnTo>
                <a:lnTo>
                  <a:pt x="1991785" y="396239"/>
                </a:lnTo>
                <a:lnTo>
                  <a:pt x="2209086" y="362711"/>
                </a:lnTo>
                <a:lnTo>
                  <a:pt x="3701161" y="362711"/>
                </a:lnTo>
                <a:lnTo>
                  <a:pt x="3689130" y="356615"/>
                </a:lnTo>
                <a:lnTo>
                  <a:pt x="3650930" y="335279"/>
                </a:lnTo>
                <a:lnTo>
                  <a:pt x="3595307" y="310895"/>
                </a:lnTo>
                <a:lnTo>
                  <a:pt x="3565596" y="301751"/>
                </a:lnTo>
                <a:lnTo>
                  <a:pt x="3550286" y="295655"/>
                </a:lnTo>
                <a:lnTo>
                  <a:pt x="3518790" y="289559"/>
                </a:lnTo>
                <a:lnTo>
                  <a:pt x="3513365" y="286511"/>
                </a:lnTo>
                <a:lnTo>
                  <a:pt x="3509128" y="283463"/>
                </a:lnTo>
                <a:lnTo>
                  <a:pt x="3507138" y="274319"/>
                </a:lnTo>
                <a:lnTo>
                  <a:pt x="3505578" y="268223"/>
                </a:lnTo>
                <a:lnTo>
                  <a:pt x="1274350" y="268223"/>
                </a:lnTo>
                <a:lnTo>
                  <a:pt x="1231284" y="249935"/>
                </a:lnTo>
                <a:lnTo>
                  <a:pt x="1201655" y="237743"/>
                </a:lnTo>
                <a:lnTo>
                  <a:pt x="1186576" y="234695"/>
                </a:lnTo>
                <a:lnTo>
                  <a:pt x="1171326" y="228599"/>
                </a:lnTo>
                <a:lnTo>
                  <a:pt x="1060111" y="207263"/>
                </a:lnTo>
                <a:lnTo>
                  <a:pt x="1043631" y="207263"/>
                </a:lnTo>
                <a:lnTo>
                  <a:pt x="1027016" y="204215"/>
                </a:lnTo>
                <a:close/>
              </a:path>
              <a:path w="3959860" h="2270759">
                <a:moveTo>
                  <a:pt x="3183159" y="1923287"/>
                </a:moveTo>
                <a:lnTo>
                  <a:pt x="2626092" y="1923287"/>
                </a:lnTo>
                <a:lnTo>
                  <a:pt x="2628073" y="1926335"/>
                </a:lnTo>
                <a:lnTo>
                  <a:pt x="2640384" y="1932431"/>
                </a:lnTo>
                <a:lnTo>
                  <a:pt x="2652880" y="1935479"/>
                </a:lnTo>
                <a:lnTo>
                  <a:pt x="2678389" y="1947671"/>
                </a:lnTo>
                <a:lnTo>
                  <a:pt x="2691388" y="1950719"/>
                </a:lnTo>
                <a:lnTo>
                  <a:pt x="2704538" y="1956815"/>
                </a:lnTo>
                <a:lnTo>
                  <a:pt x="2731263" y="1962911"/>
                </a:lnTo>
                <a:lnTo>
                  <a:pt x="2744820" y="1969007"/>
                </a:lnTo>
                <a:lnTo>
                  <a:pt x="2772286" y="1975103"/>
                </a:lnTo>
                <a:lnTo>
                  <a:pt x="2786178" y="1975103"/>
                </a:lnTo>
                <a:lnTo>
                  <a:pt x="2828396" y="1984247"/>
                </a:lnTo>
                <a:lnTo>
                  <a:pt x="2856911" y="1984247"/>
                </a:lnTo>
                <a:lnTo>
                  <a:pt x="2871255" y="1987295"/>
                </a:lnTo>
                <a:lnTo>
                  <a:pt x="2946966" y="1987295"/>
                </a:lnTo>
                <a:lnTo>
                  <a:pt x="3048862" y="1972055"/>
                </a:lnTo>
                <a:lnTo>
                  <a:pt x="3087493" y="1959863"/>
                </a:lnTo>
                <a:lnTo>
                  <a:pt x="3106286" y="1956815"/>
                </a:lnTo>
                <a:lnTo>
                  <a:pt x="3124706" y="1947671"/>
                </a:lnTo>
                <a:lnTo>
                  <a:pt x="3160365" y="1935479"/>
                </a:lnTo>
                <a:lnTo>
                  <a:pt x="3177570" y="1926335"/>
                </a:lnTo>
                <a:lnTo>
                  <a:pt x="3183159" y="1923287"/>
                </a:lnTo>
                <a:close/>
              </a:path>
              <a:path w="3959860" h="2270759">
                <a:moveTo>
                  <a:pt x="3875801" y="859535"/>
                </a:moveTo>
                <a:lnTo>
                  <a:pt x="1182017" y="859535"/>
                </a:lnTo>
                <a:lnTo>
                  <a:pt x="1210555" y="1045463"/>
                </a:lnTo>
                <a:lnTo>
                  <a:pt x="1038404" y="1069847"/>
                </a:lnTo>
                <a:lnTo>
                  <a:pt x="3958338" y="1069847"/>
                </a:lnTo>
                <a:lnTo>
                  <a:pt x="3956811" y="1054607"/>
                </a:lnTo>
                <a:lnTo>
                  <a:pt x="3948530" y="1008887"/>
                </a:lnTo>
                <a:lnTo>
                  <a:pt x="3934641" y="966215"/>
                </a:lnTo>
                <a:lnTo>
                  <a:pt x="3928750" y="950975"/>
                </a:lnTo>
                <a:lnTo>
                  <a:pt x="3922224" y="935735"/>
                </a:lnTo>
                <a:lnTo>
                  <a:pt x="3915060" y="920495"/>
                </a:lnTo>
                <a:lnTo>
                  <a:pt x="3907255" y="905255"/>
                </a:lnTo>
                <a:lnTo>
                  <a:pt x="3898806" y="893063"/>
                </a:lnTo>
                <a:lnTo>
                  <a:pt x="3889709" y="877823"/>
                </a:lnTo>
                <a:lnTo>
                  <a:pt x="3879962" y="865631"/>
                </a:lnTo>
                <a:lnTo>
                  <a:pt x="3875801" y="859535"/>
                </a:lnTo>
                <a:close/>
              </a:path>
              <a:path w="3959860" h="2270759">
                <a:moveTo>
                  <a:pt x="3701161" y="362711"/>
                </a:moveTo>
                <a:lnTo>
                  <a:pt x="2209086" y="362711"/>
                </a:lnTo>
                <a:lnTo>
                  <a:pt x="2245101" y="597407"/>
                </a:lnTo>
                <a:lnTo>
                  <a:pt x="2027837" y="630935"/>
                </a:lnTo>
                <a:lnTo>
                  <a:pt x="3869655" y="630935"/>
                </a:lnTo>
                <a:lnTo>
                  <a:pt x="3868982" y="621791"/>
                </a:lnTo>
                <a:lnTo>
                  <a:pt x="3859972" y="573023"/>
                </a:lnTo>
                <a:lnTo>
                  <a:pt x="3847695" y="536447"/>
                </a:lnTo>
                <a:lnTo>
                  <a:pt x="3830876" y="499871"/>
                </a:lnTo>
                <a:lnTo>
                  <a:pt x="3817222" y="478535"/>
                </a:lnTo>
                <a:lnTo>
                  <a:pt x="3809683" y="466343"/>
                </a:lnTo>
                <a:lnTo>
                  <a:pt x="3801675" y="457199"/>
                </a:lnTo>
                <a:lnTo>
                  <a:pt x="3793208" y="445007"/>
                </a:lnTo>
                <a:lnTo>
                  <a:pt x="3784285" y="435863"/>
                </a:lnTo>
                <a:lnTo>
                  <a:pt x="3755771" y="405383"/>
                </a:lnTo>
                <a:lnTo>
                  <a:pt x="3724132" y="380999"/>
                </a:lnTo>
                <a:lnTo>
                  <a:pt x="3712830" y="371855"/>
                </a:lnTo>
                <a:lnTo>
                  <a:pt x="3701161" y="362711"/>
                </a:lnTo>
                <a:close/>
              </a:path>
              <a:path w="3959860" h="2270759">
                <a:moveTo>
                  <a:pt x="1828726" y="73151"/>
                </a:moveTo>
                <a:lnTo>
                  <a:pt x="1601164" y="73151"/>
                </a:lnTo>
                <a:lnTo>
                  <a:pt x="1539262" y="88391"/>
                </a:lnTo>
                <a:lnTo>
                  <a:pt x="1527150" y="94487"/>
                </a:lnTo>
                <a:lnTo>
                  <a:pt x="1515139" y="97535"/>
                </a:lnTo>
                <a:lnTo>
                  <a:pt x="1503236" y="103631"/>
                </a:lnTo>
                <a:lnTo>
                  <a:pt x="1491446" y="106679"/>
                </a:lnTo>
                <a:lnTo>
                  <a:pt x="1479774" y="112775"/>
                </a:lnTo>
                <a:lnTo>
                  <a:pt x="1468225" y="115823"/>
                </a:lnTo>
                <a:lnTo>
                  <a:pt x="1456238" y="121919"/>
                </a:lnTo>
                <a:lnTo>
                  <a:pt x="1432909" y="134111"/>
                </a:lnTo>
                <a:lnTo>
                  <a:pt x="1421585" y="143255"/>
                </a:lnTo>
                <a:lnTo>
                  <a:pt x="1410500" y="149351"/>
                </a:lnTo>
                <a:lnTo>
                  <a:pt x="1399662" y="155447"/>
                </a:lnTo>
                <a:lnTo>
                  <a:pt x="1389081" y="164591"/>
                </a:lnTo>
                <a:lnTo>
                  <a:pt x="1378766" y="170687"/>
                </a:lnTo>
                <a:lnTo>
                  <a:pt x="1368724" y="179831"/>
                </a:lnTo>
                <a:lnTo>
                  <a:pt x="1358966" y="188975"/>
                </a:lnTo>
                <a:lnTo>
                  <a:pt x="1349499" y="195071"/>
                </a:lnTo>
                <a:lnTo>
                  <a:pt x="1322940" y="222503"/>
                </a:lnTo>
                <a:lnTo>
                  <a:pt x="1306855" y="243839"/>
                </a:lnTo>
                <a:lnTo>
                  <a:pt x="1299326" y="252983"/>
                </a:lnTo>
                <a:lnTo>
                  <a:pt x="1292150" y="262127"/>
                </a:lnTo>
                <a:lnTo>
                  <a:pt x="1289435" y="268223"/>
                </a:lnTo>
                <a:lnTo>
                  <a:pt x="3505578" y="268223"/>
                </a:lnTo>
                <a:lnTo>
                  <a:pt x="3504019" y="262127"/>
                </a:lnTo>
                <a:lnTo>
                  <a:pt x="3500366" y="249935"/>
                </a:lnTo>
                <a:lnTo>
                  <a:pt x="3496185" y="240791"/>
                </a:lnTo>
                <a:lnTo>
                  <a:pt x="3491482" y="228599"/>
                </a:lnTo>
                <a:lnTo>
                  <a:pt x="3486265" y="216407"/>
                </a:lnTo>
                <a:lnTo>
                  <a:pt x="3480539" y="207263"/>
                </a:lnTo>
                <a:lnTo>
                  <a:pt x="3474311" y="195071"/>
                </a:lnTo>
                <a:lnTo>
                  <a:pt x="3467588" y="182879"/>
                </a:lnTo>
                <a:lnTo>
                  <a:pt x="3460375" y="173735"/>
                </a:lnTo>
                <a:lnTo>
                  <a:pt x="2053221" y="173735"/>
                </a:lnTo>
                <a:lnTo>
                  <a:pt x="2049776" y="170687"/>
                </a:lnTo>
                <a:lnTo>
                  <a:pt x="2039865" y="164591"/>
                </a:lnTo>
                <a:lnTo>
                  <a:pt x="2029692" y="155447"/>
                </a:lnTo>
                <a:lnTo>
                  <a:pt x="2019263" y="149351"/>
                </a:lnTo>
                <a:lnTo>
                  <a:pt x="1975113" y="124967"/>
                </a:lnTo>
                <a:lnTo>
                  <a:pt x="1939241" y="106679"/>
                </a:lnTo>
                <a:lnTo>
                  <a:pt x="1927275" y="103631"/>
                </a:lnTo>
                <a:lnTo>
                  <a:pt x="1915215" y="97535"/>
                </a:lnTo>
                <a:lnTo>
                  <a:pt x="1903068" y="94487"/>
                </a:lnTo>
                <a:lnTo>
                  <a:pt x="1890840" y="88391"/>
                </a:lnTo>
                <a:lnTo>
                  <a:pt x="1828726" y="73151"/>
                </a:lnTo>
                <a:close/>
              </a:path>
              <a:path w="3959860" h="2270759">
                <a:moveTo>
                  <a:pt x="993390" y="201167"/>
                </a:moveTo>
                <a:lnTo>
                  <a:pt x="933898" y="201167"/>
                </a:lnTo>
                <a:lnTo>
                  <a:pt x="921211" y="204215"/>
                </a:lnTo>
                <a:lnTo>
                  <a:pt x="1010267" y="204215"/>
                </a:lnTo>
                <a:lnTo>
                  <a:pt x="993390" y="201167"/>
                </a:lnTo>
                <a:close/>
              </a:path>
              <a:path w="3959860" h="2270759">
                <a:moveTo>
                  <a:pt x="2483158" y="3047"/>
                </a:moveTo>
                <a:lnTo>
                  <a:pt x="2349497" y="3047"/>
                </a:lnTo>
                <a:lnTo>
                  <a:pt x="2262596" y="24383"/>
                </a:lnTo>
                <a:lnTo>
                  <a:pt x="2250742" y="30479"/>
                </a:lnTo>
                <a:lnTo>
                  <a:pt x="2239059" y="33527"/>
                </a:lnTo>
                <a:lnTo>
                  <a:pt x="2216252" y="45719"/>
                </a:lnTo>
                <a:lnTo>
                  <a:pt x="2204276" y="48767"/>
                </a:lnTo>
                <a:lnTo>
                  <a:pt x="2192573" y="57911"/>
                </a:lnTo>
                <a:lnTo>
                  <a:pt x="2148769" y="85343"/>
                </a:lnTo>
                <a:lnTo>
                  <a:pt x="2138638" y="94487"/>
                </a:lnTo>
                <a:lnTo>
                  <a:pt x="2128861" y="100583"/>
                </a:lnTo>
                <a:lnTo>
                  <a:pt x="2101796" y="128015"/>
                </a:lnTo>
                <a:lnTo>
                  <a:pt x="2078411" y="158495"/>
                </a:lnTo>
                <a:lnTo>
                  <a:pt x="2071496" y="167639"/>
                </a:lnTo>
                <a:lnTo>
                  <a:pt x="2069329" y="170687"/>
                </a:lnTo>
                <a:lnTo>
                  <a:pt x="2065864" y="173735"/>
                </a:lnTo>
                <a:lnTo>
                  <a:pt x="3460375" y="173735"/>
                </a:lnTo>
                <a:lnTo>
                  <a:pt x="3452680" y="164591"/>
                </a:lnTo>
                <a:lnTo>
                  <a:pt x="3444508" y="152399"/>
                </a:lnTo>
                <a:lnTo>
                  <a:pt x="3435867" y="143255"/>
                </a:lnTo>
                <a:lnTo>
                  <a:pt x="3426762" y="134111"/>
                </a:lnTo>
                <a:lnTo>
                  <a:pt x="3417201" y="124967"/>
                </a:lnTo>
                <a:lnTo>
                  <a:pt x="2735912" y="124967"/>
                </a:lnTo>
                <a:lnTo>
                  <a:pt x="2732163" y="121919"/>
                </a:lnTo>
                <a:lnTo>
                  <a:pt x="2714277" y="103631"/>
                </a:lnTo>
                <a:lnTo>
                  <a:pt x="2704995" y="97535"/>
                </a:lnTo>
                <a:lnTo>
                  <a:pt x="2695352" y="88391"/>
                </a:lnTo>
                <a:lnTo>
                  <a:pt x="2685357" y="82295"/>
                </a:lnTo>
                <a:lnTo>
                  <a:pt x="2675020" y="73151"/>
                </a:lnTo>
                <a:lnTo>
                  <a:pt x="2664351" y="67055"/>
                </a:lnTo>
                <a:lnTo>
                  <a:pt x="2630449" y="48767"/>
                </a:lnTo>
                <a:lnTo>
                  <a:pt x="2593905" y="30479"/>
                </a:lnTo>
                <a:lnTo>
                  <a:pt x="2570430" y="24383"/>
                </a:lnTo>
                <a:lnTo>
                  <a:pt x="2558165" y="18287"/>
                </a:lnTo>
                <a:lnTo>
                  <a:pt x="2508363" y="6095"/>
                </a:lnTo>
                <a:lnTo>
                  <a:pt x="2495778" y="6095"/>
                </a:lnTo>
                <a:lnTo>
                  <a:pt x="2483158" y="3047"/>
                </a:lnTo>
                <a:close/>
              </a:path>
              <a:path w="3959860" h="2270759">
                <a:moveTo>
                  <a:pt x="3170808" y="6095"/>
                </a:moveTo>
                <a:lnTo>
                  <a:pt x="2989087" y="6095"/>
                </a:lnTo>
                <a:lnTo>
                  <a:pt x="2971010" y="12191"/>
                </a:lnTo>
                <a:lnTo>
                  <a:pt x="2935424" y="18287"/>
                </a:lnTo>
                <a:lnTo>
                  <a:pt x="2917970" y="24383"/>
                </a:lnTo>
                <a:lnTo>
                  <a:pt x="2867292" y="42671"/>
                </a:lnTo>
                <a:lnTo>
                  <a:pt x="2851052" y="51815"/>
                </a:lnTo>
                <a:lnTo>
                  <a:pt x="2835184" y="57911"/>
                </a:lnTo>
                <a:lnTo>
                  <a:pt x="2819715" y="67055"/>
                </a:lnTo>
                <a:lnTo>
                  <a:pt x="2804674" y="76199"/>
                </a:lnTo>
                <a:lnTo>
                  <a:pt x="2790086" y="88391"/>
                </a:lnTo>
                <a:lnTo>
                  <a:pt x="2775980" y="97535"/>
                </a:lnTo>
                <a:lnTo>
                  <a:pt x="2762383" y="109727"/>
                </a:lnTo>
                <a:lnTo>
                  <a:pt x="2749323" y="118871"/>
                </a:lnTo>
                <a:lnTo>
                  <a:pt x="2746580" y="121919"/>
                </a:lnTo>
                <a:lnTo>
                  <a:pt x="2743074" y="124967"/>
                </a:lnTo>
                <a:lnTo>
                  <a:pt x="3417201" y="124967"/>
                </a:lnTo>
                <a:lnTo>
                  <a:pt x="3385838" y="97535"/>
                </a:lnTo>
                <a:lnTo>
                  <a:pt x="3350413" y="73151"/>
                </a:lnTo>
                <a:lnTo>
                  <a:pt x="3337796" y="64007"/>
                </a:lnTo>
                <a:lnTo>
                  <a:pt x="3311820" y="51815"/>
                </a:lnTo>
                <a:lnTo>
                  <a:pt x="3271212" y="33527"/>
                </a:lnTo>
                <a:lnTo>
                  <a:pt x="3257296" y="27431"/>
                </a:lnTo>
                <a:lnTo>
                  <a:pt x="3228979" y="21335"/>
                </a:lnTo>
                <a:lnTo>
                  <a:pt x="3214607" y="15239"/>
                </a:lnTo>
                <a:lnTo>
                  <a:pt x="3170808" y="6095"/>
                </a:lnTo>
                <a:close/>
              </a:path>
              <a:path w="3959860" h="2270759">
                <a:moveTo>
                  <a:pt x="1790918" y="67055"/>
                </a:moveTo>
                <a:lnTo>
                  <a:pt x="1639183" y="67055"/>
                </a:lnTo>
                <a:lnTo>
                  <a:pt x="1613775" y="73151"/>
                </a:lnTo>
                <a:lnTo>
                  <a:pt x="1816155" y="73151"/>
                </a:lnTo>
                <a:lnTo>
                  <a:pt x="1790918" y="67055"/>
                </a:lnTo>
                <a:close/>
              </a:path>
              <a:path w="3959860" h="2270759">
                <a:moveTo>
                  <a:pt x="1752926" y="64007"/>
                </a:moveTo>
                <a:lnTo>
                  <a:pt x="1664806" y="64007"/>
                </a:lnTo>
                <a:lnTo>
                  <a:pt x="1651971" y="67055"/>
                </a:lnTo>
                <a:lnTo>
                  <a:pt x="1765599" y="67055"/>
                </a:lnTo>
                <a:lnTo>
                  <a:pt x="1752926" y="64007"/>
                </a:lnTo>
                <a:close/>
              </a:path>
              <a:path w="3959860" h="2270759">
                <a:moveTo>
                  <a:pt x="3111354" y="0"/>
                </a:moveTo>
                <a:lnTo>
                  <a:pt x="3044127" y="0"/>
                </a:lnTo>
                <a:lnTo>
                  <a:pt x="3007317" y="6095"/>
                </a:lnTo>
                <a:lnTo>
                  <a:pt x="3156029" y="6095"/>
                </a:lnTo>
                <a:lnTo>
                  <a:pt x="3141184" y="3047"/>
                </a:lnTo>
                <a:lnTo>
                  <a:pt x="3126288" y="3047"/>
                </a:lnTo>
                <a:lnTo>
                  <a:pt x="3111354" y="0"/>
                </a:lnTo>
                <a:close/>
              </a:path>
              <a:path w="3959860" h="2270759">
                <a:moveTo>
                  <a:pt x="2457856" y="0"/>
                </a:moveTo>
                <a:lnTo>
                  <a:pt x="2375268" y="0"/>
                </a:lnTo>
                <a:lnTo>
                  <a:pt x="2362344" y="3047"/>
                </a:lnTo>
                <a:lnTo>
                  <a:pt x="2470514" y="3047"/>
                </a:lnTo>
                <a:lnTo>
                  <a:pt x="2457856" y="0"/>
                </a:lnTo>
                <a:close/>
              </a:path>
            </a:pathLst>
          </a:custGeom>
          <a:solidFill>
            <a:srgbClr val="D3E7B8"/>
          </a:solidFill>
        </p:spPr>
        <p:txBody>
          <a:bodyPr wrap="square" lIns="0" tIns="0" rIns="0" bIns="0" rtlCol="0"/>
          <a:lstStyle/>
          <a:p>
            <a:endParaRPr sz="1539"/>
          </a:p>
        </p:txBody>
      </p:sp>
      <p:sp>
        <p:nvSpPr>
          <p:cNvPr id="23" name="object 23"/>
          <p:cNvSpPr/>
          <p:nvPr/>
        </p:nvSpPr>
        <p:spPr>
          <a:xfrm>
            <a:off x="787857" y="6072131"/>
            <a:ext cx="318839" cy="118133"/>
          </a:xfrm>
          <a:prstGeom prst="rect">
            <a:avLst/>
          </a:prstGeom>
          <a:blipFill>
            <a:blip r:embed="rId18" cstate="print"/>
            <a:stretch>
              <a:fillRect/>
            </a:stretch>
          </a:blipFill>
        </p:spPr>
        <p:txBody>
          <a:bodyPr wrap="square" lIns="0" tIns="0" rIns="0" bIns="0" rtlCol="0"/>
          <a:lstStyle/>
          <a:p>
            <a:endParaRPr sz="1539"/>
          </a:p>
        </p:txBody>
      </p:sp>
      <p:sp>
        <p:nvSpPr>
          <p:cNvPr id="24" name="object 24"/>
          <p:cNvSpPr/>
          <p:nvPr/>
        </p:nvSpPr>
        <p:spPr>
          <a:xfrm>
            <a:off x="609911" y="4559107"/>
            <a:ext cx="3434647" cy="1991263"/>
          </a:xfrm>
          <a:prstGeom prst="rect">
            <a:avLst/>
          </a:prstGeom>
          <a:blipFill>
            <a:blip r:embed="rId19" cstate="print"/>
            <a:stretch>
              <a:fillRect/>
            </a:stretch>
          </a:blipFill>
        </p:spPr>
        <p:txBody>
          <a:bodyPr wrap="square" lIns="0" tIns="0" rIns="0" bIns="0" rtlCol="0"/>
          <a:lstStyle/>
          <a:p>
            <a:endParaRPr sz="1539"/>
          </a:p>
        </p:txBody>
      </p:sp>
      <p:sp>
        <p:nvSpPr>
          <p:cNvPr id="25" name="object 25"/>
          <p:cNvSpPr txBox="1"/>
          <p:nvPr/>
        </p:nvSpPr>
        <p:spPr>
          <a:xfrm>
            <a:off x="1680825" y="5655053"/>
            <a:ext cx="1051777"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4" dirty="0">
                <a:solidFill>
                  <a:srgbClr val="156FB8"/>
                </a:solidFill>
                <a:latin typeface="Arial"/>
                <a:cs typeface="Arial"/>
              </a:rPr>
              <a:t>F_</a:t>
            </a:r>
            <a:r>
              <a:rPr sz="1667" dirty="0">
                <a:solidFill>
                  <a:srgbClr val="156FB8"/>
                </a:solidFill>
                <a:latin typeface="Arial"/>
                <a:cs typeface="Arial"/>
              </a:rPr>
              <a:t>A</a:t>
            </a:r>
            <a:r>
              <a:rPr sz="1667" spc="9" dirty="0">
                <a:solidFill>
                  <a:srgbClr val="156FB8"/>
                </a:solidFill>
                <a:latin typeface="Arial"/>
                <a:cs typeface="Arial"/>
              </a:rPr>
              <a:t>P</a:t>
            </a:r>
            <a:endParaRPr sz="1667">
              <a:latin typeface="Arial"/>
              <a:cs typeface="Arial"/>
            </a:endParaRPr>
          </a:p>
        </p:txBody>
      </p:sp>
      <p:sp>
        <p:nvSpPr>
          <p:cNvPr id="26" name="object 26"/>
          <p:cNvSpPr/>
          <p:nvPr/>
        </p:nvSpPr>
        <p:spPr>
          <a:xfrm>
            <a:off x="2657372" y="4854553"/>
            <a:ext cx="1117062" cy="575761"/>
          </a:xfrm>
          <a:prstGeom prst="rect">
            <a:avLst/>
          </a:prstGeom>
          <a:blipFill>
            <a:blip r:embed="rId20" cstate="print"/>
            <a:stretch>
              <a:fillRect/>
            </a:stretch>
          </a:blipFill>
        </p:spPr>
        <p:txBody>
          <a:bodyPr wrap="square" lIns="0" tIns="0" rIns="0" bIns="0" rtlCol="0"/>
          <a:lstStyle/>
          <a:p>
            <a:endParaRPr sz="1539"/>
          </a:p>
        </p:txBody>
      </p:sp>
      <p:sp>
        <p:nvSpPr>
          <p:cNvPr id="27" name="object 27"/>
          <p:cNvSpPr/>
          <p:nvPr/>
        </p:nvSpPr>
        <p:spPr>
          <a:xfrm>
            <a:off x="1073679" y="5430315"/>
            <a:ext cx="379053" cy="638937"/>
          </a:xfrm>
          <a:prstGeom prst="rect">
            <a:avLst/>
          </a:prstGeom>
          <a:blipFill>
            <a:blip r:embed="rId21" cstate="print"/>
            <a:stretch>
              <a:fillRect/>
            </a:stretch>
          </a:blipFill>
        </p:spPr>
        <p:txBody>
          <a:bodyPr wrap="square" lIns="0" tIns="0" rIns="0" bIns="0" rtlCol="0"/>
          <a:lstStyle/>
          <a:p>
            <a:endParaRPr sz="1539"/>
          </a:p>
        </p:txBody>
      </p:sp>
      <p:sp>
        <p:nvSpPr>
          <p:cNvPr id="28" name="object 28"/>
          <p:cNvSpPr/>
          <p:nvPr/>
        </p:nvSpPr>
        <p:spPr>
          <a:xfrm>
            <a:off x="1497836" y="5316786"/>
            <a:ext cx="171631" cy="181997"/>
          </a:xfrm>
          <a:prstGeom prst="rect">
            <a:avLst/>
          </a:prstGeom>
          <a:blipFill>
            <a:blip r:embed="rId22" cstate="print"/>
            <a:stretch>
              <a:fillRect/>
            </a:stretch>
          </a:blipFill>
        </p:spPr>
        <p:txBody>
          <a:bodyPr wrap="square" lIns="0" tIns="0" rIns="0" bIns="0" rtlCol="0"/>
          <a:lstStyle/>
          <a:p>
            <a:endParaRPr sz="1539"/>
          </a:p>
        </p:txBody>
      </p:sp>
      <p:sp>
        <p:nvSpPr>
          <p:cNvPr id="29" name="object 29"/>
          <p:cNvSpPr/>
          <p:nvPr/>
        </p:nvSpPr>
        <p:spPr>
          <a:xfrm>
            <a:off x="2337503" y="4893048"/>
            <a:ext cx="216612" cy="229724"/>
          </a:xfrm>
          <a:prstGeom prst="rect">
            <a:avLst/>
          </a:prstGeom>
          <a:blipFill>
            <a:blip r:embed="rId23" cstate="print"/>
            <a:stretch>
              <a:fillRect/>
            </a:stretch>
          </a:blipFill>
        </p:spPr>
        <p:txBody>
          <a:bodyPr wrap="square" lIns="0" tIns="0" rIns="0" bIns="0" rtlCol="0"/>
          <a:lstStyle/>
          <a:p>
            <a:endParaRPr sz="1539"/>
          </a:p>
        </p:txBody>
      </p:sp>
      <p:sp>
        <p:nvSpPr>
          <p:cNvPr id="30" name="object 30"/>
          <p:cNvSpPr txBox="1"/>
          <p:nvPr/>
        </p:nvSpPr>
        <p:spPr>
          <a:xfrm>
            <a:off x="3155898" y="4650503"/>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Tree>
    <p:extLst>
      <p:ext uri="{BB962C8B-B14F-4D97-AF65-F5344CB8AC3E}">
        <p14:creationId xmlns:p14="http://schemas.microsoft.com/office/powerpoint/2010/main" val="137067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849973" y="4853107"/>
            <a:ext cx="2030250" cy="1806537"/>
          </a:xfrm>
          <a:custGeom>
            <a:avLst/>
            <a:gdLst/>
            <a:ahLst/>
            <a:cxnLst/>
            <a:rect l="l" t="t" r="r" b="b"/>
            <a:pathLst>
              <a:path w="2374265" h="2112645">
                <a:moveTo>
                  <a:pt x="0" y="2112324"/>
                </a:moveTo>
                <a:lnTo>
                  <a:pt x="2374260" y="2112324"/>
                </a:lnTo>
                <a:lnTo>
                  <a:pt x="2374260" y="0"/>
                </a:lnTo>
                <a:lnTo>
                  <a:pt x="0" y="0"/>
                </a:lnTo>
                <a:lnTo>
                  <a:pt x="0" y="2112324"/>
                </a:lnTo>
                <a:close/>
              </a:path>
            </a:pathLst>
          </a:custGeom>
          <a:solidFill>
            <a:srgbClr val="E3E6EA"/>
          </a:solidFill>
        </p:spPr>
        <p:txBody>
          <a:bodyPr wrap="square" lIns="0" tIns="0" rIns="0" bIns="0" rtlCol="0"/>
          <a:lstStyle/>
          <a:p>
            <a:endParaRPr sz="1539"/>
          </a:p>
        </p:txBody>
      </p:sp>
      <p:sp>
        <p:nvSpPr>
          <p:cNvPr id="3" name="object 3"/>
          <p:cNvSpPr txBox="1"/>
          <p:nvPr/>
        </p:nvSpPr>
        <p:spPr>
          <a:xfrm>
            <a:off x="7098160" y="48855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4" name="object 4"/>
          <p:cNvSpPr txBox="1">
            <a:spLocks noGrp="1"/>
          </p:cNvSpPr>
          <p:nvPr>
            <p:ph type="title"/>
          </p:nvPr>
        </p:nvSpPr>
        <p:spPr>
          <a:xfrm>
            <a:off x="740374" y="615602"/>
            <a:ext cx="7870225" cy="421013"/>
          </a:xfrm>
          <a:prstGeom prst="rect">
            <a:avLst/>
          </a:prstGeom>
        </p:spPr>
        <p:txBody>
          <a:bodyPr vert="horz" wrap="square" lIns="0" tIns="0" rIns="0" bIns="0" rtlCol="0">
            <a:spAutoFit/>
          </a:bodyPr>
          <a:lstStyle/>
          <a:p>
            <a:pPr marL="3476755"/>
            <a:r>
              <a:rPr spc="9" dirty="0"/>
              <a:t>L</a:t>
            </a:r>
            <a:r>
              <a:rPr spc="17" dirty="0"/>
              <a:t>a</a:t>
            </a:r>
            <a:r>
              <a:rPr spc="13" dirty="0"/>
              <a:t>b</a:t>
            </a:r>
            <a:r>
              <a:rPr spc="77" dirty="0">
                <a:latin typeface="Times New Roman"/>
                <a:cs typeface="Times New Roman"/>
              </a:rPr>
              <a:t> </a:t>
            </a:r>
            <a:r>
              <a:rPr spc="21" dirty="0"/>
              <a:t>1</a:t>
            </a:r>
            <a:r>
              <a:rPr spc="9" dirty="0"/>
              <a:t>2</a:t>
            </a:r>
            <a:r>
              <a:rPr spc="4" dirty="0"/>
              <a:t>:</a:t>
            </a:r>
            <a:r>
              <a:rPr spc="86" dirty="0">
                <a:latin typeface="Times New Roman"/>
                <a:cs typeface="Times New Roman"/>
              </a:rPr>
              <a:t> </a:t>
            </a:r>
            <a:r>
              <a:rPr spc="13" dirty="0"/>
              <a:t>J</a:t>
            </a:r>
            <a:r>
              <a:rPr spc="17" dirty="0"/>
              <a:t>o</a:t>
            </a:r>
            <a:r>
              <a:rPr dirty="0"/>
              <a:t>i</a:t>
            </a:r>
            <a:r>
              <a:rPr spc="17" dirty="0"/>
              <a:t>n</a:t>
            </a:r>
            <a:r>
              <a:rPr dirty="0"/>
              <a:t>i</a:t>
            </a:r>
            <a:r>
              <a:rPr spc="17" dirty="0"/>
              <a:t>n</a:t>
            </a:r>
            <a:r>
              <a:rPr spc="13" dirty="0"/>
              <a:t>g</a:t>
            </a:r>
            <a:r>
              <a:rPr spc="77" dirty="0">
                <a:latin typeface="Times New Roman"/>
                <a:cs typeface="Times New Roman"/>
              </a:rPr>
              <a:t> </a:t>
            </a:r>
            <a:r>
              <a:rPr spc="13" dirty="0"/>
              <a:t>a</a:t>
            </a:r>
            <a:r>
              <a:rPr spc="90" dirty="0">
                <a:latin typeface="Times New Roman"/>
                <a:cs typeface="Times New Roman"/>
              </a:rPr>
              <a:t> </a:t>
            </a:r>
            <a:r>
              <a:rPr spc="9" dirty="0"/>
              <a:t>n</a:t>
            </a:r>
            <a:r>
              <a:rPr spc="21" dirty="0"/>
              <a:t>e</a:t>
            </a:r>
            <a:r>
              <a:rPr spc="13" dirty="0"/>
              <a:t>two</a:t>
            </a:r>
            <a:r>
              <a:rPr spc="17" dirty="0"/>
              <a:t>r</a:t>
            </a:r>
            <a:r>
              <a:rPr spc="13" dirty="0"/>
              <a:t>k</a:t>
            </a:r>
          </a:p>
        </p:txBody>
      </p:sp>
      <p:sp>
        <p:nvSpPr>
          <p:cNvPr id="5" name="object 5"/>
          <p:cNvSpPr txBox="1"/>
          <p:nvPr/>
        </p:nvSpPr>
        <p:spPr>
          <a:xfrm>
            <a:off x="771346" y="1367703"/>
            <a:ext cx="7168048" cy="3284874"/>
          </a:xfrm>
          <a:prstGeom prst="rect">
            <a:avLst/>
          </a:prstGeom>
        </p:spPr>
        <p:txBody>
          <a:bodyPr vert="horz" wrap="square" lIns="0" tIns="0" rIns="0" bIns="0" rtlCol="0">
            <a:spAutoFit/>
          </a:bodyPr>
          <a:lstStyle/>
          <a:p>
            <a:pPr marL="10860" marR="746066">
              <a:lnSpc>
                <a:spcPts val="2035"/>
              </a:lnSpc>
            </a:pPr>
            <a:r>
              <a:rPr sz="1881" dirty="0">
                <a:solidFill>
                  <a:srgbClr val="192450"/>
                </a:solidFill>
                <a:latin typeface="Arial"/>
                <a:cs typeface="Arial"/>
              </a:rPr>
              <a:t>In</a:t>
            </a:r>
            <a:r>
              <a:rPr sz="1881" spc="34"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 dirty="0">
                <a:solidFill>
                  <a:srgbClr val="192450"/>
                </a:solidFill>
                <a:latin typeface="Arial"/>
                <a:cs typeface="Arial"/>
              </a:rPr>
              <a:t>de</a:t>
            </a:r>
            <a:r>
              <a:rPr sz="1881" dirty="0">
                <a:solidFill>
                  <a:srgbClr val="192450"/>
                </a:solidFill>
                <a:latin typeface="Arial"/>
                <a:cs typeface="Arial"/>
              </a:rPr>
              <a:t>r</a:t>
            </a:r>
            <a:r>
              <a:rPr sz="1881" spc="30"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ted</a:t>
            </a:r>
            <a:r>
              <a:rPr sz="1881" spc="13"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availabl</a:t>
            </a:r>
            <a:r>
              <a:rPr sz="1881" dirty="0">
                <a:solidFill>
                  <a:srgbClr val="192450"/>
                </a:solidFill>
                <a:latin typeface="Arial"/>
                <a:cs typeface="Arial"/>
              </a:rPr>
              <a:t>e</a:t>
            </a:r>
            <a:r>
              <a:rPr sz="1881" spc="64" dirty="0">
                <a:solidFill>
                  <a:srgbClr val="192450"/>
                </a:solidFill>
                <a:latin typeface="Times New Roman"/>
                <a:cs typeface="Times New Roman"/>
              </a:rPr>
              <a:t> </a:t>
            </a:r>
            <a:r>
              <a:rPr sz="1881" dirty="0">
                <a:solidFill>
                  <a:srgbClr val="192450"/>
                </a:solidFill>
                <a:latin typeface="Arial"/>
                <a:cs typeface="Arial"/>
              </a:rPr>
              <a:t>Wifi</a:t>
            </a:r>
            <a:r>
              <a:rPr sz="1881" spc="43"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the</a:t>
            </a:r>
            <a:r>
              <a:rPr sz="1881" spc="-68" dirty="0">
                <a:solidFill>
                  <a:srgbClr val="192450"/>
                </a:solidFill>
                <a:latin typeface="Times New Roman"/>
                <a:cs typeface="Times New Roman"/>
              </a:rPr>
              <a:t> </a:t>
            </a:r>
            <a:r>
              <a:rPr sz="1881" dirty="0">
                <a:solidFill>
                  <a:srgbClr val="192450"/>
                </a:solidFill>
                <a:latin typeface="Arial"/>
                <a:cs typeface="Arial"/>
              </a:rPr>
              <a:t>AP</a:t>
            </a:r>
            <a:r>
              <a:rPr sz="1881"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r</a:t>
            </a:r>
            <a:r>
              <a:rPr sz="1881" spc="-4" dirty="0">
                <a:solidFill>
                  <a:srgbClr val="192450"/>
                </a:solidFill>
                <a:latin typeface="Arial"/>
                <a:cs typeface="Arial"/>
              </a:rPr>
              <a:t>amete</a:t>
            </a:r>
            <a:r>
              <a:rPr sz="1881" spc="-9" dirty="0">
                <a:solidFill>
                  <a:srgbClr val="192450"/>
                </a:solidFill>
                <a:latin typeface="Arial"/>
                <a:cs typeface="Arial"/>
              </a:rPr>
              <a:t>r</a:t>
            </a:r>
            <a:r>
              <a:rPr sz="1881" dirty="0">
                <a:solidFill>
                  <a:srgbClr val="192450"/>
                </a:solidFill>
                <a:latin typeface="Arial"/>
                <a:cs typeface="Arial"/>
              </a:rPr>
              <a:t>s</a:t>
            </a:r>
            <a:r>
              <a:rPr sz="1881" spc="9"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13" dirty="0">
                <a:solidFill>
                  <a:srgbClr val="192450"/>
                </a:solidFill>
                <a:latin typeface="Arial"/>
                <a:cs typeface="Arial"/>
              </a:rPr>
              <a:t>t</a:t>
            </a:r>
            <a:r>
              <a:rPr sz="1881" spc="-4" dirty="0">
                <a:solidFill>
                  <a:srgbClr val="192450"/>
                </a:solidFill>
                <a:latin typeface="Arial"/>
                <a:cs typeface="Arial"/>
              </a:rPr>
              <a:t>in</a:t>
            </a:r>
            <a:r>
              <a:rPr sz="1881" dirty="0">
                <a:solidFill>
                  <a:srgbClr val="192450"/>
                </a:solidFill>
                <a:latin typeface="Arial"/>
                <a:cs typeface="Arial"/>
              </a:rPr>
              <a:t>g</a:t>
            </a:r>
            <a:r>
              <a:rPr sz="1881" spc="38"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s</a:t>
            </a:r>
            <a:r>
              <a:rPr sz="1881" spc="51" dirty="0">
                <a:solidFill>
                  <a:srgbClr val="192450"/>
                </a:solidFill>
                <a:latin typeface="Times New Roman"/>
                <a:cs typeface="Times New Roman"/>
              </a:rPr>
              <a:t> </a:t>
            </a:r>
            <a:r>
              <a:rPr sz="1881" spc="-4" dirty="0">
                <a:solidFill>
                  <a:srgbClr val="192450"/>
                </a:solidFill>
                <a:latin typeface="Arial"/>
                <a:cs typeface="Arial"/>
              </a:rPr>
              <a:t>nee</a:t>
            </a:r>
            <a:r>
              <a:rPr sz="1881" spc="4" dirty="0">
                <a:solidFill>
                  <a:srgbClr val="192450"/>
                </a:solidFill>
                <a:latin typeface="Arial"/>
                <a:cs typeface="Arial"/>
              </a:rPr>
              <a:t>d</a:t>
            </a:r>
            <a:r>
              <a:rPr sz="1881" spc="-4" dirty="0">
                <a:solidFill>
                  <a:srgbClr val="192450"/>
                </a:solidFill>
                <a:latin typeface="Arial"/>
                <a:cs typeface="Arial"/>
              </a:rPr>
              <a:t>ed.</a:t>
            </a:r>
            <a:endParaRPr sz="1881">
              <a:latin typeface="Arial"/>
              <a:cs typeface="Arial"/>
            </a:endParaRPr>
          </a:p>
          <a:p>
            <a:pPr>
              <a:spcBef>
                <a:spcPts val="41"/>
              </a:spcBef>
            </a:pPr>
            <a:endParaRPr sz="1710">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9" dirty="0">
                <a:solidFill>
                  <a:srgbClr val="192450"/>
                </a:solidFill>
                <a:latin typeface="Arial"/>
                <a:cs typeface="Arial"/>
              </a:rPr>
              <a:t>SS</a:t>
            </a:r>
            <a:r>
              <a:rPr sz="1881" spc="-4" dirty="0">
                <a:solidFill>
                  <a:srgbClr val="192450"/>
                </a:solidFill>
                <a:latin typeface="Arial"/>
                <a:cs typeface="Arial"/>
              </a:rPr>
              <a:t>I</a:t>
            </a:r>
            <a:r>
              <a:rPr sz="1881" dirty="0">
                <a:solidFill>
                  <a:srgbClr val="192450"/>
                </a:solidFill>
                <a:latin typeface="Arial"/>
                <a:cs typeface="Arial"/>
              </a:rPr>
              <a:t>D</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dirty="0">
                <a:solidFill>
                  <a:srgbClr val="37A9DB"/>
                </a:solidFill>
                <a:latin typeface="Arial"/>
                <a:cs typeface="Arial"/>
              </a:rPr>
              <a:t>SIDTXT=</a:t>
            </a:r>
            <a:r>
              <a:rPr sz="1496" b="1" spc="4" dirty="0">
                <a:solidFill>
                  <a:srgbClr val="37A9DB"/>
                </a:solidFill>
                <a:latin typeface="Arial"/>
                <a:cs typeface="Arial"/>
              </a:rPr>
              <a:t>E</a:t>
            </a:r>
            <a:r>
              <a:rPr sz="1496" b="1" spc="-4" dirty="0">
                <a:solidFill>
                  <a:srgbClr val="37A9DB"/>
                </a:solidFill>
                <a:latin typeface="Arial"/>
                <a:cs typeface="Arial"/>
              </a:rPr>
              <a:t>NG-</a:t>
            </a:r>
            <a:r>
              <a:rPr sz="1496" b="1" dirty="0">
                <a:solidFill>
                  <a:srgbClr val="37A9DB"/>
                </a:solidFill>
                <a:latin typeface="Arial"/>
                <a:cs typeface="Arial"/>
              </a:rPr>
              <a:t>W</a:t>
            </a:r>
            <a:r>
              <a:rPr sz="1496" b="1" spc="-97" dirty="0">
                <a:solidFill>
                  <a:srgbClr val="37A9DB"/>
                </a:solidFill>
                <a:latin typeface="Arial"/>
                <a:cs typeface="Arial"/>
              </a:rPr>
              <a:t>P</a:t>
            </a:r>
            <a:r>
              <a:rPr sz="1496" b="1" dirty="0">
                <a:solidFill>
                  <a:srgbClr val="37A9DB"/>
                </a:solidFill>
                <a:latin typeface="Arial"/>
                <a:cs typeface="Arial"/>
              </a:rPr>
              <a:t>A</a:t>
            </a:r>
            <a:endParaRPr sz="1496">
              <a:latin typeface="Arial"/>
              <a:cs typeface="Arial"/>
            </a:endParaRPr>
          </a:p>
          <a:p>
            <a:pPr lvl="1">
              <a:spcBef>
                <a:spcPts val="12"/>
              </a:spcBef>
              <a:buClr>
                <a:srgbClr val="192450"/>
              </a:buClr>
              <a:buFont typeface="Arial"/>
              <a:buChar char="•"/>
            </a:pPr>
            <a:endParaRPr sz="1753">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43"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s</a:t>
            </a:r>
            <a:r>
              <a:rPr sz="1881" dirty="0">
                <a:solidFill>
                  <a:srgbClr val="192450"/>
                </a:solidFill>
                <a:latin typeface="Arial"/>
                <a:cs typeface="Arial"/>
              </a:rPr>
              <a:t>s</a:t>
            </a:r>
            <a:r>
              <a:rPr sz="1881" spc="9" dirty="0">
                <a:solidFill>
                  <a:srgbClr val="192450"/>
                </a:solidFill>
                <a:latin typeface="Arial"/>
                <a:cs typeface="Arial"/>
              </a:rPr>
              <a:t>w</a:t>
            </a:r>
            <a:r>
              <a:rPr sz="1881" spc="-4" dirty="0">
                <a:solidFill>
                  <a:srgbClr val="192450"/>
                </a:solidFill>
                <a:latin typeface="Arial"/>
                <a:cs typeface="Arial"/>
              </a:rPr>
              <a:t>o</a:t>
            </a:r>
            <a:r>
              <a:rPr sz="1881" dirty="0">
                <a:solidFill>
                  <a:srgbClr val="192450"/>
                </a:solidFill>
                <a:latin typeface="Arial"/>
                <a:cs typeface="Arial"/>
              </a:rPr>
              <a:t>rd</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spc="4"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34" dirty="0">
                <a:solidFill>
                  <a:srgbClr val="37A9DB"/>
                </a:solidFill>
                <a:latin typeface="Arial"/>
                <a:cs typeface="Arial"/>
              </a:rPr>
              <a:t>w</a:t>
            </a:r>
            <a:r>
              <a:rPr sz="1496" b="1" dirty="0">
                <a:solidFill>
                  <a:srgbClr val="37A9DB"/>
                </a:solidFill>
                <a:latin typeface="Arial"/>
                <a:cs typeface="Arial"/>
              </a:rPr>
              <a:t>p</a:t>
            </a:r>
            <a:r>
              <a:rPr sz="1496" b="1" spc="-4" dirty="0">
                <a:solidFill>
                  <a:srgbClr val="37A9DB"/>
                </a:solidFill>
                <a:latin typeface="Arial"/>
                <a:cs typeface="Arial"/>
              </a:rPr>
              <a:t>a</a:t>
            </a:r>
            <a:r>
              <a:rPr sz="1496" b="1" dirty="0">
                <a:solidFill>
                  <a:srgbClr val="37A9DB"/>
                </a:solidFill>
                <a:latin typeface="Arial"/>
                <a:cs typeface="Arial"/>
              </a:rPr>
              <a:t>_</a:t>
            </a:r>
            <a:r>
              <a:rPr sz="1496" b="1" spc="-4" dirty="0">
                <a:solidFill>
                  <a:srgbClr val="37A9DB"/>
                </a:solidFill>
                <a:latin typeface="Arial"/>
                <a:cs typeface="Arial"/>
              </a:rPr>
              <a:t>psk</a:t>
            </a:r>
            <a:r>
              <a:rPr sz="1496" b="1" dirty="0">
                <a:solidFill>
                  <a:srgbClr val="37A9DB"/>
                </a:solidFill>
                <a:latin typeface="Arial"/>
                <a:cs typeface="Arial"/>
              </a:rPr>
              <a:t>_text,</a:t>
            </a:r>
            <a:r>
              <a:rPr sz="1496" b="1" spc="-9" dirty="0">
                <a:solidFill>
                  <a:srgbClr val="37A9DB"/>
                </a:solidFill>
                <a:latin typeface="Arial"/>
                <a:cs typeface="Arial"/>
              </a:rPr>
              <a:t>h</a:t>
            </a:r>
            <a:r>
              <a:rPr sz="1496" b="1" spc="-4" dirty="0">
                <a:solidFill>
                  <a:srgbClr val="37A9DB"/>
                </a:solidFill>
                <a:latin typeface="Arial"/>
                <a:cs typeface="Arial"/>
              </a:rPr>
              <a:t>ello</a:t>
            </a:r>
            <a:r>
              <a:rPr sz="1496" b="1" spc="34" dirty="0">
                <a:solidFill>
                  <a:srgbClr val="37A9DB"/>
                </a:solidFill>
                <a:latin typeface="Arial"/>
                <a:cs typeface="Arial"/>
              </a:rPr>
              <a:t>w</a:t>
            </a:r>
            <a:r>
              <a:rPr sz="1496" b="1" dirty="0">
                <a:solidFill>
                  <a:srgbClr val="37A9DB"/>
                </a:solidFill>
                <a:latin typeface="Arial"/>
                <a:cs typeface="Arial"/>
              </a:rPr>
              <a:t>orld</a:t>
            </a:r>
            <a:endParaRPr sz="1496">
              <a:latin typeface="Arial"/>
              <a:cs typeface="Arial"/>
            </a:endParaRPr>
          </a:p>
          <a:p>
            <a:pPr lvl="1">
              <a:spcBef>
                <a:spcPts val="16"/>
              </a:spcBef>
              <a:buClr>
                <a:srgbClr val="192450"/>
              </a:buClr>
              <a:buFont typeface="Arial"/>
              <a:buChar char="•"/>
            </a:pPr>
            <a:endParaRPr sz="1967">
              <a:latin typeface="Times New Roman"/>
              <a:cs typeface="Times New Roman"/>
            </a:endParaRPr>
          </a:p>
          <a:p>
            <a:pPr marL="178643" marR="4344" indent="-167783">
              <a:lnSpc>
                <a:spcPts val="2035"/>
              </a:lnSpc>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spc="-4" dirty="0">
                <a:solidFill>
                  <a:srgbClr val="192450"/>
                </a:solidFill>
                <a:latin typeface="Arial"/>
                <a:cs typeface="Arial"/>
              </a:rPr>
              <a:t>p</a:t>
            </a:r>
            <a:r>
              <a:rPr sz="1881" dirty="0">
                <a:solidFill>
                  <a:srgbClr val="192450"/>
                </a:solidFill>
                <a:latin typeface="Arial"/>
                <a:cs typeface="Arial"/>
              </a:rPr>
              <a:t>r</a:t>
            </a:r>
            <a:r>
              <a:rPr sz="1881" spc="-4" dirty="0">
                <a:solidFill>
                  <a:srgbClr val="192450"/>
                </a:solidFill>
                <a:latin typeface="Arial"/>
                <a:cs typeface="Arial"/>
              </a:rPr>
              <a:t>i</a:t>
            </a:r>
            <a:r>
              <a:rPr sz="1881" spc="-9" dirty="0">
                <a:solidFill>
                  <a:srgbClr val="192450"/>
                </a:solidFill>
                <a:latin typeface="Arial"/>
                <a:cs typeface="Arial"/>
              </a:rPr>
              <a:t>v</a:t>
            </a:r>
            <a:r>
              <a:rPr sz="1881" spc="-4" dirty="0">
                <a:solidFill>
                  <a:srgbClr val="192450"/>
                </a:solidFill>
                <a:latin typeface="Arial"/>
                <a:cs typeface="Arial"/>
              </a:rPr>
              <a:t>a</a:t>
            </a:r>
            <a:r>
              <a:rPr sz="1881" spc="4" dirty="0">
                <a:solidFill>
                  <a:srgbClr val="192450"/>
                </a:solidFill>
                <a:latin typeface="Arial"/>
                <a:cs typeface="Arial"/>
              </a:rPr>
              <a:t>c</a:t>
            </a:r>
            <a:r>
              <a:rPr sz="1881" dirty="0">
                <a:solidFill>
                  <a:srgbClr val="192450"/>
                </a:solidFill>
                <a:latin typeface="Arial"/>
                <a:cs typeface="Arial"/>
              </a:rPr>
              <a:t>y</a:t>
            </a:r>
            <a:r>
              <a:rPr sz="1881" spc="30"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(0=</a:t>
            </a:r>
            <a:r>
              <a:rPr sz="1881" spc="4" dirty="0">
                <a:solidFill>
                  <a:srgbClr val="192450"/>
                </a:solidFill>
                <a:latin typeface="Arial"/>
                <a:cs typeface="Arial"/>
              </a:rPr>
              <a:t>n</a:t>
            </a:r>
            <a:r>
              <a:rPr sz="1881" spc="-4" dirty="0">
                <a:solidFill>
                  <a:srgbClr val="192450"/>
                </a:solidFill>
                <a:latin typeface="Arial"/>
                <a:cs typeface="Arial"/>
              </a:rPr>
              <a:t>o</a:t>
            </a:r>
            <a:r>
              <a:rPr sz="1881" spc="-9" dirty="0">
                <a:solidFill>
                  <a:srgbClr val="192450"/>
                </a:solidFill>
                <a:latin typeface="Arial"/>
                <a:cs typeface="Arial"/>
              </a:rPr>
              <a:t>n</a:t>
            </a:r>
            <a:r>
              <a:rPr sz="1881" spc="-4" dirty="0">
                <a:solidFill>
                  <a:srgbClr val="192450"/>
                </a:solidFill>
                <a:latin typeface="Arial"/>
                <a:cs typeface="Arial"/>
              </a:rPr>
              <a:t>e</a:t>
            </a:r>
            <a:r>
              <a:rPr sz="1881" dirty="0">
                <a:solidFill>
                  <a:srgbClr val="192450"/>
                </a:solidFill>
                <a:latin typeface="Arial"/>
                <a:cs typeface="Arial"/>
              </a:rPr>
              <a:t>,</a:t>
            </a:r>
            <a:r>
              <a:rPr sz="1881" spc="13" dirty="0">
                <a:solidFill>
                  <a:srgbClr val="192450"/>
                </a:solidFill>
                <a:latin typeface="Times New Roman"/>
                <a:cs typeface="Times New Roman"/>
              </a:rPr>
              <a:t> </a:t>
            </a:r>
            <a:r>
              <a:rPr sz="1881" spc="-4" dirty="0">
                <a:solidFill>
                  <a:srgbClr val="192450"/>
                </a:solidFill>
                <a:latin typeface="Arial"/>
                <a:cs typeface="Arial"/>
              </a:rPr>
              <a:t>1</a:t>
            </a:r>
            <a:r>
              <a:rPr sz="1881" spc="4" dirty="0">
                <a:solidFill>
                  <a:srgbClr val="192450"/>
                </a:solidFill>
                <a:latin typeface="Arial"/>
                <a:cs typeface="Arial"/>
              </a:rPr>
              <a:t>=</a:t>
            </a:r>
            <a:r>
              <a:rPr sz="1881" dirty="0">
                <a:solidFill>
                  <a:srgbClr val="192450"/>
                </a:solidFill>
                <a:latin typeface="Arial"/>
                <a:cs typeface="Arial"/>
              </a:rPr>
              <a:t>WE</a:t>
            </a:r>
            <a:r>
              <a:rPr sz="1881" spc="-248" dirty="0">
                <a:solidFill>
                  <a:srgbClr val="192450"/>
                </a:solidFill>
                <a:latin typeface="Arial"/>
                <a:cs typeface="Arial"/>
              </a:rPr>
              <a:t>P</a:t>
            </a:r>
            <a:r>
              <a:rPr sz="1881" dirty="0">
                <a:solidFill>
                  <a:srgbClr val="192450"/>
                </a:solidFill>
                <a:latin typeface="Arial"/>
                <a:cs typeface="Arial"/>
              </a:rPr>
              <a:t>,</a:t>
            </a:r>
            <a:r>
              <a:rPr sz="1881" spc="21" dirty="0">
                <a:solidFill>
                  <a:srgbClr val="192450"/>
                </a:solidFill>
                <a:latin typeface="Times New Roman"/>
                <a:cs typeface="Times New Roman"/>
              </a:rPr>
              <a:t> </a:t>
            </a:r>
            <a:r>
              <a:rPr sz="1881" spc="-4" dirty="0">
                <a:solidFill>
                  <a:srgbClr val="192450"/>
                </a:solidFill>
                <a:latin typeface="Arial"/>
                <a:cs typeface="Arial"/>
              </a:rPr>
              <a:t>2</a:t>
            </a:r>
            <a:r>
              <a:rPr sz="1881" spc="26" dirty="0">
                <a:solidFill>
                  <a:srgbClr val="192450"/>
                </a:solidFill>
                <a:latin typeface="Arial"/>
                <a:cs typeface="Arial"/>
              </a:rPr>
              <a:t>=</a:t>
            </a:r>
            <a:r>
              <a:rPr sz="1881" dirty="0">
                <a:solidFill>
                  <a:srgbClr val="192450"/>
                </a:solidFill>
                <a:latin typeface="Arial"/>
                <a:cs typeface="Arial"/>
              </a:rPr>
              <a:t>W</a:t>
            </a:r>
            <a:r>
              <a:rPr sz="1881" spc="-141" dirty="0">
                <a:solidFill>
                  <a:srgbClr val="192450"/>
                </a:solidFill>
                <a:latin typeface="Arial"/>
                <a:cs typeface="Arial"/>
              </a:rPr>
              <a:t>P</a:t>
            </a:r>
            <a:r>
              <a:rPr sz="1881" spc="-4" dirty="0">
                <a:solidFill>
                  <a:srgbClr val="192450"/>
                </a:solidFill>
                <a:latin typeface="Arial"/>
                <a:cs typeface="Arial"/>
              </a:rPr>
              <a:t>A</a:t>
            </a:r>
            <a:r>
              <a:rPr sz="1881" spc="4" dirty="0">
                <a:solidFill>
                  <a:srgbClr val="192450"/>
                </a:solidFill>
                <a:latin typeface="Arial"/>
                <a:cs typeface="Arial"/>
              </a:rPr>
              <a:t>-</a:t>
            </a:r>
            <a:r>
              <a:rPr sz="1881" dirty="0">
                <a:solidFill>
                  <a:srgbClr val="192450"/>
                </a:solidFill>
                <a:latin typeface="Arial"/>
                <a:cs typeface="Arial"/>
              </a:rPr>
              <a:t>Person</a:t>
            </a:r>
            <a:r>
              <a:rPr sz="1881" spc="-13" dirty="0">
                <a:solidFill>
                  <a:srgbClr val="192450"/>
                </a:solidFill>
                <a:latin typeface="Arial"/>
                <a:cs typeface="Arial"/>
              </a:rPr>
              <a:t>a</a:t>
            </a:r>
            <a:r>
              <a:rPr sz="1881" dirty="0">
                <a:solidFill>
                  <a:srgbClr val="192450"/>
                </a:solidFill>
                <a:latin typeface="Arial"/>
                <a:cs typeface="Arial"/>
              </a:rPr>
              <a:t>l</a:t>
            </a:r>
            <a:r>
              <a:rPr sz="1881" dirty="0">
                <a:solidFill>
                  <a:srgbClr val="192450"/>
                </a:solidFill>
                <a:latin typeface="Times New Roman"/>
                <a:cs typeface="Times New Roman"/>
              </a:rPr>
              <a:t> </a:t>
            </a:r>
            <a:r>
              <a:rPr sz="1881" dirty="0">
                <a:solidFill>
                  <a:srgbClr val="192450"/>
                </a:solidFill>
                <a:latin typeface="Arial"/>
                <a:cs typeface="Arial"/>
              </a:rPr>
              <a:t>(TKI</a:t>
            </a:r>
            <a:r>
              <a:rPr sz="1881" spc="-13" dirty="0">
                <a:solidFill>
                  <a:srgbClr val="192450"/>
                </a:solidFill>
                <a:latin typeface="Arial"/>
                <a:cs typeface="Arial"/>
              </a:rPr>
              <a:t>P</a:t>
            </a:r>
            <a:r>
              <a:rPr sz="1881" spc="-4" dirty="0">
                <a:solidFill>
                  <a:srgbClr val="192450"/>
                </a:solidFill>
                <a:latin typeface="Arial"/>
                <a:cs typeface="Arial"/>
              </a:rPr>
              <a:t>/</a:t>
            </a:r>
            <a:r>
              <a:rPr sz="1881" spc="-9" dirty="0">
                <a:solidFill>
                  <a:srgbClr val="192450"/>
                </a:solidFill>
                <a:latin typeface="Arial"/>
                <a:cs typeface="Arial"/>
              </a:rPr>
              <a:t>A</a:t>
            </a:r>
            <a:r>
              <a:rPr sz="1881" dirty="0">
                <a:solidFill>
                  <a:srgbClr val="192450"/>
                </a:solidFill>
                <a:latin typeface="Arial"/>
                <a:cs typeface="Arial"/>
              </a:rPr>
              <a:t>E</a:t>
            </a:r>
            <a:r>
              <a:rPr sz="1881" spc="-13" dirty="0">
                <a:solidFill>
                  <a:srgbClr val="192450"/>
                </a:solidFill>
                <a:latin typeface="Arial"/>
                <a:cs typeface="Arial"/>
              </a:rPr>
              <a:t>S</a:t>
            </a:r>
            <a:r>
              <a:rPr sz="1881" dirty="0">
                <a:solidFill>
                  <a:srgbClr val="192450"/>
                </a:solidFill>
                <a:latin typeface="Arial"/>
                <a:cs typeface="Arial"/>
              </a:rPr>
              <a:t>)</a:t>
            </a:r>
            <a:r>
              <a:rPr sz="1881" spc="51"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3" dirty="0">
                <a:solidFill>
                  <a:srgbClr val="192450"/>
                </a:solidFill>
                <a:latin typeface="Times New Roman"/>
                <a:cs typeface="Times New Roman"/>
              </a:rPr>
              <a:t> </a:t>
            </a:r>
            <a:r>
              <a:rPr sz="1881" dirty="0">
                <a:solidFill>
                  <a:srgbClr val="192450"/>
                </a:solidFill>
                <a:latin typeface="Arial"/>
                <a:cs typeface="Arial"/>
              </a:rPr>
              <a:t>W</a:t>
            </a:r>
            <a:r>
              <a:rPr sz="1881" spc="-141" dirty="0">
                <a:solidFill>
                  <a:srgbClr val="192450"/>
                </a:solidFill>
                <a:latin typeface="Arial"/>
                <a:cs typeface="Arial"/>
              </a:rPr>
              <a:t>P</a:t>
            </a:r>
            <a:r>
              <a:rPr sz="1881" dirty="0">
                <a:solidFill>
                  <a:srgbClr val="192450"/>
                </a:solidFill>
                <a:latin typeface="Arial"/>
                <a:cs typeface="Arial"/>
              </a:rPr>
              <a:t>A2</a:t>
            </a:r>
            <a:r>
              <a:rPr sz="1881" spc="4" dirty="0">
                <a:solidFill>
                  <a:srgbClr val="192450"/>
                </a:solidFill>
                <a:latin typeface="Arial"/>
                <a:cs typeface="Arial"/>
              </a:rPr>
              <a:t>-</a:t>
            </a:r>
            <a:r>
              <a:rPr sz="1881" dirty="0">
                <a:solidFill>
                  <a:srgbClr val="192450"/>
                </a:solidFill>
                <a:latin typeface="Arial"/>
                <a:cs typeface="Arial"/>
              </a:rPr>
              <a:t>Per</a:t>
            </a:r>
            <a:r>
              <a:rPr sz="1881" spc="4" dirty="0">
                <a:solidFill>
                  <a:srgbClr val="192450"/>
                </a:solidFill>
                <a:latin typeface="Arial"/>
                <a:cs typeface="Arial"/>
              </a:rPr>
              <a:t>s</a:t>
            </a:r>
            <a:r>
              <a:rPr sz="1881" spc="-4" dirty="0">
                <a:solidFill>
                  <a:srgbClr val="192450"/>
                </a:solidFill>
                <a:latin typeface="Arial"/>
                <a:cs typeface="Arial"/>
              </a:rPr>
              <a:t>ona</a:t>
            </a:r>
            <a:r>
              <a:rPr sz="1881" dirty="0">
                <a:solidFill>
                  <a:srgbClr val="192450"/>
                </a:solidFill>
                <a:latin typeface="Arial"/>
                <a:cs typeface="Arial"/>
              </a:rPr>
              <a:t>l</a:t>
            </a:r>
            <a:r>
              <a:rPr sz="1881" spc="17" dirty="0">
                <a:solidFill>
                  <a:srgbClr val="192450"/>
                </a:solidFill>
                <a:latin typeface="Times New Roman"/>
                <a:cs typeface="Times New Roman"/>
              </a:rPr>
              <a:t> </a:t>
            </a:r>
            <a:r>
              <a:rPr sz="1881" dirty="0">
                <a:solidFill>
                  <a:srgbClr val="192450"/>
                </a:solidFill>
                <a:latin typeface="Arial"/>
                <a:cs typeface="Arial"/>
              </a:rPr>
              <a:t>(TKI</a:t>
            </a:r>
            <a:r>
              <a:rPr sz="1881" spc="-13" dirty="0">
                <a:solidFill>
                  <a:srgbClr val="192450"/>
                </a:solidFill>
                <a:latin typeface="Arial"/>
                <a:cs typeface="Arial"/>
              </a:rPr>
              <a:t>P</a:t>
            </a:r>
            <a:r>
              <a:rPr sz="1881" spc="-4" dirty="0">
                <a:solidFill>
                  <a:srgbClr val="192450"/>
                </a:solidFill>
                <a:latin typeface="Arial"/>
                <a:cs typeface="Arial"/>
              </a:rPr>
              <a:t>/</a:t>
            </a:r>
            <a:r>
              <a:rPr sz="1881" spc="-9" dirty="0">
                <a:solidFill>
                  <a:srgbClr val="192450"/>
                </a:solidFill>
                <a:latin typeface="Arial"/>
                <a:cs typeface="Arial"/>
              </a:rPr>
              <a:t>A</a:t>
            </a:r>
            <a:r>
              <a:rPr sz="1881" dirty="0">
                <a:solidFill>
                  <a:srgbClr val="192450"/>
                </a:solidFill>
                <a:latin typeface="Arial"/>
                <a:cs typeface="Arial"/>
              </a:rPr>
              <a:t>E</a:t>
            </a:r>
            <a:r>
              <a:rPr sz="1881" spc="-9" dirty="0">
                <a:solidFill>
                  <a:srgbClr val="192450"/>
                </a:solidFill>
                <a:latin typeface="Arial"/>
                <a:cs typeface="Arial"/>
              </a:rPr>
              <a:t>S</a:t>
            </a:r>
            <a:r>
              <a:rPr sz="1881" spc="4" dirty="0">
                <a:solidFill>
                  <a:srgbClr val="192450"/>
                </a:solidFill>
                <a:latin typeface="Arial"/>
                <a:cs typeface="Arial"/>
              </a:rPr>
              <a:t>)</a:t>
            </a:r>
            <a:r>
              <a:rPr sz="1881" dirty="0">
                <a:solidFill>
                  <a:srgbClr val="192450"/>
                </a:solidFill>
                <a:latin typeface="Arial"/>
                <a:cs typeface="Arial"/>
              </a:rPr>
              <a:t>)</a:t>
            </a:r>
            <a:endParaRPr sz="1881">
              <a:latin typeface="Arial"/>
              <a:cs typeface="Arial"/>
            </a:endParaRPr>
          </a:p>
          <a:p>
            <a:pPr marL="513667" lvl="1" indent="-168326">
              <a:spcBef>
                <a:spcPts val="381"/>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4" dirty="0">
                <a:solidFill>
                  <a:srgbClr val="37A9DB"/>
                </a:solidFill>
                <a:latin typeface="Arial"/>
                <a:cs typeface="Arial"/>
              </a:rPr>
              <a:t>pr</a:t>
            </a:r>
            <a:r>
              <a:rPr sz="1496" b="1" spc="13" dirty="0">
                <a:solidFill>
                  <a:srgbClr val="37A9DB"/>
                </a:solidFill>
                <a:latin typeface="Arial"/>
                <a:cs typeface="Arial"/>
              </a:rPr>
              <a:t>i</a:t>
            </a:r>
            <a:r>
              <a:rPr sz="1496" b="1" spc="-13" dirty="0">
                <a:solidFill>
                  <a:srgbClr val="37A9DB"/>
                </a:solidFill>
                <a:latin typeface="Arial"/>
                <a:cs typeface="Arial"/>
              </a:rPr>
              <a:t>v</a:t>
            </a:r>
            <a:r>
              <a:rPr sz="1496" b="1" spc="9" dirty="0">
                <a:solidFill>
                  <a:srgbClr val="37A9DB"/>
                </a:solidFill>
                <a:latin typeface="Arial"/>
                <a:cs typeface="Arial"/>
              </a:rPr>
              <a:t>_</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a:t>
            </a:r>
            <a:r>
              <a:rPr sz="1496" b="1" spc="4" dirty="0">
                <a:solidFill>
                  <a:srgbClr val="37A9DB"/>
                </a:solidFill>
                <a:latin typeface="Arial"/>
                <a:cs typeface="Arial"/>
              </a:rPr>
              <a:t>e</a:t>
            </a:r>
            <a:r>
              <a:rPr sz="1496" b="1" dirty="0">
                <a:solidFill>
                  <a:srgbClr val="37A9DB"/>
                </a:solidFill>
                <a:latin typeface="Arial"/>
                <a:cs typeface="Arial"/>
              </a:rPr>
              <a:t>,2</a:t>
            </a:r>
            <a:endParaRPr sz="1496">
              <a:latin typeface="Arial"/>
              <a:cs typeface="Arial"/>
            </a:endParaRPr>
          </a:p>
        </p:txBody>
      </p:sp>
      <p:sp>
        <p:nvSpPr>
          <p:cNvPr id="6" name="object 6"/>
          <p:cNvSpPr txBox="1"/>
          <p:nvPr/>
        </p:nvSpPr>
        <p:spPr>
          <a:xfrm>
            <a:off x="771351" y="4903523"/>
            <a:ext cx="5966406" cy="57092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(1</a:t>
            </a:r>
            <a:r>
              <a:rPr sz="1881" spc="26"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S</a:t>
            </a:r>
            <a:r>
              <a:rPr sz="1881" spc="-141" dirty="0">
                <a:solidFill>
                  <a:srgbClr val="192450"/>
                </a:solidFill>
                <a:latin typeface="Arial"/>
                <a:cs typeface="Arial"/>
              </a:rPr>
              <a:t>T</a:t>
            </a:r>
            <a:r>
              <a:rPr sz="1881" dirty="0">
                <a:solidFill>
                  <a:srgbClr val="192450"/>
                </a:solidFill>
                <a:latin typeface="Arial"/>
                <a:cs typeface="Arial"/>
              </a:rPr>
              <a:t>A,</a:t>
            </a:r>
            <a:r>
              <a:rPr sz="1881" spc="43" dirty="0">
                <a:solidFill>
                  <a:srgbClr val="192450"/>
                </a:solidFill>
                <a:latin typeface="Times New Roman"/>
                <a:cs typeface="Times New Roman"/>
              </a:rPr>
              <a:t> </a:t>
            </a:r>
            <a:r>
              <a:rPr sz="1881" dirty="0">
                <a:solidFill>
                  <a:srgbClr val="192450"/>
                </a:solidFill>
                <a:latin typeface="Arial"/>
                <a:cs typeface="Arial"/>
              </a:rPr>
              <a:t>2</a:t>
            </a:r>
            <a:r>
              <a:rPr sz="1881" spc="43"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I</a:t>
            </a:r>
            <a:r>
              <a:rPr sz="1881" spc="-13" dirty="0">
                <a:solidFill>
                  <a:srgbClr val="192450"/>
                </a:solidFill>
                <a:latin typeface="Arial"/>
                <a:cs typeface="Arial"/>
              </a:rPr>
              <a:t>B</a:t>
            </a:r>
            <a:r>
              <a:rPr sz="1881" dirty="0">
                <a:solidFill>
                  <a:srgbClr val="192450"/>
                </a:solidFill>
                <a:latin typeface="Arial"/>
                <a:cs typeface="Arial"/>
              </a:rPr>
              <a:t>S</a:t>
            </a:r>
            <a:r>
              <a:rPr sz="1881" spc="-13" dirty="0">
                <a:solidFill>
                  <a:srgbClr val="192450"/>
                </a:solidFill>
                <a:latin typeface="Arial"/>
                <a:cs typeface="Arial"/>
              </a:rPr>
              <a:t>S</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3</a:t>
            </a:r>
            <a:r>
              <a:rPr sz="1881" spc="51" dirty="0">
                <a:solidFill>
                  <a:srgbClr val="192450"/>
                </a:solidFill>
                <a:latin typeface="Times New Roman"/>
                <a:cs typeface="Times New Roman"/>
              </a:rPr>
              <a:t> </a:t>
            </a:r>
            <a:r>
              <a:rPr sz="1881" dirty="0">
                <a:solidFill>
                  <a:srgbClr val="192450"/>
                </a:solidFill>
                <a:latin typeface="Arial"/>
                <a:cs typeface="Arial"/>
              </a:rPr>
              <a:t>=</a:t>
            </a:r>
            <a:r>
              <a:rPr sz="1881" spc="38" dirty="0">
                <a:solidFill>
                  <a:srgbClr val="192450"/>
                </a:solidFill>
                <a:latin typeface="Times New Roman"/>
                <a:cs typeface="Times New Roman"/>
              </a:rPr>
              <a:t> </a:t>
            </a:r>
            <a:r>
              <a:rPr sz="1881" dirty="0">
                <a:solidFill>
                  <a:srgbClr val="192450"/>
                </a:solidFill>
                <a:latin typeface="Arial"/>
                <a:cs typeface="Arial"/>
              </a:rPr>
              <a:t>Min</a:t>
            </a:r>
            <a:r>
              <a:rPr sz="1881" spc="-4" dirty="0">
                <a:solidFill>
                  <a:srgbClr val="192450"/>
                </a:solidFill>
                <a:latin typeface="Arial"/>
                <a:cs typeface="Arial"/>
              </a:rPr>
              <a:t>i</a:t>
            </a:r>
            <a:r>
              <a:rPr sz="1881" dirty="0">
                <a:solidFill>
                  <a:srgbClr val="192450"/>
                </a:solidFill>
                <a:latin typeface="Arial"/>
                <a:cs typeface="Arial"/>
              </a:rPr>
              <a:t>A</a:t>
            </a:r>
            <a:r>
              <a:rPr sz="1881" spc="-13" dirty="0">
                <a:solidFill>
                  <a:srgbClr val="192450"/>
                </a:solidFill>
                <a:latin typeface="Arial"/>
                <a:cs typeface="Arial"/>
              </a:rPr>
              <a:t>P</a:t>
            </a:r>
            <a:r>
              <a:rPr sz="1881" dirty="0">
                <a:solidFill>
                  <a:srgbClr val="192450"/>
                </a:solidFill>
                <a:latin typeface="Arial"/>
                <a:cs typeface="Arial"/>
              </a:rPr>
              <a:t>)</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9" dirty="0">
                <a:solidFill>
                  <a:srgbClr val="37A9DB"/>
                </a:solidFill>
                <a:latin typeface="Arial"/>
                <a:cs typeface="Arial"/>
              </a:rPr>
              <a:t>m</a:t>
            </a:r>
            <a:r>
              <a:rPr sz="1496" b="1" dirty="0">
                <a:solidFill>
                  <a:srgbClr val="37A9DB"/>
                </a:solidFill>
                <a:latin typeface="Arial"/>
                <a:cs typeface="Arial"/>
              </a:rPr>
              <a:t>o</a:t>
            </a:r>
            <a:r>
              <a:rPr sz="1496" b="1" spc="-9" dirty="0">
                <a:solidFill>
                  <a:srgbClr val="37A9DB"/>
                </a:solidFill>
                <a:latin typeface="Arial"/>
                <a:cs typeface="Arial"/>
              </a:rPr>
              <a:t>d</a:t>
            </a:r>
            <a:r>
              <a:rPr sz="1496" b="1" spc="9" dirty="0">
                <a:solidFill>
                  <a:srgbClr val="37A9DB"/>
                </a:solidFill>
                <a:latin typeface="Arial"/>
                <a:cs typeface="Arial"/>
              </a:rPr>
              <a:t>e</a:t>
            </a:r>
            <a:r>
              <a:rPr sz="1496" b="1" dirty="0">
                <a:solidFill>
                  <a:srgbClr val="37A9DB"/>
                </a:solidFill>
                <a:latin typeface="Arial"/>
                <a:cs typeface="Arial"/>
              </a:rPr>
              <a:t>,1</a:t>
            </a:r>
            <a:endParaRPr sz="1496">
              <a:latin typeface="Arial"/>
              <a:cs typeface="Arial"/>
            </a:endParaRPr>
          </a:p>
        </p:txBody>
      </p:sp>
      <p:sp>
        <p:nvSpPr>
          <p:cNvPr id="7" name="object 7"/>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12</a:t>
            </a:r>
            <a:r>
              <a:rPr sz="1112" spc="4" dirty="0">
                <a:solidFill>
                  <a:srgbClr val="FFFFFF"/>
                </a:solidFill>
                <a:latin typeface="Arial"/>
                <a:cs typeface="Arial"/>
              </a:rPr>
              <a:t>2</a:t>
            </a:r>
            <a:endParaRPr sz="1112">
              <a:latin typeface="Arial"/>
              <a:cs typeface="Arial"/>
            </a:endParaRPr>
          </a:p>
        </p:txBody>
      </p:sp>
      <p:graphicFrame>
        <p:nvGraphicFramePr>
          <p:cNvPr id="8" name="object 8"/>
          <p:cNvGraphicFramePr>
            <a:graphicFrameLocks noGrp="1"/>
          </p:cNvGraphicFramePr>
          <p:nvPr/>
        </p:nvGraphicFramePr>
        <p:xfrm>
          <a:off x="7415677" y="5420244"/>
          <a:ext cx="462335" cy="522658"/>
        </p:xfrm>
        <a:graphic>
          <a:graphicData uri="http://schemas.openxmlformats.org/drawingml/2006/table">
            <a:tbl>
              <a:tblPr firstRow="1" bandRow="1">
                <a:tableStyleId>{2D5ABB26-0587-4C30-8999-92F81FD0307C}</a:tableStyleId>
              </a:tblPr>
              <a:tblGrid>
                <a:gridCol w="338848"/>
                <a:gridCol w="123487"/>
              </a:tblGrid>
              <a:tr h="261324">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34">
                <a:tc gridSpan="2">
                  <a:txBody>
                    <a:bodyPr/>
                    <a:lstStyle/>
                    <a:p>
                      <a:pPr marL="96520">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950388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025047" y="2208338"/>
            <a:ext cx="3855249" cy="4451456"/>
          </a:xfrm>
          <a:custGeom>
            <a:avLst/>
            <a:gdLst/>
            <a:ahLst/>
            <a:cxnLst/>
            <a:rect l="l" t="t" r="r" b="b"/>
            <a:pathLst>
              <a:path w="4508500" h="5205730">
                <a:moveTo>
                  <a:pt x="0" y="5205221"/>
                </a:moveTo>
                <a:lnTo>
                  <a:pt x="4508418" y="5205221"/>
                </a:lnTo>
                <a:lnTo>
                  <a:pt x="4508418" y="0"/>
                </a:lnTo>
                <a:lnTo>
                  <a:pt x="0" y="0"/>
                </a:lnTo>
                <a:lnTo>
                  <a:pt x="0" y="5205221"/>
                </a:lnTo>
                <a:close/>
              </a:path>
            </a:pathLst>
          </a:custGeom>
          <a:solidFill>
            <a:srgbClr val="E3E6EA"/>
          </a:solidFill>
        </p:spPr>
        <p:txBody>
          <a:bodyPr wrap="square" lIns="0" tIns="0" rIns="0" bIns="0" rtlCol="0"/>
          <a:lstStyle/>
          <a:p>
            <a:endParaRPr sz="1539"/>
          </a:p>
        </p:txBody>
      </p:sp>
      <p:sp>
        <p:nvSpPr>
          <p:cNvPr id="3" name="object 3"/>
          <p:cNvSpPr txBox="1">
            <a:spLocks noGrp="1"/>
          </p:cNvSpPr>
          <p:nvPr>
            <p:ph type="title"/>
          </p:nvPr>
        </p:nvSpPr>
        <p:spPr>
          <a:xfrm>
            <a:off x="740374" y="615602"/>
            <a:ext cx="7644487" cy="421013"/>
          </a:xfrm>
          <a:prstGeom prst="rect">
            <a:avLst/>
          </a:prstGeom>
        </p:spPr>
        <p:txBody>
          <a:bodyPr vert="horz" wrap="square" lIns="0" tIns="0" rIns="0" bIns="0" rtlCol="0">
            <a:spAutoFit/>
          </a:bodyPr>
          <a:lstStyle/>
          <a:p>
            <a:pPr marL="3476755"/>
            <a:r>
              <a:rPr spc="9" dirty="0"/>
              <a:t>L</a:t>
            </a:r>
            <a:r>
              <a:rPr spc="17" dirty="0"/>
              <a:t>a</a:t>
            </a:r>
            <a:r>
              <a:rPr spc="13" dirty="0"/>
              <a:t>b</a:t>
            </a:r>
            <a:r>
              <a:rPr spc="77" dirty="0">
                <a:latin typeface="Times New Roman"/>
                <a:cs typeface="Times New Roman"/>
              </a:rPr>
              <a:t> </a:t>
            </a:r>
            <a:r>
              <a:rPr spc="21" dirty="0"/>
              <a:t>1</a:t>
            </a:r>
            <a:r>
              <a:rPr spc="9" dirty="0"/>
              <a:t>2</a:t>
            </a:r>
            <a:r>
              <a:rPr spc="4" dirty="0"/>
              <a:t>:</a:t>
            </a:r>
            <a:r>
              <a:rPr spc="94" dirty="0">
                <a:latin typeface="Times New Roman"/>
                <a:cs typeface="Times New Roman"/>
              </a:rPr>
              <a:t> </a:t>
            </a:r>
            <a:r>
              <a:rPr spc="13" dirty="0"/>
              <a:t>J</a:t>
            </a:r>
            <a:r>
              <a:rPr spc="17" dirty="0"/>
              <a:t>o</a:t>
            </a:r>
            <a:r>
              <a:rPr dirty="0"/>
              <a:t>i</a:t>
            </a:r>
            <a:r>
              <a:rPr spc="17" dirty="0"/>
              <a:t>n</a:t>
            </a:r>
            <a:r>
              <a:rPr dirty="0"/>
              <a:t>i</a:t>
            </a:r>
            <a:r>
              <a:rPr spc="17" dirty="0"/>
              <a:t>n</a:t>
            </a:r>
            <a:r>
              <a:rPr spc="13" dirty="0"/>
              <a:t>g</a:t>
            </a:r>
            <a:r>
              <a:rPr spc="77" dirty="0">
                <a:latin typeface="Times New Roman"/>
                <a:cs typeface="Times New Roman"/>
              </a:rPr>
              <a:t> </a:t>
            </a:r>
            <a:r>
              <a:rPr spc="13" dirty="0"/>
              <a:t>a</a:t>
            </a:r>
            <a:r>
              <a:rPr spc="90" dirty="0">
                <a:latin typeface="Times New Roman"/>
                <a:cs typeface="Times New Roman"/>
              </a:rPr>
              <a:t> </a:t>
            </a:r>
            <a:r>
              <a:rPr spc="9" dirty="0"/>
              <a:t>n</a:t>
            </a:r>
            <a:r>
              <a:rPr spc="21" dirty="0"/>
              <a:t>e</a:t>
            </a:r>
            <a:r>
              <a:rPr spc="13" dirty="0"/>
              <a:t>twork</a:t>
            </a:r>
          </a:p>
        </p:txBody>
      </p:sp>
      <p:sp>
        <p:nvSpPr>
          <p:cNvPr id="4" name="object 4"/>
          <p:cNvSpPr/>
          <p:nvPr/>
        </p:nvSpPr>
        <p:spPr>
          <a:xfrm>
            <a:off x="465621" y="4103910"/>
            <a:ext cx="4304445" cy="2304027"/>
          </a:xfrm>
          <a:prstGeom prst="rect">
            <a:avLst/>
          </a:prstGeom>
          <a:blipFill>
            <a:blip r:embed="rId3" cstate="print"/>
            <a:stretch>
              <a:fillRect/>
            </a:stretch>
          </a:blipFill>
        </p:spPr>
        <p:txBody>
          <a:bodyPr wrap="square" lIns="0" tIns="0" rIns="0" bIns="0" rtlCol="0"/>
          <a:lstStyle/>
          <a:p>
            <a:endParaRPr sz="1539"/>
          </a:p>
        </p:txBody>
      </p:sp>
      <p:sp>
        <p:nvSpPr>
          <p:cNvPr id="5" name="object 5"/>
          <p:cNvSpPr/>
          <p:nvPr/>
        </p:nvSpPr>
        <p:spPr>
          <a:xfrm>
            <a:off x="4088651" y="4166797"/>
            <a:ext cx="218499" cy="229868"/>
          </a:xfrm>
          <a:prstGeom prst="rect">
            <a:avLst/>
          </a:prstGeom>
          <a:blipFill>
            <a:blip r:embed="rId4" cstate="print"/>
            <a:stretch>
              <a:fillRect/>
            </a:stretch>
          </a:blipFill>
        </p:spPr>
        <p:txBody>
          <a:bodyPr wrap="square" lIns="0" tIns="0" rIns="0" bIns="0" rtlCol="0"/>
          <a:lstStyle/>
          <a:p>
            <a:endParaRPr sz="1539"/>
          </a:p>
        </p:txBody>
      </p:sp>
      <p:sp>
        <p:nvSpPr>
          <p:cNvPr id="6" name="object 6"/>
          <p:cNvSpPr/>
          <p:nvPr/>
        </p:nvSpPr>
        <p:spPr>
          <a:xfrm>
            <a:off x="3363204" y="4166798"/>
            <a:ext cx="155989" cy="55080"/>
          </a:xfrm>
          <a:prstGeom prst="rect">
            <a:avLst/>
          </a:prstGeom>
          <a:blipFill>
            <a:blip r:embed="rId5" cstate="print"/>
            <a:stretch>
              <a:fillRect/>
            </a:stretch>
          </a:blipFill>
        </p:spPr>
        <p:txBody>
          <a:bodyPr wrap="square" lIns="0" tIns="0" rIns="0" bIns="0" rtlCol="0"/>
          <a:lstStyle/>
          <a:p>
            <a:endParaRPr sz="1539"/>
          </a:p>
        </p:txBody>
      </p:sp>
      <p:sp>
        <p:nvSpPr>
          <p:cNvPr id="7" name="object 7"/>
          <p:cNvSpPr/>
          <p:nvPr/>
        </p:nvSpPr>
        <p:spPr>
          <a:xfrm>
            <a:off x="3158498" y="4166797"/>
            <a:ext cx="1148651" cy="1148643"/>
          </a:xfrm>
          <a:prstGeom prst="rect">
            <a:avLst/>
          </a:prstGeom>
          <a:blipFill>
            <a:blip r:embed="rId6" cstate="print"/>
            <a:stretch>
              <a:fillRect/>
            </a:stretch>
          </a:blipFill>
        </p:spPr>
        <p:txBody>
          <a:bodyPr wrap="square" lIns="0" tIns="0" rIns="0" bIns="0" rtlCol="0"/>
          <a:lstStyle/>
          <a:p>
            <a:endParaRPr sz="1539"/>
          </a:p>
        </p:txBody>
      </p:sp>
      <p:sp>
        <p:nvSpPr>
          <p:cNvPr id="8" name="object 8"/>
          <p:cNvSpPr/>
          <p:nvPr/>
        </p:nvSpPr>
        <p:spPr>
          <a:xfrm>
            <a:off x="3298330" y="4166798"/>
            <a:ext cx="281201" cy="83516"/>
          </a:xfrm>
          <a:prstGeom prst="rect">
            <a:avLst/>
          </a:prstGeom>
          <a:blipFill>
            <a:blip r:embed="rId7" cstate="print"/>
            <a:stretch>
              <a:fillRect/>
            </a:stretch>
          </a:blipFill>
        </p:spPr>
        <p:txBody>
          <a:bodyPr wrap="square" lIns="0" tIns="0" rIns="0" bIns="0" rtlCol="0"/>
          <a:lstStyle/>
          <a:p>
            <a:endParaRPr sz="1539"/>
          </a:p>
        </p:txBody>
      </p:sp>
      <p:sp>
        <p:nvSpPr>
          <p:cNvPr id="9" name="object 9"/>
          <p:cNvSpPr/>
          <p:nvPr/>
        </p:nvSpPr>
        <p:spPr>
          <a:xfrm>
            <a:off x="3859480" y="5307164"/>
            <a:ext cx="25099" cy="8277"/>
          </a:xfrm>
          <a:prstGeom prst="rect">
            <a:avLst/>
          </a:prstGeom>
          <a:blipFill>
            <a:blip r:embed="rId8" cstate="print"/>
            <a:stretch>
              <a:fillRect/>
            </a:stretch>
          </a:blipFill>
        </p:spPr>
        <p:txBody>
          <a:bodyPr wrap="square" lIns="0" tIns="0" rIns="0" bIns="0" rtlCol="0"/>
          <a:lstStyle/>
          <a:p>
            <a:endParaRPr sz="1539"/>
          </a:p>
        </p:txBody>
      </p:sp>
      <p:sp>
        <p:nvSpPr>
          <p:cNvPr id="10" name="object 10"/>
          <p:cNvSpPr/>
          <p:nvPr/>
        </p:nvSpPr>
        <p:spPr>
          <a:xfrm>
            <a:off x="4026473" y="4166797"/>
            <a:ext cx="266706" cy="293755"/>
          </a:xfrm>
          <a:prstGeom prst="rect">
            <a:avLst/>
          </a:prstGeom>
          <a:blipFill>
            <a:blip r:embed="rId9" cstate="print"/>
            <a:stretch>
              <a:fillRect/>
            </a:stretch>
          </a:blipFill>
        </p:spPr>
        <p:txBody>
          <a:bodyPr wrap="square" lIns="0" tIns="0" rIns="0" bIns="0" rtlCol="0"/>
          <a:lstStyle/>
          <a:p>
            <a:endParaRPr sz="1539"/>
          </a:p>
        </p:txBody>
      </p:sp>
      <p:sp>
        <p:nvSpPr>
          <p:cNvPr id="11" name="object 11"/>
          <p:cNvSpPr/>
          <p:nvPr/>
        </p:nvSpPr>
        <p:spPr>
          <a:xfrm>
            <a:off x="3348112" y="4221419"/>
            <a:ext cx="91718" cy="100670"/>
          </a:xfrm>
          <a:prstGeom prst="rect">
            <a:avLst/>
          </a:prstGeom>
          <a:blipFill>
            <a:blip r:embed="rId10" cstate="print"/>
            <a:stretch>
              <a:fillRect/>
            </a:stretch>
          </a:blipFill>
        </p:spPr>
        <p:txBody>
          <a:bodyPr wrap="square" lIns="0" tIns="0" rIns="0" bIns="0" rtlCol="0"/>
          <a:lstStyle/>
          <a:p>
            <a:endParaRPr sz="1539"/>
          </a:p>
        </p:txBody>
      </p:sp>
      <p:sp>
        <p:nvSpPr>
          <p:cNvPr id="12" name="object 12"/>
          <p:cNvSpPr/>
          <p:nvPr/>
        </p:nvSpPr>
        <p:spPr>
          <a:xfrm>
            <a:off x="965059" y="4420073"/>
            <a:ext cx="943950" cy="943952"/>
          </a:xfrm>
          <a:prstGeom prst="rect">
            <a:avLst/>
          </a:prstGeom>
          <a:blipFill>
            <a:blip r:embed="rId11" cstate="print"/>
            <a:stretch>
              <a:fillRect/>
            </a:stretch>
          </a:blipFill>
        </p:spPr>
        <p:txBody>
          <a:bodyPr wrap="square" lIns="0" tIns="0" rIns="0" bIns="0" rtlCol="0"/>
          <a:lstStyle/>
          <a:p>
            <a:endParaRPr sz="1539"/>
          </a:p>
        </p:txBody>
      </p:sp>
      <p:sp>
        <p:nvSpPr>
          <p:cNvPr id="13" name="object 13"/>
          <p:cNvSpPr/>
          <p:nvPr/>
        </p:nvSpPr>
        <p:spPr>
          <a:xfrm>
            <a:off x="1285579" y="6174860"/>
            <a:ext cx="205129" cy="123090"/>
          </a:xfrm>
          <a:prstGeom prst="rect">
            <a:avLst/>
          </a:prstGeom>
          <a:blipFill>
            <a:blip r:embed="rId12" cstate="print"/>
            <a:stretch>
              <a:fillRect/>
            </a:stretch>
          </a:blipFill>
        </p:spPr>
        <p:txBody>
          <a:bodyPr wrap="square" lIns="0" tIns="0" rIns="0" bIns="0" rtlCol="0"/>
          <a:lstStyle/>
          <a:p>
            <a:endParaRPr sz="1539"/>
          </a:p>
        </p:txBody>
      </p:sp>
      <p:sp>
        <p:nvSpPr>
          <p:cNvPr id="14" name="object 14"/>
          <p:cNvSpPr/>
          <p:nvPr/>
        </p:nvSpPr>
        <p:spPr>
          <a:xfrm>
            <a:off x="1113509" y="5353998"/>
            <a:ext cx="939268" cy="879189"/>
          </a:xfrm>
          <a:prstGeom prst="rect">
            <a:avLst/>
          </a:prstGeom>
          <a:blipFill>
            <a:blip r:embed="rId13" cstate="print"/>
            <a:stretch>
              <a:fillRect/>
            </a:stretch>
          </a:blipFill>
        </p:spPr>
        <p:txBody>
          <a:bodyPr wrap="square" lIns="0" tIns="0" rIns="0" bIns="0" rtlCol="0"/>
          <a:lstStyle/>
          <a:p>
            <a:endParaRPr sz="1539"/>
          </a:p>
        </p:txBody>
      </p:sp>
      <p:sp>
        <p:nvSpPr>
          <p:cNvPr id="15" name="object 15"/>
          <p:cNvSpPr/>
          <p:nvPr/>
        </p:nvSpPr>
        <p:spPr>
          <a:xfrm>
            <a:off x="1276650" y="6142932"/>
            <a:ext cx="267311" cy="105049"/>
          </a:xfrm>
          <a:prstGeom prst="rect">
            <a:avLst/>
          </a:prstGeom>
          <a:blipFill>
            <a:blip r:embed="rId14" cstate="print"/>
            <a:stretch>
              <a:fillRect/>
            </a:stretch>
          </a:blipFill>
        </p:spPr>
        <p:txBody>
          <a:bodyPr wrap="square" lIns="0" tIns="0" rIns="0" bIns="0" rtlCol="0"/>
          <a:lstStyle/>
          <a:p>
            <a:endParaRPr sz="1539"/>
          </a:p>
        </p:txBody>
      </p:sp>
      <p:sp>
        <p:nvSpPr>
          <p:cNvPr id="16" name="object 16"/>
          <p:cNvSpPr/>
          <p:nvPr/>
        </p:nvSpPr>
        <p:spPr>
          <a:xfrm>
            <a:off x="2034981" y="6074699"/>
            <a:ext cx="22471" cy="21176"/>
          </a:xfrm>
          <a:prstGeom prst="rect">
            <a:avLst/>
          </a:prstGeom>
          <a:blipFill>
            <a:blip r:embed="rId15" cstate="print"/>
            <a:stretch>
              <a:fillRect/>
            </a:stretch>
          </a:blipFill>
        </p:spPr>
        <p:txBody>
          <a:bodyPr wrap="square" lIns="0" tIns="0" rIns="0" bIns="0" rtlCol="0"/>
          <a:lstStyle/>
          <a:p>
            <a:endParaRPr sz="1539"/>
          </a:p>
        </p:txBody>
      </p:sp>
      <p:sp>
        <p:nvSpPr>
          <p:cNvPr id="17" name="object 17"/>
          <p:cNvSpPr/>
          <p:nvPr/>
        </p:nvSpPr>
        <p:spPr>
          <a:xfrm>
            <a:off x="2272426" y="5430671"/>
            <a:ext cx="943960" cy="943942"/>
          </a:xfrm>
          <a:prstGeom prst="rect">
            <a:avLst/>
          </a:prstGeom>
          <a:blipFill>
            <a:blip r:embed="rId16" cstate="print"/>
            <a:stretch>
              <a:fillRect/>
            </a:stretch>
          </a:blipFill>
        </p:spPr>
        <p:txBody>
          <a:bodyPr wrap="square" lIns="0" tIns="0" rIns="0" bIns="0" rtlCol="0"/>
          <a:lstStyle/>
          <a:p>
            <a:endParaRPr sz="1539"/>
          </a:p>
        </p:txBody>
      </p:sp>
      <p:sp>
        <p:nvSpPr>
          <p:cNvPr id="18" name="object 18"/>
          <p:cNvSpPr txBox="1"/>
          <p:nvPr/>
        </p:nvSpPr>
        <p:spPr>
          <a:xfrm>
            <a:off x="771366" y="1396173"/>
            <a:ext cx="6609309" cy="1074846"/>
          </a:xfrm>
          <a:prstGeom prst="rect">
            <a:avLst/>
          </a:prstGeom>
        </p:spPr>
        <p:txBody>
          <a:bodyPr vert="horz" wrap="square" lIns="0" tIns="0" rIns="0" bIns="0" rtlCol="0">
            <a:spAutoFit/>
          </a:bodyPr>
          <a:lstStyle/>
          <a:p>
            <a:pPr marL="178643" marR="45611" indent="-167783" algn="r">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latin typeface="Arial"/>
              <a:cs typeface="Arial"/>
            </a:endParaRPr>
          </a:p>
          <a:p>
            <a:pPr marL="513667" lvl="1" indent="-168326">
              <a:spcBef>
                <a:spcPts val="594"/>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latin typeface="Arial"/>
              <a:cs typeface="Arial"/>
            </a:endParaRPr>
          </a:p>
          <a:p>
            <a:pPr marL="513667" lvl="1" indent="-168326">
              <a:spcBef>
                <a:spcPts val="577"/>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latin typeface="Arial"/>
              <a:cs typeface="Arial"/>
            </a:endParaRPr>
          </a:p>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19" name="object 19"/>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12</a:t>
            </a:r>
            <a:r>
              <a:rPr sz="1112" spc="4" dirty="0">
                <a:solidFill>
                  <a:srgbClr val="FFFFFF"/>
                </a:solidFill>
                <a:latin typeface="Arial"/>
                <a:cs typeface="Arial"/>
              </a:rPr>
              <a:t>3</a:t>
            </a:r>
            <a:endParaRPr sz="1112">
              <a:latin typeface="Arial"/>
              <a:cs typeface="Arial"/>
            </a:endParaRPr>
          </a:p>
        </p:txBody>
      </p:sp>
      <p:sp>
        <p:nvSpPr>
          <p:cNvPr id="21" name="object 21"/>
          <p:cNvSpPr txBox="1"/>
          <p:nvPr/>
        </p:nvSpPr>
        <p:spPr>
          <a:xfrm>
            <a:off x="1948966" y="5089860"/>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22" name="object 22"/>
          <p:cNvSpPr txBox="1"/>
          <p:nvPr/>
        </p:nvSpPr>
        <p:spPr>
          <a:xfrm>
            <a:off x="3568215" y="4919241"/>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graphicFrame>
        <p:nvGraphicFramePr>
          <p:cNvPr id="20" name="object 20"/>
          <p:cNvGraphicFramePr>
            <a:graphicFrameLocks noGrp="1"/>
          </p:cNvGraphicFramePr>
          <p:nvPr/>
        </p:nvGraphicFramePr>
        <p:xfrm>
          <a:off x="5200214" y="2696529"/>
          <a:ext cx="3458881" cy="1913929"/>
        </p:xfrm>
        <a:graphic>
          <a:graphicData uri="http://schemas.openxmlformats.org/drawingml/2006/table">
            <a:tbl>
              <a:tblPr firstRow="1" bandRow="1">
                <a:tableStyleId>{2D5ABB26-0587-4C30-8999-92F81FD0307C}</a:tableStyleId>
              </a:tblPr>
              <a:tblGrid>
                <a:gridCol w="338848"/>
                <a:gridCol w="3120033"/>
              </a:tblGrid>
              <a:tr h="261311">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1652618">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40"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+WIND:4</a:t>
                      </a:r>
                      <a:r>
                        <a:rPr sz="1100" b="1" spc="5" dirty="0">
                          <a:solidFill>
                            <a:srgbClr val="231F20"/>
                          </a:solidFill>
                          <a:latin typeface="Calibri"/>
                          <a:cs typeface="Calibri"/>
                        </a:rPr>
                        <a:t>6</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60" dirty="0">
                          <a:solidFill>
                            <a:srgbClr val="231F20"/>
                          </a:solidFill>
                          <a:latin typeface="Times New Roman"/>
                          <a:cs typeface="Times New Roman"/>
                        </a:rPr>
                        <a:t> </a:t>
                      </a:r>
                      <a:r>
                        <a:rPr sz="1100" b="1" spc="-5" dirty="0">
                          <a:solidFill>
                            <a:srgbClr val="231F20"/>
                          </a:solidFill>
                          <a:latin typeface="Calibri"/>
                          <a:cs typeface="Calibri"/>
                        </a:rPr>
                        <a:t>C</a:t>
                      </a:r>
                      <a:r>
                        <a:rPr sz="1100" b="1" spc="5" dirty="0">
                          <a:solidFill>
                            <a:srgbClr val="231F20"/>
                          </a:solidFill>
                          <a:latin typeface="Calibri"/>
                          <a:cs typeface="Calibri"/>
                        </a:rPr>
                        <a:t>r</a:t>
                      </a:r>
                      <a:r>
                        <a:rPr sz="1100" b="1" dirty="0">
                          <a:solidFill>
                            <a:srgbClr val="231F20"/>
                          </a:solidFill>
                          <a:latin typeface="Calibri"/>
                          <a:cs typeface="Calibri"/>
                        </a:rPr>
                        <a:t>un</a:t>
                      </a:r>
                      <a:r>
                        <a:rPr sz="1100" b="1" spc="-5" dirty="0">
                          <a:solidFill>
                            <a:srgbClr val="231F20"/>
                          </a:solidFill>
                          <a:latin typeface="Calibri"/>
                          <a:cs typeface="Calibri"/>
                        </a:rPr>
                        <a:t>c</a:t>
                      </a:r>
                      <a:r>
                        <a:rPr sz="1100" b="1" spc="5" dirty="0">
                          <a:solidFill>
                            <a:srgbClr val="231F20"/>
                          </a:solidFill>
                          <a:latin typeface="Calibri"/>
                          <a:cs typeface="Calibri"/>
                        </a:rPr>
                        <a:t>h</a:t>
                      </a:r>
                      <a:r>
                        <a:rPr sz="1100" b="1" dirty="0">
                          <a:solidFill>
                            <a:srgbClr val="231F20"/>
                          </a:solidFill>
                          <a:latin typeface="Calibri"/>
                          <a:cs typeface="Calibri"/>
                        </a:rPr>
                        <a:t>ing</a:t>
                      </a:r>
                      <a:r>
                        <a:rPr sz="1100" b="1" spc="-10" dirty="0">
                          <a:solidFill>
                            <a:srgbClr val="231F20"/>
                          </a:solidFill>
                          <a:latin typeface="Times New Roman"/>
                          <a:cs typeface="Times New Roman"/>
                        </a:rPr>
                        <a:t> </a:t>
                      </a:r>
                      <a:r>
                        <a:rPr sz="1100" b="1" spc="-5" dirty="0">
                          <a:solidFill>
                            <a:srgbClr val="231F20"/>
                          </a:solidFill>
                          <a:latin typeface="Calibri"/>
                          <a:cs typeface="Calibri"/>
                        </a:rPr>
                        <a:t>P</a:t>
                      </a:r>
                      <a:r>
                        <a:rPr sz="1100" b="1" spc="-10" dirty="0">
                          <a:solidFill>
                            <a:srgbClr val="231F20"/>
                          </a:solidFill>
                          <a:latin typeface="Calibri"/>
                          <a:cs typeface="Calibri"/>
                        </a:rPr>
                        <a:t>S</a:t>
                      </a:r>
                      <a:r>
                        <a:rPr sz="1100" b="1" dirty="0">
                          <a:solidFill>
                            <a:srgbClr val="231F20"/>
                          </a:solidFill>
                          <a:latin typeface="Calibri"/>
                          <a:cs typeface="Calibri"/>
                        </a:rPr>
                        <a:t>K...</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25"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1</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nning</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dirty="0">
                          <a:solidFill>
                            <a:srgbClr val="231F20"/>
                          </a:solidFill>
                          <a:latin typeface="Calibri"/>
                          <a:cs typeface="Calibri"/>
                        </a:rPr>
                        <a:t>(0x0)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+WIND:1</a:t>
                      </a:r>
                      <a:r>
                        <a:rPr sz="1100" b="1" spc="5" dirty="0">
                          <a:solidFill>
                            <a:srgbClr val="231F20"/>
                          </a:solidFill>
                          <a:latin typeface="Calibri"/>
                          <a:cs typeface="Calibri"/>
                        </a:rPr>
                        <a:t>9</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Jo</a:t>
                      </a:r>
                      <a:r>
                        <a:rPr sz="1100" b="1" spc="5" dirty="0">
                          <a:solidFill>
                            <a:srgbClr val="231F20"/>
                          </a:solidFill>
                          <a:latin typeface="Calibri"/>
                          <a:cs typeface="Calibri"/>
                        </a:rPr>
                        <a:t>i</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4</a:t>
                      </a:r>
                      <a:r>
                        <a:rPr sz="1100" b="1" dirty="0">
                          <a:solidFill>
                            <a:srgbClr val="231F20"/>
                          </a:solidFill>
                          <a:latin typeface="Calibri"/>
                          <a:cs typeface="Calibri"/>
                        </a:rPr>
                        <a:t>:</a:t>
                      </a:r>
                      <a:r>
                        <a:rPr sz="1100" b="1" spc="-5" dirty="0">
                          <a:solidFill>
                            <a:srgbClr val="231F20"/>
                          </a:solidFill>
                          <a:latin typeface="Calibri"/>
                          <a:cs typeface="Calibri"/>
                        </a:rPr>
                        <a:t>D6</a:t>
                      </a:r>
                      <a:r>
                        <a:rPr sz="1100" b="1" spc="5" dirty="0">
                          <a:solidFill>
                            <a:srgbClr val="231F20"/>
                          </a:solidFill>
                          <a:latin typeface="Calibri"/>
                          <a:cs typeface="Calibri"/>
                        </a:rPr>
                        <a:t>:</a:t>
                      </a:r>
                      <a:r>
                        <a:rPr sz="1100" b="1" dirty="0">
                          <a:solidFill>
                            <a:srgbClr val="231F20"/>
                          </a:solidFill>
                          <a:latin typeface="Calibri"/>
                          <a:cs typeface="Calibri"/>
                        </a:rPr>
                        <a:t>4D</a:t>
                      </a:r>
                      <a:r>
                        <a:rPr sz="1100" b="1" spc="5" dirty="0">
                          <a:solidFill>
                            <a:srgbClr val="231F20"/>
                          </a:solidFill>
                          <a:latin typeface="Calibri"/>
                          <a:cs typeface="Calibri"/>
                        </a:rPr>
                        <a:t>:</a:t>
                      </a:r>
                      <a:r>
                        <a:rPr sz="1100" b="1" dirty="0">
                          <a:solidFill>
                            <a:srgbClr val="231F20"/>
                          </a:solidFill>
                          <a:latin typeface="Calibri"/>
                          <a:cs typeface="Calibri"/>
                        </a:rPr>
                        <a:t>2</a:t>
                      </a:r>
                      <a:r>
                        <a:rPr sz="1100" b="1" spc="5" dirty="0">
                          <a:solidFill>
                            <a:srgbClr val="231F20"/>
                          </a:solidFill>
                          <a:latin typeface="Calibri"/>
                          <a:cs typeface="Calibri"/>
                        </a:rPr>
                        <a:t>4</a:t>
                      </a:r>
                      <a:r>
                        <a:rPr sz="1100" b="1" dirty="0">
                          <a:solidFill>
                            <a:srgbClr val="231F20"/>
                          </a:solidFill>
                          <a:latin typeface="Calibri"/>
                          <a:cs typeface="Calibri"/>
                        </a:rPr>
                        <a:t>:3</a:t>
                      </a:r>
                      <a:r>
                        <a:rPr sz="1100" b="1" spc="5" dirty="0">
                          <a:solidFill>
                            <a:srgbClr val="231F20"/>
                          </a:solidFill>
                          <a:latin typeface="Calibri"/>
                          <a:cs typeface="Calibri"/>
                        </a:rPr>
                        <a:t>6</a:t>
                      </a:r>
                      <a:r>
                        <a:rPr sz="1100" b="1" dirty="0">
                          <a:solidFill>
                            <a:srgbClr val="231F20"/>
                          </a:solidFill>
                          <a:latin typeface="Calibri"/>
                          <a:cs typeface="Calibri"/>
                        </a:rPr>
                        <a:t>:00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Asso</a:t>
                      </a:r>
                      <a:r>
                        <a:rPr sz="1100" b="1" spc="-5" dirty="0">
                          <a:solidFill>
                            <a:srgbClr val="231F20"/>
                          </a:solidFill>
                          <a:latin typeface="Calibri"/>
                          <a:cs typeface="Calibri"/>
                        </a:rPr>
                        <a:t>c</a:t>
                      </a:r>
                      <a:r>
                        <a:rPr sz="1100" b="1" spc="5" dirty="0">
                          <a:solidFill>
                            <a:srgbClr val="231F20"/>
                          </a:solidFill>
                          <a:latin typeface="Calibri"/>
                          <a:cs typeface="Calibri"/>
                        </a:rPr>
                        <a:t>i</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i</a:t>
                      </a:r>
                      <a:r>
                        <a:rPr sz="1100" b="1" dirty="0">
                          <a:solidFill>
                            <a:srgbClr val="231F20"/>
                          </a:solidFill>
                          <a:latin typeface="Calibri"/>
                          <a:cs typeface="Calibri"/>
                        </a:rPr>
                        <a:t>on</a:t>
                      </a:r>
                      <a:r>
                        <a:rPr sz="1100" b="1" spc="-25" dirty="0">
                          <a:solidFill>
                            <a:srgbClr val="231F20"/>
                          </a:solidFill>
                          <a:latin typeface="Times New Roman"/>
                          <a:cs typeface="Times New Roman"/>
                        </a:rPr>
                        <a:t> </a:t>
                      </a:r>
                      <a:r>
                        <a:rPr sz="1100" b="1" spc="5" dirty="0">
                          <a:solidFill>
                            <a:srgbClr val="231F20"/>
                          </a:solidFill>
                          <a:latin typeface="Calibri"/>
                          <a:cs typeface="Calibri"/>
                        </a:rPr>
                        <a:t>w</a:t>
                      </a:r>
                      <a:r>
                        <a:rPr sz="1100" b="1" dirty="0">
                          <a:solidFill>
                            <a:srgbClr val="231F20"/>
                          </a:solidFill>
                          <a:latin typeface="Calibri"/>
                          <a:cs typeface="Calibri"/>
                        </a:rPr>
                        <a:t>ith</a:t>
                      </a:r>
                      <a:r>
                        <a:rPr sz="1100" b="1" spc="-30" dirty="0">
                          <a:solidFill>
                            <a:srgbClr val="231F20"/>
                          </a:solidFill>
                          <a:latin typeface="Times New Roman"/>
                          <a:cs typeface="Times New Roman"/>
                        </a:rPr>
                        <a:t> </a:t>
                      </a:r>
                      <a:r>
                        <a:rPr sz="1100" b="1" spc="-5" dirty="0">
                          <a:solidFill>
                            <a:srgbClr val="231F20"/>
                          </a:solidFill>
                          <a:latin typeface="Calibri"/>
                          <a:cs typeface="Calibri"/>
                        </a:rPr>
                        <a:t>'EN</a:t>
                      </a:r>
                      <a:r>
                        <a:rPr sz="1100" b="1" spc="5" dirty="0">
                          <a:solidFill>
                            <a:srgbClr val="231F20"/>
                          </a:solidFill>
                          <a:latin typeface="Calibri"/>
                          <a:cs typeface="Calibri"/>
                        </a:rPr>
                        <a:t>G</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50" dirty="0">
                          <a:solidFill>
                            <a:srgbClr val="231F20"/>
                          </a:solidFill>
                          <a:latin typeface="Times New Roman"/>
                          <a:cs typeface="Times New Roman"/>
                        </a:rPr>
                        <a:t> </a:t>
                      </a:r>
                      <a:r>
                        <a:rPr sz="1100" b="1" dirty="0">
                          <a:solidFill>
                            <a:srgbClr val="231F20"/>
                          </a:solidFill>
                          <a:latin typeface="Calibri"/>
                          <a:cs typeface="Calibri"/>
                        </a:rPr>
                        <a:t>su</a:t>
                      </a:r>
                      <a:r>
                        <a:rPr sz="1100" b="1" spc="-5" dirty="0">
                          <a:solidFill>
                            <a:srgbClr val="231F20"/>
                          </a:solidFill>
                          <a:latin typeface="Calibri"/>
                          <a:cs typeface="Calibri"/>
                        </a:rPr>
                        <a:t>c</a:t>
                      </a:r>
                      <a:r>
                        <a:rPr sz="1100" b="1" dirty="0">
                          <a:solidFill>
                            <a:srgbClr val="231F20"/>
                          </a:solidFill>
                          <a:latin typeface="Calibri"/>
                          <a:cs typeface="Calibri"/>
                        </a:rPr>
                        <a:t>c</a:t>
                      </a:r>
                      <a:r>
                        <a:rPr sz="1100" b="1" spc="-5" dirty="0">
                          <a:solidFill>
                            <a:srgbClr val="231F20"/>
                          </a:solidFill>
                          <a:latin typeface="Calibri"/>
                          <a:cs typeface="Calibri"/>
                        </a:rPr>
                        <a:t>e</a:t>
                      </a:r>
                      <a:r>
                        <a:rPr sz="1100" b="1" dirty="0">
                          <a:solidFill>
                            <a:srgbClr val="231F20"/>
                          </a:solidFill>
                          <a:latin typeface="Calibri"/>
                          <a:cs typeface="Calibri"/>
                        </a:rPr>
                        <a:t>s</a:t>
                      </a:r>
                      <a:r>
                        <a:rPr sz="1100" b="1" spc="-15" dirty="0">
                          <a:solidFill>
                            <a:srgbClr val="231F20"/>
                          </a:solidFill>
                          <a:latin typeface="Calibri"/>
                          <a:cs typeface="Calibri"/>
                        </a:rPr>
                        <a:t>s</a:t>
                      </a:r>
                      <a:r>
                        <a:rPr sz="1100" b="1" dirty="0">
                          <a:solidFill>
                            <a:srgbClr val="231F20"/>
                          </a:solidFill>
                          <a:latin typeface="Calibri"/>
                          <a:cs typeface="Calibri"/>
                        </a:rPr>
                        <a:t>ful</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+WIND:5</a:t>
                      </a:r>
                      <a:r>
                        <a:rPr sz="1100" b="1" spc="5" dirty="0">
                          <a:solidFill>
                            <a:srgbClr val="231F20"/>
                          </a:solidFill>
                          <a:latin typeface="Calibri"/>
                          <a:cs typeface="Calibri"/>
                        </a:rPr>
                        <a:t>1</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4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a:t>
                      </a:r>
                      <a:r>
                        <a:rPr sz="1100" b="1" dirty="0">
                          <a:solidFill>
                            <a:srgbClr val="231F20"/>
                          </a:solidFill>
                          <a:latin typeface="Calibri"/>
                          <a:cs typeface="Calibri"/>
                        </a:rPr>
                        <a:t>ndsh</a:t>
                      </a:r>
                      <a:r>
                        <a:rPr sz="1100" b="1" spc="-5" dirty="0">
                          <a:solidFill>
                            <a:srgbClr val="231F20"/>
                          </a:solidFill>
                          <a:latin typeface="Calibri"/>
                          <a:cs typeface="Calibri"/>
                        </a:rPr>
                        <a:t>a</a:t>
                      </a:r>
                      <a:r>
                        <a:rPr sz="1100" b="1" spc="-40" dirty="0">
                          <a:solidFill>
                            <a:srgbClr val="231F20"/>
                          </a:solidFill>
                          <a:latin typeface="Calibri"/>
                          <a:cs typeface="Calibri"/>
                        </a:rPr>
                        <a:t>k</a:t>
                      </a:r>
                      <a:r>
                        <a:rPr sz="1100" b="1" dirty="0">
                          <a:solidFill>
                            <a:srgbClr val="231F20"/>
                          </a:solidFill>
                          <a:latin typeface="Calibri"/>
                          <a:cs typeface="Calibri"/>
                        </a:rPr>
                        <a:t>e</a:t>
                      </a:r>
                      <a:r>
                        <a:rPr sz="1100" b="1" spc="-1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4</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Up:</a:t>
                      </a:r>
                      <a:r>
                        <a:rPr sz="1100" b="1" spc="-5" dirty="0">
                          <a:solidFill>
                            <a:srgbClr val="231F20"/>
                          </a:solidFill>
                          <a:latin typeface="Times New Roman"/>
                          <a:cs typeface="Times New Roman"/>
                        </a:rPr>
                        <a:t> </a:t>
                      </a:r>
                      <a:r>
                        <a:rPr sz="1100" b="1" dirty="0">
                          <a:solidFill>
                            <a:srgbClr val="231F20"/>
                          </a:solidFill>
                          <a:latin typeface="Calibri"/>
                          <a:cs typeface="Calibri"/>
                        </a:rPr>
                        <a:t>192.168.0.1xx</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4276046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566971" cy="421013"/>
          </a:xfrm>
          <a:prstGeom prst="rect">
            <a:avLst/>
          </a:prstGeom>
        </p:spPr>
        <p:txBody>
          <a:bodyPr vert="horz" wrap="square" lIns="0" tIns="0" rIns="0" bIns="0" rtlCol="0">
            <a:spAutoFit/>
          </a:bodyPr>
          <a:lstStyle/>
          <a:p>
            <a:pPr marL="4411782"/>
            <a:r>
              <a:rPr spc="9" dirty="0"/>
              <a:t>L</a:t>
            </a:r>
            <a:r>
              <a:rPr spc="17" dirty="0"/>
              <a:t>a</a:t>
            </a:r>
            <a:r>
              <a:rPr spc="13" dirty="0"/>
              <a:t>b</a:t>
            </a:r>
            <a:r>
              <a:rPr spc="77" dirty="0">
                <a:latin typeface="Times New Roman"/>
                <a:cs typeface="Times New Roman"/>
              </a:rPr>
              <a:t> </a:t>
            </a:r>
            <a:r>
              <a:rPr spc="21" dirty="0"/>
              <a:t>1</a:t>
            </a:r>
            <a:r>
              <a:rPr spc="9" dirty="0"/>
              <a:t>2</a:t>
            </a:r>
            <a:r>
              <a:rPr spc="4" dirty="0"/>
              <a:t>:</a:t>
            </a:r>
            <a:r>
              <a:rPr spc="97" dirty="0">
                <a:latin typeface="Times New Roman"/>
                <a:cs typeface="Times New Roman"/>
              </a:rPr>
              <a:t> </a:t>
            </a:r>
            <a:r>
              <a:rPr spc="9" dirty="0"/>
              <a:t>In</a:t>
            </a:r>
            <a:r>
              <a:rPr spc="21" dirty="0"/>
              <a:t>p</a:t>
            </a:r>
            <a:r>
              <a:rPr spc="9" dirty="0"/>
              <a:t>u</a:t>
            </a:r>
            <a:r>
              <a:rPr spc="4" dirty="0"/>
              <a:t>t</a:t>
            </a:r>
            <a:r>
              <a:rPr spc="77" dirty="0">
                <a:latin typeface="Times New Roman"/>
                <a:cs typeface="Times New Roman"/>
              </a:rPr>
              <a:t> </a:t>
            </a:r>
            <a:r>
              <a:rPr spc="9" dirty="0"/>
              <a:t>d</a:t>
            </a:r>
            <a:r>
              <a:rPr spc="17" dirty="0"/>
              <a:t>emo</a:t>
            </a:r>
          </a:p>
        </p:txBody>
      </p:sp>
      <p:sp>
        <p:nvSpPr>
          <p:cNvPr id="3" name="object 3"/>
          <p:cNvSpPr txBox="1"/>
          <p:nvPr/>
        </p:nvSpPr>
        <p:spPr>
          <a:xfrm>
            <a:off x="771346" y="1328570"/>
            <a:ext cx="3281305" cy="110523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Open</a:t>
            </a:r>
            <a:r>
              <a:rPr sz="1881" spc="26" dirty="0">
                <a:solidFill>
                  <a:srgbClr val="192450"/>
                </a:solidFill>
                <a:latin typeface="Times New Roman"/>
                <a:cs typeface="Times New Roman"/>
              </a:rPr>
              <a:t> </a:t>
            </a:r>
            <a:r>
              <a:rPr sz="1881" dirty="0">
                <a:solidFill>
                  <a:srgbClr val="192450"/>
                </a:solidFill>
                <a:latin typeface="Arial"/>
                <a:cs typeface="Arial"/>
              </a:rPr>
              <a:t>your</a:t>
            </a:r>
            <a:r>
              <a:rPr sz="1881" spc="38" dirty="0">
                <a:solidFill>
                  <a:srgbClr val="192450"/>
                </a:solidFill>
                <a:latin typeface="Times New Roman"/>
                <a:cs typeface="Times New Roman"/>
              </a:rPr>
              <a:t> </a:t>
            </a:r>
            <a:r>
              <a:rPr sz="1881" spc="-4" dirty="0">
                <a:solidFill>
                  <a:srgbClr val="192450"/>
                </a:solidFill>
                <a:latin typeface="Arial"/>
                <a:cs typeface="Arial"/>
              </a:rPr>
              <a:t>w</a:t>
            </a:r>
            <a:r>
              <a:rPr sz="1881" dirty="0">
                <a:solidFill>
                  <a:srgbClr val="192450"/>
                </a:solidFill>
                <a:latin typeface="Arial"/>
                <a:cs typeface="Arial"/>
              </a:rPr>
              <a:t>eb</a:t>
            </a:r>
            <a:r>
              <a:rPr sz="1881" spc="38"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r</a:t>
            </a:r>
            <a:r>
              <a:rPr sz="1881" spc="-4" dirty="0">
                <a:solidFill>
                  <a:srgbClr val="192450"/>
                </a:solidFill>
                <a:latin typeface="Arial"/>
                <a:cs typeface="Arial"/>
              </a:rPr>
              <a:t>o</a:t>
            </a:r>
            <a:r>
              <a:rPr sz="1881" dirty="0">
                <a:solidFill>
                  <a:srgbClr val="192450"/>
                </a:solidFill>
                <a:latin typeface="Arial"/>
                <a:cs typeface="Arial"/>
              </a:rPr>
              <a:t>ws</a:t>
            </a:r>
            <a:r>
              <a:rPr sz="1881" spc="4" dirty="0">
                <a:solidFill>
                  <a:srgbClr val="192450"/>
                </a:solidFill>
                <a:latin typeface="Arial"/>
                <a:cs typeface="Arial"/>
              </a:rPr>
              <a:t>e</a:t>
            </a:r>
            <a:r>
              <a:rPr sz="1881" dirty="0">
                <a:solidFill>
                  <a:srgbClr val="192450"/>
                </a:solidFill>
                <a:latin typeface="Arial"/>
                <a:cs typeface="Arial"/>
              </a:rPr>
              <a:t>r</a:t>
            </a:r>
            <a:endParaRPr sz="1881">
              <a:latin typeface="Arial"/>
              <a:cs typeface="Arial"/>
            </a:endParaRPr>
          </a:p>
          <a:p>
            <a:pPr>
              <a:spcBef>
                <a:spcPts val="36"/>
              </a:spcBef>
            </a:pPr>
            <a:endParaRPr sz="1967">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In</a:t>
            </a:r>
            <a:r>
              <a:rPr sz="1667" spc="51" dirty="0">
                <a:solidFill>
                  <a:srgbClr val="192450"/>
                </a:solidFill>
                <a:latin typeface="Times New Roman"/>
                <a:cs typeface="Times New Roman"/>
              </a:rPr>
              <a:t> </a:t>
            </a:r>
            <a:r>
              <a:rPr sz="1667" spc="4" dirty="0">
                <a:solidFill>
                  <a:srgbClr val="192450"/>
                </a:solidFill>
                <a:latin typeface="Arial"/>
                <a:cs typeface="Arial"/>
              </a:rPr>
              <a:t>the</a:t>
            </a:r>
            <a:r>
              <a:rPr sz="1667" spc="43" dirty="0">
                <a:solidFill>
                  <a:srgbClr val="192450"/>
                </a:solidFill>
                <a:latin typeface="Times New Roman"/>
                <a:cs typeface="Times New Roman"/>
              </a:rPr>
              <a:t> </a:t>
            </a:r>
            <a:r>
              <a:rPr sz="1667" spc="4" dirty="0">
                <a:solidFill>
                  <a:srgbClr val="192450"/>
                </a:solidFill>
                <a:latin typeface="Arial"/>
                <a:cs typeface="Arial"/>
              </a:rPr>
              <a:t>a</a:t>
            </a:r>
            <a:r>
              <a:rPr sz="1667" spc="-4" dirty="0">
                <a:solidFill>
                  <a:srgbClr val="192450"/>
                </a:solidFill>
                <a:latin typeface="Arial"/>
                <a:cs typeface="Arial"/>
              </a:rPr>
              <a:t>d</a:t>
            </a:r>
            <a:r>
              <a:rPr sz="1667" dirty="0">
                <a:solidFill>
                  <a:srgbClr val="192450"/>
                </a:solidFill>
                <a:latin typeface="Arial"/>
                <a:cs typeface="Arial"/>
              </a:rPr>
              <a:t>d</a:t>
            </a:r>
            <a:r>
              <a:rPr sz="1667" spc="4" dirty="0">
                <a:solidFill>
                  <a:srgbClr val="192450"/>
                </a:solidFill>
                <a:latin typeface="Arial"/>
                <a:cs typeface="Arial"/>
              </a:rPr>
              <a:t>r</a:t>
            </a:r>
            <a:r>
              <a:rPr sz="1667" dirty="0">
                <a:solidFill>
                  <a:srgbClr val="192450"/>
                </a:solidFill>
                <a:latin typeface="Arial"/>
                <a:cs typeface="Arial"/>
              </a:rPr>
              <a:t>e</a:t>
            </a:r>
            <a:r>
              <a:rPr sz="1667" spc="4" dirty="0">
                <a:solidFill>
                  <a:srgbClr val="192450"/>
                </a:solidFill>
                <a:latin typeface="Arial"/>
                <a:cs typeface="Arial"/>
              </a:rPr>
              <a:t>ss</a:t>
            </a:r>
            <a:r>
              <a:rPr sz="1667" spc="64" dirty="0">
                <a:solidFill>
                  <a:srgbClr val="192450"/>
                </a:solidFill>
                <a:latin typeface="Times New Roman"/>
                <a:cs typeface="Times New Roman"/>
              </a:rPr>
              <a:t> </a:t>
            </a:r>
            <a:r>
              <a:rPr sz="1667" dirty="0">
                <a:solidFill>
                  <a:srgbClr val="192450"/>
                </a:solidFill>
                <a:latin typeface="Arial"/>
                <a:cs typeface="Arial"/>
              </a:rPr>
              <a:t>ba</a:t>
            </a:r>
            <a:r>
              <a:rPr sz="1667" spc="-90" dirty="0">
                <a:solidFill>
                  <a:srgbClr val="192450"/>
                </a:solidFill>
                <a:latin typeface="Arial"/>
                <a:cs typeface="Arial"/>
              </a:rPr>
              <a:t>r</a:t>
            </a:r>
            <a:r>
              <a:rPr sz="1667" spc="4" dirty="0">
                <a:solidFill>
                  <a:srgbClr val="192450"/>
                </a:solidFill>
                <a:latin typeface="Arial"/>
                <a:cs typeface="Arial"/>
              </a:rPr>
              <a:t>,</a:t>
            </a:r>
            <a:r>
              <a:rPr sz="1667" spc="47" dirty="0">
                <a:solidFill>
                  <a:srgbClr val="192450"/>
                </a:solidFill>
                <a:latin typeface="Times New Roman"/>
                <a:cs typeface="Times New Roman"/>
              </a:rPr>
              <a:t> </a:t>
            </a:r>
            <a:r>
              <a:rPr sz="1667" spc="4" dirty="0">
                <a:solidFill>
                  <a:srgbClr val="192450"/>
                </a:solidFill>
                <a:latin typeface="Arial"/>
                <a:cs typeface="Arial"/>
              </a:rPr>
              <a:t>t</a:t>
            </a:r>
            <a:r>
              <a:rPr sz="1667" spc="-17" dirty="0">
                <a:solidFill>
                  <a:srgbClr val="192450"/>
                </a:solidFill>
                <a:latin typeface="Arial"/>
                <a:cs typeface="Arial"/>
              </a:rPr>
              <a:t>y</a:t>
            </a:r>
            <a:r>
              <a:rPr sz="1667" dirty="0">
                <a:solidFill>
                  <a:srgbClr val="192450"/>
                </a:solidFill>
                <a:latin typeface="Arial"/>
                <a:cs typeface="Arial"/>
              </a:rPr>
              <a:t>p</a:t>
            </a:r>
            <a:r>
              <a:rPr sz="1667" spc="9" dirty="0">
                <a:solidFill>
                  <a:srgbClr val="192450"/>
                </a:solidFill>
                <a:latin typeface="Arial"/>
                <a:cs typeface="Arial"/>
              </a:rPr>
              <a:t>e</a:t>
            </a:r>
            <a:endParaRPr sz="1667">
              <a:latin typeface="Arial"/>
              <a:cs typeface="Arial"/>
            </a:endParaRPr>
          </a:p>
          <a:p>
            <a:pPr marL="178643">
              <a:spcBef>
                <a:spcPts val="34"/>
              </a:spcBef>
            </a:pPr>
            <a:r>
              <a:rPr sz="1667" spc="4" dirty="0">
                <a:solidFill>
                  <a:srgbClr val="37A9DB"/>
                </a:solidFill>
                <a:latin typeface="Arial"/>
                <a:cs typeface="Arial"/>
              </a:rPr>
              <a:t>1</a:t>
            </a:r>
            <a:r>
              <a:rPr sz="1667" spc="-4" dirty="0">
                <a:solidFill>
                  <a:srgbClr val="37A9DB"/>
                </a:solidFill>
                <a:latin typeface="Arial"/>
                <a:cs typeface="Arial"/>
              </a:rPr>
              <a:t>9</a:t>
            </a:r>
            <a:r>
              <a:rPr sz="1667" dirty="0">
                <a:solidFill>
                  <a:srgbClr val="37A9DB"/>
                </a:solidFill>
                <a:latin typeface="Arial"/>
                <a:cs typeface="Arial"/>
              </a:rPr>
              <a:t>2.1</a:t>
            </a:r>
            <a:r>
              <a:rPr sz="1667" spc="4" dirty="0">
                <a:solidFill>
                  <a:srgbClr val="37A9DB"/>
                </a:solidFill>
                <a:latin typeface="Arial"/>
                <a:cs typeface="Arial"/>
              </a:rPr>
              <a:t>6</a:t>
            </a:r>
            <a:r>
              <a:rPr sz="1667" spc="-4" dirty="0">
                <a:solidFill>
                  <a:srgbClr val="37A9DB"/>
                </a:solidFill>
                <a:latin typeface="Arial"/>
                <a:cs typeface="Arial"/>
              </a:rPr>
              <a:t>8</a:t>
            </a:r>
            <a:r>
              <a:rPr sz="1667" spc="4" dirty="0">
                <a:solidFill>
                  <a:srgbClr val="37A9DB"/>
                </a:solidFill>
                <a:latin typeface="Arial"/>
                <a:cs typeface="Arial"/>
              </a:rPr>
              <a:t>.</a:t>
            </a:r>
            <a:r>
              <a:rPr sz="1667" spc="-4" dirty="0">
                <a:solidFill>
                  <a:srgbClr val="37A9DB"/>
                </a:solidFill>
                <a:latin typeface="Arial"/>
                <a:cs typeface="Arial"/>
              </a:rPr>
              <a:t>x</a:t>
            </a:r>
            <a:r>
              <a:rPr sz="1667" spc="4" dirty="0">
                <a:solidFill>
                  <a:srgbClr val="37A9DB"/>
                </a:solidFill>
                <a:latin typeface="Arial"/>
                <a:cs typeface="Arial"/>
              </a:rPr>
              <a:t>.1</a:t>
            </a:r>
            <a:r>
              <a:rPr sz="1667" spc="-9" dirty="0">
                <a:solidFill>
                  <a:srgbClr val="37A9DB"/>
                </a:solidFill>
                <a:latin typeface="Arial"/>
                <a:cs typeface="Arial"/>
              </a:rPr>
              <a:t>xx</a:t>
            </a:r>
            <a:r>
              <a:rPr sz="1667" spc="4" dirty="0">
                <a:solidFill>
                  <a:srgbClr val="37A9DB"/>
                </a:solidFill>
                <a:latin typeface="Arial"/>
                <a:cs typeface="Arial"/>
              </a:rPr>
              <a:t>/in</a:t>
            </a:r>
            <a:r>
              <a:rPr sz="1667" spc="-4" dirty="0">
                <a:solidFill>
                  <a:srgbClr val="37A9DB"/>
                </a:solidFill>
                <a:latin typeface="Arial"/>
                <a:cs typeface="Arial"/>
              </a:rPr>
              <a:t>p</a:t>
            </a:r>
            <a:r>
              <a:rPr sz="1667" dirty="0">
                <a:solidFill>
                  <a:srgbClr val="37A9DB"/>
                </a:solidFill>
                <a:latin typeface="Arial"/>
                <a:cs typeface="Arial"/>
              </a:rPr>
              <a:t>ut</a:t>
            </a:r>
            <a:r>
              <a:rPr sz="1667" spc="9" dirty="0">
                <a:solidFill>
                  <a:srgbClr val="37A9DB"/>
                </a:solidFill>
                <a:latin typeface="Arial"/>
                <a:cs typeface="Arial"/>
              </a:rPr>
              <a:t>_</a:t>
            </a:r>
            <a:r>
              <a:rPr sz="1667" spc="4" dirty="0">
                <a:solidFill>
                  <a:srgbClr val="37A9DB"/>
                </a:solidFill>
                <a:latin typeface="Arial"/>
                <a:cs typeface="Arial"/>
              </a:rPr>
              <a:t>d</a:t>
            </a:r>
            <a:r>
              <a:rPr sz="1667" spc="-4" dirty="0">
                <a:solidFill>
                  <a:srgbClr val="37A9DB"/>
                </a:solidFill>
                <a:latin typeface="Arial"/>
                <a:cs typeface="Arial"/>
              </a:rPr>
              <a:t>e</a:t>
            </a:r>
            <a:r>
              <a:rPr sz="1667" spc="9" dirty="0">
                <a:solidFill>
                  <a:srgbClr val="37A9DB"/>
                </a:solidFill>
                <a:latin typeface="Arial"/>
                <a:cs typeface="Arial"/>
              </a:rPr>
              <a:t>mo.s</a:t>
            </a:r>
            <a:r>
              <a:rPr sz="1667" dirty="0">
                <a:solidFill>
                  <a:srgbClr val="37A9DB"/>
                </a:solidFill>
                <a:latin typeface="Arial"/>
                <a:cs typeface="Arial"/>
              </a:rPr>
              <a:t>h</a:t>
            </a:r>
            <a:r>
              <a:rPr sz="1667" spc="4" dirty="0">
                <a:solidFill>
                  <a:srgbClr val="37A9DB"/>
                </a:solidFill>
                <a:latin typeface="Arial"/>
                <a:cs typeface="Arial"/>
              </a:rPr>
              <a:t>tml</a:t>
            </a:r>
            <a:endParaRPr sz="1667">
              <a:latin typeface="Arial"/>
              <a:cs typeface="Arial"/>
            </a:endParaRPr>
          </a:p>
        </p:txBody>
      </p:sp>
      <p:sp>
        <p:nvSpPr>
          <p:cNvPr id="4" name="object 4"/>
          <p:cNvSpPr txBox="1"/>
          <p:nvPr/>
        </p:nvSpPr>
        <p:spPr>
          <a:xfrm>
            <a:off x="771344" y="3795592"/>
            <a:ext cx="3540314" cy="1298112"/>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4" dirty="0">
                <a:solidFill>
                  <a:srgbClr val="192450"/>
                </a:solidFill>
                <a:latin typeface="Arial"/>
                <a:cs typeface="Arial"/>
              </a:rPr>
              <a:t>Ins</a:t>
            </a:r>
            <a:r>
              <a:rPr sz="1667" dirty="0">
                <a:solidFill>
                  <a:srgbClr val="192450"/>
                </a:solidFill>
                <a:latin typeface="Arial"/>
                <a:cs typeface="Arial"/>
              </a:rPr>
              <a:t>e</a:t>
            </a:r>
            <a:r>
              <a:rPr sz="1667" spc="4" dirty="0">
                <a:solidFill>
                  <a:srgbClr val="192450"/>
                </a:solidFill>
                <a:latin typeface="Arial"/>
                <a:cs typeface="Arial"/>
              </a:rPr>
              <a:t>rt</a:t>
            </a:r>
            <a:r>
              <a:rPr sz="1667" spc="60"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9" dirty="0">
                <a:solidFill>
                  <a:srgbClr val="192450"/>
                </a:solidFill>
                <a:latin typeface="Arial"/>
                <a:cs typeface="Arial"/>
              </a:rPr>
              <a:t>mess</a:t>
            </a:r>
            <a:r>
              <a:rPr sz="1667" dirty="0">
                <a:solidFill>
                  <a:srgbClr val="192450"/>
                </a:solidFill>
                <a:latin typeface="Arial"/>
                <a:cs typeface="Arial"/>
              </a:rPr>
              <a:t>a</a:t>
            </a:r>
            <a:r>
              <a:rPr sz="1667" spc="4" dirty="0">
                <a:solidFill>
                  <a:srgbClr val="192450"/>
                </a:solidFill>
                <a:latin typeface="Arial"/>
                <a:cs typeface="Arial"/>
              </a:rPr>
              <a:t>g</a:t>
            </a:r>
            <a:r>
              <a:rPr sz="1667" spc="9" dirty="0">
                <a:solidFill>
                  <a:srgbClr val="192450"/>
                </a:solidFill>
                <a:latin typeface="Arial"/>
                <a:cs typeface="Arial"/>
              </a:rPr>
              <a:t>e</a:t>
            </a:r>
            <a:r>
              <a:rPr sz="1667" spc="56" dirty="0">
                <a:solidFill>
                  <a:srgbClr val="192450"/>
                </a:solidFill>
                <a:latin typeface="Times New Roman"/>
                <a:cs typeface="Times New Roman"/>
              </a:rPr>
              <a:t> </a:t>
            </a:r>
            <a:r>
              <a:rPr sz="1667" spc="4" dirty="0">
                <a:solidFill>
                  <a:srgbClr val="192450"/>
                </a:solidFill>
                <a:latin typeface="Arial"/>
                <a:cs typeface="Arial"/>
              </a:rPr>
              <a:t>to</a:t>
            </a:r>
            <a:r>
              <a:rPr sz="1667" spc="43"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4" dirty="0">
                <a:solidFill>
                  <a:srgbClr val="192450"/>
                </a:solidFill>
                <a:latin typeface="Arial"/>
                <a:cs typeface="Arial"/>
              </a:rPr>
              <a:t>cli</a:t>
            </a:r>
            <a:r>
              <a:rPr sz="1667" spc="-4" dirty="0">
                <a:solidFill>
                  <a:srgbClr val="192450"/>
                </a:solidFill>
                <a:latin typeface="Arial"/>
                <a:cs typeface="Arial"/>
              </a:rPr>
              <a:t>e</a:t>
            </a:r>
            <a:r>
              <a:rPr sz="1667" dirty="0">
                <a:solidFill>
                  <a:srgbClr val="192450"/>
                </a:solidFill>
                <a:latin typeface="Arial"/>
                <a:cs typeface="Arial"/>
              </a:rPr>
              <a:t>nt</a:t>
            </a:r>
            <a:endParaRPr sz="1667">
              <a:latin typeface="Arial"/>
              <a:cs typeface="Arial"/>
            </a:endParaRPr>
          </a:p>
          <a:p>
            <a:pPr marL="178643" marR="4344">
              <a:lnSpc>
                <a:spcPct val="101699"/>
              </a:lnSpc>
            </a:pPr>
            <a:r>
              <a:rPr sz="1667" dirty="0">
                <a:solidFill>
                  <a:srgbClr val="37A9DB"/>
                </a:solidFill>
                <a:latin typeface="Arial"/>
                <a:cs typeface="Arial"/>
              </a:rPr>
              <a:t>i.e</a:t>
            </a:r>
            <a:r>
              <a:rPr sz="1667" spc="4" dirty="0">
                <a:solidFill>
                  <a:srgbClr val="37A9DB"/>
                </a:solidFill>
                <a:latin typeface="Arial"/>
                <a:cs typeface="Arial"/>
              </a:rPr>
              <a:t>.</a:t>
            </a:r>
            <a:r>
              <a:rPr sz="1667" spc="56" dirty="0">
                <a:solidFill>
                  <a:srgbClr val="37A9DB"/>
                </a:solidFill>
                <a:latin typeface="Times New Roman"/>
                <a:cs typeface="Times New Roman"/>
              </a:rPr>
              <a:t> </a:t>
            </a:r>
            <a:r>
              <a:rPr sz="1667" spc="4"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68" dirty="0">
                <a:solidFill>
                  <a:srgbClr val="37A9DB"/>
                </a:solidFill>
                <a:latin typeface="Times New Roman"/>
                <a:cs typeface="Times New Roman"/>
              </a:rPr>
              <a:t> </a:t>
            </a:r>
            <a:r>
              <a:rPr sz="1667" dirty="0">
                <a:solidFill>
                  <a:srgbClr val="37A9DB"/>
                </a:solidFill>
                <a:latin typeface="Arial"/>
                <a:cs typeface="Arial"/>
              </a:rPr>
              <a:t>«te</a:t>
            </a:r>
            <a:r>
              <a:rPr sz="1667" spc="4" dirty="0">
                <a:solidFill>
                  <a:srgbClr val="37A9DB"/>
                </a:solidFill>
                <a:latin typeface="Arial"/>
                <a:cs typeface="Arial"/>
              </a:rPr>
              <a:t>st»</a:t>
            </a:r>
            <a:r>
              <a:rPr sz="1667" spc="51" dirty="0">
                <a:solidFill>
                  <a:srgbClr val="37A9DB"/>
                </a:solidFill>
                <a:latin typeface="Times New Roman"/>
                <a:cs typeface="Times New Roman"/>
              </a:rPr>
              <a:t> </a:t>
            </a:r>
            <a:r>
              <a:rPr sz="1667" spc="9" dirty="0">
                <a:solidFill>
                  <a:srgbClr val="37A9DB"/>
                </a:solidFill>
                <a:latin typeface="Arial"/>
                <a:cs typeface="Arial"/>
              </a:rPr>
              <a:t>(</a:t>
            </a:r>
            <a:r>
              <a:rPr sz="1667" b="1" spc="4" dirty="0">
                <a:solidFill>
                  <a:srgbClr val="37A9DB"/>
                </a:solidFill>
                <a:latin typeface="Arial"/>
                <a:cs typeface="Arial"/>
              </a:rPr>
              <a:t>sug</a:t>
            </a:r>
            <a:r>
              <a:rPr sz="1667" b="1" spc="13" dirty="0">
                <a:solidFill>
                  <a:srgbClr val="37A9DB"/>
                </a:solidFill>
                <a:latin typeface="Arial"/>
                <a:cs typeface="Arial"/>
              </a:rPr>
              <a:t>g</a:t>
            </a:r>
            <a:r>
              <a:rPr sz="1667" b="1" spc="4" dirty="0">
                <a:solidFill>
                  <a:srgbClr val="37A9DB"/>
                </a:solidFill>
                <a:latin typeface="Arial"/>
                <a:cs typeface="Arial"/>
              </a:rPr>
              <a:t>e</a:t>
            </a:r>
            <a:r>
              <a:rPr sz="1667" b="1" spc="-4" dirty="0">
                <a:solidFill>
                  <a:srgbClr val="37A9DB"/>
                </a:solidFill>
                <a:latin typeface="Arial"/>
                <a:cs typeface="Arial"/>
              </a:rPr>
              <a:t>s</a:t>
            </a:r>
            <a:r>
              <a:rPr sz="1667" b="1" spc="4" dirty="0">
                <a:solidFill>
                  <a:srgbClr val="37A9DB"/>
                </a:solidFill>
                <a:latin typeface="Arial"/>
                <a:cs typeface="Arial"/>
              </a:rPr>
              <a:t>ted</a:t>
            </a:r>
            <a:r>
              <a:rPr sz="1667" b="1" spc="47" dirty="0">
                <a:solidFill>
                  <a:srgbClr val="37A9DB"/>
                </a:solidFill>
                <a:latin typeface="Times New Roman"/>
                <a:cs typeface="Times New Roman"/>
              </a:rPr>
              <a:t> </a:t>
            </a:r>
            <a:r>
              <a:rPr sz="1667" b="1" spc="9" dirty="0">
                <a:solidFill>
                  <a:srgbClr val="37A9DB"/>
                </a:solidFill>
                <a:latin typeface="Arial"/>
                <a:cs typeface="Arial"/>
              </a:rPr>
              <a:t>–</a:t>
            </a:r>
            <a:r>
              <a:rPr sz="1667" b="1" spc="51" dirty="0">
                <a:solidFill>
                  <a:srgbClr val="37A9DB"/>
                </a:solidFill>
                <a:latin typeface="Times New Roman"/>
                <a:cs typeface="Times New Roman"/>
              </a:rPr>
              <a:t> </a:t>
            </a:r>
            <a:r>
              <a:rPr sz="1667" b="1" spc="4" dirty="0">
                <a:solidFill>
                  <a:srgbClr val="37A9DB"/>
                </a:solidFill>
                <a:latin typeface="Arial"/>
                <a:cs typeface="Arial"/>
              </a:rPr>
              <a:t>copy</a:t>
            </a:r>
            <a:r>
              <a:rPr sz="1667" b="1" spc="-4" dirty="0">
                <a:solidFill>
                  <a:srgbClr val="37A9DB"/>
                </a:solidFill>
                <a:latin typeface="Times New Roman"/>
                <a:cs typeface="Times New Roman"/>
              </a:rPr>
              <a:t> </a:t>
            </a:r>
            <a:r>
              <a:rPr sz="1667" b="1" spc="4" dirty="0">
                <a:solidFill>
                  <a:srgbClr val="37A9DB"/>
                </a:solidFill>
                <a:latin typeface="Arial"/>
                <a:cs typeface="Arial"/>
              </a:rPr>
              <a:t>the</a:t>
            </a:r>
            <a:r>
              <a:rPr sz="1667" b="1" spc="51" dirty="0">
                <a:solidFill>
                  <a:srgbClr val="37A9DB"/>
                </a:solidFill>
                <a:latin typeface="Times New Roman"/>
                <a:cs typeface="Times New Roman"/>
              </a:rPr>
              <a:t> </a:t>
            </a:r>
            <a:r>
              <a:rPr sz="1667" b="1" dirty="0">
                <a:solidFill>
                  <a:srgbClr val="37A9DB"/>
                </a:solidFill>
                <a:latin typeface="Arial"/>
                <a:cs typeface="Arial"/>
              </a:rPr>
              <a:t>strin</a:t>
            </a:r>
            <a:r>
              <a:rPr sz="1667" b="1" spc="9" dirty="0">
                <a:solidFill>
                  <a:srgbClr val="37A9DB"/>
                </a:solidFill>
                <a:latin typeface="Arial"/>
                <a:cs typeface="Arial"/>
              </a:rPr>
              <a:t>g</a:t>
            </a:r>
            <a:r>
              <a:rPr sz="1667" b="1" spc="51" dirty="0">
                <a:solidFill>
                  <a:srgbClr val="37A9DB"/>
                </a:solidFill>
                <a:latin typeface="Times New Roman"/>
                <a:cs typeface="Times New Roman"/>
              </a:rPr>
              <a:t> </a:t>
            </a:r>
            <a:r>
              <a:rPr sz="1667" b="1" spc="4" dirty="0">
                <a:solidFill>
                  <a:srgbClr val="37A9DB"/>
                </a:solidFill>
                <a:latin typeface="Arial"/>
                <a:cs typeface="Arial"/>
              </a:rPr>
              <a:t>an</a:t>
            </a:r>
            <a:r>
              <a:rPr sz="1667" b="1" spc="9" dirty="0">
                <a:solidFill>
                  <a:srgbClr val="37A9DB"/>
                </a:solidFill>
                <a:latin typeface="Arial"/>
                <a:cs typeface="Arial"/>
              </a:rPr>
              <a:t>d</a:t>
            </a:r>
            <a:r>
              <a:rPr sz="1667" b="1" spc="56" dirty="0">
                <a:solidFill>
                  <a:srgbClr val="37A9DB"/>
                </a:solidFill>
                <a:latin typeface="Times New Roman"/>
                <a:cs typeface="Times New Roman"/>
              </a:rPr>
              <a:t> </a:t>
            </a:r>
            <a:r>
              <a:rPr sz="1667" b="1" spc="9" dirty="0">
                <a:solidFill>
                  <a:srgbClr val="37A9DB"/>
                </a:solidFill>
                <a:latin typeface="Arial"/>
                <a:cs typeface="Arial"/>
              </a:rPr>
              <a:t>p</a:t>
            </a:r>
            <a:r>
              <a:rPr sz="1667" b="1" dirty="0">
                <a:solidFill>
                  <a:srgbClr val="37A9DB"/>
                </a:solidFill>
                <a:latin typeface="Arial"/>
                <a:cs typeface="Arial"/>
              </a:rPr>
              <a:t>ast</a:t>
            </a:r>
            <a:r>
              <a:rPr sz="1667" b="1" spc="9" dirty="0">
                <a:solidFill>
                  <a:srgbClr val="37A9DB"/>
                </a:solidFill>
                <a:latin typeface="Arial"/>
                <a:cs typeface="Arial"/>
              </a:rPr>
              <a:t>e</a:t>
            </a:r>
            <a:r>
              <a:rPr sz="1667" b="1" spc="56" dirty="0">
                <a:solidFill>
                  <a:srgbClr val="37A9DB"/>
                </a:solidFill>
                <a:latin typeface="Times New Roman"/>
                <a:cs typeface="Times New Roman"/>
              </a:rPr>
              <a:t> </a:t>
            </a:r>
            <a:r>
              <a:rPr sz="1667" b="1" spc="4" dirty="0">
                <a:solidFill>
                  <a:srgbClr val="37A9DB"/>
                </a:solidFill>
                <a:latin typeface="Arial"/>
                <a:cs typeface="Arial"/>
              </a:rPr>
              <a:t>it</a:t>
            </a:r>
            <a:r>
              <a:rPr sz="1667" b="1" spc="51" dirty="0">
                <a:solidFill>
                  <a:srgbClr val="37A9DB"/>
                </a:solidFill>
                <a:latin typeface="Times New Roman"/>
                <a:cs typeface="Times New Roman"/>
              </a:rPr>
              <a:t> </a:t>
            </a:r>
            <a:r>
              <a:rPr sz="1667" b="1" spc="4" dirty="0">
                <a:solidFill>
                  <a:srgbClr val="37A9DB"/>
                </a:solidFill>
                <a:latin typeface="Arial"/>
                <a:cs typeface="Arial"/>
              </a:rPr>
              <a:t>in</a:t>
            </a:r>
            <a:r>
              <a:rPr sz="1667" b="1" spc="51" dirty="0">
                <a:solidFill>
                  <a:srgbClr val="37A9DB"/>
                </a:solidFill>
                <a:latin typeface="Times New Roman"/>
                <a:cs typeface="Times New Roman"/>
              </a:rPr>
              <a:t> </a:t>
            </a:r>
            <a:r>
              <a:rPr sz="1667" b="1" spc="4" dirty="0">
                <a:solidFill>
                  <a:srgbClr val="37A9DB"/>
                </a:solidFill>
                <a:latin typeface="Arial"/>
                <a:cs typeface="Arial"/>
              </a:rPr>
              <a:t>the</a:t>
            </a:r>
            <a:r>
              <a:rPr sz="1667" b="1" dirty="0">
                <a:solidFill>
                  <a:srgbClr val="37A9DB"/>
                </a:solidFill>
                <a:latin typeface="Times New Roman"/>
                <a:cs typeface="Times New Roman"/>
              </a:rPr>
              <a:t> </a:t>
            </a:r>
            <a:r>
              <a:rPr sz="1667" b="1" spc="4" dirty="0">
                <a:solidFill>
                  <a:srgbClr val="37A9DB"/>
                </a:solidFill>
                <a:latin typeface="Arial"/>
                <a:cs typeface="Arial"/>
              </a:rPr>
              <a:t>t</a:t>
            </a:r>
            <a:r>
              <a:rPr sz="1667" b="1" dirty="0">
                <a:solidFill>
                  <a:srgbClr val="37A9DB"/>
                </a:solidFill>
                <a:latin typeface="Arial"/>
                <a:cs typeface="Arial"/>
              </a:rPr>
              <a:t>erm</a:t>
            </a:r>
            <a:r>
              <a:rPr sz="1667" b="1" spc="4" dirty="0">
                <a:solidFill>
                  <a:srgbClr val="37A9DB"/>
                </a:solidFill>
                <a:latin typeface="Arial"/>
                <a:cs typeface="Arial"/>
              </a:rPr>
              <a:t>in</a:t>
            </a:r>
            <a:r>
              <a:rPr sz="1667" b="1" dirty="0">
                <a:solidFill>
                  <a:srgbClr val="37A9DB"/>
                </a:solidFill>
                <a:latin typeface="Arial"/>
                <a:cs typeface="Arial"/>
              </a:rPr>
              <a:t>a</a:t>
            </a:r>
            <a:r>
              <a:rPr sz="1667" b="1" spc="9" dirty="0">
                <a:solidFill>
                  <a:srgbClr val="37A9DB"/>
                </a:solidFill>
                <a:latin typeface="Arial"/>
                <a:cs typeface="Arial"/>
              </a:rPr>
              <a:t>l</a:t>
            </a:r>
            <a:r>
              <a:rPr sz="1667" spc="4" dirty="0">
                <a:solidFill>
                  <a:srgbClr val="37A9DB"/>
                </a:solidFill>
                <a:latin typeface="Arial"/>
                <a:cs typeface="Arial"/>
              </a:rPr>
              <a:t>)</a:t>
            </a:r>
            <a:r>
              <a:rPr sz="1667" spc="51" dirty="0">
                <a:solidFill>
                  <a:srgbClr val="37A9DB"/>
                </a:solidFill>
                <a:latin typeface="Times New Roman"/>
                <a:cs typeface="Times New Roman"/>
              </a:rPr>
              <a:t> </a:t>
            </a:r>
            <a:r>
              <a:rPr sz="1667" spc="4" dirty="0">
                <a:solidFill>
                  <a:srgbClr val="37A9DB"/>
                </a:solidFill>
                <a:latin typeface="Arial"/>
                <a:cs typeface="Arial"/>
              </a:rPr>
              <a:t>a</a:t>
            </a:r>
            <a:r>
              <a:rPr sz="1667" spc="-4" dirty="0">
                <a:solidFill>
                  <a:srgbClr val="37A9DB"/>
                </a:solidFill>
                <a:latin typeface="Arial"/>
                <a:cs typeface="Arial"/>
              </a:rPr>
              <a:t>n</a:t>
            </a:r>
            <a:r>
              <a:rPr sz="1667" spc="9" dirty="0">
                <a:solidFill>
                  <a:srgbClr val="37A9DB"/>
                </a:solidFill>
                <a:latin typeface="Arial"/>
                <a:cs typeface="Arial"/>
              </a:rPr>
              <a:t>d</a:t>
            </a:r>
            <a:r>
              <a:rPr sz="1667" spc="60" dirty="0">
                <a:solidFill>
                  <a:srgbClr val="37A9DB"/>
                </a:solidFill>
                <a:latin typeface="Times New Roman"/>
                <a:cs typeface="Times New Roman"/>
              </a:rPr>
              <a:t> </a:t>
            </a:r>
            <a:r>
              <a:rPr sz="1667" spc="4" dirty="0">
                <a:solidFill>
                  <a:srgbClr val="37A9DB"/>
                </a:solidFill>
                <a:latin typeface="Arial"/>
                <a:cs typeface="Arial"/>
              </a:rPr>
              <a:t>th</a:t>
            </a:r>
            <a:r>
              <a:rPr sz="1667" spc="-4" dirty="0">
                <a:solidFill>
                  <a:srgbClr val="37A9DB"/>
                </a:solidFill>
                <a:latin typeface="Arial"/>
                <a:cs typeface="Arial"/>
              </a:rPr>
              <a:t>e</a:t>
            </a:r>
            <a:r>
              <a:rPr sz="1667" spc="9" dirty="0">
                <a:solidFill>
                  <a:srgbClr val="37A9DB"/>
                </a:solidFill>
                <a:latin typeface="Arial"/>
                <a:cs typeface="Arial"/>
              </a:rPr>
              <a:t>n</a:t>
            </a:r>
            <a:r>
              <a:rPr sz="1667" spc="47" dirty="0">
                <a:solidFill>
                  <a:srgbClr val="37A9DB"/>
                </a:solidFill>
                <a:latin typeface="Times New Roman"/>
                <a:cs typeface="Times New Roman"/>
              </a:rPr>
              <a:t> </a:t>
            </a:r>
            <a:r>
              <a:rPr sz="1667" spc="9" dirty="0">
                <a:solidFill>
                  <a:srgbClr val="37A9DB"/>
                </a:solidFill>
                <a:latin typeface="Arial"/>
                <a:cs typeface="Arial"/>
              </a:rPr>
              <a:t>se</a:t>
            </a:r>
            <a:r>
              <a:rPr sz="1667" spc="-4" dirty="0">
                <a:solidFill>
                  <a:srgbClr val="37A9DB"/>
                </a:solidFill>
                <a:latin typeface="Arial"/>
                <a:cs typeface="Arial"/>
              </a:rPr>
              <a:t>n</a:t>
            </a:r>
            <a:r>
              <a:rPr sz="1667" spc="9" dirty="0">
                <a:solidFill>
                  <a:srgbClr val="37A9DB"/>
                </a:solidFill>
                <a:latin typeface="Arial"/>
                <a:cs typeface="Arial"/>
              </a:rPr>
              <a:t>d</a:t>
            </a:r>
            <a:r>
              <a:rPr sz="1667" spc="60" dirty="0">
                <a:solidFill>
                  <a:srgbClr val="37A9DB"/>
                </a:solidFill>
                <a:latin typeface="Times New Roman"/>
                <a:cs typeface="Times New Roman"/>
              </a:rPr>
              <a:t> </a:t>
            </a:r>
            <a:r>
              <a:rPr sz="1667" spc="9" dirty="0">
                <a:solidFill>
                  <a:srgbClr val="37A9DB"/>
                </a:solidFill>
                <a:latin typeface="Arial"/>
                <a:cs typeface="Arial"/>
              </a:rPr>
              <a:t>a</a:t>
            </a:r>
            <a:r>
              <a:rPr sz="1667" spc="47" dirty="0">
                <a:solidFill>
                  <a:srgbClr val="37A9DB"/>
                </a:solidFill>
                <a:latin typeface="Times New Roman"/>
                <a:cs typeface="Times New Roman"/>
              </a:rPr>
              <a:t> </a:t>
            </a:r>
            <a:r>
              <a:rPr sz="1667" spc="4" dirty="0">
                <a:solidFill>
                  <a:srgbClr val="37A9DB"/>
                </a:solidFill>
                <a:latin typeface="Arial"/>
                <a:cs typeface="Arial"/>
              </a:rPr>
              <a:t>carr</a:t>
            </a:r>
            <a:r>
              <a:rPr sz="1667" spc="-13" dirty="0">
                <a:solidFill>
                  <a:srgbClr val="37A9DB"/>
                </a:solidFill>
                <a:latin typeface="Arial"/>
                <a:cs typeface="Arial"/>
              </a:rPr>
              <a:t>i</a:t>
            </a:r>
            <a:r>
              <a:rPr sz="1667" dirty="0">
                <a:solidFill>
                  <a:srgbClr val="37A9DB"/>
                </a:solidFill>
                <a:latin typeface="Arial"/>
                <a:cs typeface="Arial"/>
              </a:rPr>
              <a:t>ag</a:t>
            </a:r>
            <a:r>
              <a:rPr sz="1667" spc="9" dirty="0">
                <a:solidFill>
                  <a:srgbClr val="37A9DB"/>
                </a:solidFill>
                <a:latin typeface="Arial"/>
                <a:cs typeface="Arial"/>
              </a:rPr>
              <a:t>e</a:t>
            </a:r>
            <a:endParaRPr sz="1667">
              <a:latin typeface="Arial"/>
              <a:cs typeface="Arial"/>
            </a:endParaRPr>
          </a:p>
          <a:p>
            <a:pPr marL="178643">
              <a:spcBef>
                <a:spcPts val="34"/>
              </a:spcBef>
            </a:pPr>
            <a:r>
              <a:rPr sz="1667" spc="4" dirty="0">
                <a:solidFill>
                  <a:srgbClr val="37A9DB"/>
                </a:solidFill>
                <a:latin typeface="Arial"/>
                <a:cs typeface="Arial"/>
              </a:rPr>
              <a:t>ret</a:t>
            </a:r>
            <a:r>
              <a:rPr sz="1667" dirty="0">
                <a:solidFill>
                  <a:srgbClr val="37A9DB"/>
                </a:solidFill>
                <a:latin typeface="Arial"/>
                <a:cs typeface="Arial"/>
              </a:rPr>
              <a:t>u</a:t>
            </a:r>
            <a:r>
              <a:rPr sz="1667" spc="4" dirty="0">
                <a:solidFill>
                  <a:srgbClr val="37A9DB"/>
                </a:solidFill>
                <a:latin typeface="Arial"/>
                <a:cs typeface="Arial"/>
              </a:rPr>
              <a:t>rn</a:t>
            </a:r>
            <a:endParaRPr sz="1667">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12</a:t>
            </a:r>
            <a:r>
              <a:rPr sz="1112" spc="4" dirty="0">
                <a:solidFill>
                  <a:srgbClr val="FFFFFF"/>
                </a:solidFill>
                <a:latin typeface="Arial"/>
                <a:cs typeface="Arial"/>
              </a:rPr>
              <a:t>4</a:t>
            </a:r>
            <a:endParaRPr sz="1112">
              <a:latin typeface="Arial"/>
              <a:cs typeface="Arial"/>
            </a:endParaRPr>
          </a:p>
        </p:txBody>
      </p:sp>
      <p:sp>
        <p:nvSpPr>
          <p:cNvPr id="6" name="object 6"/>
          <p:cNvSpPr/>
          <p:nvPr/>
        </p:nvSpPr>
        <p:spPr>
          <a:xfrm>
            <a:off x="4505285" y="1886729"/>
            <a:ext cx="4102107" cy="660468"/>
          </a:xfrm>
          <a:prstGeom prst="rect">
            <a:avLst/>
          </a:prstGeom>
          <a:blipFill>
            <a:blip r:embed="rId3" cstate="print"/>
            <a:stretch>
              <a:fillRect/>
            </a:stretch>
          </a:blipFill>
        </p:spPr>
        <p:txBody>
          <a:bodyPr wrap="square" lIns="0" tIns="0" rIns="0" bIns="0" rtlCol="0"/>
          <a:lstStyle/>
          <a:p>
            <a:endParaRPr sz="1539"/>
          </a:p>
        </p:txBody>
      </p:sp>
      <p:sp>
        <p:nvSpPr>
          <p:cNvPr id="7" name="object 7"/>
          <p:cNvSpPr/>
          <p:nvPr/>
        </p:nvSpPr>
        <p:spPr>
          <a:xfrm>
            <a:off x="4500959" y="1882394"/>
            <a:ext cx="4110999" cy="669510"/>
          </a:xfrm>
          <a:custGeom>
            <a:avLst/>
            <a:gdLst/>
            <a:ahLst/>
            <a:cxnLst/>
            <a:rect l="l" t="t" r="r" b="b"/>
            <a:pathLst>
              <a:path w="4807584" h="782955">
                <a:moveTo>
                  <a:pt x="0" y="782479"/>
                </a:moveTo>
                <a:lnTo>
                  <a:pt x="4807305" y="782479"/>
                </a:lnTo>
                <a:lnTo>
                  <a:pt x="4807305" y="0"/>
                </a:lnTo>
                <a:lnTo>
                  <a:pt x="0" y="0"/>
                </a:lnTo>
                <a:lnTo>
                  <a:pt x="0" y="782479"/>
                </a:lnTo>
                <a:close/>
              </a:path>
            </a:pathLst>
          </a:custGeom>
          <a:ln w="10074">
            <a:solidFill>
              <a:srgbClr val="231F20"/>
            </a:solidFill>
          </a:ln>
        </p:spPr>
        <p:txBody>
          <a:bodyPr wrap="square" lIns="0" tIns="0" rIns="0" bIns="0" rtlCol="0"/>
          <a:lstStyle/>
          <a:p>
            <a:endParaRPr sz="1539"/>
          </a:p>
        </p:txBody>
      </p:sp>
      <p:sp>
        <p:nvSpPr>
          <p:cNvPr id="8" name="object 8"/>
          <p:cNvSpPr txBox="1"/>
          <p:nvPr/>
        </p:nvSpPr>
        <p:spPr>
          <a:xfrm>
            <a:off x="686726" y="2657022"/>
            <a:ext cx="3713528" cy="631455"/>
          </a:xfrm>
          <a:prstGeom prst="rect">
            <a:avLst/>
          </a:prstGeom>
          <a:ln w="28544">
            <a:solidFill>
              <a:srgbClr val="D1157A"/>
            </a:solidFill>
          </a:ln>
        </p:spPr>
        <p:txBody>
          <a:bodyPr vert="horz" wrap="square" lIns="0" tIns="0" rIns="0" bIns="0" rtlCol="0">
            <a:spAutoFit/>
          </a:bodyPr>
          <a:lstStyle/>
          <a:p>
            <a:pPr marL="72760"/>
            <a:r>
              <a:rPr sz="1026" dirty="0">
                <a:solidFill>
                  <a:srgbClr val="231F20"/>
                </a:solidFill>
                <a:latin typeface="Arial"/>
                <a:cs typeface="Arial"/>
              </a:rPr>
              <a:t>VE</a:t>
            </a:r>
            <a:r>
              <a:rPr sz="1026" spc="-4" dirty="0">
                <a:solidFill>
                  <a:srgbClr val="231F20"/>
                </a:solidFill>
                <a:latin typeface="Arial"/>
                <a:cs typeface="Arial"/>
              </a:rPr>
              <a:t>R</a:t>
            </a:r>
            <a:r>
              <a:rPr sz="1026" spc="4" dirty="0">
                <a:solidFill>
                  <a:srgbClr val="231F20"/>
                </a:solidFill>
                <a:latin typeface="Arial"/>
                <a:cs typeface="Arial"/>
              </a:rPr>
              <a:t>Y</a:t>
            </a:r>
            <a:r>
              <a:rPr sz="1026" spc="43" dirty="0">
                <a:solidFill>
                  <a:srgbClr val="231F20"/>
                </a:solidFill>
                <a:latin typeface="Times New Roman"/>
                <a:cs typeface="Times New Roman"/>
              </a:rPr>
              <a:t> </a:t>
            </a:r>
            <a:r>
              <a:rPr sz="1026" spc="4" dirty="0">
                <a:solidFill>
                  <a:srgbClr val="231F20"/>
                </a:solidFill>
                <a:latin typeface="Arial"/>
                <a:cs typeface="Arial"/>
              </a:rPr>
              <a:t>I</a:t>
            </a:r>
            <a:r>
              <a:rPr sz="1026" spc="-13" dirty="0">
                <a:solidFill>
                  <a:srgbClr val="231F20"/>
                </a:solidFill>
                <a:latin typeface="Arial"/>
                <a:cs typeface="Arial"/>
              </a:rPr>
              <a:t>M</a:t>
            </a:r>
            <a:r>
              <a:rPr sz="1026" dirty="0">
                <a:solidFill>
                  <a:srgbClr val="231F20"/>
                </a:solidFill>
                <a:latin typeface="Arial"/>
                <a:cs typeface="Arial"/>
              </a:rPr>
              <a:t>P</a:t>
            </a:r>
            <a:r>
              <a:rPr sz="1026" spc="9" dirty="0">
                <a:solidFill>
                  <a:srgbClr val="231F20"/>
                </a:solidFill>
                <a:latin typeface="Arial"/>
                <a:cs typeface="Arial"/>
              </a:rPr>
              <a:t>O</a:t>
            </a:r>
            <a:r>
              <a:rPr sz="1026" spc="-4" dirty="0">
                <a:solidFill>
                  <a:srgbClr val="231F20"/>
                </a:solidFill>
                <a:latin typeface="Arial"/>
                <a:cs typeface="Arial"/>
              </a:rPr>
              <a:t>R</a:t>
            </a:r>
            <a:r>
              <a:rPr sz="1026" spc="9" dirty="0">
                <a:solidFill>
                  <a:srgbClr val="231F20"/>
                </a:solidFill>
                <a:latin typeface="Arial"/>
                <a:cs typeface="Arial"/>
              </a:rPr>
              <a:t>T</a:t>
            </a:r>
            <a:r>
              <a:rPr sz="1026" dirty="0">
                <a:solidFill>
                  <a:srgbClr val="231F20"/>
                </a:solidFill>
                <a:latin typeface="Arial"/>
                <a:cs typeface="Arial"/>
              </a:rPr>
              <a:t>A</a:t>
            </a:r>
            <a:r>
              <a:rPr sz="1026" spc="-4" dirty="0">
                <a:solidFill>
                  <a:srgbClr val="231F20"/>
                </a:solidFill>
                <a:latin typeface="Arial"/>
                <a:cs typeface="Arial"/>
              </a:rPr>
              <a:t>N</a:t>
            </a:r>
            <a:r>
              <a:rPr sz="1026" spc="13" dirty="0">
                <a:solidFill>
                  <a:srgbClr val="231F20"/>
                </a:solidFill>
                <a:latin typeface="Arial"/>
                <a:cs typeface="Arial"/>
              </a:rPr>
              <a:t>T</a:t>
            </a:r>
            <a:r>
              <a:rPr sz="1026" dirty="0">
                <a:solidFill>
                  <a:srgbClr val="231F20"/>
                </a:solidFill>
                <a:latin typeface="Arial"/>
                <a:cs typeface="Arial"/>
              </a:rPr>
              <a:t>:</a:t>
            </a:r>
            <a:endParaRPr sz="1026">
              <a:latin typeface="Arial"/>
              <a:cs typeface="Arial"/>
            </a:endParaRPr>
          </a:p>
          <a:p>
            <a:pPr marL="72760" marR="262806">
              <a:lnSpc>
                <a:spcPct val="100099"/>
              </a:lnSpc>
              <a:spcBef>
                <a:spcPts val="9"/>
              </a:spcBef>
            </a:pPr>
            <a:r>
              <a:rPr sz="1026" dirty="0">
                <a:solidFill>
                  <a:srgbClr val="231F20"/>
                </a:solidFill>
                <a:latin typeface="Arial"/>
                <a:cs typeface="Arial"/>
              </a:rPr>
              <a:t>Bot</a:t>
            </a:r>
            <a:r>
              <a:rPr sz="1026" spc="4" dirty="0">
                <a:solidFill>
                  <a:srgbClr val="231F20"/>
                </a:solidFill>
                <a:latin typeface="Arial"/>
                <a:cs typeface="Arial"/>
              </a:rPr>
              <a:t>h</a:t>
            </a:r>
            <a:r>
              <a:rPr sz="1026" spc="26" dirty="0">
                <a:solidFill>
                  <a:srgbClr val="231F20"/>
                </a:solidFill>
                <a:latin typeface="Times New Roman"/>
                <a:cs typeface="Times New Roman"/>
              </a:rPr>
              <a:t> </a:t>
            </a:r>
            <a:r>
              <a:rPr sz="1026" spc="4" dirty="0">
                <a:solidFill>
                  <a:srgbClr val="231F20"/>
                </a:solidFill>
                <a:latin typeface="Arial"/>
                <a:cs typeface="Arial"/>
              </a:rPr>
              <a:t>c</a:t>
            </a:r>
            <a:r>
              <a:rPr sz="1026" spc="-9" dirty="0">
                <a:solidFill>
                  <a:srgbClr val="231F20"/>
                </a:solidFill>
                <a:latin typeface="Arial"/>
                <a:cs typeface="Arial"/>
              </a:rPr>
              <a:t>li</a:t>
            </a:r>
            <a:r>
              <a:rPr sz="1026" dirty="0">
                <a:solidFill>
                  <a:srgbClr val="231F20"/>
                </a:solidFill>
                <a:latin typeface="Arial"/>
                <a:cs typeface="Arial"/>
              </a:rPr>
              <a:t>ent</a:t>
            </a:r>
            <a:r>
              <a:rPr sz="1026" spc="30" dirty="0">
                <a:solidFill>
                  <a:srgbClr val="231F20"/>
                </a:solidFill>
                <a:latin typeface="Times New Roman"/>
                <a:cs typeface="Times New Roman"/>
              </a:rPr>
              <a:t> </a:t>
            </a:r>
            <a:r>
              <a:rPr sz="1026" dirty="0">
                <a:solidFill>
                  <a:srgbClr val="231F20"/>
                </a:solidFill>
                <a:latin typeface="Arial"/>
                <a:cs typeface="Arial"/>
              </a:rPr>
              <a:t>an</a:t>
            </a:r>
            <a:r>
              <a:rPr sz="1026" spc="4" dirty="0">
                <a:solidFill>
                  <a:srgbClr val="231F20"/>
                </a:solidFill>
                <a:latin typeface="Arial"/>
                <a:cs typeface="Arial"/>
              </a:rPr>
              <a:t>d</a:t>
            </a:r>
            <a:r>
              <a:rPr sz="1026" spc="21" dirty="0">
                <a:solidFill>
                  <a:srgbClr val="231F20"/>
                </a:solidFill>
                <a:latin typeface="Times New Roman"/>
                <a:cs typeface="Times New Roman"/>
              </a:rPr>
              <a:t> </a:t>
            </a:r>
            <a:r>
              <a:rPr sz="1026" spc="4" dirty="0">
                <a:solidFill>
                  <a:srgbClr val="231F20"/>
                </a:solidFill>
                <a:latin typeface="Arial"/>
                <a:cs typeface="Arial"/>
              </a:rPr>
              <a:t>ser</a:t>
            </a:r>
            <a:r>
              <a:rPr sz="1026" spc="-9" dirty="0">
                <a:solidFill>
                  <a:srgbClr val="231F20"/>
                </a:solidFill>
                <a:latin typeface="Arial"/>
                <a:cs typeface="Arial"/>
              </a:rPr>
              <a:t>v</a:t>
            </a:r>
            <a:r>
              <a:rPr sz="1026" dirty="0">
                <a:solidFill>
                  <a:srgbClr val="231F20"/>
                </a:solidFill>
                <a:latin typeface="Arial"/>
                <a:cs typeface="Arial"/>
              </a:rPr>
              <a:t>er</a:t>
            </a:r>
            <a:r>
              <a:rPr sz="1026" spc="17" dirty="0">
                <a:solidFill>
                  <a:srgbClr val="231F20"/>
                </a:solidFill>
                <a:latin typeface="Times New Roman"/>
                <a:cs typeface="Times New Roman"/>
              </a:rPr>
              <a:t> </a:t>
            </a:r>
            <a:r>
              <a:rPr sz="1026" dirty="0">
                <a:solidFill>
                  <a:srgbClr val="231F20"/>
                </a:solidFill>
                <a:latin typeface="Arial"/>
                <a:cs typeface="Arial"/>
              </a:rPr>
              <a:t>ar</a:t>
            </a:r>
            <a:r>
              <a:rPr sz="1026" spc="4" dirty="0">
                <a:solidFill>
                  <a:srgbClr val="231F20"/>
                </a:solidFill>
                <a:latin typeface="Arial"/>
                <a:cs typeface="Arial"/>
              </a:rPr>
              <a:t>e</a:t>
            </a:r>
            <a:r>
              <a:rPr sz="1026" spc="26" dirty="0">
                <a:solidFill>
                  <a:srgbClr val="231F20"/>
                </a:solidFill>
                <a:latin typeface="Times New Roman"/>
                <a:cs typeface="Times New Roman"/>
              </a:rPr>
              <a:t> </a:t>
            </a:r>
            <a:r>
              <a:rPr sz="1026" dirty="0">
                <a:solidFill>
                  <a:srgbClr val="231F20"/>
                </a:solidFill>
                <a:latin typeface="Arial"/>
                <a:cs typeface="Arial"/>
              </a:rPr>
              <a:t>pend</a:t>
            </a:r>
            <a:r>
              <a:rPr sz="1026" spc="-9" dirty="0">
                <a:solidFill>
                  <a:srgbClr val="231F20"/>
                </a:solidFill>
                <a:latin typeface="Arial"/>
                <a:cs typeface="Arial"/>
              </a:rPr>
              <a:t>i</a:t>
            </a:r>
            <a:r>
              <a:rPr sz="1026" dirty="0">
                <a:solidFill>
                  <a:srgbClr val="231F20"/>
                </a:solidFill>
                <a:latin typeface="Arial"/>
                <a:cs typeface="Arial"/>
              </a:rPr>
              <a:t>n</a:t>
            </a:r>
            <a:r>
              <a:rPr sz="1026" spc="4" dirty="0">
                <a:solidFill>
                  <a:srgbClr val="231F20"/>
                </a:solidFill>
                <a:latin typeface="Arial"/>
                <a:cs typeface="Arial"/>
              </a:rPr>
              <a:t>g</a:t>
            </a:r>
            <a:r>
              <a:rPr sz="1026" spc="34" dirty="0">
                <a:solidFill>
                  <a:srgbClr val="231F20"/>
                </a:solidFill>
                <a:latin typeface="Times New Roman"/>
                <a:cs typeface="Times New Roman"/>
              </a:rPr>
              <a:t> </a:t>
            </a:r>
            <a:r>
              <a:rPr sz="1026" spc="4" dirty="0">
                <a:solidFill>
                  <a:srgbClr val="231F20"/>
                </a:solidFill>
                <a:latin typeface="Arial"/>
                <a:cs typeface="Arial"/>
              </a:rPr>
              <a:t>(2</a:t>
            </a:r>
            <a:r>
              <a:rPr sz="1026" spc="9" dirty="0">
                <a:solidFill>
                  <a:srgbClr val="231F20"/>
                </a:solidFill>
                <a:latin typeface="Times New Roman"/>
                <a:cs typeface="Times New Roman"/>
              </a:rPr>
              <a:t> </a:t>
            </a:r>
            <a:r>
              <a:rPr sz="1026" spc="4" dirty="0">
                <a:solidFill>
                  <a:srgbClr val="231F20"/>
                </a:solidFill>
                <a:latin typeface="Arial"/>
                <a:cs typeface="Arial"/>
              </a:rPr>
              <a:t>sec)</a:t>
            </a:r>
            <a:r>
              <a:rPr sz="1026" spc="13" dirty="0">
                <a:solidFill>
                  <a:srgbClr val="231F20"/>
                </a:solidFill>
                <a:latin typeface="Times New Roman"/>
                <a:cs typeface="Times New Roman"/>
              </a:rPr>
              <a:t> </a:t>
            </a:r>
            <a:r>
              <a:rPr sz="1026" dirty="0">
                <a:solidFill>
                  <a:srgbClr val="231F20"/>
                </a:solidFill>
                <a:latin typeface="Arial"/>
                <a:cs typeface="Arial"/>
              </a:rPr>
              <a:t>a</a:t>
            </a:r>
            <a:r>
              <a:rPr sz="1026" spc="13" dirty="0">
                <a:solidFill>
                  <a:srgbClr val="231F20"/>
                </a:solidFill>
                <a:latin typeface="Arial"/>
                <a:cs typeface="Arial"/>
              </a:rPr>
              <a:t>f</a:t>
            </a:r>
            <a:r>
              <a:rPr sz="1026" spc="4" dirty="0">
                <a:solidFill>
                  <a:srgbClr val="231F20"/>
                </a:solidFill>
                <a:latin typeface="Arial"/>
                <a:cs typeface="Arial"/>
              </a:rPr>
              <a:t>t</a:t>
            </a:r>
            <a:r>
              <a:rPr sz="1026" dirty="0">
                <a:solidFill>
                  <a:srgbClr val="231F20"/>
                </a:solidFill>
                <a:latin typeface="Arial"/>
                <a:cs typeface="Arial"/>
              </a:rPr>
              <a:t>er</a:t>
            </a:r>
            <a:r>
              <a:rPr sz="1026" spc="-21" dirty="0">
                <a:solidFill>
                  <a:srgbClr val="231F20"/>
                </a:solidFill>
                <a:latin typeface="Times New Roman"/>
                <a:cs typeface="Times New Roman"/>
              </a:rPr>
              <a:t> </a:t>
            </a:r>
            <a:r>
              <a:rPr sz="1026" spc="4" dirty="0">
                <a:solidFill>
                  <a:srgbClr val="231F20"/>
                </a:solidFill>
                <a:latin typeface="Arial"/>
                <a:cs typeface="Arial"/>
              </a:rPr>
              <a:t>t</a:t>
            </a:r>
            <a:r>
              <a:rPr sz="1026" dirty="0">
                <a:solidFill>
                  <a:srgbClr val="231F20"/>
                </a:solidFill>
                <a:latin typeface="Arial"/>
                <a:cs typeface="Arial"/>
              </a:rPr>
              <a:t>h</a:t>
            </a:r>
            <a:r>
              <a:rPr sz="1026" spc="4" dirty="0">
                <a:solidFill>
                  <a:srgbClr val="231F20"/>
                </a:solidFill>
                <a:latin typeface="Arial"/>
                <a:cs typeface="Arial"/>
              </a:rPr>
              <a:t>e</a:t>
            </a:r>
            <a:r>
              <a:rPr sz="1026" spc="9" dirty="0">
                <a:solidFill>
                  <a:srgbClr val="231F20"/>
                </a:solidFill>
                <a:latin typeface="Times New Roman"/>
                <a:cs typeface="Times New Roman"/>
              </a:rPr>
              <a:t> </a:t>
            </a:r>
            <a:r>
              <a:rPr sz="1026" dirty="0">
                <a:solidFill>
                  <a:srgbClr val="231F20"/>
                </a:solidFill>
                <a:latin typeface="Arial"/>
                <a:cs typeface="Arial"/>
              </a:rPr>
              <a:t>pa</a:t>
            </a:r>
            <a:r>
              <a:rPr sz="1026" spc="9" dirty="0">
                <a:solidFill>
                  <a:srgbClr val="231F20"/>
                </a:solidFill>
                <a:latin typeface="Arial"/>
                <a:cs typeface="Arial"/>
              </a:rPr>
              <a:t>g</a:t>
            </a:r>
            <a:r>
              <a:rPr sz="1026" spc="4" dirty="0">
                <a:solidFill>
                  <a:srgbClr val="231F20"/>
                </a:solidFill>
                <a:latin typeface="Arial"/>
                <a:cs typeface="Arial"/>
              </a:rPr>
              <a:t>e</a:t>
            </a:r>
            <a:r>
              <a:rPr sz="1026" dirty="0">
                <a:solidFill>
                  <a:srgbClr val="231F20"/>
                </a:solidFill>
                <a:latin typeface="Times New Roman"/>
                <a:cs typeface="Times New Roman"/>
              </a:rPr>
              <a:t> </a:t>
            </a:r>
            <a:r>
              <a:rPr sz="1026" dirty="0">
                <a:solidFill>
                  <a:srgbClr val="231F20"/>
                </a:solidFill>
                <a:latin typeface="Arial"/>
                <a:cs typeface="Arial"/>
              </a:rPr>
              <a:t>re</a:t>
            </a:r>
            <a:r>
              <a:rPr sz="1026" spc="9" dirty="0">
                <a:solidFill>
                  <a:srgbClr val="231F20"/>
                </a:solidFill>
                <a:latin typeface="Arial"/>
                <a:cs typeface="Arial"/>
              </a:rPr>
              <a:t>q</a:t>
            </a:r>
            <a:r>
              <a:rPr sz="1026" dirty="0">
                <a:solidFill>
                  <a:srgbClr val="231F20"/>
                </a:solidFill>
                <a:latin typeface="Arial"/>
                <a:cs typeface="Arial"/>
              </a:rPr>
              <a:t>ue</a:t>
            </a:r>
            <a:r>
              <a:rPr sz="1026" spc="4" dirty="0">
                <a:solidFill>
                  <a:srgbClr val="231F20"/>
                </a:solidFill>
                <a:latin typeface="Arial"/>
                <a:cs typeface="Arial"/>
              </a:rPr>
              <a:t>st</a:t>
            </a:r>
            <a:r>
              <a:rPr sz="1026" dirty="0">
                <a:solidFill>
                  <a:srgbClr val="231F20"/>
                </a:solidFill>
                <a:latin typeface="Arial"/>
                <a:cs typeface="Arial"/>
              </a:rPr>
              <a:t>.</a:t>
            </a:r>
            <a:r>
              <a:rPr sz="1026" spc="-17" dirty="0">
                <a:solidFill>
                  <a:srgbClr val="231F20"/>
                </a:solidFill>
                <a:latin typeface="Times New Roman"/>
                <a:cs typeface="Times New Roman"/>
              </a:rPr>
              <a:t> </a:t>
            </a:r>
            <a:r>
              <a:rPr sz="1026" spc="4" dirty="0">
                <a:solidFill>
                  <a:srgbClr val="231F20"/>
                </a:solidFill>
                <a:latin typeface="Arial"/>
                <a:cs typeface="Arial"/>
              </a:rPr>
              <a:t>I</a:t>
            </a:r>
            <a:r>
              <a:rPr sz="1026" dirty="0">
                <a:solidFill>
                  <a:srgbClr val="231F20"/>
                </a:solidFill>
                <a:latin typeface="Arial"/>
                <a:cs typeface="Arial"/>
              </a:rPr>
              <a:t>f</a:t>
            </a:r>
            <a:r>
              <a:rPr sz="1026" spc="4" dirty="0">
                <a:solidFill>
                  <a:srgbClr val="231F20"/>
                </a:solidFill>
                <a:latin typeface="Times New Roman"/>
                <a:cs typeface="Times New Roman"/>
              </a:rPr>
              <a:t> </a:t>
            </a:r>
            <a:r>
              <a:rPr sz="1026" dirty="0">
                <a:solidFill>
                  <a:srgbClr val="231F20"/>
                </a:solidFill>
                <a:latin typeface="Arial"/>
                <a:cs typeface="Arial"/>
              </a:rPr>
              <a:t>n</a:t>
            </a:r>
            <a:r>
              <a:rPr sz="1026" spc="4" dirty="0">
                <a:solidFill>
                  <a:srgbClr val="231F20"/>
                </a:solidFill>
                <a:latin typeface="Arial"/>
                <a:cs typeface="Arial"/>
              </a:rPr>
              <a:t>o</a:t>
            </a:r>
            <a:r>
              <a:rPr sz="1026" spc="21" dirty="0">
                <a:solidFill>
                  <a:srgbClr val="231F20"/>
                </a:solidFill>
                <a:latin typeface="Times New Roman"/>
                <a:cs typeface="Times New Roman"/>
              </a:rPr>
              <a:t> </a:t>
            </a:r>
            <a:r>
              <a:rPr sz="1026" spc="9" dirty="0">
                <a:solidFill>
                  <a:srgbClr val="231F20"/>
                </a:solidFill>
                <a:latin typeface="Arial"/>
                <a:cs typeface="Arial"/>
              </a:rPr>
              <a:t>m</a:t>
            </a:r>
            <a:r>
              <a:rPr sz="1026" dirty="0">
                <a:solidFill>
                  <a:srgbClr val="231F20"/>
                </a:solidFill>
                <a:latin typeface="Arial"/>
                <a:cs typeface="Arial"/>
              </a:rPr>
              <a:t>essa</a:t>
            </a:r>
            <a:r>
              <a:rPr sz="1026" spc="9" dirty="0">
                <a:solidFill>
                  <a:srgbClr val="231F20"/>
                </a:solidFill>
                <a:latin typeface="Arial"/>
                <a:cs typeface="Arial"/>
              </a:rPr>
              <a:t>g</a:t>
            </a:r>
            <a:r>
              <a:rPr sz="1026" spc="4" dirty="0">
                <a:solidFill>
                  <a:srgbClr val="231F20"/>
                </a:solidFill>
                <a:latin typeface="Arial"/>
                <a:cs typeface="Arial"/>
              </a:rPr>
              <a:t>e</a:t>
            </a:r>
            <a:r>
              <a:rPr sz="1026" dirty="0">
                <a:solidFill>
                  <a:srgbClr val="231F20"/>
                </a:solidFill>
                <a:latin typeface="Times New Roman"/>
                <a:cs typeface="Times New Roman"/>
              </a:rPr>
              <a:t> </a:t>
            </a:r>
            <a:r>
              <a:rPr sz="1026" spc="-9" dirty="0">
                <a:solidFill>
                  <a:srgbClr val="231F20"/>
                </a:solidFill>
                <a:latin typeface="Arial"/>
                <a:cs typeface="Arial"/>
              </a:rPr>
              <a:t>i</a:t>
            </a:r>
            <a:r>
              <a:rPr sz="1026" spc="4" dirty="0">
                <a:solidFill>
                  <a:srgbClr val="231F20"/>
                </a:solidFill>
                <a:latin typeface="Arial"/>
                <a:cs typeface="Arial"/>
              </a:rPr>
              <a:t>s</a:t>
            </a:r>
            <a:r>
              <a:rPr sz="1026" spc="34" dirty="0">
                <a:solidFill>
                  <a:srgbClr val="231F20"/>
                </a:solidFill>
                <a:latin typeface="Times New Roman"/>
                <a:cs typeface="Times New Roman"/>
              </a:rPr>
              <a:t> </a:t>
            </a:r>
            <a:r>
              <a:rPr sz="1026" spc="4" dirty="0">
                <a:solidFill>
                  <a:srgbClr val="231F20"/>
                </a:solidFill>
                <a:latin typeface="Arial"/>
                <a:cs typeface="Arial"/>
              </a:rPr>
              <a:t>se</a:t>
            </a:r>
            <a:r>
              <a:rPr sz="1026" dirty="0">
                <a:solidFill>
                  <a:srgbClr val="231F20"/>
                </a:solidFill>
                <a:latin typeface="Arial"/>
                <a:cs typeface="Arial"/>
              </a:rPr>
              <a:t>nt</a:t>
            </a:r>
            <a:r>
              <a:rPr sz="1026" spc="17" dirty="0">
                <a:solidFill>
                  <a:srgbClr val="231F20"/>
                </a:solidFill>
                <a:latin typeface="Times New Roman"/>
                <a:cs typeface="Times New Roman"/>
              </a:rPr>
              <a:t> </a:t>
            </a:r>
            <a:r>
              <a:rPr sz="1026" spc="13" dirty="0">
                <a:solidFill>
                  <a:srgbClr val="231F20"/>
                </a:solidFill>
                <a:latin typeface="Arial"/>
                <a:cs typeface="Arial"/>
              </a:rPr>
              <a:t>f</a:t>
            </a:r>
            <a:r>
              <a:rPr sz="1026" dirty="0">
                <a:solidFill>
                  <a:srgbClr val="231F20"/>
                </a:solidFill>
                <a:latin typeface="Arial"/>
                <a:cs typeface="Arial"/>
              </a:rPr>
              <a:t>ro</a:t>
            </a:r>
            <a:r>
              <a:rPr sz="1026" spc="9" dirty="0">
                <a:solidFill>
                  <a:srgbClr val="231F20"/>
                </a:solidFill>
                <a:latin typeface="Arial"/>
                <a:cs typeface="Arial"/>
              </a:rPr>
              <a:t>m</a:t>
            </a:r>
            <a:r>
              <a:rPr sz="1026" spc="-21" dirty="0">
                <a:solidFill>
                  <a:srgbClr val="231F20"/>
                </a:solidFill>
                <a:latin typeface="Times New Roman"/>
                <a:cs typeface="Times New Roman"/>
              </a:rPr>
              <a:t> </a:t>
            </a:r>
            <a:r>
              <a:rPr sz="1026" spc="4" dirty="0">
                <a:solidFill>
                  <a:srgbClr val="231F20"/>
                </a:solidFill>
                <a:latin typeface="Arial"/>
                <a:cs typeface="Arial"/>
              </a:rPr>
              <a:t>t</a:t>
            </a:r>
            <a:r>
              <a:rPr sz="1026" dirty="0">
                <a:solidFill>
                  <a:srgbClr val="231F20"/>
                </a:solidFill>
                <a:latin typeface="Arial"/>
                <a:cs typeface="Arial"/>
              </a:rPr>
              <a:t>h</a:t>
            </a:r>
            <a:r>
              <a:rPr sz="1026" spc="4" dirty="0">
                <a:solidFill>
                  <a:srgbClr val="231F20"/>
                </a:solidFill>
                <a:latin typeface="Arial"/>
                <a:cs typeface="Arial"/>
              </a:rPr>
              <a:t>e</a:t>
            </a:r>
            <a:r>
              <a:rPr sz="1026" spc="9" dirty="0">
                <a:solidFill>
                  <a:srgbClr val="231F20"/>
                </a:solidFill>
                <a:latin typeface="Times New Roman"/>
                <a:cs typeface="Times New Roman"/>
              </a:rPr>
              <a:t> </a:t>
            </a:r>
            <a:r>
              <a:rPr sz="1026" spc="9" dirty="0">
                <a:solidFill>
                  <a:srgbClr val="231F20"/>
                </a:solidFill>
                <a:latin typeface="Arial"/>
                <a:cs typeface="Arial"/>
              </a:rPr>
              <a:t>m</a:t>
            </a:r>
            <a:r>
              <a:rPr sz="1026" dirty="0">
                <a:solidFill>
                  <a:srgbClr val="231F20"/>
                </a:solidFill>
                <a:latin typeface="Arial"/>
                <a:cs typeface="Arial"/>
              </a:rPr>
              <a:t>odu</a:t>
            </a:r>
            <a:r>
              <a:rPr sz="1026" spc="-9" dirty="0">
                <a:solidFill>
                  <a:srgbClr val="231F20"/>
                </a:solidFill>
                <a:latin typeface="Arial"/>
                <a:cs typeface="Arial"/>
              </a:rPr>
              <a:t>l</a:t>
            </a:r>
            <a:r>
              <a:rPr sz="1026" dirty="0">
                <a:solidFill>
                  <a:srgbClr val="231F20"/>
                </a:solidFill>
                <a:latin typeface="Arial"/>
                <a:cs typeface="Arial"/>
              </a:rPr>
              <a:t>e,</a:t>
            </a:r>
            <a:r>
              <a:rPr sz="1026" spc="17" dirty="0">
                <a:solidFill>
                  <a:srgbClr val="231F20"/>
                </a:solidFill>
                <a:latin typeface="Times New Roman"/>
                <a:cs typeface="Times New Roman"/>
              </a:rPr>
              <a:t> </a:t>
            </a:r>
            <a:r>
              <a:rPr sz="1026" spc="4" dirty="0">
                <a:solidFill>
                  <a:srgbClr val="231F20"/>
                </a:solidFill>
                <a:latin typeface="Arial"/>
                <a:cs typeface="Arial"/>
              </a:rPr>
              <a:t>a</a:t>
            </a:r>
            <a:r>
              <a:rPr sz="1026" spc="21" dirty="0">
                <a:solidFill>
                  <a:srgbClr val="231F20"/>
                </a:solidFill>
                <a:latin typeface="Times New Roman"/>
                <a:cs typeface="Times New Roman"/>
              </a:rPr>
              <a:t> </a:t>
            </a:r>
            <a:r>
              <a:rPr sz="1026" spc="4" dirty="0">
                <a:solidFill>
                  <a:srgbClr val="231F20"/>
                </a:solidFill>
                <a:latin typeface="Arial"/>
                <a:cs typeface="Arial"/>
              </a:rPr>
              <a:t>t</a:t>
            </a:r>
            <a:r>
              <a:rPr sz="1026" spc="-9" dirty="0">
                <a:solidFill>
                  <a:srgbClr val="231F20"/>
                </a:solidFill>
                <a:latin typeface="Arial"/>
                <a:cs typeface="Arial"/>
              </a:rPr>
              <a:t>i</a:t>
            </a:r>
            <a:r>
              <a:rPr sz="1026" spc="9" dirty="0">
                <a:solidFill>
                  <a:srgbClr val="231F20"/>
                </a:solidFill>
                <a:latin typeface="Arial"/>
                <a:cs typeface="Arial"/>
              </a:rPr>
              <a:t>m</a:t>
            </a:r>
            <a:r>
              <a:rPr sz="1026" dirty="0">
                <a:solidFill>
                  <a:srgbClr val="231F20"/>
                </a:solidFill>
                <a:latin typeface="Arial"/>
                <a:cs typeface="Arial"/>
              </a:rPr>
              <a:t>eout</a:t>
            </a:r>
            <a:r>
              <a:rPr sz="1026" spc="-4" dirty="0">
                <a:solidFill>
                  <a:srgbClr val="231F20"/>
                </a:solidFill>
                <a:latin typeface="Times New Roman"/>
                <a:cs typeface="Times New Roman"/>
              </a:rPr>
              <a:t> </a:t>
            </a:r>
            <a:r>
              <a:rPr sz="1026" spc="9" dirty="0">
                <a:solidFill>
                  <a:srgbClr val="231F20"/>
                </a:solidFill>
                <a:latin typeface="Arial"/>
                <a:cs typeface="Arial"/>
              </a:rPr>
              <a:t>m</a:t>
            </a:r>
            <a:r>
              <a:rPr sz="1026" dirty="0">
                <a:solidFill>
                  <a:srgbClr val="231F20"/>
                </a:solidFill>
                <a:latin typeface="Arial"/>
                <a:cs typeface="Arial"/>
              </a:rPr>
              <a:t>echan</a:t>
            </a:r>
            <a:r>
              <a:rPr sz="1026" spc="-9" dirty="0">
                <a:solidFill>
                  <a:srgbClr val="231F20"/>
                </a:solidFill>
                <a:latin typeface="Arial"/>
                <a:cs typeface="Arial"/>
              </a:rPr>
              <a:t>i</a:t>
            </a:r>
            <a:r>
              <a:rPr sz="1026" spc="4" dirty="0">
                <a:solidFill>
                  <a:srgbClr val="231F20"/>
                </a:solidFill>
                <a:latin typeface="Arial"/>
                <a:cs typeface="Arial"/>
              </a:rPr>
              <a:t>sm</a:t>
            </a:r>
            <a:r>
              <a:rPr sz="1026" spc="17" dirty="0">
                <a:solidFill>
                  <a:srgbClr val="231F20"/>
                </a:solidFill>
                <a:latin typeface="Times New Roman"/>
                <a:cs typeface="Times New Roman"/>
              </a:rPr>
              <a:t> </a:t>
            </a:r>
            <a:r>
              <a:rPr sz="1026" spc="-13" dirty="0">
                <a:solidFill>
                  <a:srgbClr val="231F20"/>
                </a:solidFill>
                <a:latin typeface="Arial"/>
                <a:cs typeface="Arial"/>
              </a:rPr>
              <a:t>w</a:t>
            </a:r>
            <a:r>
              <a:rPr sz="1026" spc="-9" dirty="0">
                <a:solidFill>
                  <a:srgbClr val="231F20"/>
                </a:solidFill>
                <a:latin typeface="Arial"/>
                <a:cs typeface="Arial"/>
              </a:rPr>
              <a:t>il</a:t>
            </a:r>
            <a:r>
              <a:rPr sz="1026" dirty="0">
                <a:solidFill>
                  <a:srgbClr val="231F20"/>
                </a:solidFill>
                <a:latin typeface="Arial"/>
                <a:cs typeface="Arial"/>
              </a:rPr>
              <a:t>l</a:t>
            </a:r>
            <a:r>
              <a:rPr sz="1026" spc="64" dirty="0">
                <a:solidFill>
                  <a:srgbClr val="231F20"/>
                </a:solidFill>
                <a:latin typeface="Times New Roman"/>
                <a:cs typeface="Times New Roman"/>
              </a:rPr>
              <a:t> </a:t>
            </a:r>
            <a:r>
              <a:rPr sz="1026" dirty="0">
                <a:solidFill>
                  <a:srgbClr val="231F20"/>
                </a:solidFill>
                <a:latin typeface="Arial"/>
                <a:cs typeface="Arial"/>
              </a:rPr>
              <a:t>b</a:t>
            </a:r>
            <a:r>
              <a:rPr sz="1026" spc="4" dirty="0">
                <a:solidFill>
                  <a:srgbClr val="231F20"/>
                </a:solidFill>
                <a:latin typeface="Arial"/>
                <a:cs typeface="Arial"/>
              </a:rPr>
              <a:t>e</a:t>
            </a:r>
            <a:r>
              <a:rPr sz="1026" spc="21" dirty="0">
                <a:solidFill>
                  <a:srgbClr val="231F20"/>
                </a:solidFill>
                <a:latin typeface="Times New Roman"/>
                <a:cs typeface="Times New Roman"/>
              </a:rPr>
              <a:t> </a:t>
            </a:r>
            <a:r>
              <a:rPr sz="1026" spc="4" dirty="0">
                <a:solidFill>
                  <a:srgbClr val="231F20"/>
                </a:solidFill>
                <a:latin typeface="Arial"/>
                <a:cs typeface="Arial"/>
              </a:rPr>
              <a:t>t</a:t>
            </a:r>
            <a:r>
              <a:rPr sz="1026" dirty="0">
                <a:solidFill>
                  <a:srgbClr val="231F20"/>
                </a:solidFill>
                <a:latin typeface="Arial"/>
                <a:cs typeface="Arial"/>
              </a:rPr>
              <a:t>r</a:t>
            </a:r>
            <a:r>
              <a:rPr sz="1026" spc="-9" dirty="0">
                <a:solidFill>
                  <a:srgbClr val="231F20"/>
                </a:solidFill>
                <a:latin typeface="Arial"/>
                <a:cs typeface="Arial"/>
              </a:rPr>
              <a:t>i</a:t>
            </a:r>
            <a:r>
              <a:rPr sz="1026" spc="9" dirty="0">
                <a:solidFill>
                  <a:srgbClr val="231F20"/>
                </a:solidFill>
                <a:latin typeface="Arial"/>
                <a:cs typeface="Arial"/>
              </a:rPr>
              <a:t>gg</a:t>
            </a:r>
            <a:r>
              <a:rPr sz="1026" dirty="0">
                <a:solidFill>
                  <a:srgbClr val="231F20"/>
                </a:solidFill>
                <a:latin typeface="Arial"/>
                <a:cs typeface="Arial"/>
              </a:rPr>
              <a:t>e</a:t>
            </a:r>
            <a:r>
              <a:rPr sz="1026" spc="-13" dirty="0">
                <a:solidFill>
                  <a:srgbClr val="231F20"/>
                </a:solidFill>
                <a:latin typeface="Arial"/>
                <a:cs typeface="Arial"/>
              </a:rPr>
              <a:t>r</a:t>
            </a:r>
            <a:r>
              <a:rPr sz="1026" dirty="0">
                <a:solidFill>
                  <a:srgbClr val="231F20"/>
                </a:solidFill>
                <a:latin typeface="Arial"/>
                <a:cs typeface="Arial"/>
              </a:rPr>
              <a:t>ed</a:t>
            </a:r>
            <a:endParaRPr sz="1026">
              <a:latin typeface="Arial"/>
              <a:cs typeface="Arial"/>
            </a:endParaRPr>
          </a:p>
        </p:txBody>
      </p:sp>
      <p:sp>
        <p:nvSpPr>
          <p:cNvPr id="9" name="object 9"/>
          <p:cNvSpPr txBox="1"/>
          <p:nvPr/>
        </p:nvSpPr>
        <p:spPr>
          <a:xfrm>
            <a:off x="441976" y="2649863"/>
            <a:ext cx="165613" cy="519822"/>
          </a:xfrm>
          <a:prstGeom prst="rect">
            <a:avLst/>
          </a:prstGeom>
        </p:spPr>
        <p:txBody>
          <a:bodyPr vert="horz" wrap="square" lIns="0" tIns="0" rIns="0" bIns="0" rtlCol="0">
            <a:spAutoFit/>
          </a:bodyPr>
          <a:lstStyle/>
          <a:p>
            <a:pPr marL="10860"/>
            <a:r>
              <a:rPr sz="3378" b="1" dirty="0">
                <a:solidFill>
                  <a:srgbClr val="D1157A"/>
                </a:solidFill>
                <a:latin typeface="Arial"/>
                <a:cs typeface="Arial"/>
              </a:rPr>
              <a:t>!</a:t>
            </a:r>
            <a:endParaRPr sz="3378">
              <a:latin typeface="Arial"/>
              <a:cs typeface="Arial"/>
            </a:endParaRPr>
          </a:p>
        </p:txBody>
      </p:sp>
      <p:sp>
        <p:nvSpPr>
          <p:cNvPr id="10" name="object 10"/>
          <p:cNvSpPr/>
          <p:nvPr/>
        </p:nvSpPr>
        <p:spPr>
          <a:xfrm>
            <a:off x="860458" y="5192676"/>
            <a:ext cx="3713528" cy="1131597"/>
          </a:xfrm>
          <a:custGeom>
            <a:avLst/>
            <a:gdLst/>
            <a:ahLst/>
            <a:cxnLst/>
            <a:rect l="l" t="t" r="r" b="b"/>
            <a:pathLst>
              <a:path w="4342765" h="1323340">
                <a:moveTo>
                  <a:pt x="0" y="1323142"/>
                </a:moveTo>
                <a:lnTo>
                  <a:pt x="4342180" y="1323142"/>
                </a:lnTo>
                <a:lnTo>
                  <a:pt x="4342180" y="0"/>
                </a:lnTo>
                <a:lnTo>
                  <a:pt x="0" y="0"/>
                </a:lnTo>
                <a:lnTo>
                  <a:pt x="0" y="1323142"/>
                </a:lnTo>
                <a:close/>
              </a:path>
            </a:pathLst>
          </a:custGeom>
          <a:solidFill>
            <a:srgbClr val="FFFFFF"/>
          </a:solidFill>
        </p:spPr>
        <p:txBody>
          <a:bodyPr wrap="square" lIns="0" tIns="0" rIns="0" bIns="0" rtlCol="0"/>
          <a:lstStyle/>
          <a:p>
            <a:endParaRPr sz="1539"/>
          </a:p>
        </p:txBody>
      </p:sp>
      <p:sp>
        <p:nvSpPr>
          <p:cNvPr id="11" name="object 11"/>
          <p:cNvSpPr/>
          <p:nvPr/>
        </p:nvSpPr>
        <p:spPr>
          <a:xfrm>
            <a:off x="3415356" y="5786307"/>
            <a:ext cx="120001" cy="102625"/>
          </a:xfrm>
          <a:custGeom>
            <a:avLst/>
            <a:gdLst/>
            <a:ahLst/>
            <a:cxnLst/>
            <a:rect l="l" t="t" r="r" b="b"/>
            <a:pathLst>
              <a:path w="140335" h="120015">
                <a:moveTo>
                  <a:pt x="139811" y="59996"/>
                </a:moveTo>
                <a:lnTo>
                  <a:pt x="98694" y="0"/>
                </a:lnTo>
                <a:lnTo>
                  <a:pt x="74828" y="0"/>
                </a:lnTo>
                <a:lnTo>
                  <a:pt x="110489" y="52044"/>
                </a:lnTo>
                <a:lnTo>
                  <a:pt x="5333" y="52044"/>
                </a:lnTo>
                <a:lnTo>
                  <a:pt x="0" y="67936"/>
                </a:lnTo>
                <a:lnTo>
                  <a:pt x="105155" y="67936"/>
                </a:lnTo>
                <a:lnTo>
                  <a:pt x="34838" y="119981"/>
                </a:lnTo>
                <a:lnTo>
                  <a:pt x="58704" y="119981"/>
                </a:lnTo>
                <a:lnTo>
                  <a:pt x="139811" y="59996"/>
                </a:lnTo>
                <a:close/>
              </a:path>
            </a:pathLst>
          </a:custGeom>
          <a:ln w="4797">
            <a:solidFill>
              <a:srgbClr val="231F20"/>
            </a:solidFill>
          </a:ln>
        </p:spPr>
        <p:txBody>
          <a:bodyPr wrap="square" lIns="0" tIns="0" rIns="0" bIns="0" rtlCol="0"/>
          <a:lstStyle/>
          <a:p>
            <a:endParaRPr sz="1539"/>
          </a:p>
        </p:txBody>
      </p:sp>
      <p:sp>
        <p:nvSpPr>
          <p:cNvPr id="12" name="object 12"/>
          <p:cNvSpPr txBox="1"/>
          <p:nvPr/>
        </p:nvSpPr>
        <p:spPr>
          <a:xfrm>
            <a:off x="860458" y="5192676"/>
            <a:ext cx="3713528" cy="1045414"/>
          </a:xfrm>
          <a:prstGeom prst="rect">
            <a:avLst/>
          </a:prstGeom>
          <a:ln w="28544">
            <a:solidFill>
              <a:srgbClr val="D1157A"/>
            </a:solidFill>
          </a:ln>
        </p:spPr>
        <p:txBody>
          <a:bodyPr vert="horz" wrap="square" lIns="0" tIns="0" rIns="0" bIns="0" rtlCol="0">
            <a:spAutoFit/>
          </a:bodyPr>
          <a:lstStyle/>
          <a:p>
            <a:pPr marL="73303" marR="89593">
              <a:lnSpc>
                <a:spcPct val="101699"/>
              </a:lnSpc>
            </a:pPr>
            <a:r>
              <a:rPr sz="1112" spc="13" dirty="0">
                <a:solidFill>
                  <a:srgbClr val="231F20"/>
                </a:solidFill>
                <a:latin typeface="Arial"/>
                <a:cs typeface="Arial"/>
              </a:rPr>
              <a:t>T</a:t>
            </a:r>
            <a:r>
              <a:rPr sz="1112" spc="4" dirty="0">
                <a:solidFill>
                  <a:srgbClr val="231F20"/>
                </a:solidFill>
                <a:latin typeface="Arial"/>
                <a:cs typeface="Arial"/>
              </a:rPr>
              <a:t>he</a:t>
            </a:r>
            <a:r>
              <a:rPr sz="1112" spc="17" dirty="0">
                <a:solidFill>
                  <a:srgbClr val="231F20"/>
                </a:solidFill>
                <a:latin typeface="Times New Roman"/>
                <a:cs typeface="Times New Roman"/>
              </a:rPr>
              <a:t> </a:t>
            </a:r>
            <a:r>
              <a:rPr sz="1112" spc="4" dirty="0">
                <a:solidFill>
                  <a:srgbClr val="231F20"/>
                </a:solidFill>
                <a:latin typeface="Arial"/>
                <a:cs typeface="Arial"/>
              </a:rPr>
              <a:t>ser</a:t>
            </a:r>
            <a:r>
              <a:rPr sz="1112" spc="-13" dirty="0">
                <a:solidFill>
                  <a:srgbClr val="231F20"/>
                </a:solidFill>
                <a:latin typeface="Arial"/>
                <a:cs typeface="Arial"/>
              </a:rPr>
              <a:t>v</a:t>
            </a:r>
            <a:r>
              <a:rPr sz="1112" spc="4" dirty="0">
                <a:solidFill>
                  <a:srgbClr val="231F20"/>
                </a:solidFill>
                <a:latin typeface="Arial"/>
                <a:cs typeface="Arial"/>
              </a:rPr>
              <a:t>er</a:t>
            </a:r>
            <a:r>
              <a:rPr sz="1112" spc="34" dirty="0">
                <a:solidFill>
                  <a:srgbClr val="231F20"/>
                </a:solidFill>
                <a:latin typeface="Times New Roman"/>
                <a:cs typeface="Times New Roman"/>
              </a:rPr>
              <a:t> </a:t>
            </a:r>
            <a:r>
              <a:rPr sz="1112" spc="4" dirty="0">
                <a:solidFill>
                  <a:srgbClr val="231F20"/>
                </a:solidFill>
                <a:latin typeface="Arial"/>
                <a:cs typeface="Arial"/>
              </a:rPr>
              <a:t>sho</a:t>
            </a:r>
            <a:r>
              <a:rPr sz="1112" spc="-13" dirty="0">
                <a:solidFill>
                  <a:srgbClr val="231F20"/>
                </a:solidFill>
                <a:latin typeface="Arial"/>
                <a:cs typeface="Arial"/>
              </a:rPr>
              <a:t>w</a:t>
            </a:r>
            <a:r>
              <a:rPr sz="1112" spc="4" dirty="0">
                <a:solidFill>
                  <a:srgbClr val="231F20"/>
                </a:solidFill>
                <a:latin typeface="Arial"/>
                <a:cs typeface="Arial"/>
              </a:rPr>
              <a:t>s</a:t>
            </a:r>
            <a:r>
              <a:rPr sz="1112" spc="34" dirty="0">
                <a:solidFill>
                  <a:srgbClr val="231F20"/>
                </a:solidFill>
                <a:latin typeface="Times New Roman"/>
                <a:cs typeface="Times New Roman"/>
              </a:rPr>
              <a:t> </a:t>
            </a:r>
            <a:r>
              <a:rPr sz="1112" spc="4" dirty="0">
                <a:solidFill>
                  <a:srgbClr val="231F20"/>
                </a:solidFill>
                <a:latin typeface="Arial"/>
                <a:cs typeface="Arial"/>
              </a:rPr>
              <a:t>the</a:t>
            </a:r>
            <a:r>
              <a:rPr sz="1112" spc="17" dirty="0">
                <a:solidFill>
                  <a:srgbClr val="231F20"/>
                </a:solidFill>
                <a:latin typeface="Times New Roman"/>
                <a:cs typeface="Times New Roman"/>
              </a:rPr>
              <a:t> </a:t>
            </a:r>
            <a:r>
              <a:rPr sz="1112" dirty="0">
                <a:solidFill>
                  <a:srgbClr val="231F20"/>
                </a:solidFill>
                <a:latin typeface="Arial"/>
                <a:cs typeface="Arial"/>
              </a:rPr>
              <a:t>“</a:t>
            </a:r>
            <a:r>
              <a:rPr sz="1112" spc="-4" dirty="0">
                <a:solidFill>
                  <a:srgbClr val="231F20"/>
                </a:solidFill>
                <a:latin typeface="Arial"/>
                <a:cs typeface="Arial"/>
              </a:rPr>
              <a:t>+</a:t>
            </a:r>
            <a:r>
              <a:rPr sz="1112" spc="56" dirty="0">
                <a:solidFill>
                  <a:srgbClr val="231F20"/>
                </a:solidFill>
                <a:latin typeface="Arial"/>
                <a:cs typeface="Arial"/>
              </a:rPr>
              <a:t>W</a:t>
            </a:r>
            <a:r>
              <a:rPr sz="1112" spc="4" dirty="0">
                <a:solidFill>
                  <a:srgbClr val="231F20"/>
                </a:solidFill>
                <a:latin typeface="Arial"/>
                <a:cs typeface="Arial"/>
              </a:rPr>
              <a:t>IND:</a:t>
            </a:r>
            <a:r>
              <a:rPr sz="1112" spc="-4" dirty="0">
                <a:solidFill>
                  <a:srgbClr val="231F20"/>
                </a:solidFill>
                <a:latin typeface="Arial"/>
                <a:cs typeface="Arial"/>
              </a:rPr>
              <a:t>5</a:t>
            </a:r>
            <a:r>
              <a:rPr sz="1112" spc="4" dirty="0">
                <a:solidFill>
                  <a:srgbClr val="231F20"/>
                </a:solidFill>
                <a:latin typeface="Arial"/>
                <a:cs typeface="Arial"/>
              </a:rPr>
              <a:t>6</a:t>
            </a:r>
            <a:r>
              <a:rPr sz="1112" spc="-4" dirty="0">
                <a:solidFill>
                  <a:srgbClr val="231F20"/>
                </a:solidFill>
                <a:latin typeface="Times New Roman"/>
                <a:cs typeface="Times New Roman"/>
              </a:rPr>
              <a:t> </a:t>
            </a:r>
            <a:r>
              <a:rPr sz="1112" spc="13" dirty="0">
                <a:solidFill>
                  <a:srgbClr val="231F20"/>
                </a:solidFill>
                <a:latin typeface="Arial"/>
                <a:cs typeface="Arial"/>
              </a:rPr>
              <a:t>m</a:t>
            </a:r>
            <a:r>
              <a:rPr sz="1112" spc="4" dirty="0">
                <a:solidFill>
                  <a:srgbClr val="231F20"/>
                </a:solidFill>
                <a:latin typeface="Arial"/>
                <a:cs typeface="Arial"/>
              </a:rPr>
              <a:t>essa</a:t>
            </a:r>
            <a:r>
              <a:rPr sz="1112" spc="-4" dirty="0">
                <a:solidFill>
                  <a:srgbClr val="231F20"/>
                </a:solidFill>
                <a:latin typeface="Arial"/>
                <a:cs typeface="Arial"/>
              </a:rPr>
              <a:t>g</a:t>
            </a:r>
            <a:r>
              <a:rPr sz="1112" spc="4" dirty="0">
                <a:solidFill>
                  <a:srgbClr val="231F20"/>
                </a:solidFill>
                <a:latin typeface="Arial"/>
                <a:cs typeface="Arial"/>
              </a:rPr>
              <a:t>e”,</a:t>
            </a:r>
            <a:r>
              <a:rPr sz="1112" spc="34" dirty="0">
                <a:solidFill>
                  <a:srgbClr val="231F20"/>
                </a:solidFill>
                <a:latin typeface="Times New Roman"/>
                <a:cs typeface="Times New Roman"/>
              </a:rPr>
              <a:t> </a:t>
            </a:r>
            <a:r>
              <a:rPr sz="1112" spc="9" dirty="0">
                <a:solidFill>
                  <a:srgbClr val="231F20"/>
                </a:solidFill>
                <a:latin typeface="Arial"/>
                <a:cs typeface="Arial"/>
              </a:rPr>
              <a:t>an</a:t>
            </a:r>
            <a:r>
              <a:rPr sz="1112" spc="4" dirty="0">
                <a:solidFill>
                  <a:srgbClr val="231F20"/>
                </a:solidFill>
                <a:latin typeface="Arial"/>
                <a:cs typeface="Arial"/>
              </a:rPr>
              <a:t>d</a:t>
            </a:r>
            <a:r>
              <a:rPr sz="1112" spc="21" dirty="0">
                <a:solidFill>
                  <a:srgbClr val="231F20"/>
                </a:solidFill>
                <a:latin typeface="Times New Roman"/>
                <a:cs typeface="Times New Roman"/>
              </a:rPr>
              <a:t> </a:t>
            </a:r>
            <a:r>
              <a:rPr sz="1112" spc="-4" dirty="0">
                <a:solidFill>
                  <a:srgbClr val="231F20"/>
                </a:solidFill>
                <a:latin typeface="Arial"/>
                <a:cs typeface="Arial"/>
              </a:rPr>
              <a:t>i</a:t>
            </a:r>
            <a:r>
              <a:rPr sz="1112" dirty="0">
                <a:solidFill>
                  <a:srgbClr val="231F20"/>
                </a:solidFill>
                <a:latin typeface="Arial"/>
                <a:cs typeface="Arial"/>
              </a:rPr>
              <a:t>t</a:t>
            </a:r>
            <a:r>
              <a:rPr sz="1112" spc="34" dirty="0">
                <a:solidFill>
                  <a:srgbClr val="231F20"/>
                </a:solidFill>
                <a:latin typeface="Times New Roman"/>
                <a:cs typeface="Times New Roman"/>
              </a:rPr>
              <a:t> </a:t>
            </a:r>
            <a:r>
              <a:rPr sz="1112" spc="-9" dirty="0">
                <a:solidFill>
                  <a:srgbClr val="231F20"/>
                </a:solidFill>
                <a:latin typeface="Arial"/>
                <a:cs typeface="Arial"/>
              </a:rPr>
              <a:t>w</a:t>
            </a:r>
            <a:r>
              <a:rPr sz="1112" spc="-4" dirty="0">
                <a:solidFill>
                  <a:srgbClr val="231F20"/>
                </a:solidFill>
                <a:latin typeface="Arial"/>
                <a:cs typeface="Arial"/>
              </a:rPr>
              <a:t>i</a:t>
            </a:r>
            <a:r>
              <a:rPr sz="1112" spc="-9" dirty="0">
                <a:solidFill>
                  <a:srgbClr val="231F20"/>
                </a:solidFill>
                <a:latin typeface="Arial"/>
                <a:cs typeface="Arial"/>
              </a:rPr>
              <a:t>l</a:t>
            </a:r>
            <a:r>
              <a:rPr sz="1112" dirty="0">
                <a:solidFill>
                  <a:srgbClr val="231F20"/>
                </a:solidFill>
                <a:latin typeface="Arial"/>
                <a:cs typeface="Arial"/>
              </a:rPr>
              <a:t>l</a:t>
            </a:r>
            <a:r>
              <a:rPr sz="1112" dirty="0">
                <a:solidFill>
                  <a:srgbClr val="231F20"/>
                </a:solidFill>
                <a:latin typeface="Times New Roman"/>
                <a:cs typeface="Times New Roman"/>
              </a:rPr>
              <a:t> </a:t>
            </a:r>
            <a:r>
              <a:rPr sz="1112" spc="-13" dirty="0">
                <a:solidFill>
                  <a:srgbClr val="231F20"/>
                </a:solidFill>
                <a:latin typeface="Arial"/>
                <a:cs typeface="Arial"/>
              </a:rPr>
              <a:t>w</a:t>
            </a:r>
            <a:r>
              <a:rPr sz="1112" spc="4" dirty="0">
                <a:solidFill>
                  <a:srgbClr val="231F20"/>
                </a:solidFill>
                <a:latin typeface="Arial"/>
                <a:cs typeface="Arial"/>
              </a:rPr>
              <a:t>a</a:t>
            </a:r>
            <a:r>
              <a:rPr sz="1112" spc="-4" dirty="0">
                <a:solidFill>
                  <a:srgbClr val="231F20"/>
                </a:solidFill>
                <a:latin typeface="Arial"/>
                <a:cs typeface="Arial"/>
              </a:rPr>
              <a:t>i</a:t>
            </a:r>
            <a:r>
              <a:rPr sz="1112" dirty="0">
                <a:solidFill>
                  <a:srgbClr val="231F20"/>
                </a:solidFill>
                <a:latin typeface="Arial"/>
                <a:cs typeface="Arial"/>
              </a:rPr>
              <a:t>t</a:t>
            </a:r>
            <a:r>
              <a:rPr sz="1112" spc="38" dirty="0">
                <a:solidFill>
                  <a:srgbClr val="231F20"/>
                </a:solidFill>
                <a:latin typeface="Times New Roman"/>
                <a:cs typeface="Times New Roman"/>
              </a:rPr>
              <a:t> </a:t>
            </a:r>
            <a:r>
              <a:rPr sz="1112" spc="9" dirty="0">
                <a:solidFill>
                  <a:srgbClr val="231F20"/>
                </a:solidFill>
                <a:latin typeface="Arial"/>
                <a:cs typeface="Arial"/>
              </a:rPr>
              <a:t>f</a:t>
            </a:r>
            <a:r>
              <a:rPr sz="1112" spc="4" dirty="0">
                <a:solidFill>
                  <a:srgbClr val="231F20"/>
                </a:solidFill>
                <a:latin typeface="Arial"/>
                <a:cs typeface="Arial"/>
              </a:rPr>
              <a:t>or</a:t>
            </a:r>
            <a:r>
              <a:rPr sz="1112" spc="21" dirty="0">
                <a:solidFill>
                  <a:srgbClr val="231F20"/>
                </a:solidFill>
                <a:latin typeface="Times New Roman"/>
                <a:cs typeface="Times New Roman"/>
              </a:rPr>
              <a:t> </a:t>
            </a:r>
            <a:r>
              <a:rPr sz="1112" spc="4" dirty="0">
                <a:solidFill>
                  <a:srgbClr val="231F20"/>
                </a:solidFill>
                <a:latin typeface="Arial"/>
                <a:cs typeface="Arial"/>
              </a:rPr>
              <a:t>a</a:t>
            </a:r>
            <a:r>
              <a:rPr sz="1112" spc="30" dirty="0">
                <a:solidFill>
                  <a:srgbClr val="231F20"/>
                </a:solidFill>
                <a:latin typeface="Times New Roman"/>
                <a:cs typeface="Times New Roman"/>
              </a:rPr>
              <a:t> </a:t>
            </a:r>
            <a:r>
              <a:rPr sz="1112" dirty="0">
                <a:solidFill>
                  <a:srgbClr val="231F20"/>
                </a:solidFill>
                <a:latin typeface="Arial"/>
                <a:cs typeface="Arial"/>
              </a:rPr>
              <a:t>str</a:t>
            </a:r>
            <a:r>
              <a:rPr sz="1112" spc="-4" dirty="0">
                <a:solidFill>
                  <a:srgbClr val="231F20"/>
                </a:solidFill>
                <a:latin typeface="Arial"/>
                <a:cs typeface="Arial"/>
              </a:rPr>
              <a:t>i</a:t>
            </a:r>
            <a:r>
              <a:rPr sz="1112" spc="4" dirty="0">
                <a:solidFill>
                  <a:srgbClr val="231F20"/>
                </a:solidFill>
                <a:latin typeface="Arial"/>
                <a:cs typeface="Arial"/>
              </a:rPr>
              <a:t>ng</a:t>
            </a:r>
            <a:r>
              <a:rPr sz="1112" spc="26" dirty="0">
                <a:solidFill>
                  <a:srgbClr val="231F20"/>
                </a:solidFill>
                <a:latin typeface="Times New Roman"/>
                <a:cs typeface="Times New Roman"/>
              </a:rPr>
              <a:t> </a:t>
            </a:r>
            <a:r>
              <a:rPr sz="1112" spc="4" dirty="0">
                <a:solidFill>
                  <a:srgbClr val="231F20"/>
                </a:solidFill>
                <a:latin typeface="Arial"/>
                <a:cs typeface="Arial"/>
              </a:rPr>
              <a:t>to</a:t>
            </a:r>
            <a:r>
              <a:rPr sz="1112" spc="38" dirty="0">
                <a:solidFill>
                  <a:srgbClr val="231F20"/>
                </a:solidFill>
                <a:latin typeface="Times New Roman"/>
                <a:cs typeface="Times New Roman"/>
              </a:rPr>
              <a:t> </a:t>
            </a:r>
            <a:r>
              <a:rPr sz="1112" spc="9" dirty="0">
                <a:solidFill>
                  <a:srgbClr val="231F20"/>
                </a:solidFill>
                <a:latin typeface="Arial"/>
                <a:cs typeface="Arial"/>
              </a:rPr>
              <a:t>b</a:t>
            </a:r>
            <a:r>
              <a:rPr sz="1112" spc="4" dirty="0">
                <a:solidFill>
                  <a:srgbClr val="231F20"/>
                </a:solidFill>
                <a:latin typeface="Arial"/>
                <a:cs typeface="Arial"/>
              </a:rPr>
              <a:t>e</a:t>
            </a:r>
            <a:r>
              <a:rPr sz="1112" spc="17" dirty="0">
                <a:solidFill>
                  <a:srgbClr val="231F20"/>
                </a:solidFill>
                <a:latin typeface="Times New Roman"/>
                <a:cs typeface="Times New Roman"/>
              </a:rPr>
              <a:t> </a:t>
            </a:r>
            <a:r>
              <a:rPr sz="1112" dirty="0">
                <a:solidFill>
                  <a:srgbClr val="231F20"/>
                </a:solidFill>
                <a:latin typeface="Arial"/>
                <a:cs typeface="Arial"/>
              </a:rPr>
              <a:t>ins</a:t>
            </a:r>
            <a:r>
              <a:rPr sz="1112" spc="9" dirty="0">
                <a:solidFill>
                  <a:srgbClr val="231F20"/>
                </a:solidFill>
                <a:latin typeface="Arial"/>
                <a:cs typeface="Arial"/>
              </a:rPr>
              <a:t>e</a:t>
            </a:r>
            <a:r>
              <a:rPr sz="1112" spc="4" dirty="0">
                <a:solidFill>
                  <a:srgbClr val="231F20"/>
                </a:solidFill>
                <a:latin typeface="Arial"/>
                <a:cs typeface="Arial"/>
              </a:rPr>
              <a:t>rted,</a:t>
            </a:r>
            <a:r>
              <a:rPr sz="1112" spc="17" dirty="0">
                <a:solidFill>
                  <a:srgbClr val="231F20"/>
                </a:solidFill>
                <a:latin typeface="Times New Roman"/>
                <a:cs typeface="Times New Roman"/>
              </a:rPr>
              <a:t> </a:t>
            </a:r>
            <a:r>
              <a:rPr sz="1112" spc="4" dirty="0">
                <a:solidFill>
                  <a:srgbClr val="231F20"/>
                </a:solidFill>
                <a:latin typeface="Arial"/>
                <a:cs typeface="Arial"/>
              </a:rPr>
              <a:t>and</a:t>
            </a:r>
            <a:r>
              <a:rPr sz="1112" spc="4" dirty="0">
                <a:solidFill>
                  <a:srgbClr val="231F20"/>
                </a:solidFill>
                <a:latin typeface="Times New Roman"/>
                <a:cs typeface="Times New Roman"/>
              </a:rPr>
              <a:t> </a:t>
            </a:r>
            <a:r>
              <a:rPr sz="1112" dirty="0">
                <a:solidFill>
                  <a:srgbClr val="231F20"/>
                </a:solidFill>
                <a:latin typeface="Arial"/>
                <a:cs typeface="Arial"/>
              </a:rPr>
              <a:t>t</a:t>
            </a:r>
            <a:r>
              <a:rPr sz="1112" spc="9" dirty="0">
                <a:solidFill>
                  <a:srgbClr val="231F20"/>
                </a:solidFill>
                <a:latin typeface="Arial"/>
                <a:cs typeface="Arial"/>
              </a:rPr>
              <a:t>e</a:t>
            </a:r>
            <a:r>
              <a:rPr sz="1112" spc="4" dirty="0">
                <a:solidFill>
                  <a:srgbClr val="231F20"/>
                </a:solidFill>
                <a:latin typeface="Arial"/>
                <a:cs typeface="Arial"/>
              </a:rPr>
              <a:t>rm</a:t>
            </a:r>
            <a:r>
              <a:rPr sz="1112" dirty="0">
                <a:solidFill>
                  <a:srgbClr val="231F20"/>
                </a:solidFill>
                <a:latin typeface="Arial"/>
                <a:cs typeface="Arial"/>
              </a:rPr>
              <a:t>in</a:t>
            </a:r>
            <a:r>
              <a:rPr sz="1112" spc="9" dirty="0">
                <a:solidFill>
                  <a:srgbClr val="231F20"/>
                </a:solidFill>
                <a:latin typeface="Arial"/>
                <a:cs typeface="Arial"/>
              </a:rPr>
              <a:t>a</a:t>
            </a:r>
            <a:r>
              <a:rPr sz="1112" dirty="0">
                <a:solidFill>
                  <a:srgbClr val="231F20"/>
                </a:solidFill>
                <a:latin typeface="Arial"/>
                <a:cs typeface="Arial"/>
              </a:rPr>
              <a:t>t</a:t>
            </a:r>
            <a:r>
              <a:rPr sz="1112" spc="9" dirty="0">
                <a:solidFill>
                  <a:srgbClr val="231F20"/>
                </a:solidFill>
                <a:latin typeface="Arial"/>
                <a:cs typeface="Arial"/>
              </a:rPr>
              <a:t>e</a:t>
            </a:r>
            <a:r>
              <a:rPr sz="1112" spc="4" dirty="0">
                <a:solidFill>
                  <a:srgbClr val="231F20"/>
                </a:solidFill>
                <a:latin typeface="Arial"/>
                <a:cs typeface="Arial"/>
              </a:rPr>
              <a:t>d</a:t>
            </a:r>
            <a:r>
              <a:rPr sz="1112" spc="-4" dirty="0">
                <a:solidFill>
                  <a:srgbClr val="231F20"/>
                </a:solidFill>
                <a:latin typeface="Times New Roman"/>
                <a:cs typeface="Times New Roman"/>
              </a:rPr>
              <a:t> </a:t>
            </a:r>
            <a:r>
              <a:rPr sz="1112" spc="4" dirty="0">
                <a:solidFill>
                  <a:srgbClr val="231F20"/>
                </a:solidFill>
                <a:latin typeface="Arial"/>
                <a:cs typeface="Arial"/>
              </a:rPr>
              <a:t>by</a:t>
            </a:r>
            <a:r>
              <a:rPr sz="1112" spc="34" dirty="0">
                <a:solidFill>
                  <a:srgbClr val="231F20"/>
                </a:solidFill>
                <a:latin typeface="Times New Roman"/>
                <a:cs typeface="Times New Roman"/>
              </a:rPr>
              <a:t> </a:t>
            </a:r>
            <a:r>
              <a:rPr sz="1112" spc="4" dirty="0">
                <a:solidFill>
                  <a:srgbClr val="231F20"/>
                </a:solidFill>
                <a:latin typeface="Arial"/>
                <a:cs typeface="Arial"/>
              </a:rPr>
              <a:t>"</a:t>
            </a:r>
            <a:r>
              <a:rPr sz="1112" dirty="0">
                <a:solidFill>
                  <a:srgbClr val="231F20"/>
                </a:solidFill>
                <a:latin typeface="Arial"/>
                <a:cs typeface="Arial"/>
              </a:rPr>
              <a:t>[Cr]".</a:t>
            </a:r>
            <a:endParaRPr sz="1112">
              <a:latin typeface="Arial"/>
              <a:cs typeface="Arial"/>
            </a:endParaRPr>
          </a:p>
          <a:p>
            <a:pPr>
              <a:spcBef>
                <a:spcPts val="18"/>
              </a:spcBef>
            </a:pPr>
            <a:endParaRPr sz="1069">
              <a:latin typeface="Times New Roman"/>
              <a:cs typeface="Times New Roman"/>
            </a:endParaRPr>
          </a:p>
          <a:p>
            <a:pPr marL="73303" marR="203621">
              <a:lnSpc>
                <a:spcPct val="101000"/>
              </a:lnSpc>
            </a:pPr>
            <a:r>
              <a:rPr sz="1112" b="1" i="1" spc="9" dirty="0">
                <a:solidFill>
                  <a:srgbClr val="231F20"/>
                </a:solidFill>
                <a:latin typeface="Calibri"/>
                <a:cs typeface="Calibri"/>
              </a:rPr>
              <a:t>“</a:t>
            </a:r>
            <a:r>
              <a:rPr sz="1112" b="1" i="1" spc="4" dirty="0">
                <a:solidFill>
                  <a:srgbClr val="231F20"/>
                </a:solidFill>
                <a:latin typeface="Calibri"/>
                <a:cs typeface="Calibri"/>
              </a:rPr>
              <a:t>+</a:t>
            </a:r>
            <a:r>
              <a:rPr sz="1112" b="1" i="1" spc="13" dirty="0">
                <a:solidFill>
                  <a:srgbClr val="231F20"/>
                </a:solidFill>
                <a:latin typeface="Calibri"/>
                <a:cs typeface="Calibri"/>
              </a:rPr>
              <a:t>W</a:t>
            </a:r>
            <a:r>
              <a:rPr sz="1112" b="1" i="1" spc="4" dirty="0">
                <a:solidFill>
                  <a:srgbClr val="231F20"/>
                </a:solidFill>
                <a:latin typeface="Calibri"/>
                <a:cs typeface="Calibri"/>
              </a:rPr>
              <a:t>IN</a:t>
            </a:r>
            <a:r>
              <a:rPr sz="1112" b="1" i="1" dirty="0">
                <a:solidFill>
                  <a:srgbClr val="231F20"/>
                </a:solidFill>
                <a:latin typeface="Calibri"/>
                <a:cs typeface="Calibri"/>
              </a:rPr>
              <a:t>D</a:t>
            </a:r>
            <a:r>
              <a:rPr sz="1112" b="1" i="1" spc="4" dirty="0">
                <a:solidFill>
                  <a:srgbClr val="231F20"/>
                </a:solidFill>
                <a:latin typeface="Calibri"/>
                <a:cs typeface="Calibri"/>
              </a:rPr>
              <a:t>:5</a:t>
            </a:r>
            <a:r>
              <a:rPr sz="1112" b="1" i="1" spc="9" dirty="0">
                <a:solidFill>
                  <a:srgbClr val="231F20"/>
                </a:solidFill>
                <a:latin typeface="Calibri"/>
                <a:cs typeface="Calibri"/>
              </a:rPr>
              <a:t>6</a:t>
            </a:r>
            <a:r>
              <a:rPr sz="1112" b="1" i="1" dirty="0">
                <a:solidFill>
                  <a:srgbClr val="231F20"/>
                </a:solidFill>
                <a:latin typeface="Calibri"/>
                <a:cs typeface="Calibri"/>
              </a:rPr>
              <a:t>:Insert</a:t>
            </a:r>
            <a:r>
              <a:rPr sz="1112" b="1" i="1" spc="-38" dirty="0">
                <a:solidFill>
                  <a:srgbClr val="231F20"/>
                </a:solidFill>
                <a:latin typeface="Times New Roman"/>
                <a:cs typeface="Times New Roman"/>
              </a:rPr>
              <a:t> </a:t>
            </a:r>
            <a:r>
              <a:rPr sz="1112" b="1" i="1" dirty="0">
                <a:solidFill>
                  <a:srgbClr val="231F20"/>
                </a:solidFill>
                <a:latin typeface="Calibri"/>
                <a:cs typeface="Calibri"/>
              </a:rPr>
              <a:t>me</a:t>
            </a:r>
            <a:r>
              <a:rPr sz="1112" b="1" i="1" spc="-4" dirty="0">
                <a:solidFill>
                  <a:srgbClr val="231F20"/>
                </a:solidFill>
                <a:latin typeface="Calibri"/>
                <a:cs typeface="Calibri"/>
              </a:rPr>
              <a:t>ss</a:t>
            </a:r>
            <a:r>
              <a:rPr sz="1112" b="1" i="1" spc="4" dirty="0">
                <a:solidFill>
                  <a:srgbClr val="231F20"/>
                </a:solidFill>
                <a:latin typeface="Calibri"/>
                <a:cs typeface="Calibri"/>
              </a:rPr>
              <a:t>age</a:t>
            </a:r>
            <a:r>
              <a:rPr sz="1112" b="1" i="1" dirty="0">
                <a:solidFill>
                  <a:srgbClr val="231F20"/>
                </a:solidFill>
                <a:latin typeface="Times New Roman"/>
                <a:cs typeface="Times New Roman"/>
              </a:rPr>
              <a:t> </a:t>
            </a:r>
            <a:r>
              <a:rPr sz="1112" b="1" i="1" spc="-9" dirty="0">
                <a:solidFill>
                  <a:srgbClr val="231F20"/>
                </a:solidFill>
                <a:latin typeface="Calibri"/>
                <a:cs typeface="Calibri"/>
              </a:rPr>
              <a:t>t</a:t>
            </a:r>
            <a:r>
              <a:rPr sz="1112" b="1" i="1" spc="4" dirty="0">
                <a:solidFill>
                  <a:srgbClr val="231F20"/>
                </a:solidFill>
                <a:latin typeface="Calibri"/>
                <a:cs typeface="Calibri"/>
              </a:rPr>
              <a:t>o</a:t>
            </a:r>
            <a:r>
              <a:rPr sz="1112" b="1" i="1" spc="-30" dirty="0">
                <a:solidFill>
                  <a:srgbClr val="231F20"/>
                </a:solidFill>
                <a:latin typeface="Times New Roman"/>
                <a:cs typeface="Times New Roman"/>
              </a:rPr>
              <a:t> </a:t>
            </a:r>
            <a:r>
              <a:rPr sz="1112" b="1" i="1" dirty="0">
                <a:solidFill>
                  <a:srgbClr val="231F20"/>
                </a:solidFill>
                <a:latin typeface="Calibri"/>
                <a:cs typeface="Calibri"/>
              </a:rPr>
              <a:t>cl</a:t>
            </a:r>
            <a:r>
              <a:rPr sz="1112" b="1" i="1" spc="4" dirty="0">
                <a:solidFill>
                  <a:srgbClr val="231F20"/>
                </a:solidFill>
                <a:latin typeface="Calibri"/>
                <a:cs typeface="Calibri"/>
              </a:rPr>
              <a:t>i</a:t>
            </a:r>
            <a:r>
              <a:rPr sz="1112" b="1" i="1" dirty="0">
                <a:solidFill>
                  <a:srgbClr val="231F20"/>
                </a:solidFill>
                <a:latin typeface="Calibri"/>
                <a:cs typeface="Calibri"/>
              </a:rPr>
              <a:t>e</a:t>
            </a:r>
            <a:r>
              <a:rPr sz="1112" b="1" i="1" spc="-9" dirty="0">
                <a:solidFill>
                  <a:srgbClr val="231F20"/>
                </a:solidFill>
                <a:latin typeface="Calibri"/>
                <a:cs typeface="Calibri"/>
              </a:rPr>
              <a:t>n</a:t>
            </a:r>
            <a:r>
              <a:rPr sz="1112" b="1" i="1" dirty="0">
                <a:solidFill>
                  <a:srgbClr val="231F20"/>
                </a:solidFill>
                <a:latin typeface="Calibri"/>
                <a:cs typeface="Calibri"/>
              </a:rPr>
              <a:t>t</a:t>
            </a:r>
            <a:r>
              <a:rPr sz="1112" b="1" i="1" spc="4" dirty="0">
                <a:solidFill>
                  <a:srgbClr val="231F20"/>
                </a:solidFill>
                <a:latin typeface="Calibri"/>
                <a:cs typeface="Calibri"/>
              </a:rPr>
              <a:t>:</a:t>
            </a:r>
            <a:r>
              <a:rPr sz="1112" b="1" i="1" spc="21" dirty="0">
                <a:solidFill>
                  <a:srgbClr val="231F20"/>
                </a:solidFill>
                <a:latin typeface="Calibri"/>
                <a:cs typeface="Calibri"/>
              </a:rPr>
              <a:t>%</a:t>
            </a:r>
            <a:r>
              <a:rPr sz="1112" b="1" i="1" spc="4" dirty="0">
                <a:solidFill>
                  <a:srgbClr val="231F20"/>
                </a:solidFill>
                <a:latin typeface="Calibri"/>
                <a:cs typeface="Calibri"/>
              </a:rPr>
              <a:t>d”</a:t>
            </a:r>
            <a:r>
              <a:rPr sz="1112" b="1" i="1" spc="-21" dirty="0">
                <a:solidFill>
                  <a:srgbClr val="231F20"/>
                </a:solidFill>
                <a:latin typeface="Times New Roman"/>
                <a:cs typeface="Times New Roman"/>
              </a:rPr>
              <a:t> </a:t>
            </a:r>
            <a:r>
              <a:rPr sz="1197" spc="-73" dirty="0">
                <a:solidFill>
                  <a:srgbClr val="231F20"/>
                </a:solidFill>
                <a:latin typeface="Wingdings"/>
                <a:cs typeface="Wingdings"/>
              </a:rPr>
              <a:t></a:t>
            </a:r>
            <a:r>
              <a:rPr sz="1197" spc="-43" dirty="0">
                <a:solidFill>
                  <a:srgbClr val="231F20"/>
                </a:solidFill>
                <a:latin typeface="Times New Roman"/>
                <a:cs typeface="Times New Roman"/>
              </a:rPr>
              <a:t> </a:t>
            </a:r>
            <a:r>
              <a:rPr sz="1112" b="1" i="1" spc="4" dirty="0">
                <a:solidFill>
                  <a:srgbClr val="231F20"/>
                </a:solidFill>
                <a:latin typeface="Calibri"/>
                <a:cs typeface="Calibri"/>
              </a:rPr>
              <a:t>%d</a:t>
            </a:r>
            <a:r>
              <a:rPr sz="1112" b="1" i="1" spc="-17" dirty="0">
                <a:solidFill>
                  <a:srgbClr val="231F20"/>
                </a:solidFill>
                <a:latin typeface="Times New Roman"/>
                <a:cs typeface="Times New Roman"/>
              </a:rPr>
              <a:t> </a:t>
            </a:r>
            <a:r>
              <a:rPr sz="1112" b="1" i="1" dirty="0">
                <a:solidFill>
                  <a:srgbClr val="231F20"/>
                </a:solidFill>
                <a:latin typeface="Calibri"/>
                <a:cs typeface="Calibri"/>
              </a:rPr>
              <a:t>is</a:t>
            </a:r>
            <a:r>
              <a:rPr sz="1112" b="1" i="1" spc="-26" dirty="0">
                <a:solidFill>
                  <a:srgbClr val="231F20"/>
                </a:solidFill>
                <a:latin typeface="Times New Roman"/>
                <a:cs typeface="Times New Roman"/>
              </a:rPr>
              <a:t> </a:t>
            </a:r>
            <a:r>
              <a:rPr sz="1112" b="1" i="1" dirty="0">
                <a:solidFill>
                  <a:srgbClr val="231F20"/>
                </a:solidFill>
                <a:latin typeface="Calibri"/>
                <a:cs typeface="Calibri"/>
              </a:rPr>
              <a:t>t</a:t>
            </a:r>
            <a:r>
              <a:rPr sz="1112" b="1" i="1" spc="9" dirty="0">
                <a:solidFill>
                  <a:srgbClr val="231F20"/>
                </a:solidFill>
                <a:latin typeface="Calibri"/>
                <a:cs typeface="Calibri"/>
              </a:rPr>
              <a:t>h</a:t>
            </a:r>
            <a:r>
              <a:rPr sz="1112" b="1" i="1" spc="4" dirty="0">
                <a:solidFill>
                  <a:srgbClr val="231F20"/>
                </a:solidFill>
                <a:latin typeface="Calibri"/>
                <a:cs typeface="Calibri"/>
              </a:rPr>
              <a:t>e</a:t>
            </a:r>
            <a:r>
              <a:rPr sz="1112" b="1" i="1" spc="-26" dirty="0">
                <a:solidFill>
                  <a:srgbClr val="231F20"/>
                </a:solidFill>
                <a:latin typeface="Times New Roman"/>
                <a:cs typeface="Times New Roman"/>
              </a:rPr>
              <a:t> </a:t>
            </a:r>
            <a:r>
              <a:rPr sz="1112" b="1" i="1" spc="9" dirty="0">
                <a:solidFill>
                  <a:srgbClr val="231F20"/>
                </a:solidFill>
                <a:latin typeface="Calibri"/>
                <a:cs typeface="Calibri"/>
              </a:rPr>
              <a:t>N</a:t>
            </a:r>
            <a:r>
              <a:rPr sz="1112" b="1" i="1" spc="4" dirty="0">
                <a:solidFill>
                  <a:srgbClr val="231F20"/>
                </a:solidFill>
                <a:latin typeface="Calibri"/>
                <a:cs typeface="Calibri"/>
              </a:rPr>
              <a:t>th</a:t>
            </a:r>
            <a:r>
              <a:rPr sz="1112" b="1" i="1" dirty="0">
                <a:solidFill>
                  <a:srgbClr val="231F20"/>
                </a:solidFill>
                <a:latin typeface="Times New Roman"/>
                <a:cs typeface="Times New Roman"/>
              </a:rPr>
              <a:t> </a:t>
            </a:r>
            <a:r>
              <a:rPr sz="1112" b="1" i="1" dirty="0">
                <a:solidFill>
                  <a:srgbClr val="231F20"/>
                </a:solidFill>
                <a:latin typeface="Calibri"/>
                <a:cs typeface="Calibri"/>
              </a:rPr>
              <a:t>in</a:t>
            </a:r>
            <a:r>
              <a:rPr sz="1112" b="1" i="1" spc="9" dirty="0">
                <a:solidFill>
                  <a:srgbClr val="231F20"/>
                </a:solidFill>
                <a:latin typeface="Calibri"/>
                <a:cs typeface="Calibri"/>
              </a:rPr>
              <a:t>p</a:t>
            </a:r>
            <a:r>
              <a:rPr sz="1112" b="1" i="1" dirty="0">
                <a:solidFill>
                  <a:srgbClr val="231F20"/>
                </a:solidFill>
                <a:latin typeface="Calibri"/>
                <a:cs typeface="Calibri"/>
              </a:rPr>
              <a:t>ut</a:t>
            </a:r>
            <a:r>
              <a:rPr sz="1112" b="1" i="1" spc="-17" dirty="0">
                <a:solidFill>
                  <a:srgbClr val="231F20"/>
                </a:solidFill>
                <a:latin typeface="Times New Roman"/>
                <a:cs typeface="Times New Roman"/>
              </a:rPr>
              <a:t> </a:t>
            </a:r>
            <a:r>
              <a:rPr sz="1112" b="1" i="1" spc="4" dirty="0">
                <a:solidFill>
                  <a:srgbClr val="231F20"/>
                </a:solidFill>
                <a:latin typeface="Calibri"/>
                <a:cs typeface="Calibri"/>
              </a:rPr>
              <a:t>S</a:t>
            </a:r>
            <a:r>
              <a:rPr sz="1112" b="1" i="1" spc="9" dirty="0">
                <a:solidFill>
                  <a:srgbClr val="231F20"/>
                </a:solidFill>
                <a:latin typeface="Calibri"/>
                <a:cs typeface="Calibri"/>
              </a:rPr>
              <a:t>S</a:t>
            </a:r>
            <a:r>
              <a:rPr sz="1112" b="1" i="1" dirty="0">
                <a:solidFill>
                  <a:srgbClr val="231F20"/>
                </a:solidFill>
                <a:latin typeface="Calibri"/>
                <a:cs typeface="Calibri"/>
              </a:rPr>
              <a:t>I</a:t>
            </a:r>
            <a:r>
              <a:rPr sz="1112" b="1" i="1" spc="-30" dirty="0">
                <a:solidFill>
                  <a:srgbClr val="231F20"/>
                </a:solidFill>
                <a:latin typeface="Times New Roman"/>
                <a:cs typeface="Times New Roman"/>
              </a:rPr>
              <a:t> </a:t>
            </a:r>
            <a:r>
              <a:rPr sz="1112" b="1" i="1" dirty="0">
                <a:solidFill>
                  <a:srgbClr val="231F20"/>
                </a:solidFill>
                <a:latin typeface="Calibri"/>
                <a:cs typeface="Calibri"/>
              </a:rPr>
              <a:t>i</a:t>
            </a:r>
            <a:r>
              <a:rPr sz="1112" b="1" i="1" spc="-4" dirty="0">
                <a:solidFill>
                  <a:srgbClr val="231F20"/>
                </a:solidFill>
                <a:latin typeface="Calibri"/>
                <a:cs typeface="Calibri"/>
              </a:rPr>
              <a:t>nt</a:t>
            </a:r>
            <a:r>
              <a:rPr sz="1112" b="1" i="1" spc="4" dirty="0">
                <a:solidFill>
                  <a:srgbClr val="231F20"/>
                </a:solidFill>
                <a:latin typeface="Calibri"/>
                <a:cs typeface="Calibri"/>
              </a:rPr>
              <a:t>o</a:t>
            </a:r>
            <a:r>
              <a:rPr sz="1112" b="1" i="1" spc="-17" dirty="0">
                <a:solidFill>
                  <a:srgbClr val="231F20"/>
                </a:solidFill>
                <a:latin typeface="Times New Roman"/>
                <a:cs typeface="Times New Roman"/>
              </a:rPr>
              <a:t> </a:t>
            </a:r>
            <a:r>
              <a:rPr sz="1112" b="1" i="1" spc="-4" dirty="0">
                <a:solidFill>
                  <a:srgbClr val="231F20"/>
                </a:solidFill>
                <a:latin typeface="Calibri"/>
                <a:cs typeface="Calibri"/>
              </a:rPr>
              <a:t>h</a:t>
            </a:r>
            <a:r>
              <a:rPr sz="1112" b="1" i="1" spc="4" dirty="0">
                <a:solidFill>
                  <a:srgbClr val="231F20"/>
                </a:solidFill>
                <a:latin typeface="Calibri"/>
                <a:cs typeface="Calibri"/>
              </a:rPr>
              <a:t>tml</a:t>
            </a:r>
            <a:r>
              <a:rPr sz="1112" b="1" i="1" spc="-9" dirty="0">
                <a:solidFill>
                  <a:srgbClr val="231F20"/>
                </a:solidFill>
                <a:latin typeface="Times New Roman"/>
                <a:cs typeface="Times New Roman"/>
              </a:rPr>
              <a:t> </a:t>
            </a:r>
            <a:r>
              <a:rPr sz="1112" b="1" i="1" spc="4" dirty="0">
                <a:solidFill>
                  <a:srgbClr val="231F20"/>
                </a:solidFill>
                <a:latin typeface="Calibri"/>
                <a:cs typeface="Calibri"/>
              </a:rPr>
              <a:t>page</a:t>
            </a:r>
            <a:r>
              <a:rPr sz="1112" b="1" i="1" spc="-21" dirty="0">
                <a:solidFill>
                  <a:srgbClr val="231F20"/>
                </a:solidFill>
                <a:latin typeface="Times New Roman"/>
                <a:cs typeface="Times New Roman"/>
              </a:rPr>
              <a:t> </a:t>
            </a:r>
            <a:r>
              <a:rPr sz="1112" b="1" i="1" dirty="0">
                <a:solidFill>
                  <a:srgbClr val="231F20"/>
                </a:solidFill>
                <a:latin typeface="Calibri"/>
                <a:cs typeface="Calibri"/>
              </a:rPr>
              <a:t>(pleas</a:t>
            </a:r>
            <a:r>
              <a:rPr sz="1112" b="1" i="1" spc="4" dirty="0">
                <a:solidFill>
                  <a:srgbClr val="231F20"/>
                </a:solidFill>
                <a:latin typeface="Calibri"/>
                <a:cs typeface="Calibri"/>
              </a:rPr>
              <a:t>e</a:t>
            </a:r>
            <a:r>
              <a:rPr sz="1112" b="1" i="1" spc="-13" dirty="0">
                <a:solidFill>
                  <a:srgbClr val="231F20"/>
                </a:solidFill>
                <a:latin typeface="Times New Roman"/>
                <a:cs typeface="Times New Roman"/>
              </a:rPr>
              <a:t> </a:t>
            </a:r>
            <a:r>
              <a:rPr sz="1112" b="1" i="1" dirty="0">
                <a:solidFill>
                  <a:srgbClr val="231F20"/>
                </a:solidFill>
                <a:latin typeface="Calibri"/>
                <a:cs typeface="Calibri"/>
              </a:rPr>
              <a:t>re</a:t>
            </a:r>
            <a:r>
              <a:rPr sz="1112" b="1" i="1" spc="-9" dirty="0">
                <a:solidFill>
                  <a:srgbClr val="231F20"/>
                </a:solidFill>
                <a:latin typeface="Calibri"/>
                <a:cs typeface="Calibri"/>
              </a:rPr>
              <a:t>f</a:t>
            </a:r>
            <a:r>
              <a:rPr sz="1112" b="1" i="1" dirty="0">
                <a:solidFill>
                  <a:srgbClr val="231F20"/>
                </a:solidFill>
                <a:latin typeface="Calibri"/>
                <a:cs typeface="Calibri"/>
              </a:rPr>
              <a:t>er</a:t>
            </a:r>
            <a:r>
              <a:rPr sz="1112" b="1" i="1" spc="-34" dirty="0">
                <a:solidFill>
                  <a:srgbClr val="231F20"/>
                </a:solidFill>
                <a:latin typeface="Times New Roman"/>
                <a:cs typeface="Times New Roman"/>
              </a:rPr>
              <a:t> </a:t>
            </a:r>
            <a:r>
              <a:rPr sz="1112" b="1" i="1" spc="-9" dirty="0">
                <a:solidFill>
                  <a:srgbClr val="231F20"/>
                </a:solidFill>
                <a:latin typeface="Calibri"/>
                <a:cs typeface="Calibri"/>
              </a:rPr>
              <a:t>t</a:t>
            </a:r>
            <a:r>
              <a:rPr sz="1112" b="1" i="1" spc="4" dirty="0">
                <a:solidFill>
                  <a:srgbClr val="231F20"/>
                </a:solidFill>
                <a:latin typeface="Calibri"/>
                <a:cs typeface="Calibri"/>
              </a:rPr>
              <a:t>o</a:t>
            </a:r>
            <a:r>
              <a:rPr sz="1112" b="1" i="1" spc="-17" dirty="0">
                <a:solidFill>
                  <a:srgbClr val="231F20"/>
                </a:solidFill>
                <a:latin typeface="Times New Roman"/>
                <a:cs typeface="Times New Roman"/>
              </a:rPr>
              <a:t> </a:t>
            </a:r>
            <a:r>
              <a:rPr sz="1112" b="1" i="1" spc="-9" dirty="0">
                <a:solidFill>
                  <a:srgbClr val="231F20"/>
                </a:solidFill>
                <a:latin typeface="Calibri"/>
                <a:cs typeface="Calibri"/>
              </a:rPr>
              <a:t>C</a:t>
            </a:r>
            <a:r>
              <a:rPr sz="1112" b="1" i="1" spc="4" dirty="0">
                <a:solidFill>
                  <a:srgbClr val="231F20"/>
                </a:solidFill>
                <a:latin typeface="Calibri"/>
                <a:cs typeface="Calibri"/>
              </a:rPr>
              <a:t>GI</a:t>
            </a:r>
            <a:r>
              <a:rPr sz="1112" b="1" i="1" spc="-4" dirty="0">
                <a:solidFill>
                  <a:srgbClr val="231F20"/>
                </a:solidFill>
                <a:latin typeface="Calibri"/>
                <a:cs typeface="Calibri"/>
              </a:rPr>
              <a:t>&amp;</a:t>
            </a:r>
            <a:r>
              <a:rPr sz="1112" b="1" i="1" spc="4" dirty="0">
                <a:solidFill>
                  <a:srgbClr val="231F20"/>
                </a:solidFill>
                <a:latin typeface="Calibri"/>
                <a:cs typeface="Calibri"/>
              </a:rPr>
              <a:t>S</a:t>
            </a:r>
            <a:r>
              <a:rPr sz="1112" b="1" i="1" spc="9" dirty="0">
                <a:solidFill>
                  <a:srgbClr val="231F20"/>
                </a:solidFill>
                <a:latin typeface="Calibri"/>
                <a:cs typeface="Calibri"/>
              </a:rPr>
              <a:t>S</a:t>
            </a:r>
            <a:r>
              <a:rPr sz="1112" b="1" i="1" dirty="0">
                <a:solidFill>
                  <a:srgbClr val="231F20"/>
                </a:solidFill>
                <a:latin typeface="Calibri"/>
                <a:cs typeface="Calibri"/>
              </a:rPr>
              <a:t>I</a:t>
            </a:r>
            <a:r>
              <a:rPr sz="1112" b="1" i="1" dirty="0">
                <a:solidFill>
                  <a:srgbClr val="231F20"/>
                </a:solidFill>
                <a:latin typeface="Times New Roman"/>
                <a:cs typeface="Times New Roman"/>
              </a:rPr>
              <a:t> </a:t>
            </a:r>
            <a:r>
              <a:rPr sz="1112" b="1" i="1" spc="4" dirty="0">
                <a:solidFill>
                  <a:srgbClr val="231F20"/>
                </a:solidFill>
                <a:latin typeface="Calibri"/>
                <a:cs typeface="Calibri"/>
              </a:rPr>
              <a:t>Appli</a:t>
            </a:r>
            <a:r>
              <a:rPr sz="1112" b="1" i="1" spc="-13" dirty="0">
                <a:solidFill>
                  <a:srgbClr val="231F20"/>
                </a:solidFill>
                <a:latin typeface="Calibri"/>
                <a:cs typeface="Calibri"/>
              </a:rPr>
              <a:t>c</a:t>
            </a:r>
            <a:r>
              <a:rPr sz="1112" b="1" i="1" spc="4" dirty="0">
                <a:solidFill>
                  <a:srgbClr val="231F20"/>
                </a:solidFill>
                <a:latin typeface="Calibri"/>
                <a:cs typeface="Calibri"/>
              </a:rPr>
              <a:t>at</a:t>
            </a:r>
            <a:r>
              <a:rPr sz="1112" b="1" i="1" dirty="0">
                <a:solidFill>
                  <a:srgbClr val="231F20"/>
                </a:solidFill>
                <a:latin typeface="Calibri"/>
                <a:cs typeface="Calibri"/>
              </a:rPr>
              <a:t>io</a:t>
            </a:r>
            <a:r>
              <a:rPr sz="1112" b="1" i="1" spc="4" dirty="0">
                <a:solidFill>
                  <a:srgbClr val="231F20"/>
                </a:solidFill>
                <a:latin typeface="Calibri"/>
                <a:cs typeface="Calibri"/>
              </a:rPr>
              <a:t>n</a:t>
            </a:r>
            <a:r>
              <a:rPr sz="1112" b="1" i="1" spc="-17" dirty="0">
                <a:solidFill>
                  <a:srgbClr val="231F20"/>
                </a:solidFill>
                <a:latin typeface="Times New Roman"/>
                <a:cs typeface="Times New Roman"/>
              </a:rPr>
              <a:t> </a:t>
            </a:r>
            <a:r>
              <a:rPr sz="1112" b="1" i="1" spc="4" dirty="0">
                <a:solidFill>
                  <a:srgbClr val="231F20"/>
                </a:solidFill>
                <a:latin typeface="Calibri"/>
                <a:cs typeface="Calibri"/>
              </a:rPr>
              <a:t>N</a:t>
            </a:r>
            <a:r>
              <a:rPr sz="1112" b="1" i="1" dirty="0">
                <a:solidFill>
                  <a:srgbClr val="231F20"/>
                </a:solidFill>
                <a:latin typeface="Calibri"/>
                <a:cs typeface="Calibri"/>
              </a:rPr>
              <a:t>ote</a:t>
            </a:r>
            <a:r>
              <a:rPr sz="1112" b="1" i="1" spc="4" dirty="0">
                <a:solidFill>
                  <a:srgbClr val="231F20"/>
                </a:solidFill>
                <a:latin typeface="Calibri"/>
                <a:cs typeface="Calibri"/>
              </a:rPr>
              <a:t>s</a:t>
            </a:r>
            <a:r>
              <a:rPr sz="1112" b="1" i="1" spc="-26" dirty="0">
                <a:solidFill>
                  <a:srgbClr val="231F20"/>
                </a:solidFill>
                <a:latin typeface="Times New Roman"/>
                <a:cs typeface="Times New Roman"/>
              </a:rPr>
              <a:t> </a:t>
            </a:r>
            <a:r>
              <a:rPr sz="1112" b="1" i="1" spc="-9" dirty="0">
                <a:solidFill>
                  <a:srgbClr val="231F20"/>
                </a:solidFill>
                <a:latin typeface="Calibri"/>
                <a:cs typeface="Calibri"/>
              </a:rPr>
              <a:t>f</a:t>
            </a:r>
            <a:r>
              <a:rPr sz="1112" b="1" i="1" dirty="0">
                <a:solidFill>
                  <a:srgbClr val="231F20"/>
                </a:solidFill>
                <a:latin typeface="Calibri"/>
                <a:cs typeface="Calibri"/>
              </a:rPr>
              <a:t>or</a:t>
            </a:r>
            <a:r>
              <a:rPr sz="1112" b="1" i="1" spc="-21" dirty="0">
                <a:solidFill>
                  <a:srgbClr val="231F20"/>
                </a:solidFill>
                <a:latin typeface="Times New Roman"/>
                <a:cs typeface="Times New Roman"/>
              </a:rPr>
              <a:t> </a:t>
            </a:r>
            <a:r>
              <a:rPr sz="1112" b="1" i="1" spc="4" dirty="0">
                <a:solidFill>
                  <a:srgbClr val="231F20"/>
                </a:solidFill>
                <a:latin typeface="Calibri"/>
                <a:cs typeface="Calibri"/>
              </a:rPr>
              <a:t>d</a:t>
            </a:r>
            <a:r>
              <a:rPr sz="1112" b="1" i="1" spc="-9" dirty="0">
                <a:solidFill>
                  <a:srgbClr val="231F20"/>
                </a:solidFill>
                <a:latin typeface="Calibri"/>
                <a:cs typeface="Calibri"/>
              </a:rPr>
              <a:t>et</a:t>
            </a:r>
            <a:r>
              <a:rPr sz="1112" b="1" i="1" spc="4" dirty="0">
                <a:solidFill>
                  <a:srgbClr val="231F20"/>
                </a:solidFill>
                <a:latin typeface="Calibri"/>
                <a:cs typeface="Calibri"/>
              </a:rPr>
              <a:t>ai</a:t>
            </a:r>
            <a:r>
              <a:rPr sz="1112" b="1" i="1" dirty="0">
                <a:solidFill>
                  <a:srgbClr val="231F20"/>
                </a:solidFill>
                <a:latin typeface="Calibri"/>
                <a:cs typeface="Calibri"/>
              </a:rPr>
              <a:t>l</a:t>
            </a:r>
            <a:r>
              <a:rPr sz="1112" b="1" i="1" spc="-4" dirty="0">
                <a:solidFill>
                  <a:srgbClr val="231F20"/>
                </a:solidFill>
                <a:latin typeface="Calibri"/>
                <a:cs typeface="Calibri"/>
              </a:rPr>
              <a:t>s</a:t>
            </a:r>
            <a:r>
              <a:rPr sz="1112" b="1" i="1" dirty="0">
                <a:solidFill>
                  <a:srgbClr val="231F20"/>
                </a:solidFill>
                <a:latin typeface="Calibri"/>
                <a:cs typeface="Calibri"/>
              </a:rPr>
              <a:t>)</a:t>
            </a:r>
            <a:endParaRPr sz="1112">
              <a:latin typeface="Calibri"/>
              <a:cs typeface="Calibri"/>
            </a:endParaRPr>
          </a:p>
        </p:txBody>
      </p:sp>
      <p:sp>
        <p:nvSpPr>
          <p:cNvPr id="13" name="object 13"/>
          <p:cNvSpPr txBox="1"/>
          <p:nvPr/>
        </p:nvSpPr>
        <p:spPr>
          <a:xfrm>
            <a:off x="616277" y="5160578"/>
            <a:ext cx="165613" cy="519822"/>
          </a:xfrm>
          <a:prstGeom prst="rect">
            <a:avLst/>
          </a:prstGeom>
        </p:spPr>
        <p:txBody>
          <a:bodyPr vert="horz" wrap="square" lIns="0" tIns="0" rIns="0" bIns="0" rtlCol="0">
            <a:spAutoFit/>
          </a:bodyPr>
          <a:lstStyle/>
          <a:p>
            <a:pPr marL="10860"/>
            <a:r>
              <a:rPr sz="3378" b="1" dirty="0">
                <a:solidFill>
                  <a:srgbClr val="D1157A"/>
                </a:solidFill>
                <a:latin typeface="Arial"/>
                <a:cs typeface="Arial"/>
              </a:rPr>
              <a:t>!</a:t>
            </a:r>
            <a:endParaRPr sz="3378">
              <a:latin typeface="Arial"/>
              <a:cs typeface="Arial"/>
            </a:endParaRPr>
          </a:p>
        </p:txBody>
      </p:sp>
      <p:sp>
        <p:nvSpPr>
          <p:cNvPr id="14" name="object 14"/>
          <p:cNvSpPr/>
          <p:nvPr/>
        </p:nvSpPr>
        <p:spPr>
          <a:xfrm>
            <a:off x="5060962" y="3835117"/>
            <a:ext cx="3246384" cy="1560725"/>
          </a:xfrm>
          <a:prstGeom prst="rect">
            <a:avLst/>
          </a:prstGeom>
          <a:blipFill>
            <a:blip r:embed="rId4" cstate="print"/>
            <a:stretch>
              <a:fillRect/>
            </a:stretch>
          </a:blipFill>
        </p:spPr>
        <p:txBody>
          <a:bodyPr wrap="square" lIns="0" tIns="0" rIns="0" bIns="0" rtlCol="0"/>
          <a:lstStyle/>
          <a:p>
            <a:endParaRPr sz="1539"/>
          </a:p>
        </p:txBody>
      </p:sp>
    </p:spTree>
    <p:extLst>
      <p:ext uri="{BB962C8B-B14F-4D97-AF65-F5344CB8AC3E}">
        <p14:creationId xmlns:p14="http://schemas.microsoft.com/office/powerpoint/2010/main" val="3206836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115513" y="1461714"/>
            <a:ext cx="3453122" cy="1899581"/>
          </a:xfrm>
          <a:prstGeom prst="rect">
            <a:avLst/>
          </a:prstGeom>
          <a:blipFill>
            <a:blip r:embed="rId3" cstate="print"/>
            <a:stretch>
              <a:fillRect/>
            </a:stretch>
          </a:blipFill>
        </p:spPr>
        <p:txBody>
          <a:bodyPr wrap="square" lIns="0" tIns="0" rIns="0" bIns="0" rtlCol="0"/>
          <a:lstStyle/>
          <a:p>
            <a:endParaRPr sz="1539"/>
          </a:p>
        </p:txBody>
      </p:sp>
      <p:sp>
        <p:nvSpPr>
          <p:cNvPr id="3" name="object 3"/>
          <p:cNvSpPr/>
          <p:nvPr/>
        </p:nvSpPr>
        <p:spPr>
          <a:xfrm>
            <a:off x="5111213" y="1457405"/>
            <a:ext cx="3462123" cy="1908620"/>
          </a:xfrm>
          <a:custGeom>
            <a:avLst/>
            <a:gdLst/>
            <a:ahLst/>
            <a:cxnLst/>
            <a:rect l="l" t="t" r="r" b="b"/>
            <a:pathLst>
              <a:path w="4048759" h="2232025">
                <a:moveTo>
                  <a:pt x="0" y="2231553"/>
                </a:moveTo>
                <a:lnTo>
                  <a:pt x="4048323" y="2231553"/>
                </a:lnTo>
                <a:lnTo>
                  <a:pt x="4048323" y="0"/>
                </a:lnTo>
                <a:lnTo>
                  <a:pt x="0" y="0"/>
                </a:lnTo>
                <a:lnTo>
                  <a:pt x="0" y="2231553"/>
                </a:lnTo>
                <a:close/>
              </a:path>
            </a:pathLst>
          </a:custGeom>
          <a:ln w="10074">
            <a:solidFill>
              <a:srgbClr val="231F20"/>
            </a:solidFill>
          </a:ln>
        </p:spPr>
        <p:txBody>
          <a:bodyPr wrap="square" lIns="0" tIns="0" rIns="0" bIns="0" rtlCol="0"/>
          <a:lstStyle/>
          <a:p>
            <a:endParaRPr sz="1539"/>
          </a:p>
        </p:txBody>
      </p:sp>
      <p:sp>
        <p:nvSpPr>
          <p:cNvPr id="4" name="object 4"/>
          <p:cNvSpPr txBox="1">
            <a:spLocks noGrp="1"/>
          </p:cNvSpPr>
          <p:nvPr>
            <p:ph type="title"/>
          </p:nvPr>
        </p:nvSpPr>
        <p:spPr>
          <a:xfrm>
            <a:off x="740375" y="615602"/>
            <a:ext cx="7639786" cy="421013"/>
          </a:xfrm>
          <a:prstGeom prst="rect">
            <a:avLst/>
          </a:prstGeom>
        </p:spPr>
        <p:txBody>
          <a:bodyPr vert="horz" wrap="square" lIns="0" tIns="0" rIns="0" bIns="0" rtlCol="0">
            <a:spAutoFit/>
          </a:bodyPr>
          <a:lstStyle/>
          <a:p>
            <a:pPr marL="4411782"/>
            <a:r>
              <a:rPr spc="9" dirty="0"/>
              <a:t>L</a:t>
            </a:r>
            <a:r>
              <a:rPr spc="17" dirty="0"/>
              <a:t>a</a:t>
            </a:r>
            <a:r>
              <a:rPr spc="13" dirty="0"/>
              <a:t>b</a:t>
            </a:r>
            <a:r>
              <a:rPr spc="77" dirty="0">
                <a:latin typeface="Times New Roman"/>
                <a:cs typeface="Times New Roman"/>
              </a:rPr>
              <a:t> </a:t>
            </a:r>
            <a:r>
              <a:rPr spc="21" dirty="0"/>
              <a:t>1</a:t>
            </a:r>
            <a:r>
              <a:rPr spc="9" dirty="0"/>
              <a:t>2</a:t>
            </a:r>
            <a:r>
              <a:rPr spc="4" dirty="0"/>
              <a:t>:</a:t>
            </a:r>
            <a:r>
              <a:rPr spc="97" dirty="0">
                <a:latin typeface="Times New Roman"/>
                <a:cs typeface="Times New Roman"/>
              </a:rPr>
              <a:t> </a:t>
            </a:r>
            <a:r>
              <a:rPr spc="9" dirty="0"/>
              <a:t>In</a:t>
            </a:r>
            <a:r>
              <a:rPr spc="21" dirty="0"/>
              <a:t>p</a:t>
            </a:r>
            <a:r>
              <a:rPr spc="9" dirty="0"/>
              <a:t>u</a:t>
            </a:r>
            <a:r>
              <a:rPr spc="4" dirty="0"/>
              <a:t>t</a:t>
            </a:r>
            <a:r>
              <a:rPr spc="77" dirty="0">
                <a:latin typeface="Times New Roman"/>
                <a:cs typeface="Times New Roman"/>
              </a:rPr>
              <a:t> </a:t>
            </a:r>
            <a:r>
              <a:rPr spc="9" dirty="0"/>
              <a:t>d</a:t>
            </a:r>
            <a:r>
              <a:rPr spc="17" dirty="0"/>
              <a:t>emo</a:t>
            </a:r>
          </a:p>
        </p:txBody>
      </p:sp>
      <p:sp>
        <p:nvSpPr>
          <p:cNvPr id="5" name="object 5"/>
          <p:cNvSpPr txBox="1"/>
          <p:nvPr/>
        </p:nvSpPr>
        <p:spPr>
          <a:xfrm>
            <a:off x="771346" y="1461542"/>
            <a:ext cx="3478955" cy="1866152"/>
          </a:xfrm>
          <a:prstGeom prst="rect">
            <a:avLst/>
          </a:prstGeom>
        </p:spPr>
        <p:txBody>
          <a:bodyPr vert="horz" wrap="square" lIns="0" tIns="0" rIns="0" bIns="0" rtlCol="0">
            <a:spAutoFit/>
          </a:bodyPr>
          <a:lstStyle/>
          <a:p>
            <a:pPr marL="178643" marR="4344" indent="-167783">
              <a:lnSpc>
                <a:spcPct val="101699"/>
              </a:lnSpc>
              <a:buClr>
                <a:srgbClr val="37A9DB"/>
              </a:buClr>
              <a:buFont typeface="Arial"/>
              <a:buChar char="•"/>
              <a:tabLst>
                <a:tab pos="179186" algn="l"/>
              </a:tabLst>
            </a:pPr>
            <a:r>
              <a:rPr sz="1667" spc="21" dirty="0">
                <a:solidFill>
                  <a:srgbClr val="192450"/>
                </a:solidFill>
                <a:latin typeface="Arial"/>
                <a:cs typeface="Arial"/>
              </a:rPr>
              <a:t>T</a:t>
            </a:r>
            <a:r>
              <a:rPr sz="1667" spc="4" dirty="0">
                <a:solidFill>
                  <a:srgbClr val="192450"/>
                </a:solidFill>
                <a:latin typeface="Arial"/>
                <a:cs typeface="Arial"/>
              </a:rPr>
              <a:t>h</a:t>
            </a:r>
            <a:r>
              <a:rPr sz="1667" spc="9" dirty="0">
                <a:solidFill>
                  <a:srgbClr val="192450"/>
                </a:solidFill>
                <a:latin typeface="Arial"/>
                <a:cs typeface="Arial"/>
              </a:rPr>
              <a:t>e</a:t>
            </a:r>
            <a:r>
              <a:rPr sz="1667" spc="34" dirty="0">
                <a:solidFill>
                  <a:srgbClr val="192450"/>
                </a:solidFill>
                <a:latin typeface="Times New Roman"/>
                <a:cs typeface="Times New Roman"/>
              </a:rPr>
              <a:t> </a:t>
            </a:r>
            <a:r>
              <a:rPr sz="1667" spc="9" dirty="0">
                <a:solidFill>
                  <a:srgbClr val="192450"/>
                </a:solidFill>
                <a:latin typeface="Arial"/>
                <a:cs typeface="Arial"/>
              </a:rPr>
              <a:t>mo</a:t>
            </a:r>
            <a:r>
              <a:rPr sz="1667" spc="-4" dirty="0">
                <a:solidFill>
                  <a:srgbClr val="192450"/>
                </a:solidFill>
                <a:latin typeface="Arial"/>
                <a:cs typeface="Arial"/>
              </a:rPr>
              <a:t>d</a:t>
            </a:r>
            <a:r>
              <a:rPr sz="1667" spc="4" dirty="0">
                <a:solidFill>
                  <a:srgbClr val="192450"/>
                </a:solidFill>
                <a:latin typeface="Arial"/>
                <a:cs typeface="Arial"/>
              </a:rPr>
              <a:t>u</a:t>
            </a:r>
            <a:r>
              <a:rPr sz="1667" spc="-13" dirty="0">
                <a:solidFill>
                  <a:srgbClr val="192450"/>
                </a:solidFill>
                <a:latin typeface="Arial"/>
                <a:cs typeface="Arial"/>
              </a:rPr>
              <a:t>l</a:t>
            </a:r>
            <a:r>
              <a:rPr sz="1667" spc="9" dirty="0">
                <a:solidFill>
                  <a:srgbClr val="192450"/>
                </a:solidFill>
                <a:latin typeface="Arial"/>
                <a:cs typeface="Arial"/>
              </a:rPr>
              <a:t>e</a:t>
            </a:r>
            <a:r>
              <a:rPr sz="1667" spc="60" dirty="0">
                <a:solidFill>
                  <a:srgbClr val="192450"/>
                </a:solidFill>
                <a:latin typeface="Times New Roman"/>
                <a:cs typeface="Times New Roman"/>
              </a:rPr>
              <a:t> </a:t>
            </a:r>
            <a:r>
              <a:rPr sz="1667" spc="4" dirty="0">
                <a:solidFill>
                  <a:srgbClr val="192450"/>
                </a:solidFill>
                <a:latin typeface="Arial"/>
                <a:cs typeface="Arial"/>
              </a:rPr>
              <a:t>rec</a:t>
            </a:r>
            <a:r>
              <a:rPr sz="1667" spc="-4" dirty="0">
                <a:solidFill>
                  <a:srgbClr val="192450"/>
                </a:solidFill>
                <a:latin typeface="Arial"/>
                <a:cs typeface="Arial"/>
              </a:rPr>
              <a:t>e</a:t>
            </a:r>
            <a:r>
              <a:rPr sz="1667" dirty="0">
                <a:solidFill>
                  <a:srgbClr val="192450"/>
                </a:solidFill>
                <a:latin typeface="Arial"/>
                <a:cs typeface="Arial"/>
              </a:rPr>
              <a:t>ive</a:t>
            </a:r>
            <a:r>
              <a:rPr sz="1667" spc="4" dirty="0">
                <a:solidFill>
                  <a:srgbClr val="192450"/>
                </a:solidFill>
                <a:latin typeface="Arial"/>
                <a:cs typeface="Arial"/>
              </a:rPr>
              <a:t>s</a:t>
            </a:r>
            <a:r>
              <a:rPr sz="1667" spc="64"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4" dirty="0">
                <a:solidFill>
                  <a:srgbClr val="192450"/>
                </a:solidFill>
                <a:latin typeface="Arial"/>
                <a:cs typeface="Arial"/>
              </a:rPr>
              <a:t>H</a:t>
            </a:r>
            <a:r>
              <a:rPr sz="1667" spc="21" dirty="0">
                <a:solidFill>
                  <a:srgbClr val="192450"/>
                </a:solidFill>
                <a:latin typeface="Arial"/>
                <a:cs typeface="Arial"/>
              </a:rPr>
              <a:t>T</a:t>
            </a:r>
            <a:r>
              <a:rPr sz="1667" spc="9" dirty="0">
                <a:solidFill>
                  <a:srgbClr val="192450"/>
                </a:solidFill>
                <a:latin typeface="Arial"/>
                <a:cs typeface="Arial"/>
              </a:rPr>
              <a:t>ML</a:t>
            </a:r>
            <a:r>
              <a:rPr sz="1667" dirty="0">
                <a:solidFill>
                  <a:srgbClr val="192450"/>
                </a:solidFill>
                <a:latin typeface="Times New Roman"/>
                <a:cs typeface="Times New Roman"/>
              </a:rPr>
              <a:t> </a:t>
            </a:r>
            <a:r>
              <a:rPr sz="1667" spc="4" dirty="0">
                <a:solidFill>
                  <a:srgbClr val="192450"/>
                </a:solidFill>
                <a:latin typeface="Arial"/>
                <a:cs typeface="Arial"/>
              </a:rPr>
              <a:t>p</a:t>
            </a:r>
            <a:r>
              <a:rPr sz="1667" spc="-4" dirty="0">
                <a:solidFill>
                  <a:srgbClr val="192450"/>
                </a:solidFill>
                <a:latin typeface="Arial"/>
                <a:cs typeface="Arial"/>
              </a:rPr>
              <a:t>a</a:t>
            </a:r>
            <a:r>
              <a:rPr sz="1667" spc="4" dirty="0">
                <a:solidFill>
                  <a:srgbClr val="192450"/>
                </a:solidFill>
                <a:latin typeface="Arial"/>
                <a:cs typeface="Arial"/>
              </a:rPr>
              <a:t>g</a:t>
            </a:r>
            <a:r>
              <a:rPr sz="1667" spc="9" dirty="0">
                <a:solidFill>
                  <a:srgbClr val="192450"/>
                </a:solidFill>
                <a:latin typeface="Arial"/>
                <a:cs typeface="Arial"/>
              </a:rPr>
              <a:t>e</a:t>
            </a:r>
            <a:r>
              <a:rPr sz="1667" spc="56" dirty="0">
                <a:solidFill>
                  <a:srgbClr val="192450"/>
                </a:solidFill>
                <a:latin typeface="Times New Roman"/>
                <a:cs typeface="Times New Roman"/>
              </a:rPr>
              <a:t> </a:t>
            </a:r>
            <a:r>
              <a:rPr sz="1667" spc="9" dirty="0">
                <a:solidFill>
                  <a:srgbClr val="192450"/>
                </a:solidFill>
                <a:latin typeface="Arial"/>
                <a:cs typeface="Arial"/>
              </a:rPr>
              <a:t>co</a:t>
            </a:r>
            <a:r>
              <a:rPr sz="1667" spc="-4" dirty="0">
                <a:solidFill>
                  <a:srgbClr val="192450"/>
                </a:solidFill>
                <a:latin typeface="Arial"/>
                <a:cs typeface="Arial"/>
              </a:rPr>
              <a:t>n</a:t>
            </a:r>
            <a:r>
              <a:rPr sz="1667" spc="4" dirty="0">
                <a:solidFill>
                  <a:srgbClr val="192450"/>
                </a:solidFill>
                <a:latin typeface="Arial"/>
                <a:cs typeface="Arial"/>
              </a:rPr>
              <a:t>tai</a:t>
            </a:r>
            <a:r>
              <a:rPr sz="1667" spc="-4" dirty="0">
                <a:solidFill>
                  <a:srgbClr val="192450"/>
                </a:solidFill>
                <a:latin typeface="Arial"/>
                <a:cs typeface="Arial"/>
              </a:rPr>
              <a:t>nin</a:t>
            </a:r>
            <a:r>
              <a:rPr sz="1667" spc="9" dirty="0">
                <a:solidFill>
                  <a:srgbClr val="192450"/>
                </a:solidFill>
                <a:latin typeface="Arial"/>
                <a:cs typeface="Arial"/>
              </a:rPr>
              <a:t>g</a:t>
            </a:r>
            <a:r>
              <a:rPr sz="1667" spc="77"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4" dirty="0">
                <a:solidFill>
                  <a:srgbClr val="192450"/>
                </a:solidFill>
                <a:latin typeface="Arial"/>
                <a:cs typeface="Arial"/>
              </a:rPr>
              <a:t>s</a:t>
            </a:r>
            <a:r>
              <a:rPr sz="1667" spc="9" dirty="0">
                <a:solidFill>
                  <a:srgbClr val="192450"/>
                </a:solidFill>
                <a:latin typeface="Arial"/>
                <a:cs typeface="Arial"/>
              </a:rPr>
              <a:t>t</a:t>
            </a:r>
            <a:r>
              <a:rPr sz="1667" spc="4" dirty="0">
                <a:solidFill>
                  <a:srgbClr val="192450"/>
                </a:solidFill>
                <a:latin typeface="Arial"/>
                <a:cs typeface="Arial"/>
              </a:rPr>
              <a:t>ri</a:t>
            </a:r>
            <a:r>
              <a:rPr sz="1667" dirty="0">
                <a:solidFill>
                  <a:srgbClr val="192450"/>
                </a:solidFill>
                <a:latin typeface="Arial"/>
                <a:cs typeface="Arial"/>
              </a:rPr>
              <a:t>n</a:t>
            </a:r>
            <a:r>
              <a:rPr sz="1667" spc="9" dirty="0">
                <a:solidFill>
                  <a:srgbClr val="192450"/>
                </a:solidFill>
                <a:latin typeface="Arial"/>
                <a:cs typeface="Arial"/>
              </a:rPr>
              <a:t>g</a:t>
            </a:r>
            <a:r>
              <a:rPr sz="1667" spc="51" dirty="0">
                <a:solidFill>
                  <a:srgbClr val="192450"/>
                </a:solidFill>
                <a:latin typeface="Times New Roman"/>
                <a:cs typeface="Times New Roman"/>
              </a:rPr>
              <a:t> </a:t>
            </a:r>
            <a:r>
              <a:rPr sz="1667" spc="-4" dirty="0">
                <a:solidFill>
                  <a:srgbClr val="192450"/>
                </a:solidFill>
                <a:latin typeface="Arial"/>
                <a:cs typeface="Arial"/>
              </a:rPr>
              <a:t>in</a:t>
            </a:r>
            <a:r>
              <a:rPr sz="1667" spc="4" dirty="0">
                <a:solidFill>
                  <a:srgbClr val="192450"/>
                </a:solidFill>
                <a:latin typeface="Arial"/>
                <a:cs typeface="Arial"/>
              </a:rPr>
              <a:t>sert</a:t>
            </a:r>
            <a:r>
              <a:rPr sz="1667" dirty="0">
                <a:solidFill>
                  <a:srgbClr val="192450"/>
                </a:solidFill>
                <a:latin typeface="Arial"/>
                <a:cs typeface="Arial"/>
              </a:rPr>
              <a:t>e</a:t>
            </a:r>
            <a:r>
              <a:rPr sz="1667" spc="9" dirty="0">
                <a:solidFill>
                  <a:srgbClr val="192450"/>
                </a:solidFill>
                <a:latin typeface="Arial"/>
                <a:cs typeface="Arial"/>
              </a:rPr>
              <a:t>d</a:t>
            </a:r>
            <a:r>
              <a:rPr sz="1667" dirty="0">
                <a:solidFill>
                  <a:srgbClr val="192450"/>
                </a:solidFill>
                <a:latin typeface="Times New Roman"/>
                <a:cs typeface="Times New Roman"/>
              </a:rPr>
              <a:t> </a:t>
            </a:r>
            <a:r>
              <a:rPr sz="1667" spc="4" dirty="0">
                <a:solidFill>
                  <a:srgbClr val="192450"/>
                </a:solidFill>
                <a:latin typeface="Arial"/>
                <a:cs typeface="Arial"/>
              </a:rPr>
              <a:t>serv</a:t>
            </a:r>
            <a:r>
              <a:rPr sz="1667" spc="-4" dirty="0">
                <a:solidFill>
                  <a:srgbClr val="192450"/>
                </a:solidFill>
                <a:latin typeface="Arial"/>
                <a:cs typeface="Arial"/>
              </a:rPr>
              <a:t>e</a:t>
            </a:r>
            <a:r>
              <a:rPr sz="1667" spc="4" dirty="0">
                <a:solidFill>
                  <a:srgbClr val="192450"/>
                </a:solidFill>
                <a:latin typeface="Arial"/>
                <a:cs typeface="Arial"/>
              </a:rPr>
              <a:t>r-si</a:t>
            </a:r>
            <a:r>
              <a:rPr sz="1667" spc="-4" dirty="0">
                <a:solidFill>
                  <a:srgbClr val="192450"/>
                </a:solidFill>
                <a:latin typeface="Arial"/>
                <a:cs typeface="Arial"/>
              </a:rPr>
              <a:t>d</a:t>
            </a:r>
            <a:r>
              <a:rPr sz="1667" spc="4" dirty="0">
                <a:solidFill>
                  <a:srgbClr val="192450"/>
                </a:solidFill>
                <a:latin typeface="Arial"/>
                <a:cs typeface="Arial"/>
              </a:rPr>
              <a:t>e.</a:t>
            </a:r>
            <a:endParaRPr sz="1667">
              <a:latin typeface="Arial"/>
              <a:cs typeface="Arial"/>
            </a:endParaRPr>
          </a:p>
          <a:p>
            <a:pPr>
              <a:spcBef>
                <a:spcPts val="49"/>
              </a:spcBef>
              <a:buClr>
                <a:srgbClr val="37A9DB"/>
              </a:buClr>
              <a:buFont typeface="Arial"/>
              <a:buChar char="•"/>
            </a:pPr>
            <a:endParaRPr sz="1924">
              <a:latin typeface="Times New Roman"/>
              <a:cs typeface="Times New Roman"/>
            </a:endParaRPr>
          </a:p>
          <a:p>
            <a:pPr marL="178643" marR="14118" indent="-167783">
              <a:lnSpc>
                <a:spcPct val="101699"/>
              </a:lnSpc>
              <a:buClr>
                <a:srgbClr val="37A9DB"/>
              </a:buClr>
              <a:buFont typeface="Arial"/>
              <a:buChar char="•"/>
              <a:tabLst>
                <a:tab pos="239458" algn="l"/>
              </a:tabLst>
            </a:pPr>
            <a:r>
              <a:rPr sz="1667" spc="4" dirty="0">
                <a:solidFill>
                  <a:srgbClr val="192450"/>
                </a:solidFill>
                <a:latin typeface="Arial"/>
                <a:cs typeface="Arial"/>
              </a:rPr>
              <a:t>Bel</a:t>
            </a:r>
            <a:r>
              <a:rPr sz="1667" dirty="0">
                <a:solidFill>
                  <a:srgbClr val="192450"/>
                </a:solidFill>
                <a:latin typeface="Arial"/>
                <a:cs typeface="Arial"/>
              </a:rPr>
              <a:t>o</a:t>
            </a:r>
            <a:r>
              <a:rPr sz="1667" spc="9" dirty="0">
                <a:solidFill>
                  <a:srgbClr val="192450"/>
                </a:solidFill>
                <a:latin typeface="Arial"/>
                <a:cs typeface="Arial"/>
              </a:rPr>
              <a:t>w</a:t>
            </a:r>
            <a:r>
              <a:rPr sz="1667" spc="64" dirty="0">
                <a:solidFill>
                  <a:srgbClr val="192450"/>
                </a:solidFill>
                <a:latin typeface="Times New Roman"/>
                <a:cs typeface="Times New Roman"/>
              </a:rPr>
              <a:t> </a:t>
            </a:r>
            <a:r>
              <a:rPr sz="1667" spc="4" dirty="0">
                <a:solidFill>
                  <a:srgbClr val="192450"/>
                </a:solidFill>
                <a:latin typeface="Arial"/>
                <a:cs typeface="Arial"/>
              </a:rPr>
              <a:t>this</a:t>
            </a:r>
            <a:r>
              <a:rPr sz="1667" spc="51" dirty="0">
                <a:solidFill>
                  <a:srgbClr val="192450"/>
                </a:solidFill>
                <a:latin typeface="Times New Roman"/>
                <a:cs typeface="Times New Roman"/>
              </a:rPr>
              <a:t> </a:t>
            </a:r>
            <a:r>
              <a:rPr sz="1667" spc="4" dirty="0">
                <a:solidFill>
                  <a:srgbClr val="192450"/>
                </a:solidFill>
                <a:latin typeface="Arial"/>
                <a:cs typeface="Arial"/>
              </a:rPr>
              <a:t>str</a:t>
            </a:r>
            <a:r>
              <a:rPr sz="1667" spc="-4" dirty="0">
                <a:solidFill>
                  <a:srgbClr val="192450"/>
                </a:solidFill>
                <a:latin typeface="Arial"/>
                <a:cs typeface="Arial"/>
              </a:rPr>
              <a:t>i</a:t>
            </a:r>
            <a:r>
              <a:rPr sz="1667" dirty="0">
                <a:solidFill>
                  <a:srgbClr val="192450"/>
                </a:solidFill>
                <a:latin typeface="Arial"/>
                <a:cs typeface="Arial"/>
              </a:rPr>
              <a:t>n</a:t>
            </a:r>
            <a:r>
              <a:rPr sz="1667" spc="4" dirty="0">
                <a:solidFill>
                  <a:srgbClr val="192450"/>
                </a:solidFill>
                <a:latin typeface="Arial"/>
                <a:cs typeface="Arial"/>
              </a:rPr>
              <a:t>g,</a:t>
            </a:r>
            <a:r>
              <a:rPr sz="1667" spc="51" dirty="0">
                <a:solidFill>
                  <a:srgbClr val="192450"/>
                </a:solidFill>
                <a:latin typeface="Times New Roman"/>
                <a:cs typeface="Times New Roman"/>
              </a:rPr>
              <a:t> </a:t>
            </a:r>
            <a:r>
              <a:rPr sz="1667" spc="9" dirty="0">
                <a:solidFill>
                  <a:srgbClr val="192450"/>
                </a:solidFill>
                <a:latin typeface="Arial"/>
                <a:cs typeface="Arial"/>
              </a:rPr>
              <a:t>t</a:t>
            </a:r>
            <a:r>
              <a:rPr sz="1667" dirty="0">
                <a:solidFill>
                  <a:srgbClr val="192450"/>
                </a:solidFill>
                <a:latin typeface="Arial"/>
                <a:cs typeface="Arial"/>
              </a:rPr>
              <a:t>her</a:t>
            </a:r>
            <a:r>
              <a:rPr sz="1667" spc="9" dirty="0">
                <a:solidFill>
                  <a:srgbClr val="192450"/>
                </a:solidFill>
                <a:latin typeface="Arial"/>
                <a:cs typeface="Arial"/>
              </a:rPr>
              <a:t>e</a:t>
            </a:r>
            <a:r>
              <a:rPr sz="1667" spc="47" dirty="0">
                <a:solidFill>
                  <a:srgbClr val="192450"/>
                </a:solidFill>
                <a:latin typeface="Times New Roman"/>
                <a:cs typeface="Times New Roman"/>
              </a:rPr>
              <a:t> </a:t>
            </a:r>
            <a:r>
              <a:rPr sz="1667" dirty="0">
                <a:solidFill>
                  <a:srgbClr val="192450"/>
                </a:solidFill>
                <a:latin typeface="Arial"/>
                <a:cs typeface="Arial"/>
              </a:rPr>
              <a:t>ar</a:t>
            </a:r>
            <a:r>
              <a:rPr sz="1667" spc="9" dirty="0">
                <a:solidFill>
                  <a:srgbClr val="192450"/>
                </a:solidFill>
                <a:latin typeface="Arial"/>
                <a:cs typeface="Arial"/>
              </a:rPr>
              <a:t>e</a:t>
            </a:r>
            <a:r>
              <a:rPr sz="1667" spc="38" dirty="0">
                <a:solidFill>
                  <a:srgbClr val="192450"/>
                </a:solidFill>
                <a:latin typeface="Times New Roman"/>
                <a:cs typeface="Times New Roman"/>
              </a:rPr>
              <a:t> </a:t>
            </a:r>
            <a:r>
              <a:rPr sz="1667" spc="4" dirty="0">
                <a:solidFill>
                  <a:srgbClr val="192450"/>
                </a:solidFill>
                <a:latin typeface="Arial"/>
                <a:cs typeface="Arial"/>
              </a:rPr>
              <a:t>t</a:t>
            </a:r>
            <a:r>
              <a:rPr sz="1667" spc="-26" dirty="0">
                <a:solidFill>
                  <a:srgbClr val="192450"/>
                </a:solidFill>
                <a:latin typeface="Arial"/>
                <a:cs typeface="Arial"/>
              </a:rPr>
              <a:t>w</a:t>
            </a:r>
            <a:r>
              <a:rPr sz="1667" spc="9" dirty="0">
                <a:solidFill>
                  <a:srgbClr val="192450"/>
                </a:solidFill>
                <a:latin typeface="Arial"/>
                <a:cs typeface="Arial"/>
              </a:rPr>
              <a:t>o</a:t>
            </a:r>
            <a:r>
              <a:rPr sz="1667" dirty="0">
                <a:solidFill>
                  <a:srgbClr val="192450"/>
                </a:solidFill>
                <a:latin typeface="Times New Roman"/>
                <a:cs typeface="Times New Roman"/>
              </a:rPr>
              <a:t> </a:t>
            </a:r>
            <a:r>
              <a:rPr sz="1667" spc="4" dirty="0">
                <a:solidFill>
                  <a:srgbClr val="192450"/>
                </a:solidFill>
                <a:latin typeface="Arial"/>
                <a:cs typeface="Arial"/>
              </a:rPr>
              <a:t>b</a:t>
            </a:r>
            <a:r>
              <a:rPr sz="1667" spc="-4" dirty="0">
                <a:solidFill>
                  <a:srgbClr val="192450"/>
                </a:solidFill>
                <a:latin typeface="Arial"/>
                <a:cs typeface="Arial"/>
              </a:rPr>
              <a:t>u</a:t>
            </a:r>
            <a:r>
              <a:rPr sz="1667" spc="4" dirty="0">
                <a:solidFill>
                  <a:srgbClr val="192450"/>
                </a:solidFill>
                <a:latin typeface="Arial"/>
                <a:cs typeface="Arial"/>
              </a:rPr>
              <a:t>t</a:t>
            </a:r>
            <a:r>
              <a:rPr sz="1667" spc="9" dirty="0">
                <a:solidFill>
                  <a:srgbClr val="192450"/>
                </a:solidFill>
                <a:latin typeface="Arial"/>
                <a:cs typeface="Arial"/>
              </a:rPr>
              <a:t>t</a:t>
            </a:r>
            <a:r>
              <a:rPr sz="1667" spc="4" dirty="0">
                <a:solidFill>
                  <a:srgbClr val="192450"/>
                </a:solidFill>
                <a:latin typeface="Arial"/>
                <a:cs typeface="Arial"/>
              </a:rPr>
              <a:t>o</a:t>
            </a:r>
            <a:r>
              <a:rPr sz="1667" spc="-4" dirty="0">
                <a:solidFill>
                  <a:srgbClr val="192450"/>
                </a:solidFill>
                <a:latin typeface="Arial"/>
                <a:cs typeface="Arial"/>
              </a:rPr>
              <a:t>n</a:t>
            </a:r>
            <a:r>
              <a:rPr sz="1667" spc="4" dirty="0">
                <a:solidFill>
                  <a:srgbClr val="192450"/>
                </a:solidFill>
                <a:latin typeface="Arial"/>
                <a:cs typeface="Arial"/>
              </a:rPr>
              <a:t>s</a:t>
            </a:r>
            <a:r>
              <a:rPr sz="1667" spc="51" dirty="0">
                <a:solidFill>
                  <a:srgbClr val="192450"/>
                </a:solidFill>
                <a:latin typeface="Times New Roman"/>
                <a:cs typeface="Times New Roman"/>
              </a:rPr>
              <a:t> </a:t>
            </a:r>
            <a:r>
              <a:rPr sz="1667" spc="9" dirty="0">
                <a:solidFill>
                  <a:srgbClr val="192450"/>
                </a:solidFill>
                <a:latin typeface="Arial"/>
                <a:cs typeface="Arial"/>
              </a:rPr>
              <a:t>to</a:t>
            </a:r>
            <a:r>
              <a:rPr sz="1667" spc="56" dirty="0">
                <a:solidFill>
                  <a:srgbClr val="192450"/>
                </a:solidFill>
                <a:latin typeface="Times New Roman"/>
                <a:cs typeface="Times New Roman"/>
              </a:rPr>
              <a:t> </a:t>
            </a:r>
            <a:r>
              <a:rPr sz="1667" spc="4" dirty="0">
                <a:solidFill>
                  <a:srgbClr val="192450"/>
                </a:solidFill>
                <a:latin typeface="Arial"/>
                <a:cs typeface="Arial"/>
              </a:rPr>
              <a:t>try</a:t>
            </a:r>
            <a:r>
              <a:rPr sz="1667" spc="47" dirty="0">
                <a:solidFill>
                  <a:srgbClr val="192450"/>
                </a:solidFill>
                <a:latin typeface="Times New Roman"/>
                <a:cs typeface="Times New Roman"/>
              </a:rPr>
              <a:t> </a:t>
            </a:r>
            <a:r>
              <a:rPr sz="1667" spc="4" dirty="0">
                <a:solidFill>
                  <a:srgbClr val="192450"/>
                </a:solidFill>
                <a:latin typeface="Arial"/>
                <a:cs typeface="Arial"/>
              </a:rPr>
              <a:t>a</a:t>
            </a:r>
            <a:r>
              <a:rPr sz="1667" spc="-4" dirty="0">
                <a:solidFill>
                  <a:srgbClr val="192450"/>
                </a:solidFill>
                <a:latin typeface="Arial"/>
                <a:cs typeface="Arial"/>
              </a:rPr>
              <a:t>g</a:t>
            </a:r>
            <a:r>
              <a:rPr sz="1667" spc="4" dirty="0">
                <a:solidFill>
                  <a:srgbClr val="192450"/>
                </a:solidFill>
                <a:latin typeface="Arial"/>
                <a:cs typeface="Arial"/>
              </a:rPr>
              <a:t>a</a:t>
            </a:r>
            <a:r>
              <a:rPr sz="1667" spc="-13" dirty="0">
                <a:solidFill>
                  <a:srgbClr val="192450"/>
                </a:solidFill>
                <a:latin typeface="Arial"/>
                <a:cs typeface="Arial"/>
              </a:rPr>
              <a:t>i</a:t>
            </a:r>
            <a:r>
              <a:rPr sz="1667" spc="9" dirty="0">
                <a:solidFill>
                  <a:srgbClr val="192450"/>
                </a:solidFill>
                <a:latin typeface="Arial"/>
                <a:cs typeface="Arial"/>
              </a:rPr>
              <a:t>n</a:t>
            </a:r>
            <a:r>
              <a:rPr sz="1667" spc="77"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4" dirty="0">
                <a:solidFill>
                  <a:srgbClr val="192450"/>
                </a:solidFill>
                <a:latin typeface="Arial"/>
                <a:cs typeface="Arial"/>
              </a:rPr>
              <a:t>d</a:t>
            </a:r>
            <a:r>
              <a:rPr sz="1667" dirty="0">
                <a:solidFill>
                  <a:srgbClr val="192450"/>
                </a:solidFill>
                <a:latin typeface="Arial"/>
                <a:cs typeface="Arial"/>
              </a:rPr>
              <a:t>e</a:t>
            </a:r>
            <a:r>
              <a:rPr sz="1667" spc="9" dirty="0">
                <a:solidFill>
                  <a:srgbClr val="192450"/>
                </a:solidFill>
                <a:latin typeface="Arial"/>
                <a:cs typeface="Arial"/>
              </a:rPr>
              <a:t>mo</a:t>
            </a:r>
            <a:r>
              <a:rPr sz="1667" spc="51" dirty="0">
                <a:solidFill>
                  <a:srgbClr val="192450"/>
                </a:solidFill>
                <a:latin typeface="Times New Roman"/>
                <a:cs typeface="Times New Roman"/>
              </a:rPr>
              <a:t> </a:t>
            </a:r>
            <a:r>
              <a:rPr sz="1667" dirty="0">
                <a:solidFill>
                  <a:srgbClr val="192450"/>
                </a:solidFill>
                <a:latin typeface="Arial"/>
                <a:cs typeface="Arial"/>
              </a:rPr>
              <a:t>o</a:t>
            </a:r>
            <a:r>
              <a:rPr sz="1667" spc="4" dirty="0">
                <a:solidFill>
                  <a:srgbClr val="192450"/>
                </a:solidFill>
                <a:latin typeface="Arial"/>
                <a:cs typeface="Arial"/>
              </a:rPr>
              <a:t>r</a:t>
            </a:r>
            <a:r>
              <a:rPr sz="1667" spc="51" dirty="0">
                <a:solidFill>
                  <a:srgbClr val="192450"/>
                </a:solidFill>
                <a:latin typeface="Times New Roman"/>
                <a:cs typeface="Times New Roman"/>
              </a:rPr>
              <a:t> </a:t>
            </a:r>
            <a:r>
              <a:rPr sz="1667" spc="9" dirty="0">
                <a:solidFill>
                  <a:srgbClr val="192450"/>
                </a:solidFill>
                <a:latin typeface="Arial"/>
                <a:cs typeface="Arial"/>
              </a:rPr>
              <a:t>to</a:t>
            </a:r>
            <a:r>
              <a:rPr sz="1667" dirty="0">
                <a:solidFill>
                  <a:srgbClr val="192450"/>
                </a:solidFill>
                <a:latin typeface="Times New Roman"/>
                <a:cs typeface="Times New Roman"/>
              </a:rPr>
              <a:t> </a:t>
            </a:r>
            <a:r>
              <a:rPr sz="1667" spc="4" dirty="0">
                <a:solidFill>
                  <a:srgbClr val="192450"/>
                </a:solidFill>
                <a:latin typeface="Arial"/>
                <a:cs typeface="Arial"/>
              </a:rPr>
              <a:t>r</a:t>
            </a:r>
            <a:r>
              <a:rPr sz="1667" dirty="0">
                <a:solidFill>
                  <a:srgbClr val="192450"/>
                </a:solidFill>
                <a:latin typeface="Arial"/>
                <a:cs typeface="Arial"/>
              </a:rPr>
              <a:t>e</a:t>
            </a:r>
            <a:r>
              <a:rPr sz="1667" spc="4" dirty="0">
                <a:solidFill>
                  <a:srgbClr val="192450"/>
                </a:solidFill>
                <a:latin typeface="Arial"/>
                <a:cs typeface="Arial"/>
              </a:rPr>
              <a:t>turn</a:t>
            </a:r>
            <a:r>
              <a:rPr sz="1667" spc="43" dirty="0">
                <a:solidFill>
                  <a:srgbClr val="192450"/>
                </a:solidFill>
                <a:latin typeface="Times New Roman"/>
                <a:cs typeface="Times New Roman"/>
              </a:rPr>
              <a:t> </a:t>
            </a:r>
            <a:r>
              <a:rPr sz="1667" spc="4" dirty="0">
                <a:solidFill>
                  <a:srgbClr val="192450"/>
                </a:solidFill>
                <a:latin typeface="Arial"/>
                <a:cs typeface="Arial"/>
              </a:rPr>
              <a:t>to</a:t>
            </a:r>
            <a:r>
              <a:rPr sz="1667" spc="47" dirty="0">
                <a:solidFill>
                  <a:srgbClr val="192450"/>
                </a:solidFill>
                <a:latin typeface="Times New Roman"/>
                <a:cs typeface="Times New Roman"/>
              </a:rPr>
              <a:t> </a:t>
            </a:r>
            <a:r>
              <a:rPr sz="1667" spc="4" dirty="0">
                <a:solidFill>
                  <a:srgbClr val="192450"/>
                </a:solidFill>
                <a:latin typeface="Arial"/>
                <a:cs typeface="Arial"/>
              </a:rPr>
              <a:t>t</a:t>
            </a:r>
            <a:r>
              <a:rPr sz="1667" dirty="0">
                <a:solidFill>
                  <a:srgbClr val="192450"/>
                </a:solidFill>
                <a:latin typeface="Arial"/>
                <a:cs typeface="Arial"/>
              </a:rPr>
              <a:t>h</a:t>
            </a:r>
            <a:r>
              <a:rPr sz="1667" spc="9" dirty="0">
                <a:solidFill>
                  <a:srgbClr val="192450"/>
                </a:solidFill>
                <a:latin typeface="Arial"/>
                <a:cs typeface="Arial"/>
              </a:rPr>
              <a:t>e</a:t>
            </a:r>
            <a:r>
              <a:rPr sz="1667" spc="47" dirty="0">
                <a:solidFill>
                  <a:srgbClr val="192450"/>
                </a:solidFill>
                <a:latin typeface="Times New Roman"/>
                <a:cs typeface="Times New Roman"/>
              </a:rPr>
              <a:t> </a:t>
            </a:r>
            <a:r>
              <a:rPr sz="1667" spc="4" dirty="0">
                <a:solidFill>
                  <a:srgbClr val="192450"/>
                </a:solidFill>
                <a:latin typeface="Arial"/>
                <a:cs typeface="Arial"/>
              </a:rPr>
              <a:t>h</a:t>
            </a:r>
            <a:r>
              <a:rPr sz="1667" spc="-4" dirty="0">
                <a:solidFill>
                  <a:srgbClr val="192450"/>
                </a:solidFill>
                <a:latin typeface="Arial"/>
                <a:cs typeface="Arial"/>
              </a:rPr>
              <a:t>o</a:t>
            </a:r>
            <a:r>
              <a:rPr sz="1667" spc="13" dirty="0">
                <a:solidFill>
                  <a:srgbClr val="192450"/>
                </a:solidFill>
                <a:latin typeface="Arial"/>
                <a:cs typeface="Arial"/>
              </a:rPr>
              <a:t>m</a:t>
            </a:r>
            <a:r>
              <a:rPr sz="1667" dirty="0">
                <a:solidFill>
                  <a:srgbClr val="192450"/>
                </a:solidFill>
                <a:latin typeface="Arial"/>
                <a:cs typeface="Arial"/>
              </a:rPr>
              <a:t>epag</a:t>
            </a:r>
            <a:r>
              <a:rPr sz="1667" spc="9" dirty="0">
                <a:solidFill>
                  <a:srgbClr val="192450"/>
                </a:solidFill>
                <a:latin typeface="Arial"/>
                <a:cs typeface="Arial"/>
              </a:rPr>
              <a:t>e</a:t>
            </a:r>
            <a:endParaRPr sz="1667">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12</a:t>
            </a:r>
            <a:r>
              <a:rPr sz="1112" spc="4" dirty="0">
                <a:solidFill>
                  <a:srgbClr val="FFFFFF"/>
                </a:solidFill>
                <a:latin typeface="Arial"/>
                <a:cs typeface="Arial"/>
              </a:rPr>
              <a:t>5</a:t>
            </a:r>
            <a:endParaRPr sz="1112">
              <a:latin typeface="Arial"/>
              <a:cs typeface="Arial"/>
            </a:endParaRPr>
          </a:p>
        </p:txBody>
      </p:sp>
      <p:sp>
        <p:nvSpPr>
          <p:cNvPr id="7" name="object 7"/>
          <p:cNvSpPr/>
          <p:nvPr/>
        </p:nvSpPr>
        <p:spPr>
          <a:xfrm>
            <a:off x="5793925" y="2005174"/>
            <a:ext cx="204165" cy="135205"/>
          </a:xfrm>
          <a:custGeom>
            <a:avLst/>
            <a:gdLst/>
            <a:ahLst/>
            <a:cxnLst/>
            <a:rect l="l" t="t" r="r" b="b"/>
            <a:pathLst>
              <a:path w="238759" h="158114">
                <a:moveTo>
                  <a:pt x="0" y="157829"/>
                </a:moveTo>
                <a:lnTo>
                  <a:pt x="238446" y="157829"/>
                </a:lnTo>
                <a:lnTo>
                  <a:pt x="238446" y="0"/>
                </a:lnTo>
                <a:lnTo>
                  <a:pt x="0" y="0"/>
                </a:lnTo>
                <a:lnTo>
                  <a:pt x="0" y="157829"/>
                </a:lnTo>
                <a:close/>
              </a:path>
            </a:pathLst>
          </a:custGeom>
          <a:ln w="21828">
            <a:solidFill>
              <a:srgbClr val="ED2124"/>
            </a:solidFill>
          </a:ln>
        </p:spPr>
        <p:txBody>
          <a:bodyPr wrap="square" lIns="0" tIns="0" rIns="0" bIns="0" rtlCol="0"/>
          <a:lstStyle/>
          <a:p>
            <a:endParaRPr sz="1539"/>
          </a:p>
        </p:txBody>
      </p:sp>
    </p:spTree>
    <p:extLst>
      <p:ext uri="{BB962C8B-B14F-4D97-AF65-F5344CB8AC3E}">
        <p14:creationId xmlns:p14="http://schemas.microsoft.com/office/powerpoint/2010/main" val="2025984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latin typeface="Arial"/>
              <a:cs typeface="Arial"/>
            </a:endParaRPr>
          </a:p>
        </p:txBody>
      </p:sp>
    </p:spTree>
    <p:extLst>
      <p:ext uri="{BB962C8B-B14F-4D97-AF65-F5344CB8AC3E}">
        <p14:creationId xmlns:p14="http://schemas.microsoft.com/office/powerpoint/2010/main" val="2302661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594610">
              <a:lnSpc>
                <a:spcPct val="100000"/>
              </a:lnSpc>
            </a:pPr>
            <a:r>
              <a:rPr sz="3600" spc="-5" dirty="0"/>
              <a:t>La</a:t>
            </a:r>
            <a:r>
              <a:rPr sz="3600" dirty="0"/>
              <a:t>b</a:t>
            </a:r>
            <a:r>
              <a:rPr sz="3600" spc="85" dirty="0">
                <a:latin typeface="Times New Roman"/>
                <a:cs typeface="Times New Roman"/>
              </a:rPr>
              <a:t> </a:t>
            </a:r>
            <a:r>
              <a:rPr sz="3600" spc="-5" dirty="0"/>
              <a:t>1</a:t>
            </a:r>
            <a:r>
              <a:rPr sz="3600" dirty="0"/>
              <a:t>:</a:t>
            </a:r>
            <a:r>
              <a:rPr sz="3600" spc="100" dirty="0">
                <a:latin typeface="Times New Roman"/>
                <a:cs typeface="Times New Roman"/>
              </a:rPr>
              <a:t> </a:t>
            </a:r>
            <a:r>
              <a:rPr sz="3600" spc="-5" dirty="0"/>
              <a:t>H</a:t>
            </a:r>
            <a:r>
              <a:rPr sz="3600" dirty="0"/>
              <a:t>W</a:t>
            </a:r>
            <a:r>
              <a:rPr sz="3600" spc="100" dirty="0">
                <a:latin typeface="Times New Roman"/>
                <a:cs typeface="Times New Roman"/>
              </a:rPr>
              <a:t> </a:t>
            </a:r>
            <a:r>
              <a:rPr sz="3600" spc="-5" dirty="0"/>
              <a:t>an</a:t>
            </a:r>
            <a:r>
              <a:rPr sz="3600" dirty="0"/>
              <a:t>d</a:t>
            </a:r>
            <a:r>
              <a:rPr sz="3600" spc="80" dirty="0">
                <a:latin typeface="Times New Roman"/>
                <a:cs typeface="Times New Roman"/>
              </a:rPr>
              <a:t> </a:t>
            </a:r>
            <a:r>
              <a:rPr sz="3600" dirty="0"/>
              <a:t>SW</a:t>
            </a:r>
            <a:r>
              <a:rPr sz="3600" spc="100" dirty="0">
                <a:latin typeface="Times New Roman"/>
                <a:cs typeface="Times New Roman"/>
              </a:rPr>
              <a:t> </a:t>
            </a:r>
            <a:r>
              <a:rPr sz="3600" dirty="0"/>
              <a:t>setup</a:t>
            </a:r>
            <a:endParaRPr sz="3600">
              <a:latin typeface="Times New Roman"/>
              <a:cs typeface="Times New Roman"/>
            </a:endParaRPr>
          </a:p>
        </p:txBody>
      </p:sp>
      <p:sp>
        <p:nvSpPr>
          <p:cNvPr id="3" name="object 3"/>
          <p:cNvSpPr txBox="1"/>
          <p:nvPr/>
        </p:nvSpPr>
        <p:spPr>
          <a:xfrm>
            <a:off x="612132" y="1380280"/>
            <a:ext cx="2814955" cy="288353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800" spc="-15" dirty="0">
                <a:solidFill>
                  <a:srgbClr val="002052"/>
                </a:solidFill>
                <a:latin typeface="Arial"/>
                <a:cs typeface="Arial"/>
              </a:rPr>
              <a:t>Objec</a:t>
            </a:r>
            <a:r>
              <a:rPr sz="2800" spc="-5" dirty="0">
                <a:solidFill>
                  <a:srgbClr val="002052"/>
                </a:solidFill>
                <a:latin typeface="Arial"/>
                <a:cs typeface="Arial"/>
              </a:rPr>
              <a:t>t</a:t>
            </a:r>
            <a:r>
              <a:rPr sz="2800" spc="-15" dirty="0">
                <a:solidFill>
                  <a:srgbClr val="002052"/>
                </a:solidFill>
                <a:latin typeface="Arial"/>
                <a:cs typeface="Arial"/>
              </a:rPr>
              <a:t>i</a:t>
            </a:r>
            <a:r>
              <a:rPr sz="2800" spc="-10" dirty="0">
                <a:solidFill>
                  <a:srgbClr val="002052"/>
                </a:solidFill>
                <a:latin typeface="Arial"/>
                <a:cs typeface="Arial"/>
              </a:rPr>
              <a:t>v</a:t>
            </a:r>
            <a:r>
              <a:rPr sz="2800" spc="-20" dirty="0">
                <a:solidFill>
                  <a:srgbClr val="002052"/>
                </a:solidFill>
                <a:latin typeface="Arial"/>
                <a:cs typeface="Arial"/>
              </a:rPr>
              <a:t>e</a:t>
            </a:r>
            <a:endParaRPr sz="2800">
              <a:latin typeface="Arial"/>
              <a:cs typeface="Arial"/>
            </a:endParaRPr>
          </a:p>
          <a:p>
            <a:pPr marL="546100" lvl="1" indent="-178435">
              <a:lnSpc>
                <a:spcPct val="100000"/>
              </a:lnSpc>
              <a:spcBef>
                <a:spcPts val="615"/>
              </a:spcBef>
              <a:buClr>
                <a:srgbClr val="002052"/>
              </a:buClr>
              <a:buFont typeface="Arial"/>
              <a:buChar char="•"/>
              <a:tabLst>
                <a:tab pos="546735" algn="l"/>
              </a:tabLst>
            </a:pPr>
            <a:r>
              <a:rPr sz="2400" spc="-5" dirty="0">
                <a:solidFill>
                  <a:srgbClr val="39A8DC"/>
                </a:solidFill>
                <a:latin typeface="Arial"/>
                <a:cs typeface="Arial"/>
              </a:rPr>
              <a:t>H</a:t>
            </a:r>
            <a:r>
              <a:rPr sz="2400" spc="-10" dirty="0">
                <a:solidFill>
                  <a:srgbClr val="39A8DC"/>
                </a:solidFill>
                <a:latin typeface="Arial"/>
                <a:cs typeface="Arial"/>
              </a:rPr>
              <a:t>a</a:t>
            </a:r>
            <a:r>
              <a:rPr sz="2400" dirty="0">
                <a:solidFill>
                  <a:srgbClr val="39A8DC"/>
                </a:solidFill>
                <a:latin typeface="Arial"/>
                <a:cs typeface="Arial"/>
              </a:rPr>
              <a:t>rdware</a:t>
            </a:r>
            <a:r>
              <a:rPr sz="2400" spc="85" dirty="0">
                <a:solidFill>
                  <a:srgbClr val="39A8DC"/>
                </a:solidFill>
                <a:latin typeface="Times New Roman"/>
                <a:cs typeface="Times New Roman"/>
              </a:rPr>
              <a:t> </a:t>
            </a:r>
            <a:r>
              <a:rPr sz="2400" spc="-15" dirty="0">
                <a:solidFill>
                  <a:srgbClr val="39A8DC"/>
                </a:solidFill>
                <a:latin typeface="Arial"/>
                <a:cs typeface="Arial"/>
              </a:rPr>
              <a:t>se</a:t>
            </a:r>
            <a:r>
              <a:rPr sz="2400" spc="-5" dirty="0">
                <a:solidFill>
                  <a:srgbClr val="39A8DC"/>
                </a:solidFill>
                <a:latin typeface="Arial"/>
                <a:cs typeface="Arial"/>
              </a:rPr>
              <a:t>t</a:t>
            </a:r>
            <a:r>
              <a:rPr sz="2400" dirty="0">
                <a:solidFill>
                  <a:srgbClr val="39A8DC"/>
                </a:solidFill>
                <a:latin typeface="Arial"/>
                <a:cs typeface="Arial"/>
              </a:rPr>
              <a:t>-</a:t>
            </a:r>
            <a:r>
              <a:rPr sz="2400" spc="-5" dirty="0">
                <a:solidFill>
                  <a:srgbClr val="39A8DC"/>
                </a:solidFill>
                <a:latin typeface="Arial"/>
                <a:cs typeface="Arial"/>
              </a:rPr>
              <a:t>up</a:t>
            </a:r>
            <a:endParaRPr sz="2400">
              <a:latin typeface="Arial"/>
              <a:cs typeface="Arial"/>
            </a:endParaRPr>
          </a:p>
          <a:p>
            <a:pPr marL="546100" lvl="1" indent="-178435">
              <a:lnSpc>
                <a:spcPct val="100000"/>
              </a:lnSpc>
              <a:spcBef>
                <a:spcPts val="600"/>
              </a:spcBef>
              <a:buClr>
                <a:srgbClr val="002052"/>
              </a:buClr>
              <a:buFont typeface="Arial"/>
              <a:buChar char="•"/>
              <a:tabLst>
                <a:tab pos="546735" algn="l"/>
              </a:tabLst>
            </a:pPr>
            <a:r>
              <a:rPr sz="2400" dirty="0">
                <a:solidFill>
                  <a:srgbClr val="39A8DC"/>
                </a:solidFill>
                <a:latin typeface="Arial"/>
                <a:cs typeface="Arial"/>
              </a:rPr>
              <a:t>S</a:t>
            </a:r>
            <a:r>
              <a:rPr sz="2400" spc="-10" dirty="0">
                <a:solidFill>
                  <a:srgbClr val="39A8DC"/>
                </a:solidFill>
                <a:latin typeface="Arial"/>
                <a:cs typeface="Arial"/>
              </a:rPr>
              <a:t>of</a:t>
            </a:r>
            <a:r>
              <a:rPr sz="2400" spc="-5" dirty="0">
                <a:solidFill>
                  <a:srgbClr val="39A8DC"/>
                </a:solidFill>
                <a:latin typeface="Arial"/>
                <a:cs typeface="Arial"/>
              </a:rPr>
              <a:t>tw</a:t>
            </a:r>
            <a:r>
              <a:rPr sz="2400" spc="-10" dirty="0">
                <a:solidFill>
                  <a:srgbClr val="39A8DC"/>
                </a:solidFill>
                <a:latin typeface="Arial"/>
                <a:cs typeface="Arial"/>
              </a:rPr>
              <a:t>a</a:t>
            </a:r>
            <a:r>
              <a:rPr sz="2400" dirty="0">
                <a:solidFill>
                  <a:srgbClr val="39A8DC"/>
                </a:solidFill>
                <a:latin typeface="Arial"/>
                <a:cs typeface="Arial"/>
              </a:rPr>
              <a:t>re</a:t>
            </a:r>
            <a:r>
              <a:rPr sz="2400" spc="65" dirty="0">
                <a:solidFill>
                  <a:srgbClr val="39A8DC"/>
                </a:solidFill>
                <a:latin typeface="Times New Roman"/>
                <a:cs typeface="Times New Roman"/>
              </a:rPr>
              <a:t> </a:t>
            </a:r>
            <a:r>
              <a:rPr sz="2400" spc="-15" dirty="0">
                <a:solidFill>
                  <a:srgbClr val="39A8DC"/>
                </a:solidFill>
                <a:latin typeface="Arial"/>
                <a:cs typeface="Arial"/>
              </a:rPr>
              <a:t>se</a:t>
            </a:r>
            <a:r>
              <a:rPr sz="2400" dirty="0">
                <a:solidFill>
                  <a:srgbClr val="39A8DC"/>
                </a:solidFill>
                <a:latin typeface="Arial"/>
                <a:cs typeface="Arial"/>
              </a:rPr>
              <a:t>t-</a:t>
            </a:r>
            <a:r>
              <a:rPr sz="2400" spc="-5" dirty="0">
                <a:solidFill>
                  <a:srgbClr val="39A8DC"/>
                </a:solidFill>
                <a:latin typeface="Arial"/>
                <a:cs typeface="Arial"/>
              </a:rPr>
              <a:t>up</a:t>
            </a:r>
            <a:endParaRPr sz="2400">
              <a:latin typeface="Arial"/>
              <a:cs typeface="Arial"/>
            </a:endParaRPr>
          </a:p>
          <a:p>
            <a:pPr lvl="1">
              <a:lnSpc>
                <a:spcPct val="100000"/>
              </a:lnSpc>
              <a:buClr>
                <a:srgbClr val="002052"/>
              </a:buClr>
              <a:buFont typeface="Arial"/>
              <a:buChar char="•"/>
            </a:pPr>
            <a:endParaRPr sz="2400">
              <a:latin typeface="Times New Roman"/>
              <a:cs typeface="Times New Roman"/>
            </a:endParaRPr>
          </a:p>
          <a:p>
            <a:pPr lvl="1">
              <a:lnSpc>
                <a:spcPct val="100000"/>
              </a:lnSpc>
              <a:spcBef>
                <a:spcPts val="2"/>
              </a:spcBef>
              <a:buClr>
                <a:srgbClr val="002052"/>
              </a:buClr>
              <a:buFont typeface="Arial"/>
              <a:buChar char="•"/>
            </a:pPr>
            <a:endParaRPr sz="2700">
              <a:latin typeface="Times New Roman"/>
              <a:cs typeface="Times New Roman"/>
            </a:endParaRPr>
          </a:p>
          <a:p>
            <a:pPr marL="190500" indent="-177800">
              <a:lnSpc>
                <a:spcPct val="100000"/>
              </a:lnSpc>
              <a:buClr>
                <a:srgbClr val="39A8DC"/>
              </a:buClr>
              <a:buFont typeface="Arial"/>
              <a:buChar char="•"/>
              <a:tabLst>
                <a:tab pos="191135" algn="l"/>
              </a:tabLst>
            </a:pPr>
            <a:r>
              <a:rPr sz="2800" spc="-15" dirty="0">
                <a:solidFill>
                  <a:srgbClr val="002052"/>
                </a:solidFill>
                <a:latin typeface="Arial"/>
                <a:cs typeface="Arial"/>
              </a:rPr>
              <a:t>Pr</a:t>
            </a:r>
            <a:r>
              <a:rPr sz="2800" spc="-10" dirty="0">
                <a:solidFill>
                  <a:srgbClr val="002052"/>
                </a:solidFill>
                <a:latin typeface="Arial"/>
                <a:cs typeface="Arial"/>
              </a:rPr>
              <a:t>ere</a:t>
            </a:r>
            <a:r>
              <a:rPr sz="2800" spc="-25" dirty="0">
                <a:solidFill>
                  <a:srgbClr val="002052"/>
                </a:solidFill>
                <a:latin typeface="Arial"/>
                <a:cs typeface="Arial"/>
              </a:rPr>
              <a:t>q</a:t>
            </a:r>
            <a:r>
              <a:rPr sz="2800" spc="-10" dirty="0">
                <a:solidFill>
                  <a:srgbClr val="002052"/>
                </a:solidFill>
                <a:latin typeface="Arial"/>
                <a:cs typeface="Arial"/>
              </a:rPr>
              <a:t>u</a:t>
            </a:r>
            <a:r>
              <a:rPr sz="2800" spc="-15" dirty="0">
                <a:solidFill>
                  <a:srgbClr val="002052"/>
                </a:solidFill>
                <a:latin typeface="Arial"/>
                <a:cs typeface="Arial"/>
              </a:rPr>
              <a:t>i</a:t>
            </a:r>
            <a:r>
              <a:rPr sz="2800" spc="-10" dirty="0">
                <a:solidFill>
                  <a:srgbClr val="002052"/>
                </a:solidFill>
                <a:latin typeface="Arial"/>
                <a:cs typeface="Arial"/>
              </a:rPr>
              <a:t>s</a:t>
            </a:r>
            <a:r>
              <a:rPr sz="2800" spc="-15" dirty="0">
                <a:solidFill>
                  <a:srgbClr val="002052"/>
                </a:solidFill>
                <a:latin typeface="Arial"/>
                <a:cs typeface="Arial"/>
              </a:rPr>
              <a:t>it</a:t>
            </a:r>
            <a:r>
              <a:rPr sz="2800" spc="-10" dirty="0">
                <a:solidFill>
                  <a:srgbClr val="002052"/>
                </a:solidFill>
                <a:latin typeface="Arial"/>
                <a:cs typeface="Arial"/>
              </a:rPr>
              <a:t>e</a:t>
            </a:r>
            <a:r>
              <a:rPr sz="2800" spc="-15" dirty="0">
                <a:solidFill>
                  <a:srgbClr val="002052"/>
                </a:solidFill>
                <a:latin typeface="Arial"/>
                <a:cs typeface="Arial"/>
              </a:rPr>
              <a:t>s</a:t>
            </a:r>
            <a:endParaRPr sz="2800">
              <a:latin typeface="Arial"/>
              <a:cs typeface="Arial"/>
            </a:endParaRPr>
          </a:p>
          <a:p>
            <a:pPr marL="546100" lvl="1" indent="-178435">
              <a:lnSpc>
                <a:spcPct val="100000"/>
              </a:lnSpc>
              <a:spcBef>
                <a:spcPts val="615"/>
              </a:spcBef>
              <a:buClr>
                <a:srgbClr val="002052"/>
              </a:buClr>
              <a:buFont typeface="Arial"/>
              <a:buChar char="•"/>
              <a:tabLst>
                <a:tab pos="546735" algn="l"/>
              </a:tabLst>
            </a:pPr>
            <a:r>
              <a:rPr sz="2400" spc="-75" dirty="0">
                <a:solidFill>
                  <a:srgbClr val="39A8DC"/>
                </a:solidFill>
                <a:latin typeface="Arial"/>
                <a:cs typeface="Arial"/>
              </a:rPr>
              <a:t>W</a:t>
            </a:r>
            <a:r>
              <a:rPr sz="2400" spc="-5" dirty="0">
                <a:solidFill>
                  <a:srgbClr val="39A8DC"/>
                </a:solidFill>
                <a:latin typeface="Arial"/>
                <a:cs typeface="Arial"/>
              </a:rPr>
              <a:t>or</a:t>
            </a:r>
            <a:r>
              <a:rPr sz="2400" dirty="0">
                <a:solidFill>
                  <a:srgbClr val="39A8DC"/>
                </a:solidFill>
                <a:latin typeface="Arial"/>
                <a:cs typeface="Arial"/>
              </a:rPr>
              <a:t>k</a:t>
            </a:r>
            <a:r>
              <a:rPr sz="2400" spc="65" dirty="0">
                <a:solidFill>
                  <a:srgbClr val="39A8DC"/>
                </a:solidFill>
                <a:latin typeface="Times New Roman"/>
                <a:cs typeface="Times New Roman"/>
              </a:rPr>
              <a:t> </a:t>
            </a:r>
            <a:r>
              <a:rPr sz="2400" spc="-10" dirty="0">
                <a:solidFill>
                  <a:srgbClr val="39A8DC"/>
                </a:solidFill>
                <a:latin typeface="Arial"/>
                <a:cs typeface="Arial"/>
              </a:rPr>
              <a:t>a</a:t>
            </a:r>
            <a:r>
              <a:rPr sz="2400" spc="-5" dirty="0">
                <a:solidFill>
                  <a:srgbClr val="39A8DC"/>
                </a:solidFill>
                <a:latin typeface="Arial"/>
                <a:cs typeface="Arial"/>
              </a:rPr>
              <a:t>l</a:t>
            </a:r>
            <a:r>
              <a:rPr sz="2400" spc="-10" dirty="0">
                <a:solidFill>
                  <a:srgbClr val="39A8DC"/>
                </a:solidFill>
                <a:latin typeface="Arial"/>
                <a:cs typeface="Arial"/>
              </a:rPr>
              <a:t>o</a:t>
            </a:r>
            <a:r>
              <a:rPr sz="2400" spc="-5" dirty="0">
                <a:solidFill>
                  <a:srgbClr val="39A8DC"/>
                </a:solidFill>
                <a:latin typeface="Arial"/>
                <a:cs typeface="Arial"/>
              </a:rPr>
              <a:t>ne</a:t>
            </a:r>
            <a:endParaRPr sz="24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975224" y="698066"/>
            <a:ext cx="110489"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a:t>
            </a:r>
            <a:endParaRPr sz="1200">
              <a:latin typeface="Arial"/>
              <a:cs typeface="Arial"/>
            </a:endParaRPr>
          </a:p>
        </p:txBody>
      </p:sp>
      <p:sp>
        <p:nvSpPr>
          <p:cNvPr id="6" name="object 6"/>
          <p:cNvSpPr/>
          <p:nvPr/>
        </p:nvSpPr>
        <p:spPr>
          <a:xfrm>
            <a:off x="6371844" y="4639055"/>
            <a:ext cx="2087880" cy="172669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794025" cy="512961"/>
          </a:xfrm>
          <a:prstGeom prst="rect">
            <a:avLst/>
          </a:prstGeom>
        </p:spPr>
        <p:txBody>
          <a:bodyPr vert="horz" wrap="square" lIns="0" tIns="0" rIns="0" bIns="0" rtlCol="0">
            <a:spAutoFit/>
          </a:bodyPr>
          <a:lstStyle/>
          <a:p>
            <a:pPr marL="646156">
              <a:lnSpc>
                <a:spcPts val="4023"/>
              </a:lnSpc>
            </a:pPr>
            <a:r>
              <a:rPr sz="3378" spc="-4" dirty="0"/>
              <a:t>La</a:t>
            </a:r>
            <a:r>
              <a:rPr sz="3378" dirty="0"/>
              <a:t>b</a:t>
            </a:r>
            <a:r>
              <a:rPr sz="3378" spc="86" dirty="0">
                <a:latin typeface="Times New Roman"/>
                <a:cs typeface="Times New Roman"/>
              </a:rPr>
              <a:t> </a:t>
            </a:r>
            <a:r>
              <a:rPr sz="3378" spc="-4" dirty="0"/>
              <a:t>13</a:t>
            </a:r>
            <a:r>
              <a:rPr sz="3378" dirty="0"/>
              <a:t>:</a:t>
            </a:r>
            <a:r>
              <a:rPr sz="3378" spc="97" dirty="0">
                <a:latin typeface="Times New Roman"/>
                <a:cs typeface="Times New Roman"/>
              </a:rPr>
              <a:t> </a:t>
            </a:r>
            <a:r>
              <a:rPr sz="3378" spc="-13" dirty="0"/>
              <a:t>S</a:t>
            </a:r>
            <a:r>
              <a:rPr sz="3378" spc="-4" dirty="0"/>
              <a:t>ocke</a:t>
            </a:r>
            <a:r>
              <a:rPr sz="3378" dirty="0"/>
              <a:t>t</a:t>
            </a:r>
            <a:r>
              <a:rPr sz="3378" spc="90" dirty="0">
                <a:latin typeface="Times New Roman"/>
                <a:cs typeface="Times New Roman"/>
              </a:rPr>
              <a:t> </a:t>
            </a:r>
            <a:r>
              <a:rPr sz="3378" dirty="0"/>
              <a:t>Server</a:t>
            </a:r>
            <a:r>
              <a:rPr sz="3378" spc="94" dirty="0">
                <a:latin typeface="Times New Roman"/>
                <a:cs typeface="Times New Roman"/>
              </a:rPr>
              <a:t> </a:t>
            </a:r>
            <a:r>
              <a:rPr sz="3378" spc="-13" dirty="0"/>
              <a:t>f</a:t>
            </a:r>
            <a:r>
              <a:rPr sz="3378" spc="-4" dirty="0"/>
              <a:t>unctional</a:t>
            </a:r>
            <a:r>
              <a:rPr sz="3378" spc="4" dirty="0"/>
              <a:t>i</a:t>
            </a:r>
            <a:r>
              <a:rPr sz="3378" dirty="0"/>
              <a:t>ty</a:t>
            </a:r>
            <a:endParaRPr sz="3378" dirty="0">
              <a:latin typeface="Times New Roman"/>
              <a:cs typeface="Times New Roman"/>
            </a:endParaRPr>
          </a:p>
        </p:txBody>
      </p:sp>
      <p:sp>
        <p:nvSpPr>
          <p:cNvPr id="3" name="object 3"/>
          <p:cNvSpPr txBox="1"/>
          <p:nvPr/>
        </p:nvSpPr>
        <p:spPr>
          <a:xfrm>
            <a:off x="771346" y="1493428"/>
            <a:ext cx="4248376" cy="1670714"/>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latin typeface="Arial"/>
              <a:cs typeface="Arial"/>
            </a:endParaRPr>
          </a:p>
          <a:p>
            <a:pPr marL="513667" lvl="1" indent="-168326">
              <a:spcBef>
                <a:spcPts val="569"/>
              </a:spcBef>
              <a:buClr>
                <a:srgbClr val="192450"/>
              </a:buClr>
              <a:buFont typeface="Arial"/>
              <a:buChar char="•"/>
              <a:tabLst>
                <a:tab pos="513667" algn="l"/>
              </a:tabLst>
            </a:pPr>
            <a:r>
              <a:rPr sz="1881" spc="-4" dirty="0">
                <a:solidFill>
                  <a:srgbClr val="37A9DB"/>
                </a:solidFill>
                <a:latin typeface="Arial"/>
                <a:cs typeface="Arial"/>
              </a:rPr>
              <a:t>C</a:t>
            </a:r>
            <a:r>
              <a:rPr sz="1881" dirty="0">
                <a:solidFill>
                  <a:srgbClr val="37A9DB"/>
                </a:solidFill>
                <a:latin typeface="Arial"/>
                <a:cs typeface="Arial"/>
              </a:rPr>
              <a:t>o</a:t>
            </a:r>
            <a:r>
              <a:rPr sz="1881" spc="-4" dirty="0">
                <a:solidFill>
                  <a:srgbClr val="37A9DB"/>
                </a:solidFill>
                <a:latin typeface="Arial"/>
                <a:cs typeface="Arial"/>
              </a:rPr>
              <a:t>nfigur</a:t>
            </a:r>
            <a:r>
              <a:rPr sz="1881" dirty="0">
                <a:solidFill>
                  <a:srgbClr val="37A9DB"/>
                </a:solidFill>
                <a:latin typeface="Arial"/>
                <a:cs typeface="Arial"/>
              </a:rPr>
              <a:t>e</a:t>
            </a:r>
            <a:r>
              <a:rPr sz="1881" spc="34" dirty="0">
                <a:solidFill>
                  <a:srgbClr val="37A9DB"/>
                </a:solidFill>
                <a:latin typeface="Times New Roman"/>
                <a:cs typeface="Times New Roman"/>
              </a:rPr>
              <a:t> </a:t>
            </a:r>
            <a:r>
              <a:rPr sz="1881" dirty="0">
                <a:solidFill>
                  <a:srgbClr val="37A9DB"/>
                </a:solidFill>
                <a:latin typeface="Arial"/>
                <a:cs typeface="Arial"/>
              </a:rPr>
              <a:t>a</a:t>
            </a:r>
            <a:r>
              <a:rPr sz="1881" spc="38" dirty="0">
                <a:solidFill>
                  <a:srgbClr val="37A9DB"/>
                </a:solidFill>
                <a:latin typeface="Times New Roman"/>
                <a:cs typeface="Times New Roman"/>
              </a:rPr>
              <a:t> </a:t>
            </a:r>
            <a:r>
              <a:rPr sz="1881" dirty="0">
                <a:solidFill>
                  <a:srgbClr val="37A9DB"/>
                </a:solidFill>
                <a:latin typeface="Arial"/>
                <a:cs typeface="Arial"/>
              </a:rPr>
              <a:t>Server</a:t>
            </a:r>
            <a:r>
              <a:rPr sz="1881" spc="38" dirty="0">
                <a:solidFill>
                  <a:srgbClr val="37A9DB"/>
                </a:solidFill>
                <a:latin typeface="Times New Roman"/>
                <a:cs typeface="Times New Roman"/>
              </a:rPr>
              <a:t> </a:t>
            </a:r>
            <a:r>
              <a:rPr sz="1881" spc="-4" dirty="0">
                <a:solidFill>
                  <a:srgbClr val="37A9DB"/>
                </a:solidFill>
                <a:latin typeface="Arial"/>
                <a:cs typeface="Arial"/>
              </a:rPr>
              <a:t>Li</a:t>
            </a:r>
            <a:r>
              <a:rPr sz="1881" dirty="0">
                <a:solidFill>
                  <a:srgbClr val="37A9DB"/>
                </a:solidFill>
                <a:latin typeface="Arial"/>
                <a:cs typeface="Arial"/>
              </a:rPr>
              <a:t>stening</a:t>
            </a:r>
            <a:r>
              <a:rPr sz="1881" spc="21" dirty="0">
                <a:solidFill>
                  <a:srgbClr val="37A9DB"/>
                </a:solidFill>
                <a:latin typeface="Times New Roman"/>
                <a:cs typeface="Times New Roman"/>
              </a:rPr>
              <a:t> </a:t>
            </a:r>
            <a:r>
              <a:rPr sz="1881" dirty="0">
                <a:solidFill>
                  <a:srgbClr val="37A9DB"/>
                </a:solidFill>
                <a:latin typeface="Arial"/>
                <a:cs typeface="Arial"/>
              </a:rPr>
              <a:t>Port</a:t>
            </a:r>
            <a:endParaRPr sz="1881">
              <a:latin typeface="Arial"/>
              <a:cs typeface="Arial"/>
            </a:endParaRPr>
          </a:p>
          <a:p>
            <a:pPr marL="513667" marR="441993" lvl="1" indent="-168326">
              <a:spcBef>
                <a:spcPts val="569"/>
              </a:spcBef>
              <a:buClr>
                <a:srgbClr val="192450"/>
              </a:buClr>
              <a:buFont typeface="Arial"/>
              <a:buChar char="•"/>
              <a:tabLst>
                <a:tab pos="513667" algn="l"/>
              </a:tabLst>
            </a:pPr>
            <a:r>
              <a:rPr sz="1881" dirty="0">
                <a:solidFill>
                  <a:srgbClr val="37A9DB"/>
                </a:solidFill>
                <a:latin typeface="Arial"/>
                <a:cs typeface="Arial"/>
              </a:rPr>
              <a:t>Open</a:t>
            </a:r>
            <a:r>
              <a:rPr sz="1881" spc="26" dirty="0">
                <a:solidFill>
                  <a:srgbClr val="37A9DB"/>
                </a:solidFill>
                <a:latin typeface="Times New Roman"/>
                <a:cs typeface="Times New Roman"/>
              </a:rPr>
              <a:t> </a:t>
            </a:r>
            <a:r>
              <a:rPr sz="1881" dirty="0">
                <a:solidFill>
                  <a:srgbClr val="37A9DB"/>
                </a:solidFill>
                <a:latin typeface="Arial"/>
                <a:cs typeface="Arial"/>
              </a:rPr>
              <a:t>a</a:t>
            </a:r>
            <a:r>
              <a:rPr sz="1881" spc="13" dirty="0">
                <a:solidFill>
                  <a:srgbClr val="37A9DB"/>
                </a:solidFill>
                <a:latin typeface="Times New Roman"/>
                <a:cs typeface="Times New Roman"/>
              </a:rPr>
              <a:t> </a:t>
            </a:r>
            <a:r>
              <a:rPr sz="1881" dirty="0">
                <a:solidFill>
                  <a:srgbClr val="37A9DB"/>
                </a:solidFill>
                <a:latin typeface="Arial"/>
                <a:cs typeface="Arial"/>
              </a:rPr>
              <a:t>TCP</a:t>
            </a:r>
            <a:r>
              <a:rPr sz="1881" spc="17" dirty="0">
                <a:solidFill>
                  <a:srgbClr val="37A9DB"/>
                </a:solidFill>
                <a:latin typeface="Times New Roman"/>
                <a:cs typeface="Times New Roman"/>
              </a:rPr>
              <a:t> </a:t>
            </a:r>
            <a:r>
              <a:rPr sz="1881" dirty="0">
                <a:solidFill>
                  <a:srgbClr val="37A9DB"/>
                </a:solidFill>
                <a:latin typeface="Arial"/>
                <a:cs typeface="Arial"/>
              </a:rPr>
              <a:t>conn</a:t>
            </a:r>
            <a:r>
              <a:rPr sz="1881" spc="-4" dirty="0">
                <a:solidFill>
                  <a:srgbClr val="37A9DB"/>
                </a:solidFill>
                <a:latin typeface="Arial"/>
                <a:cs typeface="Arial"/>
              </a:rPr>
              <a:t>e</a:t>
            </a:r>
            <a:r>
              <a:rPr sz="1881" spc="4" dirty="0">
                <a:solidFill>
                  <a:srgbClr val="37A9DB"/>
                </a:solidFill>
                <a:latin typeface="Arial"/>
                <a:cs typeface="Arial"/>
              </a:rPr>
              <a:t>c</a:t>
            </a:r>
            <a:r>
              <a:rPr sz="1881" dirty="0">
                <a:solidFill>
                  <a:srgbClr val="37A9DB"/>
                </a:solidFill>
                <a:latin typeface="Arial"/>
                <a:cs typeface="Arial"/>
              </a:rPr>
              <a:t>tion</a:t>
            </a:r>
            <a:r>
              <a:rPr sz="1881" spc="9" dirty="0">
                <a:solidFill>
                  <a:srgbClr val="37A9DB"/>
                </a:solidFill>
                <a:latin typeface="Times New Roman"/>
                <a:cs typeface="Times New Roman"/>
              </a:rPr>
              <a:t> </a:t>
            </a:r>
            <a:r>
              <a:rPr sz="1881" dirty="0">
                <a:solidFill>
                  <a:srgbClr val="37A9DB"/>
                </a:solidFill>
                <a:latin typeface="Arial"/>
                <a:cs typeface="Arial"/>
              </a:rPr>
              <a:t>from</a:t>
            </a:r>
            <a:r>
              <a:rPr sz="1881" spc="21" dirty="0">
                <a:solidFill>
                  <a:srgbClr val="37A9DB"/>
                </a:solidFill>
                <a:latin typeface="Times New Roman"/>
                <a:cs typeface="Times New Roman"/>
              </a:rPr>
              <a:t> </a:t>
            </a:r>
            <a:r>
              <a:rPr sz="1881" dirty="0">
                <a:solidFill>
                  <a:srgbClr val="37A9DB"/>
                </a:solidFill>
                <a:latin typeface="Arial"/>
                <a:cs typeface="Arial"/>
              </a:rPr>
              <a:t>a</a:t>
            </a:r>
            <a:r>
              <a:rPr sz="1881" dirty="0">
                <a:solidFill>
                  <a:srgbClr val="37A9DB"/>
                </a:solidFill>
                <a:latin typeface="Times New Roman"/>
                <a:cs typeface="Times New Roman"/>
              </a:rPr>
              <a:t> </a:t>
            </a:r>
            <a:r>
              <a:rPr sz="1881" dirty="0">
                <a:solidFill>
                  <a:srgbClr val="37A9DB"/>
                </a:solidFill>
                <a:latin typeface="Arial"/>
                <a:cs typeface="Arial"/>
              </a:rPr>
              <a:t>s</a:t>
            </a:r>
            <a:r>
              <a:rPr sz="1881" spc="4" dirty="0">
                <a:solidFill>
                  <a:srgbClr val="37A9DB"/>
                </a:solidFill>
                <a:latin typeface="Arial"/>
                <a:cs typeface="Arial"/>
              </a:rPr>
              <a:t>o</a:t>
            </a:r>
            <a:r>
              <a:rPr sz="1881" dirty="0">
                <a:solidFill>
                  <a:srgbClr val="37A9DB"/>
                </a:solidFill>
                <a:latin typeface="Arial"/>
                <a:cs typeface="Arial"/>
              </a:rPr>
              <a:t>c</a:t>
            </a:r>
            <a:r>
              <a:rPr sz="1881" spc="9" dirty="0">
                <a:solidFill>
                  <a:srgbClr val="37A9DB"/>
                </a:solidFill>
                <a:latin typeface="Arial"/>
                <a:cs typeface="Arial"/>
              </a:rPr>
              <a:t>k</a:t>
            </a:r>
            <a:r>
              <a:rPr sz="1881" spc="-4" dirty="0">
                <a:solidFill>
                  <a:srgbClr val="37A9DB"/>
                </a:solidFill>
                <a:latin typeface="Arial"/>
                <a:cs typeface="Arial"/>
              </a:rPr>
              <a:t>e</a:t>
            </a:r>
            <a:r>
              <a:rPr sz="1881" dirty="0">
                <a:solidFill>
                  <a:srgbClr val="37A9DB"/>
                </a:solidFill>
                <a:latin typeface="Arial"/>
                <a:cs typeface="Arial"/>
              </a:rPr>
              <a:t>t</a:t>
            </a:r>
            <a:r>
              <a:rPr sz="1881" spc="13" dirty="0">
                <a:solidFill>
                  <a:srgbClr val="37A9DB"/>
                </a:solidFill>
                <a:latin typeface="Times New Roman"/>
                <a:cs typeface="Times New Roman"/>
              </a:rPr>
              <a:t> </a:t>
            </a:r>
            <a:r>
              <a:rPr sz="1881" dirty="0">
                <a:solidFill>
                  <a:srgbClr val="37A9DB"/>
                </a:solidFill>
                <a:latin typeface="Arial"/>
                <a:cs typeface="Arial"/>
              </a:rPr>
              <a:t>clie</a:t>
            </a:r>
            <a:r>
              <a:rPr sz="1881" spc="4" dirty="0">
                <a:solidFill>
                  <a:srgbClr val="37A9DB"/>
                </a:solidFill>
                <a:latin typeface="Arial"/>
                <a:cs typeface="Arial"/>
              </a:rPr>
              <a:t>n</a:t>
            </a:r>
            <a:r>
              <a:rPr sz="1881" dirty="0">
                <a:solidFill>
                  <a:srgbClr val="37A9DB"/>
                </a:solidFill>
                <a:latin typeface="Arial"/>
                <a:cs typeface="Arial"/>
              </a:rPr>
              <a:t>t</a:t>
            </a:r>
            <a:r>
              <a:rPr sz="1881" spc="34" dirty="0">
                <a:solidFill>
                  <a:srgbClr val="37A9DB"/>
                </a:solidFill>
                <a:latin typeface="Times New Roman"/>
                <a:cs typeface="Times New Roman"/>
              </a:rPr>
              <a:t> </a:t>
            </a:r>
            <a:r>
              <a:rPr sz="1881" dirty="0">
                <a:solidFill>
                  <a:srgbClr val="37A9DB"/>
                </a:solidFill>
                <a:latin typeface="Arial"/>
                <a:cs typeface="Arial"/>
              </a:rPr>
              <a:t>to</a:t>
            </a:r>
            <a:r>
              <a:rPr sz="1881" spc="43" dirty="0">
                <a:solidFill>
                  <a:srgbClr val="37A9DB"/>
                </a:solidFill>
                <a:latin typeface="Times New Roman"/>
                <a:cs typeface="Times New Roman"/>
              </a:rPr>
              <a:t> </a:t>
            </a:r>
            <a:r>
              <a:rPr sz="1881" dirty="0">
                <a:solidFill>
                  <a:srgbClr val="37A9DB"/>
                </a:solidFill>
                <a:latin typeface="Arial"/>
                <a:cs typeface="Arial"/>
              </a:rPr>
              <a:t>the</a:t>
            </a:r>
            <a:r>
              <a:rPr sz="1881" spc="34" dirty="0">
                <a:solidFill>
                  <a:srgbClr val="37A9DB"/>
                </a:solidFill>
                <a:latin typeface="Times New Roman"/>
                <a:cs typeface="Times New Roman"/>
              </a:rPr>
              <a:t> </a:t>
            </a:r>
            <a:r>
              <a:rPr sz="1881" dirty="0">
                <a:solidFill>
                  <a:srgbClr val="37A9DB"/>
                </a:solidFill>
                <a:latin typeface="Arial"/>
                <a:cs typeface="Arial"/>
              </a:rPr>
              <a:t>module</a:t>
            </a:r>
            <a:endParaRPr sz="1881">
              <a:latin typeface="Arial"/>
              <a:cs typeface="Arial"/>
            </a:endParaRPr>
          </a:p>
          <a:p>
            <a:pPr marL="513667" lvl="1" indent="-168326">
              <a:lnSpc>
                <a:spcPts val="2240"/>
              </a:lnSpc>
              <a:spcBef>
                <a:spcPts val="569"/>
              </a:spcBef>
              <a:buClr>
                <a:srgbClr val="192450"/>
              </a:buClr>
              <a:buFont typeface="Arial"/>
              <a:buChar char="•"/>
              <a:tabLst>
                <a:tab pos="513667" algn="l"/>
              </a:tabLst>
            </a:pPr>
            <a:r>
              <a:rPr sz="1881" spc="-4" dirty="0">
                <a:solidFill>
                  <a:srgbClr val="37A9DB"/>
                </a:solidFill>
                <a:latin typeface="Arial"/>
                <a:cs typeface="Arial"/>
              </a:rPr>
              <a:t>D</a:t>
            </a:r>
            <a:r>
              <a:rPr sz="1881" dirty="0">
                <a:solidFill>
                  <a:srgbClr val="37A9DB"/>
                </a:solidFill>
                <a:latin typeface="Arial"/>
                <a:cs typeface="Arial"/>
              </a:rPr>
              <a:t>ata</a:t>
            </a:r>
            <a:r>
              <a:rPr sz="1881" spc="34" dirty="0">
                <a:solidFill>
                  <a:srgbClr val="37A9DB"/>
                </a:solidFill>
                <a:latin typeface="Times New Roman"/>
                <a:cs typeface="Times New Roman"/>
              </a:rPr>
              <a:t> </a:t>
            </a:r>
            <a:r>
              <a:rPr sz="1881" dirty="0">
                <a:solidFill>
                  <a:srgbClr val="37A9DB"/>
                </a:solidFill>
                <a:latin typeface="Arial"/>
                <a:cs typeface="Arial"/>
              </a:rPr>
              <a:t>mode/Command</a:t>
            </a:r>
            <a:r>
              <a:rPr sz="1881" spc="9" dirty="0">
                <a:solidFill>
                  <a:srgbClr val="37A9DB"/>
                </a:solidFill>
                <a:latin typeface="Times New Roman"/>
                <a:cs typeface="Times New Roman"/>
              </a:rPr>
              <a:t> </a:t>
            </a:r>
            <a:r>
              <a:rPr sz="1881" dirty="0">
                <a:solidFill>
                  <a:srgbClr val="37A9DB"/>
                </a:solidFill>
                <a:latin typeface="Arial"/>
                <a:cs typeface="Arial"/>
              </a:rPr>
              <a:t>Mode</a:t>
            </a:r>
            <a:r>
              <a:rPr sz="1881" spc="38" dirty="0">
                <a:solidFill>
                  <a:srgbClr val="37A9DB"/>
                </a:solidFill>
                <a:latin typeface="Times New Roman"/>
                <a:cs typeface="Times New Roman"/>
              </a:rPr>
              <a:t> </a:t>
            </a:r>
            <a:r>
              <a:rPr sz="1881" spc="-4" dirty="0">
                <a:solidFill>
                  <a:srgbClr val="37A9DB"/>
                </a:solidFill>
                <a:latin typeface="Arial"/>
                <a:cs typeface="Arial"/>
              </a:rPr>
              <a:t>u</a:t>
            </a:r>
            <a:r>
              <a:rPr sz="1881" spc="4" dirty="0">
                <a:solidFill>
                  <a:srgbClr val="37A9DB"/>
                </a:solidFill>
                <a:latin typeface="Arial"/>
                <a:cs typeface="Arial"/>
              </a:rPr>
              <a:t>s</a:t>
            </a:r>
            <a:r>
              <a:rPr sz="1881" spc="-4" dirty="0">
                <a:solidFill>
                  <a:srgbClr val="37A9DB"/>
                </a:solidFill>
                <a:latin typeface="Arial"/>
                <a:cs typeface="Arial"/>
              </a:rPr>
              <a:t>age</a:t>
            </a:r>
            <a:endParaRPr sz="1881">
              <a:latin typeface="Arial"/>
              <a:cs typeface="Arial"/>
            </a:endParaRPr>
          </a:p>
        </p:txBody>
      </p:sp>
      <p:sp>
        <p:nvSpPr>
          <p:cNvPr id="4" name="object 4"/>
          <p:cNvSpPr txBox="1"/>
          <p:nvPr/>
        </p:nvSpPr>
        <p:spPr>
          <a:xfrm>
            <a:off x="771340" y="3421522"/>
            <a:ext cx="4232629" cy="131164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Prer</a:t>
            </a:r>
            <a:r>
              <a:rPr sz="1881" spc="-4" dirty="0">
                <a:solidFill>
                  <a:srgbClr val="192450"/>
                </a:solidFill>
                <a:latin typeface="Arial"/>
                <a:cs typeface="Arial"/>
              </a:rPr>
              <a:t>equi</a:t>
            </a:r>
            <a:r>
              <a:rPr sz="1881" spc="4" dirty="0">
                <a:solidFill>
                  <a:srgbClr val="192450"/>
                </a:solidFill>
                <a:latin typeface="Arial"/>
                <a:cs typeface="Arial"/>
              </a:rPr>
              <a:t>s</a:t>
            </a:r>
            <a:r>
              <a:rPr sz="1881" spc="-4" dirty="0">
                <a:solidFill>
                  <a:srgbClr val="192450"/>
                </a:solidFill>
                <a:latin typeface="Arial"/>
                <a:cs typeface="Arial"/>
              </a:rPr>
              <a:t>ites</a:t>
            </a:r>
            <a:endParaRPr sz="1881">
              <a:latin typeface="Arial"/>
              <a:cs typeface="Arial"/>
            </a:endParaRPr>
          </a:p>
          <a:p>
            <a:pPr marL="513667" marR="4344" lvl="1" indent="-168326">
              <a:spcBef>
                <a:spcPts val="569"/>
              </a:spcBef>
              <a:buClr>
                <a:srgbClr val="192450"/>
              </a:buClr>
              <a:buFont typeface="Arial"/>
              <a:buChar char="•"/>
              <a:tabLst>
                <a:tab pos="514210" algn="l"/>
              </a:tabLst>
            </a:pP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ted</a:t>
            </a:r>
            <a:r>
              <a:rPr sz="1881" dirty="0">
                <a:solidFill>
                  <a:srgbClr val="37A9DB"/>
                </a:solidFill>
                <a:latin typeface="Times New Roman"/>
                <a:cs typeface="Times New Roman"/>
              </a:rPr>
              <a:t> </a:t>
            </a:r>
            <a:r>
              <a:rPr sz="1881" dirty="0">
                <a:solidFill>
                  <a:srgbClr val="37A9DB"/>
                </a:solidFill>
                <a:latin typeface="Arial"/>
                <a:cs typeface="Arial"/>
              </a:rPr>
              <a:t>to</a:t>
            </a:r>
            <a:r>
              <a:rPr sz="1881" spc="43" dirty="0">
                <a:solidFill>
                  <a:srgbClr val="37A9DB"/>
                </a:solidFill>
                <a:latin typeface="Times New Roman"/>
                <a:cs typeface="Times New Roman"/>
              </a:rPr>
              <a:t> </a:t>
            </a:r>
            <a:r>
              <a:rPr sz="1881" dirty="0">
                <a:solidFill>
                  <a:srgbClr val="37A9DB"/>
                </a:solidFill>
                <a:latin typeface="Arial"/>
                <a:cs typeface="Arial"/>
              </a:rPr>
              <a:t>the</a:t>
            </a:r>
            <a:r>
              <a:rPr sz="1881" spc="-68" dirty="0">
                <a:solidFill>
                  <a:srgbClr val="37A9DB"/>
                </a:solidFill>
                <a:latin typeface="Times New Roman"/>
                <a:cs typeface="Times New Roman"/>
              </a:rPr>
              <a:t> </a:t>
            </a:r>
            <a:r>
              <a:rPr sz="1881" dirty="0">
                <a:solidFill>
                  <a:srgbClr val="37A9DB"/>
                </a:solidFill>
                <a:latin typeface="Arial"/>
                <a:cs typeface="Arial"/>
              </a:rPr>
              <a:t>AP</a:t>
            </a:r>
            <a:r>
              <a:rPr sz="1881" spc="9" dirty="0">
                <a:solidFill>
                  <a:srgbClr val="37A9DB"/>
                </a:solidFill>
                <a:latin typeface="Times New Roman"/>
                <a:cs typeface="Times New Roman"/>
              </a:rPr>
              <a:t> </a:t>
            </a:r>
            <a:r>
              <a:rPr sz="1881" spc="-4" dirty="0">
                <a:solidFill>
                  <a:srgbClr val="37A9DB"/>
                </a:solidFill>
                <a:latin typeface="Arial"/>
                <a:cs typeface="Arial"/>
              </a:rPr>
              <a:t>or</a:t>
            </a:r>
            <a:r>
              <a:rPr sz="1881" spc="-4" dirty="0">
                <a:solidFill>
                  <a:srgbClr val="37A9DB"/>
                </a:solidFill>
                <a:latin typeface="Times New Roman"/>
                <a:cs typeface="Times New Roman"/>
              </a:rPr>
              <a:t> </a:t>
            </a: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nfigure</a:t>
            </a:r>
            <a:r>
              <a:rPr sz="1881" dirty="0">
                <a:solidFill>
                  <a:srgbClr val="37A9DB"/>
                </a:solidFill>
                <a:latin typeface="Arial"/>
                <a:cs typeface="Arial"/>
              </a:rPr>
              <a:t>d</a:t>
            </a:r>
            <a:r>
              <a:rPr sz="1881" spc="17" dirty="0">
                <a:solidFill>
                  <a:srgbClr val="37A9DB"/>
                </a:solidFill>
                <a:latin typeface="Times New Roman"/>
                <a:cs typeface="Times New Roman"/>
              </a:rPr>
              <a:t> </a:t>
            </a:r>
            <a:r>
              <a:rPr sz="1881" spc="-4" dirty="0">
                <a:solidFill>
                  <a:srgbClr val="37A9DB"/>
                </a:solidFill>
                <a:latin typeface="Arial"/>
                <a:cs typeface="Arial"/>
              </a:rPr>
              <a:t>i</a:t>
            </a:r>
            <a:r>
              <a:rPr sz="1881" dirty="0">
                <a:solidFill>
                  <a:srgbClr val="37A9DB"/>
                </a:solidFill>
                <a:latin typeface="Arial"/>
                <a:cs typeface="Arial"/>
              </a:rPr>
              <a:t>n</a:t>
            </a:r>
            <a:r>
              <a:rPr sz="1881" spc="51" dirty="0">
                <a:solidFill>
                  <a:srgbClr val="37A9DB"/>
                </a:solidFill>
                <a:latin typeface="Times New Roman"/>
                <a:cs typeface="Times New Roman"/>
              </a:rPr>
              <a:t> </a:t>
            </a:r>
            <a:r>
              <a:rPr sz="1881" dirty="0">
                <a:solidFill>
                  <a:srgbClr val="37A9DB"/>
                </a:solidFill>
                <a:latin typeface="Arial"/>
                <a:cs typeface="Arial"/>
              </a:rPr>
              <a:t>M</a:t>
            </a:r>
            <a:r>
              <a:rPr sz="1881" spc="-9" dirty="0">
                <a:solidFill>
                  <a:srgbClr val="37A9DB"/>
                </a:solidFill>
                <a:latin typeface="Arial"/>
                <a:cs typeface="Arial"/>
              </a:rPr>
              <a:t>i</a:t>
            </a:r>
            <a:r>
              <a:rPr sz="1881" spc="-4" dirty="0">
                <a:solidFill>
                  <a:srgbClr val="37A9DB"/>
                </a:solidFill>
                <a:latin typeface="Arial"/>
                <a:cs typeface="Arial"/>
              </a:rPr>
              <a:t>ni</a:t>
            </a:r>
            <a:r>
              <a:rPr sz="1881" dirty="0">
                <a:solidFill>
                  <a:srgbClr val="37A9DB"/>
                </a:solidFill>
                <a:latin typeface="Arial"/>
                <a:cs typeface="Arial"/>
              </a:rPr>
              <a:t>AP</a:t>
            </a:r>
            <a:r>
              <a:rPr sz="1881" spc="13" dirty="0">
                <a:solidFill>
                  <a:srgbClr val="37A9DB"/>
                </a:solidFill>
                <a:latin typeface="Times New Roman"/>
                <a:cs typeface="Times New Roman"/>
              </a:rPr>
              <a:t> </a:t>
            </a:r>
            <a:r>
              <a:rPr sz="1881" dirty="0">
                <a:solidFill>
                  <a:srgbClr val="37A9DB"/>
                </a:solidFill>
                <a:latin typeface="Arial"/>
                <a:cs typeface="Arial"/>
              </a:rPr>
              <a:t>mode</a:t>
            </a:r>
            <a:endParaRPr sz="1881">
              <a:latin typeface="Arial"/>
              <a:cs typeface="Arial"/>
            </a:endParaRPr>
          </a:p>
          <a:p>
            <a:pPr marL="513667" lvl="1" indent="-168326">
              <a:spcBef>
                <a:spcPts val="569"/>
              </a:spcBef>
              <a:buClr>
                <a:srgbClr val="192450"/>
              </a:buClr>
              <a:buFont typeface="Arial"/>
              <a:buChar char="•"/>
              <a:tabLst>
                <a:tab pos="514210" algn="l"/>
              </a:tabLst>
            </a:pPr>
            <a:r>
              <a:rPr sz="1881" spc="-9" dirty="0">
                <a:solidFill>
                  <a:srgbClr val="37A9DB"/>
                </a:solidFill>
                <a:latin typeface="Arial"/>
                <a:cs typeface="Arial"/>
              </a:rPr>
              <a:t>P</a:t>
            </a:r>
            <a:r>
              <a:rPr sz="1881" dirty="0">
                <a:solidFill>
                  <a:srgbClr val="37A9DB"/>
                </a:solidFill>
                <a:latin typeface="Arial"/>
                <a:cs typeface="Arial"/>
              </a:rPr>
              <a:t>C</a:t>
            </a:r>
            <a:r>
              <a:rPr sz="1881" spc="51" dirty="0">
                <a:solidFill>
                  <a:srgbClr val="37A9DB"/>
                </a:solidFill>
                <a:latin typeface="Times New Roman"/>
                <a:cs typeface="Times New Roman"/>
              </a:rPr>
              <a:t> </a:t>
            </a:r>
            <a:r>
              <a:rPr sz="1881" spc="-9" dirty="0">
                <a:solidFill>
                  <a:srgbClr val="37A9DB"/>
                </a:solidFill>
                <a:latin typeface="Arial"/>
                <a:cs typeface="Arial"/>
              </a:rPr>
              <a:t>t</a:t>
            </a:r>
            <a:r>
              <a:rPr sz="1881" dirty="0">
                <a:solidFill>
                  <a:srgbClr val="37A9DB"/>
                </a:solidFill>
                <a:latin typeface="Arial"/>
                <a:cs typeface="Arial"/>
              </a:rPr>
              <a:t>o</a:t>
            </a:r>
            <a:r>
              <a:rPr sz="1881" spc="34" dirty="0">
                <a:solidFill>
                  <a:srgbClr val="37A9DB"/>
                </a:solidFill>
                <a:latin typeface="Times New Roman"/>
                <a:cs typeface="Times New Roman"/>
              </a:rPr>
              <a:t> </a:t>
            </a:r>
            <a:r>
              <a:rPr sz="1881" spc="-4" dirty="0">
                <a:solidFill>
                  <a:srgbClr val="37A9DB"/>
                </a:solidFill>
                <a:latin typeface="Arial"/>
                <a:cs typeface="Arial"/>
              </a:rPr>
              <a:t>b</a:t>
            </a:r>
            <a:r>
              <a:rPr sz="1881" dirty="0">
                <a:solidFill>
                  <a:srgbClr val="37A9DB"/>
                </a:solidFill>
                <a:latin typeface="Arial"/>
                <a:cs typeface="Arial"/>
              </a:rPr>
              <a:t>e</a:t>
            </a:r>
            <a:r>
              <a:rPr sz="1881" spc="51" dirty="0">
                <a:solidFill>
                  <a:srgbClr val="37A9DB"/>
                </a:solidFill>
                <a:latin typeface="Times New Roman"/>
                <a:cs typeface="Times New Roman"/>
              </a:rPr>
              <a:t> </a:t>
            </a:r>
            <a:r>
              <a:rPr sz="1881" spc="-4" dirty="0">
                <a:solidFill>
                  <a:srgbClr val="37A9DB"/>
                </a:solidFill>
                <a:latin typeface="Arial"/>
                <a:cs typeface="Arial"/>
              </a:rPr>
              <a:t>use</a:t>
            </a:r>
            <a:r>
              <a:rPr sz="1881" dirty="0">
                <a:solidFill>
                  <a:srgbClr val="37A9DB"/>
                </a:solidFill>
                <a:latin typeface="Arial"/>
                <a:cs typeface="Arial"/>
              </a:rPr>
              <a:t>d</a:t>
            </a:r>
            <a:r>
              <a:rPr sz="1881" spc="26" dirty="0">
                <a:solidFill>
                  <a:srgbClr val="37A9DB"/>
                </a:solidFill>
                <a:latin typeface="Times New Roman"/>
                <a:cs typeface="Times New Roman"/>
              </a:rPr>
              <a:t> </a:t>
            </a:r>
            <a:r>
              <a:rPr sz="1881" spc="-4" dirty="0">
                <a:solidFill>
                  <a:srgbClr val="37A9DB"/>
                </a:solidFill>
                <a:latin typeface="Arial"/>
                <a:cs typeface="Arial"/>
              </a:rPr>
              <a:t>a</a:t>
            </a:r>
            <a:r>
              <a:rPr sz="1881" dirty="0">
                <a:solidFill>
                  <a:srgbClr val="37A9DB"/>
                </a:solidFill>
                <a:latin typeface="Arial"/>
                <a:cs typeface="Arial"/>
              </a:rPr>
              <a:t>s</a:t>
            </a:r>
            <a:r>
              <a:rPr sz="1881" spc="43" dirty="0">
                <a:solidFill>
                  <a:srgbClr val="37A9DB"/>
                </a:solidFill>
                <a:latin typeface="Times New Roman"/>
                <a:cs typeface="Times New Roman"/>
              </a:rPr>
              <a:t> </a:t>
            </a:r>
            <a:r>
              <a:rPr sz="1881" dirty="0">
                <a:solidFill>
                  <a:srgbClr val="37A9DB"/>
                </a:solidFill>
                <a:latin typeface="Arial"/>
                <a:cs typeface="Arial"/>
              </a:rPr>
              <a:t>so</a:t>
            </a:r>
            <a:r>
              <a:rPr sz="1881" spc="4" dirty="0">
                <a:solidFill>
                  <a:srgbClr val="37A9DB"/>
                </a:solidFill>
                <a:latin typeface="Arial"/>
                <a:cs typeface="Arial"/>
              </a:rPr>
              <a:t>c</a:t>
            </a:r>
            <a:r>
              <a:rPr sz="1881" dirty="0">
                <a:solidFill>
                  <a:srgbClr val="37A9DB"/>
                </a:solidFill>
                <a:latin typeface="Arial"/>
                <a:cs typeface="Arial"/>
              </a:rPr>
              <a:t>ket</a:t>
            </a:r>
            <a:r>
              <a:rPr sz="1881" spc="13" dirty="0">
                <a:solidFill>
                  <a:srgbClr val="37A9DB"/>
                </a:solidFill>
                <a:latin typeface="Times New Roman"/>
                <a:cs typeface="Times New Roman"/>
              </a:rPr>
              <a:t> </a:t>
            </a:r>
            <a:r>
              <a:rPr sz="1881" dirty="0">
                <a:solidFill>
                  <a:srgbClr val="37A9DB"/>
                </a:solidFill>
                <a:latin typeface="Arial"/>
                <a:cs typeface="Arial"/>
              </a:rPr>
              <a:t>client</a:t>
            </a:r>
            <a:endParaRPr sz="1881">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12</a:t>
            </a:r>
            <a:r>
              <a:rPr sz="1112" spc="4" dirty="0">
                <a:solidFill>
                  <a:srgbClr val="FFFFFF"/>
                </a:solidFill>
                <a:latin typeface="Arial"/>
                <a:cs typeface="Arial"/>
              </a:rPr>
              <a:t>7</a:t>
            </a:r>
            <a:endParaRPr sz="1112">
              <a:latin typeface="Arial"/>
              <a:cs typeface="Arial"/>
            </a:endParaRPr>
          </a:p>
        </p:txBody>
      </p:sp>
      <p:sp>
        <p:nvSpPr>
          <p:cNvPr id="6" name="object 6"/>
          <p:cNvSpPr/>
          <p:nvPr/>
        </p:nvSpPr>
        <p:spPr>
          <a:xfrm>
            <a:off x="4771839" y="4249815"/>
            <a:ext cx="4008355" cy="2257112"/>
          </a:xfrm>
          <a:prstGeom prst="rect">
            <a:avLst/>
          </a:prstGeom>
          <a:blipFill>
            <a:blip r:embed="rId3" cstate="print"/>
            <a:stretch>
              <a:fillRect/>
            </a:stretch>
          </a:blipFill>
        </p:spPr>
        <p:txBody>
          <a:bodyPr wrap="square" lIns="0" tIns="0" rIns="0" bIns="0" rtlCol="0"/>
          <a:lstStyle/>
          <a:p>
            <a:endParaRPr sz="1539"/>
          </a:p>
        </p:txBody>
      </p:sp>
      <p:sp>
        <p:nvSpPr>
          <p:cNvPr id="7" name="object 7"/>
          <p:cNvSpPr/>
          <p:nvPr/>
        </p:nvSpPr>
        <p:spPr>
          <a:xfrm>
            <a:off x="5651070" y="5291049"/>
            <a:ext cx="265624" cy="176601"/>
          </a:xfrm>
          <a:prstGeom prst="rect">
            <a:avLst/>
          </a:prstGeom>
          <a:blipFill>
            <a:blip r:embed="rId4" cstate="print"/>
            <a:stretch>
              <a:fillRect/>
            </a:stretch>
          </a:blipFill>
        </p:spPr>
        <p:txBody>
          <a:bodyPr wrap="square" lIns="0" tIns="0" rIns="0" bIns="0" rtlCol="0"/>
          <a:lstStyle/>
          <a:p>
            <a:endParaRPr sz="1539"/>
          </a:p>
        </p:txBody>
      </p:sp>
      <p:sp>
        <p:nvSpPr>
          <p:cNvPr id="8" name="object 8"/>
          <p:cNvSpPr/>
          <p:nvPr/>
        </p:nvSpPr>
        <p:spPr>
          <a:xfrm>
            <a:off x="5320114" y="5199857"/>
            <a:ext cx="505526" cy="367606"/>
          </a:xfrm>
          <a:custGeom>
            <a:avLst/>
            <a:gdLst/>
            <a:ahLst/>
            <a:cxnLst/>
            <a:rect l="l" t="t" r="r" b="b"/>
            <a:pathLst>
              <a:path w="591184" h="429895">
                <a:moveTo>
                  <a:pt x="0" y="429862"/>
                </a:moveTo>
                <a:lnTo>
                  <a:pt x="591037" y="429862"/>
                </a:lnTo>
                <a:lnTo>
                  <a:pt x="591037" y="0"/>
                </a:lnTo>
                <a:lnTo>
                  <a:pt x="0" y="0"/>
                </a:lnTo>
                <a:lnTo>
                  <a:pt x="0" y="429862"/>
                </a:lnTo>
                <a:close/>
              </a:path>
            </a:pathLst>
          </a:custGeom>
          <a:solidFill>
            <a:srgbClr val="FBF8CE"/>
          </a:solidFill>
        </p:spPr>
        <p:txBody>
          <a:bodyPr wrap="square" lIns="0" tIns="0" rIns="0" bIns="0" rtlCol="0"/>
          <a:lstStyle/>
          <a:p>
            <a:endParaRPr sz="1539"/>
          </a:p>
        </p:txBody>
      </p:sp>
      <p:sp>
        <p:nvSpPr>
          <p:cNvPr id="9" name="object 9"/>
          <p:cNvSpPr/>
          <p:nvPr/>
        </p:nvSpPr>
        <p:spPr>
          <a:xfrm>
            <a:off x="5320114" y="5199857"/>
            <a:ext cx="505526" cy="367606"/>
          </a:xfrm>
          <a:custGeom>
            <a:avLst/>
            <a:gdLst/>
            <a:ahLst/>
            <a:cxnLst/>
            <a:rect l="l" t="t" r="r" b="b"/>
            <a:pathLst>
              <a:path w="591184" h="429895">
                <a:moveTo>
                  <a:pt x="0" y="429862"/>
                </a:moveTo>
                <a:lnTo>
                  <a:pt x="591037" y="429862"/>
                </a:lnTo>
                <a:lnTo>
                  <a:pt x="591037" y="0"/>
                </a:lnTo>
                <a:lnTo>
                  <a:pt x="0" y="0"/>
                </a:lnTo>
                <a:lnTo>
                  <a:pt x="0" y="429862"/>
                </a:lnTo>
                <a:close/>
              </a:path>
            </a:pathLst>
          </a:custGeom>
          <a:ln w="28544">
            <a:solidFill>
              <a:srgbClr val="267AA1"/>
            </a:solidFill>
          </a:ln>
        </p:spPr>
        <p:txBody>
          <a:bodyPr wrap="square" lIns="0" tIns="0" rIns="0" bIns="0" rtlCol="0"/>
          <a:lstStyle/>
          <a:p>
            <a:endParaRPr sz="1539"/>
          </a:p>
        </p:txBody>
      </p:sp>
      <p:sp>
        <p:nvSpPr>
          <p:cNvPr id="10" name="object 10"/>
          <p:cNvSpPr/>
          <p:nvPr/>
        </p:nvSpPr>
        <p:spPr>
          <a:xfrm>
            <a:off x="5612287" y="5222100"/>
            <a:ext cx="189531" cy="320196"/>
          </a:xfrm>
          <a:prstGeom prst="rect">
            <a:avLst/>
          </a:prstGeom>
          <a:blipFill>
            <a:blip r:embed="rId5" cstate="print"/>
            <a:stretch>
              <a:fillRect/>
            </a:stretch>
          </a:blipFill>
        </p:spPr>
        <p:txBody>
          <a:bodyPr wrap="square" lIns="0" tIns="0" rIns="0" bIns="0" rtlCol="0"/>
          <a:lstStyle/>
          <a:p>
            <a:endParaRPr sz="1539"/>
          </a:p>
        </p:txBody>
      </p:sp>
      <p:sp>
        <p:nvSpPr>
          <p:cNvPr id="11" name="object 11"/>
          <p:cNvSpPr/>
          <p:nvPr/>
        </p:nvSpPr>
        <p:spPr>
          <a:xfrm>
            <a:off x="5411988" y="5245812"/>
            <a:ext cx="67874" cy="274754"/>
          </a:xfrm>
          <a:custGeom>
            <a:avLst/>
            <a:gdLst/>
            <a:ahLst/>
            <a:cxnLst/>
            <a:rect l="l" t="t" r="r" b="b"/>
            <a:pathLst>
              <a:path w="79375" h="321310">
                <a:moveTo>
                  <a:pt x="0" y="320707"/>
                </a:moveTo>
                <a:lnTo>
                  <a:pt x="78926" y="320707"/>
                </a:lnTo>
                <a:lnTo>
                  <a:pt x="78926" y="0"/>
                </a:lnTo>
                <a:lnTo>
                  <a:pt x="0" y="0"/>
                </a:lnTo>
                <a:lnTo>
                  <a:pt x="0" y="320707"/>
                </a:lnTo>
                <a:close/>
              </a:path>
            </a:pathLst>
          </a:custGeom>
          <a:solidFill>
            <a:srgbClr val="D7EDF8"/>
          </a:solidFill>
        </p:spPr>
        <p:txBody>
          <a:bodyPr wrap="square" lIns="0" tIns="0" rIns="0" bIns="0" rtlCol="0"/>
          <a:lstStyle/>
          <a:p>
            <a:endParaRPr sz="1539"/>
          </a:p>
        </p:txBody>
      </p:sp>
      <p:sp>
        <p:nvSpPr>
          <p:cNvPr id="12" name="object 12"/>
          <p:cNvSpPr/>
          <p:nvPr/>
        </p:nvSpPr>
        <p:spPr>
          <a:xfrm>
            <a:off x="5411988" y="5245812"/>
            <a:ext cx="67874" cy="274754"/>
          </a:xfrm>
          <a:custGeom>
            <a:avLst/>
            <a:gdLst/>
            <a:ahLst/>
            <a:cxnLst/>
            <a:rect l="l" t="t" r="r" b="b"/>
            <a:pathLst>
              <a:path w="79375" h="321310">
                <a:moveTo>
                  <a:pt x="0" y="320707"/>
                </a:moveTo>
                <a:lnTo>
                  <a:pt x="78926" y="320707"/>
                </a:lnTo>
                <a:lnTo>
                  <a:pt x="78926" y="0"/>
                </a:lnTo>
                <a:lnTo>
                  <a:pt x="0" y="0"/>
                </a:lnTo>
                <a:lnTo>
                  <a:pt x="0" y="320707"/>
                </a:lnTo>
                <a:close/>
              </a:path>
            </a:pathLst>
          </a:custGeom>
          <a:ln w="28544">
            <a:solidFill>
              <a:srgbClr val="267AA1"/>
            </a:solidFill>
          </a:ln>
        </p:spPr>
        <p:txBody>
          <a:bodyPr wrap="square" lIns="0" tIns="0" rIns="0" bIns="0" rtlCol="0"/>
          <a:lstStyle/>
          <a:p>
            <a:endParaRPr sz="1539"/>
          </a:p>
        </p:txBody>
      </p:sp>
      <p:sp>
        <p:nvSpPr>
          <p:cNvPr id="13" name="object 13"/>
          <p:cNvSpPr/>
          <p:nvPr/>
        </p:nvSpPr>
        <p:spPr>
          <a:xfrm>
            <a:off x="5478764" y="5382933"/>
            <a:ext cx="133033" cy="0"/>
          </a:xfrm>
          <a:custGeom>
            <a:avLst/>
            <a:gdLst/>
            <a:ahLst/>
            <a:cxnLst/>
            <a:rect l="l" t="t" r="r" b="b"/>
            <a:pathLst>
              <a:path w="155575">
                <a:moveTo>
                  <a:pt x="0" y="0"/>
                </a:moveTo>
                <a:lnTo>
                  <a:pt x="155173" y="0"/>
                </a:lnTo>
              </a:path>
            </a:pathLst>
          </a:custGeom>
          <a:ln w="10074">
            <a:solidFill>
              <a:srgbClr val="33A7DB"/>
            </a:solidFill>
          </a:ln>
        </p:spPr>
        <p:txBody>
          <a:bodyPr wrap="square" lIns="0" tIns="0" rIns="0" bIns="0" rtlCol="0"/>
          <a:lstStyle/>
          <a:p>
            <a:endParaRPr sz="1539"/>
          </a:p>
        </p:txBody>
      </p:sp>
      <p:sp>
        <p:nvSpPr>
          <p:cNvPr id="14" name="object 14"/>
          <p:cNvSpPr/>
          <p:nvPr/>
        </p:nvSpPr>
        <p:spPr>
          <a:xfrm>
            <a:off x="8221728" y="5885415"/>
            <a:ext cx="13787" cy="41687"/>
          </a:xfrm>
          <a:prstGeom prst="rect">
            <a:avLst/>
          </a:prstGeom>
          <a:blipFill>
            <a:blip r:embed="rId6" cstate="print"/>
            <a:stretch>
              <a:fillRect/>
            </a:stretch>
          </a:blipFill>
        </p:spPr>
        <p:txBody>
          <a:bodyPr wrap="square" lIns="0" tIns="0" rIns="0" bIns="0" rtlCol="0"/>
          <a:lstStyle/>
          <a:p>
            <a:endParaRPr sz="1539"/>
          </a:p>
        </p:txBody>
      </p:sp>
      <p:sp>
        <p:nvSpPr>
          <p:cNvPr id="15" name="object 15"/>
          <p:cNvSpPr/>
          <p:nvPr/>
        </p:nvSpPr>
        <p:spPr>
          <a:xfrm>
            <a:off x="7408490" y="4649231"/>
            <a:ext cx="827025" cy="1277872"/>
          </a:xfrm>
          <a:prstGeom prst="rect">
            <a:avLst/>
          </a:prstGeom>
          <a:blipFill>
            <a:blip r:embed="rId7" cstate="print"/>
            <a:stretch>
              <a:fillRect/>
            </a:stretch>
          </a:blipFill>
        </p:spPr>
        <p:txBody>
          <a:bodyPr wrap="square" lIns="0" tIns="0" rIns="0" bIns="0" rtlCol="0"/>
          <a:lstStyle/>
          <a:p>
            <a:endParaRPr sz="1539"/>
          </a:p>
        </p:txBody>
      </p:sp>
      <p:sp>
        <p:nvSpPr>
          <p:cNvPr id="16" name="object 16"/>
          <p:cNvSpPr/>
          <p:nvPr/>
        </p:nvSpPr>
        <p:spPr>
          <a:xfrm>
            <a:off x="7936383" y="5439253"/>
            <a:ext cx="299132" cy="345638"/>
          </a:xfrm>
          <a:prstGeom prst="rect">
            <a:avLst/>
          </a:prstGeom>
          <a:blipFill>
            <a:blip r:embed="rId8" cstate="print"/>
            <a:stretch>
              <a:fillRect/>
            </a:stretch>
          </a:blipFill>
        </p:spPr>
        <p:txBody>
          <a:bodyPr wrap="square" lIns="0" tIns="0" rIns="0" bIns="0" rtlCol="0"/>
          <a:lstStyle/>
          <a:p>
            <a:endParaRPr sz="1539"/>
          </a:p>
        </p:txBody>
      </p:sp>
      <p:sp>
        <p:nvSpPr>
          <p:cNvPr id="17" name="object 17"/>
          <p:cNvSpPr/>
          <p:nvPr/>
        </p:nvSpPr>
        <p:spPr>
          <a:xfrm>
            <a:off x="6062406" y="5288880"/>
            <a:ext cx="1247798" cy="184075"/>
          </a:xfrm>
          <a:custGeom>
            <a:avLst/>
            <a:gdLst/>
            <a:ahLst/>
            <a:cxnLst/>
            <a:rect l="l" t="t" r="r" b="b"/>
            <a:pathLst>
              <a:path w="1459229" h="215264">
                <a:moveTo>
                  <a:pt x="107502" y="0"/>
                </a:moveTo>
                <a:lnTo>
                  <a:pt x="0" y="107454"/>
                </a:lnTo>
                <a:lnTo>
                  <a:pt x="107502" y="214929"/>
                </a:lnTo>
                <a:lnTo>
                  <a:pt x="107502" y="161199"/>
                </a:lnTo>
                <a:lnTo>
                  <a:pt x="1405425" y="161199"/>
                </a:lnTo>
                <a:lnTo>
                  <a:pt x="1459169" y="107454"/>
                </a:lnTo>
                <a:lnTo>
                  <a:pt x="1405438" y="53733"/>
                </a:lnTo>
                <a:lnTo>
                  <a:pt x="107502" y="53733"/>
                </a:lnTo>
                <a:lnTo>
                  <a:pt x="107502" y="0"/>
                </a:lnTo>
                <a:close/>
              </a:path>
              <a:path w="1459229" h="215264">
                <a:moveTo>
                  <a:pt x="1405425" y="161199"/>
                </a:moveTo>
                <a:lnTo>
                  <a:pt x="1351696" y="161199"/>
                </a:lnTo>
                <a:lnTo>
                  <a:pt x="1351696" y="214929"/>
                </a:lnTo>
                <a:lnTo>
                  <a:pt x="1405425" y="161199"/>
                </a:lnTo>
                <a:close/>
              </a:path>
              <a:path w="1459229" h="215264">
                <a:moveTo>
                  <a:pt x="1351696" y="0"/>
                </a:moveTo>
                <a:lnTo>
                  <a:pt x="1351696" y="53733"/>
                </a:lnTo>
                <a:lnTo>
                  <a:pt x="1405438" y="53733"/>
                </a:lnTo>
                <a:lnTo>
                  <a:pt x="1351696" y="0"/>
                </a:lnTo>
                <a:close/>
              </a:path>
            </a:pathLst>
          </a:custGeom>
          <a:solidFill>
            <a:srgbClr val="37A9DB"/>
          </a:solidFill>
        </p:spPr>
        <p:txBody>
          <a:bodyPr wrap="square" lIns="0" tIns="0" rIns="0" bIns="0" rtlCol="0"/>
          <a:lstStyle/>
          <a:p>
            <a:endParaRPr sz="1539"/>
          </a:p>
        </p:txBody>
      </p:sp>
      <p:sp>
        <p:nvSpPr>
          <p:cNvPr id="18" name="object 18"/>
          <p:cNvSpPr/>
          <p:nvPr/>
        </p:nvSpPr>
        <p:spPr>
          <a:xfrm>
            <a:off x="6062406" y="5288880"/>
            <a:ext cx="1247798" cy="184075"/>
          </a:xfrm>
          <a:custGeom>
            <a:avLst/>
            <a:gdLst/>
            <a:ahLst/>
            <a:cxnLst/>
            <a:rect l="l" t="t" r="r" b="b"/>
            <a:pathLst>
              <a:path w="1459229" h="215264">
                <a:moveTo>
                  <a:pt x="0" y="107454"/>
                </a:moveTo>
                <a:lnTo>
                  <a:pt x="107502" y="0"/>
                </a:lnTo>
                <a:lnTo>
                  <a:pt x="107502" y="53733"/>
                </a:lnTo>
                <a:lnTo>
                  <a:pt x="1351696" y="53733"/>
                </a:lnTo>
                <a:lnTo>
                  <a:pt x="1351696" y="0"/>
                </a:lnTo>
                <a:lnTo>
                  <a:pt x="1459169" y="107454"/>
                </a:lnTo>
                <a:lnTo>
                  <a:pt x="1351696" y="214929"/>
                </a:lnTo>
                <a:lnTo>
                  <a:pt x="1351696" y="161199"/>
                </a:lnTo>
                <a:lnTo>
                  <a:pt x="107502" y="161199"/>
                </a:lnTo>
                <a:lnTo>
                  <a:pt x="107502" y="214929"/>
                </a:lnTo>
                <a:lnTo>
                  <a:pt x="0" y="107454"/>
                </a:lnTo>
                <a:close/>
              </a:path>
            </a:pathLst>
          </a:custGeom>
          <a:ln w="28544">
            <a:solidFill>
              <a:srgbClr val="267AA1"/>
            </a:solidFill>
          </a:ln>
        </p:spPr>
        <p:txBody>
          <a:bodyPr wrap="square" lIns="0" tIns="0" rIns="0" bIns="0" rtlCol="0"/>
          <a:lstStyle/>
          <a:p>
            <a:endParaRPr sz="1539"/>
          </a:p>
        </p:txBody>
      </p:sp>
      <p:sp>
        <p:nvSpPr>
          <p:cNvPr id="19" name="object 19"/>
          <p:cNvSpPr txBox="1"/>
          <p:nvPr/>
        </p:nvSpPr>
        <p:spPr>
          <a:xfrm>
            <a:off x="6365294" y="5318341"/>
            <a:ext cx="642361" cy="144783"/>
          </a:xfrm>
          <a:prstGeom prst="rect">
            <a:avLst/>
          </a:prstGeom>
        </p:spPr>
        <p:txBody>
          <a:bodyPr vert="horz" wrap="square" lIns="0" tIns="0" rIns="0" bIns="0" rtlCol="0">
            <a:spAutoFit/>
          </a:bodyPr>
          <a:lstStyle/>
          <a:p>
            <a:pPr marL="10860"/>
            <a:r>
              <a:rPr sz="941" b="1" dirty="0">
                <a:solidFill>
                  <a:srgbClr val="FFFFFF"/>
                </a:solidFill>
                <a:latin typeface="Arial"/>
                <a:cs typeface="Arial"/>
              </a:rPr>
              <a:t>T</a:t>
            </a:r>
            <a:r>
              <a:rPr sz="941" b="1" spc="-13" dirty="0">
                <a:solidFill>
                  <a:srgbClr val="FFFFFF"/>
                </a:solidFill>
                <a:latin typeface="Arial"/>
                <a:cs typeface="Arial"/>
              </a:rPr>
              <a:t>C</a:t>
            </a:r>
            <a:r>
              <a:rPr sz="941" b="1" spc="-9" dirty="0">
                <a:solidFill>
                  <a:srgbClr val="FFFFFF"/>
                </a:solidFill>
                <a:latin typeface="Arial"/>
                <a:cs typeface="Arial"/>
              </a:rPr>
              <a:t>P</a:t>
            </a:r>
            <a:r>
              <a:rPr sz="941" b="1" spc="21" dirty="0">
                <a:solidFill>
                  <a:srgbClr val="FFFFFF"/>
                </a:solidFill>
                <a:latin typeface="Times New Roman"/>
                <a:cs typeface="Times New Roman"/>
              </a:rPr>
              <a:t> </a:t>
            </a:r>
            <a:r>
              <a:rPr sz="941" spc="-4" dirty="0">
                <a:solidFill>
                  <a:srgbClr val="FFFFFF"/>
                </a:solidFill>
                <a:latin typeface="Arial"/>
                <a:cs typeface="Arial"/>
              </a:rPr>
              <a:t>s</a:t>
            </a:r>
            <a:r>
              <a:rPr sz="941" spc="-13" dirty="0">
                <a:solidFill>
                  <a:srgbClr val="FFFFFF"/>
                </a:solidFill>
                <a:latin typeface="Arial"/>
                <a:cs typeface="Arial"/>
              </a:rPr>
              <a:t>o</a:t>
            </a:r>
            <a:r>
              <a:rPr sz="941" spc="-9" dirty="0">
                <a:solidFill>
                  <a:srgbClr val="FFFFFF"/>
                </a:solidFill>
                <a:latin typeface="Arial"/>
                <a:cs typeface="Arial"/>
              </a:rPr>
              <a:t>c</a:t>
            </a:r>
            <a:r>
              <a:rPr sz="941" dirty="0">
                <a:solidFill>
                  <a:srgbClr val="FFFFFF"/>
                </a:solidFill>
                <a:latin typeface="Arial"/>
                <a:cs typeface="Arial"/>
              </a:rPr>
              <a:t>k</a:t>
            </a:r>
            <a:r>
              <a:rPr sz="941" spc="-9" dirty="0">
                <a:solidFill>
                  <a:srgbClr val="FFFFFF"/>
                </a:solidFill>
                <a:latin typeface="Arial"/>
                <a:cs typeface="Arial"/>
              </a:rPr>
              <a:t>et</a:t>
            </a:r>
            <a:endParaRPr sz="941">
              <a:latin typeface="Arial"/>
              <a:cs typeface="Arial"/>
            </a:endParaRPr>
          </a:p>
        </p:txBody>
      </p:sp>
      <p:sp>
        <p:nvSpPr>
          <p:cNvPr id="20" name="object 20"/>
          <p:cNvSpPr txBox="1"/>
          <p:nvPr/>
        </p:nvSpPr>
        <p:spPr>
          <a:xfrm>
            <a:off x="5264832" y="4989513"/>
            <a:ext cx="597292" cy="232756"/>
          </a:xfrm>
          <a:prstGeom prst="rect">
            <a:avLst/>
          </a:prstGeom>
          <a:solidFill>
            <a:srgbClr val="FFFFFF"/>
          </a:solidFill>
        </p:spPr>
        <p:txBody>
          <a:bodyPr vert="horz" wrap="square" lIns="0" tIns="0" rIns="0" bIns="0" rtlCol="0">
            <a:spAutoFit/>
          </a:bodyPr>
          <a:lstStyle/>
          <a:p>
            <a:pPr marL="157467" marR="144978" indent="-7602">
              <a:lnSpc>
                <a:spcPct val="103699"/>
              </a:lnSpc>
            </a:pPr>
            <a:r>
              <a:rPr sz="727" spc="17" dirty="0">
                <a:solidFill>
                  <a:srgbClr val="231F20"/>
                </a:solidFill>
                <a:latin typeface="Arial"/>
                <a:cs typeface="Arial"/>
              </a:rPr>
              <a:t>S</a:t>
            </a:r>
            <a:r>
              <a:rPr sz="727" spc="9" dirty="0">
                <a:solidFill>
                  <a:srgbClr val="231F20"/>
                </a:solidFill>
                <a:latin typeface="Arial"/>
                <a:cs typeface="Arial"/>
              </a:rPr>
              <a:t>o</a:t>
            </a:r>
            <a:r>
              <a:rPr sz="727" spc="17" dirty="0">
                <a:solidFill>
                  <a:srgbClr val="231F20"/>
                </a:solidFill>
                <a:latin typeface="Arial"/>
                <a:cs typeface="Arial"/>
              </a:rPr>
              <a:t>ck</a:t>
            </a:r>
            <a:r>
              <a:rPr sz="727" spc="9" dirty="0">
                <a:solidFill>
                  <a:srgbClr val="231F20"/>
                </a:solidFill>
                <a:latin typeface="Arial"/>
                <a:cs typeface="Arial"/>
              </a:rPr>
              <a:t>e</a:t>
            </a:r>
            <a:r>
              <a:rPr sz="727" spc="4" dirty="0">
                <a:solidFill>
                  <a:srgbClr val="231F20"/>
                </a:solidFill>
                <a:latin typeface="Arial"/>
                <a:cs typeface="Arial"/>
              </a:rPr>
              <a:t>t</a:t>
            </a:r>
            <a:r>
              <a:rPr sz="727" spc="4" dirty="0">
                <a:solidFill>
                  <a:srgbClr val="231F20"/>
                </a:solidFill>
                <a:latin typeface="Times New Roman"/>
                <a:cs typeface="Times New Roman"/>
              </a:rPr>
              <a:t> </a:t>
            </a:r>
            <a:r>
              <a:rPr sz="727" spc="17" dirty="0">
                <a:solidFill>
                  <a:srgbClr val="231F20"/>
                </a:solidFill>
                <a:latin typeface="Arial"/>
                <a:cs typeface="Arial"/>
              </a:rPr>
              <a:t>S</a:t>
            </a:r>
            <a:r>
              <a:rPr sz="727" spc="9" dirty="0">
                <a:solidFill>
                  <a:srgbClr val="231F20"/>
                </a:solidFill>
                <a:latin typeface="Arial"/>
                <a:cs typeface="Arial"/>
              </a:rPr>
              <a:t>er</a:t>
            </a:r>
            <a:r>
              <a:rPr sz="727" spc="4" dirty="0">
                <a:solidFill>
                  <a:srgbClr val="231F20"/>
                </a:solidFill>
                <a:latin typeface="Arial"/>
                <a:cs typeface="Arial"/>
              </a:rPr>
              <a:t>v</a:t>
            </a:r>
            <a:r>
              <a:rPr sz="727" spc="9" dirty="0">
                <a:solidFill>
                  <a:srgbClr val="231F20"/>
                </a:solidFill>
                <a:latin typeface="Arial"/>
                <a:cs typeface="Arial"/>
              </a:rPr>
              <a:t>er</a:t>
            </a:r>
            <a:endParaRPr sz="727">
              <a:latin typeface="Arial"/>
              <a:cs typeface="Arial"/>
            </a:endParaRPr>
          </a:p>
        </p:txBody>
      </p:sp>
      <p:sp>
        <p:nvSpPr>
          <p:cNvPr id="21" name="object 21"/>
          <p:cNvSpPr txBox="1"/>
          <p:nvPr/>
        </p:nvSpPr>
        <p:spPr>
          <a:xfrm>
            <a:off x="7523378" y="4377852"/>
            <a:ext cx="597292" cy="232756"/>
          </a:xfrm>
          <a:prstGeom prst="rect">
            <a:avLst/>
          </a:prstGeom>
          <a:solidFill>
            <a:srgbClr val="FFFFFF"/>
          </a:solidFill>
        </p:spPr>
        <p:txBody>
          <a:bodyPr vert="horz" wrap="square" lIns="0" tIns="0" rIns="0" bIns="0" rtlCol="0">
            <a:spAutoFit/>
          </a:bodyPr>
          <a:lstStyle/>
          <a:p>
            <a:pPr marL="177014" marR="144435" indent="-26063">
              <a:lnSpc>
                <a:spcPct val="103699"/>
              </a:lnSpc>
            </a:pPr>
            <a:r>
              <a:rPr sz="727" spc="17" dirty="0">
                <a:solidFill>
                  <a:srgbClr val="231F20"/>
                </a:solidFill>
                <a:latin typeface="Arial"/>
                <a:cs typeface="Arial"/>
              </a:rPr>
              <a:t>S</a:t>
            </a:r>
            <a:r>
              <a:rPr sz="727" spc="9" dirty="0">
                <a:solidFill>
                  <a:srgbClr val="231F20"/>
                </a:solidFill>
                <a:latin typeface="Arial"/>
                <a:cs typeface="Arial"/>
              </a:rPr>
              <a:t>o</a:t>
            </a:r>
            <a:r>
              <a:rPr sz="727" spc="17" dirty="0">
                <a:solidFill>
                  <a:srgbClr val="231F20"/>
                </a:solidFill>
                <a:latin typeface="Arial"/>
                <a:cs typeface="Arial"/>
              </a:rPr>
              <a:t>ck</a:t>
            </a:r>
            <a:r>
              <a:rPr sz="727" spc="9" dirty="0">
                <a:solidFill>
                  <a:srgbClr val="231F20"/>
                </a:solidFill>
                <a:latin typeface="Arial"/>
                <a:cs typeface="Arial"/>
              </a:rPr>
              <a:t>e</a:t>
            </a:r>
            <a:r>
              <a:rPr sz="727" spc="4" dirty="0">
                <a:solidFill>
                  <a:srgbClr val="231F20"/>
                </a:solidFill>
                <a:latin typeface="Arial"/>
                <a:cs typeface="Arial"/>
              </a:rPr>
              <a:t>t</a:t>
            </a:r>
            <a:r>
              <a:rPr sz="727" spc="4" dirty="0">
                <a:solidFill>
                  <a:srgbClr val="231F20"/>
                </a:solidFill>
                <a:latin typeface="Times New Roman"/>
                <a:cs typeface="Times New Roman"/>
              </a:rPr>
              <a:t> </a:t>
            </a:r>
            <a:r>
              <a:rPr sz="727" spc="9" dirty="0">
                <a:solidFill>
                  <a:srgbClr val="231F20"/>
                </a:solidFill>
                <a:latin typeface="Arial"/>
                <a:cs typeface="Arial"/>
              </a:rPr>
              <a:t>C</a:t>
            </a:r>
            <a:r>
              <a:rPr sz="727" dirty="0">
                <a:solidFill>
                  <a:srgbClr val="231F20"/>
                </a:solidFill>
                <a:latin typeface="Arial"/>
                <a:cs typeface="Arial"/>
              </a:rPr>
              <a:t>l</a:t>
            </a:r>
            <a:r>
              <a:rPr sz="727" spc="4" dirty="0">
                <a:solidFill>
                  <a:srgbClr val="231F20"/>
                </a:solidFill>
                <a:latin typeface="Arial"/>
                <a:cs typeface="Arial"/>
              </a:rPr>
              <a:t>i</a:t>
            </a:r>
            <a:r>
              <a:rPr sz="727" spc="9" dirty="0">
                <a:solidFill>
                  <a:srgbClr val="231F20"/>
                </a:solidFill>
                <a:latin typeface="Arial"/>
                <a:cs typeface="Arial"/>
              </a:rPr>
              <a:t>en</a:t>
            </a:r>
            <a:r>
              <a:rPr sz="727" spc="4" dirty="0">
                <a:solidFill>
                  <a:srgbClr val="231F20"/>
                </a:solidFill>
                <a:latin typeface="Arial"/>
                <a:cs typeface="Arial"/>
              </a:rPr>
              <a:t>t</a:t>
            </a:r>
            <a:endParaRPr sz="727">
              <a:latin typeface="Arial"/>
              <a:cs typeface="Arial"/>
            </a:endParaRPr>
          </a:p>
        </p:txBody>
      </p:sp>
    </p:spTree>
    <p:extLst>
      <p:ext uri="{BB962C8B-B14F-4D97-AF65-F5344CB8AC3E}">
        <p14:creationId xmlns:p14="http://schemas.microsoft.com/office/powerpoint/2010/main" val="2403072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8142411" cy="421013"/>
          </a:xfrm>
          <a:prstGeom prst="rect">
            <a:avLst/>
          </a:prstGeom>
        </p:spPr>
        <p:txBody>
          <a:bodyPr vert="horz" wrap="square" lIns="0" tIns="0" rIns="0" bIns="0" rtlCol="0">
            <a:spAutoFit/>
          </a:bodyPr>
          <a:lstStyle/>
          <a:p>
            <a:pPr marL="3983907"/>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94" dirty="0">
                <a:latin typeface="Times New Roman"/>
                <a:cs typeface="Times New Roman"/>
              </a:rPr>
              <a:t> </a:t>
            </a:r>
            <a:r>
              <a:rPr spc="13" dirty="0"/>
              <a:t>So</a:t>
            </a:r>
            <a:r>
              <a:rPr spc="17" dirty="0"/>
              <a:t>c</a:t>
            </a:r>
            <a:r>
              <a:rPr spc="13" dirty="0"/>
              <a:t>k</a:t>
            </a:r>
            <a:r>
              <a:rPr spc="17" dirty="0"/>
              <a:t>e</a:t>
            </a:r>
            <a:r>
              <a:rPr dirty="0"/>
              <a:t>t</a:t>
            </a:r>
            <a:r>
              <a:rPr spc="77" dirty="0">
                <a:latin typeface="Times New Roman"/>
                <a:cs typeface="Times New Roman"/>
              </a:rPr>
              <a:t> </a:t>
            </a:r>
            <a:r>
              <a:rPr spc="9" dirty="0"/>
              <a:t>Se</a:t>
            </a:r>
            <a:r>
              <a:rPr spc="13" dirty="0"/>
              <a:t>rv</a:t>
            </a:r>
            <a:r>
              <a:rPr spc="17" dirty="0"/>
              <a:t>e</a:t>
            </a:r>
            <a:r>
              <a:rPr spc="9" dirty="0"/>
              <a:t>r</a:t>
            </a:r>
          </a:p>
        </p:txBody>
      </p:sp>
      <p:sp>
        <p:nvSpPr>
          <p:cNvPr id="4" name="object 4"/>
          <p:cNvSpPr txBox="1"/>
          <p:nvPr/>
        </p:nvSpPr>
        <p:spPr>
          <a:xfrm>
            <a:off x="771346" y="1396184"/>
            <a:ext cx="7358639" cy="2052613"/>
          </a:xfrm>
          <a:prstGeom prst="rect">
            <a:avLst/>
          </a:prstGeom>
        </p:spPr>
        <p:txBody>
          <a:bodyPr vert="horz" wrap="square" lIns="0" tIns="0" rIns="0" bIns="0" rtlCol="0">
            <a:spAutoFit/>
          </a:bodyPr>
          <a:lstStyle/>
          <a:p>
            <a:pPr marL="10860"/>
            <a:r>
              <a:rPr sz="1881" dirty="0">
                <a:solidFill>
                  <a:srgbClr val="192450"/>
                </a:solidFill>
                <a:latin typeface="Arial"/>
                <a:cs typeface="Arial"/>
              </a:rPr>
              <a:t>This</a:t>
            </a:r>
            <a:r>
              <a:rPr sz="1881" spc="34" dirty="0">
                <a:solidFill>
                  <a:srgbClr val="192450"/>
                </a:solidFill>
                <a:latin typeface="Times New Roman"/>
                <a:cs typeface="Times New Roman"/>
              </a:rPr>
              <a:t> </a:t>
            </a:r>
            <a:r>
              <a:rPr sz="1881" dirty="0">
                <a:solidFill>
                  <a:srgbClr val="192450"/>
                </a:solidFill>
                <a:latin typeface="Arial"/>
                <a:cs typeface="Arial"/>
              </a:rPr>
              <a:t>fea</a:t>
            </a:r>
            <a:r>
              <a:rPr sz="1881" spc="-13" dirty="0">
                <a:solidFill>
                  <a:srgbClr val="192450"/>
                </a:solidFill>
                <a:latin typeface="Arial"/>
                <a:cs typeface="Arial"/>
              </a:rPr>
              <a:t>t</a:t>
            </a:r>
            <a:r>
              <a:rPr sz="1881" spc="-4" dirty="0">
                <a:solidFill>
                  <a:srgbClr val="192450"/>
                </a:solidFill>
                <a:latin typeface="Arial"/>
                <a:cs typeface="Arial"/>
              </a:rPr>
              <a:t>ur</a:t>
            </a:r>
            <a:r>
              <a:rPr sz="1881" dirty="0">
                <a:solidFill>
                  <a:srgbClr val="192450"/>
                </a:solidFill>
                <a:latin typeface="Arial"/>
                <a:cs typeface="Arial"/>
              </a:rPr>
              <a:t>e</a:t>
            </a:r>
            <a:r>
              <a:rPr sz="1881" spc="30" dirty="0">
                <a:solidFill>
                  <a:srgbClr val="192450"/>
                </a:solidFill>
                <a:latin typeface="Times New Roman"/>
                <a:cs typeface="Times New Roman"/>
              </a:rPr>
              <a:t> </a:t>
            </a:r>
            <a:r>
              <a:rPr sz="1881" spc="-4" dirty="0">
                <a:solidFill>
                  <a:srgbClr val="192450"/>
                </a:solidFill>
                <a:latin typeface="Arial"/>
                <a:cs typeface="Arial"/>
              </a:rPr>
              <a:t>allow</a:t>
            </a:r>
            <a:r>
              <a:rPr sz="1881" dirty="0">
                <a:solidFill>
                  <a:srgbClr val="192450"/>
                </a:solidFill>
                <a:latin typeface="Arial"/>
                <a:cs typeface="Arial"/>
              </a:rPr>
              <a:t>s</a:t>
            </a:r>
            <a:r>
              <a:rPr sz="1881" spc="38"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spc="-4" dirty="0">
                <a:solidFill>
                  <a:srgbClr val="192450"/>
                </a:solidFill>
                <a:latin typeface="Arial"/>
                <a:cs typeface="Arial"/>
              </a:rPr>
              <a:t>enabl</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so</a:t>
            </a:r>
            <a:r>
              <a:rPr sz="1881" spc="4" dirty="0">
                <a:solidFill>
                  <a:srgbClr val="192450"/>
                </a:solidFill>
                <a:latin typeface="Arial"/>
                <a:cs typeface="Arial"/>
              </a:rPr>
              <a:t>c</a:t>
            </a:r>
            <a:r>
              <a:rPr sz="1881" dirty="0">
                <a:solidFill>
                  <a:srgbClr val="192450"/>
                </a:solidFill>
                <a:latin typeface="Arial"/>
                <a:cs typeface="Arial"/>
              </a:rPr>
              <a:t>ket</a:t>
            </a:r>
            <a:r>
              <a:rPr sz="1881" spc="13" dirty="0">
                <a:solidFill>
                  <a:srgbClr val="192450"/>
                </a:solidFill>
                <a:latin typeface="Times New Roman"/>
                <a:cs typeface="Times New Roman"/>
              </a:rPr>
              <a:t> </a:t>
            </a:r>
            <a:r>
              <a:rPr sz="1881" dirty="0">
                <a:solidFill>
                  <a:srgbClr val="192450"/>
                </a:solidFill>
                <a:latin typeface="Arial"/>
                <a:cs typeface="Arial"/>
              </a:rPr>
              <a:t>se</a:t>
            </a:r>
            <a:r>
              <a:rPr sz="1881" spc="4" dirty="0">
                <a:solidFill>
                  <a:srgbClr val="192450"/>
                </a:solidFill>
                <a:latin typeface="Arial"/>
                <a:cs typeface="Arial"/>
              </a:rPr>
              <a:t>r</a:t>
            </a:r>
            <a:r>
              <a:rPr sz="1881" spc="-9" dirty="0">
                <a:solidFill>
                  <a:srgbClr val="192450"/>
                </a:solidFill>
                <a:latin typeface="Arial"/>
                <a:cs typeface="Arial"/>
              </a:rPr>
              <a:t>v</a:t>
            </a:r>
            <a:r>
              <a:rPr sz="1881" spc="-4" dirty="0">
                <a:solidFill>
                  <a:srgbClr val="192450"/>
                </a:solidFill>
                <a:latin typeface="Arial"/>
                <a:cs typeface="Arial"/>
              </a:rPr>
              <a:t>e</a:t>
            </a:r>
            <a:r>
              <a:rPr sz="1881" dirty="0">
                <a:solidFill>
                  <a:srgbClr val="192450"/>
                </a:solidFill>
                <a:latin typeface="Arial"/>
                <a:cs typeface="Arial"/>
              </a:rPr>
              <a:t>r</a:t>
            </a:r>
            <a:r>
              <a:rPr sz="1881" spc="17" dirty="0">
                <a:solidFill>
                  <a:srgbClr val="192450"/>
                </a:solidFill>
                <a:latin typeface="Times New Roman"/>
                <a:cs typeface="Times New Roman"/>
              </a:rPr>
              <a:t> </a:t>
            </a:r>
            <a:r>
              <a:rPr sz="1881" dirty="0">
                <a:solidFill>
                  <a:srgbClr val="192450"/>
                </a:solidFill>
                <a:latin typeface="Arial"/>
                <a:cs typeface="Arial"/>
              </a:rPr>
              <a:t>mode.</a:t>
            </a:r>
            <a:r>
              <a:rPr sz="1881" spc="-4"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module</a:t>
            </a:r>
            <a:endParaRPr sz="1881">
              <a:latin typeface="Arial"/>
              <a:cs typeface="Arial"/>
            </a:endParaRPr>
          </a:p>
          <a:p>
            <a:pPr marL="10860">
              <a:spcBef>
                <a:spcPts val="4"/>
              </a:spcBef>
            </a:pPr>
            <a:r>
              <a:rPr sz="1881" dirty="0">
                <a:solidFill>
                  <a:srgbClr val="192450"/>
                </a:solidFill>
                <a:latin typeface="Arial"/>
                <a:cs typeface="Arial"/>
              </a:rPr>
              <a:t>c</a:t>
            </a:r>
            <a:r>
              <a:rPr sz="1881" spc="4" dirty="0">
                <a:solidFill>
                  <a:srgbClr val="192450"/>
                </a:solidFill>
                <a:latin typeface="Arial"/>
                <a:cs typeface="Arial"/>
              </a:rPr>
              <a:t>a</a:t>
            </a:r>
            <a:r>
              <a:rPr sz="1881" dirty="0">
                <a:solidFill>
                  <a:srgbClr val="192450"/>
                </a:solidFill>
                <a:latin typeface="Arial"/>
                <a:cs typeface="Arial"/>
              </a:rPr>
              <a:t>n</a:t>
            </a:r>
            <a:r>
              <a:rPr sz="1881" spc="38"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abl</a:t>
            </a:r>
            <a:r>
              <a:rPr sz="1881" dirty="0">
                <a:solidFill>
                  <a:srgbClr val="192450"/>
                </a:solidFill>
                <a:latin typeface="Arial"/>
                <a:cs typeface="Arial"/>
              </a:rPr>
              <a:t>e</a:t>
            </a:r>
            <a:r>
              <a:rPr sz="1881" spc="43"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spc="-4" dirty="0">
                <a:solidFill>
                  <a:srgbClr val="192450"/>
                </a:solidFill>
                <a:latin typeface="Arial"/>
                <a:cs typeface="Arial"/>
              </a:rPr>
              <a:t>liste</a:t>
            </a:r>
            <a:r>
              <a:rPr sz="1881" dirty="0">
                <a:solidFill>
                  <a:srgbClr val="192450"/>
                </a:solidFill>
                <a:latin typeface="Arial"/>
                <a:cs typeface="Arial"/>
              </a:rPr>
              <a:t>n</a:t>
            </a:r>
            <a:r>
              <a:rPr sz="1881" spc="43" dirty="0">
                <a:solidFill>
                  <a:srgbClr val="192450"/>
                </a:solidFill>
                <a:latin typeface="Times New Roman"/>
                <a:cs typeface="Times New Roman"/>
              </a:rPr>
              <a:t> </a:t>
            </a:r>
            <a:r>
              <a:rPr sz="1881" dirty="0">
                <a:solidFill>
                  <a:srgbClr val="192450"/>
                </a:solidFill>
                <a:latin typeface="Arial"/>
                <a:cs typeface="Arial"/>
              </a:rPr>
              <a:t>for</a:t>
            </a:r>
            <a:r>
              <a:rPr sz="1881" spc="34"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n</a:t>
            </a:r>
            <a:r>
              <a:rPr sz="1881" spc="38" dirty="0">
                <a:solidFill>
                  <a:srgbClr val="192450"/>
                </a:solidFill>
                <a:latin typeface="Times New Roman"/>
                <a:cs typeface="Times New Roman"/>
              </a:rPr>
              <a:t> </a:t>
            </a:r>
            <a:r>
              <a:rPr sz="1881" spc="-4" dirty="0">
                <a:solidFill>
                  <a:srgbClr val="192450"/>
                </a:solidFill>
                <a:latin typeface="Arial"/>
                <a:cs typeface="Arial"/>
              </a:rPr>
              <a:t>in</a:t>
            </a:r>
            <a:r>
              <a:rPr sz="1881" dirty="0">
                <a:solidFill>
                  <a:srgbClr val="192450"/>
                </a:solidFill>
                <a:latin typeface="Arial"/>
                <a:cs typeface="Arial"/>
              </a:rPr>
              <a:t>c</a:t>
            </a:r>
            <a:r>
              <a:rPr sz="1881" spc="-4" dirty="0">
                <a:solidFill>
                  <a:srgbClr val="192450"/>
                </a:solidFill>
                <a:latin typeface="Arial"/>
                <a:cs typeface="Arial"/>
              </a:rPr>
              <a:t>omin</a:t>
            </a:r>
            <a:r>
              <a:rPr sz="1881" dirty="0">
                <a:solidFill>
                  <a:srgbClr val="192450"/>
                </a:solidFill>
                <a:latin typeface="Arial"/>
                <a:cs typeface="Arial"/>
              </a:rPr>
              <a:t>g</a:t>
            </a:r>
            <a:r>
              <a:rPr sz="1881" spc="30"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tion</a:t>
            </a:r>
            <a:r>
              <a:rPr sz="1881" spc="21"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p</a:t>
            </a:r>
            <a:r>
              <a:rPr sz="1881" spc="-4" dirty="0">
                <a:solidFill>
                  <a:srgbClr val="192450"/>
                </a:solidFill>
                <a:latin typeface="Arial"/>
                <a:cs typeface="Arial"/>
              </a:rPr>
              <a:t>e</a:t>
            </a:r>
            <a:r>
              <a:rPr sz="1881" spc="4" dirty="0">
                <a:solidFill>
                  <a:srgbClr val="192450"/>
                </a:solidFill>
                <a:latin typeface="Arial"/>
                <a:cs typeface="Arial"/>
              </a:rPr>
              <a:t>c</a:t>
            </a:r>
            <a:r>
              <a:rPr sz="1881" spc="-4" dirty="0">
                <a:solidFill>
                  <a:srgbClr val="192450"/>
                </a:solidFill>
                <a:latin typeface="Arial"/>
                <a:cs typeface="Arial"/>
              </a:rPr>
              <a:t>if</a:t>
            </a:r>
            <a:r>
              <a:rPr sz="1881" spc="-9" dirty="0">
                <a:solidFill>
                  <a:srgbClr val="192450"/>
                </a:solidFill>
                <a:latin typeface="Arial"/>
                <a:cs typeface="Arial"/>
              </a:rPr>
              <a:t>i</a:t>
            </a:r>
            <a:r>
              <a:rPr sz="1881" spc="-4" dirty="0">
                <a:solidFill>
                  <a:srgbClr val="192450"/>
                </a:solidFill>
                <a:latin typeface="Arial"/>
                <a:cs typeface="Arial"/>
              </a:rPr>
              <a:t>e</a:t>
            </a:r>
            <a:r>
              <a:rPr sz="1881" dirty="0">
                <a:solidFill>
                  <a:srgbClr val="192450"/>
                </a:solidFill>
                <a:latin typeface="Arial"/>
                <a:cs typeface="Arial"/>
              </a:rPr>
              <a:t>d</a:t>
            </a:r>
            <a:r>
              <a:rPr sz="1881" spc="30" dirty="0">
                <a:solidFill>
                  <a:srgbClr val="192450"/>
                </a:solidFill>
                <a:latin typeface="Times New Roman"/>
                <a:cs typeface="Times New Roman"/>
              </a:rPr>
              <a:t> </a:t>
            </a:r>
            <a:r>
              <a:rPr sz="1881" spc="-4" dirty="0">
                <a:solidFill>
                  <a:srgbClr val="192450"/>
                </a:solidFill>
                <a:latin typeface="Arial"/>
                <a:cs typeface="Arial"/>
              </a:rPr>
              <a:t>po</a:t>
            </a:r>
            <a:r>
              <a:rPr sz="1881" spc="4" dirty="0">
                <a:solidFill>
                  <a:srgbClr val="192450"/>
                </a:solidFill>
                <a:latin typeface="Arial"/>
                <a:cs typeface="Arial"/>
              </a:rPr>
              <a:t>r</a:t>
            </a:r>
            <a:r>
              <a:rPr sz="1881" dirty="0">
                <a:solidFill>
                  <a:srgbClr val="192450"/>
                </a:solidFill>
                <a:latin typeface="Arial"/>
                <a:cs typeface="Arial"/>
              </a:rPr>
              <a:t>t.</a:t>
            </a:r>
            <a:endParaRPr sz="1881">
              <a:latin typeface="Arial"/>
              <a:cs typeface="Arial"/>
            </a:endParaRPr>
          </a:p>
          <a:p>
            <a:pPr>
              <a:spcBef>
                <a:spcPts val="3"/>
              </a:spcBef>
            </a:pPr>
            <a:endParaRPr sz="1967">
              <a:latin typeface="Times New Roman"/>
              <a:cs typeface="Times New Roman"/>
            </a:endParaRPr>
          </a:p>
          <a:p>
            <a:pPr marL="10860" marR="343712"/>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oul</a:t>
            </a:r>
            <a:r>
              <a:rPr sz="1881" dirty="0">
                <a:solidFill>
                  <a:srgbClr val="192450"/>
                </a:solidFill>
                <a:latin typeface="Arial"/>
                <a:cs typeface="Arial"/>
              </a:rPr>
              <a:t>d</a:t>
            </a:r>
            <a:r>
              <a:rPr sz="1881" spc="43"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ted</a:t>
            </a:r>
            <a:r>
              <a:rPr sz="1881"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68" dirty="0">
                <a:solidFill>
                  <a:srgbClr val="192450"/>
                </a:solidFill>
                <a:latin typeface="Times New Roman"/>
                <a:cs typeface="Times New Roman"/>
              </a:rPr>
              <a:t> </a:t>
            </a:r>
            <a:r>
              <a:rPr sz="1881" dirty="0">
                <a:solidFill>
                  <a:srgbClr val="192450"/>
                </a:solidFill>
                <a:latin typeface="Arial"/>
                <a:cs typeface="Arial"/>
              </a:rPr>
              <a:t>AP</a:t>
            </a:r>
            <a:r>
              <a:rPr sz="1881" spc="9" dirty="0">
                <a:solidFill>
                  <a:srgbClr val="192450"/>
                </a:solidFill>
                <a:latin typeface="Times New Roman"/>
                <a:cs typeface="Times New Roman"/>
              </a:rPr>
              <a:t> </a:t>
            </a:r>
            <a:r>
              <a:rPr sz="1881" dirty="0">
                <a:solidFill>
                  <a:srgbClr val="192450"/>
                </a:solidFill>
                <a:latin typeface="Arial"/>
                <a:cs typeface="Arial"/>
              </a:rPr>
              <a:t>(as</a:t>
            </a:r>
            <a:r>
              <a:rPr sz="1881" spc="30"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a:t>
            </a:r>
            <a:r>
              <a:rPr sz="1881" dirty="0">
                <a:solidFill>
                  <a:srgbClr val="192450"/>
                </a:solidFill>
                <a:latin typeface="Arial"/>
                <a:cs typeface="Arial"/>
              </a:rPr>
              <a:t>wn</a:t>
            </a:r>
            <a:r>
              <a:rPr sz="1881" spc="38"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La</a:t>
            </a:r>
            <a:r>
              <a:rPr sz="1881" dirty="0">
                <a:solidFill>
                  <a:srgbClr val="192450"/>
                </a:solidFill>
                <a:latin typeface="Arial"/>
                <a:cs typeface="Arial"/>
              </a:rPr>
              <a:t>b</a:t>
            </a:r>
            <a:r>
              <a:rPr sz="1881" spc="38" dirty="0">
                <a:solidFill>
                  <a:srgbClr val="192450"/>
                </a:solidFill>
                <a:latin typeface="Times New Roman"/>
                <a:cs typeface="Times New Roman"/>
              </a:rPr>
              <a:t> </a:t>
            </a:r>
            <a:r>
              <a:rPr sz="1881" spc="-4" dirty="0">
                <a:solidFill>
                  <a:srgbClr val="192450"/>
                </a:solidFill>
                <a:latin typeface="Arial"/>
                <a:cs typeface="Arial"/>
              </a:rPr>
              <a:t>3</a:t>
            </a:r>
            <a:r>
              <a:rPr sz="1881" dirty="0">
                <a:solidFill>
                  <a:srgbClr val="192450"/>
                </a:solidFill>
                <a:latin typeface="Arial"/>
                <a:cs typeface="Arial"/>
              </a:rPr>
              <a:t>)</a:t>
            </a:r>
            <a:r>
              <a:rPr sz="1881" spc="30" dirty="0">
                <a:solidFill>
                  <a:srgbClr val="192450"/>
                </a:solidFill>
                <a:latin typeface="Times New Roman"/>
                <a:cs typeface="Times New Roman"/>
              </a:rPr>
              <a:t> </a:t>
            </a:r>
            <a:r>
              <a:rPr sz="1881" spc="-4" dirty="0">
                <a:solidFill>
                  <a:srgbClr val="192450"/>
                </a:solidFill>
                <a:latin typeface="Arial"/>
                <a:cs typeface="Arial"/>
              </a:rPr>
              <a:t>or</a:t>
            </a:r>
            <a:r>
              <a:rPr sz="1881" spc="-4"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oul</a:t>
            </a:r>
            <a:r>
              <a:rPr sz="1881" dirty="0">
                <a:solidFill>
                  <a:srgbClr val="192450"/>
                </a:solidFill>
                <a:latin typeface="Arial"/>
                <a:cs typeface="Arial"/>
              </a:rPr>
              <a:t>d</a:t>
            </a:r>
            <a:r>
              <a:rPr sz="1881" spc="30"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51" dirty="0">
                <a:solidFill>
                  <a:srgbClr val="192450"/>
                </a:solidFill>
                <a:latin typeface="Times New Roman"/>
                <a:cs typeface="Times New Roman"/>
              </a:rPr>
              <a:t> </a:t>
            </a:r>
            <a:r>
              <a:rPr sz="1881" dirty="0">
                <a:solidFill>
                  <a:srgbClr val="192450"/>
                </a:solidFill>
                <a:latin typeface="Arial"/>
                <a:cs typeface="Arial"/>
              </a:rPr>
              <a:t>co</a:t>
            </a:r>
            <a:r>
              <a:rPr sz="1881" spc="-4" dirty="0">
                <a:solidFill>
                  <a:srgbClr val="192450"/>
                </a:solidFill>
                <a:latin typeface="Arial"/>
                <a:cs typeface="Arial"/>
              </a:rPr>
              <a:t>nfigure</a:t>
            </a:r>
            <a:r>
              <a:rPr sz="1881" dirty="0">
                <a:solidFill>
                  <a:srgbClr val="192450"/>
                </a:solidFill>
                <a:latin typeface="Arial"/>
                <a:cs typeface="Arial"/>
              </a:rPr>
              <a:t>d</a:t>
            </a:r>
            <a:r>
              <a:rPr sz="1881" spc="17"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dirty="0">
                <a:solidFill>
                  <a:srgbClr val="192450"/>
                </a:solidFill>
                <a:latin typeface="Arial"/>
                <a:cs typeface="Arial"/>
              </a:rPr>
              <a:t>M</a:t>
            </a:r>
            <a:r>
              <a:rPr sz="1881" spc="-9" dirty="0">
                <a:solidFill>
                  <a:srgbClr val="192450"/>
                </a:solidFill>
                <a:latin typeface="Arial"/>
                <a:cs typeface="Arial"/>
              </a:rPr>
              <a:t>i</a:t>
            </a:r>
            <a:r>
              <a:rPr sz="1881" spc="-4" dirty="0">
                <a:solidFill>
                  <a:srgbClr val="192450"/>
                </a:solidFill>
                <a:latin typeface="Arial"/>
                <a:cs typeface="Arial"/>
              </a:rPr>
              <a:t>n</a:t>
            </a:r>
            <a:r>
              <a:rPr sz="1881" dirty="0">
                <a:solidFill>
                  <a:srgbClr val="192450"/>
                </a:solidFill>
                <a:latin typeface="Arial"/>
                <a:cs typeface="Arial"/>
              </a:rPr>
              <a:t>i</a:t>
            </a:r>
            <a:r>
              <a:rPr sz="1881" spc="-56" dirty="0">
                <a:solidFill>
                  <a:srgbClr val="192450"/>
                </a:solidFill>
                <a:latin typeface="Times New Roman"/>
                <a:cs typeface="Times New Roman"/>
              </a:rPr>
              <a:t> </a:t>
            </a:r>
            <a:r>
              <a:rPr sz="1881" dirty="0">
                <a:solidFill>
                  <a:srgbClr val="192450"/>
                </a:solidFill>
                <a:latin typeface="Arial"/>
                <a:cs typeface="Arial"/>
              </a:rPr>
              <a:t>AP</a:t>
            </a:r>
            <a:r>
              <a:rPr sz="1881" spc="9" dirty="0">
                <a:solidFill>
                  <a:srgbClr val="192450"/>
                </a:solidFill>
                <a:latin typeface="Times New Roman"/>
                <a:cs typeface="Times New Roman"/>
              </a:rPr>
              <a:t> </a:t>
            </a:r>
            <a:r>
              <a:rPr sz="1881" spc="-9" dirty="0">
                <a:solidFill>
                  <a:srgbClr val="192450"/>
                </a:solidFill>
                <a:latin typeface="Arial"/>
                <a:cs typeface="Arial"/>
              </a:rPr>
              <a:t>m</a:t>
            </a:r>
            <a:r>
              <a:rPr sz="1881" spc="-4" dirty="0">
                <a:solidFill>
                  <a:srgbClr val="192450"/>
                </a:solidFill>
                <a:latin typeface="Arial"/>
                <a:cs typeface="Arial"/>
              </a:rPr>
              <a:t>od</a:t>
            </a:r>
            <a:r>
              <a:rPr sz="1881" dirty="0">
                <a:solidFill>
                  <a:srgbClr val="192450"/>
                </a:solidFill>
                <a:latin typeface="Arial"/>
                <a:cs typeface="Arial"/>
              </a:rPr>
              <a:t>e</a:t>
            </a:r>
            <a:r>
              <a:rPr sz="1881" spc="43" dirty="0">
                <a:solidFill>
                  <a:srgbClr val="192450"/>
                </a:solidFill>
                <a:latin typeface="Times New Roman"/>
                <a:cs typeface="Times New Roman"/>
              </a:rPr>
              <a:t> </a:t>
            </a:r>
            <a:r>
              <a:rPr sz="1881" dirty="0">
                <a:solidFill>
                  <a:srgbClr val="192450"/>
                </a:solidFill>
                <a:latin typeface="Arial"/>
                <a:cs typeface="Arial"/>
              </a:rPr>
              <a:t>(as</a:t>
            </a:r>
            <a:r>
              <a:rPr sz="1881" spc="30"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h</a:t>
            </a:r>
            <a:r>
              <a:rPr sz="1881" spc="-4" dirty="0">
                <a:solidFill>
                  <a:srgbClr val="192450"/>
                </a:solidFill>
                <a:latin typeface="Arial"/>
                <a:cs typeface="Arial"/>
              </a:rPr>
              <a:t>o</a:t>
            </a:r>
            <a:r>
              <a:rPr sz="1881" dirty="0">
                <a:solidFill>
                  <a:srgbClr val="192450"/>
                </a:solidFill>
                <a:latin typeface="Arial"/>
                <a:cs typeface="Arial"/>
              </a:rPr>
              <a:t>wn</a:t>
            </a:r>
            <a:r>
              <a:rPr sz="1881" spc="26"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La</a:t>
            </a:r>
            <a:r>
              <a:rPr sz="1881" dirty="0">
                <a:solidFill>
                  <a:srgbClr val="192450"/>
                </a:solidFill>
                <a:latin typeface="Arial"/>
                <a:cs typeface="Arial"/>
              </a:rPr>
              <a:t>b</a:t>
            </a:r>
            <a:r>
              <a:rPr sz="1881" spc="38" dirty="0">
                <a:solidFill>
                  <a:srgbClr val="192450"/>
                </a:solidFill>
                <a:latin typeface="Times New Roman"/>
                <a:cs typeface="Times New Roman"/>
              </a:rPr>
              <a:t> </a:t>
            </a:r>
            <a:r>
              <a:rPr sz="1881" spc="-4" dirty="0">
                <a:solidFill>
                  <a:srgbClr val="192450"/>
                </a:solidFill>
                <a:latin typeface="Arial"/>
                <a:cs typeface="Arial"/>
              </a:rPr>
              <a:t>8</a:t>
            </a:r>
            <a:r>
              <a:rPr sz="1881" dirty="0">
                <a:solidFill>
                  <a:srgbClr val="192450"/>
                </a:solidFill>
                <a:latin typeface="Arial"/>
                <a:cs typeface="Arial"/>
              </a:rPr>
              <a:t>).</a:t>
            </a:r>
            <a:endParaRPr sz="1881">
              <a:latin typeface="Arial"/>
              <a:cs typeface="Arial"/>
            </a:endParaRPr>
          </a:p>
          <a:p>
            <a:pPr>
              <a:spcBef>
                <a:spcPts val="6"/>
              </a:spcBef>
            </a:pPr>
            <a:endParaRPr sz="1967">
              <a:latin typeface="Times New Roman"/>
              <a:cs typeface="Times New Roman"/>
            </a:endParaRPr>
          </a:p>
          <a:p>
            <a:pPr marL="10860"/>
            <a:r>
              <a:rPr sz="1881" dirty="0">
                <a:solidFill>
                  <a:srgbClr val="192450"/>
                </a:solidFill>
                <a:latin typeface="Arial"/>
                <a:cs typeface="Arial"/>
              </a:rPr>
              <a:t>Please</a:t>
            </a:r>
            <a:r>
              <a:rPr sz="1881" spc="38" dirty="0">
                <a:solidFill>
                  <a:srgbClr val="192450"/>
                </a:solidFill>
                <a:latin typeface="Times New Roman"/>
                <a:cs typeface="Times New Roman"/>
              </a:rPr>
              <a:t> </a:t>
            </a:r>
            <a:r>
              <a:rPr sz="1881" dirty="0">
                <a:solidFill>
                  <a:srgbClr val="192450"/>
                </a:solidFill>
                <a:latin typeface="Arial"/>
                <a:cs typeface="Arial"/>
              </a:rPr>
              <a:t>refer</a:t>
            </a:r>
            <a:r>
              <a:rPr sz="1881" spc="26"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“So</a:t>
            </a:r>
            <a:r>
              <a:rPr sz="1881" spc="4" dirty="0">
                <a:solidFill>
                  <a:srgbClr val="192450"/>
                </a:solidFill>
                <a:latin typeface="Arial"/>
                <a:cs typeface="Arial"/>
              </a:rPr>
              <a:t>c</a:t>
            </a:r>
            <a:r>
              <a:rPr sz="1881" dirty="0">
                <a:solidFill>
                  <a:srgbClr val="192450"/>
                </a:solidFill>
                <a:latin typeface="Arial"/>
                <a:cs typeface="Arial"/>
              </a:rPr>
              <a:t>k</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Server</a:t>
            </a:r>
            <a:r>
              <a:rPr sz="1881" spc="-77" dirty="0">
                <a:solidFill>
                  <a:srgbClr val="192450"/>
                </a:solidFill>
                <a:latin typeface="Times New Roman"/>
                <a:cs typeface="Times New Roman"/>
              </a:rPr>
              <a:t> </a:t>
            </a:r>
            <a:r>
              <a:rPr sz="1881" dirty="0">
                <a:solidFill>
                  <a:srgbClr val="192450"/>
                </a:solidFill>
                <a:latin typeface="Arial"/>
                <a:cs typeface="Arial"/>
              </a:rPr>
              <a:t>A</a:t>
            </a:r>
            <a:r>
              <a:rPr sz="1881" spc="-4" dirty="0">
                <a:solidFill>
                  <a:srgbClr val="192450"/>
                </a:solidFill>
                <a:latin typeface="Arial"/>
                <a:cs typeface="Arial"/>
              </a:rPr>
              <a:t>pplicatio</a:t>
            </a:r>
            <a:r>
              <a:rPr sz="1881" dirty="0">
                <a:solidFill>
                  <a:srgbClr val="192450"/>
                </a:solidFill>
                <a:latin typeface="Arial"/>
                <a:cs typeface="Arial"/>
              </a:rPr>
              <a:t>n</a:t>
            </a:r>
            <a:r>
              <a:rPr sz="1881" spc="43" dirty="0">
                <a:solidFill>
                  <a:srgbClr val="192450"/>
                </a:solidFill>
                <a:latin typeface="Times New Roman"/>
                <a:cs typeface="Times New Roman"/>
              </a:rPr>
              <a:t> </a:t>
            </a:r>
            <a:r>
              <a:rPr sz="1881" spc="-4" dirty="0">
                <a:solidFill>
                  <a:srgbClr val="192450"/>
                </a:solidFill>
                <a:latin typeface="Arial"/>
                <a:cs typeface="Arial"/>
              </a:rPr>
              <a:t>N</a:t>
            </a:r>
            <a:r>
              <a:rPr sz="1881" dirty="0">
                <a:solidFill>
                  <a:srgbClr val="192450"/>
                </a:solidFill>
                <a:latin typeface="Arial"/>
                <a:cs typeface="Arial"/>
              </a:rPr>
              <a:t>otes”</a:t>
            </a:r>
            <a:r>
              <a:rPr sz="1881" spc="30" dirty="0">
                <a:solidFill>
                  <a:srgbClr val="192450"/>
                </a:solidFill>
                <a:latin typeface="Times New Roman"/>
                <a:cs typeface="Times New Roman"/>
              </a:rPr>
              <a:t> </a:t>
            </a:r>
            <a:r>
              <a:rPr sz="1881" dirty="0">
                <a:solidFill>
                  <a:srgbClr val="192450"/>
                </a:solidFill>
                <a:latin typeface="Arial"/>
                <a:cs typeface="Arial"/>
              </a:rPr>
              <a:t>for</a:t>
            </a:r>
            <a:r>
              <a:rPr sz="1881" spc="26" dirty="0">
                <a:solidFill>
                  <a:srgbClr val="192450"/>
                </a:solidFill>
                <a:latin typeface="Times New Roman"/>
                <a:cs typeface="Times New Roman"/>
              </a:rPr>
              <a:t> </a:t>
            </a:r>
            <a:r>
              <a:rPr sz="1881" dirty="0">
                <a:solidFill>
                  <a:srgbClr val="192450"/>
                </a:solidFill>
                <a:latin typeface="Arial"/>
                <a:cs typeface="Arial"/>
              </a:rPr>
              <a:t>more</a:t>
            </a:r>
            <a:r>
              <a:rPr sz="1881" spc="26" dirty="0">
                <a:solidFill>
                  <a:srgbClr val="192450"/>
                </a:solidFill>
                <a:latin typeface="Times New Roman"/>
                <a:cs typeface="Times New Roman"/>
              </a:rPr>
              <a:t> </a:t>
            </a:r>
            <a:r>
              <a:rPr sz="1881" spc="-4" dirty="0">
                <a:solidFill>
                  <a:srgbClr val="192450"/>
                </a:solidFill>
                <a:latin typeface="Arial"/>
                <a:cs typeface="Arial"/>
              </a:rPr>
              <a:t>details.</a:t>
            </a:r>
            <a:endParaRPr sz="1881">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12</a:t>
            </a:r>
            <a:r>
              <a:rPr sz="1112" spc="4" dirty="0">
                <a:solidFill>
                  <a:srgbClr val="FFFFFF"/>
                </a:solidFill>
                <a:latin typeface="Arial"/>
                <a:cs typeface="Arial"/>
              </a:rPr>
              <a:t>8</a:t>
            </a:r>
            <a:endParaRPr sz="1112">
              <a:latin typeface="Arial"/>
              <a:cs typeface="Arial"/>
            </a:endParaRPr>
          </a:p>
        </p:txBody>
      </p:sp>
      <p:sp>
        <p:nvSpPr>
          <p:cNvPr id="6" name="object 6"/>
          <p:cNvSpPr/>
          <p:nvPr/>
        </p:nvSpPr>
        <p:spPr>
          <a:xfrm>
            <a:off x="5037846" y="3654272"/>
            <a:ext cx="3628736" cy="1988656"/>
          </a:xfrm>
          <a:prstGeom prst="rect">
            <a:avLst/>
          </a:prstGeom>
          <a:blipFill>
            <a:blip r:embed="rId4" cstate="print"/>
            <a:stretch>
              <a:fillRect/>
            </a:stretch>
          </a:blipFill>
        </p:spPr>
        <p:txBody>
          <a:bodyPr wrap="square" lIns="0" tIns="0" rIns="0" bIns="0" rtlCol="0"/>
          <a:lstStyle/>
          <a:p>
            <a:endParaRPr sz="1539"/>
          </a:p>
        </p:txBody>
      </p:sp>
      <p:sp>
        <p:nvSpPr>
          <p:cNvPr id="7" name="object 7"/>
          <p:cNvSpPr txBox="1"/>
          <p:nvPr/>
        </p:nvSpPr>
        <p:spPr>
          <a:xfrm>
            <a:off x="6207348" y="4490287"/>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8" name="object 8"/>
          <p:cNvSpPr/>
          <p:nvPr/>
        </p:nvSpPr>
        <p:spPr>
          <a:xfrm>
            <a:off x="8087579" y="3707316"/>
            <a:ext cx="186719" cy="198083"/>
          </a:xfrm>
          <a:prstGeom prst="rect">
            <a:avLst/>
          </a:prstGeom>
          <a:blipFill>
            <a:blip r:embed="rId5" cstate="print"/>
            <a:stretch>
              <a:fillRect/>
            </a:stretch>
          </a:blipFill>
        </p:spPr>
        <p:txBody>
          <a:bodyPr wrap="square" lIns="0" tIns="0" rIns="0" bIns="0" rtlCol="0"/>
          <a:lstStyle/>
          <a:p>
            <a:endParaRPr sz="1539"/>
          </a:p>
        </p:txBody>
      </p:sp>
      <p:sp>
        <p:nvSpPr>
          <p:cNvPr id="9" name="object 9"/>
          <p:cNvSpPr/>
          <p:nvPr/>
        </p:nvSpPr>
        <p:spPr>
          <a:xfrm>
            <a:off x="7477695" y="3707316"/>
            <a:ext cx="133284" cy="46966"/>
          </a:xfrm>
          <a:prstGeom prst="rect">
            <a:avLst/>
          </a:prstGeom>
          <a:blipFill>
            <a:blip r:embed="rId6" cstate="print"/>
            <a:stretch>
              <a:fillRect/>
            </a:stretch>
          </a:blipFill>
        </p:spPr>
        <p:txBody>
          <a:bodyPr wrap="square" lIns="0" tIns="0" rIns="0" bIns="0" rtlCol="0"/>
          <a:lstStyle/>
          <a:p>
            <a:endParaRPr sz="1539"/>
          </a:p>
        </p:txBody>
      </p:sp>
      <p:sp>
        <p:nvSpPr>
          <p:cNvPr id="10" name="object 10"/>
          <p:cNvSpPr/>
          <p:nvPr/>
        </p:nvSpPr>
        <p:spPr>
          <a:xfrm>
            <a:off x="7306555" y="3707316"/>
            <a:ext cx="967743" cy="992157"/>
          </a:xfrm>
          <a:prstGeom prst="rect">
            <a:avLst/>
          </a:prstGeom>
          <a:blipFill>
            <a:blip r:embed="rId7" cstate="print"/>
            <a:stretch>
              <a:fillRect/>
            </a:stretch>
          </a:blipFill>
        </p:spPr>
        <p:txBody>
          <a:bodyPr wrap="square" lIns="0" tIns="0" rIns="0" bIns="0" rtlCol="0"/>
          <a:lstStyle/>
          <a:p>
            <a:endParaRPr sz="1539"/>
          </a:p>
        </p:txBody>
      </p:sp>
      <p:sp>
        <p:nvSpPr>
          <p:cNvPr id="11" name="object 11"/>
          <p:cNvSpPr/>
          <p:nvPr/>
        </p:nvSpPr>
        <p:spPr>
          <a:xfrm>
            <a:off x="7424354" y="3707316"/>
            <a:ext cx="247326" cy="75506"/>
          </a:xfrm>
          <a:prstGeom prst="rect">
            <a:avLst/>
          </a:prstGeom>
          <a:blipFill>
            <a:blip r:embed="rId8" cstate="print"/>
            <a:stretch>
              <a:fillRect/>
            </a:stretch>
          </a:blipFill>
        </p:spPr>
        <p:txBody>
          <a:bodyPr wrap="square" lIns="0" tIns="0" rIns="0" bIns="0" rtlCol="0"/>
          <a:lstStyle/>
          <a:p>
            <a:endParaRPr sz="1539"/>
          </a:p>
        </p:txBody>
      </p:sp>
      <p:sp>
        <p:nvSpPr>
          <p:cNvPr id="12" name="object 12"/>
          <p:cNvSpPr/>
          <p:nvPr/>
        </p:nvSpPr>
        <p:spPr>
          <a:xfrm>
            <a:off x="7897784" y="4690758"/>
            <a:ext cx="25776" cy="8715"/>
          </a:xfrm>
          <a:prstGeom prst="rect">
            <a:avLst/>
          </a:prstGeom>
          <a:blipFill>
            <a:blip r:embed="rId9" cstate="print"/>
            <a:stretch>
              <a:fillRect/>
            </a:stretch>
          </a:blipFill>
        </p:spPr>
        <p:txBody>
          <a:bodyPr wrap="square" lIns="0" tIns="0" rIns="0" bIns="0" rtlCol="0"/>
          <a:lstStyle/>
          <a:p>
            <a:endParaRPr sz="1539"/>
          </a:p>
        </p:txBody>
      </p:sp>
      <p:sp>
        <p:nvSpPr>
          <p:cNvPr id="13" name="object 13"/>
          <p:cNvSpPr/>
          <p:nvPr/>
        </p:nvSpPr>
        <p:spPr>
          <a:xfrm>
            <a:off x="8031591" y="3707317"/>
            <a:ext cx="242708" cy="255084"/>
          </a:xfrm>
          <a:prstGeom prst="rect">
            <a:avLst/>
          </a:prstGeom>
          <a:blipFill>
            <a:blip r:embed="rId10" cstate="print"/>
            <a:stretch>
              <a:fillRect/>
            </a:stretch>
          </a:blipFill>
        </p:spPr>
        <p:txBody>
          <a:bodyPr wrap="square" lIns="0" tIns="0" rIns="0" bIns="0" rtlCol="0"/>
          <a:lstStyle/>
          <a:p>
            <a:endParaRPr sz="1539"/>
          </a:p>
        </p:txBody>
      </p:sp>
      <p:sp>
        <p:nvSpPr>
          <p:cNvPr id="14" name="object 14"/>
          <p:cNvSpPr/>
          <p:nvPr/>
        </p:nvSpPr>
        <p:spPr>
          <a:xfrm>
            <a:off x="7465465" y="3756255"/>
            <a:ext cx="80301" cy="87582"/>
          </a:xfrm>
          <a:prstGeom prst="rect">
            <a:avLst/>
          </a:prstGeom>
          <a:blipFill>
            <a:blip r:embed="rId11" cstate="print"/>
            <a:stretch>
              <a:fillRect/>
            </a:stretch>
          </a:blipFill>
        </p:spPr>
        <p:txBody>
          <a:bodyPr wrap="square" lIns="0" tIns="0" rIns="0" bIns="0" rtlCol="0"/>
          <a:lstStyle/>
          <a:p>
            <a:endParaRPr sz="1539"/>
          </a:p>
        </p:txBody>
      </p:sp>
      <p:sp>
        <p:nvSpPr>
          <p:cNvPr id="15" name="object 15"/>
          <p:cNvSpPr/>
          <p:nvPr/>
        </p:nvSpPr>
        <p:spPr>
          <a:xfrm>
            <a:off x="5458016" y="3928884"/>
            <a:ext cx="799190" cy="810092"/>
          </a:xfrm>
          <a:prstGeom prst="rect">
            <a:avLst/>
          </a:prstGeom>
          <a:blipFill>
            <a:blip r:embed="rId12" cstate="print"/>
            <a:stretch>
              <a:fillRect/>
            </a:stretch>
          </a:blipFill>
        </p:spPr>
        <p:txBody>
          <a:bodyPr wrap="square" lIns="0" tIns="0" rIns="0" bIns="0" rtlCol="0"/>
          <a:lstStyle/>
          <a:p>
            <a:endParaRPr sz="1539"/>
          </a:p>
        </p:txBody>
      </p:sp>
      <p:sp>
        <p:nvSpPr>
          <p:cNvPr id="16" name="object 16"/>
          <p:cNvSpPr/>
          <p:nvPr/>
        </p:nvSpPr>
        <p:spPr>
          <a:xfrm>
            <a:off x="5732962" y="5443623"/>
            <a:ext cx="163485" cy="101017"/>
          </a:xfrm>
          <a:prstGeom prst="rect">
            <a:avLst/>
          </a:prstGeom>
          <a:blipFill>
            <a:blip r:embed="rId13" cstate="print"/>
            <a:stretch>
              <a:fillRect/>
            </a:stretch>
          </a:blipFill>
        </p:spPr>
        <p:txBody>
          <a:bodyPr wrap="square" lIns="0" tIns="0" rIns="0" bIns="0" rtlCol="0"/>
          <a:lstStyle/>
          <a:p>
            <a:endParaRPr sz="1539"/>
          </a:p>
        </p:txBody>
      </p:sp>
      <p:sp>
        <p:nvSpPr>
          <p:cNvPr id="17" name="object 17"/>
          <p:cNvSpPr/>
          <p:nvPr/>
        </p:nvSpPr>
        <p:spPr>
          <a:xfrm>
            <a:off x="5583069" y="4734558"/>
            <a:ext cx="794341" cy="755001"/>
          </a:xfrm>
          <a:prstGeom prst="rect">
            <a:avLst/>
          </a:prstGeom>
          <a:blipFill>
            <a:blip r:embed="rId14" cstate="print"/>
            <a:stretch>
              <a:fillRect/>
            </a:stretch>
          </a:blipFill>
        </p:spPr>
        <p:txBody>
          <a:bodyPr wrap="square" lIns="0" tIns="0" rIns="0" bIns="0" rtlCol="0"/>
          <a:lstStyle/>
          <a:p>
            <a:endParaRPr sz="1539"/>
          </a:p>
        </p:txBody>
      </p:sp>
      <p:sp>
        <p:nvSpPr>
          <p:cNvPr id="18" name="object 18"/>
          <p:cNvSpPr/>
          <p:nvPr/>
        </p:nvSpPr>
        <p:spPr>
          <a:xfrm>
            <a:off x="5723943" y="5411471"/>
            <a:ext cx="233973" cy="92739"/>
          </a:xfrm>
          <a:prstGeom prst="rect">
            <a:avLst/>
          </a:prstGeom>
          <a:blipFill>
            <a:blip r:embed="rId15" cstate="print"/>
            <a:stretch>
              <a:fillRect/>
            </a:stretch>
          </a:blipFill>
        </p:spPr>
        <p:txBody>
          <a:bodyPr wrap="square" lIns="0" tIns="0" rIns="0" bIns="0" rtlCol="0"/>
          <a:lstStyle/>
          <a:p>
            <a:endParaRPr sz="1539"/>
          </a:p>
        </p:txBody>
      </p:sp>
      <p:sp>
        <p:nvSpPr>
          <p:cNvPr id="19" name="object 19"/>
          <p:cNvSpPr/>
          <p:nvPr/>
        </p:nvSpPr>
        <p:spPr>
          <a:xfrm>
            <a:off x="6359610" y="5353489"/>
            <a:ext cx="22623" cy="21663"/>
          </a:xfrm>
          <a:prstGeom prst="rect">
            <a:avLst/>
          </a:prstGeom>
          <a:blipFill>
            <a:blip r:embed="rId16" cstate="print"/>
            <a:stretch>
              <a:fillRect/>
            </a:stretch>
          </a:blipFill>
        </p:spPr>
        <p:txBody>
          <a:bodyPr wrap="square" lIns="0" tIns="0" rIns="0" bIns="0" rtlCol="0"/>
          <a:lstStyle/>
          <a:p>
            <a:endParaRPr sz="1539"/>
          </a:p>
        </p:txBody>
      </p:sp>
      <p:sp>
        <p:nvSpPr>
          <p:cNvPr id="20" name="object 20"/>
          <p:cNvSpPr/>
          <p:nvPr/>
        </p:nvSpPr>
        <p:spPr>
          <a:xfrm>
            <a:off x="6559049" y="4800695"/>
            <a:ext cx="799190" cy="810081"/>
          </a:xfrm>
          <a:prstGeom prst="rect">
            <a:avLst/>
          </a:prstGeom>
          <a:blipFill>
            <a:blip r:embed="rId17" cstate="print"/>
            <a:stretch>
              <a:fillRect/>
            </a:stretch>
          </a:blipFill>
        </p:spPr>
        <p:txBody>
          <a:bodyPr wrap="square" lIns="0" tIns="0" rIns="0" bIns="0" rtlCol="0"/>
          <a:lstStyle/>
          <a:p>
            <a:endParaRPr sz="1539"/>
          </a:p>
        </p:txBody>
      </p:sp>
      <p:sp>
        <p:nvSpPr>
          <p:cNvPr id="21" name="object 21"/>
          <p:cNvSpPr txBox="1"/>
          <p:nvPr/>
        </p:nvSpPr>
        <p:spPr>
          <a:xfrm>
            <a:off x="7665208" y="4366811"/>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
        <p:nvSpPr>
          <p:cNvPr id="22" name="object 22"/>
          <p:cNvSpPr/>
          <p:nvPr/>
        </p:nvSpPr>
        <p:spPr>
          <a:xfrm>
            <a:off x="634313" y="4584214"/>
            <a:ext cx="3385849" cy="1941742"/>
          </a:xfrm>
          <a:prstGeom prst="rect">
            <a:avLst/>
          </a:prstGeom>
          <a:blipFill>
            <a:blip r:embed="rId18" cstate="print"/>
            <a:stretch>
              <a:fillRect/>
            </a:stretch>
          </a:blipFill>
        </p:spPr>
        <p:txBody>
          <a:bodyPr wrap="square" lIns="0" tIns="0" rIns="0" bIns="0" rtlCol="0"/>
          <a:lstStyle/>
          <a:p>
            <a:endParaRPr sz="1539"/>
          </a:p>
        </p:txBody>
      </p:sp>
      <p:sp>
        <p:nvSpPr>
          <p:cNvPr id="23" name="object 23"/>
          <p:cNvSpPr/>
          <p:nvPr/>
        </p:nvSpPr>
        <p:spPr>
          <a:xfrm>
            <a:off x="787857" y="6072131"/>
            <a:ext cx="318839" cy="96406"/>
          </a:xfrm>
          <a:prstGeom prst="rect">
            <a:avLst/>
          </a:prstGeom>
          <a:blipFill>
            <a:blip r:embed="rId19" cstate="print"/>
            <a:stretch>
              <a:fillRect/>
            </a:stretch>
          </a:blipFill>
        </p:spPr>
        <p:txBody>
          <a:bodyPr wrap="square" lIns="0" tIns="0" rIns="0" bIns="0" rtlCol="0"/>
          <a:lstStyle/>
          <a:p>
            <a:endParaRPr sz="1539"/>
          </a:p>
        </p:txBody>
      </p:sp>
      <p:sp>
        <p:nvSpPr>
          <p:cNvPr id="24" name="object 24"/>
          <p:cNvSpPr/>
          <p:nvPr/>
        </p:nvSpPr>
        <p:spPr>
          <a:xfrm>
            <a:off x="609911" y="4559107"/>
            <a:ext cx="3434647" cy="1991263"/>
          </a:xfrm>
          <a:prstGeom prst="rect">
            <a:avLst/>
          </a:prstGeom>
          <a:blipFill>
            <a:blip r:embed="rId20" cstate="print"/>
            <a:stretch>
              <a:fillRect/>
            </a:stretch>
          </a:blipFill>
        </p:spPr>
        <p:txBody>
          <a:bodyPr wrap="square" lIns="0" tIns="0" rIns="0" bIns="0" rtlCol="0"/>
          <a:lstStyle/>
          <a:p>
            <a:endParaRPr sz="1539"/>
          </a:p>
        </p:txBody>
      </p:sp>
      <p:sp>
        <p:nvSpPr>
          <p:cNvPr id="25" name="object 25"/>
          <p:cNvSpPr txBox="1"/>
          <p:nvPr/>
        </p:nvSpPr>
        <p:spPr>
          <a:xfrm>
            <a:off x="1680825" y="5655053"/>
            <a:ext cx="1051777"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4" dirty="0">
                <a:solidFill>
                  <a:srgbClr val="156FB8"/>
                </a:solidFill>
                <a:latin typeface="Arial"/>
                <a:cs typeface="Arial"/>
              </a:rPr>
              <a:t>F_</a:t>
            </a:r>
            <a:r>
              <a:rPr sz="1667" dirty="0">
                <a:solidFill>
                  <a:srgbClr val="156FB8"/>
                </a:solidFill>
                <a:latin typeface="Arial"/>
                <a:cs typeface="Arial"/>
              </a:rPr>
              <a:t>A</a:t>
            </a:r>
            <a:r>
              <a:rPr sz="1667" spc="9" dirty="0">
                <a:solidFill>
                  <a:srgbClr val="156FB8"/>
                </a:solidFill>
                <a:latin typeface="Arial"/>
                <a:cs typeface="Arial"/>
              </a:rPr>
              <a:t>P</a:t>
            </a:r>
            <a:endParaRPr sz="1667">
              <a:latin typeface="Arial"/>
              <a:cs typeface="Arial"/>
            </a:endParaRPr>
          </a:p>
        </p:txBody>
      </p:sp>
      <p:sp>
        <p:nvSpPr>
          <p:cNvPr id="26" name="object 26"/>
          <p:cNvSpPr/>
          <p:nvPr/>
        </p:nvSpPr>
        <p:spPr>
          <a:xfrm>
            <a:off x="2657372" y="4854553"/>
            <a:ext cx="1117062" cy="575761"/>
          </a:xfrm>
          <a:prstGeom prst="rect">
            <a:avLst/>
          </a:prstGeom>
          <a:blipFill>
            <a:blip r:embed="rId21" cstate="print"/>
            <a:stretch>
              <a:fillRect/>
            </a:stretch>
          </a:blipFill>
        </p:spPr>
        <p:txBody>
          <a:bodyPr wrap="square" lIns="0" tIns="0" rIns="0" bIns="0" rtlCol="0"/>
          <a:lstStyle/>
          <a:p>
            <a:endParaRPr sz="1539"/>
          </a:p>
        </p:txBody>
      </p:sp>
      <p:sp>
        <p:nvSpPr>
          <p:cNvPr id="27" name="object 27"/>
          <p:cNvSpPr/>
          <p:nvPr/>
        </p:nvSpPr>
        <p:spPr>
          <a:xfrm>
            <a:off x="1497836" y="5316786"/>
            <a:ext cx="171631" cy="181997"/>
          </a:xfrm>
          <a:prstGeom prst="rect">
            <a:avLst/>
          </a:prstGeom>
          <a:blipFill>
            <a:blip r:embed="rId22" cstate="print"/>
            <a:stretch>
              <a:fillRect/>
            </a:stretch>
          </a:blipFill>
        </p:spPr>
        <p:txBody>
          <a:bodyPr wrap="square" lIns="0" tIns="0" rIns="0" bIns="0" rtlCol="0"/>
          <a:lstStyle/>
          <a:p>
            <a:endParaRPr sz="1539"/>
          </a:p>
        </p:txBody>
      </p:sp>
      <p:sp>
        <p:nvSpPr>
          <p:cNvPr id="28" name="object 28"/>
          <p:cNvSpPr/>
          <p:nvPr/>
        </p:nvSpPr>
        <p:spPr>
          <a:xfrm>
            <a:off x="2337503" y="4893048"/>
            <a:ext cx="216612" cy="229724"/>
          </a:xfrm>
          <a:prstGeom prst="rect">
            <a:avLst/>
          </a:prstGeom>
          <a:blipFill>
            <a:blip r:embed="rId23" cstate="print"/>
            <a:stretch>
              <a:fillRect/>
            </a:stretch>
          </a:blipFill>
        </p:spPr>
        <p:txBody>
          <a:bodyPr wrap="square" lIns="0" tIns="0" rIns="0" bIns="0" rtlCol="0"/>
          <a:lstStyle/>
          <a:p>
            <a:endParaRPr sz="1539"/>
          </a:p>
        </p:txBody>
      </p:sp>
      <p:sp>
        <p:nvSpPr>
          <p:cNvPr id="29" name="object 29"/>
          <p:cNvSpPr txBox="1"/>
          <p:nvPr/>
        </p:nvSpPr>
        <p:spPr>
          <a:xfrm>
            <a:off x="3155898" y="4650503"/>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
        <p:nvSpPr>
          <p:cNvPr id="30" name="object 30"/>
          <p:cNvSpPr/>
          <p:nvPr/>
        </p:nvSpPr>
        <p:spPr>
          <a:xfrm>
            <a:off x="1032039" y="5532249"/>
            <a:ext cx="367568" cy="367578"/>
          </a:xfrm>
          <a:prstGeom prst="rect">
            <a:avLst/>
          </a:prstGeom>
          <a:blipFill>
            <a:blip r:embed="rId24" cstate="print"/>
            <a:stretch>
              <a:fillRect/>
            </a:stretch>
          </a:blipFill>
        </p:spPr>
        <p:txBody>
          <a:bodyPr wrap="square" lIns="0" tIns="0" rIns="0" bIns="0" rtlCol="0"/>
          <a:lstStyle/>
          <a:p>
            <a:endParaRPr sz="1539"/>
          </a:p>
        </p:txBody>
      </p:sp>
    </p:spTree>
    <p:extLst>
      <p:ext uri="{BB962C8B-B14F-4D97-AF65-F5344CB8AC3E}">
        <p14:creationId xmlns:p14="http://schemas.microsoft.com/office/powerpoint/2010/main" val="315413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947606" y="4853107"/>
            <a:ext cx="1933055" cy="1806537"/>
          </a:xfrm>
          <a:custGeom>
            <a:avLst/>
            <a:gdLst/>
            <a:ahLst/>
            <a:cxnLst/>
            <a:rect l="l" t="t" r="r" b="b"/>
            <a:pathLst>
              <a:path w="2260600" h="2112645">
                <a:moveTo>
                  <a:pt x="0" y="2112324"/>
                </a:moveTo>
                <a:lnTo>
                  <a:pt x="2260079" y="2112324"/>
                </a:lnTo>
                <a:lnTo>
                  <a:pt x="2260079" y="0"/>
                </a:lnTo>
                <a:lnTo>
                  <a:pt x="0" y="0"/>
                </a:lnTo>
                <a:lnTo>
                  <a:pt x="0" y="2112324"/>
                </a:lnTo>
                <a:close/>
              </a:path>
            </a:pathLst>
          </a:custGeom>
          <a:solidFill>
            <a:srgbClr val="E3E6EA"/>
          </a:solidFill>
        </p:spPr>
        <p:txBody>
          <a:bodyPr wrap="square" lIns="0" tIns="0" rIns="0" bIns="0" rtlCol="0"/>
          <a:lstStyle/>
          <a:p>
            <a:endParaRPr sz="1539"/>
          </a:p>
        </p:txBody>
      </p:sp>
      <p:sp>
        <p:nvSpPr>
          <p:cNvPr id="3" name="object 3"/>
          <p:cNvSpPr txBox="1"/>
          <p:nvPr/>
        </p:nvSpPr>
        <p:spPr>
          <a:xfrm>
            <a:off x="7098160" y="48855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4" name="object 4"/>
          <p:cNvSpPr txBox="1">
            <a:spLocks noGrp="1"/>
          </p:cNvSpPr>
          <p:nvPr>
            <p:ph type="title"/>
          </p:nvPr>
        </p:nvSpPr>
        <p:spPr>
          <a:xfrm>
            <a:off x="740374" y="615602"/>
            <a:ext cx="7717825" cy="421013"/>
          </a:xfrm>
          <a:prstGeom prst="rect">
            <a:avLst/>
          </a:prstGeom>
        </p:spPr>
        <p:txBody>
          <a:bodyPr vert="horz" wrap="square" lIns="0" tIns="0" rIns="0" bIns="0" rtlCol="0">
            <a:spAutoFit/>
          </a:bodyPr>
          <a:lstStyle/>
          <a:p>
            <a:pPr marL="3476755"/>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86" dirty="0">
                <a:latin typeface="Times New Roman"/>
                <a:cs typeface="Times New Roman"/>
              </a:rPr>
              <a:t> </a:t>
            </a:r>
            <a:r>
              <a:rPr spc="13" dirty="0"/>
              <a:t>J</a:t>
            </a:r>
            <a:r>
              <a:rPr spc="17" dirty="0"/>
              <a:t>o</a:t>
            </a:r>
            <a:r>
              <a:rPr dirty="0"/>
              <a:t>i</a:t>
            </a:r>
            <a:r>
              <a:rPr spc="17" dirty="0"/>
              <a:t>n</a:t>
            </a:r>
            <a:r>
              <a:rPr dirty="0"/>
              <a:t>i</a:t>
            </a:r>
            <a:r>
              <a:rPr spc="17" dirty="0"/>
              <a:t>n</a:t>
            </a:r>
            <a:r>
              <a:rPr spc="13" dirty="0"/>
              <a:t>g</a:t>
            </a:r>
            <a:r>
              <a:rPr spc="77" dirty="0">
                <a:latin typeface="Times New Roman"/>
                <a:cs typeface="Times New Roman"/>
              </a:rPr>
              <a:t> </a:t>
            </a:r>
            <a:r>
              <a:rPr spc="13" dirty="0"/>
              <a:t>a</a:t>
            </a:r>
            <a:r>
              <a:rPr spc="90" dirty="0">
                <a:latin typeface="Times New Roman"/>
                <a:cs typeface="Times New Roman"/>
              </a:rPr>
              <a:t> </a:t>
            </a:r>
            <a:r>
              <a:rPr spc="9" dirty="0"/>
              <a:t>n</a:t>
            </a:r>
            <a:r>
              <a:rPr spc="21" dirty="0"/>
              <a:t>e</a:t>
            </a:r>
            <a:r>
              <a:rPr spc="13" dirty="0"/>
              <a:t>two</a:t>
            </a:r>
            <a:r>
              <a:rPr spc="17" dirty="0"/>
              <a:t>r</a:t>
            </a:r>
            <a:r>
              <a:rPr spc="13" dirty="0"/>
              <a:t>k</a:t>
            </a:r>
          </a:p>
        </p:txBody>
      </p:sp>
      <p:sp>
        <p:nvSpPr>
          <p:cNvPr id="5" name="object 5"/>
          <p:cNvSpPr txBox="1"/>
          <p:nvPr/>
        </p:nvSpPr>
        <p:spPr>
          <a:xfrm>
            <a:off x="771346" y="1367703"/>
            <a:ext cx="7168048" cy="3284874"/>
          </a:xfrm>
          <a:prstGeom prst="rect">
            <a:avLst/>
          </a:prstGeom>
        </p:spPr>
        <p:txBody>
          <a:bodyPr vert="horz" wrap="square" lIns="0" tIns="0" rIns="0" bIns="0" rtlCol="0">
            <a:spAutoFit/>
          </a:bodyPr>
          <a:lstStyle/>
          <a:p>
            <a:pPr marL="10860" marR="746066">
              <a:lnSpc>
                <a:spcPts val="2035"/>
              </a:lnSpc>
            </a:pPr>
            <a:r>
              <a:rPr sz="1881" dirty="0">
                <a:solidFill>
                  <a:srgbClr val="192450"/>
                </a:solidFill>
                <a:latin typeface="Arial"/>
                <a:cs typeface="Arial"/>
              </a:rPr>
              <a:t>In</a:t>
            </a:r>
            <a:r>
              <a:rPr sz="1881" spc="34"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 dirty="0">
                <a:solidFill>
                  <a:srgbClr val="192450"/>
                </a:solidFill>
                <a:latin typeface="Arial"/>
                <a:cs typeface="Arial"/>
              </a:rPr>
              <a:t>de</a:t>
            </a:r>
            <a:r>
              <a:rPr sz="1881" dirty="0">
                <a:solidFill>
                  <a:srgbClr val="192450"/>
                </a:solidFill>
                <a:latin typeface="Arial"/>
                <a:cs typeface="Arial"/>
              </a:rPr>
              <a:t>r</a:t>
            </a:r>
            <a:r>
              <a:rPr sz="1881" spc="30"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ted</a:t>
            </a:r>
            <a:r>
              <a:rPr sz="1881" spc="13"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availabl</a:t>
            </a:r>
            <a:r>
              <a:rPr sz="1881" dirty="0">
                <a:solidFill>
                  <a:srgbClr val="192450"/>
                </a:solidFill>
                <a:latin typeface="Arial"/>
                <a:cs typeface="Arial"/>
              </a:rPr>
              <a:t>e</a:t>
            </a:r>
            <a:r>
              <a:rPr sz="1881" spc="64" dirty="0">
                <a:solidFill>
                  <a:srgbClr val="192450"/>
                </a:solidFill>
                <a:latin typeface="Times New Roman"/>
                <a:cs typeface="Times New Roman"/>
              </a:rPr>
              <a:t> </a:t>
            </a:r>
            <a:r>
              <a:rPr sz="1881" dirty="0">
                <a:solidFill>
                  <a:srgbClr val="192450"/>
                </a:solidFill>
                <a:latin typeface="Arial"/>
                <a:cs typeface="Arial"/>
              </a:rPr>
              <a:t>Wifi</a:t>
            </a:r>
            <a:r>
              <a:rPr sz="1881" spc="43"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the</a:t>
            </a:r>
            <a:r>
              <a:rPr sz="1881" spc="-68" dirty="0">
                <a:solidFill>
                  <a:srgbClr val="192450"/>
                </a:solidFill>
                <a:latin typeface="Times New Roman"/>
                <a:cs typeface="Times New Roman"/>
              </a:rPr>
              <a:t> </a:t>
            </a:r>
            <a:r>
              <a:rPr sz="1881" dirty="0">
                <a:solidFill>
                  <a:srgbClr val="192450"/>
                </a:solidFill>
                <a:latin typeface="Arial"/>
                <a:cs typeface="Arial"/>
              </a:rPr>
              <a:t>AP</a:t>
            </a:r>
            <a:r>
              <a:rPr sz="1881"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r</a:t>
            </a:r>
            <a:r>
              <a:rPr sz="1881" spc="-4" dirty="0">
                <a:solidFill>
                  <a:srgbClr val="192450"/>
                </a:solidFill>
                <a:latin typeface="Arial"/>
                <a:cs typeface="Arial"/>
              </a:rPr>
              <a:t>amete</a:t>
            </a:r>
            <a:r>
              <a:rPr sz="1881" spc="-9" dirty="0">
                <a:solidFill>
                  <a:srgbClr val="192450"/>
                </a:solidFill>
                <a:latin typeface="Arial"/>
                <a:cs typeface="Arial"/>
              </a:rPr>
              <a:t>r</a:t>
            </a:r>
            <a:r>
              <a:rPr sz="1881" dirty="0">
                <a:solidFill>
                  <a:srgbClr val="192450"/>
                </a:solidFill>
                <a:latin typeface="Arial"/>
                <a:cs typeface="Arial"/>
              </a:rPr>
              <a:t>s</a:t>
            </a:r>
            <a:r>
              <a:rPr sz="1881" spc="9"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13" dirty="0">
                <a:solidFill>
                  <a:srgbClr val="192450"/>
                </a:solidFill>
                <a:latin typeface="Arial"/>
                <a:cs typeface="Arial"/>
              </a:rPr>
              <a:t>t</a:t>
            </a:r>
            <a:r>
              <a:rPr sz="1881" spc="-4" dirty="0">
                <a:solidFill>
                  <a:srgbClr val="192450"/>
                </a:solidFill>
                <a:latin typeface="Arial"/>
                <a:cs typeface="Arial"/>
              </a:rPr>
              <a:t>in</a:t>
            </a:r>
            <a:r>
              <a:rPr sz="1881" dirty="0">
                <a:solidFill>
                  <a:srgbClr val="192450"/>
                </a:solidFill>
                <a:latin typeface="Arial"/>
                <a:cs typeface="Arial"/>
              </a:rPr>
              <a:t>g</a:t>
            </a:r>
            <a:r>
              <a:rPr sz="1881" spc="38"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s</a:t>
            </a:r>
            <a:r>
              <a:rPr sz="1881" spc="51" dirty="0">
                <a:solidFill>
                  <a:srgbClr val="192450"/>
                </a:solidFill>
                <a:latin typeface="Times New Roman"/>
                <a:cs typeface="Times New Roman"/>
              </a:rPr>
              <a:t> </a:t>
            </a:r>
            <a:r>
              <a:rPr sz="1881" spc="-4" dirty="0">
                <a:solidFill>
                  <a:srgbClr val="192450"/>
                </a:solidFill>
                <a:latin typeface="Arial"/>
                <a:cs typeface="Arial"/>
              </a:rPr>
              <a:t>nee</a:t>
            </a:r>
            <a:r>
              <a:rPr sz="1881" spc="4" dirty="0">
                <a:solidFill>
                  <a:srgbClr val="192450"/>
                </a:solidFill>
                <a:latin typeface="Arial"/>
                <a:cs typeface="Arial"/>
              </a:rPr>
              <a:t>d</a:t>
            </a:r>
            <a:r>
              <a:rPr sz="1881" spc="-4" dirty="0">
                <a:solidFill>
                  <a:srgbClr val="192450"/>
                </a:solidFill>
                <a:latin typeface="Arial"/>
                <a:cs typeface="Arial"/>
              </a:rPr>
              <a:t>ed.</a:t>
            </a:r>
            <a:endParaRPr sz="1881">
              <a:latin typeface="Arial"/>
              <a:cs typeface="Arial"/>
            </a:endParaRPr>
          </a:p>
          <a:p>
            <a:pPr>
              <a:spcBef>
                <a:spcPts val="41"/>
              </a:spcBef>
            </a:pPr>
            <a:endParaRPr sz="1710">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9" dirty="0">
                <a:solidFill>
                  <a:srgbClr val="192450"/>
                </a:solidFill>
                <a:latin typeface="Arial"/>
                <a:cs typeface="Arial"/>
              </a:rPr>
              <a:t>SS</a:t>
            </a:r>
            <a:r>
              <a:rPr sz="1881" spc="-4" dirty="0">
                <a:solidFill>
                  <a:srgbClr val="192450"/>
                </a:solidFill>
                <a:latin typeface="Arial"/>
                <a:cs typeface="Arial"/>
              </a:rPr>
              <a:t>I</a:t>
            </a:r>
            <a:r>
              <a:rPr sz="1881" dirty="0">
                <a:solidFill>
                  <a:srgbClr val="192450"/>
                </a:solidFill>
                <a:latin typeface="Arial"/>
                <a:cs typeface="Arial"/>
              </a:rPr>
              <a:t>D</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dirty="0">
                <a:solidFill>
                  <a:srgbClr val="37A9DB"/>
                </a:solidFill>
                <a:latin typeface="Arial"/>
                <a:cs typeface="Arial"/>
              </a:rPr>
              <a:t>SIDTXT=</a:t>
            </a:r>
            <a:r>
              <a:rPr sz="1496" b="1" spc="4" dirty="0">
                <a:solidFill>
                  <a:srgbClr val="37A9DB"/>
                </a:solidFill>
                <a:latin typeface="Arial"/>
                <a:cs typeface="Arial"/>
              </a:rPr>
              <a:t>E</a:t>
            </a:r>
            <a:r>
              <a:rPr sz="1496" b="1" spc="-4" dirty="0">
                <a:solidFill>
                  <a:srgbClr val="37A9DB"/>
                </a:solidFill>
                <a:latin typeface="Arial"/>
                <a:cs typeface="Arial"/>
              </a:rPr>
              <a:t>NG-</a:t>
            </a:r>
            <a:r>
              <a:rPr sz="1496" b="1" dirty="0">
                <a:solidFill>
                  <a:srgbClr val="37A9DB"/>
                </a:solidFill>
                <a:latin typeface="Arial"/>
                <a:cs typeface="Arial"/>
              </a:rPr>
              <a:t>W</a:t>
            </a:r>
            <a:r>
              <a:rPr sz="1496" b="1" spc="-97" dirty="0">
                <a:solidFill>
                  <a:srgbClr val="37A9DB"/>
                </a:solidFill>
                <a:latin typeface="Arial"/>
                <a:cs typeface="Arial"/>
              </a:rPr>
              <a:t>P</a:t>
            </a:r>
            <a:r>
              <a:rPr sz="1496" b="1" dirty="0">
                <a:solidFill>
                  <a:srgbClr val="37A9DB"/>
                </a:solidFill>
                <a:latin typeface="Arial"/>
                <a:cs typeface="Arial"/>
              </a:rPr>
              <a:t>A</a:t>
            </a:r>
            <a:endParaRPr sz="1496">
              <a:latin typeface="Arial"/>
              <a:cs typeface="Arial"/>
            </a:endParaRPr>
          </a:p>
          <a:p>
            <a:pPr lvl="1">
              <a:spcBef>
                <a:spcPts val="12"/>
              </a:spcBef>
              <a:buClr>
                <a:srgbClr val="192450"/>
              </a:buClr>
              <a:buFont typeface="Arial"/>
              <a:buChar char="•"/>
            </a:pPr>
            <a:endParaRPr sz="1753">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43"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s</a:t>
            </a:r>
            <a:r>
              <a:rPr sz="1881" dirty="0">
                <a:solidFill>
                  <a:srgbClr val="192450"/>
                </a:solidFill>
                <a:latin typeface="Arial"/>
                <a:cs typeface="Arial"/>
              </a:rPr>
              <a:t>s</a:t>
            </a:r>
            <a:r>
              <a:rPr sz="1881" spc="9" dirty="0">
                <a:solidFill>
                  <a:srgbClr val="192450"/>
                </a:solidFill>
                <a:latin typeface="Arial"/>
                <a:cs typeface="Arial"/>
              </a:rPr>
              <a:t>w</a:t>
            </a:r>
            <a:r>
              <a:rPr sz="1881" spc="-4" dirty="0">
                <a:solidFill>
                  <a:srgbClr val="192450"/>
                </a:solidFill>
                <a:latin typeface="Arial"/>
                <a:cs typeface="Arial"/>
              </a:rPr>
              <a:t>o</a:t>
            </a:r>
            <a:r>
              <a:rPr sz="1881" dirty="0">
                <a:solidFill>
                  <a:srgbClr val="192450"/>
                </a:solidFill>
                <a:latin typeface="Arial"/>
                <a:cs typeface="Arial"/>
              </a:rPr>
              <a:t>rd</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spc="4"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34" dirty="0">
                <a:solidFill>
                  <a:srgbClr val="37A9DB"/>
                </a:solidFill>
                <a:latin typeface="Arial"/>
                <a:cs typeface="Arial"/>
              </a:rPr>
              <a:t>w</a:t>
            </a:r>
            <a:r>
              <a:rPr sz="1496" b="1" dirty="0">
                <a:solidFill>
                  <a:srgbClr val="37A9DB"/>
                </a:solidFill>
                <a:latin typeface="Arial"/>
                <a:cs typeface="Arial"/>
              </a:rPr>
              <a:t>p</a:t>
            </a:r>
            <a:r>
              <a:rPr sz="1496" b="1" spc="-4" dirty="0">
                <a:solidFill>
                  <a:srgbClr val="37A9DB"/>
                </a:solidFill>
                <a:latin typeface="Arial"/>
                <a:cs typeface="Arial"/>
              </a:rPr>
              <a:t>a</a:t>
            </a:r>
            <a:r>
              <a:rPr sz="1496" b="1" dirty="0">
                <a:solidFill>
                  <a:srgbClr val="37A9DB"/>
                </a:solidFill>
                <a:latin typeface="Arial"/>
                <a:cs typeface="Arial"/>
              </a:rPr>
              <a:t>_</a:t>
            </a:r>
            <a:r>
              <a:rPr sz="1496" b="1" spc="-4" dirty="0">
                <a:solidFill>
                  <a:srgbClr val="37A9DB"/>
                </a:solidFill>
                <a:latin typeface="Arial"/>
                <a:cs typeface="Arial"/>
              </a:rPr>
              <a:t>psk</a:t>
            </a:r>
            <a:r>
              <a:rPr sz="1496" b="1" dirty="0">
                <a:solidFill>
                  <a:srgbClr val="37A9DB"/>
                </a:solidFill>
                <a:latin typeface="Arial"/>
                <a:cs typeface="Arial"/>
              </a:rPr>
              <a:t>_text,</a:t>
            </a:r>
            <a:r>
              <a:rPr sz="1496" b="1" spc="-9" dirty="0">
                <a:solidFill>
                  <a:srgbClr val="37A9DB"/>
                </a:solidFill>
                <a:latin typeface="Arial"/>
                <a:cs typeface="Arial"/>
              </a:rPr>
              <a:t>h</a:t>
            </a:r>
            <a:r>
              <a:rPr sz="1496" b="1" spc="-4" dirty="0">
                <a:solidFill>
                  <a:srgbClr val="37A9DB"/>
                </a:solidFill>
                <a:latin typeface="Arial"/>
                <a:cs typeface="Arial"/>
              </a:rPr>
              <a:t>ello</a:t>
            </a:r>
            <a:r>
              <a:rPr sz="1496" b="1" spc="34" dirty="0">
                <a:solidFill>
                  <a:srgbClr val="37A9DB"/>
                </a:solidFill>
                <a:latin typeface="Arial"/>
                <a:cs typeface="Arial"/>
              </a:rPr>
              <a:t>w</a:t>
            </a:r>
            <a:r>
              <a:rPr sz="1496" b="1" dirty="0">
                <a:solidFill>
                  <a:srgbClr val="37A9DB"/>
                </a:solidFill>
                <a:latin typeface="Arial"/>
                <a:cs typeface="Arial"/>
              </a:rPr>
              <a:t>orld</a:t>
            </a:r>
            <a:endParaRPr sz="1496">
              <a:latin typeface="Arial"/>
              <a:cs typeface="Arial"/>
            </a:endParaRPr>
          </a:p>
          <a:p>
            <a:pPr lvl="1">
              <a:spcBef>
                <a:spcPts val="16"/>
              </a:spcBef>
              <a:buClr>
                <a:srgbClr val="192450"/>
              </a:buClr>
              <a:buFont typeface="Arial"/>
              <a:buChar char="•"/>
            </a:pPr>
            <a:endParaRPr sz="1967">
              <a:latin typeface="Times New Roman"/>
              <a:cs typeface="Times New Roman"/>
            </a:endParaRPr>
          </a:p>
          <a:p>
            <a:pPr marL="178643" marR="4344" indent="-167783">
              <a:lnSpc>
                <a:spcPts val="2035"/>
              </a:lnSpc>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spc="-4" dirty="0">
                <a:solidFill>
                  <a:srgbClr val="192450"/>
                </a:solidFill>
                <a:latin typeface="Arial"/>
                <a:cs typeface="Arial"/>
              </a:rPr>
              <a:t>p</a:t>
            </a:r>
            <a:r>
              <a:rPr sz="1881" dirty="0">
                <a:solidFill>
                  <a:srgbClr val="192450"/>
                </a:solidFill>
                <a:latin typeface="Arial"/>
                <a:cs typeface="Arial"/>
              </a:rPr>
              <a:t>r</a:t>
            </a:r>
            <a:r>
              <a:rPr sz="1881" spc="-4" dirty="0">
                <a:solidFill>
                  <a:srgbClr val="192450"/>
                </a:solidFill>
                <a:latin typeface="Arial"/>
                <a:cs typeface="Arial"/>
              </a:rPr>
              <a:t>i</a:t>
            </a:r>
            <a:r>
              <a:rPr sz="1881" spc="-9" dirty="0">
                <a:solidFill>
                  <a:srgbClr val="192450"/>
                </a:solidFill>
                <a:latin typeface="Arial"/>
                <a:cs typeface="Arial"/>
              </a:rPr>
              <a:t>v</a:t>
            </a:r>
            <a:r>
              <a:rPr sz="1881" spc="-4" dirty="0">
                <a:solidFill>
                  <a:srgbClr val="192450"/>
                </a:solidFill>
                <a:latin typeface="Arial"/>
                <a:cs typeface="Arial"/>
              </a:rPr>
              <a:t>a</a:t>
            </a:r>
            <a:r>
              <a:rPr sz="1881" spc="4" dirty="0">
                <a:solidFill>
                  <a:srgbClr val="192450"/>
                </a:solidFill>
                <a:latin typeface="Arial"/>
                <a:cs typeface="Arial"/>
              </a:rPr>
              <a:t>c</a:t>
            </a:r>
            <a:r>
              <a:rPr sz="1881" dirty="0">
                <a:solidFill>
                  <a:srgbClr val="192450"/>
                </a:solidFill>
                <a:latin typeface="Arial"/>
                <a:cs typeface="Arial"/>
              </a:rPr>
              <a:t>y</a:t>
            </a:r>
            <a:r>
              <a:rPr sz="1881" spc="30"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(0=</a:t>
            </a:r>
            <a:r>
              <a:rPr sz="1881" spc="4" dirty="0">
                <a:solidFill>
                  <a:srgbClr val="192450"/>
                </a:solidFill>
                <a:latin typeface="Arial"/>
                <a:cs typeface="Arial"/>
              </a:rPr>
              <a:t>n</a:t>
            </a:r>
            <a:r>
              <a:rPr sz="1881" spc="-4" dirty="0">
                <a:solidFill>
                  <a:srgbClr val="192450"/>
                </a:solidFill>
                <a:latin typeface="Arial"/>
                <a:cs typeface="Arial"/>
              </a:rPr>
              <a:t>o</a:t>
            </a:r>
            <a:r>
              <a:rPr sz="1881" spc="-9" dirty="0">
                <a:solidFill>
                  <a:srgbClr val="192450"/>
                </a:solidFill>
                <a:latin typeface="Arial"/>
                <a:cs typeface="Arial"/>
              </a:rPr>
              <a:t>n</a:t>
            </a:r>
            <a:r>
              <a:rPr sz="1881" spc="-4" dirty="0">
                <a:solidFill>
                  <a:srgbClr val="192450"/>
                </a:solidFill>
                <a:latin typeface="Arial"/>
                <a:cs typeface="Arial"/>
              </a:rPr>
              <a:t>e</a:t>
            </a:r>
            <a:r>
              <a:rPr sz="1881" dirty="0">
                <a:solidFill>
                  <a:srgbClr val="192450"/>
                </a:solidFill>
                <a:latin typeface="Arial"/>
                <a:cs typeface="Arial"/>
              </a:rPr>
              <a:t>,</a:t>
            </a:r>
            <a:r>
              <a:rPr sz="1881" spc="13" dirty="0">
                <a:solidFill>
                  <a:srgbClr val="192450"/>
                </a:solidFill>
                <a:latin typeface="Times New Roman"/>
                <a:cs typeface="Times New Roman"/>
              </a:rPr>
              <a:t> </a:t>
            </a:r>
            <a:r>
              <a:rPr sz="1881" spc="-4" dirty="0">
                <a:solidFill>
                  <a:srgbClr val="192450"/>
                </a:solidFill>
                <a:latin typeface="Arial"/>
                <a:cs typeface="Arial"/>
              </a:rPr>
              <a:t>1</a:t>
            </a:r>
            <a:r>
              <a:rPr sz="1881" spc="4" dirty="0">
                <a:solidFill>
                  <a:srgbClr val="192450"/>
                </a:solidFill>
                <a:latin typeface="Arial"/>
                <a:cs typeface="Arial"/>
              </a:rPr>
              <a:t>=</a:t>
            </a:r>
            <a:r>
              <a:rPr sz="1881" dirty="0">
                <a:solidFill>
                  <a:srgbClr val="192450"/>
                </a:solidFill>
                <a:latin typeface="Arial"/>
                <a:cs typeface="Arial"/>
              </a:rPr>
              <a:t>WE</a:t>
            </a:r>
            <a:r>
              <a:rPr sz="1881" spc="-248" dirty="0">
                <a:solidFill>
                  <a:srgbClr val="192450"/>
                </a:solidFill>
                <a:latin typeface="Arial"/>
                <a:cs typeface="Arial"/>
              </a:rPr>
              <a:t>P</a:t>
            </a:r>
            <a:r>
              <a:rPr sz="1881" dirty="0">
                <a:solidFill>
                  <a:srgbClr val="192450"/>
                </a:solidFill>
                <a:latin typeface="Arial"/>
                <a:cs typeface="Arial"/>
              </a:rPr>
              <a:t>,</a:t>
            </a:r>
            <a:r>
              <a:rPr sz="1881" spc="21" dirty="0">
                <a:solidFill>
                  <a:srgbClr val="192450"/>
                </a:solidFill>
                <a:latin typeface="Times New Roman"/>
                <a:cs typeface="Times New Roman"/>
              </a:rPr>
              <a:t> </a:t>
            </a:r>
            <a:r>
              <a:rPr sz="1881" spc="-4" dirty="0">
                <a:solidFill>
                  <a:srgbClr val="192450"/>
                </a:solidFill>
                <a:latin typeface="Arial"/>
                <a:cs typeface="Arial"/>
              </a:rPr>
              <a:t>2</a:t>
            </a:r>
            <a:r>
              <a:rPr sz="1881" spc="26" dirty="0">
                <a:solidFill>
                  <a:srgbClr val="192450"/>
                </a:solidFill>
                <a:latin typeface="Arial"/>
                <a:cs typeface="Arial"/>
              </a:rPr>
              <a:t>=</a:t>
            </a:r>
            <a:r>
              <a:rPr sz="1881" dirty="0">
                <a:solidFill>
                  <a:srgbClr val="192450"/>
                </a:solidFill>
                <a:latin typeface="Arial"/>
                <a:cs typeface="Arial"/>
              </a:rPr>
              <a:t>W</a:t>
            </a:r>
            <a:r>
              <a:rPr sz="1881" spc="-141" dirty="0">
                <a:solidFill>
                  <a:srgbClr val="192450"/>
                </a:solidFill>
                <a:latin typeface="Arial"/>
                <a:cs typeface="Arial"/>
              </a:rPr>
              <a:t>P</a:t>
            </a:r>
            <a:r>
              <a:rPr sz="1881" spc="-4" dirty="0">
                <a:solidFill>
                  <a:srgbClr val="192450"/>
                </a:solidFill>
                <a:latin typeface="Arial"/>
                <a:cs typeface="Arial"/>
              </a:rPr>
              <a:t>A</a:t>
            </a:r>
            <a:r>
              <a:rPr sz="1881" spc="4" dirty="0">
                <a:solidFill>
                  <a:srgbClr val="192450"/>
                </a:solidFill>
                <a:latin typeface="Arial"/>
                <a:cs typeface="Arial"/>
              </a:rPr>
              <a:t>-</a:t>
            </a:r>
            <a:r>
              <a:rPr sz="1881" dirty="0">
                <a:solidFill>
                  <a:srgbClr val="192450"/>
                </a:solidFill>
                <a:latin typeface="Arial"/>
                <a:cs typeface="Arial"/>
              </a:rPr>
              <a:t>Person</a:t>
            </a:r>
            <a:r>
              <a:rPr sz="1881" spc="-13" dirty="0">
                <a:solidFill>
                  <a:srgbClr val="192450"/>
                </a:solidFill>
                <a:latin typeface="Arial"/>
                <a:cs typeface="Arial"/>
              </a:rPr>
              <a:t>a</a:t>
            </a:r>
            <a:r>
              <a:rPr sz="1881" dirty="0">
                <a:solidFill>
                  <a:srgbClr val="192450"/>
                </a:solidFill>
                <a:latin typeface="Arial"/>
                <a:cs typeface="Arial"/>
              </a:rPr>
              <a:t>l</a:t>
            </a:r>
            <a:r>
              <a:rPr sz="1881" dirty="0">
                <a:solidFill>
                  <a:srgbClr val="192450"/>
                </a:solidFill>
                <a:latin typeface="Times New Roman"/>
                <a:cs typeface="Times New Roman"/>
              </a:rPr>
              <a:t> </a:t>
            </a:r>
            <a:r>
              <a:rPr sz="1881" dirty="0">
                <a:solidFill>
                  <a:srgbClr val="192450"/>
                </a:solidFill>
                <a:latin typeface="Arial"/>
                <a:cs typeface="Arial"/>
              </a:rPr>
              <a:t>(TKI</a:t>
            </a:r>
            <a:r>
              <a:rPr sz="1881" spc="-13" dirty="0">
                <a:solidFill>
                  <a:srgbClr val="192450"/>
                </a:solidFill>
                <a:latin typeface="Arial"/>
                <a:cs typeface="Arial"/>
              </a:rPr>
              <a:t>P</a:t>
            </a:r>
            <a:r>
              <a:rPr sz="1881" spc="-4" dirty="0">
                <a:solidFill>
                  <a:srgbClr val="192450"/>
                </a:solidFill>
                <a:latin typeface="Arial"/>
                <a:cs typeface="Arial"/>
              </a:rPr>
              <a:t>/</a:t>
            </a:r>
            <a:r>
              <a:rPr sz="1881" spc="-9" dirty="0">
                <a:solidFill>
                  <a:srgbClr val="192450"/>
                </a:solidFill>
                <a:latin typeface="Arial"/>
                <a:cs typeface="Arial"/>
              </a:rPr>
              <a:t>A</a:t>
            </a:r>
            <a:r>
              <a:rPr sz="1881" dirty="0">
                <a:solidFill>
                  <a:srgbClr val="192450"/>
                </a:solidFill>
                <a:latin typeface="Arial"/>
                <a:cs typeface="Arial"/>
              </a:rPr>
              <a:t>E</a:t>
            </a:r>
            <a:r>
              <a:rPr sz="1881" spc="-13" dirty="0">
                <a:solidFill>
                  <a:srgbClr val="192450"/>
                </a:solidFill>
                <a:latin typeface="Arial"/>
                <a:cs typeface="Arial"/>
              </a:rPr>
              <a:t>S</a:t>
            </a:r>
            <a:r>
              <a:rPr sz="1881" dirty="0">
                <a:solidFill>
                  <a:srgbClr val="192450"/>
                </a:solidFill>
                <a:latin typeface="Arial"/>
                <a:cs typeface="Arial"/>
              </a:rPr>
              <a:t>)</a:t>
            </a:r>
            <a:r>
              <a:rPr sz="1881" spc="51"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3" dirty="0">
                <a:solidFill>
                  <a:srgbClr val="192450"/>
                </a:solidFill>
                <a:latin typeface="Times New Roman"/>
                <a:cs typeface="Times New Roman"/>
              </a:rPr>
              <a:t> </a:t>
            </a:r>
            <a:r>
              <a:rPr sz="1881" dirty="0">
                <a:solidFill>
                  <a:srgbClr val="192450"/>
                </a:solidFill>
                <a:latin typeface="Arial"/>
                <a:cs typeface="Arial"/>
              </a:rPr>
              <a:t>W</a:t>
            </a:r>
            <a:r>
              <a:rPr sz="1881" spc="-141" dirty="0">
                <a:solidFill>
                  <a:srgbClr val="192450"/>
                </a:solidFill>
                <a:latin typeface="Arial"/>
                <a:cs typeface="Arial"/>
              </a:rPr>
              <a:t>P</a:t>
            </a:r>
            <a:r>
              <a:rPr sz="1881" dirty="0">
                <a:solidFill>
                  <a:srgbClr val="192450"/>
                </a:solidFill>
                <a:latin typeface="Arial"/>
                <a:cs typeface="Arial"/>
              </a:rPr>
              <a:t>A2</a:t>
            </a:r>
            <a:r>
              <a:rPr sz="1881" spc="4" dirty="0">
                <a:solidFill>
                  <a:srgbClr val="192450"/>
                </a:solidFill>
                <a:latin typeface="Arial"/>
                <a:cs typeface="Arial"/>
              </a:rPr>
              <a:t>-</a:t>
            </a:r>
            <a:r>
              <a:rPr sz="1881" dirty="0">
                <a:solidFill>
                  <a:srgbClr val="192450"/>
                </a:solidFill>
                <a:latin typeface="Arial"/>
                <a:cs typeface="Arial"/>
              </a:rPr>
              <a:t>Per</a:t>
            </a:r>
            <a:r>
              <a:rPr sz="1881" spc="4" dirty="0">
                <a:solidFill>
                  <a:srgbClr val="192450"/>
                </a:solidFill>
                <a:latin typeface="Arial"/>
                <a:cs typeface="Arial"/>
              </a:rPr>
              <a:t>s</a:t>
            </a:r>
            <a:r>
              <a:rPr sz="1881" spc="-4" dirty="0">
                <a:solidFill>
                  <a:srgbClr val="192450"/>
                </a:solidFill>
                <a:latin typeface="Arial"/>
                <a:cs typeface="Arial"/>
              </a:rPr>
              <a:t>ona</a:t>
            </a:r>
            <a:r>
              <a:rPr sz="1881" dirty="0">
                <a:solidFill>
                  <a:srgbClr val="192450"/>
                </a:solidFill>
                <a:latin typeface="Arial"/>
                <a:cs typeface="Arial"/>
              </a:rPr>
              <a:t>l</a:t>
            </a:r>
            <a:r>
              <a:rPr sz="1881" spc="17" dirty="0">
                <a:solidFill>
                  <a:srgbClr val="192450"/>
                </a:solidFill>
                <a:latin typeface="Times New Roman"/>
                <a:cs typeface="Times New Roman"/>
              </a:rPr>
              <a:t> </a:t>
            </a:r>
            <a:r>
              <a:rPr sz="1881" dirty="0">
                <a:solidFill>
                  <a:srgbClr val="192450"/>
                </a:solidFill>
                <a:latin typeface="Arial"/>
                <a:cs typeface="Arial"/>
              </a:rPr>
              <a:t>(TKI</a:t>
            </a:r>
            <a:r>
              <a:rPr sz="1881" spc="-13" dirty="0">
                <a:solidFill>
                  <a:srgbClr val="192450"/>
                </a:solidFill>
                <a:latin typeface="Arial"/>
                <a:cs typeface="Arial"/>
              </a:rPr>
              <a:t>P</a:t>
            </a:r>
            <a:r>
              <a:rPr sz="1881" spc="-4" dirty="0">
                <a:solidFill>
                  <a:srgbClr val="192450"/>
                </a:solidFill>
                <a:latin typeface="Arial"/>
                <a:cs typeface="Arial"/>
              </a:rPr>
              <a:t>/</a:t>
            </a:r>
            <a:r>
              <a:rPr sz="1881" spc="-9" dirty="0">
                <a:solidFill>
                  <a:srgbClr val="192450"/>
                </a:solidFill>
                <a:latin typeface="Arial"/>
                <a:cs typeface="Arial"/>
              </a:rPr>
              <a:t>A</a:t>
            </a:r>
            <a:r>
              <a:rPr sz="1881" dirty="0">
                <a:solidFill>
                  <a:srgbClr val="192450"/>
                </a:solidFill>
                <a:latin typeface="Arial"/>
                <a:cs typeface="Arial"/>
              </a:rPr>
              <a:t>E</a:t>
            </a:r>
            <a:r>
              <a:rPr sz="1881" spc="-9" dirty="0">
                <a:solidFill>
                  <a:srgbClr val="192450"/>
                </a:solidFill>
                <a:latin typeface="Arial"/>
                <a:cs typeface="Arial"/>
              </a:rPr>
              <a:t>S</a:t>
            </a:r>
            <a:r>
              <a:rPr sz="1881" spc="4" dirty="0">
                <a:solidFill>
                  <a:srgbClr val="192450"/>
                </a:solidFill>
                <a:latin typeface="Arial"/>
                <a:cs typeface="Arial"/>
              </a:rPr>
              <a:t>)</a:t>
            </a:r>
            <a:r>
              <a:rPr sz="1881" dirty="0">
                <a:solidFill>
                  <a:srgbClr val="192450"/>
                </a:solidFill>
                <a:latin typeface="Arial"/>
                <a:cs typeface="Arial"/>
              </a:rPr>
              <a:t>)</a:t>
            </a:r>
            <a:endParaRPr sz="1881">
              <a:latin typeface="Arial"/>
              <a:cs typeface="Arial"/>
            </a:endParaRPr>
          </a:p>
          <a:p>
            <a:pPr marL="513667" lvl="1" indent="-168326">
              <a:spcBef>
                <a:spcPts val="381"/>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4" dirty="0">
                <a:solidFill>
                  <a:srgbClr val="37A9DB"/>
                </a:solidFill>
                <a:latin typeface="Arial"/>
                <a:cs typeface="Arial"/>
              </a:rPr>
              <a:t>pr</a:t>
            </a:r>
            <a:r>
              <a:rPr sz="1496" b="1" spc="13" dirty="0">
                <a:solidFill>
                  <a:srgbClr val="37A9DB"/>
                </a:solidFill>
                <a:latin typeface="Arial"/>
                <a:cs typeface="Arial"/>
              </a:rPr>
              <a:t>i</a:t>
            </a:r>
            <a:r>
              <a:rPr sz="1496" b="1" spc="-13" dirty="0">
                <a:solidFill>
                  <a:srgbClr val="37A9DB"/>
                </a:solidFill>
                <a:latin typeface="Arial"/>
                <a:cs typeface="Arial"/>
              </a:rPr>
              <a:t>v</a:t>
            </a:r>
            <a:r>
              <a:rPr sz="1496" b="1" spc="9" dirty="0">
                <a:solidFill>
                  <a:srgbClr val="37A9DB"/>
                </a:solidFill>
                <a:latin typeface="Arial"/>
                <a:cs typeface="Arial"/>
              </a:rPr>
              <a:t>_</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a:t>
            </a:r>
            <a:r>
              <a:rPr sz="1496" b="1" spc="4" dirty="0">
                <a:solidFill>
                  <a:srgbClr val="37A9DB"/>
                </a:solidFill>
                <a:latin typeface="Arial"/>
                <a:cs typeface="Arial"/>
              </a:rPr>
              <a:t>e</a:t>
            </a:r>
            <a:r>
              <a:rPr sz="1496" b="1" dirty="0">
                <a:solidFill>
                  <a:srgbClr val="37A9DB"/>
                </a:solidFill>
                <a:latin typeface="Arial"/>
                <a:cs typeface="Arial"/>
              </a:rPr>
              <a:t>,2</a:t>
            </a:r>
            <a:endParaRPr sz="1496">
              <a:latin typeface="Arial"/>
              <a:cs typeface="Arial"/>
            </a:endParaRPr>
          </a:p>
        </p:txBody>
      </p:sp>
      <p:sp>
        <p:nvSpPr>
          <p:cNvPr id="6" name="object 6"/>
          <p:cNvSpPr txBox="1"/>
          <p:nvPr/>
        </p:nvSpPr>
        <p:spPr>
          <a:xfrm>
            <a:off x="771351" y="4903523"/>
            <a:ext cx="5966406" cy="57092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(1</a:t>
            </a:r>
            <a:r>
              <a:rPr sz="1881" spc="26"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S</a:t>
            </a:r>
            <a:r>
              <a:rPr sz="1881" spc="-141" dirty="0">
                <a:solidFill>
                  <a:srgbClr val="192450"/>
                </a:solidFill>
                <a:latin typeface="Arial"/>
                <a:cs typeface="Arial"/>
              </a:rPr>
              <a:t>T</a:t>
            </a:r>
            <a:r>
              <a:rPr sz="1881" dirty="0">
                <a:solidFill>
                  <a:srgbClr val="192450"/>
                </a:solidFill>
                <a:latin typeface="Arial"/>
                <a:cs typeface="Arial"/>
              </a:rPr>
              <a:t>A,</a:t>
            </a:r>
            <a:r>
              <a:rPr sz="1881" spc="43" dirty="0">
                <a:solidFill>
                  <a:srgbClr val="192450"/>
                </a:solidFill>
                <a:latin typeface="Times New Roman"/>
                <a:cs typeface="Times New Roman"/>
              </a:rPr>
              <a:t> </a:t>
            </a:r>
            <a:r>
              <a:rPr sz="1881" dirty="0">
                <a:solidFill>
                  <a:srgbClr val="192450"/>
                </a:solidFill>
                <a:latin typeface="Arial"/>
                <a:cs typeface="Arial"/>
              </a:rPr>
              <a:t>2</a:t>
            </a:r>
            <a:r>
              <a:rPr sz="1881" spc="43"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I</a:t>
            </a:r>
            <a:r>
              <a:rPr sz="1881" spc="-13" dirty="0">
                <a:solidFill>
                  <a:srgbClr val="192450"/>
                </a:solidFill>
                <a:latin typeface="Arial"/>
                <a:cs typeface="Arial"/>
              </a:rPr>
              <a:t>B</a:t>
            </a:r>
            <a:r>
              <a:rPr sz="1881" dirty="0">
                <a:solidFill>
                  <a:srgbClr val="192450"/>
                </a:solidFill>
                <a:latin typeface="Arial"/>
                <a:cs typeface="Arial"/>
              </a:rPr>
              <a:t>S</a:t>
            </a:r>
            <a:r>
              <a:rPr sz="1881" spc="-13" dirty="0">
                <a:solidFill>
                  <a:srgbClr val="192450"/>
                </a:solidFill>
                <a:latin typeface="Arial"/>
                <a:cs typeface="Arial"/>
              </a:rPr>
              <a:t>S</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3</a:t>
            </a:r>
            <a:r>
              <a:rPr sz="1881" spc="51" dirty="0">
                <a:solidFill>
                  <a:srgbClr val="192450"/>
                </a:solidFill>
                <a:latin typeface="Times New Roman"/>
                <a:cs typeface="Times New Roman"/>
              </a:rPr>
              <a:t> </a:t>
            </a:r>
            <a:r>
              <a:rPr sz="1881" dirty="0">
                <a:solidFill>
                  <a:srgbClr val="192450"/>
                </a:solidFill>
                <a:latin typeface="Arial"/>
                <a:cs typeface="Arial"/>
              </a:rPr>
              <a:t>=</a:t>
            </a:r>
            <a:r>
              <a:rPr sz="1881" spc="38" dirty="0">
                <a:solidFill>
                  <a:srgbClr val="192450"/>
                </a:solidFill>
                <a:latin typeface="Times New Roman"/>
                <a:cs typeface="Times New Roman"/>
              </a:rPr>
              <a:t> </a:t>
            </a:r>
            <a:r>
              <a:rPr sz="1881" dirty="0">
                <a:solidFill>
                  <a:srgbClr val="192450"/>
                </a:solidFill>
                <a:latin typeface="Arial"/>
                <a:cs typeface="Arial"/>
              </a:rPr>
              <a:t>Min</a:t>
            </a:r>
            <a:r>
              <a:rPr sz="1881" spc="-4" dirty="0">
                <a:solidFill>
                  <a:srgbClr val="192450"/>
                </a:solidFill>
                <a:latin typeface="Arial"/>
                <a:cs typeface="Arial"/>
              </a:rPr>
              <a:t>i</a:t>
            </a:r>
            <a:r>
              <a:rPr sz="1881" dirty="0">
                <a:solidFill>
                  <a:srgbClr val="192450"/>
                </a:solidFill>
                <a:latin typeface="Arial"/>
                <a:cs typeface="Arial"/>
              </a:rPr>
              <a:t>A</a:t>
            </a:r>
            <a:r>
              <a:rPr sz="1881" spc="-13" dirty="0">
                <a:solidFill>
                  <a:srgbClr val="192450"/>
                </a:solidFill>
                <a:latin typeface="Arial"/>
                <a:cs typeface="Arial"/>
              </a:rPr>
              <a:t>P</a:t>
            </a:r>
            <a:r>
              <a:rPr sz="1881" dirty="0">
                <a:solidFill>
                  <a:srgbClr val="192450"/>
                </a:solidFill>
                <a:latin typeface="Arial"/>
                <a:cs typeface="Arial"/>
              </a:rPr>
              <a:t>)</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9" dirty="0">
                <a:solidFill>
                  <a:srgbClr val="37A9DB"/>
                </a:solidFill>
                <a:latin typeface="Arial"/>
                <a:cs typeface="Arial"/>
              </a:rPr>
              <a:t>m</a:t>
            </a:r>
            <a:r>
              <a:rPr sz="1496" b="1" dirty="0">
                <a:solidFill>
                  <a:srgbClr val="37A9DB"/>
                </a:solidFill>
                <a:latin typeface="Arial"/>
                <a:cs typeface="Arial"/>
              </a:rPr>
              <a:t>o</a:t>
            </a:r>
            <a:r>
              <a:rPr sz="1496" b="1" spc="-9" dirty="0">
                <a:solidFill>
                  <a:srgbClr val="37A9DB"/>
                </a:solidFill>
                <a:latin typeface="Arial"/>
                <a:cs typeface="Arial"/>
              </a:rPr>
              <a:t>d</a:t>
            </a:r>
            <a:r>
              <a:rPr sz="1496" b="1" spc="9" dirty="0">
                <a:solidFill>
                  <a:srgbClr val="37A9DB"/>
                </a:solidFill>
                <a:latin typeface="Arial"/>
                <a:cs typeface="Arial"/>
              </a:rPr>
              <a:t>e</a:t>
            </a:r>
            <a:r>
              <a:rPr sz="1496" b="1" dirty="0">
                <a:solidFill>
                  <a:srgbClr val="37A9DB"/>
                </a:solidFill>
                <a:latin typeface="Arial"/>
                <a:cs typeface="Arial"/>
              </a:rPr>
              <a:t>,1</a:t>
            </a:r>
            <a:endParaRPr sz="1496">
              <a:latin typeface="Arial"/>
              <a:cs typeface="Arial"/>
            </a:endParaRPr>
          </a:p>
        </p:txBody>
      </p:sp>
      <p:sp>
        <p:nvSpPr>
          <p:cNvPr id="7" name="object 7"/>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12</a:t>
            </a:r>
            <a:r>
              <a:rPr sz="1112" spc="4" dirty="0">
                <a:solidFill>
                  <a:srgbClr val="FFFFFF"/>
                </a:solidFill>
                <a:latin typeface="Arial"/>
                <a:cs typeface="Arial"/>
              </a:rPr>
              <a:t>9</a:t>
            </a:r>
            <a:endParaRPr sz="1112">
              <a:latin typeface="Arial"/>
              <a:cs typeface="Arial"/>
            </a:endParaRPr>
          </a:p>
        </p:txBody>
      </p:sp>
      <p:graphicFrame>
        <p:nvGraphicFramePr>
          <p:cNvPr id="8" name="object 8"/>
          <p:cNvGraphicFramePr>
            <a:graphicFrameLocks noGrp="1"/>
          </p:cNvGraphicFramePr>
          <p:nvPr/>
        </p:nvGraphicFramePr>
        <p:xfrm>
          <a:off x="7415677" y="5420244"/>
          <a:ext cx="462335" cy="522658"/>
        </p:xfrm>
        <a:graphic>
          <a:graphicData uri="http://schemas.openxmlformats.org/drawingml/2006/table">
            <a:tbl>
              <a:tblPr firstRow="1" bandRow="1">
                <a:tableStyleId>{2D5ABB26-0587-4C30-8999-92F81FD0307C}</a:tableStyleId>
              </a:tblPr>
              <a:tblGrid>
                <a:gridCol w="338848"/>
                <a:gridCol w="123487"/>
              </a:tblGrid>
              <a:tr h="261324">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34">
                <a:tc gridSpan="2">
                  <a:txBody>
                    <a:bodyPr/>
                    <a:lstStyle/>
                    <a:p>
                      <a:pPr marL="96520">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1698371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025047" y="2208338"/>
            <a:ext cx="3855249" cy="4451456"/>
          </a:xfrm>
          <a:custGeom>
            <a:avLst/>
            <a:gdLst/>
            <a:ahLst/>
            <a:cxnLst/>
            <a:rect l="l" t="t" r="r" b="b"/>
            <a:pathLst>
              <a:path w="4508500" h="5205730">
                <a:moveTo>
                  <a:pt x="0" y="5205221"/>
                </a:moveTo>
                <a:lnTo>
                  <a:pt x="4508418" y="5205221"/>
                </a:lnTo>
                <a:lnTo>
                  <a:pt x="4508418" y="0"/>
                </a:lnTo>
                <a:lnTo>
                  <a:pt x="0" y="0"/>
                </a:lnTo>
                <a:lnTo>
                  <a:pt x="0" y="5205221"/>
                </a:lnTo>
                <a:close/>
              </a:path>
            </a:pathLst>
          </a:custGeom>
          <a:solidFill>
            <a:srgbClr val="E3E6EA"/>
          </a:solidFill>
        </p:spPr>
        <p:txBody>
          <a:bodyPr wrap="square" lIns="0" tIns="0" rIns="0" bIns="0" rtlCol="0"/>
          <a:lstStyle/>
          <a:p>
            <a:endParaRPr sz="1539"/>
          </a:p>
        </p:txBody>
      </p:sp>
      <p:sp>
        <p:nvSpPr>
          <p:cNvPr id="3" name="object 3"/>
          <p:cNvSpPr txBox="1">
            <a:spLocks noGrp="1"/>
          </p:cNvSpPr>
          <p:nvPr>
            <p:ph type="title"/>
          </p:nvPr>
        </p:nvSpPr>
        <p:spPr>
          <a:xfrm>
            <a:off x="740374" y="615602"/>
            <a:ext cx="7644487" cy="421013"/>
          </a:xfrm>
          <a:prstGeom prst="rect">
            <a:avLst/>
          </a:prstGeom>
        </p:spPr>
        <p:txBody>
          <a:bodyPr vert="horz" wrap="square" lIns="0" tIns="0" rIns="0" bIns="0" rtlCol="0">
            <a:spAutoFit/>
          </a:bodyPr>
          <a:lstStyle/>
          <a:p>
            <a:pPr marL="3476755"/>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94" dirty="0">
                <a:latin typeface="Times New Roman"/>
                <a:cs typeface="Times New Roman"/>
              </a:rPr>
              <a:t> </a:t>
            </a:r>
            <a:r>
              <a:rPr spc="13" dirty="0"/>
              <a:t>J</a:t>
            </a:r>
            <a:r>
              <a:rPr spc="17" dirty="0"/>
              <a:t>o</a:t>
            </a:r>
            <a:r>
              <a:rPr dirty="0"/>
              <a:t>i</a:t>
            </a:r>
            <a:r>
              <a:rPr spc="17" dirty="0"/>
              <a:t>n</a:t>
            </a:r>
            <a:r>
              <a:rPr dirty="0"/>
              <a:t>i</a:t>
            </a:r>
            <a:r>
              <a:rPr spc="17" dirty="0"/>
              <a:t>n</a:t>
            </a:r>
            <a:r>
              <a:rPr spc="13" dirty="0"/>
              <a:t>g</a:t>
            </a:r>
            <a:r>
              <a:rPr spc="77" dirty="0">
                <a:latin typeface="Times New Roman"/>
                <a:cs typeface="Times New Roman"/>
              </a:rPr>
              <a:t> </a:t>
            </a:r>
            <a:r>
              <a:rPr spc="13" dirty="0"/>
              <a:t>a</a:t>
            </a:r>
            <a:r>
              <a:rPr spc="90" dirty="0">
                <a:latin typeface="Times New Roman"/>
                <a:cs typeface="Times New Roman"/>
              </a:rPr>
              <a:t> </a:t>
            </a:r>
            <a:r>
              <a:rPr spc="9" dirty="0"/>
              <a:t>n</a:t>
            </a:r>
            <a:r>
              <a:rPr spc="21" dirty="0"/>
              <a:t>e</a:t>
            </a:r>
            <a:r>
              <a:rPr spc="13" dirty="0"/>
              <a:t>twork</a:t>
            </a:r>
          </a:p>
        </p:txBody>
      </p:sp>
      <p:sp>
        <p:nvSpPr>
          <p:cNvPr id="4" name="object 4"/>
          <p:cNvSpPr/>
          <p:nvPr/>
        </p:nvSpPr>
        <p:spPr>
          <a:xfrm>
            <a:off x="465621" y="4103910"/>
            <a:ext cx="4304445" cy="2304027"/>
          </a:xfrm>
          <a:prstGeom prst="rect">
            <a:avLst/>
          </a:prstGeom>
          <a:blipFill>
            <a:blip r:embed="rId3" cstate="print"/>
            <a:stretch>
              <a:fillRect/>
            </a:stretch>
          </a:blipFill>
        </p:spPr>
        <p:txBody>
          <a:bodyPr wrap="square" lIns="0" tIns="0" rIns="0" bIns="0" rtlCol="0"/>
          <a:lstStyle/>
          <a:p>
            <a:endParaRPr sz="1539"/>
          </a:p>
        </p:txBody>
      </p:sp>
      <p:sp>
        <p:nvSpPr>
          <p:cNvPr id="5" name="object 5"/>
          <p:cNvSpPr/>
          <p:nvPr/>
        </p:nvSpPr>
        <p:spPr>
          <a:xfrm>
            <a:off x="4088651" y="4166797"/>
            <a:ext cx="218499" cy="229868"/>
          </a:xfrm>
          <a:prstGeom prst="rect">
            <a:avLst/>
          </a:prstGeom>
          <a:blipFill>
            <a:blip r:embed="rId4" cstate="print"/>
            <a:stretch>
              <a:fillRect/>
            </a:stretch>
          </a:blipFill>
        </p:spPr>
        <p:txBody>
          <a:bodyPr wrap="square" lIns="0" tIns="0" rIns="0" bIns="0" rtlCol="0"/>
          <a:lstStyle/>
          <a:p>
            <a:endParaRPr sz="1539"/>
          </a:p>
        </p:txBody>
      </p:sp>
      <p:sp>
        <p:nvSpPr>
          <p:cNvPr id="6" name="object 6"/>
          <p:cNvSpPr/>
          <p:nvPr/>
        </p:nvSpPr>
        <p:spPr>
          <a:xfrm>
            <a:off x="3363204" y="4166798"/>
            <a:ext cx="155989" cy="55080"/>
          </a:xfrm>
          <a:prstGeom prst="rect">
            <a:avLst/>
          </a:prstGeom>
          <a:blipFill>
            <a:blip r:embed="rId5" cstate="print"/>
            <a:stretch>
              <a:fillRect/>
            </a:stretch>
          </a:blipFill>
        </p:spPr>
        <p:txBody>
          <a:bodyPr wrap="square" lIns="0" tIns="0" rIns="0" bIns="0" rtlCol="0"/>
          <a:lstStyle/>
          <a:p>
            <a:endParaRPr sz="1539"/>
          </a:p>
        </p:txBody>
      </p:sp>
      <p:sp>
        <p:nvSpPr>
          <p:cNvPr id="7" name="object 7"/>
          <p:cNvSpPr/>
          <p:nvPr/>
        </p:nvSpPr>
        <p:spPr>
          <a:xfrm>
            <a:off x="3158498" y="4166797"/>
            <a:ext cx="1148651" cy="1148643"/>
          </a:xfrm>
          <a:prstGeom prst="rect">
            <a:avLst/>
          </a:prstGeom>
          <a:blipFill>
            <a:blip r:embed="rId6" cstate="print"/>
            <a:stretch>
              <a:fillRect/>
            </a:stretch>
          </a:blipFill>
        </p:spPr>
        <p:txBody>
          <a:bodyPr wrap="square" lIns="0" tIns="0" rIns="0" bIns="0" rtlCol="0"/>
          <a:lstStyle/>
          <a:p>
            <a:endParaRPr sz="1539"/>
          </a:p>
        </p:txBody>
      </p:sp>
      <p:sp>
        <p:nvSpPr>
          <p:cNvPr id="8" name="object 8"/>
          <p:cNvSpPr/>
          <p:nvPr/>
        </p:nvSpPr>
        <p:spPr>
          <a:xfrm>
            <a:off x="3298330" y="4166798"/>
            <a:ext cx="281201" cy="83516"/>
          </a:xfrm>
          <a:prstGeom prst="rect">
            <a:avLst/>
          </a:prstGeom>
          <a:blipFill>
            <a:blip r:embed="rId7" cstate="print"/>
            <a:stretch>
              <a:fillRect/>
            </a:stretch>
          </a:blipFill>
        </p:spPr>
        <p:txBody>
          <a:bodyPr wrap="square" lIns="0" tIns="0" rIns="0" bIns="0" rtlCol="0"/>
          <a:lstStyle/>
          <a:p>
            <a:endParaRPr sz="1539"/>
          </a:p>
        </p:txBody>
      </p:sp>
      <p:sp>
        <p:nvSpPr>
          <p:cNvPr id="9" name="object 9"/>
          <p:cNvSpPr/>
          <p:nvPr/>
        </p:nvSpPr>
        <p:spPr>
          <a:xfrm>
            <a:off x="3859480" y="5307164"/>
            <a:ext cx="25099" cy="8277"/>
          </a:xfrm>
          <a:prstGeom prst="rect">
            <a:avLst/>
          </a:prstGeom>
          <a:blipFill>
            <a:blip r:embed="rId8" cstate="print"/>
            <a:stretch>
              <a:fillRect/>
            </a:stretch>
          </a:blipFill>
        </p:spPr>
        <p:txBody>
          <a:bodyPr wrap="square" lIns="0" tIns="0" rIns="0" bIns="0" rtlCol="0"/>
          <a:lstStyle/>
          <a:p>
            <a:endParaRPr sz="1539"/>
          </a:p>
        </p:txBody>
      </p:sp>
      <p:sp>
        <p:nvSpPr>
          <p:cNvPr id="10" name="object 10"/>
          <p:cNvSpPr/>
          <p:nvPr/>
        </p:nvSpPr>
        <p:spPr>
          <a:xfrm>
            <a:off x="4026473" y="4166797"/>
            <a:ext cx="266706" cy="293755"/>
          </a:xfrm>
          <a:prstGeom prst="rect">
            <a:avLst/>
          </a:prstGeom>
          <a:blipFill>
            <a:blip r:embed="rId9" cstate="print"/>
            <a:stretch>
              <a:fillRect/>
            </a:stretch>
          </a:blipFill>
        </p:spPr>
        <p:txBody>
          <a:bodyPr wrap="square" lIns="0" tIns="0" rIns="0" bIns="0" rtlCol="0"/>
          <a:lstStyle/>
          <a:p>
            <a:endParaRPr sz="1539"/>
          </a:p>
        </p:txBody>
      </p:sp>
      <p:sp>
        <p:nvSpPr>
          <p:cNvPr id="11" name="object 11"/>
          <p:cNvSpPr/>
          <p:nvPr/>
        </p:nvSpPr>
        <p:spPr>
          <a:xfrm>
            <a:off x="3348112" y="4221419"/>
            <a:ext cx="91718" cy="100670"/>
          </a:xfrm>
          <a:prstGeom prst="rect">
            <a:avLst/>
          </a:prstGeom>
          <a:blipFill>
            <a:blip r:embed="rId10" cstate="print"/>
            <a:stretch>
              <a:fillRect/>
            </a:stretch>
          </a:blipFill>
        </p:spPr>
        <p:txBody>
          <a:bodyPr wrap="square" lIns="0" tIns="0" rIns="0" bIns="0" rtlCol="0"/>
          <a:lstStyle/>
          <a:p>
            <a:endParaRPr sz="1539"/>
          </a:p>
        </p:txBody>
      </p:sp>
      <p:sp>
        <p:nvSpPr>
          <p:cNvPr id="12" name="object 12"/>
          <p:cNvSpPr/>
          <p:nvPr/>
        </p:nvSpPr>
        <p:spPr>
          <a:xfrm>
            <a:off x="965059" y="4420073"/>
            <a:ext cx="943950" cy="943952"/>
          </a:xfrm>
          <a:prstGeom prst="rect">
            <a:avLst/>
          </a:prstGeom>
          <a:blipFill>
            <a:blip r:embed="rId11" cstate="print"/>
            <a:stretch>
              <a:fillRect/>
            </a:stretch>
          </a:blipFill>
        </p:spPr>
        <p:txBody>
          <a:bodyPr wrap="square" lIns="0" tIns="0" rIns="0" bIns="0" rtlCol="0"/>
          <a:lstStyle/>
          <a:p>
            <a:endParaRPr sz="1539"/>
          </a:p>
        </p:txBody>
      </p:sp>
      <p:sp>
        <p:nvSpPr>
          <p:cNvPr id="13" name="object 13"/>
          <p:cNvSpPr/>
          <p:nvPr/>
        </p:nvSpPr>
        <p:spPr>
          <a:xfrm>
            <a:off x="1285579" y="6174860"/>
            <a:ext cx="205129" cy="123090"/>
          </a:xfrm>
          <a:prstGeom prst="rect">
            <a:avLst/>
          </a:prstGeom>
          <a:blipFill>
            <a:blip r:embed="rId12" cstate="print"/>
            <a:stretch>
              <a:fillRect/>
            </a:stretch>
          </a:blipFill>
        </p:spPr>
        <p:txBody>
          <a:bodyPr wrap="square" lIns="0" tIns="0" rIns="0" bIns="0" rtlCol="0"/>
          <a:lstStyle/>
          <a:p>
            <a:endParaRPr sz="1539"/>
          </a:p>
        </p:txBody>
      </p:sp>
      <p:sp>
        <p:nvSpPr>
          <p:cNvPr id="14" name="object 14"/>
          <p:cNvSpPr/>
          <p:nvPr/>
        </p:nvSpPr>
        <p:spPr>
          <a:xfrm>
            <a:off x="1113509" y="5353998"/>
            <a:ext cx="939268" cy="879189"/>
          </a:xfrm>
          <a:prstGeom prst="rect">
            <a:avLst/>
          </a:prstGeom>
          <a:blipFill>
            <a:blip r:embed="rId13" cstate="print"/>
            <a:stretch>
              <a:fillRect/>
            </a:stretch>
          </a:blipFill>
        </p:spPr>
        <p:txBody>
          <a:bodyPr wrap="square" lIns="0" tIns="0" rIns="0" bIns="0" rtlCol="0"/>
          <a:lstStyle/>
          <a:p>
            <a:endParaRPr sz="1539"/>
          </a:p>
        </p:txBody>
      </p:sp>
      <p:sp>
        <p:nvSpPr>
          <p:cNvPr id="15" name="object 15"/>
          <p:cNvSpPr/>
          <p:nvPr/>
        </p:nvSpPr>
        <p:spPr>
          <a:xfrm>
            <a:off x="1276650" y="6142932"/>
            <a:ext cx="267311" cy="105049"/>
          </a:xfrm>
          <a:prstGeom prst="rect">
            <a:avLst/>
          </a:prstGeom>
          <a:blipFill>
            <a:blip r:embed="rId14" cstate="print"/>
            <a:stretch>
              <a:fillRect/>
            </a:stretch>
          </a:blipFill>
        </p:spPr>
        <p:txBody>
          <a:bodyPr wrap="square" lIns="0" tIns="0" rIns="0" bIns="0" rtlCol="0"/>
          <a:lstStyle/>
          <a:p>
            <a:endParaRPr sz="1539"/>
          </a:p>
        </p:txBody>
      </p:sp>
      <p:sp>
        <p:nvSpPr>
          <p:cNvPr id="16" name="object 16"/>
          <p:cNvSpPr/>
          <p:nvPr/>
        </p:nvSpPr>
        <p:spPr>
          <a:xfrm>
            <a:off x="2034981" y="6074699"/>
            <a:ext cx="22471" cy="21176"/>
          </a:xfrm>
          <a:prstGeom prst="rect">
            <a:avLst/>
          </a:prstGeom>
          <a:blipFill>
            <a:blip r:embed="rId15" cstate="print"/>
            <a:stretch>
              <a:fillRect/>
            </a:stretch>
          </a:blipFill>
        </p:spPr>
        <p:txBody>
          <a:bodyPr wrap="square" lIns="0" tIns="0" rIns="0" bIns="0" rtlCol="0"/>
          <a:lstStyle/>
          <a:p>
            <a:endParaRPr sz="1539"/>
          </a:p>
        </p:txBody>
      </p:sp>
      <p:sp>
        <p:nvSpPr>
          <p:cNvPr id="17" name="object 17"/>
          <p:cNvSpPr/>
          <p:nvPr/>
        </p:nvSpPr>
        <p:spPr>
          <a:xfrm>
            <a:off x="2272426" y="5430671"/>
            <a:ext cx="943960" cy="943942"/>
          </a:xfrm>
          <a:prstGeom prst="rect">
            <a:avLst/>
          </a:prstGeom>
          <a:blipFill>
            <a:blip r:embed="rId16" cstate="print"/>
            <a:stretch>
              <a:fillRect/>
            </a:stretch>
          </a:blipFill>
        </p:spPr>
        <p:txBody>
          <a:bodyPr wrap="square" lIns="0" tIns="0" rIns="0" bIns="0" rtlCol="0"/>
          <a:lstStyle/>
          <a:p>
            <a:endParaRPr sz="1539"/>
          </a:p>
        </p:txBody>
      </p:sp>
      <p:sp>
        <p:nvSpPr>
          <p:cNvPr id="18" name="object 18"/>
          <p:cNvSpPr txBox="1"/>
          <p:nvPr/>
        </p:nvSpPr>
        <p:spPr>
          <a:xfrm>
            <a:off x="771366" y="1396173"/>
            <a:ext cx="6609309" cy="1074846"/>
          </a:xfrm>
          <a:prstGeom prst="rect">
            <a:avLst/>
          </a:prstGeom>
        </p:spPr>
        <p:txBody>
          <a:bodyPr vert="horz" wrap="square" lIns="0" tIns="0" rIns="0" bIns="0" rtlCol="0">
            <a:spAutoFit/>
          </a:bodyPr>
          <a:lstStyle/>
          <a:p>
            <a:pPr marL="178643" marR="45611" indent="-167783" algn="r">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latin typeface="Arial"/>
              <a:cs typeface="Arial"/>
            </a:endParaRPr>
          </a:p>
          <a:p>
            <a:pPr marL="513667" lvl="1" indent="-168326">
              <a:spcBef>
                <a:spcPts val="594"/>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latin typeface="Arial"/>
              <a:cs typeface="Arial"/>
            </a:endParaRPr>
          </a:p>
          <a:p>
            <a:pPr marL="513667" lvl="1" indent="-168326">
              <a:spcBef>
                <a:spcPts val="577"/>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latin typeface="Arial"/>
              <a:cs typeface="Arial"/>
            </a:endParaRPr>
          </a:p>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19" name="object 19"/>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13</a:t>
            </a:r>
            <a:r>
              <a:rPr sz="1112" spc="4" dirty="0">
                <a:solidFill>
                  <a:srgbClr val="FFFFFF"/>
                </a:solidFill>
                <a:latin typeface="Arial"/>
                <a:cs typeface="Arial"/>
              </a:rPr>
              <a:t>0</a:t>
            </a:r>
            <a:endParaRPr sz="1112">
              <a:latin typeface="Arial"/>
              <a:cs typeface="Arial"/>
            </a:endParaRPr>
          </a:p>
        </p:txBody>
      </p:sp>
      <p:sp>
        <p:nvSpPr>
          <p:cNvPr id="21" name="object 21"/>
          <p:cNvSpPr txBox="1"/>
          <p:nvPr/>
        </p:nvSpPr>
        <p:spPr>
          <a:xfrm>
            <a:off x="1948966" y="5089860"/>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22" name="object 22"/>
          <p:cNvSpPr txBox="1"/>
          <p:nvPr/>
        </p:nvSpPr>
        <p:spPr>
          <a:xfrm>
            <a:off x="3568215" y="4919241"/>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graphicFrame>
        <p:nvGraphicFramePr>
          <p:cNvPr id="20" name="object 20"/>
          <p:cNvGraphicFramePr>
            <a:graphicFrameLocks noGrp="1"/>
          </p:cNvGraphicFramePr>
          <p:nvPr/>
        </p:nvGraphicFramePr>
        <p:xfrm>
          <a:off x="5200214" y="2696529"/>
          <a:ext cx="3458881" cy="1913929"/>
        </p:xfrm>
        <a:graphic>
          <a:graphicData uri="http://schemas.openxmlformats.org/drawingml/2006/table">
            <a:tbl>
              <a:tblPr firstRow="1" bandRow="1">
                <a:tableStyleId>{2D5ABB26-0587-4C30-8999-92F81FD0307C}</a:tableStyleId>
              </a:tblPr>
              <a:tblGrid>
                <a:gridCol w="338848"/>
                <a:gridCol w="3120033"/>
              </a:tblGrid>
              <a:tr h="261311">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1652618">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40"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+WIND:4</a:t>
                      </a:r>
                      <a:r>
                        <a:rPr sz="1100" b="1" spc="5" dirty="0">
                          <a:solidFill>
                            <a:srgbClr val="231F20"/>
                          </a:solidFill>
                          <a:latin typeface="Calibri"/>
                          <a:cs typeface="Calibri"/>
                        </a:rPr>
                        <a:t>6</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60" dirty="0">
                          <a:solidFill>
                            <a:srgbClr val="231F20"/>
                          </a:solidFill>
                          <a:latin typeface="Times New Roman"/>
                          <a:cs typeface="Times New Roman"/>
                        </a:rPr>
                        <a:t> </a:t>
                      </a:r>
                      <a:r>
                        <a:rPr sz="1100" b="1" spc="-5" dirty="0">
                          <a:solidFill>
                            <a:srgbClr val="231F20"/>
                          </a:solidFill>
                          <a:latin typeface="Calibri"/>
                          <a:cs typeface="Calibri"/>
                        </a:rPr>
                        <a:t>C</a:t>
                      </a:r>
                      <a:r>
                        <a:rPr sz="1100" b="1" spc="5" dirty="0">
                          <a:solidFill>
                            <a:srgbClr val="231F20"/>
                          </a:solidFill>
                          <a:latin typeface="Calibri"/>
                          <a:cs typeface="Calibri"/>
                        </a:rPr>
                        <a:t>r</a:t>
                      </a:r>
                      <a:r>
                        <a:rPr sz="1100" b="1" dirty="0">
                          <a:solidFill>
                            <a:srgbClr val="231F20"/>
                          </a:solidFill>
                          <a:latin typeface="Calibri"/>
                          <a:cs typeface="Calibri"/>
                        </a:rPr>
                        <a:t>un</a:t>
                      </a:r>
                      <a:r>
                        <a:rPr sz="1100" b="1" spc="-5" dirty="0">
                          <a:solidFill>
                            <a:srgbClr val="231F20"/>
                          </a:solidFill>
                          <a:latin typeface="Calibri"/>
                          <a:cs typeface="Calibri"/>
                        </a:rPr>
                        <a:t>c</a:t>
                      </a:r>
                      <a:r>
                        <a:rPr sz="1100" b="1" spc="5" dirty="0">
                          <a:solidFill>
                            <a:srgbClr val="231F20"/>
                          </a:solidFill>
                          <a:latin typeface="Calibri"/>
                          <a:cs typeface="Calibri"/>
                        </a:rPr>
                        <a:t>h</a:t>
                      </a:r>
                      <a:r>
                        <a:rPr sz="1100" b="1" dirty="0">
                          <a:solidFill>
                            <a:srgbClr val="231F20"/>
                          </a:solidFill>
                          <a:latin typeface="Calibri"/>
                          <a:cs typeface="Calibri"/>
                        </a:rPr>
                        <a:t>ing</a:t>
                      </a:r>
                      <a:r>
                        <a:rPr sz="1100" b="1" spc="-10" dirty="0">
                          <a:solidFill>
                            <a:srgbClr val="231F20"/>
                          </a:solidFill>
                          <a:latin typeface="Times New Roman"/>
                          <a:cs typeface="Times New Roman"/>
                        </a:rPr>
                        <a:t> </a:t>
                      </a:r>
                      <a:r>
                        <a:rPr sz="1100" b="1" spc="-5" dirty="0">
                          <a:solidFill>
                            <a:srgbClr val="231F20"/>
                          </a:solidFill>
                          <a:latin typeface="Calibri"/>
                          <a:cs typeface="Calibri"/>
                        </a:rPr>
                        <a:t>P</a:t>
                      </a:r>
                      <a:r>
                        <a:rPr sz="1100" b="1" spc="-10" dirty="0">
                          <a:solidFill>
                            <a:srgbClr val="231F20"/>
                          </a:solidFill>
                          <a:latin typeface="Calibri"/>
                          <a:cs typeface="Calibri"/>
                        </a:rPr>
                        <a:t>S</a:t>
                      </a:r>
                      <a:r>
                        <a:rPr sz="1100" b="1" dirty="0">
                          <a:solidFill>
                            <a:srgbClr val="231F20"/>
                          </a:solidFill>
                          <a:latin typeface="Calibri"/>
                          <a:cs typeface="Calibri"/>
                        </a:rPr>
                        <a:t>K...</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25"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1</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nning</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dirty="0">
                          <a:solidFill>
                            <a:srgbClr val="231F20"/>
                          </a:solidFill>
                          <a:latin typeface="Calibri"/>
                          <a:cs typeface="Calibri"/>
                        </a:rPr>
                        <a:t>(0x0)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+WIND:1</a:t>
                      </a:r>
                      <a:r>
                        <a:rPr sz="1100" b="1" spc="5" dirty="0">
                          <a:solidFill>
                            <a:srgbClr val="231F20"/>
                          </a:solidFill>
                          <a:latin typeface="Calibri"/>
                          <a:cs typeface="Calibri"/>
                        </a:rPr>
                        <a:t>9</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Jo</a:t>
                      </a:r>
                      <a:r>
                        <a:rPr sz="1100" b="1" spc="5" dirty="0">
                          <a:solidFill>
                            <a:srgbClr val="231F20"/>
                          </a:solidFill>
                          <a:latin typeface="Calibri"/>
                          <a:cs typeface="Calibri"/>
                        </a:rPr>
                        <a:t>i</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4</a:t>
                      </a:r>
                      <a:r>
                        <a:rPr sz="1100" b="1" dirty="0">
                          <a:solidFill>
                            <a:srgbClr val="231F20"/>
                          </a:solidFill>
                          <a:latin typeface="Calibri"/>
                          <a:cs typeface="Calibri"/>
                        </a:rPr>
                        <a:t>:</a:t>
                      </a:r>
                      <a:r>
                        <a:rPr sz="1100" b="1" spc="-5" dirty="0">
                          <a:solidFill>
                            <a:srgbClr val="231F20"/>
                          </a:solidFill>
                          <a:latin typeface="Calibri"/>
                          <a:cs typeface="Calibri"/>
                        </a:rPr>
                        <a:t>D6</a:t>
                      </a:r>
                      <a:r>
                        <a:rPr sz="1100" b="1" spc="5" dirty="0">
                          <a:solidFill>
                            <a:srgbClr val="231F20"/>
                          </a:solidFill>
                          <a:latin typeface="Calibri"/>
                          <a:cs typeface="Calibri"/>
                        </a:rPr>
                        <a:t>:</a:t>
                      </a:r>
                      <a:r>
                        <a:rPr sz="1100" b="1" dirty="0">
                          <a:solidFill>
                            <a:srgbClr val="231F20"/>
                          </a:solidFill>
                          <a:latin typeface="Calibri"/>
                          <a:cs typeface="Calibri"/>
                        </a:rPr>
                        <a:t>4D</a:t>
                      </a:r>
                      <a:r>
                        <a:rPr sz="1100" b="1" spc="5" dirty="0">
                          <a:solidFill>
                            <a:srgbClr val="231F20"/>
                          </a:solidFill>
                          <a:latin typeface="Calibri"/>
                          <a:cs typeface="Calibri"/>
                        </a:rPr>
                        <a:t>:</a:t>
                      </a:r>
                      <a:r>
                        <a:rPr sz="1100" b="1" dirty="0">
                          <a:solidFill>
                            <a:srgbClr val="231F20"/>
                          </a:solidFill>
                          <a:latin typeface="Calibri"/>
                          <a:cs typeface="Calibri"/>
                        </a:rPr>
                        <a:t>2</a:t>
                      </a:r>
                      <a:r>
                        <a:rPr sz="1100" b="1" spc="5" dirty="0">
                          <a:solidFill>
                            <a:srgbClr val="231F20"/>
                          </a:solidFill>
                          <a:latin typeface="Calibri"/>
                          <a:cs typeface="Calibri"/>
                        </a:rPr>
                        <a:t>4</a:t>
                      </a:r>
                      <a:r>
                        <a:rPr sz="1100" b="1" dirty="0">
                          <a:solidFill>
                            <a:srgbClr val="231F20"/>
                          </a:solidFill>
                          <a:latin typeface="Calibri"/>
                          <a:cs typeface="Calibri"/>
                        </a:rPr>
                        <a:t>:3</a:t>
                      </a:r>
                      <a:r>
                        <a:rPr sz="1100" b="1" spc="5" dirty="0">
                          <a:solidFill>
                            <a:srgbClr val="231F20"/>
                          </a:solidFill>
                          <a:latin typeface="Calibri"/>
                          <a:cs typeface="Calibri"/>
                        </a:rPr>
                        <a:t>6</a:t>
                      </a:r>
                      <a:r>
                        <a:rPr sz="1100" b="1" dirty="0">
                          <a:solidFill>
                            <a:srgbClr val="231F20"/>
                          </a:solidFill>
                          <a:latin typeface="Calibri"/>
                          <a:cs typeface="Calibri"/>
                        </a:rPr>
                        <a:t>:00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Asso</a:t>
                      </a:r>
                      <a:r>
                        <a:rPr sz="1100" b="1" spc="-5" dirty="0">
                          <a:solidFill>
                            <a:srgbClr val="231F20"/>
                          </a:solidFill>
                          <a:latin typeface="Calibri"/>
                          <a:cs typeface="Calibri"/>
                        </a:rPr>
                        <a:t>c</a:t>
                      </a:r>
                      <a:r>
                        <a:rPr sz="1100" b="1" spc="5" dirty="0">
                          <a:solidFill>
                            <a:srgbClr val="231F20"/>
                          </a:solidFill>
                          <a:latin typeface="Calibri"/>
                          <a:cs typeface="Calibri"/>
                        </a:rPr>
                        <a:t>i</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i</a:t>
                      </a:r>
                      <a:r>
                        <a:rPr sz="1100" b="1" dirty="0">
                          <a:solidFill>
                            <a:srgbClr val="231F20"/>
                          </a:solidFill>
                          <a:latin typeface="Calibri"/>
                          <a:cs typeface="Calibri"/>
                        </a:rPr>
                        <a:t>on</a:t>
                      </a:r>
                      <a:r>
                        <a:rPr sz="1100" b="1" spc="-25" dirty="0">
                          <a:solidFill>
                            <a:srgbClr val="231F20"/>
                          </a:solidFill>
                          <a:latin typeface="Times New Roman"/>
                          <a:cs typeface="Times New Roman"/>
                        </a:rPr>
                        <a:t> </a:t>
                      </a:r>
                      <a:r>
                        <a:rPr sz="1100" b="1" spc="5" dirty="0">
                          <a:solidFill>
                            <a:srgbClr val="231F20"/>
                          </a:solidFill>
                          <a:latin typeface="Calibri"/>
                          <a:cs typeface="Calibri"/>
                        </a:rPr>
                        <a:t>w</a:t>
                      </a:r>
                      <a:r>
                        <a:rPr sz="1100" b="1" dirty="0">
                          <a:solidFill>
                            <a:srgbClr val="231F20"/>
                          </a:solidFill>
                          <a:latin typeface="Calibri"/>
                          <a:cs typeface="Calibri"/>
                        </a:rPr>
                        <a:t>ith</a:t>
                      </a:r>
                      <a:r>
                        <a:rPr sz="1100" b="1" spc="-30" dirty="0">
                          <a:solidFill>
                            <a:srgbClr val="231F20"/>
                          </a:solidFill>
                          <a:latin typeface="Times New Roman"/>
                          <a:cs typeface="Times New Roman"/>
                        </a:rPr>
                        <a:t> </a:t>
                      </a:r>
                      <a:r>
                        <a:rPr sz="1100" b="1" spc="-5" dirty="0">
                          <a:solidFill>
                            <a:srgbClr val="231F20"/>
                          </a:solidFill>
                          <a:latin typeface="Calibri"/>
                          <a:cs typeface="Calibri"/>
                        </a:rPr>
                        <a:t>'EN</a:t>
                      </a:r>
                      <a:r>
                        <a:rPr sz="1100" b="1" spc="5" dirty="0">
                          <a:solidFill>
                            <a:srgbClr val="231F20"/>
                          </a:solidFill>
                          <a:latin typeface="Calibri"/>
                          <a:cs typeface="Calibri"/>
                        </a:rPr>
                        <a:t>G</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50" dirty="0">
                          <a:solidFill>
                            <a:srgbClr val="231F20"/>
                          </a:solidFill>
                          <a:latin typeface="Times New Roman"/>
                          <a:cs typeface="Times New Roman"/>
                        </a:rPr>
                        <a:t> </a:t>
                      </a:r>
                      <a:r>
                        <a:rPr sz="1100" b="1" dirty="0">
                          <a:solidFill>
                            <a:srgbClr val="231F20"/>
                          </a:solidFill>
                          <a:latin typeface="Calibri"/>
                          <a:cs typeface="Calibri"/>
                        </a:rPr>
                        <a:t>su</a:t>
                      </a:r>
                      <a:r>
                        <a:rPr sz="1100" b="1" spc="-5" dirty="0">
                          <a:solidFill>
                            <a:srgbClr val="231F20"/>
                          </a:solidFill>
                          <a:latin typeface="Calibri"/>
                          <a:cs typeface="Calibri"/>
                        </a:rPr>
                        <a:t>c</a:t>
                      </a:r>
                      <a:r>
                        <a:rPr sz="1100" b="1" dirty="0">
                          <a:solidFill>
                            <a:srgbClr val="231F20"/>
                          </a:solidFill>
                          <a:latin typeface="Calibri"/>
                          <a:cs typeface="Calibri"/>
                        </a:rPr>
                        <a:t>c</a:t>
                      </a:r>
                      <a:r>
                        <a:rPr sz="1100" b="1" spc="-5" dirty="0">
                          <a:solidFill>
                            <a:srgbClr val="231F20"/>
                          </a:solidFill>
                          <a:latin typeface="Calibri"/>
                          <a:cs typeface="Calibri"/>
                        </a:rPr>
                        <a:t>e</a:t>
                      </a:r>
                      <a:r>
                        <a:rPr sz="1100" b="1" dirty="0">
                          <a:solidFill>
                            <a:srgbClr val="231F20"/>
                          </a:solidFill>
                          <a:latin typeface="Calibri"/>
                          <a:cs typeface="Calibri"/>
                        </a:rPr>
                        <a:t>s</a:t>
                      </a:r>
                      <a:r>
                        <a:rPr sz="1100" b="1" spc="-15" dirty="0">
                          <a:solidFill>
                            <a:srgbClr val="231F20"/>
                          </a:solidFill>
                          <a:latin typeface="Calibri"/>
                          <a:cs typeface="Calibri"/>
                        </a:rPr>
                        <a:t>s</a:t>
                      </a:r>
                      <a:r>
                        <a:rPr sz="1100" b="1" dirty="0">
                          <a:solidFill>
                            <a:srgbClr val="231F20"/>
                          </a:solidFill>
                          <a:latin typeface="Calibri"/>
                          <a:cs typeface="Calibri"/>
                        </a:rPr>
                        <a:t>ful</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+WIND:5</a:t>
                      </a:r>
                      <a:r>
                        <a:rPr sz="1100" b="1" spc="5" dirty="0">
                          <a:solidFill>
                            <a:srgbClr val="231F20"/>
                          </a:solidFill>
                          <a:latin typeface="Calibri"/>
                          <a:cs typeface="Calibri"/>
                        </a:rPr>
                        <a:t>1</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4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a:t>
                      </a:r>
                      <a:r>
                        <a:rPr sz="1100" b="1" dirty="0">
                          <a:solidFill>
                            <a:srgbClr val="231F20"/>
                          </a:solidFill>
                          <a:latin typeface="Calibri"/>
                          <a:cs typeface="Calibri"/>
                        </a:rPr>
                        <a:t>ndsh</a:t>
                      </a:r>
                      <a:r>
                        <a:rPr sz="1100" b="1" spc="-5" dirty="0">
                          <a:solidFill>
                            <a:srgbClr val="231F20"/>
                          </a:solidFill>
                          <a:latin typeface="Calibri"/>
                          <a:cs typeface="Calibri"/>
                        </a:rPr>
                        <a:t>a</a:t>
                      </a:r>
                      <a:r>
                        <a:rPr sz="1100" b="1" spc="-40" dirty="0">
                          <a:solidFill>
                            <a:srgbClr val="231F20"/>
                          </a:solidFill>
                          <a:latin typeface="Calibri"/>
                          <a:cs typeface="Calibri"/>
                        </a:rPr>
                        <a:t>k</a:t>
                      </a:r>
                      <a:r>
                        <a:rPr sz="1100" b="1" dirty="0">
                          <a:solidFill>
                            <a:srgbClr val="231F20"/>
                          </a:solidFill>
                          <a:latin typeface="Calibri"/>
                          <a:cs typeface="Calibri"/>
                        </a:rPr>
                        <a:t>e</a:t>
                      </a:r>
                      <a:r>
                        <a:rPr sz="1100" b="1" spc="-1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4</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Up:</a:t>
                      </a:r>
                      <a:r>
                        <a:rPr sz="1100" b="1" spc="-5" dirty="0">
                          <a:solidFill>
                            <a:srgbClr val="231F20"/>
                          </a:solidFill>
                          <a:latin typeface="Times New Roman"/>
                          <a:cs typeface="Times New Roman"/>
                        </a:rPr>
                        <a:t> </a:t>
                      </a:r>
                      <a:r>
                        <a:rPr sz="1100" b="1" dirty="0">
                          <a:solidFill>
                            <a:srgbClr val="231F20"/>
                          </a:solidFill>
                          <a:latin typeface="Calibri"/>
                          <a:cs typeface="Calibri"/>
                        </a:rPr>
                        <a:t>192.168.0.1xx</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104581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5" y="615602"/>
            <a:ext cx="7464052" cy="440240"/>
          </a:xfrm>
          <a:prstGeom prst="rect">
            <a:avLst/>
          </a:prstGeom>
        </p:spPr>
        <p:txBody>
          <a:bodyPr vert="horz" wrap="square" lIns="0" tIns="42282" rIns="0" bIns="0" rtlCol="0">
            <a:spAutoFit/>
          </a:bodyPr>
          <a:lstStyle/>
          <a:p>
            <a:pPr marL="3983907">
              <a:lnSpc>
                <a:spcPts val="3108"/>
              </a:lnSpc>
            </a:pPr>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86" dirty="0">
                <a:latin typeface="Times New Roman"/>
                <a:cs typeface="Times New Roman"/>
              </a:rPr>
              <a:t> </a:t>
            </a:r>
            <a:r>
              <a:rPr spc="13" dirty="0"/>
              <a:t>Soc</a:t>
            </a:r>
            <a:r>
              <a:rPr spc="17" dirty="0"/>
              <a:t>k</a:t>
            </a:r>
            <a:r>
              <a:rPr spc="9" dirty="0"/>
              <a:t>e</a:t>
            </a:r>
            <a:r>
              <a:rPr spc="4" dirty="0"/>
              <a:t>t</a:t>
            </a:r>
            <a:r>
              <a:rPr spc="77" dirty="0">
                <a:latin typeface="Times New Roman"/>
                <a:cs typeface="Times New Roman"/>
              </a:rPr>
              <a:t> </a:t>
            </a:r>
            <a:r>
              <a:rPr spc="13" dirty="0"/>
              <a:t>Ser</a:t>
            </a:r>
            <a:r>
              <a:rPr spc="17" dirty="0"/>
              <a:t>v</a:t>
            </a:r>
            <a:r>
              <a:rPr spc="4" dirty="0"/>
              <a:t>er</a:t>
            </a:r>
          </a:p>
        </p:txBody>
      </p:sp>
      <p:sp>
        <p:nvSpPr>
          <p:cNvPr id="4" name="object 4"/>
          <p:cNvSpPr txBox="1"/>
          <p:nvPr/>
        </p:nvSpPr>
        <p:spPr>
          <a:xfrm>
            <a:off x="771343" y="1339429"/>
            <a:ext cx="6317179" cy="578876"/>
          </a:xfrm>
          <a:prstGeom prst="rect">
            <a:avLst/>
          </a:prstGeom>
        </p:spPr>
        <p:txBody>
          <a:bodyPr vert="horz" wrap="square" lIns="0" tIns="0" rIns="0" bIns="0" rtlCol="0">
            <a:spAutoFit/>
          </a:bodyPr>
          <a:lstStyle/>
          <a:p>
            <a:pPr marL="178643" marR="4344" indent="-167783">
              <a:buClr>
                <a:srgbClr val="37A9DB"/>
              </a:buClr>
              <a:buFont typeface="Arial"/>
              <a:buChar char="•"/>
              <a:tabLst>
                <a:tab pos="179186" algn="l"/>
              </a:tabLst>
            </a:pPr>
            <a:r>
              <a:rPr sz="1881" dirty="0">
                <a:solidFill>
                  <a:srgbClr val="192450"/>
                </a:solidFill>
                <a:latin typeface="Arial"/>
                <a:cs typeface="Arial"/>
              </a:rPr>
              <a:t>Soc</a:t>
            </a:r>
            <a:r>
              <a:rPr sz="1881" spc="4" dirty="0">
                <a:solidFill>
                  <a:srgbClr val="192450"/>
                </a:solidFill>
                <a:latin typeface="Arial"/>
                <a:cs typeface="Arial"/>
              </a:rPr>
              <a:t>k</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rver:</a:t>
            </a:r>
            <a:r>
              <a:rPr sz="1881" spc="13" dirty="0">
                <a:solidFill>
                  <a:srgbClr val="192450"/>
                </a:solidFill>
                <a:latin typeface="Times New Roman"/>
                <a:cs typeface="Times New Roman"/>
              </a:rPr>
              <a:t> </a:t>
            </a:r>
            <a:r>
              <a:rPr sz="1881" dirty="0">
                <a:solidFill>
                  <a:srgbClr val="192450"/>
                </a:solidFill>
                <a:latin typeface="Arial"/>
                <a:cs typeface="Arial"/>
              </a:rPr>
              <a:t>turn</a:t>
            </a:r>
            <a:r>
              <a:rPr sz="1881" spc="47" dirty="0">
                <a:solidFill>
                  <a:srgbClr val="192450"/>
                </a:solidFill>
                <a:latin typeface="Times New Roman"/>
                <a:cs typeface="Times New Roman"/>
              </a:rPr>
              <a:t> </a:t>
            </a:r>
            <a:r>
              <a:rPr sz="1881" dirty="0">
                <a:solidFill>
                  <a:srgbClr val="192450"/>
                </a:solidFill>
                <a:latin typeface="Arial"/>
                <a:cs typeface="Arial"/>
              </a:rPr>
              <a:t>ON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dirty="0">
                <a:solidFill>
                  <a:srgbClr val="192450"/>
                </a:solidFill>
                <a:latin typeface="Times New Roman"/>
                <a:cs typeface="Times New Roman"/>
              </a:rPr>
              <a:t> </a:t>
            </a:r>
            <a:r>
              <a:rPr sz="1881" dirty="0">
                <a:solidFill>
                  <a:srgbClr val="192450"/>
                </a:solidFill>
                <a:latin typeface="Arial"/>
                <a:cs typeface="Arial"/>
              </a:rPr>
              <a:t>TCP</a:t>
            </a:r>
            <a:r>
              <a:rPr sz="1881" spc="17" dirty="0">
                <a:solidFill>
                  <a:srgbClr val="192450"/>
                </a:solidFill>
                <a:latin typeface="Times New Roman"/>
                <a:cs typeface="Times New Roman"/>
              </a:rPr>
              <a:t> </a:t>
            </a:r>
            <a:r>
              <a:rPr sz="1881" spc="-13" dirty="0">
                <a:solidFill>
                  <a:srgbClr val="192450"/>
                </a:solidFill>
                <a:latin typeface="Arial"/>
                <a:cs typeface="Arial"/>
              </a:rPr>
              <a:t>S</a:t>
            </a:r>
            <a:r>
              <a:rPr sz="1881" spc="-4" dirty="0">
                <a:solidFill>
                  <a:srgbClr val="192450"/>
                </a:solidFill>
                <a:latin typeface="Arial"/>
                <a:cs typeface="Arial"/>
              </a:rPr>
              <a:t>o</a:t>
            </a:r>
            <a:r>
              <a:rPr sz="1881" spc="4" dirty="0">
                <a:solidFill>
                  <a:srgbClr val="192450"/>
                </a:solidFill>
                <a:latin typeface="Arial"/>
                <a:cs typeface="Arial"/>
              </a:rPr>
              <a:t>c</a:t>
            </a:r>
            <a:r>
              <a:rPr sz="1881" dirty="0">
                <a:solidFill>
                  <a:srgbClr val="192450"/>
                </a:solidFill>
                <a:latin typeface="Arial"/>
                <a:cs typeface="Arial"/>
              </a:rPr>
              <a:t>k</a:t>
            </a:r>
            <a:r>
              <a:rPr sz="1881" spc="4" dirty="0">
                <a:solidFill>
                  <a:srgbClr val="192450"/>
                </a:solidFill>
                <a:latin typeface="Arial"/>
                <a:cs typeface="Arial"/>
              </a:rPr>
              <a:t>e</a:t>
            </a:r>
            <a:r>
              <a:rPr sz="1881" dirty="0">
                <a:solidFill>
                  <a:srgbClr val="192450"/>
                </a:solidFill>
                <a:latin typeface="Arial"/>
                <a:cs typeface="Arial"/>
              </a:rPr>
              <a:t>t</a:t>
            </a:r>
            <a:r>
              <a:rPr sz="1881" spc="26" dirty="0">
                <a:solidFill>
                  <a:srgbClr val="192450"/>
                </a:solidFill>
                <a:latin typeface="Times New Roman"/>
                <a:cs typeface="Times New Roman"/>
              </a:rPr>
              <a:t> </a:t>
            </a:r>
            <a:r>
              <a:rPr sz="1881" dirty="0">
                <a:solidFill>
                  <a:srgbClr val="192450"/>
                </a:solidFill>
                <a:latin typeface="Arial"/>
                <a:cs typeface="Arial"/>
              </a:rPr>
              <a:t>Server</a:t>
            </a:r>
            <a:r>
              <a:rPr sz="1881" spc="26" dirty="0">
                <a:solidFill>
                  <a:srgbClr val="192450"/>
                </a:solidFill>
                <a:latin typeface="Times New Roman"/>
                <a:cs typeface="Times New Roman"/>
              </a:rPr>
              <a:t> </a:t>
            </a:r>
            <a:r>
              <a:rPr sz="1881" dirty="0">
                <a:solidFill>
                  <a:srgbClr val="192450"/>
                </a:solidFill>
                <a:latin typeface="Arial"/>
                <a:cs typeface="Arial"/>
              </a:rPr>
              <a:t>(us</a:t>
            </a:r>
            <a:r>
              <a:rPr sz="1881" spc="4" dirty="0">
                <a:solidFill>
                  <a:srgbClr val="192450"/>
                </a:solidFill>
                <a:latin typeface="Arial"/>
                <a:cs typeface="Arial"/>
              </a:rPr>
              <a:t>e</a:t>
            </a:r>
            <a:r>
              <a:rPr sz="1881" dirty="0">
                <a:solidFill>
                  <a:srgbClr val="192450"/>
                </a:solidFill>
                <a:latin typeface="Arial"/>
                <a:cs typeface="Arial"/>
              </a:rPr>
              <a:t>r</a:t>
            </a:r>
            <a:r>
              <a:rPr sz="1881" spc="17" dirty="0">
                <a:solidFill>
                  <a:srgbClr val="192450"/>
                </a:solidFill>
                <a:latin typeface="Times New Roman"/>
                <a:cs typeface="Times New Roman"/>
              </a:rPr>
              <a:t> </a:t>
            </a:r>
            <a:r>
              <a:rPr sz="1881" dirty="0">
                <a:solidFill>
                  <a:srgbClr val="192450"/>
                </a:solidFill>
                <a:latin typeface="Arial"/>
                <a:cs typeface="Arial"/>
              </a:rPr>
              <a:t>must</a:t>
            </a:r>
            <a:r>
              <a:rPr sz="1881"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p</a:t>
            </a:r>
            <a:r>
              <a:rPr sz="1881" spc="-4" dirty="0">
                <a:solidFill>
                  <a:srgbClr val="192450"/>
                </a:solidFill>
                <a:latin typeface="Arial"/>
                <a:cs typeface="Arial"/>
              </a:rPr>
              <a:t>e</a:t>
            </a:r>
            <a:r>
              <a:rPr sz="1881" spc="4" dirty="0">
                <a:solidFill>
                  <a:srgbClr val="192450"/>
                </a:solidFill>
                <a:latin typeface="Arial"/>
                <a:cs typeface="Arial"/>
              </a:rPr>
              <a:t>c</a:t>
            </a:r>
            <a:r>
              <a:rPr sz="1881" spc="-4" dirty="0">
                <a:solidFill>
                  <a:srgbClr val="192450"/>
                </a:solidFill>
                <a:latin typeface="Arial"/>
                <a:cs typeface="Arial"/>
              </a:rPr>
              <a:t>if</a:t>
            </a:r>
            <a:r>
              <a:rPr sz="1881" dirty="0">
                <a:solidFill>
                  <a:srgbClr val="192450"/>
                </a:solidFill>
                <a:latin typeface="Arial"/>
                <a:cs typeface="Arial"/>
              </a:rPr>
              <a:t>y</a:t>
            </a:r>
            <a:r>
              <a:rPr sz="1881" spc="26"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rver</a:t>
            </a:r>
            <a:r>
              <a:rPr sz="1881" spc="17" dirty="0">
                <a:solidFill>
                  <a:srgbClr val="192450"/>
                </a:solidFill>
                <a:latin typeface="Times New Roman"/>
                <a:cs typeface="Times New Roman"/>
              </a:rPr>
              <a:t> </a:t>
            </a:r>
            <a:r>
              <a:rPr sz="1881" spc="-4" dirty="0">
                <a:solidFill>
                  <a:srgbClr val="192450"/>
                </a:solidFill>
                <a:latin typeface="Arial"/>
                <a:cs typeface="Arial"/>
              </a:rPr>
              <a:t>listenin</a:t>
            </a:r>
            <a:r>
              <a:rPr sz="1881" dirty="0">
                <a:solidFill>
                  <a:srgbClr val="192450"/>
                </a:solidFill>
                <a:latin typeface="Arial"/>
                <a:cs typeface="Arial"/>
              </a:rPr>
              <a:t>g</a:t>
            </a:r>
            <a:r>
              <a:rPr sz="1881" spc="43" dirty="0">
                <a:solidFill>
                  <a:srgbClr val="192450"/>
                </a:solidFill>
                <a:latin typeface="Times New Roman"/>
                <a:cs typeface="Times New Roman"/>
              </a:rPr>
              <a:t> </a:t>
            </a:r>
            <a:r>
              <a:rPr sz="1881" spc="-4" dirty="0">
                <a:solidFill>
                  <a:srgbClr val="192450"/>
                </a:solidFill>
                <a:latin typeface="Arial"/>
                <a:cs typeface="Arial"/>
              </a:rPr>
              <a:t>po</a:t>
            </a:r>
            <a:r>
              <a:rPr sz="1881" spc="4" dirty="0">
                <a:solidFill>
                  <a:srgbClr val="192450"/>
                </a:solidFill>
                <a:latin typeface="Arial"/>
                <a:cs typeface="Arial"/>
              </a:rPr>
              <a:t>r</a:t>
            </a:r>
            <a:r>
              <a:rPr sz="1881" dirty="0">
                <a:solidFill>
                  <a:srgbClr val="192450"/>
                </a:solidFill>
                <a:latin typeface="Arial"/>
                <a:cs typeface="Arial"/>
              </a:rPr>
              <a:t>t)</a:t>
            </a:r>
            <a:endParaRPr sz="1881">
              <a:latin typeface="Arial"/>
              <a:cs typeface="Arial"/>
            </a:endParaRPr>
          </a:p>
        </p:txBody>
      </p:sp>
      <p:sp>
        <p:nvSpPr>
          <p:cNvPr id="5" name="object 5"/>
          <p:cNvSpPr txBox="1"/>
          <p:nvPr/>
        </p:nvSpPr>
        <p:spPr>
          <a:xfrm>
            <a:off x="1106183" y="1968666"/>
            <a:ext cx="2516772" cy="230191"/>
          </a:xfrm>
          <a:prstGeom prst="rect">
            <a:avLst/>
          </a:prstGeom>
        </p:spPr>
        <p:txBody>
          <a:bodyPr vert="horz" wrap="square" lIns="0" tIns="0" rIns="0" bIns="0" rtlCol="0">
            <a:spAutoFit/>
          </a:bodyPr>
          <a:lstStyle/>
          <a:p>
            <a:pPr marL="178643" indent="-167783">
              <a:buClr>
                <a:srgbClr val="192450"/>
              </a:buClr>
              <a:buFont typeface="Arial"/>
              <a:buChar char="•"/>
              <a:tabLst>
                <a:tab pos="179186"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9" dirty="0">
                <a:solidFill>
                  <a:srgbClr val="37A9DB"/>
                </a:solidFill>
                <a:latin typeface="Arial"/>
                <a:cs typeface="Arial"/>
              </a:rPr>
              <a:t>O</a:t>
            </a:r>
            <a:r>
              <a:rPr sz="1496" b="1" spc="-4" dirty="0">
                <a:solidFill>
                  <a:srgbClr val="37A9DB"/>
                </a:solidFill>
                <a:latin typeface="Arial"/>
                <a:cs typeface="Arial"/>
              </a:rPr>
              <a:t>CKD=32</a:t>
            </a:r>
            <a:r>
              <a:rPr sz="1496" b="1" dirty="0">
                <a:solidFill>
                  <a:srgbClr val="37A9DB"/>
                </a:solidFill>
                <a:latin typeface="Arial"/>
                <a:cs typeface="Arial"/>
              </a:rPr>
              <a:t>0</a:t>
            </a:r>
            <a:r>
              <a:rPr sz="1496" b="1" spc="-4" dirty="0">
                <a:solidFill>
                  <a:srgbClr val="37A9DB"/>
                </a:solidFill>
                <a:latin typeface="Arial"/>
                <a:cs typeface="Arial"/>
              </a:rPr>
              <a:t>00</a:t>
            </a:r>
            <a:endParaRPr sz="1496">
              <a:latin typeface="Arial"/>
              <a:cs typeface="Arial"/>
            </a:endParaRPr>
          </a:p>
        </p:txBody>
      </p:sp>
      <p:sp>
        <p:nvSpPr>
          <p:cNvPr id="6" name="object 6"/>
          <p:cNvSpPr txBox="1"/>
          <p:nvPr/>
        </p:nvSpPr>
        <p:spPr>
          <a:xfrm>
            <a:off x="5079636" y="2021028"/>
            <a:ext cx="2599850" cy="151260"/>
          </a:xfrm>
          <a:prstGeom prst="rect">
            <a:avLst/>
          </a:prstGeom>
        </p:spPr>
        <p:txBody>
          <a:bodyPr vert="horz" wrap="square" lIns="0" tIns="0" rIns="0" bIns="0" rtlCol="0">
            <a:spAutoFit/>
          </a:bodyPr>
          <a:lstStyle/>
          <a:p>
            <a:pPr marL="10860"/>
            <a:r>
              <a:rPr sz="983" spc="-4" dirty="0">
                <a:solidFill>
                  <a:srgbClr val="37A9DB"/>
                </a:solidFill>
                <a:latin typeface="Arial"/>
                <a:cs typeface="Arial"/>
              </a:rPr>
              <a:t>(</a:t>
            </a:r>
            <a:r>
              <a:rPr sz="983" b="1" spc="-26" dirty="0">
                <a:solidFill>
                  <a:srgbClr val="37A9DB"/>
                </a:solidFill>
                <a:latin typeface="Arial"/>
                <a:cs typeface="Arial"/>
              </a:rPr>
              <a:t>A</a:t>
            </a:r>
            <a:r>
              <a:rPr sz="983" b="1" spc="4" dirty="0">
                <a:solidFill>
                  <a:srgbClr val="37A9DB"/>
                </a:solidFill>
                <a:latin typeface="Arial"/>
                <a:cs typeface="Arial"/>
              </a:rPr>
              <a:t>T+S</a:t>
            </a:r>
            <a:r>
              <a:rPr sz="983" b="1" dirty="0">
                <a:solidFill>
                  <a:srgbClr val="37A9DB"/>
                </a:solidFill>
                <a:latin typeface="Arial"/>
                <a:cs typeface="Arial"/>
              </a:rPr>
              <a:t>O</a:t>
            </a:r>
            <a:r>
              <a:rPr sz="983" b="1" spc="4" dirty="0">
                <a:solidFill>
                  <a:srgbClr val="37A9DB"/>
                </a:solidFill>
                <a:latin typeface="Arial"/>
                <a:cs typeface="Arial"/>
              </a:rPr>
              <a:t>CKD</a:t>
            </a:r>
            <a:r>
              <a:rPr sz="983" b="1" dirty="0">
                <a:solidFill>
                  <a:srgbClr val="37A9DB"/>
                </a:solidFill>
                <a:latin typeface="Arial"/>
                <a:cs typeface="Arial"/>
              </a:rPr>
              <a:t>=320</a:t>
            </a:r>
            <a:r>
              <a:rPr sz="983" b="1" spc="4" dirty="0">
                <a:solidFill>
                  <a:srgbClr val="37A9DB"/>
                </a:solidFill>
                <a:latin typeface="Arial"/>
                <a:cs typeface="Arial"/>
              </a:rPr>
              <a:t>0</a:t>
            </a:r>
            <a:r>
              <a:rPr sz="983" b="1" spc="-4" dirty="0">
                <a:solidFill>
                  <a:srgbClr val="37A9DB"/>
                </a:solidFill>
                <a:latin typeface="Arial"/>
                <a:cs typeface="Arial"/>
              </a:rPr>
              <a:t>0,</a:t>
            </a:r>
            <a:r>
              <a:rPr sz="983" b="1" spc="4" dirty="0">
                <a:solidFill>
                  <a:srgbClr val="37A9DB"/>
                </a:solidFill>
                <a:latin typeface="Arial"/>
                <a:cs typeface="Arial"/>
              </a:rPr>
              <a:t>u</a:t>
            </a:r>
            <a:r>
              <a:rPr sz="983" b="1" spc="13" dirty="0">
                <a:solidFill>
                  <a:srgbClr val="37A9DB"/>
                </a:solidFill>
                <a:latin typeface="Times New Roman"/>
                <a:cs typeface="Times New Roman"/>
              </a:rPr>
              <a:t> </a:t>
            </a:r>
            <a:r>
              <a:rPr sz="983" spc="4" dirty="0">
                <a:solidFill>
                  <a:srgbClr val="37A9DB"/>
                </a:solidFill>
                <a:latin typeface="Arial"/>
                <a:cs typeface="Arial"/>
              </a:rPr>
              <a:t>f</a:t>
            </a:r>
            <a:r>
              <a:rPr sz="983" dirty="0">
                <a:solidFill>
                  <a:srgbClr val="37A9DB"/>
                </a:solidFill>
                <a:latin typeface="Arial"/>
                <a:cs typeface="Arial"/>
              </a:rPr>
              <a:t>or</a:t>
            </a:r>
            <a:r>
              <a:rPr sz="983" spc="9" dirty="0">
                <a:solidFill>
                  <a:srgbClr val="37A9DB"/>
                </a:solidFill>
                <a:latin typeface="Times New Roman"/>
                <a:cs typeface="Times New Roman"/>
              </a:rPr>
              <a:t> </a:t>
            </a:r>
            <a:r>
              <a:rPr sz="983" spc="4" dirty="0">
                <a:solidFill>
                  <a:srgbClr val="37A9DB"/>
                </a:solidFill>
                <a:latin typeface="Arial"/>
                <a:cs typeface="Arial"/>
              </a:rPr>
              <a:t>UDP</a:t>
            </a:r>
            <a:r>
              <a:rPr sz="983" spc="13" dirty="0">
                <a:solidFill>
                  <a:srgbClr val="37A9DB"/>
                </a:solidFill>
                <a:latin typeface="Times New Roman"/>
                <a:cs typeface="Times New Roman"/>
              </a:rPr>
              <a:t> </a:t>
            </a:r>
            <a:r>
              <a:rPr sz="983" spc="4" dirty="0">
                <a:solidFill>
                  <a:srgbClr val="37A9DB"/>
                </a:solidFill>
                <a:latin typeface="Arial"/>
                <a:cs typeface="Arial"/>
              </a:rPr>
              <a:t>soc</a:t>
            </a:r>
            <a:r>
              <a:rPr sz="983" spc="13" dirty="0">
                <a:solidFill>
                  <a:srgbClr val="37A9DB"/>
                </a:solidFill>
                <a:latin typeface="Arial"/>
                <a:cs typeface="Arial"/>
              </a:rPr>
              <a:t>k</a:t>
            </a:r>
            <a:r>
              <a:rPr sz="983" dirty="0">
                <a:solidFill>
                  <a:srgbClr val="37A9DB"/>
                </a:solidFill>
                <a:latin typeface="Arial"/>
                <a:cs typeface="Arial"/>
              </a:rPr>
              <a:t>et</a:t>
            </a:r>
            <a:r>
              <a:rPr sz="983" spc="-4" dirty="0">
                <a:solidFill>
                  <a:srgbClr val="37A9DB"/>
                </a:solidFill>
                <a:latin typeface="Times New Roman"/>
                <a:cs typeface="Times New Roman"/>
              </a:rPr>
              <a:t> </a:t>
            </a:r>
            <a:r>
              <a:rPr sz="983" spc="4" dirty="0">
                <a:solidFill>
                  <a:srgbClr val="37A9DB"/>
                </a:solidFill>
                <a:latin typeface="Arial"/>
                <a:cs typeface="Arial"/>
              </a:rPr>
              <a:t>ser</a:t>
            </a:r>
            <a:r>
              <a:rPr sz="983" spc="-13" dirty="0">
                <a:solidFill>
                  <a:srgbClr val="37A9DB"/>
                </a:solidFill>
                <a:latin typeface="Arial"/>
                <a:cs typeface="Arial"/>
              </a:rPr>
              <a:t>v</a:t>
            </a:r>
            <a:r>
              <a:rPr sz="983" spc="-4" dirty="0">
                <a:solidFill>
                  <a:srgbClr val="37A9DB"/>
                </a:solidFill>
                <a:latin typeface="Arial"/>
                <a:cs typeface="Arial"/>
              </a:rPr>
              <a:t>er)</a:t>
            </a:r>
            <a:endParaRPr sz="983">
              <a:latin typeface="Arial"/>
              <a:cs typeface="Arial"/>
            </a:endParaRPr>
          </a:p>
        </p:txBody>
      </p:sp>
      <p:sp>
        <p:nvSpPr>
          <p:cNvPr id="7" name="object 7"/>
          <p:cNvSpPr txBox="1"/>
          <p:nvPr/>
        </p:nvSpPr>
        <p:spPr>
          <a:xfrm>
            <a:off x="771357" y="2491947"/>
            <a:ext cx="4120773" cy="596574"/>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4" dirty="0">
                <a:solidFill>
                  <a:srgbClr val="192450"/>
                </a:solidFill>
                <a:latin typeface="Arial"/>
                <a:cs typeface="Arial"/>
              </a:rPr>
              <a:t>C</a:t>
            </a:r>
            <a:r>
              <a:rPr sz="1881" dirty="0">
                <a:solidFill>
                  <a:srgbClr val="192450"/>
                </a:solidFill>
                <a:latin typeface="Arial"/>
                <a:cs typeface="Arial"/>
              </a:rPr>
              <a:t>h</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k</a:t>
            </a:r>
            <a:r>
              <a:rPr sz="1881" spc="30"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status</a:t>
            </a:r>
            <a:r>
              <a:rPr sz="1881" spc="17"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f</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o</a:t>
            </a:r>
            <a:r>
              <a:rPr sz="1881" dirty="0">
                <a:solidFill>
                  <a:srgbClr val="192450"/>
                </a:solidFill>
                <a:latin typeface="Arial"/>
                <a:cs typeface="Arial"/>
              </a:rPr>
              <a:t>c</a:t>
            </a:r>
            <a:r>
              <a:rPr sz="1881" spc="9" dirty="0">
                <a:solidFill>
                  <a:srgbClr val="192450"/>
                </a:solidFill>
                <a:latin typeface="Arial"/>
                <a:cs typeface="Arial"/>
              </a:rPr>
              <a:t>k</a:t>
            </a:r>
            <a:r>
              <a:rPr sz="1881" spc="-4" dirty="0">
                <a:solidFill>
                  <a:srgbClr val="192450"/>
                </a:solidFill>
                <a:latin typeface="Arial"/>
                <a:cs typeface="Arial"/>
              </a:rPr>
              <a:t>e</a:t>
            </a:r>
            <a:r>
              <a:rPr sz="1881" dirty="0">
                <a:solidFill>
                  <a:srgbClr val="192450"/>
                </a:solidFill>
                <a:latin typeface="Arial"/>
                <a:cs typeface="Arial"/>
              </a:rPr>
              <a:t>t</a:t>
            </a:r>
            <a:r>
              <a:rPr sz="1881" spc="13"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rver</a:t>
            </a:r>
            <a:endParaRPr sz="1881">
              <a:latin typeface="Arial"/>
              <a:cs typeface="Arial"/>
            </a:endParaRPr>
          </a:p>
          <a:p>
            <a:pPr marL="513667" lvl="1" indent="-168326">
              <a:spcBef>
                <a:spcPts val="59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dirty="0">
                <a:solidFill>
                  <a:srgbClr val="37A9DB"/>
                </a:solidFill>
                <a:latin typeface="Arial"/>
                <a:cs typeface="Arial"/>
              </a:rPr>
              <a:t>TS</a:t>
            </a:r>
            <a:r>
              <a:rPr sz="1496" b="1" spc="4" dirty="0">
                <a:solidFill>
                  <a:srgbClr val="37A9DB"/>
                </a:solidFill>
                <a:latin typeface="Arial"/>
                <a:cs typeface="Arial"/>
              </a:rPr>
              <a:t>=</a:t>
            </a:r>
            <a:r>
              <a:rPr sz="1496" b="1" dirty="0">
                <a:solidFill>
                  <a:srgbClr val="37A9DB"/>
                </a:solidFill>
                <a:latin typeface="Arial"/>
                <a:cs typeface="Arial"/>
              </a:rPr>
              <a:t>i</a:t>
            </a:r>
            <a:r>
              <a:rPr sz="1496" b="1" spc="-4" dirty="0">
                <a:solidFill>
                  <a:srgbClr val="37A9DB"/>
                </a:solidFill>
                <a:latin typeface="Arial"/>
                <a:cs typeface="Arial"/>
              </a:rPr>
              <a:t>p</a:t>
            </a:r>
            <a:r>
              <a:rPr sz="1496" b="1" dirty="0">
                <a:solidFill>
                  <a:srgbClr val="37A9DB"/>
                </a:solidFill>
                <a:latin typeface="Arial"/>
                <a:cs typeface="Arial"/>
              </a:rPr>
              <a:t>_</a:t>
            </a:r>
            <a:r>
              <a:rPr sz="1496" b="1" spc="-4" dirty="0">
                <a:solidFill>
                  <a:srgbClr val="37A9DB"/>
                </a:solidFill>
                <a:latin typeface="Arial"/>
                <a:cs typeface="Arial"/>
              </a:rPr>
              <a:t>sock</a:t>
            </a:r>
            <a:r>
              <a:rPr sz="1496" b="1" dirty="0">
                <a:solidFill>
                  <a:srgbClr val="37A9DB"/>
                </a:solidFill>
                <a:latin typeface="Arial"/>
                <a:cs typeface="Arial"/>
              </a:rPr>
              <a:t>d_po</a:t>
            </a:r>
            <a:r>
              <a:rPr sz="1496" b="1" spc="9" dirty="0">
                <a:solidFill>
                  <a:srgbClr val="37A9DB"/>
                </a:solidFill>
                <a:latin typeface="Arial"/>
                <a:cs typeface="Arial"/>
              </a:rPr>
              <a:t>r</a:t>
            </a:r>
            <a:r>
              <a:rPr sz="1496" b="1" dirty="0">
                <a:solidFill>
                  <a:srgbClr val="37A9DB"/>
                </a:solidFill>
                <a:latin typeface="Arial"/>
                <a:cs typeface="Arial"/>
              </a:rPr>
              <a:t>t</a:t>
            </a:r>
            <a:endParaRPr sz="1496">
              <a:latin typeface="Arial"/>
              <a:cs typeface="Arial"/>
            </a:endParaRPr>
          </a:p>
        </p:txBody>
      </p:sp>
      <p:sp>
        <p:nvSpPr>
          <p:cNvPr id="8" name="object 8"/>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13</a:t>
            </a:r>
            <a:r>
              <a:rPr sz="1112" spc="4" dirty="0">
                <a:solidFill>
                  <a:srgbClr val="FFFFFF"/>
                </a:solidFill>
                <a:latin typeface="Arial"/>
                <a:cs typeface="Arial"/>
              </a:rPr>
              <a:t>1</a:t>
            </a:r>
            <a:endParaRPr sz="1112">
              <a:latin typeface="Arial"/>
              <a:cs typeface="Arial"/>
            </a:endParaRPr>
          </a:p>
        </p:txBody>
      </p:sp>
      <p:sp>
        <p:nvSpPr>
          <p:cNvPr id="9" name="object 9"/>
          <p:cNvSpPr/>
          <p:nvPr/>
        </p:nvSpPr>
        <p:spPr>
          <a:xfrm>
            <a:off x="490518" y="4440630"/>
            <a:ext cx="3666288" cy="1941743"/>
          </a:xfrm>
          <a:custGeom>
            <a:avLst/>
            <a:gdLst/>
            <a:ahLst/>
            <a:cxnLst/>
            <a:rect l="l" t="t" r="r" b="b"/>
            <a:pathLst>
              <a:path w="4287520" h="2270759">
                <a:moveTo>
                  <a:pt x="2299496" y="2264663"/>
                </a:moveTo>
                <a:lnTo>
                  <a:pt x="2080460" y="2264663"/>
                </a:lnTo>
                <a:lnTo>
                  <a:pt x="2093119" y="2267711"/>
                </a:lnTo>
                <a:lnTo>
                  <a:pt x="2118422" y="2267711"/>
                </a:lnTo>
                <a:lnTo>
                  <a:pt x="2131061" y="2270759"/>
                </a:lnTo>
                <a:lnTo>
                  <a:pt x="2257706" y="2270759"/>
                </a:lnTo>
                <a:lnTo>
                  <a:pt x="2299496" y="2264663"/>
                </a:lnTo>
                <a:close/>
              </a:path>
              <a:path w="4287520" h="2270759">
                <a:moveTo>
                  <a:pt x="2808114" y="1969007"/>
                </a:moveTo>
                <a:lnTo>
                  <a:pt x="1583600" y="1969007"/>
                </a:lnTo>
                <a:lnTo>
                  <a:pt x="1589871" y="1978151"/>
                </a:lnTo>
                <a:lnTo>
                  <a:pt x="1596516" y="1987295"/>
                </a:lnTo>
                <a:lnTo>
                  <a:pt x="1603529" y="1999487"/>
                </a:lnTo>
                <a:lnTo>
                  <a:pt x="1610907" y="2008631"/>
                </a:lnTo>
                <a:lnTo>
                  <a:pt x="1618644" y="2020823"/>
                </a:lnTo>
                <a:lnTo>
                  <a:pt x="1626735" y="2029967"/>
                </a:lnTo>
                <a:lnTo>
                  <a:pt x="1635177" y="2039111"/>
                </a:lnTo>
                <a:lnTo>
                  <a:pt x="1643965" y="2048255"/>
                </a:lnTo>
                <a:lnTo>
                  <a:pt x="1638119" y="2054351"/>
                </a:lnTo>
                <a:lnTo>
                  <a:pt x="1640356" y="2054351"/>
                </a:lnTo>
                <a:lnTo>
                  <a:pt x="1642429" y="2057399"/>
                </a:lnTo>
                <a:lnTo>
                  <a:pt x="1644105" y="2060447"/>
                </a:lnTo>
                <a:lnTo>
                  <a:pt x="1657066" y="2072639"/>
                </a:lnTo>
                <a:lnTo>
                  <a:pt x="1670643" y="2084831"/>
                </a:lnTo>
                <a:lnTo>
                  <a:pt x="1684821" y="2100071"/>
                </a:lnTo>
                <a:lnTo>
                  <a:pt x="1699588" y="2112263"/>
                </a:lnTo>
                <a:lnTo>
                  <a:pt x="1714929" y="2124455"/>
                </a:lnTo>
                <a:lnTo>
                  <a:pt x="1730830" y="2133599"/>
                </a:lnTo>
                <a:lnTo>
                  <a:pt x="1747279" y="2145791"/>
                </a:lnTo>
                <a:lnTo>
                  <a:pt x="1764260" y="2157983"/>
                </a:lnTo>
                <a:lnTo>
                  <a:pt x="1781761" y="2167127"/>
                </a:lnTo>
                <a:lnTo>
                  <a:pt x="1799767" y="2176271"/>
                </a:lnTo>
                <a:lnTo>
                  <a:pt x="1818265" y="2188463"/>
                </a:lnTo>
                <a:lnTo>
                  <a:pt x="1837241" y="2197607"/>
                </a:lnTo>
                <a:lnTo>
                  <a:pt x="1856681" y="2203703"/>
                </a:lnTo>
                <a:lnTo>
                  <a:pt x="1896898" y="2221991"/>
                </a:lnTo>
                <a:lnTo>
                  <a:pt x="1938807" y="2234183"/>
                </a:lnTo>
                <a:lnTo>
                  <a:pt x="2004601" y="2252471"/>
                </a:lnTo>
                <a:lnTo>
                  <a:pt x="2029848" y="2258567"/>
                </a:lnTo>
                <a:lnTo>
                  <a:pt x="2042491" y="2258567"/>
                </a:lnTo>
                <a:lnTo>
                  <a:pt x="2067800" y="2264663"/>
                </a:lnTo>
                <a:lnTo>
                  <a:pt x="2320165" y="2264663"/>
                </a:lnTo>
                <a:lnTo>
                  <a:pt x="2340665" y="2261615"/>
                </a:lnTo>
                <a:lnTo>
                  <a:pt x="2360979" y="2255519"/>
                </a:lnTo>
                <a:lnTo>
                  <a:pt x="2400994" y="2249423"/>
                </a:lnTo>
                <a:lnTo>
                  <a:pt x="2478151" y="2225039"/>
                </a:lnTo>
                <a:lnTo>
                  <a:pt x="2515054" y="2212847"/>
                </a:lnTo>
                <a:lnTo>
                  <a:pt x="2533035" y="2203703"/>
                </a:lnTo>
                <a:lnTo>
                  <a:pt x="2550682" y="2197607"/>
                </a:lnTo>
                <a:lnTo>
                  <a:pt x="2584916" y="2179319"/>
                </a:lnTo>
                <a:lnTo>
                  <a:pt x="2633404" y="2151887"/>
                </a:lnTo>
                <a:lnTo>
                  <a:pt x="2648738" y="2139695"/>
                </a:lnTo>
                <a:lnTo>
                  <a:pt x="2663635" y="2130551"/>
                </a:lnTo>
                <a:lnTo>
                  <a:pt x="2678081" y="2118359"/>
                </a:lnTo>
                <a:lnTo>
                  <a:pt x="2692064" y="2109215"/>
                </a:lnTo>
                <a:lnTo>
                  <a:pt x="2705568" y="2097023"/>
                </a:lnTo>
                <a:lnTo>
                  <a:pt x="2718580" y="2084831"/>
                </a:lnTo>
                <a:lnTo>
                  <a:pt x="2731087" y="2072639"/>
                </a:lnTo>
                <a:lnTo>
                  <a:pt x="2743074" y="2060447"/>
                </a:lnTo>
                <a:lnTo>
                  <a:pt x="2754529" y="2045207"/>
                </a:lnTo>
                <a:lnTo>
                  <a:pt x="2765438" y="2033015"/>
                </a:lnTo>
                <a:lnTo>
                  <a:pt x="2775786" y="2020823"/>
                </a:lnTo>
                <a:lnTo>
                  <a:pt x="2785560" y="2005583"/>
                </a:lnTo>
                <a:lnTo>
                  <a:pt x="2794746" y="1990343"/>
                </a:lnTo>
                <a:lnTo>
                  <a:pt x="2803331" y="1978151"/>
                </a:lnTo>
                <a:lnTo>
                  <a:pt x="2808114" y="1969007"/>
                </a:lnTo>
                <a:close/>
              </a:path>
              <a:path w="4287520" h="2270759">
                <a:moveTo>
                  <a:pt x="1314918" y="2130551"/>
                </a:moveTo>
                <a:lnTo>
                  <a:pt x="1160494" y="2130551"/>
                </a:lnTo>
                <a:lnTo>
                  <a:pt x="1179693" y="2133599"/>
                </a:lnTo>
                <a:lnTo>
                  <a:pt x="1295594" y="2133599"/>
                </a:lnTo>
                <a:lnTo>
                  <a:pt x="1314918" y="2130551"/>
                </a:lnTo>
                <a:close/>
              </a:path>
              <a:path w="4287520" h="2270759">
                <a:moveTo>
                  <a:pt x="3595846" y="1822703"/>
                </a:moveTo>
                <a:lnTo>
                  <a:pt x="676606" y="1822703"/>
                </a:lnTo>
                <a:lnTo>
                  <a:pt x="677844" y="1853183"/>
                </a:lnTo>
                <a:lnTo>
                  <a:pt x="628075" y="1865375"/>
                </a:lnTo>
                <a:lnTo>
                  <a:pt x="615692" y="1865375"/>
                </a:lnTo>
                <a:lnTo>
                  <a:pt x="591304" y="1871471"/>
                </a:lnTo>
                <a:lnTo>
                  <a:pt x="599567" y="1880615"/>
                </a:lnTo>
                <a:lnTo>
                  <a:pt x="608060" y="1889759"/>
                </a:lnTo>
                <a:lnTo>
                  <a:pt x="616782" y="1898903"/>
                </a:lnTo>
                <a:lnTo>
                  <a:pt x="625729" y="1908047"/>
                </a:lnTo>
                <a:lnTo>
                  <a:pt x="720586" y="1908047"/>
                </a:lnTo>
                <a:lnTo>
                  <a:pt x="722416" y="1987295"/>
                </a:lnTo>
                <a:lnTo>
                  <a:pt x="754050" y="2008631"/>
                </a:lnTo>
                <a:lnTo>
                  <a:pt x="798284" y="2033015"/>
                </a:lnTo>
                <a:lnTo>
                  <a:pt x="832885" y="2051303"/>
                </a:lnTo>
                <a:lnTo>
                  <a:pt x="844672" y="2054351"/>
                </a:lnTo>
                <a:lnTo>
                  <a:pt x="868606" y="2066543"/>
                </a:lnTo>
                <a:lnTo>
                  <a:pt x="937850" y="2090927"/>
                </a:lnTo>
                <a:lnTo>
                  <a:pt x="955640" y="2093975"/>
                </a:lnTo>
                <a:lnTo>
                  <a:pt x="991726" y="2106167"/>
                </a:lnTo>
                <a:lnTo>
                  <a:pt x="1028420" y="2112263"/>
                </a:lnTo>
                <a:lnTo>
                  <a:pt x="1046970" y="2118359"/>
                </a:lnTo>
                <a:lnTo>
                  <a:pt x="1084428" y="2124455"/>
                </a:lnTo>
                <a:lnTo>
                  <a:pt x="1103315" y="2124455"/>
                </a:lnTo>
                <a:lnTo>
                  <a:pt x="1141359" y="2130551"/>
                </a:lnTo>
                <a:lnTo>
                  <a:pt x="1334215" y="2130551"/>
                </a:lnTo>
                <a:lnTo>
                  <a:pt x="1448759" y="2112263"/>
                </a:lnTo>
                <a:lnTo>
                  <a:pt x="1467528" y="2106167"/>
                </a:lnTo>
                <a:lnTo>
                  <a:pt x="1486173" y="2103119"/>
                </a:lnTo>
                <a:lnTo>
                  <a:pt x="1577096" y="2072639"/>
                </a:lnTo>
                <a:lnTo>
                  <a:pt x="1594735" y="2063495"/>
                </a:lnTo>
                <a:lnTo>
                  <a:pt x="1612162" y="2057399"/>
                </a:lnTo>
                <a:lnTo>
                  <a:pt x="1603786" y="2048255"/>
                </a:lnTo>
                <a:lnTo>
                  <a:pt x="1595726" y="2036063"/>
                </a:lnTo>
                <a:lnTo>
                  <a:pt x="1587988" y="2026919"/>
                </a:lnTo>
                <a:lnTo>
                  <a:pt x="1580576" y="2014727"/>
                </a:lnTo>
                <a:lnTo>
                  <a:pt x="1573496" y="2005583"/>
                </a:lnTo>
                <a:lnTo>
                  <a:pt x="1566753" y="1996439"/>
                </a:lnTo>
                <a:lnTo>
                  <a:pt x="1560352" y="1984247"/>
                </a:lnTo>
                <a:lnTo>
                  <a:pt x="1554299" y="1972055"/>
                </a:lnTo>
                <a:lnTo>
                  <a:pt x="1583600" y="1969007"/>
                </a:lnTo>
                <a:lnTo>
                  <a:pt x="2808114" y="1969007"/>
                </a:lnTo>
                <a:lnTo>
                  <a:pt x="2811302" y="1962911"/>
                </a:lnTo>
                <a:lnTo>
                  <a:pt x="2818643" y="1947671"/>
                </a:lnTo>
                <a:lnTo>
                  <a:pt x="2825342" y="1932431"/>
                </a:lnTo>
                <a:lnTo>
                  <a:pt x="2826409" y="1929383"/>
                </a:lnTo>
                <a:lnTo>
                  <a:pt x="2828146" y="1929383"/>
                </a:lnTo>
                <a:lnTo>
                  <a:pt x="2830341" y="1926335"/>
                </a:lnTo>
                <a:lnTo>
                  <a:pt x="2830310" y="1914143"/>
                </a:lnTo>
                <a:lnTo>
                  <a:pt x="2834659" y="1901951"/>
                </a:lnTo>
                <a:lnTo>
                  <a:pt x="2847595" y="1853183"/>
                </a:lnTo>
                <a:lnTo>
                  <a:pt x="2851342" y="1825751"/>
                </a:lnTo>
                <a:lnTo>
                  <a:pt x="3592795" y="1825751"/>
                </a:lnTo>
                <a:lnTo>
                  <a:pt x="3595846" y="1822703"/>
                </a:lnTo>
                <a:close/>
              </a:path>
              <a:path w="4287520" h="2270759">
                <a:moveTo>
                  <a:pt x="3592795" y="1825751"/>
                </a:moveTo>
                <a:lnTo>
                  <a:pt x="2851342" y="1825751"/>
                </a:lnTo>
                <a:lnTo>
                  <a:pt x="2879563" y="1831847"/>
                </a:lnTo>
                <a:lnTo>
                  <a:pt x="2877896" y="1844039"/>
                </a:lnTo>
                <a:lnTo>
                  <a:pt x="2866988" y="1892807"/>
                </a:lnTo>
                <a:lnTo>
                  <a:pt x="2854481" y="1929383"/>
                </a:lnTo>
                <a:lnTo>
                  <a:pt x="2880656" y="1941575"/>
                </a:lnTo>
                <a:lnTo>
                  <a:pt x="2894003" y="1944623"/>
                </a:lnTo>
                <a:lnTo>
                  <a:pt x="2907512" y="1950719"/>
                </a:lnTo>
                <a:lnTo>
                  <a:pt x="2921177" y="1953767"/>
                </a:lnTo>
                <a:lnTo>
                  <a:pt x="2934989" y="1959863"/>
                </a:lnTo>
                <a:lnTo>
                  <a:pt x="3035167" y="1981199"/>
                </a:lnTo>
                <a:lnTo>
                  <a:pt x="3049885" y="1981199"/>
                </a:lnTo>
                <a:lnTo>
                  <a:pt x="3064683" y="1984247"/>
                </a:lnTo>
                <a:lnTo>
                  <a:pt x="3079552" y="1984247"/>
                </a:lnTo>
                <a:lnTo>
                  <a:pt x="3094485" y="1987295"/>
                </a:lnTo>
                <a:lnTo>
                  <a:pt x="3190577" y="1987295"/>
                </a:lnTo>
                <a:lnTo>
                  <a:pt x="3301449" y="1972055"/>
                </a:lnTo>
                <a:lnTo>
                  <a:pt x="3364214" y="1953767"/>
                </a:lnTo>
                <a:lnTo>
                  <a:pt x="3404248" y="1941575"/>
                </a:lnTo>
                <a:lnTo>
                  <a:pt x="3423678" y="1932431"/>
                </a:lnTo>
                <a:lnTo>
                  <a:pt x="3442698" y="1926335"/>
                </a:lnTo>
                <a:lnTo>
                  <a:pt x="3461293" y="1917191"/>
                </a:lnTo>
                <a:lnTo>
                  <a:pt x="3479449" y="1908047"/>
                </a:lnTo>
                <a:lnTo>
                  <a:pt x="3497150" y="1898903"/>
                </a:lnTo>
                <a:lnTo>
                  <a:pt x="3514383" y="1886711"/>
                </a:lnTo>
                <a:lnTo>
                  <a:pt x="3531132" y="1877567"/>
                </a:lnTo>
                <a:lnTo>
                  <a:pt x="3547384" y="1865375"/>
                </a:lnTo>
                <a:lnTo>
                  <a:pt x="3557621" y="1856231"/>
                </a:lnTo>
                <a:lnTo>
                  <a:pt x="3567582" y="1850135"/>
                </a:lnTo>
                <a:lnTo>
                  <a:pt x="3577272" y="1840991"/>
                </a:lnTo>
                <a:lnTo>
                  <a:pt x="3586692" y="1831847"/>
                </a:lnTo>
                <a:lnTo>
                  <a:pt x="3592795" y="1825751"/>
                </a:lnTo>
                <a:close/>
              </a:path>
              <a:path w="4287520" h="2270759">
                <a:moveTo>
                  <a:pt x="211201" y="1347215"/>
                </a:moveTo>
                <a:lnTo>
                  <a:pt x="210545" y="1347215"/>
                </a:lnTo>
                <a:lnTo>
                  <a:pt x="209796" y="1350263"/>
                </a:lnTo>
                <a:lnTo>
                  <a:pt x="203999" y="1353311"/>
                </a:lnTo>
                <a:lnTo>
                  <a:pt x="192654" y="1362455"/>
                </a:lnTo>
                <a:lnTo>
                  <a:pt x="181922" y="1374647"/>
                </a:lnTo>
                <a:lnTo>
                  <a:pt x="171808" y="1383791"/>
                </a:lnTo>
                <a:lnTo>
                  <a:pt x="162315" y="1392935"/>
                </a:lnTo>
                <a:lnTo>
                  <a:pt x="153449" y="1405127"/>
                </a:lnTo>
                <a:lnTo>
                  <a:pt x="145212" y="1414271"/>
                </a:lnTo>
                <a:lnTo>
                  <a:pt x="137610" y="1426463"/>
                </a:lnTo>
                <a:lnTo>
                  <a:pt x="130647" y="1435607"/>
                </a:lnTo>
                <a:lnTo>
                  <a:pt x="124326" y="1447799"/>
                </a:lnTo>
                <a:lnTo>
                  <a:pt x="118653" y="1459991"/>
                </a:lnTo>
                <a:lnTo>
                  <a:pt x="113631" y="1472183"/>
                </a:lnTo>
                <a:lnTo>
                  <a:pt x="109265" y="1481327"/>
                </a:lnTo>
                <a:lnTo>
                  <a:pt x="98441" y="1530095"/>
                </a:lnTo>
                <a:lnTo>
                  <a:pt x="97074" y="1554479"/>
                </a:lnTo>
                <a:lnTo>
                  <a:pt x="97478" y="1566671"/>
                </a:lnTo>
                <a:lnTo>
                  <a:pt x="103379" y="1606295"/>
                </a:lnTo>
                <a:lnTo>
                  <a:pt x="115076" y="1639823"/>
                </a:lnTo>
                <a:lnTo>
                  <a:pt x="120227" y="1652015"/>
                </a:lnTo>
                <a:lnTo>
                  <a:pt x="125982" y="1664207"/>
                </a:lnTo>
                <a:lnTo>
                  <a:pt x="132328" y="1673351"/>
                </a:lnTo>
                <a:lnTo>
                  <a:pt x="139252" y="1685543"/>
                </a:lnTo>
                <a:lnTo>
                  <a:pt x="146740" y="1694687"/>
                </a:lnTo>
                <a:lnTo>
                  <a:pt x="154779" y="1706879"/>
                </a:lnTo>
                <a:lnTo>
                  <a:pt x="163357" y="1716023"/>
                </a:lnTo>
                <a:lnTo>
                  <a:pt x="192186" y="1743455"/>
                </a:lnTo>
                <a:lnTo>
                  <a:pt x="225384" y="1770887"/>
                </a:lnTo>
                <a:lnTo>
                  <a:pt x="237359" y="1776983"/>
                </a:lnTo>
                <a:lnTo>
                  <a:pt x="248756" y="1786127"/>
                </a:lnTo>
                <a:lnTo>
                  <a:pt x="284987" y="1804415"/>
                </a:lnTo>
                <a:lnTo>
                  <a:pt x="324011" y="1819655"/>
                </a:lnTo>
                <a:lnTo>
                  <a:pt x="337582" y="1825751"/>
                </a:lnTo>
                <a:lnTo>
                  <a:pt x="351412" y="1828799"/>
                </a:lnTo>
                <a:lnTo>
                  <a:pt x="365491" y="1834895"/>
                </a:lnTo>
                <a:lnTo>
                  <a:pt x="439161" y="1850135"/>
                </a:lnTo>
                <a:lnTo>
                  <a:pt x="454463" y="1850135"/>
                </a:lnTo>
                <a:lnTo>
                  <a:pt x="469924" y="1853183"/>
                </a:lnTo>
                <a:lnTo>
                  <a:pt x="569652" y="1853183"/>
                </a:lnTo>
                <a:lnTo>
                  <a:pt x="576904" y="1840991"/>
                </a:lnTo>
                <a:lnTo>
                  <a:pt x="589699" y="1840991"/>
                </a:lnTo>
                <a:lnTo>
                  <a:pt x="602416" y="1837943"/>
                </a:lnTo>
                <a:lnTo>
                  <a:pt x="615049" y="1837943"/>
                </a:lnTo>
                <a:lnTo>
                  <a:pt x="676606" y="1822703"/>
                </a:lnTo>
                <a:lnTo>
                  <a:pt x="3595846" y="1822703"/>
                </a:lnTo>
                <a:lnTo>
                  <a:pt x="3629871" y="1786127"/>
                </a:lnTo>
                <a:lnTo>
                  <a:pt x="3645374" y="1764791"/>
                </a:lnTo>
                <a:lnTo>
                  <a:pt x="3652760" y="1755647"/>
                </a:lnTo>
                <a:lnTo>
                  <a:pt x="3659906" y="1743455"/>
                </a:lnTo>
                <a:lnTo>
                  <a:pt x="3666815" y="1734311"/>
                </a:lnTo>
                <a:lnTo>
                  <a:pt x="3672954" y="1722119"/>
                </a:lnTo>
                <a:lnTo>
                  <a:pt x="3678611" y="1709927"/>
                </a:lnTo>
                <a:lnTo>
                  <a:pt x="3679903" y="1706879"/>
                </a:lnTo>
                <a:lnTo>
                  <a:pt x="633279" y="1706879"/>
                </a:lnTo>
                <a:lnTo>
                  <a:pt x="633279" y="1386839"/>
                </a:lnTo>
                <a:lnTo>
                  <a:pt x="384426" y="1386839"/>
                </a:lnTo>
                <a:lnTo>
                  <a:pt x="371502" y="1383791"/>
                </a:lnTo>
                <a:lnTo>
                  <a:pt x="345822" y="1383791"/>
                </a:lnTo>
                <a:lnTo>
                  <a:pt x="320418" y="1377695"/>
                </a:lnTo>
                <a:lnTo>
                  <a:pt x="307839" y="1377695"/>
                </a:lnTo>
                <a:lnTo>
                  <a:pt x="258528" y="1365503"/>
                </a:lnTo>
                <a:lnTo>
                  <a:pt x="246491" y="1359407"/>
                </a:lnTo>
                <a:lnTo>
                  <a:pt x="222819" y="1353311"/>
                </a:lnTo>
                <a:lnTo>
                  <a:pt x="211201" y="1347215"/>
                </a:lnTo>
                <a:close/>
              </a:path>
              <a:path w="4287520" h="2270759">
                <a:moveTo>
                  <a:pt x="4285205" y="1063751"/>
                </a:moveTo>
                <a:lnTo>
                  <a:pt x="1281241" y="1063751"/>
                </a:lnTo>
                <a:lnTo>
                  <a:pt x="1309743" y="1249679"/>
                </a:lnTo>
                <a:lnTo>
                  <a:pt x="1123458" y="1277111"/>
                </a:lnTo>
                <a:lnTo>
                  <a:pt x="1063129" y="1277111"/>
                </a:lnTo>
                <a:lnTo>
                  <a:pt x="1063129" y="1706879"/>
                </a:lnTo>
                <a:lnTo>
                  <a:pt x="3679903" y="1706879"/>
                </a:lnTo>
                <a:lnTo>
                  <a:pt x="3683778" y="1697735"/>
                </a:lnTo>
                <a:lnTo>
                  <a:pt x="3696266" y="1661159"/>
                </a:lnTo>
                <a:lnTo>
                  <a:pt x="3705619" y="1612391"/>
                </a:lnTo>
                <a:lnTo>
                  <a:pt x="3707037" y="1584959"/>
                </a:lnTo>
                <a:lnTo>
                  <a:pt x="3707555" y="1581911"/>
                </a:lnTo>
                <a:lnTo>
                  <a:pt x="3708439" y="1578863"/>
                </a:lnTo>
                <a:lnTo>
                  <a:pt x="3704660" y="1578863"/>
                </a:lnTo>
                <a:lnTo>
                  <a:pt x="3704385" y="1563623"/>
                </a:lnTo>
                <a:lnTo>
                  <a:pt x="3697863" y="1514855"/>
                </a:lnTo>
                <a:lnTo>
                  <a:pt x="3682931" y="1466087"/>
                </a:lnTo>
                <a:lnTo>
                  <a:pt x="3666425" y="1429511"/>
                </a:lnTo>
                <a:lnTo>
                  <a:pt x="3659942" y="1420367"/>
                </a:lnTo>
                <a:lnTo>
                  <a:pt x="3652977" y="1408175"/>
                </a:lnTo>
                <a:lnTo>
                  <a:pt x="3645536" y="1395983"/>
                </a:lnTo>
                <a:lnTo>
                  <a:pt x="3637625" y="1386839"/>
                </a:lnTo>
                <a:lnTo>
                  <a:pt x="3629249" y="1374647"/>
                </a:lnTo>
                <a:lnTo>
                  <a:pt x="3620413" y="1365503"/>
                </a:lnTo>
                <a:lnTo>
                  <a:pt x="3612069" y="1356359"/>
                </a:lnTo>
                <a:lnTo>
                  <a:pt x="3603361" y="1347215"/>
                </a:lnTo>
                <a:lnTo>
                  <a:pt x="3575105" y="1319783"/>
                </a:lnTo>
                <a:lnTo>
                  <a:pt x="3543745" y="1295399"/>
                </a:lnTo>
                <a:lnTo>
                  <a:pt x="3532625" y="1286255"/>
                </a:lnTo>
                <a:lnTo>
                  <a:pt x="3521178" y="1277111"/>
                </a:lnTo>
                <a:lnTo>
                  <a:pt x="3509410" y="1271015"/>
                </a:lnTo>
                <a:lnTo>
                  <a:pt x="3497325" y="1264919"/>
                </a:lnTo>
                <a:lnTo>
                  <a:pt x="3484928" y="1255775"/>
                </a:lnTo>
                <a:lnTo>
                  <a:pt x="3432312" y="1231391"/>
                </a:lnTo>
                <a:lnTo>
                  <a:pt x="3389801" y="1213103"/>
                </a:lnTo>
                <a:lnTo>
                  <a:pt x="3399311" y="1188719"/>
                </a:lnTo>
                <a:lnTo>
                  <a:pt x="4276132" y="1188719"/>
                </a:lnTo>
                <a:lnTo>
                  <a:pt x="4276967" y="1185671"/>
                </a:lnTo>
                <a:lnTo>
                  <a:pt x="4281516" y="1164335"/>
                </a:lnTo>
                <a:lnTo>
                  <a:pt x="4284770" y="1142999"/>
                </a:lnTo>
                <a:lnTo>
                  <a:pt x="4286724" y="1121663"/>
                </a:lnTo>
                <a:lnTo>
                  <a:pt x="4287376" y="1100327"/>
                </a:lnTo>
                <a:lnTo>
                  <a:pt x="4287066" y="1085087"/>
                </a:lnTo>
                <a:lnTo>
                  <a:pt x="4286138" y="1072895"/>
                </a:lnTo>
                <a:lnTo>
                  <a:pt x="4285205" y="1063751"/>
                </a:lnTo>
                <a:close/>
              </a:path>
              <a:path w="4287520" h="2270759">
                <a:moveTo>
                  <a:pt x="4276132" y="1188719"/>
                </a:moveTo>
                <a:lnTo>
                  <a:pt x="3399311" y="1188719"/>
                </a:lnTo>
                <a:lnTo>
                  <a:pt x="3414372" y="1191767"/>
                </a:lnTo>
                <a:lnTo>
                  <a:pt x="3429157" y="1197863"/>
                </a:lnTo>
                <a:lnTo>
                  <a:pt x="3457880" y="1210055"/>
                </a:lnTo>
                <a:lnTo>
                  <a:pt x="3471810" y="1219199"/>
                </a:lnTo>
                <a:lnTo>
                  <a:pt x="3498784" y="1231391"/>
                </a:lnTo>
                <a:lnTo>
                  <a:pt x="3511819" y="1240535"/>
                </a:lnTo>
                <a:lnTo>
                  <a:pt x="3524546" y="1246631"/>
                </a:lnTo>
                <a:lnTo>
                  <a:pt x="3536962" y="1255775"/>
                </a:lnTo>
                <a:lnTo>
                  <a:pt x="3572295" y="1280159"/>
                </a:lnTo>
                <a:lnTo>
                  <a:pt x="3604662" y="1307591"/>
                </a:lnTo>
                <a:lnTo>
                  <a:pt x="3633943" y="1338071"/>
                </a:lnTo>
                <a:lnTo>
                  <a:pt x="3642997" y="1347215"/>
                </a:lnTo>
                <a:lnTo>
                  <a:pt x="3651661" y="1356359"/>
                </a:lnTo>
                <a:lnTo>
                  <a:pt x="3659927" y="1368551"/>
                </a:lnTo>
                <a:lnTo>
                  <a:pt x="3667786" y="1377695"/>
                </a:lnTo>
                <a:lnTo>
                  <a:pt x="3675234" y="1389887"/>
                </a:lnTo>
                <a:lnTo>
                  <a:pt x="3682263" y="1402079"/>
                </a:lnTo>
                <a:lnTo>
                  <a:pt x="3688867" y="1411223"/>
                </a:lnTo>
                <a:lnTo>
                  <a:pt x="3706068" y="1447799"/>
                </a:lnTo>
                <a:lnTo>
                  <a:pt x="3719215" y="1484375"/>
                </a:lnTo>
                <a:lnTo>
                  <a:pt x="3730141" y="1533143"/>
                </a:lnTo>
                <a:lnTo>
                  <a:pt x="3733159" y="1569719"/>
                </a:lnTo>
                <a:lnTo>
                  <a:pt x="3749378" y="1569719"/>
                </a:lnTo>
                <a:lnTo>
                  <a:pt x="3844333" y="1551431"/>
                </a:lnTo>
                <a:lnTo>
                  <a:pt x="3859700" y="1545335"/>
                </a:lnTo>
                <a:lnTo>
                  <a:pt x="3874917" y="1542287"/>
                </a:lnTo>
                <a:lnTo>
                  <a:pt x="3889978" y="1536191"/>
                </a:lnTo>
                <a:lnTo>
                  <a:pt x="3904875" y="1533143"/>
                </a:lnTo>
                <a:lnTo>
                  <a:pt x="3934151" y="1520951"/>
                </a:lnTo>
                <a:lnTo>
                  <a:pt x="3948515" y="1517903"/>
                </a:lnTo>
                <a:lnTo>
                  <a:pt x="3976661" y="1505711"/>
                </a:lnTo>
                <a:lnTo>
                  <a:pt x="3990429" y="1496567"/>
                </a:lnTo>
                <a:lnTo>
                  <a:pt x="4017321" y="1484375"/>
                </a:lnTo>
                <a:lnTo>
                  <a:pt x="4055297" y="1463039"/>
                </a:lnTo>
                <a:lnTo>
                  <a:pt x="4101287" y="1432559"/>
                </a:lnTo>
                <a:lnTo>
                  <a:pt x="4122404" y="1414271"/>
                </a:lnTo>
                <a:lnTo>
                  <a:pt x="4142265" y="1399031"/>
                </a:lnTo>
                <a:lnTo>
                  <a:pt x="4178208" y="1362455"/>
                </a:lnTo>
                <a:lnTo>
                  <a:pt x="4209090" y="1325879"/>
                </a:lnTo>
                <a:lnTo>
                  <a:pt x="4234887" y="1286255"/>
                </a:lnTo>
                <a:lnTo>
                  <a:pt x="4245870" y="1267967"/>
                </a:lnTo>
                <a:lnTo>
                  <a:pt x="4255573" y="1246631"/>
                </a:lnTo>
                <a:lnTo>
                  <a:pt x="4263992" y="1225295"/>
                </a:lnTo>
                <a:lnTo>
                  <a:pt x="4271124" y="1207007"/>
                </a:lnTo>
                <a:lnTo>
                  <a:pt x="4276132" y="1188719"/>
                </a:lnTo>
                <a:close/>
              </a:path>
              <a:path w="4287520" h="2270759">
                <a:moveTo>
                  <a:pt x="633279" y="1319783"/>
                </a:moveTo>
                <a:lnTo>
                  <a:pt x="218281" y="1319783"/>
                </a:lnTo>
                <a:lnTo>
                  <a:pt x="229449" y="1322831"/>
                </a:lnTo>
                <a:lnTo>
                  <a:pt x="240789" y="1328927"/>
                </a:lnTo>
                <a:lnTo>
                  <a:pt x="275847" y="1338071"/>
                </a:lnTo>
                <a:lnTo>
                  <a:pt x="337698" y="1353311"/>
                </a:lnTo>
                <a:lnTo>
                  <a:pt x="350577" y="1353311"/>
                </a:lnTo>
                <a:lnTo>
                  <a:pt x="363625" y="1356359"/>
                </a:lnTo>
                <a:lnTo>
                  <a:pt x="390224" y="1356359"/>
                </a:lnTo>
                <a:lnTo>
                  <a:pt x="403774" y="1359407"/>
                </a:lnTo>
                <a:lnTo>
                  <a:pt x="456769" y="1359407"/>
                </a:lnTo>
                <a:lnTo>
                  <a:pt x="448933" y="1386839"/>
                </a:lnTo>
                <a:lnTo>
                  <a:pt x="633279" y="1386839"/>
                </a:lnTo>
                <a:lnTo>
                  <a:pt x="633279" y="1319783"/>
                </a:lnTo>
                <a:close/>
              </a:path>
              <a:path w="4287520" h="2270759">
                <a:moveTo>
                  <a:pt x="368615" y="765047"/>
                </a:moveTo>
                <a:lnTo>
                  <a:pt x="292035" y="777239"/>
                </a:lnTo>
                <a:lnTo>
                  <a:pt x="273664" y="783335"/>
                </a:lnTo>
                <a:lnTo>
                  <a:pt x="255655" y="786383"/>
                </a:lnTo>
                <a:lnTo>
                  <a:pt x="220828" y="798575"/>
                </a:lnTo>
                <a:lnTo>
                  <a:pt x="204064" y="807719"/>
                </a:lnTo>
                <a:lnTo>
                  <a:pt x="187767" y="813815"/>
                </a:lnTo>
                <a:lnTo>
                  <a:pt x="171964" y="822959"/>
                </a:lnTo>
                <a:lnTo>
                  <a:pt x="156681" y="829055"/>
                </a:lnTo>
                <a:lnTo>
                  <a:pt x="141946" y="838199"/>
                </a:lnTo>
                <a:lnTo>
                  <a:pt x="127784" y="850391"/>
                </a:lnTo>
                <a:lnTo>
                  <a:pt x="114221" y="859535"/>
                </a:lnTo>
                <a:lnTo>
                  <a:pt x="101284" y="868679"/>
                </a:lnTo>
                <a:lnTo>
                  <a:pt x="89000" y="880871"/>
                </a:lnTo>
                <a:lnTo>
                  <a:pt x="77395" y="890015"/>
                </a:lnTo>
                <a:lnTo>
                  <a:pt x="66495" y="902207"/>
                </a:lnTo>
                <a:lnTo>
                  <a:pt x="56326" y="914399"/>
                </a:lnTo>
                <a:lnTo>
                  <a:pt x="48410" y="926591"/>
                </a:lnTo>
                <a:lnTo>
                  <a:pt x="40519" y="935735"/>
                </a:lnTo>
                <a:lnTo>
                  <a:pt x="33356" y="947927"/>
                </a:lnTo>
                <a:lnTo>
                  <a:pt x="26911" y="960119"/>
                </a:lnTo>
                <a:lnTo>
                  <a:pt x="21179" y="972311"/>
                </a:lnTo>
                <a:lnTo>
                  <a:pt x="16150" y="984503"/>
                </a:lnTo>
                <a:lnTo>
                  <a:pt x="11818" y="993647"/>
                </a:lnTo>
                <a:lnTo>
                  <a:pt x="1291" y="1042415"/>
                </a:lnTo>
                <a:lnTo>
                  <a:pt x="0" y="1069847"/>
                </a:lnTo>
                <a:lnTo>
                  <a:pt x="555" y="1082039"/>
                </a:lnTo>
                <a:lnTo>
                  <a:pt x="9832" y="1130807"/>
                </a:lnTo>
                <a:lnTo>
                  <a:pt x="24105" y="1167383"/>
                </a:lnTo>
                <a:lnTo>
                  <a:pt x="37056" y="1188719"/>
                </a:lnTo>
                <a:lnTo>
                  <a:pt x="44552" y="1200911"/>
                </a:lnTo>
                <a:lnTo>
                  <a:pt x="52723" y="1213103"/>
                </a:lnTo>
                <a:lnTo>
                  <a:pt x="59887" y="1222247"/>
                </a:lnTo>
                <a:lnTo>
                  <a:pt x="67497" y="1231391"/>
                </a:lnTo>
                <a:lnTo>
                  <a:pt x="75551" y="1237487"/>
                </a:lnTo>
                <a:lnTo>
                  <a:pt x="84046" y="1246631"/>
                </a:lnTo>
                <a:lnTo>
                  <a:pt x="92980" y="1255775"/>
                </a:lnTo>
                <a:lnTo>
                  <a:pt x="102349" y="1264919"/>
                </a:lnTo>
                <a:lnTo>
                  <a:pt x="112152" y="1271015"/>
                </a:lnTo>
                <a:lnTo>
                  <a:pt x="122385" y="1280159"/>
                </a:lnTo>
                <a:lnTo>
                  <a:pt x="133045" y="1286255"/>
                </a:lnTo>
                <a:lnTo>
                  <a:pt x="144130" y="1292351"/>
                </a:lnTo>
                <a:lnTo>
                  <a:pt x="155637" y="1301495"/>
                </a:lnTo>
                <a:lnTo>
                  <a:pt x="167564" y="1307591"/>
                </a:lnTo>
                <a:lnTo>
                  <a:pt x="179906" y="1313687"/>
                </a:lnTo>
                <a:lnTo>
                  <a:pt x="192663" y="1319783"/>
                </a:lnTo>
                <a:lnTo>
                  <a:pt x="205830" y="1325879"/>
                </a:lnTo>
                <a:lnTo>
                  <a:pt x="206498" y="1325879"/>
                </a:lnTo>
                <a:lnTo>
                  <a:pt x="218281" y="1319783"/>
                </a:lnTo>
                <a:lnTo>
                  <a:pt x="633279" y="1319783"/>
                </a:lnTo>
                <a:lnTo>
                  <a:pt x="633279" y="1277111"/>
                </a:lnTo>
                <a:lnTo>
                  <a:pt x="1123458" y="1277111"/>
                </a:lnTo>
                <a:lnTo>
                  <a:pt x="1094944" y="1091183"/>
                </a:lnTo>
                <a:lnTo>
                  <a:pt x="1281241" y="1063751"/>
                </a:lnTo>
                <a:lnTo>
                  <a:pt x="4285205" y="1063751"/>
                </a:lnTo>
                <a:lnTo>
                  <a:pt x="4284584" y="1057655"/>
                </a:lnTo>
                <a:lnTo>
                  <a:pt x="4282396" y="1042415"/>
                </a:lnTo>
                <a:lnTo>
                  <a:pt x="4279567" y="1027175"/>
                </a:lnTo>
                <a:lnTo>
                  <a:pt x="4276088" y="1014983"/>
                </a:lnTo>
                <a:lnTo>
                  <a:pt x="4271951" y="999743"/>
                </a:lnTo>
                <a:lnTo>
                  <a:pt x="4267148" y="984503"/>
                </a:lnTo>
                <a:lnTo>
                  <a:pt x="4261670" y="972311"/>
                </a:lnTo>
                <a:lnTo>
                  <a:pt x="4255511" y="957071"/>
                </a:lnTo>
                <a:lnTo>
                  <a:pt x="4252086" y="950975"/>
                </a:lnTo>
                <a:lnTo>
                  <a:pt x="4022780" y="950975"/>
                </a:lnTo>
                <a:lnTo>
                  <a:pt x="4012760" y="923543"/>
                </a:lnTo>
                <a:lnTo>
                  <a:pt x="4024288" y="914399"/>
                </a:lnTo>
                <a:lnTo>
                  <a:pt x="4035478" y="908303"/>
                </a:lnTo>
                <a:lnTo>
                  <a:pt x="4046325" y="899159"/>
                </a:lnTo>
                <a:lnTo>
                  <a:pt x="4076741" y="874775"/>
                </a:lnTo>
                <a:lnTo>
                  <a:pt x="4103837" y="847343"/>
                </a:lnTo>
                <a:lnTo>
                  <a:pt x="4132149" y="813815"/>
                </a:lnTo>
                <a:lnTo>
                  <a:pt x="383715" y="813815"/>
                </a:lnTo>
                <a:lnTo>
                  <a:pt x="379329" y="801623"/>
                </a:lnTo>
                <a:lnTo>
                  <a:pt x="375351" y="789431"/>
                </a:lnTo>
                <a:lnTo>
                  <a:pt x="371779" y="777239"/>
                </a:lnTo>
                <a:lnTo>
                  <a:pt x="368615" y="765047"/>
                </a:lnTo>
                <a:close/>
              </a:path>
              <a:path w="4287520" h="2270759">
                <a:moveTo>
                  <a:pt x="4154617" y="829055"/>
                </a:moveTo>
                <a:lnTo>
                  <a:pt x="4123522" y="868679"/>
                </a:lnTo>
                <a:lnTo>
                  <a:pt x="4096603" y="896111"/>
                </a:lnTo>
                <a:lnTo>
                  <a:pt x="4077034" y="911351"/>
                </a:lnTo>
                <a:lnTo>
                  <a:pt x="4066780" y="920495"/>
                </a:lnTo>
                <a:lnTo>
                  <a:pt x="4056222" y="929639"/>
                </a:lnTo>
                <a:lnTo>
                  <a:pt x="4045365" y="935735"/>
                </a:lnTo>
                <a:lnTo>
                  <a:pt x="4034216" y="944879"/>
                </a:lnTo>
                <a:lnTo>
                  <a:pt x="4022780" y="950975"/>
                </a:lnTo>
                <a:lnTo>
                  <a:pt x="4252086" y="950975"/>
                </a:lnTo>
                <a:lnTo>
                  <a:pt x="4248661" y="944879"/>
                </a:lnTo>
                <a:lnTo>
                  <a:pt x="4241113" y="929639"/>
                </a:lnTo>
                <a:lnTo>
                  <a:pt x="4232859" y="917447"/>
                </a:lnTo>
                <a:lnTo>
                  <a:pt x="4223889" y="905255"/>
                </a:lnTo>
                <a:lnTo>
                  <a:pt x="4214198" y="890015"/>
                </a:lnTo>
                <a:lnTo>
                  <a:pt x="4203775" y="877823"/>
                </a:lnTo>
                <a:lnTo>
                  <a:pt x="4192614" y="865631"/>
                </a:lnTo>
                <a:lnTo>
                  <a:pt x="4180706" y="853439"/>
                </a:lnTo>
                <a:lnTo>
                  <a:pt x="4168043" y="841247"/>
                </a:lnTo>
                <a:lnTo>
                  <a:pt x="4154617" y="829055"/>
                </a:lnTo>
                <a:close/>
              </a:path>
              <a:path w="4287520" h="2270759">
                <a:moveTo>
                  <a:pt x="530848" y="380999"/>
                </a:moveTo>
                <a:lnTo>
                  <a:pt x="517400" y="393191"/>
                </a:lnTo>
                <a:lnTo>
                  <a:pt x="504546" y="408431"/>
                </a:lnTo>
                <a:lnTo>
                  <a:pt x="492296" y="420623"/>
                </a:lnTo>
                <a:lnTo>
                  <a:pt x="480660" y="432815"/>
                </a:lnTo>
                <a:lnTo>
                  <a:pt x="469649" y="448055"/>
                </a:lnTo>
                <a:lnTo>
                  <a:pt x="459273" y="460247"/>
                </a:lnTo>
                <a:lnTo>
                  <a:pt x="449542" y="475487"/>
                </a:lnTo>
                <a:lnTo>
                  <a:pt x="440467" y="490727"/>
                </a:lnTo>
                <a:lnTo>
                  <a:pt x="432059" y="505967"/>
                </a:lnTo>
                <a:lnTo>
                  <a:pt x="424327" y="521207"/>
                </a:lnTo>
                <a:lnTo>
                  <a:pt x="417282" y="533399"/>
                </a:lnTo>
                <a:lnTo>
                  <a:pt x="410935" y="548639"/>
                </a:lnTo>
                <a:lnTo>
                  <a:pt x="405295" y="566927"/>
                </a:lnTo>
                <a:lnTo>
                  <a:pt x="400374" y="582167"/>
                </a:lnTo>
                <a:lnTo>
                  <a:pt x="390023" y="627887"/>
                </a:lnTo>
                <a:lnTo>
                  <a:pt x="386510" y="676655"/>
                </a:lnTo>
                <a:lnTo>
                  <a:pt x="386765" y="691895"/>
                </a:lnTo>
                <a:lnTo>
                  <a:pt x="392487" y="740663"/>
                </a:lnTo>
                <a:lnTo>
                  <a:pt x="405210" y="789431"/>
                </a:lnTo>
                <a:lnTo>
                  <a:pt x="414274" y="813815"/>
                </a:lnTo>
                <a:lnTo>
                  <a:pt x="4132149" y="813815"/>
                </a:lnTo>
                <a:lnTo>
                  <a:pt x="4134503" y="810767"/>
                </a:lnTo>
                <a:lnTo>
                  <a:pt x="4141152" y="798575"/>
                </a:lnTo>
                <a:lnTo>
                  <a:pt x="4143229" y="795527"/>
                </a:lnTo>
                <a:lnTo>
                  <a:pt x="530848" y="795527"/>
                </a:lnTo>
                <a:lnTo>
                  <a:pt x="530848" y="380999"/>
                </a:lnTo>
                <a:close/>
              </a:path>
              <a:path w="4287520" h="2270759">
                <a:moveTo>
                  <a:pt x="1874135" y="64007"/>
                </a:moveTo>
                <a:lnTo>
                  <a:pt x="1874135" y="795527"/>
                </a:lnTo>
                <a:lnTo>
                  <a:pt x="4143229" y="795527"/>
                </a:lnTo>
                <a:lnTo>
                  <a:pt x="4147382" y="789431"/>
                </a:lnTo>
                <a:lnTo>
                  <a:pt x="4157229" y="780287"/>
                </a:lnTo>
                <a:lnTo>
                  <a:pt x="4162950" y="768095"/>
                </a:lnTo>
                <a:lnTo>
                  <a:pt x="4168131" y="758951"/>
                </a:lnTo>
                <a:lnTo>
                  <a:pt x="4172741" y="746759"/>
                </a:lnTo>
                <a:lnTo>
                  <a:pt x="4173079" y="746759"/>
                </a:lnTo>
                <a:lnTo>
                  <a:pt x="4177267" y="734567"/>
                </a:lnTo>
                <a:lnTo>
                  <a:pt x="4188264" y="682751"/>
                </a:lnTo>
                <a:lnTo>
                  <a:pt x="4190664" y="646175"/>
                </a:lnTo>
                <a:lnTo>
                  <a:pt x="4190182" y="633983"/>
                </a:lnTo>
                <a:lnTo>
                  <a:pt x="2193842" y="633983"/>
                </a:lnTo>
                <a:lnTo>
                  <a:pt x="2157849" y="399287"/>
                </a:lnTo>
                <a:lnTo>
                  <a:pt x="2392950" y="362711"/>
                </a:lnTo>
                <a:lnTo>
                  <a:pt x="4001685" y="362711"/>
                </a:lnTo>
                <a:lnTo>
                  <a:pt x="3989382" y="356615"/>
                </a:lnTo>
                <a:lnTo>
                  <a:pt x="3976753" y="347471"/>
                </a:lnTo>
                <a:lnTo>
                  <a:pt x="3963803" y="341375"/>
                </a:lnTo>
                <a:lnTo>
                  <a:pt x="3950540" y="338327"/>
                </a:lnTo>
                <a:lnTo>
                  <a:pt x="3943754" y="335279"/>
                </a:lnTo>
                <a:lnTo>
                  <a:pt x="3806494" y="335279"/>
                </a:lnTo>
                <a:lnTo>
                  <a:pt x="3806554" y="332231"/>
                </a:lnTo>
                <a:lnTo>
                  <a:pt x="3806469" y="323087"/>
                </a:lnTo>
                <a:lnTo>
                  <a:pt x="3805803" y="310895"/>
                </a:lnTo>
                <a:lnTo>
                  <a:pt x="3804473" y="298703"/>
                </a:lnTo>
                <a:lnTo>
                  <a:pt x="3802470" y="286511"/>
                </a:lnTo>
                <a:lnTo>
                  <a:pt x="3800641" y="283463"/>
                </a:lnTo>
                <a:lnTo>
                  <a:pt x="3799331" y="283463"/>
                </a:lnTo>
                <a:lnTo>
                  <a:pt x="3796113" y="271271"/>
                </a:lnTo>
                <a:lnTo>
                  <a:pt x="3792531" y="259079"/>
                </a:lnTo>
                <a:lnTo>
                  <a:pt x="3788409" y="246887"/>
                </a:lnTo>
                <a:lnTo>
                  <a:pt x="3783751" y="237743"/>
                </a:lnTo>
                <a:lnTo>
                  <a:pt x="3782454" y="234695"/>
                </a:lnTo>
                <a:lnTo>
                  <a:pt x="2212167" y="234695"/>
                </a:lnTo>
                <a:lnTo>
                  <a:pt x="2186222" y="222503"/>
                </a:lnTo>
                <a:lnTo>
                  <a:pt x="2189991" y="210311"/>
                </a:lnTo>
                <a:lnTo>
                  <a:pt x="2193779" y="198119"/>
                </a:lnTo>
                <a:lnTo>
                  <a:pt x="2197208" y="185927"/>
                </a:lnTo>
                <a:lnTo>
                  <a:pt x="2199902" y="173735"/>
                </a:lnTo>
                <a:lnTo>
                  <a:pt x="2201483" y="158495"/>
                </a:lnTo>
                <a:lnTo>
                  <a:pt x="2191194" y="152399"/>
                </a:lnTo>
                <a:lnTo>
                  <a:pt x="2147302" y="128015"/>
                </a:lnTo>
                <a:lnTo>
                  <a:pt x="2135605" y="124967"/>
                </a:lnTo>
                <a:lnTo>
                  <a:pt x="2123602" y="118871"/>
                </a:lnTo>
                <a:lnTo>
                  <a:pt x="2111285" y="112775"/>
                </a:lnTo>
                <a:lnTo>
                  <a:pt x="2098646" y="109727"/>
                </a:lnTo>
                <a:lnTo>
                  <a:pt x="2086651" y="103631"/>
                </a:lnTo>
                <a:lnTo>
                  <a:pt x="2074569" y="100583"/>
                </a:lnTo>
                <a:lnTo>
                  <a:pt x="2062406" y="94487"/>
                </a:lnTo>
                <a:lnTo>
                  <a:pt x="1988045" y="76199"/>
                </a:lnTo>
                <a:lnTo>
                  <a:pt x="1975475" y="76199"/>
                </a:lnTo>
                <a:lnTo>
                  <a:pt x="1950236" y="70103"/>
                </a:lnTo>
                <a:lnTo>
                  <a:pt x="1937577" y="70103"/>
                </a:lnTo>
                <a:lnTo>
                  <a:pt x="1924902" y="67055"/>
                </a:lnTo>
                <a:lnTo>
                  <a:pt x="1886824" y="67055"/>
                </a:lnTo>
                <a:lnTo>
                  <a:pt x="1874135" y="64007"/>
                </a:lnTo>
                <a:close/>
              </a:path>
              <a:path w="4287520" h="2270759">
                <a:moveTo>
                  <a:pt x="4001685" y="362711"/>
                </a:moveTo>
                <a:lnTo>
                  <a:pt x="2392950" y="362711"/>
                </a:lnTo>
                <a:lnTo>
                  <a:pt x="2428956" y="597407"/>
                </a:lnTo>
                <a:lnTo>
                  <a:pt x="2193842" y="633983"/>
                </a:lnTo>
                <a:lnTo>
                  <a:pt x="4190182" y="633983"/>
                </a:lnTo>
                <a:lnTo>
                  <a:pt x="4189116" y="621791"/>
                </a:lnTo>
                <a:lnTo>
                  <a:pt x="4182475" y="582167"/>
                </a:lnTo>
                <a:lnTo>
                  <a:pt x="4175241" y="560831"/>
                </a:lnTo>
                <a:lnTo>
                  <a:pt x="4170800" y="548639"/>
                </a:lnTo>
                <a:lnTo>
                  <a:pt x="4154255" y="512063"/>
                </a:lnTo>
                <a:lnTo>
                  <a:pt x="4140600" y="490727"/>
                </a:lnTo>
                <a:lnTo>
                  <a:pt x="4133004" y="478535"/>
                </a:lnTo>
                <a:lnTo>
                  <a:pt x="4124904" y="469391"/>
                </a:lnTo>
                <a:lnTo>
                  <a:pt x="4116305" y="457199"/>
                </a:lnTo>
                <a:lnTo>
                  <a:pt x="4107214" y="448055"/>
                </a:lnTo>
                <a:lnTo>
                  <a:pt x="4097637" y="435863"/>
                </a:lnTo>
                <a:lnTo>
                  <a:pt x="4087580" y="426719"/>
                </a:lnTo>
                <a:lnTo>
                  <a:pt x="4078121" y="417575"/>
                </a:lnTo>
                <a:lnTo>
                  <a:pt x="4068285" y="408431"/>
                </a:lnTo>
                <a:lnTo>
                  <a:pt x="4058076" y="399287"/>
                </a:lnTo>
                <a:lnTo>
                  <a:pt x="4047503" y="393191"/>
                </a:lnTo>
                <a:lnTo>
                  <a:pt x="4036571" y="384047"/>
                </a:lnTo>
                <a:lnTo>
                  <a:pt x="4025286" y="377951"/>
                </a:lnTo>
                <a:lnTo>
                  <a:pt x="4013655" y="368807"/>
                </a:lnTo>
                <a:lnTo>
                  <a:pt x="4001685" y="362711"/>
                </a:lnTo>
                <a:close/>
              </a:path>
              <a:path w="4287520" h="2270759">
                <a:moveTo>
                  <a:pt x="3833910" y="304799"/>
                </a:moveTo>
                <a:lnTo>
                  <a:pt x="3834792" y="316991"/>
                </a:lnTo>
                <a:lnTo>
                  <a:pt x="3835084" y="329183"/>
                </a:lnTo>
                <a:lnTo>
                  <a:pt x="3835053" y="335279"/>
                </a:lnTo>
                <a:lnTo>
                  <a:pt x="3943754" y="335279"/>
                </a:lnTo>
                <a:lnTo>
                  <a:pt x="3923097" y="326135"/>
                </a:lnTo>
                <a:lnTo>
                  <a:pt x="3908931" y="323087"/>
                </a:lnTo>
                <a:lnTo>
                  <a:pt x="3894477" y="316991"/>
                </a:lnTo>
                <a:lnTo>
                  <a:pt x="3833910" y="304799"/>
                </a:lnTo>
                <a:close/>
              </a:path>
              <a:path w="4287520" h="2270759">
                <a:moveTo>
                  <a:pt x="2721329" y="9143"/>
                </a:moveTo>
                <a:lnTo>
                  <a:pt x="2517148" y="9143"/>
                </a:lnTo>
                <a:lnTo>
                  <a:pt x="2455227" y="24383"/>
                </a:lnTo>
                <a:lnTo>
                  <a:pt x="2443126" y="30479"/>
                </a:lnTo>
                <a:lnTo>
                  <a:pt x="2419257" y="36575"/>
                </a:lnTo>
                <a:lnTo>
                  <a:pt x="2395867" y="48767"/>
                </a:lnTo>
                <a:lnTo>
                  <a:pt x="2383573" y="51815"/>
                </a:lnTo>
                <a:lnTo>
                  <a:pt x="2371550" y="57911"/>
                </a:lnTo>
                <a:lnTo>
                  <a:pt x="2359811" y="64007"/>
                </a:lnTo>
                <a:lnTo>
                  <a:pt x="2348368" y="73151"/>
                </a:lnTo>
                <a:lnTo>
                  <a:pt x="2337235" y="79247"/>
                </a:lnTo>
                <a:lnTo>
                  <a:pt x="2326423" y="85343"/>
                </a:lnTo>
                <a:lnTo>
                  <a:pt x="2315945" y="94487"/>
                </a:lnTo>
                <a:lnTo>
                  <a:pt x="2305814" y="100583"/>
                </a:lnTo>
                <a:lnTo>
                  <a:pt x="2277626" y="128015"/>
                </a:lnTo>
                <a:lnTo>
                  <a:pt x="2245658" y="164591"/>
                </a:lnTo>
                <a:lnTo>
                  <a:pt x="2245125" y="164591"/>
                </a:lnTo>
                <a:lnTo>
                  <a:pt x="2238024" y="176783"/>
                </a:lnTo>
                <a:lnTo>
                  <a:pt x="2231561" y="188975"/>
                </a:lnTo>
                <a:lnTo>
                  <a:pt x="2225740" y="201167"/>
                </a:lnTo>
                <a:lnTo>
                  <a:pt x="2220564" y="210311"/>
                </a:lnTo>
                <a:lnTo>
                  <a:pt x="2216039" y="222503"/>
                </a:lnTo>
                <a:lnTo>
                  <a:pt x="2212167" y="234695"/>
                </a:lnTo>
                <a:lnTo>
                  <a:pt x="3782454" y="234695"/>
                </a:lnTo>
                <a:lnTo>
                  <a:pt x="3778565" y="225551"/>
                </a:lnTo>
                <a:lnTo>
                  <a:pt x="3772855" y="213359"/>
                </a:lnTo>
                <a:lnTo>
                  <a:pt x="3766630" y="204215"/>
                </a:lnTo>
                <a:lnTo>
                  <a:pt x="3763262" y="198119"/>
                </a:lnTo>
                <a:lnTo>
                  <a:pt x="2902762" y="198119"/>
                </a:lnTo>
                <a:lnTo>
                  <a:pt x="2882818" y="173735"/>
                </a:lnTo>
                <a:lnTo>
                  <a:pt x="2889643" y="164591"/>
                </a:lnTo>
                <a:lnTo>
                  <a:pt x="2896722" y="155447"/>
                </a:lnTo>
                <a:lnTo>
                  <a:pt x="2903952" y="143255"/>
                </a:lnTo>
                <a:lnTo>
                  <a:pt x="2911226" y="134111"/>
                </a:lnTo>
                <a:lnTo>
                  <a:pt x="2918440" y="121919"/>
                </a:lnTo>
                <a:lnTo>
                  <a:pt x="2925488" y="112775"/>
                </a:lnTo>
                <a:lnTo>
                  <a:pt x="2932267" y="100583"/>
                </a:lnTo>
                <a:lnTo>
                  <a:pt x="2922625" y="94487"/>
                </a:lnTo>
                <a:lnTo>
                  <a:pt x="2912646" y="85343"/>
                </a:lnTo>
                <a:lnTo>
                  <a:pt x="2869541" y="60959"/>
                </a:lnTo>
                <a:lnTo>
                  <a:pt x="2834115" y="42671"/>
                </a:lnTo>
                <a:lnTo>
                  <a:pt x="2821764" y="39623"/>
                </a:lnTo>
                <a:lnTo>
                  <a:pt x="2809157" y="33527"/>
                </a:lnTo>
                <a:lnTo>
                  <a:pt x="2807835" y="33527"/>
                </a:lnTo>
                <a:lnTo>
                  <a:pt x="2795718" y="27431"/>
                </a:lnTo>
                <a:lnTo>
                  <a:pt x="2721329" y="9143"/>
                </a:lnTo>
                <a:close/>
              </a:path>
              <a:path w="4287520" h="2270759">
                <a:moveTo>
                  <a:pt x="3384694" y="3047"/>
                </a:moveTo>
                <a:lnTo>
                  <a:pt x="3275246" y="3047"/>
                </a:lnTo>
                <a:lnTo>
                  <a:pt x="3196437" y="15239"/>
                </a:lnTo>
                <a:lnTo>
                  <a:pt x="3139603" y="33527"/>
                </a:lnTo>
                <a:lnTo>
                  <a:pt x="3085614" y="51815"/>
                </a:lnTo>
                <a:lnTo>
                  <a:pt x="3051601" y="70103"/>
                </a:lnTo>
                <a:lnTo>
                  <a:pt x="3004149" y="100583"/>
                </a:lnTo>
                <a:lnTo>
                  <a:pt x="2989403" y="109727"/>
                </a:lnTo>
                <a:lnTo>
                  <a:pt x="2975243" y="121919"/>
                </a:lnTo>
                <a:lnTo>
                  <a:pt x="2972561" y="124967"/>
                </a:lnTo>
                <a:lnTo>
                  <a:pt x="2963447" y="124967"/>
                </a:lnTo>
                <a:lnTo>
                  <a:pt x="2931995" y="155447"/>
                </a:lnTo>
                <a:lnTo>
                  <a:pt x="2923977" y="167639"/>
                </a:lnTo>
                <a:lnTo>
                  <a:pt x="2916430" y="176783"/>
                </a:lnTo>
                <a:lnTo>
                  <a:pt x="2909356" y="185927"/>
                </a:lnTo>
                <a:lnTo>
                  <a:pt x="2902762" y="198119"/>
                </a:lnTo>
                <a:lnTo>
                  <a:pt x="3763262" y="198119"/>
                </a:lnTo>
                <a:lnTo>
                  <a:pt x="3759894" y="192023"/>
                </a:lnTo>
                <a:lnTo>
                  <a:pt x="3752653" y="182879"/>
                </a:lnTo>
                <a:lnTo>
                  <a:pt x="3744914" y="173735"/>
                </a:lnTo>
                <a:lnTo>
                  <a:pt x="3736684" y="161543"/>
                </a:lnTo>
                <a:lnTo>
                  <a:pt x="3709100" y="134111"/>
                </a:lnTo>
                <a:lnTo>
                  <a:pt x="3677309" y="106679"/>
                </a:lnTo>
                <a:lnTo>
                  <a:pt x="3653858" y="91439"/>
                </a:lnTo>
                <a:lnTo>
                  <a:pt x="3641475" y="82295"/>
                </a:lnTo>
                <a:lnTo>
                  <a:pt x="3628074" y="76199"/>
                </a:lnTo>
                <a:lnTo>
                  <a:pt x="3614382" y="67055"/>
                </a:lnTo>
                <a:lnTo>
                  <a:pt x="3586186" y="54863"/>
                </a:lnTo>
                <a:lnTo>
                  <a:pt x="3571713" y="45719"/>
                </a:lnTo>
                <a:lnTo>
                  <a:pt x="3557012" y="42671"/>
                </a:lnTo>
                <a:lnTo>
                  <a:pt x="3526986" y="30479"/>
                </a:lnTo>
                <a:lnTo>
                  <a:pt x="3511693" y="27431"/>
                </a:lnTo>
                <a:lnTo>
                  <a:pt x="3496234" y="21335"/>
                </a:lnTo>
                <a:lnTo>
                  <a:pt x="3417000" y="6095"/>
                </a:lnTo>
                <a:lnTo>
                  <a:pt x="3400875" y="6095"/>
                </a:lnTo>
                <a:lnTo>
                  <a:pt x="3384694" y="3047"/>
                </a:lnTo>
                <a:close/>
              </a:path>
              <a:path w="4287520" h="2270759">
                <a:moveTo>
                  <a:pt x="2683433" y="3047"/>
                </a:moveTo>
                <a:lnTo>
                  <a:pt x="2568039" y="3047"/>
                </a:lnTo>
                <a:lnTo>
                  <a:pt x="2555227" y="6095"/>
                </a:lnTo>
                <a:lnTo>
                  <a:pt x="2542470" y="6095"/>
                </a:lnTo>
                <a:lnTo>
                  <a:pt x="2529776" y="9143"/>
                </a:lnTo>
                <a:lnTo>
                  <a:pt x="2708729" y="9143"/>
                </a:lnTo>
                <a:lnTo>
                  <a:pt x="2683433" y="3047"/>
                </a:lnTo>
                <a:close/>
              </a:path>
              <a:path w="4287520" h="2270759">
                <a:moveTo>
                  <a:pt x="2632694" y="0"/>
                </a:moveTo>
                <a:lnTo>
                  <a:pt x="2606752" y="0"/>
                </a:lnTo>
                <a:lnTo>
                  <a:pt x="2593808" y="3047"/>
                </a:lnTo>
                <a:lnTo>
                  <a:pt x="2645376" y="3047"/>
                </a:lnTo>
                <a:lnTo>
                  <a:pt x="2632694" y="0"/>
                </a:lnTo>
                <a:close/>
              </a:path>
            </a:pathLst>
          </a:custGeom>
          <a:solidFill>
            <a:srgbClr val="D3E7B8"/>
          </a:solidFill>
        </p:spPr>
        <p:txBody>
          <a:bodyPr wrap="square" lIns="0" tIns="0" rIns="0" bIns="0" rtlCol="0"/>
          <a:lstStyle/>
          <a:p>
            <a:endParaRPr sz="1539"/>
          </a:p>
        </p:txBody>
      </p:sp>
      <p:sp>
        <p:nvSpPr>
          <p:cNvPr id="10" name="object 10"/>
          <p:cNvSpPr/>
          <p:nvPr/>
        </p:nvSpPr>
        <p:spPr>
          <a:xfrm>
            <a:off x="1030587" y="6072131"/>
            <a:ext cx="76109" cy="66433"/>
          </a:xfrm>
          <a:prstGeom prst="rect">
            <a:avLst/>
          </a:prstGeom>
          <a:blipFill>
            <a:blip r:embed="rId4" cstate="print"/>
            <a:stretch>
              <a:fillRect/>
            </a:stretch>
          </a:blipFill>
        </p:spPr>
        <p:txBody>
          <a:bodyPr wrap="square" lIns="0" tIns="0" rIns="0" bIns="0" rtlCol="0"/>
          <a:lstStyle/>
          <a:p>
            <a:endParaRPr sz="1539"/>
          </a:p>
        </p:txBody>
      </p:sp>
      <p:sp>
        <p:nvSpPr>
          <p:cNvPr id="11" name="object 11"/>
          <p:cNvSpPr/>
          <p:nvPr/>
        </p:nvSpPr>
        <p:spPr>
          <a:xfrm>
            <a:off x="466276" y="4418120"/>
            <a:ext cx="3714830" cy="1988656"/>
          </a:xfrm>
          <a:prstGeom prst="rect">
            <a:avLst/>
          </a:prstGeom>
          <a:blipFill>
            <a:blip r:embed="rId5" cstate="print"/>
            <a:stretch>
              <a:fillRect/>
            </a:stretch>
          </a:blipFill>
        </p:spPr>
        <p:txBody>
          <a:bodyPr wrap="square" lIns="0" tIns="0" rIns="0" bIns="0" rtlCol="0"/>
          <a:lstStyle/>
          <a:p>
            <a:endParaRPr sz="1539"/>
          </a:p>
        </p:txBody>
      </p:sp>
      <p:sp>
        <p:nvSpPr>
          <p:cNvPr id="12" name="object 12"/>
          <p:cNvSpPr txBox="1"/>
          <p:nvPr/>
        </p:nvSpPr>
        <p:spPr>
          <a:xfrm>
            <a:off x="1763741" y="5513147"/>
            <a:ext cx="1035487"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ENG-W</a:t>
            </a:r>
            <a:r>
              <a:rPr sz="1667" spc="-115" dirty="0">
                <a:solidFill>
                  <a:srgbClr val="156FB8"/>
                </a:solidFill>
                <a:latin typeface="Arial"/>
                <a:cs typeface="Arial"/>
              </a:rPr>
              <a:t>P</a:t>
            </a:r>
            <a:r>
              <a:rPr sz="1667" spc="9" dirty="0">
                <a:solidFill>
                  <a:srgbClr val="156FB8"/>
                </a:solidFill>
                <a:latin typeface="Arial"/>
                <a:cs typeface="Arial"/>
              </a:rPr>
              <a:t>A</a:t>
            </a:r>
            <a:endParaRPr sz="1667">
              <a:latin typeface="Arial"/>
              <a:cs typeface="Arial"/>
            </a:endParaRPr>
          </a:p>
        </p:txBody>
      </p:sp>
      <p:sp>
        <p:nvSpPr>
          <p:cNvPr id="13" name="object 13"/>
          <p:cNvSpPr/>
          <p:nvPr/>
        </p:nvSpPr>
        <p:spPr>
          <a:xfrm>
            <a:off x="2680360" y="4712404"/>
            <a:ext cx="1208947" cy="575761"/>
          </a:xfrm>
          <a:prstGeom prst="rect">
            <a:avLst/>
          </a:prstGeom>
          <a:blipFill>
            <a:blip r:embed="rId6" cstate="print"/>
            <a:stretch>
              <a:fillRect/>
            </a:stretch>
          </a:blipFill>
        </p:spPr>
        <p:txBody>
          <a:bodyPr wrap="square" lIns="0" tIns="0" rIns="0" bIns="0" rtlCol="0"/>
          <a:lstStyle/>
          <a:p>
            <a:endParaRPr sz="1539"/>
          </a:p>
        </p:txBody>
      </p:sp>
      <p:sp>
        <p:nvSpPr>
          <p:cNvPr id="14" name="object 14"/>
          <p:cNvSpPr/>
          <p:nvPr/>
        </p:nvSpPr>
        <p:spPr>
          <a:xfrm>
            <a:off x="1426813" y="5348185"/>
            <a:ext cx="183675" cy="183675"/>
          </a:xfrm>
          <a:prstGeom prst="rect">
            <a:avLst/>
          </a:prstGeom>
          <a:blipFill>
            <a:blip r:embed="rId7" cstate="print"/>
            <a:stretch>
              <a:fillRect/>
            </a:stretch>
          </a:blipFill>
        </p:spPr>
        <p:txBody>
          <a:bodyPr wrap="square" lIns="0" tIns="0" rIns="0" bIns="0" rtlCol="0"/>
          <a:lstStyle/>
          <a:p>
            <a:endParaRPr sz="1539"/>
          </a:p>
        </p:txBody>
      </p:sp>
      <p:sp>
        <p:nvSpPr>
          <p:cNvPr id="15" name="object 15"/>
          <p:cNvSpPr/>
          <p:nvPr/>
        </p:nvSpPr>
        <p:spPr>
          <a:xfrm>
            <a:off x="2335711" y="4750186"/>
            <a:ext cx="231825" cy="231805"/>
          </a:xfrm>
          <a:prstGeom prst="rect">
            <a:avLst/>
          </a:prstGeom>
          <a:blipFill>
            <a:blip r:embed="rId8" cstate="print"/>
            <a:stretch>
              <a:fillRect/>
            </a:stretch>
          </a:blipFill>
        </p:spPr>
        <p:txBody>
          <a:bodyPr wrap="square" lIns="0" tIns="0" rIns="0" bIns="0" rtlCol="0"/>
          <a:lstStyle/>
          <a:p>
            <a:endParaRPr sz="1539"/>
          </a:p>
        </p:txBody>
      </p:sp>
      <p:sp>
        <p:nvSpPr>
          <p:cNvPr id="16" name="object 16"/>
          <p:cNvSpPr/>
          <p:nvPr/>
        </p:nvSpPr>
        <p:spPr>
          <a:xfrm>
            <a:off x="1032039" y="5532249"/>
            <a:ext cx="367568" cy="367578"/>
          </a:xfrm>
          <a:prstGeom prst="rect">
            <a:avLst/>
          </a:prstGeom>
          <a:blipFill>
            <a:blip r:embed="rId9" cstate="print"/>
            <a:stretch>
              <a:fillRect/>
            </a:stretch>
          </a:blipFill>
        </p:spPr>
        <p:txBody>
          <a:bodyPr wrap="square" lIns="0" tIns="0" rIns="0" bIns="0" rtlCol="0"/>
          <a:lstStyle/>
          <a:p>
            <a:endParaRPr sz="1539"/>
          </a:p>
        </p:txBody>
      </p:sp>
      <p:sp>
        <p:nvSpPr>
          <p:cNvPr id="17" name="object 17"/>
          <p:cNvSpPr/>
          <p:nvPr/>
        </p:nvSpPr>
        <p:spPr>
          <a:xfrm>
            <a:off x="944451" y="3971524"/>
            <a:ext cx="1148654" cy="762200"/>
          </a:xfrm>
          <a:prstGeom prst="rect">
            <a:avLst/>
          </a:prstGeom>
          <a:blipFill>
            <a:blip r:embed="rId10" cstate="print"/>
            <a:stretch>
              <a:fillRect/>
            </a:stretch>
          </a:blipFill>
        </p:spPr>
        <p:txBody>
          <a:bodyPr wrap="square" lIns="0" tIns="0" rIns="0" bIns="0" rtlCol="0"/>
          <a:lstStyle/>
          <a:p>
            <a:endParaRPr sz="1539"/>
          </a:p>
        </p:txBody>
      </p:sp>
      <p:sp>
        <p:nvSpPr>
          <p:cNvPr id="18" name="object 18"/>
          <p:cNvSpPr/>
          <p:nvPr/>
        </p:nvSpPr>
        <p:spPr>
          <a:xfrm>
            <a:off x="944451" y="4494926"/>
            <a:ext cx="1148654" cy="625240"/>
          </a:xfrm>
          <a:prstGeom prst="rect">
            <a:avLst/>
          </a:prstGeom>
          <a:blipFill>
            <a:blip r:embed="rId11" cstate="print"/>
            <a:stretch>
              <a:fillRect/>
            </a:stretch>
          </a:blipFill>
        </p:spPr>
        <p:txBody>
          <a:bodyPr wrap="square" lIns="0" tIns="0" rIns="0" bIns="0" rtlCol="0"/>
          <a:lstStyle/>
          <a:p>
            <a:endParaRPr sz="1539"/>
          </a:p>
        </p:txBody>
      </p:sp>
      <p:sp>
        <p:nvSpPr>
          <p:cNvPr id="19" name="object 19"/>
          <p:cNvSpPr/>
          <p:nvPr/>
        </p:nvSpPr>
        <p:spPr>
          <a:xfrm>
            <a:off x="944451" y="4470521"/>
            <a:ext cx="1148654" cy="295447"/>
          </a:xfrm>
          <a:prstGeom prst="rect">
            <a:avLst/>
          </a:prstGeom>
          <a:blipFill>
            <a:blip r:embed="rId12" cstate="print"/>
            <a:stretch>
              <a:fillRect/>
            </a:stretch>
          </a:blipFill>
        </p:spPr>
        <p:txBody>
          <a:bodyPr wrap="square" lIns="0" tIns="0" rIns="0" bIns="0" rtlCol="0"/>
          <a:lstStyle/>
          <a:p>
            <a:endParaRPr sz="1539"/>
          </a:p>
        </p:txBody>
      </p:sp>
      <p:sp>
        <p:nvSpPr>
          <p:cNvPr id="20" name="object 20"/>
          <p:cNvSpPr/>
          <p:nvPr/>
        </p:nvSpPr>
        <p:spPr>
          <a:xfrm>
            <a:off x="1671108" y="4646625"/>
            <a:ext cx="119119" cy="82577"/>
          </a:xfrm>
          <a:prstGeom prst="rect">
            <a:avLst/>
          </a:prstGeom>
          <a:blipFill>
            <a:blip r:embed="rId13" cstate="print"/>
            <a:stretch>
              <a:fillRect/>
            </a:stretch>
          </a:blipFill>
        </p:spPr>
        <p:txBody>
          <a:bodyPr wrap="square" lIns="0" tIns="0" rIns="0" bIns="0" rtlCol="0"/>
          <a:lstStyle/>
          <a:p>
            <a:endParaRPr sz="1539"/>
          </a:p>
        </p:txBody>
      </p:sp>
      <p:sp>
        <p:nvSpPr>
          <p:cNvPr id="21" name="object 21"/>
          <p:cNvSpPr/>
          <p:nvPr/>
        </p:nvSpPr>
        <p:spPr>
          <a:xfrm>
            <a:off x="6404857" y="4336212"/>
            <a:ext cx="2475505" cy="2323467"/>
          </a:xfrm>
          <a:custGeom>
            <a:avLst/>
            <a:gdLst/>
            <a:ahLst/>
            <a:cxnLst/>
            <a:rect l="l" t="t" r="r" b="b"/>
            <a:pathLst>
              <a:path w="2894965" h="2717165">
                <a:moveTo>
                  <a:pt x="0" y="2716792"/>
                </a:moveTo>
                <a:lnTo>
                  <a:pt x="2894776" y="2716792"/>
                </a:lnTo>
                <a:lnTo>
                  <a:pt x="2894776" y="0"/>
                </a:lnTo>
                <a:lnTo>
                  <a:pt x="0" y="0"/>
                </a:lnTo>
                <a:lnTo>
                  <a:pt x="0" y="2716792"/>
                </a:lnTo>
                <a:close/>
              </a:path>
            </a:pathLst>
          </a:custGeom>
          <a:solidFill>
            <a:srgbClr val="E3E6EA"/>
          </a:solidFill>
        </p:spPr>
        <p:txBody>
          <a:bodyPr wrap="square" lIns="0" tIns="0" rIns="0" bIns="0" rtlCol="0"/>
          <a:lstStyle/>
          <a:p>
            <a:endParaRPr sz="1539"/>
          </a:p>
        </p:txBody>
      </p:sp>
      <p:sp>
        <p:nvSpPr>
          <p:cNvPr id="22" name="object 22"/>
          <p:cNvSpPr/>
          <p:nvPr/>
        </p:nvSpPr>
        <p:spPr>
          <a:xfrm>
            <a:off x="6743711" y="5453293"/>
            <a:ext cx="1726173" cy="1131597"/>
          </a:xfrm>
          <a:custGeom>
            <a:avLst/>
            <a:gdLst/>
            <a:ahLst/>
            <a:cxnLst/>
            <a:rect l="l" t="t" r="r" b="b"/>
            <a:pathLst>
              <a:path w="2018665" h="1323340">
                <a:moveTo>
                  <a:pt x="0" y="1323130"/>
                </a:moveTo>
                <a:lnTo>
                  <a:pt x="2018300" y="1323130"/>
                </a:lnTo>
                <a:lnTo>
                  <a:pt x="2018300" y="0"/>
                </a:lnTo>
                <a:lnTo>
                  <a:pt x="0" y="0"/>
                </a:lnTo>
                <a:lnTo>
                  <a:pt x="0" y="1323130"/>
                </a:lnTo>
                <a:close/>
              </a:path>
            </a:pathLst>
          </a:custGeom>
          <a:ln w="10074">
            <a:solidFill>
              <a:srgbClr val="231F20"/>
            </a:solidFill>
          </a:ln>
        </p:spPr>
        <p:txBody>
          <a:bodyPr wrap="square" lIns="0" tIns="0" rIns="0" bIns="0" rtlCol="0"/>
          <a:lstStyle/>
          <a:p>
            <a:endParaRPr sz="1539"/>
          </a:p>
        </p:txBody>
      </p:sp>
      <p:sp>
        <p:nvSpPr>
          <p:cNvPr id="23" name="object 23"/>
          <p:cNvSpPr/>
          <p:nvPr/>
        </p:nvSpPr>
        <p:spPr>
          <a:xfrm>
            <a:off x="6743711" y="5191964"/>
            <a:ext cx="339371" cy="261723"/>
          </a:xfrm>
          <a:custGeom>
            <a:avLst/>
            <a:gdLst/>
            <a:ahLst/>
            <a:cxnLst/>
            <a:rect l="l" t="t" r="r" b="b"/>
            <a:pathLst>
              <a:path w="396875" h="306070">
                <a:moveTo>
                  <a:pt x="0" y="305598"/>
                </a:moveTo>
                <a:lnTo>
                  <a:pt x="396288" y="305598"/>
                </a:lnTo>
                <a:lnTo>
                  <a:pt x="396288" y="0"/>
                </a:lnTo>
                <a:lnTo>
                  <a:pt x="0" y="0"/>
                </a:lnTo>
                <a:lnTo>
                  <a:pt x="0" y="305598"/>
                </a:lnTo>
                <a:close/>
              </a:path>
            </a:pathLst>
          </a:custGeom>
          <a:ln w="10074">
            <a:solidFill>
              <a:srgbClr val="19497D"/>
            </a:solidFill>
          </a:ln>
        </p:spPr>
        <p:txBody>
          <a:bodyPr wrap="square" lIns="0" tIns="0" rIns="0" bIns="0" rtlCol="0"/>
          <a:lstStyle/>
          <a:p>
            <a:endParaRPr sz="1539"/>
          </a:p>
        </p:txBody>
      </p:sp>
      <p:sp>
        <p:nvSpPr>
          <p:cNvPr id="24" name="object 24"/>
          <p:cNvSpPr txBox="1"/>
          <p:nvPr/>
        </p:nvSpPr>
        <p:spPr>
          <a:xfrm>
            <a:off x="1346427" y="4434670"/>
            <a:ext cx="6858000" cy="1004378"/>
          </a:xfrm>
          <a:prstGeom prst="rect">
            <a:avLst/>
          </a:prstGeom>
        </p:spPr>
        <p:txBody>
          <a:bodyPr vert="horz" wrap="square" lIns="0" tIns="0" rIns="0" bIns="0" rtlCol="0">
            <a:spAutoFit/>
          </a:bodyPr>
          <a:lstStyle/>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a:p>
            <a:pPr marL="10860">
              <a:spcBef>
                <a:spcPts val="676"/>
              </a:spcBef>
            </a:pPr>
            <a:r>
              <a:rPr sz="1667" spc="9" dirty="0">
                <a:solidFill>
                  <a:srgbClr val="636467"/>
                </a:solidFill>
                <a:latin typeface="Arial"/>
                <a:cs typeface="Arial"/>
              </a:rPr>
              <a:t>AP</a:t>
            </a:r>
            <a:endParaRPr sz="1667">
              <a:latin typeface="Arial"/>
              <a:cs typeface="Arial"/>
            </a:endParaRPr>
          </a:p>
          <a:p>
            <a:pPr>
              <a:spcBef>
                <a:spcPts val="4"/>
              </a:spcBef>
            </a:pPr>
            <a:endParaRPr sz="2052">
              <a:latin typeface="Times New Roman"/>
              <a:cs typeface="Times New Roman"/>
            </a:endParaRPr>
          </a:p>
          <a:p>
            <a:pPr marR="1207606" algn="r"/>
            <a:r>
              <a:rPr sz="1112" b="1" spc="9" dirty="0">
                <a:solidFill>
                  <a:srgbClr val="19497D"/>
                </a:solidFill>
                <a:latin typeface="Calibri"/>
                <a:cs typeface="Calibri"/>
              </a:rPr>
              <a:t>Al</a:t>
            </a:r>
            <a:r>
              <a:rPr sz="1112" b="1" dirty="0">
                <a:solidFill>
                  <a:srgbClr val="19497D"/>
                </a:solidFill>
                <a:latin typeface="Calibri"/>
                <a:cs typeface="Calibri"/>
              </a:rPr>
              <a:t>l</a:t>
            </a:r>
            <a:endParaRPr sz="1112">
              <a:latin typeface="Calibri"/>
              <a:cs typeface="Calibri"/>
            </a:endParaRPr>
          </a:p>
        </p:txBody>
      </p:sp>
      <p:sp>
        <p:nvSpPr>
          <p:cNvPr id="25" name="object 25"/>
          <p:cNvSpPr txBox="1"/>
          <p:nvPr/>
        </p:nvSpPr>
        <p:spPr>
          <a:xfrm>
            <a:off x="6820191" y="5514210"/>
            <a:ext cx="198192" cy="171137"/>
          </a:xfrm>
          <a:prstGeom prst="rect">
            <a:avLst/>
          </a:prstGeom>
        </p:spPr>
        <p:txBody>
          <a:bodyPr vert="horz" wrap="square" lIns="0" tIns="0" rIns="0" bIns="0" rtlCol="0">
            <a:spAutoFit/>
          </a:bodyPr>
          <a:lstStyle/>
          <a:p>
            <a:pPr marL="10860"/>
            <a:r>
              <a:rPr sz="1112" b="1" spc="9" dirty="0">
                <a:solidFill>
                  <a:srgbClr val="231F20"/>
                </a:solidFill>
                <a:latin typeface="Calibri"/>
                <a:cs typeface="Calibri"/>
              </a:rPr>
              <a:t>O</a:t>
            </a:r>
            <a:r>
              <a:rPr sz="1112" b="1" spc="4" dirty="0">
                <a:solidFill>
                  <a:srgbClr val="231F20"/>
                </a:solidFill>
                <a:latin typeface="Calibri"/>
                <a:cs typeface="Calibri"/>
              </a:rPr>
              <a:t>K</a:t>
            </a:r>
            <a:endParaRPr sz="1112">
              <a:latin typeface="Calibri"/>
              <a:cs typeface="Calibri"/>
            </a:endParaRPr>
          </a:p>
        </p:txBody>
      </p:sp>
      <p:sp>
        <p:nvSpPr>
          <p:cNvPr id="26" name="object 26"/>
          <p:cNvSpPr txBox="1"/>
          <p:nvPr/>
        </p:nvSpPr>
        <p:spPr>
          <a:xfrm>
            <a:off x="6820191" y="5858811"/>
            <a:ext cx="1512778" cy="526491"/>
          </a:xfrm>
          <a:prstGeom prst="rect">
            <a:avLst/>
          </a:prstGeom>
        </p:spPr>
        <p:txBody>
          <a:bodyPr vert="horz" wrap="square" lIns="0" tIns="0" rIns="0" bIns="0" rtlCol="0">
            <a:spAutoFit/>
          </a:bodyPr>
          <a:lstStyle/>
          <a:p>
            <a:pPr marL="10860"/>
            <a:r>
              <a:rPr sz="1112" b="1" spc="4" dirty="0">
                <a:solidFill>
                  <a:srgbClr val="231F20"/>
                </a:solidFill>
                <a:latin typeface="Calibri"/>
                <a:cs typeface="Calibri"/>
              </a:rPr>
              <a:t>#</a:t>
            </a:r>
            <a:r>
              <a:rPr sz="1112" b="1" spc="4" dirty="0">
                <a:solidFill>
                  <a:srgbClr val="231F20"/>
                </a:solidFill>
                <a:latin typeface="Times New Roman"/>
                <a:cs typeface="Times New Roman"/>
              </a:rPr>
              <a:t> </a:t>
            </a:r>
            <a:r>
              <a:rPr sz="1112" b="1" spc="-34" dirty="0">
                <a:solidFill>
                  <a:srgbClr val="231F20"/>
                </a:solidFill>
                <a:latin typeface="Times New Roman"/>
                <a:cs typeface="Times New Roman"/>
              </a:rPr>
              <a:t> </a:t>
            </a:r>
            <a:r>
              <a:rPr sz="1112" b="1" spc="4" dirty="0">
                <a:solidFill>
                  <a:srgbClr val="231F20"/>
                </a:solidFill>
                <a:latin typeface="Calibri"/>
                <a:cs typeface="Calibri"/>
              </a:rPr>
              <a:t>ip_soc</a:t>
            </a:r>
            <a:r>
              <a:rPr sz="1112" b="1" spc="-21" dirty="0">
                <a:solidFill>
                  <a:srgbClr val="231F20"/>
                </a:solidFill>
                <a:latin typeface="Calibri"/>
                <a:cs typeface="Calibri"/>
              </a:rPr>
              <a:t>k</a:t>
            </a:r>
            <a:r>
              <a:rPr sz="1112" b="1" spc="4" dirty="0">
                <a:solidFill>
                  <a:srgbClr val="231F20"/>
                </a:solidFill>
                <a:latin typeface="Calibri"/>
                <a:cs typeface="Calibri"/>
              </a:rPr>
              <a:t>d_</a:t>
            </a:r>
            <a:r>
              <a:rPr sz="1112" b="1" spc="9" dirty="0">
                <a:solidFill>
                  <a:srgbClr val="231F20"/>
                </a:solidFill>
                <a:latin typeface="Calibri"/>
                <a:cs typeface="Calibri"/>
              </a:rPr>
              <a:t>p</a:t>
            </a:r>
            <a:r>
              <a:rPr sz="1112" b="1" spc="4" dirty="0">
                <a:solidFill>
                  <a:srgbClr val="231F20"/>
                </a:solidFill>
                <a:latin typeface="Calibri"/>
                <a:cs typeface="Calibri"/>
              </a:rPr>
              <a:t>or</a:t>
            </a:r>
            <a:r>
              <a:rPr sz="1112" b="1" dirty="0">
                <a:solidFill>
                  <a:srgbClr val="231F20"/>
                </a:solidFill>
                <a:latin typeface="Calibri"/>
                <a:cs typeface="Calibri"/>
              </a:rPr>
              <a:t>t</a:t>
            </a:r>
            <a:r>
              <a:rPr sz="1112" b="1" spc="-30" dirty="0">
                <a:solidFill>
                  <a:srgbClr val="231F20"/>
                </a:solidFill>
                <a:latin typeface="Times New Roman"/>
                <a:cs typeface="Times New Roman"/>
              </a:rPr>
              <a:t> </a:t>
            </a:r>
            <a:r>
              <a:rPr sz="1112" b="1" spc="4" dirty="0">
                <a:solidFill>
                  <a:srgbClr val="231F20"/>
                </a:solidFill>
                <a:latin typeface="Calibri"/>
                <a:cs typeface="Calibri"/>
              </a:rPr>
              <a:t>=</a:t>
            </a:r>
            <a:r>
              <a:rPr sz="1112" b="1" spc="-17" dirty="0">
                <a:solidFill>
                  <a:srgbClr val="231F20"/>
                </a:solidFill>
                <a:latin typeface="Times New Roman"/>
                <a:cs typeface="Times New Roman"/>
              </a:rPr>
              <a:t> </a:t>
            </a:r>
            <a:r>
              <a:rPr sz="1112" b="1" spc="4" dirty="0">
                <a:solidFill>
                  <a:srgbClr val="231F20"/>
                </a:solidFill>
                <a:latin typeface="Calibri"/>
                <a:cs typeface="Calibri"/>
              </a:rPr>
              <a:t>3</a:t>
            </a:r>
            <a:r>
              <a:rPr sz="1112" b="1" spc="9" dirty="0">
                <a:solidFill>
                  <a:srgbClr val="231F20"/>
                </a:solidFill>
                <a:latin typeface="Calibri"/>
                <a:cs typeface="Calibri"/>
              </a:rPr>
              <a:t>2</a:t>
            </a:r>
            <a:r>
              <a:rPr sz="1112" b="1" spc="4" dirty="0">
                <a:solidFill>
                  <a:srgbClr val="231F20"/>
                </a:solidFill>
                <a:latin typeface="Calibri"/>
                <a:cs typeface="Calibri"/>
              </a:rPr>
              <a:t>0</a:t>
            </a:r>
            <a:r>
              <a:rPr sz="1112" b="1" spc="9" dirty="0">
                <a:solidFill>
                  <a:srgbClr val="231F20"/>
                </a:solidFill>
                <a:latin typeface="Calibri"/>
                <a:cs typeface="Calibri"/>
              </a:rPr>
              <a:t>0</a:t>
            </a:r>
            <a:r>
              <a:rPr sz="1112" b="1" spc="4" dirty="0">
                <a:solidFill>
                  <a:srgbClr val="231F20"/>
                </a:solidFill>
                <a:latin typeface="Calibri"/>
                <a:cs typeface="Calibri"/>
              </a:rPr>
              <a:t>0</a:t>
            </a:r>
            <a:endParaRPr sz="1112">
              <a:latin typeface="Calibri"/>
              <a:cs typeface="Calibri"/>
            </a:endParaRPr>
          </a:p>
          <a:p>
            <a:pPr>
              <a:spcBef>
                <a:spcPts val="4"/>
              </a:spcBef>
            </a:pPr>
            <a:endParaRPr sz="1197">
              <a:latin typeface="Times New Roman"/>
              <a:cs typeface="Times New Roman"/>
            </a:endParaRPr>
          </a:p>
          <a:p>
            <a:pPr marL="10860"/>
            <a:r>
              <a:rPr sz="1112" b="1" spc="9" dirty="0">
                <a:solidFill>
                  <a:srgbClr val="231F20"/>
                </a:solidFill>
                <a:latin typeface="Calibri"/>
                <a:cs typeface="Calibri"/>
              </a:rPr>
              <a:t>O</a:t>
            </a:r>
            <a:r>
              <a:rPr sz="1112" b="1" spc="4" dirty="0">
                <a:solidFill>
                  <a:srgbClr val="231F20"/>
                </a:solidFill>
                <a:latin typeface="Calibri"/>
                <a:cs typeface="Calibri"/>
              </a:rPr>
              <a:t>K</a:t>
            </a:r>
            <a:endParaRPr sz="1112">
              <a:latin typeface="Calibri"/>
              <a:cs typeface="Calibri"/>
            </a:endParaRPr>
          </a:p>
        </p:txBody>
      </p:sp>
      <p:sp>
        <p:nvSpPr>
          <p:cNvPr id="27" name="object 27"/>
          <p:cNvSpPr txBox="1"/>
          <p:nvPr/>
        </p:nvSpPr>
        <p:spPr>
          <a:xfrm>
            <a:off x="2310634" y="3633378"/>
            <a:ext cx="3711899" cy="407804"/>
          </a:xfrm>
          <a:prstGeom prst="rect">
            <a:avLst/>
          </a:prstGeom>
          <a:ln w="28544">
            <a:solidFill>
              <a:srgbClr val="D1157A"/>
            </a:solidFill>
          </a:ln>
        </p:spPr>
        <p:txBody>
          <a:bodyPr vert="horz" wrap="square" lIns="0" tIns="0" rIns="0" bIns="0" rtlCol="0">
            <a:spAutoFit/>
          </a:bodyPr>
          <a:lstStyle/>
          <a:p>
            <a:pPr marL="72760" marR="357829"/>
            <a:r>
              <a:rPr sz="1325" b="1" i="1" spc="-13" dirty="0">
                <a:solidFill>
                  <a:srgbClr val="231F20"/>
                </a:solidFill>
                <a:latin typeface="Calibri"/>
                <a:cs typeface="Calibri"/>
              </a:rPr>
              <a:t>Ti</a:t>
            </a:r>
            <a:r>
              <a:rPr sz="1325" b="1" i="1" spc="-4" dirty="0">
                <a:solidFill>
                  <a:srgbClr val="231F20"/>
                </a:solidFill>
                <a:latin typeface="Calibri"/>
                <a:cs typeface="Calibri"/>
              </a:rPr>
              <a:t>p:</a:t>
            </a:r>
            <a:r>
              <a:rPr sz="1325" b="1" i="1" spc="-51" dirty="0">
                <a:solidFill>
                  <a:srgbClr val="231F20"/>
                </a:solidFill>
                <a:latin typeface="Times New Roman"/>
                <a:cs typeface="Times New Roman"/>
              </a:rPr>
              <a:t> </a:t>
            </a:r>
            <a:r>
              <a:rPr sz="1325" b="1" i="1" spc="-13" dirty="0">
                <a:solidFill>
                  <a:srgbClr val="231F20"/>
                </a:solidFill>
                <a:latin typeface="Calibri"/>
                <a:cs typeface="Calibri"/>
              </a:rPr>
              <a:t>y</a:t>
            </a:r>
            <a:r>
              <a:rPr sz="1325" b="1" i="1" spc="-9" dirty="0">
                <a:solidFill>
                  <a:srgbClr val="231F20"/>
                </a:solidFill>
                <a:latin typeface="Calibri"/>
                <a:cs typeface="Calibri"/>
              </a:rPr>
              <a:t>ou</a:t>
            </a:r>
            <a:r>
              <a:rPr sz="1325" b="1" i="1" spc="-47" dirty="0">
                <a:solidFill>
                  <a:srgbClr val="231F20"/>
                </a:solidFill>
                <a:latin typeface="Times New Roman"/>
                <a:cs typeface="Times New Roman"/>
              </a:rPr>
              <a:t> </a:t>
            </a:r>
            <a:r>
              <a:rPr sz="1325" b="1" i="1" spc="-21" dirty="0">
                <a:solidFill>
                  <a:srgbClr val="231F20"/>
                </a:solidFill>
                <a:latin typeface="Calibri"/>
                <a:cs typeface="Calibri"/>
              </a:rPr>
              <a:t>c</a:t>
            </a:r>
            <a:r>
              <a:rPr sz="1325" b="1" i="1" spc="-9" dirty="0">
                <a:solidFill>
                  <a:srgbClr val="231F20"/>
                </a:solidFill>
                <a:latin typeface="Calibri"/>
                <a:cs typeface="Calibri"/>
              </a:rPr>
              <a:t>an</a:t>
            </a:r>
            <a:r>
              <a:rPr sz="1325" b="1" i="1" spc="-47" dirty="0">
                <a:solidFill>
                  <a:srgbClr val="231F20"/>
                </a:solidFill>
                <a:latin typeface="Times New Roman"/>
                <a:cs typeface="Times New Roman"/>
              </a:rPr>
              <a:t> </a:t>
            </a:r>
            <a:r>
              <a:rPr sz="1325" b="1" i="1" spc="-56" dirty="0">
                <a:solidFill>
                  <a:srgbClr val="231F20"/>
                </a:solidFill>
                <a:latin typeface="Calibri"/>
                <a:cs typeface="Calibri"/>
              </a:rPr>
              <a:t>T</a:t>
            </a:r>
            <a:r>
              <a:rPr sz="1325" b="1" i="1" spc="-13" dirty="0">
                <a:solidFill>
                  <a:srgbClr val="231F20"/>
                </a:solidFill>
                <a:latin typeface="Calibri"/>
                <a:cs typeface="Calibri"/>
              </a:rPr>
              <a:t>ur</a:t>
            </a:r>
            <a:r>
              <a:rPr sz="1325" b="1" i="1" spc="-9" dirty="0">
                <a:solidFill>
                  <a:srgbClr val="231F20"/>
                </a:solidFill>
                <a:latin typeface="Calibri"/>
                <a:cs typeface="Calibri"/>
              </a:rPr>
              <a:t>n</a:t>
            </a:r>
            <a:r>
              <a:rPr sz="1325" b="1" i="1" spc="-60" dirty="0">
                <a:solidFill>
                  <a:srgbClr val="231F20"/>
                </a:solidFill>
                <a:latin typeface="Times New Roman"/>
                <a:cs typeface="Times New Roman"/>
              </a:rPr>
              <a:t> </a:t>
            </a:r>
            <a:r>
              <a:rPr sz="1325" b="1" i="1" spc="-13" dirty="0">
                <a:solidFill>
                  <a:srgbClr val="231F20"/>
                </a:solidFill>
                <a:latin typeface="Calibri"/>
                <a:cs typeface="Calibri"/>
              </a:rPr>
              <a:t>OF</a:t>
            </a:r>
            <a:r>
              <a:rPr sz="1325" b="1" i="1" spc="-9" dirty="0">
                <a:solidFill>
                  <a:srgbClr val="231F20"/>
                </a:solidFill>
                <a:latin typeface="Calibri"/>
                <a:cs typeface="Calibri"/>
              </a:rPr>
              <a:t>F</a:t>
            </a:r>
            <a:r>
              <a:rPr sz="1325" b="1" i="1" spc="-47" dirty="0">
                <a:solidFill>
                  <a:srgbClr val="231F20"/>
                </a:solidFill>
                <a:latin typeface="Times New Roman"/>
                <a:cs typeface="Times New Roman"/>
              </a:rPr>
              <a:t> </a:t>
            </a:r>
            <a:r>
              <a:rPr sz="1325" b="1" i="1" spc="-9" dirty="0">
                <a:solidFill>
                  <a:srgbClr val="231F20"/>
                </a:solidFill>
                <a:latin typeface="Calibri"/>
                <a:cs typeface="Calibri"/>
              </a:rPr>
              <a:t>t</a:t>
            </a:r>
            <a:r>
              <a:rPr sz="1325" b="1" i="1" spc="-13" dirty="0">
                <a:solidFill>
                  <a:srgbClr val="231F20"/>
                </a:solidFill>
                <a:latin typeface="Calibri"/>
                <a:cs typeface="Calibri"/>
              </a:rPr>
              <a:t>h</a:t>
            </a:r>
            <a:r>
              <a:rPr sz="1325" b="1" i="1" spc="-9" dirty="0">
                <a:solidFill>
                  <a:srgbClr val="231F20"/>
                </a:solidFill>
                <a:latin typeface="Calibri"/>
                <a:cs typeface="Calibri"/>
              </a:rPr>
              <a:t>e</a:t>
            </a:r>
            <a:r>
              <a:rPr sz="1325" b="1" i="1" spc="-51" dirty="0">
                <a:solidFill>
                  <a:srgbClr val="231F20"/>
                </a:solidFill>
                <a:latin typeface="Times New Roman"/>
                <a:cs typeface="Times New Roman"/>
              </a:rPr>
              <a:t> </a:t>
            </a:r>
            <a:r>
              <a:rPr sz="1325" b="1" i="1" spc="-13" dirty="0">
                <a:solidFill>
                  <a:srgbClr val="231F20"/>
                </a:solidFill>
                <a:latin typeface="Calibri"/>
                <a:cs typeface="Calibri"/>
              </a:rPr>
              <a:t>Soc</a:t>
            </a:r>
            <a:r>
              <a:rPr sz="1325" b="1" i="1" spc="-43" dirty="0">
                <a:solidFill>
                  <a:srgbClr val="231F20"/>
                </a:solidFill>
                <a:latin typeface="Calibri"/>
                <a:cs typeface="Calibri"/>
              </a:rPr>
              <a:t>k</a:t>
            </a:r>
            <a:r>
              <a:rPr sz="1325" b="1" i="1" spc="-26" dirty="0">
                <a:solidFill>
                  <a:srgbClr val="231F20"/>
                </a:solidFill>
                <a:latin typeface="Calibri"/>
                <a:cs typeface="Calibri"/>
              </a:rPr>
              <a:t>e</a:t>
            </a:r>
            <a:r>
              <a:rPr sz="1325" b="1" i="1" spc="-9" dirty="0">
                <a:solidFill>
                  <a:srgbClr val="231F20"/>
                </a:solidFill>
                <a:latin typeface="Calibri"/>
                <a:cs typeface="Calibri"/>
              </a:rPr>
              <a:t>t</a:t>
            </a:r>
            <a:r>
              <a:rPr sz="1325" b="1" i="1" spc="-38" dirty="0">
                <a:solidFill>
                  <a:srgbClr val="231F20"/>
                </a:solidFill>
                <a:latin typeface="Times New Roman"/>
                <a:cs typeface="Times New Roman"/>
              </a:rPr>
              <a:t> </a:t>
            </a:r>
            <a:r>
              <a:rPr sz="1325" b="1" i="1" spc="-13" dirty="0">
                <a:solidFill>
                  <a:srgbClr val="231F20"/>
                </a:solidFill>
                <a:latin typeface="Calibri"/>
                <a:cs typeface="Calibri"/>
              </a:rPr>
              <a:t>S</a:t>
            </a:r>
            <a:r>
              <a:rPr sz="1325" b="1" i="1" spc="-17" dirty="0">
                <a:solidFill>
                  <a:srgbClr val="231F20"/>
                </a:solidFill>
                <a:latin typeface="Calibri"/>
                <a:cs typeface="Calibri"/>
              </a:rPr>
              <a:t>e</a:t>
            </a:r>
            <a:r>
              <a:rPr sz="1325" b="1" i="1" spc="-4" dirty="0">
                <a:solidFill>
                  <a:srgbClr val="231F20"/>
                </a:solidFill>
                <a:latin typeface="Calibri"/>
                <a:cs typeface="Calibri"/>
              </a:rPr>
              <a:t>r</a:t>
            </a:r>
            <a:r>
              <a:rPr sz="1325" b="1" i="1" spc="-13" dirty="0">
                <a:solidFill>
                  <a:srgbClr val="231F20"/>
                </a:solidFill>
                <a:latin typeface="Calibri"/>
                <a:cs typeface="Calibri"/>
              </a:rPr>
              <a:t>ve</a:t>
            </a:r>
            <a:r>
              <a:rPr sz="1325" b="1" i="1" spc="-9" dirty="0">
                <a:solidFill>
                  <a:srgbClr val="231F20"/>
                </a:solidFill>
                <a:latin typeface="Calibri"/>
                <a:cs typeface="Calibri"/>
              </a:rPr>
              <a:t>r</a:t>
            </a:r>
            <a:r>
              <a:rPr sz="1325" b="1" i="1" spc="-47" dirty="0">
                <a:solidFill>
                  <a:srgbClr val="231F20"/>
                </a:solidFill>
                <a:latin typeface="Times New Roman"/>
                <a:cs typeface="Times New Roman"/>
              </a:rPr>
              <a:t> </a:t>
            </a:r>
            <a:r>
              <a:rPr sz="1325" b="1" i="1" spc="-13" dirty="0">
                <a:solidFill>
                  <a:srgbClr val="231F20"/>
                </a:solidFill>
                <a:latin typeface="Calibri"/>
                <a:cs typeface="Calibri"/>
              </a:rPr>
              <a:t>us</a:t>
            </a:r>
            <a:r>
              <a:rPr sz="1325" b="1" i="1" dirty="0">
                <a:solidFill>
                  <a:srgbClr val="231F20"/>
                </a:solidFill>
                <a:latin typeface="Calibri"/>
                <a:cs typeface="Calibri"/>
              </a:rPr>
              <a:t>i</a:t>
            </a:r>
            <a:r>
              <a:rPr sz="1325" b="1" i="1" spc="-13" dirty="0">
                <a:solidFill>
                  <a:srgbClr val="231F20"/>
                </a:solidFill>
                <a:latin typeface="Calibri"/>
                <a:cs typeface="Calibri"/>
              </a:rPr>
              <a:t>n</a:t>
            </a:r>
            <a:r>
              <a:rPr sz="1325" b="1" i="1" spc="-9" dirty="0">
                <a:solidFill>
                  <a:srgbClr val="231F20"/>
                </a:solidFill>
                <a:latin typeface="Calibri"/>
                <a:cs typeface="Calibri"/>
              </a:rPr>
              <a:t>g</a:t>
            </a:r>
            <a:r>
              <a:rPr sz="1325" b="1" i="1" spc="-56" dirty="0">
                <a:solidFill>
                  <a:srgbClr val="231F20"/>
                </a:solidFill>
                <a:latin typeface="Times New Roman"/>
                <a:cs typeface="Times New Roman"/>
              </a:rPr>
              <a:t> </a:t>
            </a:r>
            <a:r>
              <a:rPr sz="1325" b="1" i="1" spc="-9" dirty="0">
                <a:solidFill>
                  <a:srgbClr val="231F20"/>
                </a:solidFill>
                <a:latin typeface="Calibri"/>
                <a:cs typeface="Calibri"/>
              </a:rPr>
              <a:t>a</a:t>
            </a:r>
            <a:r>
              <a:rPr sz="1325" b="1" i="1" spc="-4" dirty="0">
                <a:solidFill>
                  <a:srgbClr val="231F20"/>
                </a:solidFill>
                <a:latin typeface="Times New Roman"/>
                <a:cs typeface="Times New Roman"/>
              </a:rPr>
              <a:t> </a:t>
            </a:r>
            <a:r>
              <a:rPr sz="1325" b="1" i="1" spc="-9" dirty="0">
                <a:solidFill>
                  <a:srgbClr val="231F20"/>
                </a:solidFill>
                <a:latin typeface="Calibri"/>
                <a:cs typeface="Calibri"/>
              </a:rPr>
              <a:t>s</a:t>
            </a:r>
            <a:r>
              <a:rPr sz="1325" b="1" i="1" spc="-17" dirty="0">
                <a:solidFill>
                  <a:srgbClr val="231F20"/>
                </a:solidFill>
                <a:latin typeface="Calibri"/>
                <a:cs typeface="Calibri"/>
              </a:rPr>
              <a:t>e</a:t>
            </a:r>
            <a:r>
              <a:rPr sz="1325" b="1" i="1" spc="-4" dirty="0">
                <a:solidFill>
                  <a:srgbClr val="231F20"/>
                </a:solidFill>
                <a:latin typeface="Calibri"/>
                <a:cs typeface="Calibri"/>
              </a:rPr>
              <a:t>r</a:t>
            </a:r>
            <a:r>
              <a:rPr sz="1325" b="1" i="1" spc="-13" dirty="0">
                <a:solidFill>
                  <a:srgbClr val="231F20"/>
                </a:solidFill>
                <a:latin typeface="Calibri"/>
                <a:cs typeface="Calibri"/>
              </a:rPr>
              <a:t>ve</a:t>
            </a:r>
            <a:r>
              <a:rPr sz="1325" b="1" i="1" spc="-9" dirty="0">
                <a:solidFill>
                  <a:srgbClr val="231F20"/>
                </a:solidFill>
                <a:latin typeface="Calibri"/>
                <a:cs typeface="Calibri"/>
              </a:rPr>
              <a:t>r</a:t>
            </a:r>
            <a:r>
              <a:rPr sz="1325" b="1" i="1" spc="-47" dirty="0">
                <a:solidFill>
                  <a:srgbClr val="231F20"/>
                </a:solidFill>
                <a:latin typeface="Times New Roman"/>
                <a:cs typeface="Times New Roman"/>
              </a:rPr>
              <a:t> </a:t>
            </a:r>
            <a:r>
              <a:rPr sz="1325" b="1" i="1" spc="-4" dirty="0">
                <a:solidFill>
                  <a:srgbClr val="231F20"/>
                </a:solidFill>
                <a:latin typeface="Calibri"/>
                <a:cs typeface="Calibri"/>
              </a:rPr>
              <a:t>l</a:t>
            </a:r>
            <a:r>
              <a:rPr sz="1325" b="1" i="1" dirty="0">
                <a:solidFill>
                  <a:srgbClr val="231F20"/>
                </a:solidFill>
                <a:latin typeface="Calibri"/>
                <a:cs typeface="Calibri"/>
              </a:rPr>
              <a:t>i</a:t>
            </a:r>
            <a:r>
              <a:rPr sz="1325" b="1" i="1" spc="-21" dirty="0">
                <a:solidFill>
                  <a:srgbClr val="231F20"/>
                </a:solidFill>
                <a:latin typeface="Calibri"/>
                <a:cs typeface="Calibri"/>
              </a:rPr>
              <a:t>s</a:t>
            </a:r>
            <a:r>
              <a:rPr sz="1325" b="1" i="1" spc="-17" dirty="0">
                <a:solidFill>
                  <a:srgbClr val="231F20"/>
                </a:solidFill>
                <a:latin typeface="Calibri"/>
                <a:cs typeface="Calibri"/>
              </a:rPr>
              <a:t>te</a:t>
            </a:r>
            <a:r>
              <a:rPr sz="1325" b="1" i="1" spc="-13" dirty="0">
                <a:solidFill>
                  <a:srgbClr val="231F20"/>
                </a:solidFill>
                <a:latin typeface="Calibri"/>
                <a:cs typeface="Calibri"/>
              </a:rPr>
              <a:t>n</a:t>
            </a:r>
            <a:r>
              <a:rPr sz="1325" b="1" i="1" dirty="0">
                <a:solidFill>
                  <a:srgbClr val="231F20"/>
                </a:solidFill>
                <a:latin typeface="Calibri"/>
                <a:cs typeface="Calibri"/>
              </a:rPr>
              <a:t>i</a:t>
            </a:r>
            <a:r>
              <a:rPr sz="1325" b="1" i="1" spc="-13" dirty="0">
                <a:solidFill>
                  <a:srgbClr val="231F20"/>
                </a:solidFill>
                <a:latin typeface="Calibri"/>
                <a:cs typeface="Calibri"/>
              </a:rPr>
              <a:t>n</a:t>
            </a:r>
            <a:r>
              <a:rPr sz="1325" b="1" i="1" spc="-9" dirty="0">
                <a:solidFill>
                  <a:srgbClr val="231F20"/>
                </a:solidFill>
                <a:latin typeface="Calibri"/>
                <a:cs typeface="Calibri"/>
              </a:rPr>
              <a:t>g</a:t>
            </a:r>
            <a:r>
              <a:rPr sz="1325" b="1" i="1" spc="-56" dirty="0">
                <a:solidFill>
                  <a:srgbClr val="231F20"/>
                </a:solidFill>
                <a:latin typeface="Times New Roman"/>
                <a:cs typeface="Times New Roman"/>
              </a:rPr>
              <a:t> </a:t>
            </a:r>
            <a:r>
              <a:rPr sz="1325" b="1" i="1" spc="-9" dirty="0">
                <a:solidFill>
                  <a:srgbClr val="231F20"/>
                </a:solidFill>
                <a:latin typeface="Calibri"/>
                <a:cs typeface="Calibri"/>
              </a:rPr>
              <a:t>p</a:t>
            </a:r>
            <a:r>
              <a:rPr sz="1325" b="1" i="1" spc="-4" dirty="0">
                <a:solidFill>
                  <a:srgbClr val="231F20"/>
                </a:solidFill>
                <a:latin typeface="Calibri"/>
                <a:cs typeface="Calibri"/>
              </a:rPr>
              <a:t>o</a:t>
            </a:r>
            <a:r>
              <a:rPr sz="1325" b="1" i="1" spc="-13" dirty="0">
                <a:solidFill>
                  <a:srgbClr val="231F20"/>
                </a:solidFill>
                <a:latin typeface="Calibri"/>
                <a:cs typeface="Calibri"/>
              </a:rPr>
              <a:t>r</a:t>
            </a:r>
            <a:r>
              <a:rPr sz="1325" b="1" i="1" spc="-9" dirty="0">
                <a:solidFill>
                  <a:srgbClr val="231F20"/>
                </a:solidFill>
                <a:latin typeface="Calibri"/>
                <a:cs typeface="Calibri"/>
              </a:rPr>
              <a:t>t</a:t>
            </a:r>
            <a:r>
              <a:rPr sz="1325" b="1" i="1" spc="-60" dirty="0">
                <a:solidFill>
                  <a:srgbClr val="231F20"/>
                </a:solidFill>
                <a:latin typeface="Times New Roman"/>
                <a:cs typeface="Times New Roman"/>
              </a:rPr>
              <a:t> </a:t>
            </a:r>
            <a:r>
              <a:rPr sz="1325" b="1" i="1" spc="-9" dirty="0">
                <a:solidFill>
                  <a:srgbClr val="231F20"/>
                </a:solidFill>
                <a:latin typeface="Calibri"/>
                <a:cs typeface="Calibri"/>
              </a:rPr>
              <a:t>=</a:t>
            </a:r>
            <a:r>
              <a:rPr sz="1325" b="1" i="1" spc="-34" dirty="0">
                <a:solidFill>
                  <a:srgbClr val="231F20"/>
                </a:solidFill>
                <a:latin typeface="Times New Roman"/>
                <a:cs typeface="Times New Roman"/>
              </a:rPr>
              <a:t> </a:t>
            </a:r>
            <a:r>
              <a:rPr sz="1325" b="1" i="1" spc="-9" dirty="0">
                <a:solidFill>
                  <a:srgbClr val="231F20"/>
                </a:solidFill>
                <a:latin typeface="Calibri"/>
                <a:cs typeface="Calibri"/>
              </a:rPr>
              <a:t>0</a:t>
            </a:r>
            <a:r>
              <a:rPr sz="1325" b="1" i="1" spc="-38" dirty="0">
                <a:solidFill>
                  <a:srgbClr val="231F20"/>
                </a:solidFill>
                <a:latin typeface="Times New Roman"/>
                <a:cs typeface="Times New Roman"/>
              </a:rPr>
              <a:t> </a:t>
            </a:r>
            <a:r>
              <a:rPr sz="1325" b="1" i="1" spc="-13" dirty="0">
                <a:solidFill>
                  <a:srgbClr val="231F20"/>
                </a:solidFill>
                <a:latin typeface="Calibri"/>
                <a:cs typeface="Calibri"/>
              </a:rPr>
              <a:t>(</a:t>
            </a:r>
            <a:r>
              <a:rPr sz="1325" b="1" i="1" spc="-9" dirty="0">
                <a:solidFill>
                  <a:srgbClr val="231F20"/>
                </a:solidFill>
                <a:latin typeface="Calibri"/>
                <a:cs typeface="Calibri"/>
              </a:rPr>
              <a:t>t</a:t>
            </a:r>
            <a:r>
              <a:rPr sz="1325" b="1" i="1" spc="-13" dirty="0">
                <a:solidFill>
                  <a:srgbClr val="231F20"/>
                </a:solidFill>
                <a:latin typeface="Calibri"/>
                <a:cs typeface="Calibri"/>
              </a:rPr>
              <a:t>y</a:t>
            </a:r>
            <a:r>
              <a:rPr sz="1325" b="1" i="1" spc="-9" dirty="0">
                <a:solidFill>
                  <a:srgbClr val="231F20"/>
                </a:solidFill>
                <a:latin typeface="Calibri"/>
                <a:cs typeface="Calibri"/>
              </a:rPr>
              <a:t>pe</a:t>
            </a:r>
            <a:r>
              <a:rPr sz="1325" b="1" i="1" spc="-43" dirty="0">
                <a:solidFill>
                  <a:srgbClr val="231F20"/>
                </a:solidFill>
                <a:latin typeface="Times New Roman"/>
                <a:cs typeface="Times New Roman"/>
              </a:rPr>
              <a:t> </a:t>
            </a:r>
            <a:r>
              <a:rPr sz="1325" b="1" i="1" spc="-111" dirty="0">
                <a:solidFill>
                  <a:srgbClr val="231F20"/>
                </a:solidFill>
                <a:latin typeface="Calibri"/>
                <a:cs typeface="Calibri"/>
              </a:rPr>
              <a:t>A</a:t>
            </a:r>
            <a:r>
              <a:rPr sz="1325" b="1" i="1" spc="-13" dirty="0">
                <a:solidFill>
                  <a:srgbClr val="231F20"/>
                </a:solidFill>
                <a:latin typeface="Calibri"/>
                <a:cs typeface="Calibri"/>
              </a:rPr>
              <a:t>T+</a:t>
            </a:r>
            <a:r>
              <a:rPr sz="1325" b="1" i="1" spc="-17" dirty="0">
                <a:solidFill>
                  <a:srgbClr val="231F20"/>
                </a:solidFill>
                <a:latin typeface="Calibri"/>
                <a:cs typeface="Calibri"/>
              </a:rPr>
              <a:t>S</a:t>
            </a:r>
            <a:r>
              <a:rPr sz="1325" b="1" i="1" spc="-9" dirty="0">
                <a:solidFill>
                  <a:srgbClr val="231F20"/>
                </a:solidFill>
                <a:latin typeface="Calibri"/>
                <a:cs typeface="Calibri"/>
              </a:rPr>
              <a:t>.</a:t>
            </a:r>
            <a:r>
              <a:rPr sz="1325" b="1" i="1" spc="-17" dirty="0">
                <a:solidFill>
                  <a:srgbClr val="231F20"/>
                </a:solidFill>
                <a:latin typeface="Calibri"/>
                <a:cs typeface="Calibri"/>
              </a:rPr>
              <a:t>S</a:t>
            </a:r>
            <a:r>
              <a:rPr sz="1325" b="1" i="1" spc="-13" dirty="0">
                <a:solidFill>
                  <a:srgbClr val="231F20"/>
                </a:solidFill>
                <a:latin typeface="Calibri"/>
                <a:cs typeface="Calibri"/>
              </a:rPr>
              <a:t>OCK</a:t>
            </a:r>
            <a:r>
              <a:rPr sz="1325" b="1" i="1" spc="-4" dirty="0">
                <a:solidFill>
                  <a:srgbClr val="231F20"/>
                </a:solidFill>
                <a:latin typeface="Calibri"/>
                <a:cs typeface="Calibri"/>
              </a:rPr>
              <a:t>D</a:t>
            </a:r>
            <a:r>
              <a:rPr sz="1325" b="1" i="1" spc="-9" dirty="0">
                <a:solidFill>
                  <a:srgbClr val="231F20"/>
                </a:solidFill>
                <a:latin typeface="Calibri"/>
                <a:cs typeface="Calibri"/>
              </a:rPr>
              <a:t>=</a:t>
            </a:r>
            <a:r>
              <a:rPr sz="1325" b="1" i="1" spc="-17" dirty="0">
                <a:solidFill>
                  <a:srgbClr val="231F20"/>
                </a:solidFill>
                <a:latin typeface="Calibri"/>
                <a:cs typeface="Calibri"/>
              </a:rPr>
              <a:t>0</a:t>
            </a:r>
            <a:r>
              <a:rPr sz="1325" b="1" i="1" spc="-4" dirty="0">
                <a:solidFill>
                  <a:srgbClr val="231F20"/>
                </a:solidFill>
                <a:latin typeface="Calibri"/>
                <a:cs typeface="Calibri"/>
              </a:rPr>
              <a:t>)</a:t>
            </a:r>
            <a:endParaRPr sz="1325">
              <a:latin typeface="Calibri"/>
              <a:cs typeface="Calibri"/>
            </a:endParaRPr>
          </a:p>
        </p:txBody>
      </p:sp>
    </p:spTree>
    <p:extLst>
      <p:ext uri="{BB962C8B-B14F-4D97-AF65-F5344CB8AC3E}">
        <p14:creationId xmlns:p14="http://schemas.microsoft.com/office/powerpoint/2010/main" val="14134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7644487" cy="440240"/>
          </a:xfrm>
          <a:prstGeom prst="rect">
            <a:avLst/>
          </a:prstGeom>
        </p:spPr>
        <p:txBody>
          <a:bodyPr vert="horz" wrap="square" lIns="0" tIns="42282" rIns="0" bIns="0" rtlCol="0">
            <a:spAutoFit/>
          </a:bodyPr>
          <a:lstStyle/>
          <a:p>
            <a:pPr marL="3983907">
              <a:lnSpc>
                <a:spcPts val="3108"/>
              </a:lnSpc>
            </a:pPr>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86" dirty="0">
                <a:latin typeface="Times New Roman"/>
                <a:cs typeface="Times New Roman"/>
              </a:rPr>
              <a:t> </a:t>
            </a:r>
            <a:r>
              <a:rPr spc="13" dirty="0"/>
              <a:t>Soc</a:t>
            </a:r>
            <a:r>
              <a:rPr spc="17" dirty="0"/>
              <a:t>k</a:t>
            </a:r>
            <a:r>
              <a:rPr spc="9" dirty="0"/>
              <a:t>e</a:t>
            </a:r>
            <a:r>
              <a:rPr spc="4" dirty="0"/>
              <a:t>t</a:t>
            </a:r>
            <a:r>
              <a:rPr spc="77" dirty="0">
                <a:latin typeface="Times New Roman"/>
                <a:cs typeface="Times New Roman"/>
              </a:rPr>
              <a:t> </a:t>
            </a:r>
            <a:r>
              <a:rPr spc="13" dirty="0"/>
              <a:t>Ser</a:t>
            </a:r>
            <a:r>
              <a:rPr spc="17" dirty="0"/>
              <a:t>v</a:t>
            </a:r>
            <a:r>
              <a:rPr spc="4" dirty="0"/>
              <a:t>er</a:t>
            </a:r>
          </a:p>
        </p:txBody>
      </p:sp>
      <p:sp>
        <p:nvSpPr>
          <p:cNvPr id="4" name="object 4"/>
          <p:cNvSpPr txBox="1"/>
          <p:nvPr/>
        </p:nvSpPr>
        <p:spPr>
          <a:xfrm>
            <a:off x="771344" y="1333050"/>
            <a:ext cx="7238638" cy="464999"/>
          </a:xfrm>
          <a:prstGeom prst="rect">
            <a:avLst/>
          </a:prstGeom>
        </p:spPr>
        <p:txBody>
          <a:bodyPr vert="horz" wrap="square" lIns="0" tIns="0" rIns="0" bIns="0" rtlCol="0">
            <a:spAutoFit/>
          </a:bodyPr>
          <a:lstStyle/>
          <a:p>
            <a:pPr marL="178643" marR="4344" indent="-167783">
              <a:lnSpc>
                <a:spcPct val="100699"/>
              </a:lnSpc>
              <a:buClr>
                <a:srgbClr val="37A9DB"/>
              </a:buClr>
              <a:buFont typeface="Arial"/>
              <a:buChar char="•"/>
              <a:tabLst>
                <a:tab pos="179186" algn="l"/>
              </a:tabLst>
            </a:pPr>
            <a:r>
              <a:rPr sz="1496" dirty="0">
                <a:solidFill>
                  <a:srgbClr val="192450"/>
                </a:solidFill>
                <a:latin typeface="Arial"/>
                <a:cs typeface="Arial"/>
              </a:rPr>
              <a:t>So</a:t>
            </a:r>
            <a:r>
              <a:rPr sz="1496" spc="4" dirty="0">
                <a:solidFill>
                  <a:srgbClr val="192450"/>
                </a:solidFill>
                <a:latin typeface="Arial"/>
                <a:cs typeface="Arial"/>
              </a:rPr>
              <a:t>ck</a:t>
            </a:r>
            <a:r>
              <a:rPr sz="1496" spc="-4" dirty="0">
                <a:solidFill>
                  <a:srgbClr val="192450"/>
                </a:solidFill>
                <a:latin typeface="Arial"/>
                <a:cs typeface="Arial"/>
              </a:rPr>
              <a:t>e</a:t>
            </a:r>
            <a:r>
              <a:rPr sz="1496" dirty="0">
                <a:solidFill>
                  <a:srgbClr val="192450"/>
                </a:solidFill>
                <a:latin typeface="Arial"/>
                <a:cs typeface="Arial"/>
              </a:rPr>
              <a:t>t</a:t>
            </a:r>
            <a:r>
              <a:rPr sz="1496" spc="43" dirty="0">
                <a:solidFill>
                  <a:srgbClr val="192450"/>
                </a:solidFill>
                <a:latin typeface="Times New Roman"/>
                <a:cs typeface="Times New Roman"/>
              </a:rPr>
              <a:t> </a:t>
            </a:r>
            <a:r>
              <a:rPr sz="1496" spc="4" dirty="0">
                <a:solidFill>
                  <a:srgbClr val="192450"/>
                </a:solidFill>
                <a:latin typeface="Arial"/>
                <a:cs typeface="Arial"/>
              </a:rPr>
              <a:t>cli</a:t>
            </a:r>
            <a:r>
              <a:rPr sz="1496" spc="-4" dirty="0">
                <a:solidFill>
                  <a:srgbClr val="192450"/>
                </a:solidFill>
                <a:latin typeface="Arial"/>
                <a:cs typeface="Arial"/>
              </a:rPr>
              <a:t>ent</a:t>
            </a:r>
            <a:r>
              <a:rPr sz="1496" dirty="0">
                <a:solidFill>
                  <a:srgbClr val="192450"/>
                </a:solidFill>
                <a:latin typeface="Arial"/>
                <a:cs typeface="Arial"/>
              </a:rPr>
              <a:t>:</a:t>
            </a:r>
            <a:r>
              <a:rPr sz="1496" spc="34"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a</a:t>
            </a:r>
            <a:r>
              <a:rPr sz="1496" dirty="0">
                <a:solidFill>
                  <a:srgbClr val="192450"/>
                </a:solidFill>
                <a:latin typeface="Arial"/>
                <a:cs typeface="Arial"/>
              </a:rPr>
              <a:t>n</a:t>
            </a:r>
            <a:r>
              <a:rPr sz="1496" spc="43" dirty="0">
                <a:solidFill>
                  <a:srgbClr val="192450"/>
                </a:solidFill>
                <a:latin typeface="Times New Roman"/>
                <a:cs typeface="Times New Roman"/>
              </a:rPr>
              <a:t> </a:t>
            </a:r>
            <a:r>
              <a:rPr sz="1496" spc="-4" dirty="0">
                <a:solidFill>
                  <a:srgbClr val="192450"/>
                </a:solidFill>
                <a:latin typeface="Arial"/>
                <a:cs typeface="Arial"/>
              </a:rPr>
              <a:t>b</a:t>
            </a:r>
            <a:r>
              <a:rPr sz="1496" dirty="0">
                <a:solidFill>
                  <a:srgbClr val="192450"/>
                </a:solidFill>
                <a:latin typeface="Arial"/>
                <a:cs typeface="Arial"/>
              </a:rPr>
              <a:t>e</a:t>
            </a:r>
            <a:r>
              <a:rPr sz="1496" spc="56" dirty="0">
                <a:solidFill>
                  <a:srgbClr val="192450"/>
                </a:solidFill>
                <a:latin typeface="Times New Roman"/>
                <a:cs typeface="Times New Roman"/>
              </a:rPr>
              <a:t> </a:t>
            </a:r>
            <a:r>
              <a:rPr sz="1496" spc="-4" dirty="0">
                <a:solidFill>
                  <a:srgbClr val="192450"/>
                </a:solidFill>
                <a:latin typeface="Arial"/>
                <a:cs typeface="Arial"/>
              </a:rPr>
              <a:t>u</a:t>
            </a:r>
            <a:r>
              <a:rPr sz="1496" spc="4" dirty="0">
                <a:solidFill>
                  <a:srgbClr val="192450"/>
                </a:solidFill>
                <a:latin typeface="Arial"/>
                <a:cs typeface="Arial"/>
              </a:rPr>
              <a:t>s</a:t>
            </a:r>
            <a:r>
              <a:rPr sz="1496" spc="-4" dirty="0">
                <a:solidFill>
                  <a:srgbClr val="192450"/>
                </a:solidFill>
                <a:latin typeface="Arial"/>
                <a:cs typeface="Arial"/>
              </a:rPr>
              <a:t>e</a:t>
            </a:r>
            <a:r>
              <a:rPr sz="1496" dirty="0">
                <a:solidFill>
                  <a:srgbClr val="192450"/>
                </a:solidFill>
                <a:latin typeface="Arial"/>
                <a:cs typeface="Arial"/>
              </a:rPr>
              <a:t>d</a:t>
            </a:r>
            <a:r>
              <a:rPr sz="1496" spc="43" dirty="0">
                <a:solidFill>
                  <a:srgbClr val="192450"/>
                </a:solidFill>
                <a:latin typeface="Times New Roman"/>
                <a:cs typeface="Times New Roman"/>
              </a:rPr>
              <a:t> </a:t>
            </a:r>
            <a:r>
              <a:rPr sz="1496" dirty="0">
                <a:solidFill>
                  <a:srgbClr val="192450"/>
                </a:solidFill>
                <a:latin typeface="Arial"/>
                <a:cs typeface="Arial"/>
              </a:rPr>
              <a:t>a</a:t>
            </a:r>
            <a:r>
              <a:rPr sz="1496" spc="43" dirty="0">
                <a:solidFill>
                  <a:srgbClr val="192450"/>
                </a:solidFill>
                <a:latin typeface="Times New Roman"/>
                <a:cs typeface="Times New Roman"/>
              </a:rPr>
              <a:t> </a:t>
            </a:r>
            <a:r>
              <a:rPr sz="1496" spc="4" dirty="0">
                <a:solidFill>
                  <a:srgbClr val="192450"/>
                </a:solidFill>
                <a:latin typeface="Arial"/>
                <a:cs typeface="Arial"/>
              </a:rPr>
              <a:t>si</a:t>
            </a:r>
            <a:r>
              <a:rPr sz="1496" dirty="0">
                <a:solidFill>
                  <a:srgbClr val="192450"/>
                </a:solidFill>
                <a:latin typeface="Arial"/>
                <a:cs typeface="Arial"/>
              </a:rPr>
              <a:t>mp</a:t>
            </a:r>
            <a:r>
              <a:rPr sz="1496" spc="4" dirty="0">
                <a:solidFill>
                  <a:srgbClr val="192450"/>
                </a:solidFill>
                <a:latin typeface="Arial"/>
                <a:cs typeface="Arial"/>
              </a:rPr>
              <a:t>l</a:t>
            </a:r>
            <a:r>
              <a:rPr sz="1496" dirty="0">
                <a:solidFill>
                  <a:srgbClr val="192450"/>
                </a:solidFill>
                <a:latin typeface="Arial"/>
                <a:cs typeface="Arial"/>
              </a:rPr>
              <a:t>e</a:t>
            </a:r>
            <a:r>
              <a:rPr sz="1496" spc="30" dirty="0">
                <a:solidFill>
                  <a:srgbClr val="192450"/>
                </a:solidFill>
                <a:latin typeface="Times New Roman"/>
                <a:cs typeface="Times New Roman"/>
              </a:rPr>
              <a:t> </a:t>
            </a:r>
            <a:r>
              <a:rPr sz="1496" spc="4" dirty="0">
                <a:solidFill>
                  <a:srgbClr val="192450"/>
                </a:solidFill>
                <a:latin typeface="Arial"/>
                <a:cs typeface="Arial"/>
              </a:rPr>
              <a:t>s</a:t>
            </a:r>
            <a:r>
              <a:rPr sz="1496" spc="-4" dirty="0">
                <a:solidFill>
                  <a:srgbClr val="192450"/>
                </a:solidFill>
                <a:latin typeface="Arial"/>
                <a:cs typeface="Arial"/>
              </a:rPr>
              <a:t>o</a:t>
            </a:r>
            <a:r>
              <a:rPr sz="1496" spc="4" dirty="0">
                <a:solidFill>
                  <a:srgbClr val="192450"/>
                </a:solidFill>
                <a:latin typeface="Arial"/>
                <a:cs typeface="Arial"/>
              </a:rPr>
              <a:t>ck</a:t>
            </a:r>
            <a:r>
              <a:rPr sz="1496" spc="-4" dirty="0">
                <a:solidFill>
                  <a:srgbClr val="192450"/>
                </a:solidFill>
                <a:latin typeface="Arial"/>
                <a:cs typeface="Arial"/>
              </a:rPr>
              <a:t>e</a:t>
            </a:r>
            <a:r>
              <a:rPr sz="1496" dirty="0">
                <a:solidFill>
                  <a:srgbClr val="192450"/>
                </a:solidFill>
                <a:latin typeface="Arial"/>
                <a:cs typeface="Arial"/>
              </a:rPr>
              <a:t>t</a:t>
            </a:r>
            <a:r>
              <a:rPr sz="1496" spc="68" dirty="0">
                <a:solidFill>
                  <a:srgbClr val="192450"/>
                </a:solidFill>
                <a:latin typeface="Times New Roman"/>
                <a:cs typeface="Times New Roman"/>
              </a:rPr>
              <a:t> </a:t>
            </a:r>
            <a:r>
              <a:rPr sz="1496" spc="4" dirty="0">
                <a:solidFill>
                  <a:srgbClr val="192450"/>
                </a:solidFill>
                <a:latin typeface="Arial"/>
                <a:cs typeface="Arial"/>
              </a:rPr>
              <a:t>cli</a:t>
            </a:r>
            <a:r>
              <a:rPr sz="1496" spc="-4" dirty="0">
                <a:solidFill>
                  <a:srgbClr val="192450"/>
                </a:solidFill>
                <a:latin typeface="Arial"/>
                <a:cs typeface="Arial"/>
              </a:rPr>
              <a:t>en</a:t>
            </a:r>
            <a:r>
              <a:rPr sz="1496" dirty="0">
                <a:solidFill>
                  <a:srgbClr val="192450"/>
                </a:solidFill>
                <a:latin typeface="Arial"/>
                <a:cs typeface="Arial"/>
              </a:rPr>
              <a:t>t</a:t>
            </a:r>
            <a:r>
              <a:rPr sz="1496" spc="34" dirty="0">
                <a:solidFill>
                  <a:srgbClr val="192450"/>
                </a:solidFill>
                <a:latin typeface="Times New Roman"/>
                <a:cs typeface="Times New Roman"/>
              </a:rPr>
              <a:t> </a:t>
            </a:r>
            <a:r>
              <a:rPr sz="1496" spc="4" dirty="0">
                <a:solidFill>
                  <a:srgbClr val="192450"/>
                </a:solidFill>
                <a:latin typeface="Arial"/>
                <a:cs typeface="Arial"/>
              </a:rPr>
              <a:t>i</a:t>
            </a:r>
            <a:r>
              <a:rPr sz="1496" dirty="0">
                <a:solidFill>
                  <a:srgbClr val="192450"/>
                </a:solidFill>
                <a:latin typeface="Arial"/>
                <a:cs typeface="Arial"/>
              </a:rPr>
              <a:t>n</a:t>
            </a:r>
            <a:r>
              <a:rPr sz="1496" spc="43" dirty="0">
                <a:solidFill>
                  <a:srgbClr val="192450"/>
                </a:solidFill>
                <a:latin typeface="Times New Roman"/>
                <a:cs typeface="Times New Roman"/>
              </a:rPr>
              <a:t> </a:t>
            </a:r>
            <a:r>
              <a:rPr sz="1496" spc="-4" dirty="0">
                <a:solidFill>
                  <a:srgbClr val="192450"/>
                </a:solidFill>
                <a:latin typeface="Arial"/>
                <a:cs typeface="Arial"/>
              </a:rPr>
              <a:t>orde</a:t>
            </a:r>
            <a:r>
              <a:rPr sz="1496" dirty="0">
                <a:solidFill>
                  <a:srgbClr val="192450"/>
                </a:solidFill>
                <a:latin typeface="Arial"/>
                <a:cs typeface="Arial"/>
              </a:rPr>
              <a:t>r</a:t>
            </a:r>
            <a:r>
              <a:rPr sz="1496" spc="60" dirty="0">
                <a:solidFill>
                  <a:srgbClr val="192450"/>
                </a:solidFill>
                <a:latin typeface="Times New Roman"/>
                <a:cs typeface="Times New Roman"/>
              </a:rPr>
              <a:t> </a:t>
            </a:r>
            <a:r>
              <a:rPr sz="1496" dirty="0">
                <a:solidFill>
                  <a:srgbClr val="192450"/>
                </a:solidFill>
                <a:latin typeface="Arial"/>
                <a:cs typeface="Arial"/>
              </a:rPr>
              <a:t>to</a:t>
            </a:r>
            <a:r>
              <a:rPr sz="1496" spc="43" dirty="0">
                <a:solidFill>
                  <a:srgbClr val="192450"/>
                </a:solidFill>
                <a:latin typeface="Times New Roman"/>
                <a:cs typeface="Times New Roman"/>
              </a:rPr>
              <a:t> </a:t>
            </a:r>
            <a:r>
              <a:rPr sz="1496" dirty="0">
                <a:solidFill>
                  <a:srgbClr val="192450"/>
                </a:solidFill>
                <a:latin typeface="Arial"/>
                <a:cs typeface="Arial"/>
              </a:rPr>
              <a:t>te</a:t>
            </a:r>
            <a:r>
              <a:rPr sz="1496" spc="4" dirty="0">
                <a:solidFill>
                  <a:srgbClr val="192450"/>
                </a:solidFill>
                <a:latin typeface="Arial"/>
                <a:cs typeface="Arial"/>
              </a:rPr>
              <a:t>s</a:t>
            </a:r>
            <a:r>
              <a:rPr sz="1496" dirty="0">
                <a:solidFill>
                  <a:srgbClr val="192450"/>
                </a:solidFill>
                <a:latin typeface="Arial"/>
                <a:cs typeface="Arial"/>
              </a:rPr>
              <a:t>t</a:t>
            </a:r>
            <a:r>
              <a:rPr sz="1496" spc="64" dirty="0">
                <a:solidFill>
                  <a:srgbClr val="192450"/>
                </a:solidFill>
                <a:latin typeface="Times New Roman"/>
                <a:cs typeface="Times New Roman"/>
              </a:rPr>
              <a:t> </a:t>
            </a:r>
            <a:r>
              <a:rPr sz="1496" dirty="0">
                <a:solidFill>
                  <a:srgbClr val="192450"/>
                </a:solidFill>
                <a:latin typeface="Arial"/>
                <a:cs typeface="Arial"/>
              </a:rPr>
              <a:t>the</a:t>
            </a:r>
            <a:r>
              <a:rPr sz="1496" spc="51"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om</a:t>
            </a:r>
            <a:r>
              <a:rPr sz="1496" spc="4" dirty="0">
                <a:solidFill>
                  <a:srgbClr val="192450"/>
                </a:solidFill>
                <a:latin typeface="Arial"/>
                <a:cs typeface="Arial"/>
              </a:rPr>
              <a:t>m</a:t>
            </a:r>
            <a:r>
              <a:rPr sz="1496" spc="-4" dirty="0">
                <a:solidFill>
                  <a:srgbClr val="192450"/>
                </a:solidFill>
                <a:latin typeface="Arial"/>
                <a:cs typeface="Arial"/>
              </a:rPr>
              <a:t>un</a:t>
            </a:r>
            <a:r>
              <a:rPr sz="1496" spc="4" dirty="0">
                <a:solidFill>
                  <a:srgbClr val="192450"/>
                </a:solidFill>
                <a:latin typeface="Arial"/>
                <a:cs typeface="Arial"/>
              </a:rPr>
              <a:t>ic</a:t>
            </a:r>
            <a:r>
              <a:rPr sz="1496" spc="-4" dirty="0">
                <a:solidFill>
                  <a:srgbClr val="192450"/>
                </a:solidFill>
                <a:latin typeface="Arial"/>
                <a:cs typeface="Arial"/>
              </a:rPr>
              <a:t>at</a:t>
            </a:r>
            <a:r>
              <a:rPr sz="1496" spc="4" dirty="0">
                <a:solidFill>
                  <a:srgbClr val="192450"/>
                </a:solidFill>
                <a:latin typeface="Arial"/>
                <a:cs typeface="Arial"/>
              </a:rPr>
              <a:t>i</a:t>
            </a:r>
            <a:r>
              <a:rPr sz="1496" spc="-4" dirty="0">
                <a:solidFill>
                  <a:srgbClr val="192450"/>
                </a:solidFill>
                <a:latin typeface="Arial"/>
                <a:cs typeface="Arial"/>
              </a:rPr>
              <a:t>on</a:t>
            </a:r>
            <a:r>
              <a:rPr sz="1496" spc="-4" dirty="0">
                <a:solidFill>
                  <a:srgbClr val="192450"/>
                </a:solidFill>
                <a:latin typeface="Times New Roman"/>
                <a:cs typeface="Times New Roman"/>
              </a:rPr>
              <a:t> </a:t>
            </a:r>
            <a:r>
              <a:rPr sz="1496" spc="-4" dirty="0">
                <a:solidFill>
                  <a:srgbClr val="192450"/>
                </a:solidFill>
                <a:latin typeface="Arial"/>
                <a:cs typeface="Arial"/>
              </a:rPr>
              <a:t>(</a:t>
            </a:r>
            <a:r>
              <a:rPr sz="1496" spc="4" dirty="0">
                <a:solidFill>
                  <a:srgbClr val="192450"/>
                </a:solidFill>
                <a:latin typeface="Arial"/>
                <a:cs typeface="Arial"/>
              </a:rPr>
              <a:t>S</a:t>
            </a:r>
            <a:r>
              <a:rPr sz="1496" spc="-4" dirty="0">
                <a:solidFill>
                  <a:srgbClr val="192450"/>
                </a:solidFill>
                <a:latin typeface="Arial"/>
                <a:cs typeface="Arial"/>
              </a:rPr>
              <a:t>o</a:t>
            </a:r>
            <a:r>
              <a:rPr sz="1496" spc="4" dirty="0">
                <a:solidFill>
                  <a:srgbClr val="192450"/>
                </a:solidFill>
                <a:latin typeface="Arial"/>
                <a:cs typeface="Arial"/>
              </a:rPr>
              <a:t>ck</a:t>
            </a:r>
            <a:r>
              <a:rPr sz="1496" spc="-4" dirty="0">
                <a:solidFill>
                  <a:srgbClr val="192450"/>
                </a:solidFill>
                <a:latin typeface="Arial"/>
                <a:cs typeface="Arial"/>
              </a:rPr>
              <a:t>et</a:t>
            </a:r>
            <a:r>
              <a:rPr sz="1496" spc="-171" dirty="0">
                <a:solidFill>
                  <a:srgbClr val="192450"/>
                </a:solidFill>
                <a:latin typeface="Arial"/>
                <a:cs typeface="Arial"/>
              </a:rPr>
              <a:t>T</a:t>
            </a:r>
            <a:r>
              <a:rPr sz="1496" spc="-4" dirty="0">
                <a:solidFill>
                  <a:srgbClr val="192450"/>
                </a:solidFill>
                <a:latin typeface="Arial"/>
                <a:cs typeface="Arial"/>
              </a:rPr>
              <a:t>e</a:t>
            </a:r>
            <a:r>
              <a:rPr sz="1496" spc="4" dirty="0">
                <a:solidFill>
                  <a:srgbClr val="192450"/>
                </a:solidFill>
                <a:latin typeface="Arial"/>
                <a:cs typeface="Arial"/>
              </a:rPr>
              <a:t>s</a:t>
            </a:r>
            <a:r>
              <a:rPr sz="1496" dirty="0">
                <a:solidFill>
                  <a:srgbClr val="192450"/>
                </a:solidFill>
                <a:latin typeface="Arial"/>
                <a:cs typeface="Arial"/>
              </a:rPr>
              <a:t>t</a:t>
            </a:r>
            <a:r>
              <a:rPr sz="1496" spc="60" dirty="0">
                <a:solidFill>
                  <a:srgbClr val="192450"/>
                </a:solidFill>
                <a:latin typeface="Times New Roman"/>
                <a:cs typeface="Times New Roman"/>
              </a:rPr>
              <a:t> </a:t>
            </a:r>
            <a:r>
              <a:rPr sz="1496" dirty="0">
                <a:solidFill>
                  <a:srgbClr val="192450"/>
                </a:solidFill>
                <a:latin typeface="Arial"/>
                <a:cs typeface="Arial"/>
              </a:rPr>
              <a:t>–</a:t>
            </a:r>
            <a:r>
              <a:rPr sz="1496" spc="56" dirty="0">
                <a:solidFill>
                  <a:srgbClr val="192450"/>
                </a:solidFill>
                <a:latin typeface="Times New Roman"/>
                <a:cs typeface="Times New Roman"/>
              </a:rPr>
              <a:t> </a:t>
            </a:r>
            <a:r>
              <a:rPr sz="1496" spc="-4" dirty="0">
                <a:solidFill>
                  <a:srgbClr val="192450"/>
                </a:solidFill>
                <a:latin typeface="Arial"/>
                <a:cs typeface="Arial"/>
              </a:rPr>
              <a:t>a</a:t>
            </a:r>
            <a:r>
              <a:rPr sz="1496" spc="4" dirty="0">
                <a:solidFill>
                  <a:srgbClr val="192450"/>
                </a:solidFill>
                <a:latin typeface="Arial"/>
                <a:cs typeface="Arial"/>
              </a:rPr>
              <a:t>v</a:t>
            </a:r>
            <a:r>
              <a:rPr sz="1496" spc="-4" dirty="0">
                <a:solidFill>
                  <a:srgbClr val="192450"/>
                </a:solidFill>
                <a:latin typeface="Arial"/>
                <a:cs typeface="Arial"/>
              </a:rPr>
              <a:t>a</a:t>
            </a:r>
            <a:r>
              <a:rPr sz="1496" spc="4" dirty="0">
                <a:solidFill>
                  <a:srgbClr val="192450"/>
                </a:solidFill>
                <a:latin typeface="Arial"/>
                <a:cs typeface="Arial"/>
              </a:rPr>
              <a:t>il</a:t>
            </a:r>
            <a:r>
              <a:rPr sz="1496" spc="-4" dirty="0">
                <a:solidFill>
                  <a:srgbClr val="192450"/>
                </a:solidFill>
                <a:latin typeface="Arial"/>
                <a:cs typeface="Arial"/>
              </a:rPr>
              <a:t>ab</a:t>
            </a:r>
            <a:r>
              <a:rPr sz="1496" spc="4" dirty="0">
                <a:solidFill>
                  <a:srgbClr val="192450"/>
                </a:solidFill>
                <a:latin typeface="Arial"/>
                <a:cs typeface="Arial"/>
              </a:rPr>
              <a:t>l</a:t>
            </a:r>
            <a:r>
              <a:rPr sz="1496" dirty="0">
                <a:solidFill>
                  <a:srgbClr val="192450"/>
                </a:solidFill>
                <a:latin typeface="Arial"/>
                <a:cs typeface="Arial"/>
              </a:rPr>
              <a:t>e</a:t>
            </a:r>
            <a:r>
              <a:rPr sz="1496" spc="9" dirty="0">
                <a:solidFill>
                  <a:srgbClr val="192450"/>
                </a:solidFill>
                <a:latin typeface="Times New Roman"/>
                <a:cs typeface="Times New Roman"/>
              </a:rPr>
              <a:t> </a:t>
            </a:r>
            <a:r>
              <a:rPr sz="1496" spc="-4" dirty="0">
                <a:solidFill>
                  <a:srgbClr val="192450"/>
                </a:solidFill>
                <a:latin typeface="Arial"/>
                <a:cs typeface="Arial"/>
              </a:rPr>
              <a:t>o</a:t>
            </a:r>
            <a:r>
              <a:rPr sz="1496" dirty="0">
                <a:solidFill>
                  <a:srgbClr val="192450"/>
                </a:solidFill>
                <a:latin typeface="Arial"/>
                <a:cs typeface="Arial"/>
              </a:rPr>
              <a:t>n</a:t>
            </a:r>
            <a:r>
              <a:rPr sz="1496" spc="64" dirty="0">
                <a:solidFill>
                  <a:srgbClr val="192450"/>
                </a:solidFill>
                <a:latin typeface="Times New Roman"/>
                <a:cs typeface="Times New Roman"/>
              </a:rPr>
              <a:t> </a:t>
            </a:r>
            <a:r>
              <a:rPr sz="1496" u="heavy" dirty="0">
                <a:solidFill>
                  <a:srgbClr val="571C58"/>
                </a:solidFill>
                <a:latin typeface="Arial"/>
                <a:cs typeface="Arial"/>
                <a:hlinkClick r:id="rId4"/>
              </a:rPr>
              <a:t>http:/</a:t>
            </a:r>
            <a:r>
              <a:rPr sz="1496" u="heavy" spc="-4" dirty="0">
                <a:solidFill>
                  <a:srgbClr val="571C58"/>
                </a:solidFill>
                <a:latin typeface="Arial"/>
                <a:cs typeface="Arial"/>
                <a:hlinkClick r:id="rId4"/>
              </a:rPr>
              <a:t>/</a:t>
            </a:r>
            <a:r>
              <a:rPr sz="1496" u="heavy" spc="4" dirty="0">
                <a:solidFill>
                  <a:srgbClr val="571C58"/>
                </a:solidFill>
                <a:latin typeface="Arial"/>
                <a:cs typeface="Arial"/>
                <a:hlinkClick r:id="rId4"/>
              </a:rPr>
              <a:t>s</a:t>
            </a:r>
            <a:r>
              <a:rPr sz="1496" u="heavy" spc="-4" dirty="0">
                <a:solidFill>
                  <a:srgbClr val="571C58"/>
                </a:solidFill>
                <a:latin typeface="Arial"/>
                <a:cs typeface="Arial"/>
                <a:hlinkClick r:id="rId4"/>
              </a:rPr>
              <a:t>ourcef</a:t>
            </a:r>
            <a:r>
              <a:rPr sz="1496" u="heavy" dirty="0">
                <a:solidFill>
                  <a:srgbClr val="571C58"/>
                </a:solidFill>
                <a:latin typeface="Arial"/>
                <a:cs typeface="Arial"/>
                <a:hlinkClick r:id="rId4"/>
              </a:rPr>
              <a:t>orge.net/pr</a:t>
            </a:r>
            <a:r>
              <a:rPr sz="1496" u="heavy" spc="-4" dirty="0">
                <a:solidFill>
                  <a:srgbClr val="571C58"/>
                </a:solidFill>
                <a:latin typeface="Arial"/>
                <a:cs typeface="Arial"/>
                <a:hlinkClick r:id="rId4"/>
              </a:rPr>
              <a:t>o</a:t>
            </a:r>
            <a:r>
              <a:rPr sz="1496" u="heavy" dirty="0">
                <a:solidFill>
                  <a:srgbClr val="571C58"/>
                </a:solidFill>
                <a:latin typeface="Arial"/>
                <a:cs typeface="Arial"/>
                <a:hlinkClick r:id="rId4"/>
              </a:rPr>
              <a:t>j</a:t>
            </a:r>
            <a:r>
              <a:rPr sz="1496" u="heavy" spc="-4" dirty="0">
                <a:solidFill>
                  <a:srgbClr val="571C58"/>
                </a:solidFill>
                <a:latin typeface="Arial"/>
                <a:cs typeface="Arial"/>
                <a:hlinkClick r:id="rId4"/>
              </a:rPr>
              <a:t>e</a:t>
            </a:r>
            <a:r>
              <a:rPr sz="1496" u="heavy" spc="4" dirty="0">
                <a:solidFill>
                  <a:srgbClr val="571C58"/>
                </a:solidFill>
                <a:latin typeface="Arial"/>
                <a:cs typeface="Arial"/>
                <a:hlinkClick r:id="rId4"/>
              </a:rPr>
              <a:t>c</a:t>
            </a:r>
            <a:r>
              <a:rPr sz="1496" u="heavy" dirty="0">
                <a:solidFill>
                  <a:srgbClr val="571C58"/>
                </a:solidFill>
                <a:latin typeface="Arial"/>
                <a:cs typeface="Arial"/>
                <a:hlinkClick r:id="rId4"/>
              </a:rPr>
              <a:t>t</a:t>
            </a:r>
            <a:r>
              <a:rPr sz="1496" u="heavy" spc="4" dirty="0">
                <a:solidFill>
                  <a:srgbClr val="571C58"/>
                </a:solidFill>
                <a:latin typeface="Arial"/>
                <a:cs typeface="Arial"/>
                <a:hlinkClick r:id="rId4"/>
              </a:rPr>
              <a:t>s</a:t>
            </a:r>
            <a:r>
              <a:rPr sz="1496" u="heavy" dirty="0">
                <a:solidFill>
                  <a:srgbClr val="571C58"/>
                </a:solidFill>
                <a:latin typeface="Arial"/>
                <a:cs typeface="Arial"/>
                <a:hlinkClick r:id="rId4"/>
              </a:rPr>
              <a:t>/</a:t>
            </a:r>
            <a:r>
              <a:rPr sz="1496" u="heavy" spc="4" dirty="0">
                <a:solidFill>
                  <a:srgbClr val="571C58"/>
                </a:solidFill>
                <a:latin typeface="Arial"/>
                <a:cs typeface="Arial"/>
                <a:hlinkClick r:id="rId4"/>
              </a:rPr>
              <a:t>s</a:t>
            </a:r>
            <a:r>
              <a:rPr sz="1496" u="heavy" spc="-4" dirty="0">
                <a:solidFill>
                  <a:srgbClr val="571C58"/>
                </a:solidFill>
                <a:latin typeface="Arial"/>
                <a:cs typeface="Arial"/>
                <a:hlinkClick r:id="rId4"/>
              </a:rPr>
              <a:t>o</a:t>
            </a:r>
            <a:r>
              <a:rPr sz="1496" u="heavy" spc="4" dirty="0">
                <a:solidFill>
                  <a:srgbClr val="571C58"/>
                </a:solidFill>
                <a:latin typeface="Arial"/>
                <a:cs typeface="Arial"/>
                <a:hlinkClick r:id="rId4"/>
              </a:rPr>
              <a:t>ck</a:t>
            </a:r>
            <a:r>
              <a:rPr sz="1496" u="heavy" spc="-4" dirty="0">
                <a:solidFill>
                  <a:srgbClr val="571C58"/>
                </a:solidFill>
                <a:latin typeface="Arial"/>
                <a:cs typeface="Arial"/>
                <a:hlinkClick r:id="rId4"/>
              </a:rPr>
              <a:t>ette</a:t>
            </a:r>
            <a:r>
              <a:rPr sz="1496" u="heavy" spc="4" dirty="0">
                <a:solidFill>
                  <a:srgbClr val="571C58"/>
                </a:solidFill>
                <a:latin typeface="Arial"/>
                <a:cs typeface="Arial"/>
                <a:hlinkClick r:id="rId4"/>
              </a:rPr>
              <a:t>s</a:t>
            </a:r>
            <a:r>
              <a:rPr sz="1496" u="heavy" spc="26" dirty="0">
                <a:solidFill>
                  <a:srgbClr val="571C58"/>
                </a:solidFill>
                <a:latin typeface="Arial"/>
                <a:cs typeface="Arial"/>
                <a:hlinkClick r:id="rId4"/>
              </a:rPr>
              <a:t>t</a:t>
            </a:r>
            <a:r>
              <a:rPr sz="1496" dirty="0">
                <a:solidFill>
                  <a:srgbClr val="192450"/>
                </a:solidFill>
                <a:latin typeface="Arial"/>
                <a:cs typeface="Arial"/>
                <a:hlinkClick r:id="rId4"/>
              </a:rPr>
              <a:t>)</a:t>
            </a:r>
            <a:endParaRPr sz="1496">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13</a:t>
            </a:r>
            <a:r>
              <a:rPr sz="1112" spc="4" dirty="0">
                <a:solidFill>
                  <a:srgbClr val="FFFFFF"/>
                </a:solidFill>
                <a:latin typeface="Arial"/>
                <a:cs typeface="Arial"/>
              </a:rPr>
              <a:t>2</a:t>
            </a:r>
            <a:endParaRPr sz="1112">
              <a:latin typeface="Arial"/>
              <a:cs typeface="Arial"/>
            </a:endParaRPr>
          </a:p>
        </p:txBody>
      </p:sp>
      <p:sp>
        <p:nvSpPr>
          <p:cNvPr id="6" name="object 6"/>
          <p:cNvSpPr/>
          <p:nvPr/>
        </p:nvSpPr>
        <p:spPr>
          <a:xfrm>
            <a:off x="546515" y="4451056"/>
            <a:ext cx="3665202" cy="1931426"/>
          </a:xfrm>
          <a:custGeom>
            <a:avLst/>
            <a:gdLst/>
            <a:ahLst/>
            <a:cxnLst/>
            <a:rect l="l" t="t" r="r" b="b"/>
            <a:pathLst>
              <a:path w="4286250" h="2258695">
                <a:moveTo>
                  <a:pt x="2360016" y="2246375"/>
                </a:moveTo>
                <a:lnTo>
                  <a:pt x="2041579" y="2246375"/>
                </a:lnTo>
                <a:lnTo>
                  <a:pt x="2054231" y="2258567"/>
                </a:lnTo>
                <a:lnTo>
                  <a:pt x="2339706" y="2258567"/>
                </a:lnTo>
                <a:lnTo>
                  <a:pt x="2360016" y="2246375"/>
                </a:lnTo>
                <a:close/>
              </a:path>
              <a:path w="4286250" h="2258695">
                <a:moveTo>
                  <a:pt x="2419689" y="2234183"/>
                </a:moveTo>
                <a:lnTo>
                  <a:pt x="1981412" y="2234183"/>
                </a:lnTo>
                <a:lnTo>
                  <a:pt x="2003683" y="2246375"/>
                </a:lnTo>
                <a:lnTo>
                  <a:pt x="2400022" y="2246375"/>
                </a:lnTo>
                <a:lnTo>
                  <a:pt x="2419689" y="2234183"/>
                </a:lnTo>
                <a:close/>
              </a:path>
              <a:path w="4286250" h="2258695">
                <a:moveTo>
                  <a:pt x="2495760" y="2209799"/>
                </a:moveTo>
                <a:lnTo>
                  <a:pt x="1896112" y="2209799"/>
                </a:lnTo>
                <a:lnTo>
                  <a:pt x="1916841" y="2221991"/>
                </a:lnTo>
                <a:lnTo>
                  <a:pt x="1937977" y="2234183"/>
                </a:lnTo>
                <a:lnTo>
                  <a:pt x="2439111" y="2234183"/>
                </a:lnTo>
                <a:lnTo>
                  <a:pt x="2458273" y="2221991"/>
                </a:lnTo>
                <a:lnTo>
                  <a:pt x="2477161" y="2221991"/>
                </a:lnTo>
                <a:lnTo>
                  <a:pt x="2495760" y="2209799"/>
                </a:lnTo>
                <a:close/>
              </a:path>
              <a:path w="4286250" h="2258695">
                <a:moveTo>
                  <a:pt x="2532031" y="2197607"/>
                </a:moveTo>
                <a:lnTo>
                  <a:pt x="1855930" y="2197607"/>
                </a:lnTo>
                <a:lnTo>
                  <a:pt x="1875804" y="2209799"/>
                </a:lnTo>
                <a:lnTo>
                  <a:pt x="2514055" y="2209799"/>
                </a:lnTo>
                <a:lnTo>
                  <a:pt x="2532031" y="2197607"/>
                </a:lnTo>
                <a:close/>
              </a:path>
              <a:path w="4286250" h="2258695">
                <a:moveTo>
                  <a:pt x="2850230" y="1816607"/>
                </a:moveTo>
                <a:lnTo>
                  <a:pt x="676342" y="1816607"/>
                </a:lnTo>
                <a:lnTo>
                  <a:pt x="677607" y="1840991"/>
                </a:lnTo>
                <a:lnTo>
                  <a:pt x="665213" y="1853183"/>
                </a:lnTo>
                <a:lnTo>
                  <a:pt x="627837" y="1853183"/>
                </a:lnTo>
                <a:lnTo>
                  <a:pt x="603187" y="1865375"/>
                </a:lnTo>
                <a:lnTo>
                  <a:pt x="591071" y="1865375"/>
                </a:lnTo>
                <a:lnTo>
                  <a:pt x="599335" y="1877567"/>
                </a:lnTo>
                <a:lnTo>
                  <a:pt x="607828" y="1877567"/>
                </a:lnTo>
                <a:lnTo>
                  <a:pt x="616547" y="1892807"/>
                </a:lnTo>
                <a:lnTo>
                  <a:pt x="625489" y="1904999"/>
                </a:lnTo>
                <a:lnTo>
                  <a:pt x="655100" y="1904999"/>
                </a:lnTo>
                <a:lnTo>
                  <a:pt x="660558" y="1929383"/>
                </a:lnTo>
                <a:lnTo>
                  <a:pt x="670035" y="1941575"/>
                </a:lnTo>
                <a:lnTo>
                  <a:pt x="679694" y="1953767"/>
                </a:lnTo>
                <a:lnTo>
                  <a:pt x="689531" y="1953767"/>
                </a:lnTo>
                <a:lnTo>
                  <a:pt x="699544" y="1969007"/>
                </a:lnTo>
                <a:lnTo>
                  <a:pt x="1589260" y="1969007"/>
                </a:lnTo>
                <a:lnTo>
                  <a:pt x="1595935" y="1981199"/>
                </a:lnTo>
                <a:lnTo>
                  <a:pt x="1602964" y="1993391"/>
                </a:lnTo>
                <a:lnTo>
                  <a:pt x="1610344" y="2005583"/>
                </a:lnTo>
                <a:lnTo>
                  <a:pt x="1618070" y="2017775"/>
                </a:lnTo>
                <a:lnTo>
                  <a:pt x="1626138" y="2017775"/>
                </a:lnTo>
                <a:lnTo>
                  <a:pt x="1634544" y="2029967"/>
                </a:lnTo>
                <a:lnTo>
                  <a:pt x="1643283" y="2045207"/>
                </a:lnTo>
                <a:lnTo>
                  <a:pt x="1639760" y="2045207"/>
                </a:lnTo>
                <a:lnTo>
                  <a:pt x="1641857" y="2057399"/>
                </a:lnTo>
                <a:lnTo>
                  <a:pt x="1643558" y="2057399"/>
                </a:lnTo>
                <a:lnTo>
                  <a:pt x="1656496" y="2069591"/>
                </a:lnTo>
                <a:lnTo>
                  <a:pt x="1670052" y="2081783"/>
                </a:lnTo>
                <a:lnTo>
                  <a:pt x="1684213" y="2093975"/>
                </a:lnTo>
                <a:lnTo>
                  <a:pt x="1698963" y="2106167"/>
                </a:lnTo>
                <a:lnTo>
                  <a:pt x="1714288" y="2121407"/>
                </a:lnTo>
                <a:lnTo>
                  <a:pt x="1730176" y="2133599"/>
                </a:lnTo>
                <a:lnTo>
                  <a:pt x="1746611" y="2145791"/>
                </a:lnTo>
                <a:lnTo>
                  <a:pt x="1763579" y="2145791"/>
                </a:lnTo>
                <a:lnTo>
                  <a:pt x="1781067" y="2157983"/>
                </a:lnTo>
                <a:lnTo>
                  <a:pt x="1799060" y="2170175"/>
                </a:lnTo>
                <a:lnTo>
                  <a:pt x="1817545" y="2182367"/>
                </a:lnTo>
                <a:lnTo>
                  <a:pt x="1836506" y="2197607"/>
                </a:lnTo>
                <a:lnTo>
                  <a:pt x="2549673" y="2197607"/>
                </a:lnTo>
                <a:lnTo>
                  <a:pt x="2566967" y="2182367"/>
                </a:lnTo>
                <a:lnTo>
                  <a:pt x="2583896" y="2170175"/>
                </a:lnTo>
                <a:lnTo>
                  <a:pt x="2600459" y="2157983"/>
                </a:lnTo>
                <a:lnTo>
                  <a:pt x="2616624" y="2157983"/>
                </a:lnTo>
                <a:lnTo>
                  <a:pt x="2632380" y="2145791"/>
                </a:lnTo>
                <a:lnTo>
                  <a:pt x="2647711" y="2133599"/>
                </a:lnTo>
                <a:lnTo>
                  <a:pt x="2662605" y="2121407"/>
                </a:lnTo>
                <a:lnTo>
                  <a:pt x="2677047" y="2106167"/>
                </a:lnTo>
                <a:lnTo>
                  <a:pt x="2691025" y="2106167"/>
                </a:lnTo>
                <a:lnTo>
                  <a:pt x="2730032" y="2069591"/>
                </a:lnTo>
                <a:lnTo>
                  <a:pt x="2764365" y="2029967"/>
                </a:lnTo>
                <a:lnTo>
                  <a:pt x="2774707" y="2017775"/>
                </a:lnTo>
                <a:lnTo>
                  <a:pt x="2784475" y="2005583"/>
                </a:lnTo>
                <a:lnTo>
                  <a:pt x="2793656" y="1981199"/>
                </a:lnTo>
                <a:lnTo>
                  <a:pt x="2802236" y="1969007"/>
                </a:lnTo>
                <a:lnTo>
                  <a:pt x="2810200" y="1953767"/>
                </a:lnTo>
                <a:lnTo>
                  <a:pt x="2817537" y="1941575"/>
                </a:lnTo>
                <a:lnTo>
                  <a:pt x="2824231" y="1929383"/>
                </a:lnTo>
                <a:lnTo>
                  <a:pt x="2825267" y="1929383"/>
                </a:lnTo>
                <a:lnTo>
                  <a:pt x="2827005" y="1917191"/>
                </a:lnTo>
                <a:lnTo>
                  <a:pt x="2829260" y="1917191"/>
                </a:lnTo>
                <a:lnTo>
                  <a:pt x="2829237" y="1904999"/>
                </a:lnTo>
                <a:lnTo>
                  <a:pt x="2833593" y="1892807"/>
                </a:lnTo>
                <a:lnTo>
                  <a:pt x="2837491" y="1877567"/>
                </a:lnTo>
                <a:lnTo>
                  <a:pt x="2840935" y="1865375"/>
                </a:lnTo>
                <a:lnTo>
                  <a:pt x="2843928" y="1853183"/>
                </a:lnTo>
                <a:lnTo>
                  <a:pt x="2846473" y="1840991"/>
                </a:lnTo>
                <a:lnTo>
                  <a:pt x="2848573" y="1828799"/>
                </a:lnTo>
                <a:lnTo>
                  <a:pt x="2850230" y="1816607"/>
                </a:lnTo>
                <a:close/>
              </a:path>
              <a:path w="4286250" h="2258695">
                <a:moveTo>
                  <a:pt x="1314387" y="2121407"/>
                </a:moveTo>
                <a:lnTo>
                  <a:pt x="1160018" y="2121407"/>
                </a:lnTo>
                <a:lnTo>
                  <a:pt x="1179210" y="2133599"/>
                </a:lnTo>
                <a:lnTo>
                  <a:pt x="1295075" y="2133599"/>
                </a:lnTo>
                <a:lnTo>
                  <a:pt x="1314387" y="2121407"/>
                </a:lnTo>
                <a:close/>
              </a:path>
              <a:path w="4286250" h="2258695">
                <a:moveTo>
                  <a:pt x="1410315" y="2106167"/>
                </a:moveTo>
                <a:lnTo>
                  <a:pt x="1046540" y="2106167"/>
                </a:lnTo>
                <a:lnTo>
                  <a:pt x="1065204" y="2121407"/>
                </a:lnTo>
                <a:lnTo>
                  <a:pt x="1391255" y="2121407"/>
                </a:lnTo>
                <a:lnTo>
                  <a:pt x="1410315" y="2106167"/>
                </a:lnTo>
                <a:close/>
              </a:path>
              <a:path w="4286250" h="2258695">
                <a:moveTo>
                  <a:pt x="1485559" y="2093975"/>
                </a:moveTo>
                <a:lnTo>
                  <a:pt x="991319" y="2093975"/>
                </a:lnTo>
                <a:lnTo>
                  <a:pt x="1009587" y="2106167"/>
                </a:lnTo>
                <a:lnTo>
                  <a:pt x="1466922" y="2106167"/>
                </a:lnTo>
                <a:lnTo>
                  <a:pt x="1485559" y="2093975"/>
                </a:lnTo>
                <a:close/>
              </a:path>
              <a:path w="4286250" h="2258695">
                <a:moveTo>
                  <a:pt x="1522411" y="2081783"/>
                </a:moveTo>
                <a:lnTo>
                  <a:pt x="937466" y="2081783"/>
                </a:lnTo>
                <a:lnTo>
                  <a:pt x="955249" y="2093975"/>
                </a:lnTo>
                <a:lnTo>
                  <a:pt x="1504059" y="2093975"/>
                </a:lnTo>
                <a:lnTo>
                  <a:pt x="1522411" y="2081783"/>
                </a:lnTo>
                <a:close/>
              </a:path>
              <a:path w="4286250" h="2258695">
                <a:moveTo>
                  <a:pt x="1558620" y="2069591"/>
                </a:moveTo>
                <a:lnTo>
                  <a:pt x="902454" y="2069591"/>
                </a:lnTo>
                <a:lnTo>
                  <a:pt x="919864" y="2081783"/>
                </a:lnTo>
                <a:lnTo>
                  <a:pt x="1540602" y="2081783"/>
                </a:lnTo>
                <a:lnTo>
                  <a:pt x="1558620" y="2069591"/>
                </a:lnTo>
                <a:close/>
              </a:path>
              <a:path w="4286250" h="2258695">
                <a:moveTo>
                  <a:pt x="1594087" y="2057399"/>
                </a:moveTo>
                <a:lnTo>
                  <a:pt x="868247" y="2057399"/>
                </a:lnTo>
                <a:lnTo>
                  <a:pt x="885245" y="2069591"/>
                </a:lnTo>
                <a:lnTo>
                  <a:pt x="1576453" y="2069591"/>
                </a:lnTo>
                <a:lnTo>
                  <a:pt x="1594087" y="2057399"/>
                </a:lnTo>
                <a:close/>
              </a:path>
              <a:path w="4286250" h="2258695">
                <a:moveTo>
                  <a:pt x="1579986" y="2005583"/>
                </a:moveTo>
                <a:lnTo>
                  <a:pt x="763086" y="2005583"/>
                </a:lnTo>
                <a:lnTo>
                  <a:pt x="774221" y="2017775"/>
                </a:lnTo>
                <a:lnTo>
                  <a:pt x="785502" y="2017775"/>
                </a:lnTo>
                <a:lnTo>
                  <a:pt x="796925" y="2029967"/>
                </a:lnTo>
                <a:lnTo>
                  <a:pt x="808486" y="2029967"/>
                </a:lnTo>
                <a:lnTo>
                  <a:pt x="820183" y="2045207"/>
                </a:lnTo>
                <a:lnTo>
                  <a:pt x="843966" y="2045207"/>
                </a:lnTo>
                <a:lnTo>
                  <a:pt x="856046" y="2057399"/>
                </a:lnTo>
                <a:lnTo>
                  <a:pt x="1611512" y="2057399"/>
                </a:lnTo>
                <a:lnTo>
                  <a:pt x="1603164" y="2045207"/>
                </a:lnTo>
                <a:lnTo>
                  <a:pt x="1595124" y="2029967"/>
                </a:lnTo>
                <a:lnTo>
                  <a:pt x="1587397" y="2017775"/>
                </a:lnTo>
                <a:lnTo>
                  <a:pt x="1579986" y="2005583"/>
                </a:lnTo>
                <a:close/>
              </a:path>
              <a:path w="4286250" h="2258695">
                <a:moveTo>
                  <a:pt x="1553605" y="1969007"/>
                </a:moveTo>
                <a:lnTo>
                  <a:pt x="709727" y="1969007"/>
                </a:lnTo>
                <a:lnTo>
                  <a:pt x="720078" y="1981199"/>
                </a:lnTo>
                <a:lnTo>
                  <a:pt x="730594" y="1993391"/>
                </a:lnTo>
                <a:lnTo>
                  <a:pt x="741269" y="1993391"/>
                </a:lnTo>
                <a:lnTo>
                  <a:pt x="752101" y="2005583"/>
                </a:lnTo>
                <a:lnTo>
                  <a:pt x="1572897" y="2005583"/>
                </a:lnTo>
                <a:lnTo>
                  <a:pt x="1566134" y="1993391"/>
                </a:lnTo>
                <a:lnTo>
                  <a:pt x="1559702" y="1981199"/>
                </a:lnTo>
                <a:lnTo>
                  <a:pt x="1553605" y="1969007"/>
                </a:lnTo>
                <a:close/>
              </a:path>
              <a:path w="4286250" h="2258695">
                <a:moveTo>
                  <a:pt x="3256740" y="1969007"/>
                </a:moveTo>
                <a:lnTo>
                  <a:pt x="3034019" y="1969007"/>
                </a:lnTo>
                <a:lnTo>
                  <a:pt x="3048741" y="1981199"/>
                </a:lnTo>
                <a:lnTo>
                  <a:pt x="3234567" y="1981199"/>
                </a:lnTo>
                <a:lnTo>
                  <a:pt x="3256740" y="1969007"/>
                </a:lnTo>
                <a:close/>
              </a:path>
              <a:path w="4286250" h="2258695">
                <a:moveTo>
                  <a:pt x="3321441" y="1953767"/>
                </a:moveTo>
                <a:lnTo>
                  <a:pt x="2961866" y="1953767"/>
                </a:lnTo>
                <a:lnTo>
                  <a:pt x="2976076" y="1969007"/>
                </a:lnTo>
                <a:lnTo>
                  <a:pt x="3300191" y="1969007"/>
                </a:lnTo>
                <a:lnTo>
                  <a:pt x="3321441" y="1953767"/>
                </a:lnTo>
                <a:close/>
              </a:path>
              <a:path w="4286250" h="2258695">
                <a:moveTo>
                  <a:pt x="3402925" y="1929383"/>
                </a:moveTo>
                <a:lnTo>
                  <a:pt x="2879537" y="1929383"/>
                </a:lnTo>
                <a:lnTo>
                  <a:pt x="2892870" y="1941575"/>
                </a:lnTo>
                <a:lnTo>
                  <a:pt x="2920026" y="1941575"/>
                </a:lnTo>
                <a:lnTo>
                  <a:pt x="2933833" y="1953767"/>
                </a:lnTo>
                <a:lnTo>
                  <a:pt x="3362915" y="1953767"/>
                </a:lnTo>
                <a:lnTo>
                  <a:pt x="3383110" y="1941575"/>
                </a:lnTo>
                <a:lnTo>
                  <a:pt x="3402925" y="1929383"/>
                </a:lnTo>
                <a:close/>
              </a:path>
              <a:path w="4286250" h="2258695">
                <a:moveTo>
                  <a:pt x="3603350" y="1801367"/>
                </a:moveTo>
                <a:lnTo>
                  <a:pt x="297591" y="1801367"/>
                </a:lnTo>
                <a:lnTo>
                  <a:pt x="310598" y="1816607"/>
                </a:lnTo>
                <a:lnTo>
                  <a:pt x="2850230" y="1816607"/>
                </a:lnTo>
                <a:lnTo>
                  <a:pt x="2878448" y="1828799"/>
                </a:lnTo>
                <a:lnTo>
                  <a:pt x="2876779" y="1840991"/>
                </a:lnTo>
                <a:lnTo>
                  <a:pt x="2874692" y="1853183"/>
                </a:lnTo>
                <a:lnTo>
                  <a:pt x="2872189" y="1865375"/>
                </a:lnTo>
                <a:lnTo>
                  <a:pt x="2869267" y="1877567"/>
                </a:lnTo>
                <a:lnTo>
                  <a:pt x="2865928" y="1892807"/>
                </a:lnTo>
                <a:lnTo>
                  <a:pt x="2862171" y="1904999"/>
                </a:lnTo>
                <a:lnTo>
                  <a:pt x="2857995" y="1917191"/>
                </a:lnTo>
                <a:lnTo>
                  <a:pt x="2853400" y="1929383"/>
                </a:lnTo>
                <a:lnTo>
                  <a:pt x="3422345" y="1929383"/>
                </a:lnTo>
                <a:lnTo>
                  <a:pt x="3441355" y="1917191"/>
                </a:lnTo>
                <a:lnTo>
                  <a:pt x="3459940" y="1904999"/>
                </a:lnTo>
                <a:lnTo>
                  <a:pt x="3478087" y="1904999"/>
                </a:lnTo>
                <a:lnTo>
                  <a:pt x="3495780" y="1892807"/>
                </a:lnTo>
                <a:lnTo>
                  <a:pt x="3513006" y="1877567"/>
                </a:lnTo>
                <a:lnTo>
                  <a:pt x="3529749" y="1865375"/>
                </a:lnTo>
                <a:lnTo>
                  <a:pt x="3545995" y="1853183"/>
                </a:lnTo>
                <a:lnTo>
                  <a:pt x="3556232" y="1853183"/>
                </a:lnTo>
                <a:lnTo>
                  <a:pt x="3566194" y="1840991"/>
                </a:lnTo>
                <a:lnTo>
                  <a:pt x="3575884" y="1840991"/>
                </a:lnTo>
                <a:lnTo>
                  <a:pt x="3585304" y="1828799"/>
                </a:lnTo>
                <a:lnTo>
                  <a:pt x="3594458" y="1816607"/>
                </a:lnTo>
                <a:lnTo>
                  <a:pt x="3603350" y="1801367"/>
                </a:lnTo>
                <a:close/>
              </a:path>
              <a:path w="4286250" h="2258695">
                <a:moveTo>
                  <a:pt x="567089" y="1840991"/>
                </a:moveTo>
                <a:lnTo>
                  <a:pt x="469742" y="1840991"/>
                </a:lnTo>
                <a:lnTo>
                  <a:pt x="485344" y="1853183"/>
                </a:lnTo>
                <a:lnTo>
                  <a:pt x="554319" y="1853183"/>
                </a:lnTo>
                <a:lnTo>
                  <a:pt x="567089" y="1840991"/>
                </a:lnTo>
                <a:close/>
              </a:path>
              <a:path w="4286250" h="2258695">
                <a:moveTo>
                  <a:pt x="589429" y="1828799"/>
                </a:moveTo>
                <a:lnTo>
                  <a:pt x="379661" y="1828799"/>
                </a:lnTo>
                <a:lnTo>
                  <a:pt x="394191" y="1840991"/>
                </a:lnTo>
                <a:lnTo>
                  <a:pt x="576638" y="1840991"/>
                </a:lnTo>
                <a:lnTo>
                  <a:pt x="589429" y="1828799"/>
                </a:lnTo>
                <a:close/>
              </a:path>
              <a:path w="4286250" h="2258695">
                <a:moveTo>
                  <a:pt x="664272" y="1816607"/>
                </a:moveTo>
                <a:lnTo>
                  <a:pt x="337455" y="1816607"/>
                </a:lnTo>
                <a:lnTo>
                  <a:pt x="351280" y="1828799"/>
                </a:lnTo>
                <a:lnTo>
                  <a:pt x="652072" y="1828799"/>
                </a:lnTo>
                <a:lnTo>
                  <a:pt x="664272" y="1816607"/>
                </a:lnTo>
                <a:close/>
              </a:path>
              <a:path w="4286250" h="2258695">
                <a:moveTo>
                  <a:pt x="345745" y="1371599"/>
                </a:moveTo>
                <a:lnTo>
                  <a:pt x="171757" y="1371599"/>
                </a:lnTo>
                <a:lnTo>
                  <a:pt x="162265" y="1383791"/>
                </a:lnTo>
                <a:lnTo>
                  <a:pt x="153398" y="1395983"/>
                </a:lnTo>
                <a:lnTo>
                  <a:pt x="145163" y="1408175"/>
                </a:lnTo>
                <a:lnTo>
                  <a:pt x="137561" y="1420367"/>
                </a:lnTo>
                <a:lnTo>
                  <a:pt x="130599" y="1435607"/>
                </a:lnTo>
                <a:lnTo>
                  <a:pt x="124279" y="1447799"/>
                </a:lnTo>
                <a:lnTo>
                  <a:pt x="118606" y="1447799"/>
                </a:lnTo>
                <a:lnTo>
                  <a:pt x="113585" y="1459991"/>
                </a:lnTo>
                <a:lnTo>
                  <a:pt x="102471" y="1496567"/>
                </a:lnTo>
                <a:lnTo>
                  <a:pt x="97371" y="1536191"/>
                </a:lnTo>
                <a:lnTo>
                  <a:pt x="97026" y="1548383"/>
                </a:lnTo>
                <a:lnTo>
                  <a:pt x="97431" y="1560575"/>
                </a:lnTo>
                <a:lnTo>
                  <a:pt x="103327" y="1600199"/>
                </a:lnTo>
                <a:lnTo>
                  <a:pt x="115020" y="1636775"/>
                </a:lnTo>
                <a:lnTo>
                  <a:pt x="120170" y="1648967"/>
                </a:lnTo>
                <a:lnTo>
                  <a:pt x="125923" y="1664207"/>
                </a:lnTo>
                <a:lnTo>
                  <a:pt x="132268" y="1664207"/>
                </a:lnTo>
                <a:lnTo>
                  <a:pt x="139190" y="1676399"/>
                </a:lnTo>
                <a:lnTo>
                  <a:pt x="146676" y="1688591"/>
                </a:lnTo>
                <a:lnTo>
                  <a:pt x="154714" y="1700783"/>
                </a:lnTo>
                <a:lnTo>
                  <a:pt x="163289" y="1712975"/>
                </a:lnTo>
                <a:lnTo>
                  <a:pt x="172390" y="1712975"/>
                </a:lnTo>
                <a:lnTo>
                  <a:pt x="182002" y="1725167"/>
                </a:lnTo>
                <a:lnTo>
                  <a:pt x="192112" y="1740407"/>
                </a:lnTo>
                <a:lnTo>
                  <a:pt x="202708" y="1752599"/>
                </a:lnTo>
                <a:lnTo>
                  <a:pt x="213775" y="1752599"/>
                </a:lnTo>
                <a:lnTo>
                  <a:pt x="225302" y="1764791"/>
                </a:lnTo>
                <a:lnTo>
                  <a:pt x="237274" y="1776983"/>
                </a:lnTo>
                <a:lnTo>
                  <a:pt x="248667" y="1776983"/>
                </a:lnTo>
                <a:lnTo>
                  <a:pt x="260407" y="1789175"/>
                </a:lnTo>
                <a:lnTo>
                  <a:pt x="272483" y="1789175"/>
                </a:lnTo>
                <a:lnTo>
                  <a:pt x="284882" y="1801367"/>
                </a:lnTo>
                <a:lnTo>
                  <a:pt x="3611983" y="1801367"/>
                </a:lnTo>
                <a:lnTo>
                  <a:pt x="3620360" y="1789175"/>
                </a:lnTo>
                <a:lnTo>
                  <a:pt x="3628484" y="1776983"/>
                </a:lnTo>
                <a:lnTo>
                  <a:pt x="3636358" y="1764791"/>
                </a:lnTo>
                <a:lnTo>
                  <a:pt x="3643986" y="1764791"/>
                </a:lnTo>
                <a:lnTo>
                  <a:pt x="3651371" y="1752599"/>
                </a:lnTo>
                <a:lnTo>
                  <a:pt x="3658516" y="1740407"/>
                </a:lnTo>
                <a:lnTo>
                  <a:pt x="3665425" y="1725167"/>
                </a:lnTo>
                <a:lnTo>
                  <a:pt x="3671561" y="1712975"/>
                </a:lnTo>
                <a:lnTo>
                  <a:pt x="3677217" y="1700783"/>
                </a:lnTo>
                <a:lnTo>
                  <a:pt x="567793" y="1700783"/>
                </a:lnTo>
                <a:lnTo>
                  <a:pt x="567793" y="1383791"/>
                </a:lnTo>
                <a:lnTo>
                  <a:pt x="358553" y="1383791"/>
                </a:lnTo>
                <a:lnTo>
                  <a:pt x="345745" y="1371599"/>
                </a:lnTo>
                <a:close/>
              </a:path>
              <a:path w="4286250" h="2258695">
                <a:moveTo>
                  <a:pt x="3519777" y="1267967"/>
                </a:moveTo>
                <a:lnTo>
                  <a:pt x="997644" y="1267967"/>
                </a:lnTo>
                <a:lnTo>
                  <a:pt x="997644" y="1700783"/>
                </a:lnTo>
                <a:lnTo>
                  <a:pt x="3677217" y="1700783"/>
                </a:lnTo>
                <a:lnTo>
                  <a:pt x="3682384" y="1688591"/>
                </a:lnTo>
                <a:lnTo>
                  <a:pt x="3687056" y="1676399"/>
                </a:lnTo>
                <a:lnTo>
                  <a:pt x="3691225" y="1664207"/>
                </a:lnTo>
                <a:lnTo>
                  <a:pt x="3694882" y="1648967"/>
                </a:lnTo>
                <a:lnTo>
                  <a:pt x="3698020" y="1636775"/>
                </a:lnTo>
                <a:lnTo>
                  <a:pt x="3700631" y="1636775"/>
                </a:lnTo>
                <a:lnTo>
                  <a:pt x="3702708" y="1624583"/>
                </a:lnTo>
                <a:lnTo>
                  <a:pt x="3704242" y="1612391"/>
                </a:lnTo>
                <a:lnTo>
                  <a:pt x="3705226" y="1600199"/>
                </a:lnTo>
                <a:lnTo>
                  <a:pt x="3705652" y="1572767"/>
                </a:lnTo>
                <a:lnTo>
                  <a:pt x="3703244" y="1572767"/>
                </a:lnTo>
                <a:lnTo>
                  <a:pt x="3702994" y="1560575"/>
                </a:lnTo>
                <a:lnTo>
                  <a:pt x="3702167" y="1548383"/>
                </a:lnTo>
                <a:lnTo>
                  <a:pt x="3700798" y="1536191"/>
                </a:lnTo>
                <a:lnTo>
                  <a:pt x="3698892" y="1523999"/>
                </a:lnTo>
                <a:lnTo>
                  <a:pt x="3696457" y="1511807"/>
                </a:lnTo>
                <a:lnTo>
                  <a:pt x="3693496" y="1496567"/>
                </a:lnTo>
                <a:lnTo>
                  <a:pt x="3681516" y="1459991"/>
                </a:lnTo>
                <a:lnTo>
                  <a:pt x="3671005" y="1435607"/>
                </a:lnTo>
                <a:lnTo>
                  <a:pt x="3665008" y="1420367"/>
                </a:lnTo>
                <a:lnTo>
                  <a:pt x="3658524" y="1408175"/>
                </a:lnTo>
                <a:lnTo>
                  <a:pt x="3651560" y="1395983"/>
                </a:lnTo>
                <a:lnTo>
                  <a:pt x="3644119" y="1395983"/>
                </a:lnTo>
                <a:lnTo>
                  <a:pt x="3636208" y="1383791"/>
                </a:lnTo>
                <a:lnTo>
                  <a:pt x="3627832" y="1371599"/>
                </a:lnTo>
                <a:lnTo>
                  <a:pt x="3618997" y="1359407"/>
                </a:lnTo>
                <a:lnTo>
                  <a:pt x="3610657" y="1344167"/>
                </a:lnTo>
                <a:lnTo>
                  <a:pt x="3601952" y="1344167"/>
                </a:lnTo>
                <a:lnTo>
                  <a:pt x="3592889" y="1331975"/>
                </a:lnTo>
                <a:lnTo>
                  <a:pt x="3583470" y="1319783"/>
                </a:lnTo>
                <a:lnTo>
                  <a:pt x="3573702" y="1307591"/>
                </a:lnTo>
                <a:lnTo>
                  <a:pt x="3563588" y="1307591"/>
                </a:lnTo>
                <a:lnTo>
                  <a:pt x="3553134" y="1295399"/>
                </a:lnTo>
                <a:lnTo>
                  <a:pt x="3542344" y="1283207"/>
                </a:lnTo>
                <a:lnTo>
                  <a:pt x="3531224" y="1283207"/>
                </a:lnTo>
                <a:lnTo>
                  <a:pt x="3519777" y="1267967"/>
                </a:lnTo>
                <a:close/>
              </a:path>
              <a:path w="4286250" h="2258695">
                <a:moveTo>
                  <a:pt x="4275315" y="1179575"/>
                </a:moveTo>
                <a:lnTo>
                  <a:pt x="3412986" y="1179575"/>
                </a:lnTo>
                <a:lnTo>
                  <a:pt x="3427770" y="1191767"/>
                </a:lnTo>
                <a:lnTo>
                  <a:pt x="3442273" y="1191767"/>
                </a:lnTo>
                <a:lnTo>
                  <a:pt x="3456492" y="1207007"/>
                </a:lnTo>
                <a:lnTo>
                  <a:pt x="3470420" y="1207007"/>
                </a:lnTo>
                <a:lnTo>
                  <a:pt x="3484054" y="1219199"/>
                </a:lnTo>
                <a:lnTo>
                  <a:pt x="3497390" y="1231391"/>
                </a:lnTo>
                <a:lnTo>
                  <a:pt x="3510423" y="1231391"/>
                </a:lnTo>
                <a:lnTo>
                  <a:pt x="3523149" y="1243583"/>
                </a:lnTo>
                <a:lnTo>
                  <a:pt x="3535562" y="1243583"/>
                </a:lnTo>
                <a:lnTo>
                  <a:pt x="3547660" y="1255775"/>
                </a:lnTo>
                <a:lnTo>
                  <a:pt x="3559438" y="1267967"/>
                </a:lnTo>
                <a:lnTo>
                  <a:pt x="3570890" y="1267967"/>
                </a:lnTo>
                <a:lnTo>
                  <a:pt x="3582013" y="1283207"/>
                </a:lnTo>
                <a:lnTo>
                  <a:pt x="3592802" y="1295399"/>
                </a:lnTo>
                <a:lnTo>
                  <a:pt x="3603254" y="1307591"/>
                </a:lnTo>
                <a:lnTo>
                  <a:pt x="3613362" y="1307591"/>
                </a:lnTo>
                <a:lnTo>
                  <a:pt x="3623124" y="1319783"/>
                </a:lnTo>
                <a:lnTo>
                  <a:pt x="3632534" y="1331975"/>
                </a:lnTo>
                <a:lnTo>
                  <a:pt x="3641589" y="1344167"/>
                </a:lnTo>
                <a:lnTo>
                  <a:pt x="3650252" y="1344167"/>
                </a:lnTo>
                <a:lnTo>
                  <a:pt x="3658517" y="1359407"/>
                </a:lnTo>
                <a:lnTo>
                  <a:pt x="3666376" y="1371599"/>
                </a:lnTo>
                <a:lnTo>
                  <a:pt x="3673823" y="1383791"/>
                </a:lnTo>
                <a:lnTo>
                  <a:pt x="3680852" y="1395983"/>
                </a:lnTo>
                <a:lnTo>
                  <a:pt x="3687456" y="1408175"/>
                </a:lnTo>
                <a:lnTo>
                  <a:pt x="3693629" y="1420367"/>
                </a:lnTo>
                <a:lnTo>
                  <a:pt x="3699365" y="1435607"/>
                </a:lnTo>
                <a:lnTo>
                  <a:pt x="3704657" y="1447799"/>
                </a:lnTo>
                <a:lnTo>
                  <a:pt x="3709500" y="1447799"/>
                </a:lnTo>
                <a:lnTo>
                  <a:pt x="3713885" y="1459991"/>
                </a:lnTo>
                <a:lnTo>
                  <a:pt x="3717808" y="1472183"/>
                </a:lnTo>
                <a:lnTo>
                  <a:pt x="3721261" y="1484375"/>
                </a:lnTo>
                <a:lnTo>
                  <a:pt x="3724239" y="1496567"/>
                </a:lnTo>
                <a:lnTo>
                  <a:pt x="3726735" y="1511807"/>
                </a:lnTo>
                <a:lnTo>
                  <a:pt x="3728743" y="1523999"/>
                </a:lnTo>
                <a:lnTo>
                  <a:pt x="3730256" y="1536191"/>
                </a:lnTo>
                <a:lnTo>
                  <a:pt x="3731268" y="1548383"/>
                </a:lnTo>
                <a:lnTo>
                  <a:pt x="3731773" y="1560575"/>
                </a:lnTo>
                <a:lnTo>
                  <a:pt x="3780062" y="1560575"/>
                </a:lnTo>
                <a:lnTo>
                  <a:pt x="3795943" y="1548383"/>
                </a:lnTo>
                <a:lnTo>
                  <a:pt x="3842836" y="1548383"/>
                </a:lnTo>
                <a:lnTo>
                  <a:pt x="3858195" y="1536191"/>
                </a:lnTo>
                <a:lnTo>
                  <a:pt x="3888459" y="1536191"/>
                </a:lnTo>
                <a:lnTo>
                  <a:pt x="3903351" y="1523999"/>
                </a:lnTo>
                <a:lnTo>
                  <a:pt x="3918074" y="1523999"/>
                </a:lnTo>
                <a:lnTo>
                  <a:pt x="3932619" y="1511807"/>
                </a:lnTo>
                <a:lnTo>
                  <a:pt x="3961152" y="1511807"/>
                </a:lnTo>
                <a:lnTo>
                  <a:pt x="3975124" y="1496567"/>
                </a:lnTo>
                <a:lnTo>
                  <a:pt x="3988892" y="1496567"/>
                </a:lnTo>
                <a:lnTo>
                  <a:pt x="4002447" y="1484375"/>
                </a:lnTo>
                <a:lnTo>
                  <a:pt x="4015783" y="1472183"/>
                </a:lnTo>
                <a:lnTo>
                  <a:pt x="4028892" y="1472183"/>
                </a:lnTo>
                <a:lnTo>
                  <a:pt x="4053745" y="1459991"/>
                </a:lnTo>
                <a:lnTo>
                  <a:pt x="4077352" y="1447799"/>
                </a:lnTo>
                <a:lnTo>
                  <a:pt x="4099710" y="1420367"/>
                </a:lnTo>
                <a:lnTo>
                  <a:pt x="4120816" y="1408175"/>
                </a:lnTo>
                <a:lnTo>
                  <a:pt x="4140666" y="1395983"/>
                </a:lnTo>
                <a:lnTo>
                  <a:pt x="4159258" y="1371599"/>
                </a:lnTo>
                <a:lnTo>
                  <a:pt x="4176589" y="1359407"/>
                </a:lnTo>
                <a:lnTo>
                  <a:pt x="4192656" y="1331975"/>
                </a:lnTo>
                <a:lnTo>
                  <a:pt x="4207455" y="1319783"/>
                </a:lnTo>
                <a:lnTo>
                  <a:pt x="4220985" y="1295399"/>
                </a:lnTo>
                <a:lnTo>
                  <a:pt x="4233240" y="1283207"/>
                </a:lnTo>
                <a:lnTo>
                  <a:pt x="4244220" y="1255775"/>
                </a:lnTo>
                <a:lnTo>
                  <a:pt x="4253920" y="1243583"/>
                </a:lnTo>
                <a:lnTo>
                  <a:pt x="4262338" y="1219199"/>
                </a:lnTo>
                <a:lnTo>
                  <a:pt x="4269471" y="1207007"/>
                </a:lnTo>
                <a:lnTo>
                  <a:pt x="4275315" y="1179575"/>
                </a:lnTo>
                <a:close/>
              </a:path>
              <a:path w="4286250" h="2258695">
                <a:moveTo>
                  <a:pt x="567793" y="1267967"/>
                </a:moveTo>
                <a:lnTo>
                  <a:pt x="122317" y="1267967"/>
                </a:lnTo>
                <a:lnTo>
                  <a:pt x="132975" y="1283207"/>
                </a:lnTo>
                <a:lnTo>
                  <a:pt x="144057" y="1283207"/>
                </a:lnTo>
                <a:lnTo>
                  <a:pt x="155562" y="1295399"/>
                </a:lnTo>
                <a:lnTo>
                  <a:pt x="167486" y="1307591"/>
                </a:lnTo>
                <a:lnTo>
                  <a:pt x="192582" y="1307591"/>
                </a:lnTo>
                <a:lnTo>
                  <a:pt x="206413" y="1319783"/>
                </a:lnTo>
                <a:lnTo>
                  <a:pt x="252131" y="1319783"/>
                </a:lnTo>
                <a:lnTo>
                  <a:pt x="263814" y="1331975"/>
                </a:lnTo>
                <a:lnTo>
                  <a:pt x="287698" y="1331975"/>
                </a:lnTo>
                <a:lnTo>
                  <a:pt x="299897" y="1344167"/>
                </a:lnTo>
                <a:lnTo>
                  <a:pt x="390046" y="1344167"/>
                </a:lnTo>
                <a:lnTo>
                  <a:pt x="403597" y="1359407"/>
                </a:lnTo>
                <a:lnTo>
                  <a:pt x="456599" y="1359407"/>
                </a:lnTo>
                <a:lnTo>
                  <a:pt x="448822" y="1383791"/>
                </a:lnTo>
                <a:lnTo>
                  <a:pt x="567793" y="1383791"/>
                </a:lnTo>
                <a:lnTo>
                  <a:pt x="567793" y="1267967"/>
                </a:lnTo>
                <a:close/>
              </a:path>
              <a:path w="4286250" h="2258695">
                <a:moveTo>
                  <a:pt x="234505" y="1344167"/>
                </a:moveTo>
                <a:lnTo>
                  <a:pt x="203948" y="1344167"/>
                </a:lnTo>
                <a:lnTo>
                  <a:pt x="192603" y="1359407"/>
                </a:lnTo>
                <a:lnTo>
                  <a:pt x="181871" y="1371599"/>
                </a:lnTo>
                <a:lnTo>
                  <a:pt x="282890" y="1371599"/>
                </a:lnTo>
                <a:lnTo>
                  <a:pt x="270612" y="1359407"/>
                </a:lnTo>
                <a:lnTo>
                  <a:pt x="246412" y="1359407"/>
                </a:lnTo>
                <a:lnTo>
                  <a:pt x="234505" y="1344167"/>
                </a:lnTo>
                <a:close/>
              </a:path>
              <a:path w="4286250" h="2258695">
                <a:moveTo>
                  <a:pt x="4011264" y="914399"/>
                </a:moveTo>
                <a:lnTo>
                  <a:pt x="48428" y="914399"/>
                </a:lnTo>
                <a:lnTo>
                  <a:pt x="40533" y="926591"/>
                </a:lnTo>
                <a:lnTo>
                  <a:pt x="33367" y="938783"/>
                </a:lnTo>
                <a:lnTo>
                  <a:pt x="26920" y="950975"/>
                </a:lnTo>
                <a:lnTo>
                  <a:pt x="21187" y="963167"/>
                </a:lnTo>
                <a:lnTo>
                  <a:pt x="16157" y="978407"/>
                </a:lnTo>
                <a:lnTo>
                  <a:pt x="11824" y="990599"/>
                </a:lnTo>
                <a:lnTo>
                  <a:pt x="1295" y="1039367"/>
                </a:lnTo>
                <a:lnTo>
                  <a:pt x="0" y="1066799"/>
                </a:lnTo>
                <a:lnTo>
                  <a:pt x="552" y="1078991"/>
                </a:lnTo>
                <a:lnTo>
                  <a:pt x="9819" y="1130807"/>
                </a:lnTo>
                <a:lnTo>
                  <a:pt x="13883" y="1142999"/>
                </a:lnTo>
                <a:lnTo>
                  <a:pt x="18639" y="1142999"/>
                </a:lnTo>
                <a:lnTo>
                  <a:pt x="24083" y="1155191"/>
                </a:lnTo>
                <a:lnTo>
                  <a:pt x="30213" y="1167383"/>
                </a:lnTo>
                <a:lnTo>
                  <a:pt x="37025" y="1179575"/>
                </a:lnTo>
                <a:lnTo>
                  <a:pt x="44515" y="1191767"/>
                </a:lnTo>
                <a:lnTo>
                  <a:pt x="52680" y="1207007"/>
                </a:lnTo>
                <a:lnTo>
                  <a:pt x="59840" y="1219199"/>
                </a:lnTo>
                <a:lnTo>
                  <a:pt x="67448" y="1219199"/>
                </a:lnTo>
                <a:lnTo>
                  <a:pt x="75499" y="1231391"/>
                </a:lnTo>
                <a:lnTo>
                  <a:pt x="83991" y="1243583"/>
                </a:lnTo>
                <a:lnTo>
                  <a:pt x="92922" y="1243583"/>
                </a:lnTo>
                <a:lnTo>
                  <a:pt x="102288" y="1255775"/>
                </a:lnTo>
                <a:lnTo>
                  <a:pt x="112087" y="1267967"/>
                </a:lnTo>
                <a:lnTo>
                  <a:pt x="1122456" y="1267967"/>
                </a:lnTo>
                <a:lnTo>
                  <a:pt x="1093942" y="1091183"/>
                </a:lnTo>
                <a:lnTo>
                  <a:pt x="1280215" y="1054607"/>
                </a:lnTo>
                <a:lnTo>
                  <a:pt x="4282943" y="1054607"/>
                </a:lnTo>
                <a:lnTo>
                  <a:pt x="4280753" y="1039367"/>
                </a:lnTo>
                <a:lnTo>
                  <a:pt x="4277921" y="1027175"/>
                </a:lnTo>
                <a:lnTo>
                  <a:pt x="4274441" y="1002791"/>
                </a:lnTo>
                <a:lnTo>
                  <a:pt x="4270303" y="990599"/>
                </a:lnTo>
                <a:lnTo>
                  <a:pt x="4265500" y="978407"/>
                </a:lnTo>
                <a:lnTo>
                  <a:pt x="4260024" y="963167"/>
                </a:lnTo>
                <a:lnTo>
                  <a:pt x="4253866" y="950975"/>
                </a:lnTo>
                <a:lnTo>
                  <a:pt x="4247019" y="938783"/>
                </a:lnTo>
                <a:lnTo>
                  <a:pt x="4021242" y="938783"/>
                </a:lnTo>
                <a:lnTo>
                  <a:pt x="4011264" y="914399"/>
                </a:lnTo>
                <a:close/>
              </a:path>
              <a:path w="4286250" h="2258695">
                <a:moveTo>
                  <a:pt x="4282943" y="1054607"/>
                </a:moveTo>
                <a:lnTo>
                  <a:pt x="1280215" y="1054607"/>
                </a:lnTo>
                <a:lnTo>
                  <a:pt x="1308732" y="1243583"/>
                </a:lnTo>
                <a:lnTo>
                  <a:pt x="1122456" y="1267967"/>
                </a:lnTo>
                <a:lnTo>
                  <a:pt x="3508009" y="1267967"/>
                </a:lnTo>
                <a:lnTo>
                  <a:pt x="3495924" y="1255775"/>
                </a:lnTo>
                <a:lnTo>
                  <a:pt x="3483527" y="1255775"/>
                </a:lnTo>
                <a:lnTo>
                  <a:pt x="3470823" y="1243583"/>
                </a:lnTo>
                <a:lnTo>
                  <a:pt x="3457817" y="1231391"/>
                </a:lnTo>
                <a:lnTo>
                  <a:pt x="3444513" y="1231391"/>
                </a:lnTo>
                <a:lnTo>
                  <a:pt x="3430916" y="1219199"/>
                </a:lnTo>
                <a:lnTo>
                  <a:pt x="3402863" y="1219199"/>
                </a:lnTo>
                <a:lnTo>
                  <a:pt x="3388416" y="1207007"/>
                </a:lnTo>
                <a:lnTo>
                  <a:pt x="3397925" y="1179575"/>
                </a:lnTo>
                <a:lnTo>
                  <a:pt x="4275315" y="1179575"/>
                </a:lnTo>
                <a:lnTo>
                  <a:pt x="4279867" y="1155191"/>
                </a:lnTo>
                <a:lnTo>
                  <a:pt x="4283126" y="1142999"/>
                </a:lnTo>
                <a:lnTo>
                  <a:pt x="4285087" y="1115567"/>
                </a:lnTo>
                <a:lnTo>
                  <a:pt x="4285735" y="1091183"/>
                </a:lnTo>
                <a:lnTo>
                  <a:pt x="4285432" y="1078991"/>
                </a:lnTo>
                <a:lnTo>
                  <a:pt x="4284500" y="1066799"/>
                </a:lnTo>
                <a:lnTo>
                  <a:pt x="4282943" y="1054607"/>
                </a:lnTo>
                <a:close/>
              </a:path>
              <a:path w="4286250" h="2258695">
                <a:moveTo>
                  <a:pt x="4153047" y="826007"/>
                </a:moveTo>
                <a:lnTo>
                  <a:pt x="4145794" y="838199"/>
                </a:lnTo>
                <a:lnTo>
                  <a:pt x="4138188" y="838199"/>
                </a:lnTo>
                <a:lnTo>
                  <a:pt x="4130233" y="850391"/>
                </a:lnTo>
                <a:lnTo>
                  <a:pt x="4121935" y="862583"/>
                </a:lnTo>
                <a:lnTo>
                  <a:pt x="4113299" y="874775"/>
                </a:lnTo>
                <a:lnTo>
                  <a:pt x="4104330" y="874775"/>
                </a:lnTo>
                <a:lnTo>
                  <a:pt x="4095034" y="886967"/>
                </a:lnTo>
                <a:lnTo>
                  <a:pt x="4085416" y="902207"/>
                </a:lnTo>
                <a:lnTo>
                  <a:pt x="4075482" y="902207"/>
                </a:lnTo>
                <a:lnTo>
                  <a:pt x="4065235" y="914399"/>
                </a:lnTo>
                <a:lnTo>
                  <a:pt x="4054683" y="926591"/>
                </a:lnTo>
                <a:lnTo>
                  <a:pt x="4043830" y="926591"/>
                </a:lnTo>
                <a:lnTo>
                  <a:pt x="4032681" y="938783"/>
                </a:lnTo>
                <a:lnTo>
                  <a:pt x="4247019" y="938783"/>
                </a:lnTo>
                <a:lnTo>
                  <a:pt x="4239475" y="926591"/>
                </a:lnTo>
                <a:lnTo>
                  <a:pt x="4231225" y="914399"/>
                </a:lnTo>
                <a:lnTo>
                  <a:pt x="4222261" y="902207"/>
                </a:lnTo>
                <a:lnTo>
                  <a:pt x="4212576" y="886967"/>
                </a:lnTo>
                <a:lnTo>
                  <a:pt x="4202162" y="874775"/>
                </a:lnTo>
                <a:lnTo>
                  <a:pt x="4191010" y="862583"/>
                </a:lnTo>
                <a:lnTo>
                  <a:pt x="4179112" y="850391"/>
                </a:lnTo>
                <a:lnTo>
                  <a:pt x="4166460" y="838199"/>
                </a:lnTo>
                <a:lnTo>
                  <a:pt x="4153047" y="826007"/>
                </a:lnTo>
                <a:close/>
              </a:path>
              <a:path w="4286250" h="2258695">
                <a:moveTo>
                  <a:pt x="4102251" y="838199"/>
                </a:moveTo>
                <a:lnTo>
                  <a:pt x="127734" y="838199"/>
                </a:lnTo>
                <a:lnTo>
                  <a:pt x="114178" y="850391"/>
                </a:lnTo>
                <a:lnTo>
                  <a:pt x="101247" y="862583"/>
                </a:lnTo>
                <a:lnTo>
                  <a:pt x="88969" y="874775"/>
                </a:lnTo>
                <a:lnTo>
                  <a:pt x="77369" y="886967"/>
                </a:lnTo>
                <a:lnTo>
                  <a:pt x="66475" y="902207"/>
                </a:lnTo>
                <a:lnTo>
                  <a:pt x="56312" y="914399"/>
                </a:lnTo>
                <a:lnTo>
                  <a:pt x="4022784" y="914399"/>
                </a:lnTo>
                <a:lnTo>
                  <a:pt x="4033965" y="902207"/>
                </a:lnTo>
                <a:lnTo>
                  <a:pt x="4044801" y="886967"/>
                </a:lnTo>
                <a:lnTo>
                  <a:pt x="4055286" y="886967"/>
                </a:lnTo>
                <a:lnTo>
                  <a:pt x="4065414" y="874775"/>
                </a:lnTo>
                <a:lnTo>
                  <a:pt x="4075180" y="862583"/>
                </a:lnTo>
                <a:lnTo>
                  <a:pt x="4084579" y="862583"/>
                </a:lnTo>
                <a:lnTo>
                  <a:pt x="4093604" y="850391"/>
                </a:lnTo>
                <a:lnTo>
                  <a:pt x="4102251" y="838199"/>
                </a:lnTo>
                <a:close/>
              </a:path>
              <a:path w="4286250" h="2258695">
                <a:moveTo>
                  <a:pt x="459088" y="457199"/>
                </a:moveTo>
                <a:lnTo>
                  <a:pt x="451468" y="469391"/>
                </a:lnTo>
                <a:lnTo>
                  <a:pt x="444242" y="481583"/>
                </a:lnTo>
                <a:lnTo>
                  <a:pt x="437416" y="493775"/>
                </a:lnTo>
                <a:lnTo>
                  <a:pt x="430995" y="493775"/>
                </a:lnTo>
                <a:lnTo>
                  <a:pt x="424984" y="505967"/>
                </a:lnTo>
                <a:lnTo>
                  <a:pt x="419387" y="521207"/>
                </a:lnTo>
                <a:lnTo>
                  <a:pt x="414210" y="533399"/>
                </a:lnTo>
                <a:lnTo>
                  <a:pt x="401244" y="569975"/>
                </a:lnTo>
                <a:lnTo>
                  <a:pt x="394788" y="597407"/>
                </a:lnTo>
                <a:lnTo>
                  <a:pt x="392231" y="609599"/>
                </a:lnTo>
                <a:lnTo>
                  <a:pt x="386591" y="658367"/>
                </a:lnTo>
                <a:lnTo>
                  <a:pt x="386353" y="673607"/>
                </a:lnTo>
                <a:lnTo>
                  <a:pt x="386608" y="685799"/>
                </a:lnTo>
                <a:lnTo>
                  <a:pt x="387328" y="697991"/>
                </a:lnTo>
                <a:lnTo>
                  <a:pt x="388518" y="710183"/>
                </a:lnTo>
                <a:lnTo>
                  <a:pt x="390183" y="722375"/>
                </a:lnTo>
                <a:lnTo>
                  <a:pt x="392329" y="734567"/>
                </a:lnTo>
                <a:lnTo>
                  <a:pt x="394794" y="749807"/>
                </a:lnTo>
                <a:lnTo>
                  <a:pt x="409366" y="798575"/>
                </a:lnTo>
                <a:lnTo>
                  <a:pt x="414119" y="810767"/>
                </a:lnTo>
                <a:lnTo>
                  <a:pt x="171894" y="810767"/>
                </a:lnTo>
                <a:lnTo>
                  <a:pt x="156619" y="826007"/>
                </a:lnTo>
                <a:lnTo>
                  <a:pt x="141890" y="838199"/>
                </a:lnTo>
                <a:lnTo>
                  <a:pt x="4110514" y="838199"/>
                </a:lnTo>
                <a:lnTo>
                  <a:pt x="4118388" y="826007"/>
                </a:lnTo>
                <a:lnTo>
                  <a:pt x="4125866" y="810767"/>
                </a:lnTo>
                <a:lnTo>
                  <a:pt x="4132943" y="798575"/>
                </a:lnTo>
                <a:lnTo>
                  <a:pt x="4139615" y="798575"/>
                </a:lnTo>
                <a:lnTo>
                  <a:pt x="4145874" y="786383"/>
                </a:lnTo>
                <a:lnTo>
                  <a:pt x="465362" y="786383"/>
                </a:lnTo>
                <a:lnTo>
                  <a:pt x="459088" y="457199"/>
                </a:lnTo>
                <a:close/>
              </a:path>
              <a:path w="4286250" h="2258695">
                <a:moveTo>
                  <a:pt x="368457" y="761999"/>
                </a:moveTo>
                <a:lnTo>
                  <a:pt x="329619" y="761999"/>
                </a:lnTo>
                <a:lnTo>
                  <a:pt x="310611" y="774191"/>
                </a:lnTo>
                <a:lnTo>
                  <a:pt x="273549" y="774191"/>
                </a:lnTo>
                <a:lnTo>
                  <a:pt x="255548" y="786383"/>
                </a:lnTo>
                <a:lnTo>
                  <a:pt x="237935" y="786383"/>
                </a:lnTo>
                <a:lnTo>
                  <a:pt x="220737" y="798575"/>
                </a:lnTo>
                <a:lnTo>
                  <a:pt x="203980" y="798575"/>
                </a:lnTo>
                <a:lnTo>
                  <a:pt x="187690" y="810767"/>
                </a:lnTo>
                <a:lnTo>
                  <a:pt x="383553" y="810767"/>
                </a:lnTo>
                <a:lnTo>
                  <a:pt x="379171" y="798575"/>
                </a:lnTo>
                <a:lnTo>
                  <a:pt x="375194" y="786383"/>
                </a:lnTo>
                <a:lnTo>
                  <a:pt x="371622" y="774191"/>
                </a:lnTo>
                <a:lnTo>
                  <a:pt x="368457" y="761999"/>
                </a:lnTo>
                <a:close/>
              </a:path>
              <a:path w="4286250" h="2258695">
                <a:moveTo>
                  <a:pt x="1970502" y="64007"/>
                </a:moveTo>
                <a:lnTo>
                  <a:pt x="1808649" y="64007"/>
                </a:lnTo>
                <a:lnTo>
                  <a:pt x="1808649" y="786383"/>
                </a:lnTo>
                <a:lnTo>
                  <a:pt x="4145874" y="786383"/>
                </a:lnTo>
                <a:lnTo>
                  <a:pt x="4155575" y="774191"/>
                </a:lnTo>
                <a:lnTo>
                  <a:pt x="4161281" y="761999"/>
                </a:lnTo>
                <a:lnTo>
                  <a:pt x="4166436" y="749807"/>
                </a:lnTo>
                <a:lnTo>
                  <a:pt x="4171395" y="734567"/>
                </a:lnTo>
                <a:lnTo>
                  <a:pt x="4175583" y="722375"/>
                </a:lnTo>
                <a:lnTo>
                  <a:pt x="4186595" y="673607"/>
                </a:lnTo>
                <a:lnTo>
                  <a:pt x="4189003" y="633983"/>
                </a:lnTo>
                <a:lnTo>
                  <a:pt x="2192853" y="633983"/>
                </a:lnTo>
                <a:lnTo>
                  <a:pt x="2156871" y="393191"/>
                </a:lnTo>
                <a:lnTo>
                  <a:pt x="2391960" y="353567"/>
                </a:lnTo>
                <a:lnTo>
                  <a:pt x="3987808" y="353567"/>
                </a:lnTo>
                <a:lnTo>
                  <a:pt x="3975183" y="341375"/>
                </a:lnTo>
                <a:lnTo>
                  <a:pt x="3962237" y="341375"/>
                </a:lnTo>
                <a:lnTo>
                  <a:pt x="3948978" y="329183"/>
                </a:lnTo>
                <a:lnTo>
                  <a:pt x="3804986" y="329183"/>
                </a:lnTo>
                <a:lnTo>
                  <a:pt x="3804931" y="316991"/>
                </a:lnTo>
                <a:lnTo>
                  <a:pt x="3804264" y="304799"/>
                </a:lnTo>
                <a:lnTo>
                  <a:pt x="3802925" y="292607"/>
                </a:lnTo>
                <a:lnTo>
                  <a:pt x="3800902" y="277367"/>
                </a:lnTo>
                <a:lnTo>
                  <a:pt x="3797793" y="277367"/>
                </a:lnTo>
                <a:lnTo>
                  <a:pt x="3794627" y="265175"/>
                </a:lnTo>
                <a:lnTo>
                  <a:pt x="3791069" y="252983"/>
                </a:lnTo>
                <a:lnTo>
                  <a:pt x="3786968" y="240791"/>
                </a:lnTo>
                <a:lnTo>
                  <a:pt x="3782330" y="228599"/>
                </a:lnTo>
                <a:lnTo>
                  <a:pt x="2211342" y="228599"/>
                </a:lnTo>
                <a:lnTo>
                  <a:pt x="2184740" y="216407"/>
                </a:lnTo>
                <a:lnTo>
                  <a:pt x="2188642" y="201167"/>
                </a:lnTo>
                <a:lnTo>
                  <a:pt x="2193000" y="188975"/>
                </a:lnTo>
                <a:lnTo>
                  <a:pt x="2197694" y="176783"/>
                </a:lnTo>
                <a:lnTo>
                  <a:pt x="2202600" y="164591"/>
                </a:lnTo>
                <a:lnTo>
                  <a:pt x="2207599" y="164591"/>
                </a:lnTo>
                <a:lnTo>
                  <a:pt x="2197797" y="152399"/>
                </a:lnTo>
                <a:lnTo>
                  <a:pt x="2187726" y="152399"/>
                </a:lnTo>
                <a:lnTo>
                  <a:pt x="2177355" y="140207"/>
                </a:lnTo>
                <a:lnTo>
                  <a:pt x="2166658" y="140207"/>
                </a:lnTo>
                <a:lnTo>
                  <a:pt x="2155605" y="124967"/>
                </a:lnTo>
                <a:lnTo>
                  <a:pt x="2144168" y="124967"/>
                </a:lnTo>
                <a:lnTo>
                  <a:pt x="2132319" y="112775"/>
                </a:lnTo>
                <a:lnTo>
                  <a:pt x="2120029" y="112775"/>
                </a:lnTo>
                <a:lnTo>
                  <a:pt x="2107270" y="100583"/>
                </a:lnTo>
                <a:lnTo>
                  <a:pt x="2081975" y="100583"/>
                </a:lnTo>
                <a:lnTo>
                  <a:pt x="2069852" y="88391"/>
                </a:lnTo>
                <a:lnTo>
                  <a:pt x="2045375" y="88391"/>
                </a:lnTo>
                <a:lnTo>
                  <a:pt x="2033032" y="76199"/>
                </a:lnTo>
                <a:lnTo>
                  <a:pt x="1983097" y="76199"/>
                </a:lnTo>
                <a:lnTo>
                  <a:pt x="1970502" y="64007"/>
                </a:lnTo>
                <a:close/>
              </a:path>
              <a:path w="4286250" h="2258695">
                <a:moveTo>
                  <a:pt x="4000107" y="353567"/>
                </a:moveTo>
                <a:lnTo>
                  <a:pt x="2391960" y="353567"/>
                </a:lnTo>
                <a:lnTo>
                  <a:pt x="2427960" y="597407"/>
                </a:lnTo>
                <a:lnTo>
                  <a:pt x="2192853" y="633983"/>
                </a:lnTo>
                <a:lnTo>
                  <a:pt x="4189003" y="633983"/>
                </a:lnTo>
                <a:lnTo>
                  <a:pt x="4188520" y="621791"/>
                </a:lnTo>
                <a:lnTo>
                  <a:pt x="4187453" y="609599"/>
                </a:lnTo>
                <a:lnTo>
                  <a:pt x="4185809" y="597407"/>
                </a:lnTo>
                <a:lnTo>
                  <a:pt x="4183594" y="582167"/>
                </a:lnTo>
                <a:lnTo>
                  <a:pt x="4180814" y="582167"/>
                </a:lnTo>
                <a:lnTo>
                  <a:pt x="4177475" y="569975"/>
                </a:lnTo>
                <a:lnTo>
                  <a:pt x="4173583" y="557783"/>
                </a:lnTo>
                <a:lnTo>
                  <a:pt x="4169144" y="545591"/>
                </a:lnTo>
                <a:lnTo>
                  <a:pt x="4164165" y="533399"/>
                </a:lnTo>
                <a:lnTo>
                  <a:pt x="4158652" y="521207"/>
                </a:lnTo>
                <a:lnTo>
                  <a:pt x="4152610" y="505967"/>
                </a:lnTo>
                <a:lnTo>
                  <a:pt x="4146045" y="493775"/>
                </a:lnTo>
                <a:lnTo>
                  <a:pt x="4138965" y="481583"/>
                </a:lnTo>
                <a:lnTo>
                  <a:pt x="4131374" y="469391"/>
                </a:lnTo>
                <a:lnTo>
                  <a:pt x="4123279" y="457199"/>
                </a:lnTo>
                <a:lnTo>
                  <a:pt x="4114686" y="457199"/>
                </a:lnTo>
                <a:lnTo>
                  <a:pt x="4105602" y="445007"/>
                </a:lnTo>
                <a:lnTo>
                  <a:pt x="4096031" y="429767"/>
                </a:lnTo>
                <a:lnTo>
                  <a:pt x="4085981" y="417575"/>
                </a:lnTo>
                <a:lnTo>
                  <a:pt x="4076523" y="405383"/>
                </a:lnTo>
                <a:lnTo>
                  <a:pt x="4066687" y="405383"/>
                </a:lnTo>
                <a:lnTo>
                  <a:pt x="4056481" y="393191"/>
                </a:lnTo>
                <a:lnTo>
                  <a:pt x="4045910" y="380999"/>
                </a:lnTo>
                <a:lnTo>
                  <a:pt x="4034981" y="380999"/>
                </a:lnTo>
                <a:lnTo>
                  <a:pt x="4023700" y="368807"/>
                </a:lnTo>
                <a:lnTo>
                  <a:pt x="4012073" y="368807"/>
                </a:lnTo>
                <a:lnTo>
                  <a:pt x="4000107" y="353567"/>
                </a:lnTo>
                <a:close/>
              </a:path>
              <a:path w="4286250" h="2258695">
                <a:moveTo>
                  <a:pt x="3878193" y="304799"/>
                </a:moveTo>
                <a:lnTo>
                  <a:pt x="3832361" y="304799"/>
                </a:lnTo>
                <a:lnTo>
                  <a:pt x="3833252" y="316991"/>
                </a:lnTo>
                <a:lnTo>
                  <a:pt x="3833546" y="329183"/>
                </a:lnTo>
                <a:lnTo>
                  <a:pt x="3935411" y="329183"/>
                </a:lnTo>
                <a:lnTo>
                  <a:pt x="3921542" y="316991"/>
                </a:lnTo>
                <a:lnTo>
                  <a:pt x="3892927" y="316991"/>
                </a:lnTo>
                <a:lnTo>
                  <a:pt x="3878193" y="304799"/>
                </a:lnTo>
                <a:close/>
              </a:path>
              <a:path w="4286250" h="2258695">
                <a:moveTo>
                  <a:pt x="2881662" y="164591"/>
                </a:moveTo>
                <a:lnTo>
                  <a:pt x="2244324" y="164591"/>
                </a:lnTo>
                <a:lnTo>
                  <a:pt x="2237168" y="176783"/>
                </a:lnTo>
                <a:lnTo>
                  <a:pt x="2230669" y="176783"/>
                </a:lnTo>
                <a:lnTo>
                  <a:pt x="2224831" y="188975"/>
                </a:lnTo>
                <a:lnTo>
                  <a:pt x="2219661" y="201167"/>
                </a:lnTo>
                <a:lnTo>
                  <a:pt x="2215163" y="216407"/>
                </a:lnTo>
                <a:lnTo>
                  <a:pt x="2211342" y="228599"/>
                </a:lnTo>
                <a:lnTo>
                  <a:pt x="3782330" y="228599"/>
                </a:lnTo>
                <a:lnTo>
                  <a:pt x="3777161" y="216407"/>
                </a:lnTo>
                <a:lnTo>
                  <a:pt x="3771467" y="201167"/>
                </a:lnTo>
                <a:lnTo>
                  <a:pt x="3765254" y="201167"/>
                </a:lnTo>
                <a:lnTo>
                  <a:pt x="3758529" y="188975"/>
                </a:lnTo>
                <a:lnTo>
                  <a:pt x="2901620" y="188975"/>
                </a:lnTo>
                <a:lnTo>
                  <a:pt x="2881662" y="164591"/>
                </a:lnTo>
                <a:close/>
              </a:path>
              <a:path w="4286250" h="2258695">
                <a:moveTo>
                  <a:pt x="3697628" y="112775"/>
                </a:moveTo>
                <a:lnTo>
                  <a:pt x="2962275" y="112775"/>
                </a:lnTo>
                <a:lnTo>
                  <a:pt x="2957690" y="124967"/>
                </a:lnTo>
                <a:lnTo>
                  <a:pt x="2948302" y="124967"/>
                </a:lnTo>
                <a:lnTo>
                  <a:pt x="2939362" y="140207"/>
                </a:lnTo>
                <a:lnTo>
                  <a:pt x="2930877" y="152399"/>
                </a:lnTo>
                <a:lnTo>
                  <a:pt x="2922854" y="164591"/>
                </a:lnTo>
                <a:lnTo>
                  <a:pt x="2915299" y="164591"/>
                </a:lnTo>
                <a:lnTo>
                  <a:pt x="2908219" y="176783"/>
                </a:lnTo>
                <a:lnTo>
                  <a:pt x="2901620" y="188975"/>
                </a:lnTo>
                <a:lnTo>
                  <a:pt x="3758529" y="188975"/>
                </a:lnTo>
                <a:lnTo>
                  <a:pt x="3751298" y="176783"/>
                </a:lnTo>
                <a:lnTo>
                  <a:pt x="3743566" y="164591"/>
                </a:lnTo>
                <a:lnTo>
                  <a:pt x="3735341" y="152399"/>
                </a:lnTo>
                <a:lnTo>
                  <a:pt x="3726629" y="152399"/>
                </a:lnTo>
                <a:lnTo>
                  <a:pt x="3717435" y="140207"/>
                </a:lnTo>
                <a:lnTo>
                  <a:pt x="3707766" y="124967"/>
                </a:lnTo>
                <a:lnTo>
                  <a:pt x="3697628" y="112775"/>
                </a:lnTo>
                <a:close/>
              </a:path>
              <a:path w="4286250" h="2258695">
                <a:moveTo>
                  <a:pt x="2924350" y="100583"/>
                </a:moveTo>
                <a:lnTo>
                  <a:pt x="2295131" y="100583"/>
                </a:lnTo>
                <a:lnTo>
                  <a:pt x="2285735" y="112775"/>
                </a:lnTo>
                <a:lnTo>
                  <a:pt x="2276725" y="124967"/>
                </a:lnTo>
                <a:lnTo>
                  <a:pt x="2268112" y="124967"/>
                </a:lnTo>
                <a:lnTo>
                  <a:pt x="2259910" y="140207"/>
                </a:lnTo>
                <a:lnTo>
                  <a:pt x="2252131" y="152399"/>
                </a:lnTo>
                <a:lnTo>
                  <a:pt x="2244788" y="164591"/>
                </a:lnTo>
                <a:lnTo>
                  <a:pt x="2888491" y="164591"/>
                </a:lnTo>
                <a:lnTo>
                  <a:pt x="2895577" y="152399"/>
                </a:lnTo>
                <a:lnTo>
                  <a:pt x="2910089" y="124967"/>
                </a:lnTo>
                <a:lnTo>
                  <a:pt x="2917304" y="112775"/>
                </a:lnTo>
                <a:lnTo>
                  <a:pt x="2924350" y="100583"/>
                </a:lnTo>
                <a:close/>
              </a:path>
              <a:path w="4286250" h="2258695">
                <a:moveTo>
                  <a:pt x="3664461" y="88391"/>
                </a:moveTo>
                <a:lnTo>
                  <a:pt x="3002916" y="88391"/>
                </a:lnTo>
                <a:lnTo>
                  <a:pt x="2988156" y="100583"/>
                </a:lnTo>
                <a:lnTo>
                  <a:pt x="2973979" y="112775"/>
                </a:lnTo>
                <a:lnTo>
                  <a:pt x="3687027" y="112775"/>
                </a:lnTo>
                <a:lnTo>
                  <a:pt x="3675969" y="100583"/>
                </a:lnTo>
                <a:lnTo>
                  <a:pt x="3664461" y="88391"/>
                </a:lnTo>
                <a:close/>
              </a:path>
              <a:path w="4286250" h="2258695">
                <a:moveTo>
                  <a:pt x="2911523" y="76199"/>
                </a:moveTo>
                <a:lnTo>
                  <a:pt x="2325503" y="76199"/>
                </a:lnTo>
                <a:lnTo>
                  <a:pt x="2315027" y="88391"/>
                </a:lnTo>
                <a:lnTo>
                  <a:pt x="2304899" y="100583"/>
                </a:lnTo>
                <a:lnTo>
                  <a:pt x="2931120" y="100583"/>
                </a:lnTo>
                <a:lnTo>
                  <a:pt x="2921491" y="88391"/>
                </a:lnTo>
                <a:lnTo>
                  <a:pt x="2911523" y="76199"/>
                </a:lnTo>
                <a:close/>
              </a:path>
              <a:path w="4286250" h="2258695">
                <a:moveTo>
                  <a:pt x="3599039" y="48767"/>
                </a:moveTo>
                <a:lnTo>
                  <a:pt x="3067184" y="48767"/>
                </a:lnTo>
                <a:lnTo>
                  <a:pt x="3050392" y="64007"/>
                </a:lnTo>
                <a:lnTo>
                  <a:pt x="3034064" y="76199"/>
                </a:lnTo>
                <a:lnTo>
                  <a:pt x="3018228" y="88391"/>
                </a:lnTo>
                <a:lnTo>
                  <a:pt x="3652509" y="88391"/>
                </a:lnTo>
                <a:lnTo>
                  <a:pt x="3640120" y="76199"/>
                </a:lnTo>
                <a:lnTo>
                  <a:pt x="3626711" y="64007"/>
                </a:lnTo>
                <a:lnTo>
                  <a:pt x="3613012" y="64007"/>
                </a:lnTo>
                <a:lnTo>
                  <a:pt x="3599039" y="48767"/>
                </a:lnTo>
                <a:close/>
              </a:path>
              <a:path w="4286250" h="2258695">
                <a:moveTo>
                  <a:pt x="2890604" y="64007"/>
                </a:moveTo>
                <a:lnTo>
                  <a:pt x="2347446" y="64007"/>
                </a:lnTo>
                <a:lnTo>
                  <a:pt x="2336313" y="76199"/>
                </a:lnTo>
                <a:lnTo>
                  <a:pt x="2901224" y="76199"/>
                </a:lnTo>
                <a:lnTo>
                  <a:pt x="2890604" y="64007"/>
                </a:lnTo>
                <a:close/>
              </a:path>
              <a:path w="4286250" h="2258695">
                <a:moveTo>
                  <a:pt x="2868435" y="48767"/>
                </a:moveTo>
                <a:lnTo>
                  <a:pt x="2370627" y="48767"/>
                </a:lnTo>
                <a:lnTo>
                  <a:pt x="2358888" y="64007"/>
                </a:lnTo>
                <a:lnTo>
                  <a:pt x="2879671" y="64007"/>
                </a:lnTo>
                <a:lnTo>
                  <a:pt x="2868435" y="48767"/>
                </a:lnTo>
                <a:close/>
              </a:path>
              <a:path w="4286250" h="2258695">
                <a:moveTo>
                  <a:pt x="2845088" y="36575"/>
                </a:moveTo>
                <a:lnTo>
                  <a:pt x="2394946" y="36575"/>
                </a:lnTo>
                <a:lnTo>
                  <a:pt x="2382651" y="48767"/>
                </a:lnTo>
                <a:lnTo>
                  <a:pt x="2856904" y="48767"/>
                </a:lnTo>
                <a:lnTo>
                  <a:pt x="2845088" y="36575"/>
                </a:lnTo>
                <a:close/>
              </a:path>
              <a:path w="4286250" h="2258695">
                <a:moveTo>
                  <a:pt x="3570333" y="36575"/>
                </a:moveTo>
                <a:lnTo>
                  <a:pt x="3102040" y="36575"/>
                </a:lnTo>
                <a:lnTo>
                  <a:pt x="3084410" y="48767"/>
                </a:lnTo>
                <a:lnTo>
                  <a:pt x="3584807" y="48767"/>
                </a:lnTo>
                <a:lnTo>
                  <a:pt x="3570333" y="36575"/>
                </a:lnTo>
                <a:close/>
              </a:path>
              <a:path w="4286250" h="2258695">
                <a:moveTo>
                  <a:pt x="2808016" y="24383"/>
                </a:moveTo>
                <a:lnTo>
                  <a:pt x="2430198" y="24383"/>
                </a:lnTo>
                <a:lnTo>
                  <a:pt x="2418325" y="36575"/>
                </a:lnTo>
                <a:lnTo>
                  <a:pt x="2820634" y="36575"/>
                </a:lnTo>
                <a:lnTo>
                  <a:pt x="2808016" y="24383"/>
                </a:lnTo>
                <a:close/>
              </a:path>
              <a:path w="4286250" h="2258695">
                <a:moveTo>
                  <a:pt x="3540717" y="24383"/>
                </a:moveTo>
                <a:lnTo>
                  <a:pt x="3138392" y="24383"/>
                </a:lnTo>
                <a:lnTo>
                  <a:pt x="3120044" y="36575"/>
                </a:lnTo>
                <a:lnTo>
                  <a:pt x="3555631" y="36575"/>
                </a:lnTo>
                <a:lnTo>
                  <a:pt x="3540717" y="24383"/>
                </a:lnTo>
                <a:close/>
              </a:path>
              <a:path w="4286250" h="2258695">
                <a:moveTo>
                  <a:pt x="2770129" y="12191"/>
                </a:moveTo>
                <a:lnTo>
                  <a:pt x="2466484" y="12191"/>
                </a:lnTo>
                <a:lnTo>
                  <a:pt x="2454284" y="24383"/>
                </a:lnTo>
                <a:lnTo>
                  <a:pt x="2782426" y="24383"/>
                </a:lnTo>
                <a:lnTo>
                  <a:pt x="2770129" y="12191"/>
                </a:lnTo>
                <a:close/>
              </a:path>
              <a:path w="4286250" h="2258695">
                <a:moveTo>
                  <a:pt x="3494860" y="12191"/>
                </a:moveTo>
                <a:lnTo>
                  <a:pt x="3176004" y="12191"/>
                </a:lnTo>
                <a:lnTo>
                  <a:pt x="3157055" y="24383"/>
                </a:lnTo>
                <a:lnTo>
                  <a:pt x="3510316" y="24383"/>
                </a:lnTo>
                <a:lnTo>
                  <a:pt x="3494860" y="12191"/>
                </a:lnTo>
                <a:close/>
              </a:path>
              <a:path w="4286250" h="2258695">
                <a:moveTo>
                  <a:pt x="2720248" y="0"/>
                </a:moveTo>
                <a:lnTo>
                  <a:pt x="2516202" y="0"/>
                </a:lnTo>
                <a:lnTo>
                  <a:pt x="2503647" y="12191"/>
                </a:lnTo>
                <a:lnTo>
                  <a:pt x="2732805" y="12191"/>
                </a:lnTo>
                <a:lnTo>
                  <a:pt x="2720248" y="0"/>
                </a:lnTo>
                <a:close/>
              </a:path>
              <a:path w="4286250" h="2258695">
                <a:moveTo>
                  <a:pt x="3447657" y="0"/>
                </a:moveTo>
                <a:lnTo>
                  <a:pt x="3234262" y="0"/>
                </a:lnTo>
                <a:lnTo>
                  <a:pt x="3214637" y="12191"/>
                </a:lnTo>
                <a:lnTo>
                  <a:pt x="3463515" y="12191"/>
                </a:lnTo>
                <a:lnTo>
                  <a:pt x="3447657" y="0"/>
                </a:lnTo>
                <a:close/>
              </a:path>
            </a:pathLst>
          </a:custGeom>
          <a:solidFill>
            <a:srgbClr val="D3E7B8"/>
          </a:solidFill>
        </p:spPr>
        <p:txBody>
          <a:bodyPr wrap="square" lIns="0" tIns="0" rIns="0" bIns="0" rtlCol="0"/>
          <a:lstStyle/>
          <a:p>
            <a:endParaRPr sz="1539"/>
          </a:p>
        </p:txBody>
      </p:sp>
      <p:sp>
        <p:nvSpPr>
          <p:cNvPr id="7" name="object 7"/>
          <p:cNvSpPr/>
          <p:nvPr/>
        </p:nvSpPr>
        <p:spPr>
          <a:xfrm>
            <a:off x="1082810" y="6072131"/>
            <a:ext cx="23887" cy="23590"/>
          </a:xfrm>
          <a:prstGeom prst="rect">
            <a:avLst/>
          </a:prstGeom>
          <a:blipFill>
            <a:blip r:embed="rId5" cstate="print"/>
            <a:stretch>
              <a:fillRect/>
            </a:stretch>
          </a:blipFill>
        </p:spPr>
        <p:txBody>
          <a:bodyPr wrap="square" lIns="0" tIns="0" rIns="0" bIns="0" rtlCol="0"/>
          <a:lstStyle/>
          <a:p>
            <a:endParaRPr sz="1539"/>
          </a:p>
        </p:txBody>
      </p:sp>
      <p:sp>
        <p:nvSpPr>
          <p:cNvPr id="8" name="object 8"/>
          <p:cNvSpPr/>
          <p:nvPr/>
        </p:nvSpPr>
        <p:spPr>
          <a:xfrm>
            <a:off x="522279" y="4418120"/>
            <a:ext cx="3713403" cy="1988656"/>
          </a:xfrm>
          <a:prstGeom prst="rect">
            <a:avLst/>
          </a:prstGeom>
          <a:blipFill>
            <a:blip r:embed="rId6" cstate="print"/>
            <a:stretch>
              <a:fillRect/>
            </a:stretch>
          </a:blipFill>
        </p:spPr>
        <p:txBody>
          <a:bodyPr wrap="square" lIns="0" tIns="0" rIns="0" bIns="0" rtlCol="0"/>
          <a:lstStyle/>
          <a:p>
            <a:endParaRPr sz="1539"/>
          </a:p>
        </p:txBody>
      </p:sp>
      <p:sp>
        <p:nvSpPr>
          <p:cNvPr id="9" name="object 9"/>
          <p:cNvSpPr/>
          <p:nvPr/>
        </p:nvSpPr>
        <p:spPr>
          <a:xfrm>
            <a:off x="2736372" y="4712404"/>
            <a:ext cx="1207531" cy="575761"/>
          </a:xfrm>
          <a:prstGeom prst="rect">
            <a:avLst/>
          </a:prstGeom>
          <a:blipFill>
            <a:blip r:embed="rId7" cstate="print"/>
            <a:stretch>
              <a:fillRect/>
            </a:stretch>
          </a:blipFill>
        </p:spPr>
        <p:txBody>
          <a:bodyPr wrap="square" lIns="0" tIns="0" rIns="0" bIns="0" rtlCol="0"/>
          <a:lstStyle/>
          <a:p>
            <a:endParaRPr sz="1539"/>
          </a:p>
        </p:txBody>
      </p:sp>
      <p:sp>
        <p:nvSpPr>
          <p:cNvPr id="10" name="object 10"/>
          <p:cNvSpPr/>
          <p:nvPr/>
        </p:nvSpPr>
        <p:spPr>
          <a:xfrm>
            <a:off x="1481953" y="5348185"/>
            <a:ext cx="183668" cy="183675"/>
          </a:xfrm>
          <a:prstGeom prst="rect">
            <a:avLst/>
          </a:prstGeom>
          <a:blipFill>
            <a:blip r:embed="rId8" cstate="print"/>
            <a:stretch>
              <a:fillRect/>
            </a:stretch>
          </a:blipFill>
        </p:spPr>
        <p:txBody>
          <a:bodyPr wrap="square" lIns="0" tIns="0" rIns="0" bIns="0" rtlCol="0"/>
          <a:lstStyle/>
          <a:p>
            <a:endParaRPr sz="1539"/>
          </a:p>
        </p:txBody>
      </p:sp>
      <p:sp>
        <p:nvSpPr>
          <p:cNvPr id="11" name="object 11"/>
          <p:cNvSpPr/>
          <p:nvPr/>
        </p:nvSpPr>
        <p:spPr>
          <a:xfrm>
            <a:off x="2390872" y="4750186"/>
            <a:ext cx="231810" cy="231805"/>
          </a:xfrm>
          <a:prstGeom prst="rect">
            <a:avLst/>
          </a:prstGeom>
          <a:blipFill>
            <a:blip r:embed="rId9" cstate="print"/>
            <a:stretch>
              <a:fillRect/>
            </a:stretch>
          </a:blipFill>
        </p:spPr>
        <p:txBody>
          <a:bodyPr wrap="square" lIns="0" tIns="0" rIns="0" bIns="0" rtlCol="0"/>
          <a:lstStyle/>
          <a:p>
            <a:endParaRPr sz="1539"/>
          </a:p>
        </p:txBody>
      </p:sp>
      <p:sp>
        <p:nvSpPr>
          <p:cNvPr id="12" name="object 12"/>
          <p:cNvSpPr/>
          <p:nvPr/>
        </p:nvSpPr>
        <p:spPr>
          <a:xfrm>
            <a:off x="1032039" y="5532249"/>
            <a:ext cx="367568" cy="367578"/>
          </a:xfrm>
          <a:prstGeom prst="rect">
            <a:avLst/>
          </a:prstGeom>
          <a:blipFill>
            <a:blip r:embed="rId10" cstate="print"/>
            <a:stretch>
              <a:fillRect/>
            </a:stretch>
          </a:blipFill>
        </p:spPr>
        <p:txBody>
          <a:bodyPr wrap="square" lIns="0" tIns="0" rIns="0" bIns="0" rtlCol="0"/>
          <a:lstStyle/>
          <a:p>
            <a:endParaRPr sz="1539"/>
          </a:p>
        </p:txBody>
      </p:sp>
      <p:sp>
        <p:nvSpPr>
          <p:cNvPr id="13" name="object 13"/>
          <p:cNvSpPr/>
          <p:nvPr/>
        </p:nvSpPr>
        <p:spPr>
          <a:xfrm>
            <a:off x="944451" y="3971524"/>
            <a:ext cx="1148654" cy="816383"/>
          </a:xfrm>
          <a:prstGeom prst="rect">
            <a:avLst/>
          </a:prstGeom>
          <a:blipFill>
            <a:blip r:embed="rId11" cstate="print"/>
            <a:stretch>
              <a:fillRect/>
            </a:stretch>
          </a:blipFill>
        </p:spPr>
        <p:txBody>
          <a:bodyPr wrap="square" lIns="0" tIns="0" rIns="0" bIns="0" rtlCol="0"/>
          <a:lstStyle/>
          <a:p>
            <a:endParaRPr sz="1539"/>
          </a:p>
        </p:txBody>
      </p:sp>
      <p:sp>
        <p:nvSpPr>
          <p:cNvPr id="14" name="object 14"/>
          <p:cNvSpPr/>
          <p:nvPr/>
        </p:nvSpPr>
        <p:spPr>
          <a:xfrm>
            <a:off x="944451" y="4496420"/>
            <a:ext cx="1148654" cy="623746"/>
          </a:xfrm>
          <a:prstGeom prst="rect">
            <a:avLst/>
          </a:prstGeom>
          <a:blipFill>
            <a:blip r:embed="rId12" cstate="print"/>
            <a:stretch>
              <a:fillRect/>
            </a:stretch>
          </a:blipFill>
        </p:spPr>
        <p:txBody>
          <a:bodyPr wrap="square" lIns="0" tIns="0" rIns="0" bIns="0" rtlCol="0"/>
          <a:lstStyle/>
          <a:p>
            <a:endParaRPr sz="1539"/>
          </a:p>
        </p:txBody>
      </p:sp>
      <p:sp>
        <p:nvSpPr>
          <p:cNvPr id="15" name="object 15"/>
          <p:cNvSpPr/>
          <p:nvPr/>
        </p:nvSpPr>
        <p:spPr>
          <a:xfrm>
            <a:off x="944451" y="4472591"/>
            <a:ext cx="1148654" cy="354107"/>
          </a:xfrm>
          <a:prstGeom prst="rect">
            <a:avLst/>
          </a:prstGeom>
          <a:blipFill>
            <a:blip r:embed="rId13" cstate="print"/>
            <a:stretch>
              <a:fillRect/>
            </a:stretch>
          </a:blipFill>
        </p:spPr>
        <p:txBody>
          <a:bodyPr wrap="square" lIns="0" tIns="0" rIns="0" bIns="0" rtlCol="0"/>
          <a:lstStyle/>
          <a:p>
            <a:endParaRPr sz="1539"/>
          </a:p>
        </p:txBody>
      </p:sp>
      <p:sp>
        <p:nvSpPr>
          <p:cNvPr id="16" name="object 16"/>
          <p:cNvSpPr/>
          <p:nvPr/>
        </p:nvSpPr>
        <p:spPr>
          <a:xfrm>
            <a:off x="1726626" y="4646625"/>
            <a:ext cx="119160" cy="82577"/>
          </a:xfrm>
          <a:prstGeom prst="rect">
            <a:avLst/>
          </a:prstGeom>
          <a:blipFill>
            <a:blip r:embed="rId14" cstate="print"/>
            <a:stretch>
              <a:fillRect/>
            </a:stretch>
          </a:blipFill>
        </p:spPr>
        <p:txBody>
          <a:bodyPr wrap="square" lIns="0" tIns="0" rIns="0" bIns="0" rtlCol="0"/>
          <a:lstStyle/>
          <a:p>
            <a:endParaRPr sz="1539"/>
          </a:p>
        </p:txBody>
      </p:sp>
      <p:sp>
        <p:nvSpPr>
          <p:cNvPr id="17" name="object 17"/>
          <p:cNvSpPr txBox="1"/>
          <p:nvPr/>
        </p:nvSpPr>
        <p:spPr>
          <a:xfrm>
            <a:off x="1346427" y="4702433"/>
            <a:ext cx="1508434" cy="1098634"/>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a:p>
            <a:pPr>
              <a:lnSpc>
                <a:spcPct val="100000"/>
              </a:lnSpc>
            </a:pPr>
            <a:endParaRPr sz="1710">
              <a:latin typeface="Times New Roman"/>
              <a:cs typeface="Times New Roman"/>
            </a:endParaRPr>
          </a:p>
          <a:p>
            <a:pPr>
              <a:spcBef>
                <a:spcPts val="7"/>
              </a:spcBef>
            </a:pPr>
            <a:endParaRPr sz="2095">
              <a:latin typeface="Times New Roman"/>
              <a:cs typeface="Times New Roman"/>
            </a:endParaRPr>
          </a:p>
          <a:p>
            <a:pPr marL="483260"/>
            <a:r>
              <a:rPr sz="1667" spc="9" dirty="0">
                <a:solidFill>
                  <a:srgbClr val="156FB8"/>
                </a:solidFill>
                <a:latin typeface="Arial"/>
                <a:cs typeface="Arial"/>
              </a:rPr>
              <a:t>ENG-W</a:t>
            </a:r>
            <a:r>
              <a:rPr sz="1667" spc="-115" dirty="0">
                <a:solidFill>
                  <a:srgbClr val="156FB8"/>
                </a:solidFill>
                <a:latin typeface="Arial"/>
                <a:cs typeface="Arial"/>
              </a:rPr>
              <a:t>P</a:t>
            </a:r>
            <a:r>
              <a:rPr sz="1667" spc="9" dirty="0">
                <a:solidFill>
                  <a:srgbClr val="156FB8"/>
                </a:solidFill>
                <a:latin typeface="Arial"/>
                <a:cs typeface="Arial"/>
              </a:rPr>
              <a:t>A</a:t>
            </a:r>
            <a:endParaRPr sz="1667">
              <a:latin typeface="Arial"/>
              <a:cs typeface="Arial"/>
            </a:endParaRPr>
          </a:p>
        </p:txBody>
      </p:sp>
      <p:sp>
        <p:nvSpPr>
          <p:cNvPr id="18" name="object 18"/>
          <p:cNvSpPr/>
          <p:nvPr/>
        </p:nvSpPr>
        <p:spPr>
          <a:xfrm>
            <a:off x="4911618" y="2089163"/>
            <a:ext cx="3664211" cy="3052549"/>
          </a:xfrm>
          <a:prstGeom prst="rect">
            <a:avLst/>
          </a:prstGeom>
          <a:blipFill>
            <a:blip r:embed="rId15" cstate="print"/>
            <a:stretch>
              <a:fillRect/>
            </a:stretch>
          </a:blipFill>
        </p:spPr>
        <p:txBody>
          <a:bodyPr wrap="square" lIns="0" tIns="0" rIns="0" bIns="0" rtlCol="0"/>
          <a:lstStyle/>
          <a:p>
            <a:endParaRPr sz="1539"/>
          </a:p>
        </p:txBody>
      </p:sp>
    </p:spTree>
    <p:extLst>
      <p:ext uri="{BB962C8B-B14F-4D97-AF65-F5344CB8AC3E}">
        <p14:creationId xmlns:p14="http://schemas.microsoft.com/office/powerpoint/2010/main" val="798895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7644487" cy="421013"/>
          </a:xfrm>
          <a:prstGeom prst="rect">
            <a:avLst/>
          </a:prstGeom>
        </p:spPr>
        <p:txBody>
          <a:bodyPr vert="horz" wrap="square" lIns="0" tIns="0" rIns="0" bIns="0" rtlCol="0">
            <a:spAutoFit/>
          </a:bodyPr>
          <a:lstStyle/>
          <a:p>
            <a:pPr marL="3983907"/>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86" dirty="0">
                <a:latin typeface="Times New Roman"/>
                <a:cs typeface="Times New Roman"/>
              </a:rPr>
              <a:t> </a:t>
            </a:r>
            <a:r>
              <a:rPr spc="13" dirty="0"/>
              <a:t>Soc</a:t>
            </a:r>
            <a:r>
              <a:rPr spc="17" dirty="0"/>
              <a:t>k</a:t>
            </a:r>
            <a:r>
              <a:rPr spc="9" dirty="0"/>
              <a:t>e</a:t>
            </a:r>
            <a:r>
              <a:rPr spc="4" dirty="0"/>
              <a:t>t</a:t>
            </a:r>
            <a:r>
              <a:rPr spc="77" dirty="0">
                <a:latin typeface="Times New Roman"/>
                <a:cs typeface="Times New Roman"/>
              </a:rPr>
              <a:t> </a:t>
            </a:r>
            <a:r>
              <a:rPr spc="13" dirty="0"/>
              <a:t>Ser</a:t>
            </a:r>
            <a:r>
              <a:rPr spc="17" dirty="0"/>
              <a:t>v</a:t>
            </a:r>
            <a:r>
              <a:rPr spc="4" dirty="0"/>
              <a:t>er</a:t>
            </a:r>
          </a:p>
        </p:txBody>
      </p:sp>
      <p:sp>
        <p:nvSpPr>
          <p:cNvPr id="4" name="object 4"/>
          <p:cNvSpPr txBox="1"/>
          <p:nvPr/>
        </p:nvSpPr>
        <p:spPr>
          <a:xfrm>
            <a:off x="771343" y="1325380"/>
            <a:ext cx="3879141" cy="818237"/>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9" dirty="0">
                <a:solidFill>
                  <a:srgbClr val="192450"/>
                </a:solidFill>
                <a:latin typeface="Arial"/>
                <a:cs typeface="Arial"/>
              </a:rPr>
              <a:t>S</a:t>
            </a:r>
            <a:r>
              <a:rPr sz="1667" dirty="0">
                <a:solidFill>
                  <a:srgbClr val="192450"/>
                </a:solidFill>
                <a:latin typeface="Arial"/>
                <a:cs typeface="Arial"/>
              </a:rPr>
              <a:t>o</a:t>
            </a:r>
            <a:r>
              <a:rPr sz="1667" spc="4" dirty="0">
                <a:solidFill>
                  <a:srgbClr val="192450"/>
                </a:solidFill>
                <a:latin typeface="Arial"/>
                <a:cs typeface="Arial"/>
              </a:rPr>
              <a:t>cket</a:t>
            </a:r>
            <a:r>
              <a:rPr sz="1667" spc="56" dirty="0">
                <a:solidFill>
                  <a:srgbClr val="192450"/>
                </a:solidFill>
                <a:latin typeface="Times New Roman"/>
                <a:cs typeface="Times New Roman"/>
              </a:rPr>
              <a:t> </a:t>
            </a:r>
            <a:r>
              <a:rPr sz="1667" spc="4" dirty="0">
                <a:solidFill>
                  <a:srgbClr val="192450"/>
                </a:solidFill>
                <a:latin typeface="Arial"/>
                <a:cs typeface="Arial"/>
              </a:rPr>
              <a:t>cl</a:t>
            </a:r>
            <a:r>
              <a:rPr sz="1667" spc="-9" dirty="0">
                <a:solidFill>
                  <a:srgbClr val="192450"/>
                </a:solidFill>
                <a:latin typeface="Arial"/>
                <a:cs typeface="Arial"/>
              </a:rPr>
              <a:t>i</a:t>
            </a:r>
            <a:r>
              <a:rPr sz="1667" spc="4" dirty="0">
                <a:solidFill>
                  <a:srgbClr val="192450"/>
                </a:solidFill>
                <a:latin typeface="Arial"/>
                <a:cs typeface="Arial"/>
              </a:rPr>
              <a:t>e</a:t>
            </a:r>
            <a:r>
              <a:rPr sz="1667" spc="-4" dirty="0">
                <a:solidFill>
                  <a:srgbClr val="192450"/>
                </a:solidFill>
                <a:latin typeface="Arial"/>
                <a:cs typeface="Arial"/>
              </a:rPr>
              <a:t>n</a:t>
            </a:r>
            <a:r>
              <a:rPr sz="1667" spc="4" dirty="0">
                <a:solidFill>
                  <a:srgbClr val="192450"/>
                </a:solidFill>
                <a:latin typeface="Arial"/>
                <a:cs typeface="Arial"/>
              </a:rPr>
              <a:t>t:</a:t>
            </a:r>
            <a:endParaRPr sz="1667">
              <a:latin typeface="Arial"/>
              <a:cs typeface="Arial"/>
            </a:endParaRPr>
          </a:p>
          <a:p>
            <a:pPr marL="513667" lvl="1" indent="-168326">
              <a:spcBef>
                <a:spcPts val="569"/>
              </a:spcBef>
              <a:buClr>
                <a:srgbClr val="192450"/>
              </a:buClr>
              <a:buFont typeface="Arial"/>
              <a:buChar char="•"/>
              <a:tabLst>
                <a:tab pos="514210" algn="l"/>
              </a:tabLst>
            </a:pPr>
            <a:r>
              <a:rPr sz="1325" dirty="0">
                <a:solidFill>
                  <a:srgbClr val="37A9DB"/>
                </a:solidFill>
                <a:latin typeface="Arial"/>
                <a:cs typeface="Arial"/>
              </a:rPr>
              <a:t>I</a:t>
            </a:r>
            <a:r>
              <a:rPr sz="1325" spc="-13" dirty="0">
                <a:solidFill>
                  <a:srgbClr val="37A9DB"/>
                </a:solidFill>
                <a:latin typeface="Arial"/>
                <a:cs typeface="Arial"/>
              </a:rPr>
              <a:t>n</a:t>
            </a:r>
            <a:r>
              <a:rPr sz="1325" spc="-9" dirty="0">
                <a:solidFill>
                  <a:srgbClr val="37A9DB"/>
                </a:solidFill>
                <a:latin typeface="Arial"/>
                <a:cs typeface="Arial"/>
              </a:rPr>
              <a:t>s</a:t>
            </a:r>
            <a:r>
              <a:rPr sz="1325" spc="-13" dirty="0">
                <a:solidFill>
                  <a:srgbClr val="37A9DB"/>
                </a:solidFill>
                <a:latin typeface="Arial"/>
                <a:cs typeface="Arial"/>
              </a:rPr>
              <a:t>er</a:t>
            </a:r>
            <a:r>
              <a:rPr sz="1325" spc="-4" dirty="0">
                <a:solidFill>
                  <a:srgbClr val="37A9DB"/>
                </a:solidFill>
                <a:latin typeface="Arial"/>
                <a:cs typeface="Arial"/>
              </a:rPr>
              <a:t>t</a:t>
            </a:r>
            <a:r>
              <a:rPr sz="1325" dirty="0">
                <a:solidFill>
                  <a:srgbClr val="37A9DB"/>
                </a:solidFill>
                <a:latin typeface="Times New Roman"/>
                <a:cs typeface="Times New Roman"/>
              </a:rPr>
              <a:t> </a:t>
            </a:r>
            <a:r>
              <a:rPr sz="1325" dirty="0">
                <a:solidFill>
                  <a:srgbClr val="37A9DB"/>
                </a:solidFill>
                <a:latin typeface="Arial"/>
                <a:cs typeface="Arial"/>
              </a:rPr>
              <a:t>t</a:t>
            </a:r>
            <a:r>
              <a:rPr sz="1325" spc="-13" dirty="0">
                <a:solidFill>
                  <a:srgbClr val="37A9DB"/>
                </a:solidFill>
                <a:latin typeface="Arial"/>
                <a:cs typeface="Arial"/>
              </a:rPr>
              <a:t>h</a:t>
            </a:r>
            <a:r>
              <a:rPr sz="1325" spc="-9" dirty="0">
                <a:solidFill>
                  <a:srgbClr val="37A9DB"/>
                </a:solidFill>
                <a:latin typeface="Arial"/>
                <a:cs typeface="Arial"/>
              </a:rPr>
              <a:t>e</a:t>
            </a:r>
            <a:r>
              <a:rPr sz="1325" spc="21" dirty="0">
                <a:solidFill>
                  <a:srgbClr val="37A9DB"/>
                </a:solidFill>
                <a:latin typeface="Times New Roman"/>
                <a:cs typeface="Times New Roman"/>
              </a:rPr>
              <a:t> </a:t>
            </a:r>
            <a:r>
              <a:rPr sz="1325" b="1" spc="-17" dirty="0">
                <a:solidFill>
                  <a:srgbClr val="37A9DB"/>
                </a:solidFill>
                <a:latin typeface="Arial"/>
                <a:cs typeface="Arial"/>
              </a:rPr>
              <a:t>modu</a:t>
            </a:r>
            <a:r>
              <a:rPr sz="1325" b="1" dirty="0">
                <a:solidFill>
                  <a:srgbClr val="37A9DB"/>
                </a:solidFill>
                <a:latin typeface="Arial"/>
                <a:cs typeface="Arial"/>
              </a:rPr>
              <a:t>l</a:t>
            </a:r>
            <a:r>
              <a:rPr sz="1325" b="1" spc="-13" dirty="0">
                <a:solidFill>
                  <a:srgbClr val="37A9DB"/>
                </a:solidFill>
                <a:latin typeface="Arial"/>
                <a:cs typeface="Arial"/>
              </a:rPr>
              <a:t>e</a:t>
            </a:r>
            <a:r>
              <a:rPr sz="1325" b="1" spc="-47" dirty="0">
                <a:solidFill>
                  <a:srgbClr val="37A9DB"/>
                </a:solidFill>
                <a:latin typeface="Arial"/>
                <a:cs typeface="Arial"/>
              </a:rPr>
              <a:t>’</a:t>
            </a:r>
            <a:r>
              <a:rPr sz="1325" b="1" spc="-9" dirty="0">
                <a:solidFill>
                  <a:srgbClr val="37A9DB"/>
                </a:solidFill>
                <a:latin typeface="Arial"/>
                <a:cs typeface="Arial"/>
              </a:rPr>
              <a:t>s</a:t>
            </a:r>
            <a:r>
              <a:rPr sz="1325" b="1" spc="-9" dirty="0">
                <a:solidFill>
                  <a:srgbClr val="37A9DB"/>
                </a:solidFill>
                <a:latin typeface="Times New Roman"/>
                <a:cs typeface="Times New Roman"/>
              </a:rPr>
              <a:t> </a:t>
            </a:r>
            <a:r>
              <a:rPr sz="1325" b="1" dirty="0">
                <a:solidFill>
                  <a:srgbClr val="37A9DB"/>
                </a:solidFill>
                <a:latin typeface="Arial"/>
                <a:cs typeface="Arial"/>
              </a:rPr>
              <a:t>I</a:t>
            </a:r>
            <a:r>
              <a:rPr sz="1325" b="1" spc="-13" dirty="0">
                <a:solidFill>
                  <a:srgbClr val="37A9DB"/>
                </a:solidFill>
                <a:latin typeface="Arial"/>
                <a:cs typeface="Arial"/>
              </a:rPr>
              <a:t>P</a:t>
            </a:r>
            <a:r>
              <a:rPr sz="1325" b="1" spc="-51" dirty="0">
                <a:solidFill>
                  <a:srgbClr val="37A9DB"/>
                </a:solidFill>
                <a:latin typeface="Times New Roman"/>
                <a:cs typeface="Times New Roman"/>
              </a:rPr>
              <a:t> </a:t>
            </a:r>
            <a:r>
              <a:rPr sz="1325" b="1" spc="-56" dirty="0">
                <a:solidFill>
                  <a:srgbClr val="37A9DB"/>
                </a:solidFill>
                <a:latin typeface="Arial"/>
                <a:cs typeface="Arial"/>
              </a:rPr>
              <a:t>A</a:t>
            </a:r>
            <a:r>
              <a:rPr sz="1325" b="1" spc="-17" dirty="0">
                <a:solidFill>
                  <a:srgbClr val="37A9DB"/>
                </a:solidFill>
                <a:latin typeface="Arial"/>
                <a:cs typeface="Arial"/>
              </a:rPr>
              <a:t>dd</a:t>
            </a:r>
            <a:r>
              <a:rPr sz="1325" b="1" spc="-9" dirty="0">
                <a:solidFill>
                  <a:srgbClr val="37A9DB"/>
                </a:solidFill>
                <a:latin typeface="Arial"/>
                <a:cs typeface="Arial"/>
              </a:rPr>
              <a:t>r</a:t>
            </a:r>
            <a:r>
              <a:rPr sz="1325" b="1" spc="-13" dirty="0">
                <a:solidFill>
                  <a:srgbClr val="37A9DB"/>
                </a:solidFill>
                <a:latin typeface="Arial"/>
                <a:cs typeface="Arial"/>
              </a:rPr>
              <a:t>es</a:t>
            </a:r>
            <a:r>
              <a:rPr sz="1325" b="1" spc="-9" dirty="0">
                <a:solidFill>
                  <a:srgbClr val="37A9DB"/>
                </a:solidFill>
                <a:latin typeface="Arial"/>
                <a:cs typeface="Arial"/>
              </a:rPr>
              <a:t>s</a:t>
            </a:r>
            <a:r>
              <a:rPr sz="1325" b="1" spc="56" dirty="0">
                <a:solidFill>
                  <a:srgbClr val="37A9DB"/>
                </a:solidFill>
                <a:latin typeface="Times New Roman"/>
                <a:cs typeface="Times New Roman"/>
              </a:rPr>
              <a:t> </a:t>
            </a:r>
            <a:r>
              <a:rPr sz="1325" spc="-13" dirty="0">
                <a:solidFill>
                  <a:srgbClr val="37A9DB"/>
                </a:solidFill>
                <a:latin typeface="Arial"/>
                <a:cs typeface="Arial"/>
              </a:rPr>
              <a:t>an</a:t>
            </a:r>
            <a:r>
              <a:rPr sz="1325" spc="-9" dirty="0">
                <a:solidFill>
                  <a:srgbClr val="37A9DB"/>
                </a:solidFill>
                <a:latin typeface="Arial"/>
                <a:cs typeface="Arial"/>
              </a:rPr>
              <a:t>d</a:t>
            </a:r>
            <a:r>
              <a:rPr sz="1325" spc="17" dirty="0">
                <a:solidFill>
                  <a:srgbClr val="37A9DB"/>
                </a:solidFill>
                <a:latin typeface="Times New Roman"/>
                <a:cs typeface="Times New Roman"/>
              </a:rPr>
              <a:t> </a:t>
            </a:r>
            <a:r>
              <a:rPr sz="1325" dirty="0">
                <a:solidFill>
                  <a:srgbClr val="37A9DB"/>
                </a:solidFill>
                <a:latin typeface="Arial"/>
                <a:cs typeface="Arial"/>
              </a:rPr>
              <a:t>t</a:t>
            </a:r>
            <a:r>
              <a:rPr sz="1325" spc="-13" dirty="0">
                <a:solidFill>
                  <a:srgbClr val="37A9DB"/>
                </a:solidFill>
                <a:latin typeface="Arial"/>
                <a:cs typeface="Arial"/>
              </a:rPr>
              <a:t>h</a:t>
            </a:r>
            <a:r>
              <a:rPr sz="1325" spc="-9" dirty="0">
                <a:solidFill>
                  <a:srgbClr val="37A9DB"/>
                </a:solidFill>
                <a:latin typeface="Arial"/>
                <a:cs typeface="Arial"/>
              </a:rPr>
              <a:t>e</a:t>
            </a:r>
            <a:r>
              <a:rPr sz="1325" spc="17" dirty="0">
                <a:solidFill>
                  <a:srgbClr val="37A9DB"/>
                </a:solidFill>
                <a:latin typeface="Times New Roman"/>
                <a:cs typeface="Times New Roman"/>
              </a:rPr>
              <a:t> </a:t>
            </a:r>
            <a:r>
              <a:rPr sz="1325" b="1" spc="-17" dirty="0">
                <a:solidFill>
                  <a:srgbClr val="37A9DB"/>
                </a:solidFill>
                <a:latin typeface="Arial"/>
                <a:cs typeface="Arial"/>
              </a:rPr>
              <a:t>po</a:t>
            </a:r>
            <a:r>
              <a:rPr sz="1325" b="1" spc="-9" dirty="0">
                <a:solidFill>
                  <a:srgbClr val="37A9DB"/>
                </a:solidFill>
                <a:latin typeface="Arial"/>
                <a:cs typeface="Arial"/>
              </a:rPr>
              <a:t>rt</a:t>
            </a:r>
            <a:endParaRPr sz="1325">
              <a:latin typeface="Arial"/>
              <a:cs typeface="Arial"/>
            </a:endParaRPr>
          </a:p>
          <a:p>
            <a:pPr marL="513667" lvl="1" indent="-168326">
              <a:spcBef>
                <a:spcPts val="556"/>
              </a:spcBef>
              <a:buClr>
                <a:srgbClr val="192450"/>
              </a:buClr>
              <a:buFont typeface="Arial"/>
              <a:buChar char="•"/>
              <a:tabLst>
                <a:tab pos="514210" algn="l"/>
              </a:tabLst>
            </a:pPr>
            <a:r>
              <a:rPr sz="1325" spc="-9" dirty="0">
                <a:solidFill>
                  <a:srgbClr val="37A9DB"/>
                </a:solidFill>
                <a:latin typeface="Arial"/>
                <a:cs typeface="Arial"/>
              </a:rPr>
              <a:t>C</a:t>
            </a:r>
            <a:r>
              <a:rPr sz="1325" spc="-4" dirty="0">
                <a:solidFill>
                  <a:srgbClr val="37A9DB"/>
                </a:solidFill>
                <a:latin typeface="Arial"/>
                <a:cs typeface="Arial"/>
              </a:rPr>
              <a:t>li</a:t>
            </a:r>
            <a:r>
              <a:rPr sz="1325" dirty="0">
                <a:solidFill>
                  <a:srgbClr val="37A9DB"/>
                </a:solidFill>
                <a:latin typeface="Arial"/>
                <a:cs typeface="Arial"/>
              </a:rPr>
              <a:t>ck</a:t>
            </a:r>
            <a:r>
              <a:rPr sz="1325" spc="21" dirty="0">
                <a:solidFill>
                  <a:srgbClr val="37A9DB"/>
                </a:solidFill>
                <a:latin typeface="Times New Roman"/>
                <a:cs typeface="Times New Roman"/>
              </a:rPr>
              <a:t> </a:t>
            </a:r>
            <a:r>
              <a:rPr sz="1325" spc="-4" dirty="0">
                <a:solidFill>
                  <a:srgbClr val="37A9DB"/>
                </a:solidFill>
                <a:latin typeface="Arial"/>
                <a:cs typeface="Arial"/>
              </a:rPr>
              <a:t>o</a:t>
            </a:r>
            <a:r>
              <a:rPr sz="1325" dirty="0">
                <a:solidFill>
                  <a:srgbClr val="37A9DB"/>
                </a:solidFill>
                <a:latin typeface="Arial"/>
                <a:cs typeface="Arial"/>
              </a:rPr>
              <a:t>n</a:t>
            </a:r>
            <a:r>
              <a:rPr sz="1325" spc="26" dirty="0">
                <a:solidFill>
                  <a:srgbClr val="37A9DB"/>
                </a:solidFill>
                <a:latin typeface="Times New Roman"/>
                <a:cs typeface="Times New Roman"/>
              </a:rPr>
              <a:t> </a:t>
            </a:r>
            <a:r>
              <a:rPr sz="1325" b="1" spc="-9" dirty="0">
                <a:solidFill>
                  <a:srgbClr val="37A9DB"/>
                </a:solidFill>
                <a:latin typeface="Arial"/>
                <a:cs typeface="Arial"/>
              </a:rPr>
              <a:t>C</a:t>
            </a:r>
            <a:r>
              <a:rPr sz="1325" b="1" spc="-17" dirty="0">
                <a:solidFill>
                  <a:srgbClr val="37A9DB"/>
                </a:solidFill>
                <a:latin typeface="Arial"/>
                <a:cs typeface="Arial"/>
              </a:rPr>
              <a:t>onn</a:t>
            </a:r>
            <a:r>
              <a:rPr sz="1325" b="1" spc="-4" dirty="0">
                <a:solidFill>
                  <a:srgbClr val="37A9DB"/>
                </a:solidFill>
                <a:latin typeface="Arial"/>
                <a:cs typeface="Arial"/>
              </a:rPr>
              <a:t>ec</a:t>
            </a:r>
            <a:r>
              <a:rPr sz="1325" b="1" dirty="0">
                <a:solidFill>
                  <a:srgbClr val="37A9DB"/>
                </a:solidFill>
                <a:latin typeface="Arial"/>
                <a:cs typeface="Arial"/>
              </a:rPr>
              <a:t>t</a:t>
            </a:r>
            <a:r>
              <a:rPr sz="1325" b="1" spc="13" dirty="0">
                <a:solidFill>
                  <a:srgbClr val="37A9DB"/>
                </a:solidFill>
                <a:latin typeface="Times New Roman"/>
                <a:cs typeface="Times New Roman"/>
              </a:rPr>
              <a:t> </a:t>
            </a:r>
            <a:r>
              <a:rPr sz="1325" spc="-13" dirty="0">
                <a:solidFill>
                  <a:srgbClr val="37A9DB"/>
                </a:solidFill>
                <a:latin typeface="Arial"/>
                <a:cs typeface="Arial"/>
              </a:rPr>
              <a:t>but</a:t>
            </a:r>
            <a:r>
              <a:rPr sz="1325" dirty="0">
                <a:solidFill>
                  <a:srgbClr val="37A9DB"/>
                </a:solidFill>
                <a:latin typeface="Arial"/>
                <a:cs typeface="Arial"/>
              </a:rPr>
              <a:t>t</a:t>
            </a:r>
            <a:r>
              <a:rPr sz="1325" spc="-4" dirty="0">
                <a:solidFill>
                  <a:srgbClr val="37A9DB"/>
                </a:solidFill>
                <a:latin typeface="Arial"/>
                <a:cs typeface="Arial"/>
              </a:rPr>
              <a:t>on</a:t>
            </a:r>
            <a:endParaRPr sz="1325">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13</a:t>
            </a:r>
            <a:r>
              <a:rPr sz="1112" spc="4" dirty="0">
                <a:solidFill>
                  <a:srgbClr val="FFFFFF"/>
                </a:solidFill>
                <a:latin typeface="Arial"/>
                <a:cs typeface="Arial"/>
              </a:rPr>
              <a:t>3</a:t>
            </a:r>
            <a:endParaRPr sz="1112">
              <a:latin typeface="Arial"/>
              <a:cs typeface="Arial"/>
            </a:endParaRPr>
          </a:p>
        </p:txBody>
      </p:sp>
      <p:sp>
        <p:nvSpPr>
          <p:cNvPr id="6" name="object 6"/>
          <p:cNvSpPr/>
          <p:nvPr/>
        </p:nvSpPr>
        <p:spPr>
          <a:xfrm>
            <a:off x="6200988" y="4336212"/>
            <a:ext cx="2679670" cy="2323467"/>
          </a:xfrm>
          <a:custGeom>
            <a:avLst/>
            <a:gdLst/>
            <a:ahLst/>
            <a:cxnLst/>
            <a:rect l="l" t="t" r="r" b="b"/>
            <a:pathLst>
              <a:path w="3133725" h="2717165">
                <a:moveTo>
                  <a:pt x="0" y="2716792"/>
                </a:moveTo>
                <a:lnTo>
                  <a:pt x="3133222" y="2716792"/>
                </a:lnTo>
                <a:lnTo>
                  <a:pt x="3133222" y="0"/>
                </a:lnTo>
                <a:lnTo>
                  <a:pt x="0" y="0"/>
                </a:lnTo>
                <a:lnTo>
                  <a:pt x="0" y="2716792"/>
                </a:lnTo>
                <a:close/>
              </a:path>
            </a:pathLst>
          </a:custGeom>
          <a:solidFill>
            <a:srgbClr val="E3E6EA"/>
          </a:solidFill>
        </p:spPr>
        <p:txBody>
          <a:bodyPr wrap="square" lIns="0" tIns="0" rIns="0" bIns="0" rtlCol="0"/>
          <a:lstStyle/>
          <a:p>
            <a:endParaRPr sz="1539"/>
          </a:p>
        </p:txBody>
      </p:sp>
      <p:sp>
        <p:nvSpPr>
          <p:cNvPr id="7" name="object 7"/>
          <p:cNvSpPr txBox="1"/>
          <p:nvPr/>
        </p:nvSpPr>
        <p:spPr>
          <a:xfrm>
            <a:off x="7098160" y="4434671"/>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9" name="object 9"/>
          <p:cNvSpPr/>
          <p:nvPr/>
        </p:nvSpPr>
        <p:spPr>
          <a:xfrm>
            <a:off x="1859071" y="2163826"/>
            <a:ext cx="3188937" cy="2657688"/>
          </a:xfrm>
          <a:prstGeom prst="rect">
            <a:avLst/>
          </a:prstGeom>
          <a:blipFill>
            <a:blip r:embed="rId4" cstate="print"/>
            <a:stretch>
              <a:fillRect/>
            </a:stretch>
          </a:blipFill>
        </p:spPr>
        <p:txBody>
          <a:bodyPr wrap="square" lIns="0" tIns="0" rIns="0" bIns="0" rtlCol="0"/>
          <a:lstStyle/>
          <a:p>
            <a:endParaRPr sz="1539"/>
          </a:p>
        </p:txBody>
      </p:sp>
      <p:sp>
        <p:nvSpPr>
          <p:cNvPr id="10" name="object 10"/>
          <p:cNvSpPr/>
          <p:nvPr/>
        </p:nvSpPr>
        <p:spPr>
          <a:xfrm>
            <a:off x="569704" y="4639181"/>
            <a:ext cx="2317418" cy="1516214"/>
          </a:xfrm>
          <a:prstGeom prst="rect">
            <a:avLst/>
          </a:prstGeom>
          <a:blipFill>
            <a:blip r:embed="rId5" cstate="print"/>
            <a:stretch>
              <a:fillRect/>
            </a:stretch>
          </a:blipFill>
        </p:spPr>
        <p:txBody>
          <a:bodyPr wrap="square" lIns="0" tIns="0" rIns="0" bIns="0" rtlCol="0"/>
          <a:lstStyle/>
          <a:p>
            <a:endParaRPr sz="1539"/>
          </a:p>
        </p:txBody>
      </p:sp>
      <p:sp>
        <p:nvSpPr>
          <p:cNvPr id="11" name="object 11"/>
          <p:cNvSpPr/>
          <p:nvPr/>
        </p:nvSpPr>
        <p:spPr>
          <a:xfrm>
            <a:off x="569704" y="6072134"/>
            <a:ext cx="536992" cy="83271"/>
          </a:xfrm>
          <a:prstGeom prst="rect">
            <a:avLst/>
          </a:prstGeom>
          <a:blipFill>
            <a:blip r:embed="rId6" cstate="print"/>
            <a:stretch>
              <a:fillRect/>
            </a:stretch>
          </a:blipFill>
        </p:spPr>
        <p:txBody>
          <a:bodyPr wrap="square" lIns="0" tIns="0" rIns="0" bIns="0" rtlCol="0"/>
          <a:lstStyle/>
          <a:p>
            <a:endParaRPr sz="1539"/>
          </a:p>
        </p:txBody>
      </p:sp>
      <p:sp>
        <p:nvSpPr>
          <p:cNvPr id="12" name="object 12"/>
          <p:cNvSpPr/>
          <p:nvPr/>
        </p:nvSpPr>
        <p:spPr>
          <a:xfrm>
            <a:off x="1859071" y="4639181"/>
            <a:ext cx="1028049" cy="182343"/>
          </a:xfrm>
          <a:prstGeom prst="rect">
            <a:avLst/>
          </a:prstGeom>
          <a:blipFill>
            <a:blip r:embed="rId7" cstate="print"/>
            <a:stretch>
              <a:fillRect/>
            </a:stretch>
          </a:blipFill>
        </p:spPr>
        <p:txBody>
          <a:bodyPr wrap="square" lIns="0" tIns="0" rIns="0" bIns="0" rtlCol="0"/>
          <a:lstStyle/>
          <a:p>
            <a:endParaRPr sz="1539"/>
          </a:p>
        </p:txBody>
      </p:sp>
      <p:sp>
        <p:nvSpPr>
          <p:cNvPr id="13" name="object 13"/>
          <p:cNvSpPr/>
          <p:nvPr/>
        </p:nvSpPr>
        <p:spPr>
          <a:xfrm>
            <a:off x="3555499" y="2751786"/>
            <a:ext cx="440910" cy="169414"/>
          </a:xfrm>
          <a:custGeom>
            <a:avLst/>
            <a:gdLst/>
            <a:ahLst/>
            <a:cxnLst/>
            <a:rect l="l" t="t" r="r" b="b"/>
            <a:pathLst>
              <a:path w="515620" h="198119">
                <a:moveTo>
                  <a:pt x="0" y="198131"/>
                </a:moveTo>
                <a:lnTo>
                  <a:pt x="515480" y="198131"/>
                </a:lnTo>
                <a:lnTo>
                  <a:pt x="515480" y="0"/>
                </a:lnTo>
                <a:lnTo>
                  <a:pt x="0" y="0"/>
                </a:lnTo>
                <a:lnTo>
                  <a:pt x="0" y="198131"/>
                </a:lnTo>
                <a:close/>
              </a:path>
            </a:pathLst>
          </a:custGeom>
          <a:ln w="21828">
            <a:solidFill>
              <a:srgbClr val="ED2124"/>
            </a:solidFill>
          </a:ln>
        </p:spPr>
        <p:txBody>
          <a:bodyPr wrap="square" lIns="0" tIns="0" rIns="0" bIns="0" rtlCol="0"/>
          <a:lstStyle/>
          <a:p>
            <a:endParaRPr sz="1539"/>
          </a:p>
        </p:txBody>
      </p:sp>
      <p:sp>
        <p:nvSpPr>
          <p:cNvPr id="14" name="object 14"/>
          <p:cNvSpPr/>
          <p:nvPr/>
        </p:nvSpPr>
        <p:spPr>
          <a:xfrm>
            <a:off x="2198642" y="2799170"/>
            <a:ext cx="1018112" cy="122173"/>
          </a:xfrm>
          <a:custGeom>
            <a:avLst/>
            <a:gdLst/>
            <a:ahLst/>
            <a:cxnLst/>
            <a:rect l="l" t="t" r="r" b="b"/>
            <a:pathLst>
              <a:path w="1190625" h="142875">
                <a:moveTo>
                  <a:pt x="0" y="142720"/>
                </a:moveTo>
                <a:lnTo>
                  <a:pt x="1190481" y="142720"/>
                </a:lnTo>
                <a:lnTo>
                  <a:pt x="1190481" y="0"/>
                </a:lnTo>
                <a:lnTo>
                  <a:pt x="0" y="0"/>
                </a:lnTo>
                <a:lnTo>
                  <a:pt x="0" y="142720"/>
                </a:lnTo>
                <a:close/>
              </a:path>
            </a:pathLst>
          </a:custGeom>
          <a:ln w="21828">
            <a:solidFill>
              <a:srgbClr val="ED2124"/>
            </a:solidFill>
          </a:ln>
        </p:spPr>
        <p:txBody>
          <a:bodyPr wrap="square" lIns="0" tIns="0" rIns="0" bIns="0" rtlCol="0"/>
          <a:lstStyle/>
          <a:p>
            <a:endParaRPr sz="1539"/>
          </a:p>
        </p:txBody>
      </p:sp>
      <p:sp>
        <p:nvSpPr>
          <p:cNvPr id="15" name="object 15"/>
          <p:cNvSpPr/>
          <p:nvPr/>
        </p:nvSpPr>
        <p:spPr>
          <a:xfrm>
            <a:off x="1996192" y="2648420"/>
            <a:ext cx="1017026" cy="121087"/>
          </a:xfrm>
          <a:custGeom>
            <a:avLst/>
            <a:gdLst/>
            <a:ahLst/>
            <a:cxnLst/>
            <a:rect l="l" t="t" r="r" b="b"/>
            <a:pathLst>
              <a:path w="1189354" h="141605">
                <a:moveTo>
                  <a:pt x="0" y="141041"/>
                </a:moveTo>
                <a:lnTo>
                  <a:pt x="1188802" y="141041"/>
                </a:lnTo>
                <a:lnTo>
                  <a:pt x="1188802" y="0"/>
                </a:lnTo>
                <a:lnTo>
                  <a:pt x="0" y="0"/>
                </a:lnTo>
                <a:lnTo>
                  <a:pt x="0" y="141041"/>
                </a:lnTo>
                <a:close/>
              </a:path>
            </a:pathLst>
          </a:custGeom>
          <a:ln w="21828">
            <a:solidFill>
              <a:srgbClr val="ED2124"/>
            </a:solidFill>
          </a:ln>
        </p:spPr>
        <p:txBody>
          <a:bodyPr wrap="square" lIns="0" tIns="0" rIns="0" bIns="0" rtlCol="0"/>
          <a:lstStyle/>
          <a:p>
            <a:endParaRPr sz="1539"/>
          </a:p>
        </p:txBody>
      </p:sp>
      <p:graphicFrame>
        <p:nvGraphicFramePr>
          <p:cNvPr id="8" name="object 8"/>
          <p:cNvGraphicFramePr>
            <a:graphicFrameLocks noGrp="1"/>
          </p:cNvGraphicFramePr>
          <p:nvPr/>
        </p:nvGraphicFramePr>
        <p:xfrm>
          <a:off x="6400550" y="4802861"/>
          <a:ext cx="2170958" cy="1217570"/>
        </p:xfrm>
        <a:graphic>
          <a:graphicData uri="http://schemas.openxmlformats.org/drawingml/2006/table">
            <a:tbl>
              <a:tblPr firstRow="1" bandRow="1">
                <a:tableStyleId>{2D5ABB26-0587-4C30-8999-92F81FD0307C}</a:tableStyleId>
              </a:tblPr>
              <a:tblGrid>
                <a:gridCol w="338848"/>
                <a:gridCol w="1832110"/>
              </a:tblGrid>
              <a:tr h="261319">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956251">
                <a:tc gridSpan="2">
                  <a:txBody>
                    <a:bodyPr/>
                    <a:lstStyle/>
                    <a:p>
                      <a:pPr marL="95885" marR="525145">
                        <a:lnSpc>
                          <a:spcPct val="101699"/>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IND:6</a:t>
                      </a:r>
                      <a:r>
                        <a:rPr sz="1100" b="1" spc="5" dirty="0">
                          <a:solidFill>
                            <a:srgbClr val="231F20"/>
                          </a:solidFill>
                          <a:latin typeface="Calibri"/>
                          <a:cs typeface="Calibri"/>
                        </a:rPr>
                        <a:t>1</a:t>
                      </a:r>
                      <a:r>
                        <a:rPr sz="1100" b="1" dirty="0">
                          <a:solidFill>
                            <a:srgbClr val="231F20"/>
                          </a:solidFill>
                          <a:latin typeface="Calibri"/>
                          <a:cs typeface="Calibri"/>
                        </a:rPr>
                        <a:t>:In</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ing</a:t>
                      </a:r>
                      <a:r>
                        <a:rPr sz="1100" b="1" spc="-40" dirty="0">
                          <a:solidFill>
                            <a:srgbClr val="231F20"/>
                          </a:solidFill>
                          <a:latin typeface="Times New Roman"/>
                          <a:cs typeface="Times New Roman"/>
                        </a:rPr>
                        <a:t> </a:t>
                      </a:r>
                      <a:r>
                        <a:rPr sz="1100" b="1" dirty="0">
                          <a:solidFill>
                            <a:srgbClr val="231F20"/>
                          </a:solidFill>
                          <a:latin typeface="Calibri"/>
                          <a:cs typeface="Calibri"/>
                        </a:rPr>
                        <a:t>Soc</a:t>
                      </a:r>
                      <a:r>
                        <a:rPr sz="1100" b="1" spc="-40" dirty="0">
                          <a:solidFill>
                            <a:srgbClr val="231F20"/>
                          </a:solidFill>
                          <a:latin typeface="Calibri"/>
                          <a:cs typeface="Calibri"/>
                        </a:rPr>
                        <a:t>k</a:t>
                      </a:r>
                      <a:r>
                        <a:rPr sz="1100" b="1" spc="-20" dirty="0">
                          <a:solidFill>
                            <a:srgbClr val="231F20"/>
                          </a:solidFill>
                          <a:latin typeface="Calibri"/>
                          <a:cs typeface="Calibri"/>
                        </a:rPr>
                        <a:t>e</a:t>
                      </a:r>
                      <a:r>
                        <a:rPr sz="1100" b="1" dirty="0">
                          <a:solidFill>
                            <a:srgbClr val="231F20"/>
                          </a:solidFill>
                          <a:latin typeface="Calibri"/>
                          <a:cs typeface="Calibri"/>
                        </a:rPr>
                        <a:t>t</a:t>
                      </a:r>
                      <a:r>
                        <a:rPr sz="1100" b="1" dirty="0">
                          <a:solidFill>
                            <a:srgbClr val="231F20"/>
                          </a:solidFill>
                          <a:latin typeface="Times New Roman"/>
                          <a:cs typeface="Times New Roman"/>
                        </a:rPr>
                        <a:t> </a:t>
                      </a:r>
                      <a:r>
                        <a:rPr sz="1100" b="1" spc="-5" dirty="0">
                          <a:solidFill>
                            <a:srgbClr val="231F20"/>
                          </a:solidFill>
                          <a:latin typeface="Calibri"/>
                          <a:cs typeface="Calibri"/>
                        </a:rPr>
                        <a:t>C</a:t>
                      </a:r>
                      <a:r>
                        <a:rPr sz="1100" b="1" spc="5" dirty="0">
                          <a:solidFill>
                            <a:srgbClr val="231F20"/>
                          </a:solidFill>
                          <a:latin typeface="Calibri"/>
                          <a:cs typeface="Calibri"/>
                        </a:rPr>
                        <a:t>l</a:t>
                      </a:r>
                      <a:r>
                        <a:rPr sz="1100" b="1" dirty="0">
                          <a:solidFill>
                            <a:srgbClr val="231F20"/>
                          </a:solidFill>
                          <a:latin typeface="Calibri"/>
                          <a:cs typeface="Calibri"/>
                        </a:rPr>
                        <a:t>i</a:t>
                      </a:r>
                      <a:r>
                        <a:rPr sz="1100" b="1" spc="-5" dirty="0">
                          <a:solidFill>
                            <a:srgbClr val="231F20"/>
                          </a:solidFill>
                          <a:latin typeface="Calibri"/>
                          <a:cs typeface="Calibri"/>
                        </a:rPr>
                        <a:t>e</a:t>
                      </a:r>
                      <a:r>
                        <a:rPr sz="1100" b="1" spc="-10" dirty="0">
                          <a:solidFill>
                            <a:srgbClr val="231F20"/>
                          </a:solidFill>
                          <a:latin typeface="Calibri"/>
                          <a:cs typeface="Calibri"/>
                        </a:rPr>
                        <a:t>n</a:t>
                      </a:r>
                      <a:r>
                        <a:rPr sz="1100" b="1" dirty="0">
                          <a:solidFill>
                            <a:srgbClr val="231F20"/>
                          </a:solidFill>
                          <a:latin typeface="Calibri"/>
                          <a:cs typeface="Calibri"/>
                        </a:rPr>
                        <a:t>t</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9</a:t>
                      </a:r>
                      <a:r>
                        <a:rPr sz="1100" b="1"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6</a:t>
                      </a:r>
                      <a:r>
                        <a:rPr sz="1100" b="1" dirty="0">
                          <a:solidFill>
                            <a:srgbClr val="231F20"/>
                          </a:solidFill>
                          <a:latin typeface="Calibri"/>
                          <a:cs typeface="Calibri"/>
                        </a:rPr>
                        <a:t>8</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0</a:t>
                      </a:r>
                      <a:r>
                        <a:rPr sz="1100" b="1" dirty="0">
                          <a:solidFill>
                            <a:srgbClr val="231F20"/>
                          </a:solidFill>
                          <a:latin typeface="Calibri"/>
                          <a:cs typeface="Calibri"/>
                        </a:rPr>
                        <a:t>2</a:t>
                      </a:r>
                      <a:endParaRPr sz="1100">
                        <a:latin typeface="Calibri"/>
                        <a:cs typeface="Calibri"/>
                      </a:endParaRPr>
                    </a:p>
                    <a:p>
                      <a:pPr>
                        <a:lnSpc>
                          <a:spcPct val="100000"/>
                        </a:lnSpc>
                        <a:spcBef>
                          <a:spcPts val="3"/>
                        </a:spcBef>
                      </a:pPr>
                      <a:endParaRPr sz="1200">
                        <a:latin typeface="Times New Roman"/>
                        <a:cs typeface="Times New Roman"/>
                      </a:endParaRPr>
                    </a:p>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IND:6</a:t>
                      </a:r>
                      <a:r>
                        <a:rPr sz="1100" b="1" spc="5" dirty="0">
                          <a:solidFill>
                            <a:srgbClr val="231F20"/>
                          </a:solidFill>
                          <a:latin typeface="Calibri"/>
                          <a:cs typeface="Calibri"/>
                        </a:rPr>
                        <a:t>0</a:t>
                      </a:r>
                      <a:r>
                        <a:rPr sz="1100" b="1" dirty="0">
                          <a:solidFill>
                            <a:srgbClr val="231F20"/>
                          </a:solidFill>
                          <a:latin typeface="Calibri"/>
                          <a:cs typeface="Calibri"/>
                        </a:rPr>
                        <a:t>:Now</a:t>
                      </a:r>
                      <a:r>
                        <a:rPr sz="1100" b="1" spc="-45" dirty="0">
                          <a:solidFill>
                            <a:srgbClr val="231F20"/>
                          </a:solidFill>
                          <a:latin typeface="Times New Roman"/>
                          <a:cs typeface="Times New Roman"/>
                        </a:rPr>
                        <a:t> </a:t>
                      </a:r>
                      <a:r>
                        <a:rPr sz="1100" b="1" dirty="0">
                          <a:solidFill>
                            <a:srgbClr val="231F20"/>
                          </a:solidFill>
                          <a:latin typeface="Calibri"/>
                          <a:cs typeface="Calibri"/>
                        </a:rPr>
                        <a:t>in</a:t>
                      </a:r>
                      <a:r>
                        <a:rPr sz="1100" b="1" spc="-20" dirty="0">
                          <a:solidFill>
                            <a:srgbClr val="231F20"/>
                          </a:solidFill>
                          <a:latin typeface="Times New Roman"/>
                          <a:cs typeface="Times New Roman"/>
                        </a:rPr>
                        <a:t> </a:t>
                      </a:r>
                      <a:r>
                        <a:rPr sz="1100" b="1" spc="-5" dirty="0">
                          <a:solidFill>
                            <a:srgbClr val="231F20"/>
                          </a:solidFill>
                          <a:latin typeface="Calibri"/>
                          <a:cs typeface="Calibri"/>
                        </a:rPr>
                        <a:t>D</a:t>
                      </a:r>
                      <a:r>
                        <a:rPr sz="1100" b="1" spc="-20" dirty="0">
                          <a:solidFill>
                            <a:srgbClr val="231F20"/>
                          </a:solidFill>
                          <a:latin typeface="Calibri"/>
                          <a:cs typeface="Calibri"/>
                        </a:rPr>
                        <a:t>a</a:t>
                      </a:r>
                      <a:r>
                        <a:rPr sz="1100" b="1" spc="-10" dirty="0">
                          <a:solidFill>
                            <a:srgbClr val="231F20"/>
                          </a:solidFill>
                          <a:latin typeface="Calibri"/>
                          <a:cs typeface="Calibri"/>
                        </a:rPr>
                        <a:t>t</a:t>
                      </a:r>
                      <a:r>
                        <a:rPr sz="1100" b="1" dirty="0">
                          <a:solidFill>
                            <a:srgbClr val="231F20"/>
                          </a:solidFill>
                          <a:latin typeface="Calibri"/>
                          <a:cs typeface="Calibri"/>
                        </a:rPr>
                        <a:t>a</a:t>
                      </a:r>
                      <a:r>
                        <a:rPr sz="1100" b="1" spc="-30" dirty="0">
                          <a:solidFill>
                            <a:srgbClr val="231F20"/>
                          </a:solidFill>
                          <a:latin typeface="Times New Roman"/>
                          <a:cs typeface="Times New Roman"/>
                        </a:rPr>
                        <a:t> </a:t>
                      </a:r>
                      <a:r>
                        <a:rPr sz="1100" b="1" spc="-10" dirty="0">
                          <a:solidFill>
                            <a:srgbClr val="231F20"/>
                          </a:solidFill>
                          <a:latin typeface="Calibri"/>
                          <a:cs typeface="Calibri"/>
                        </a:rPr>
                        <a:t>M</a:t>
                      </a:r>
                      <a:r>
                        <a:rPr sz="1100" b="1" dirty="0">
                          <a:solidFill>
                            <a:srgbClr val="231F20"/>
                          </a:solidFill>
                          <a:latin typeface="Calibri"/>
                          <a:cs typeface="Calibri"/>
                        </a:rPr>
                        <a:t>o</a:t>
                      </a:r>
                      <a:r>
                        <a:rPr sz="1100" b="1" spc="5" dirty="0">
                          <a:solidFill>
                            <a:srgbClr val="231F20"/>
                          </a:solidFill>
                          <a:latin typeface="Calibri"/>
                          <a:cs typeface="Calibri"/>
                        </a:rPr>
                        <a:t>d</a:t>
                      </a:r>
                      <a:r>
                        <a:rPr sz="1100" b="1" dirty="0">
                          <a:solidFill>
                            <a:srgbClr val="231F20"/>
                          </a:solidFill>
                          <a:latin typeface="Calibri"/>
                          <a:cs typeface="Calibri"/>
                        </a:rPr>
                        <a:t>e</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1957721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5" y="615602"/>
            <a:ext cx="7464404" cy="440240"/>
          </a:xfrm>
          <a:prstGeom prst="rect">
            <a:avLst/>
          </a:prstGeom>
        </p:spPr>
        <p:txBody>
          <a:bodyPr vert="horz" wrap="square" lIns="0" tIns="42282" rIns="0" bIns="0" rtlCol="0">
            <a:spAutoFit/>
          </a:bodyPr>
          <a:lstStyle/>
          <a:p>
            <a:pPr marL="3983907">
              <a:lnSpc>
                <a:spcPts val="3108"/>
              </a:lnSpc>
            </a:pPr>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86" dirty="0">
                <a:latin typeface="Times New Roman"/>
                <a:cs typeface="Times New Roman"/>
              </a:rPr>
              <a:t> </a:t>
            </a:r>
            <a:r>
              <a:rPr spc="13" dirty="0"/>
              <a:t>Soc</a:t>
            </a:r>
            <a:r>
              <a:rPr spc="17" dirty="0"/>
              <a:t>k</a:t>
            </a:r>
            <a:r>
              <a:rPr spc="9" dirty="0"/>
              <a:t>e</a:t>
            </a:r>
            <a:r>
              <a:rPr spc="4" dirty="0"/>
              <a:t>t</a:t>
            </a:r>
            <a:r>
              <a:rPr spc="77" dirty="0">
                <a:latin typeface="Times New Roman"/>
                <a:cs typeface="Times New Roman"/>
              </a:rPr>
              <a:t> </a:t>
            </a:r>
            <a:r>
              <a:rPr spc="13" dirty="0"/>
              <a:t>Ser</a:t>
            </a:r>
            <a:r>
              <a:rPr spc="17" dirty="0"/>
              <a:t>v</a:t>
            </a:r>
            <a:r>
              <a:rPr spc="4" dirty="0"/>
              <a:t>er</a:t>
            </a:r>
          </a:p>
        </p:txBody>
      </p:sp>
      <p:sp>
        <p:nvSpPr>
          <p:cNvPr id="3" name="object 3"/>
          <p:cNvSpPr txBox="1"/>
          <p:nvPr/>
        </p:nvSpPr>
        <p:spPr>
          <a:xfrm>
            <a:off x="771344" y="1333049"/>
            <a:ext cx="6785238" cy="836896"/>
          </a:xfrm>
          <a:prstGeom prst="rect">
            <a:avLst/>
          </a:prstGeom>
        </p:spPr>
        <p:txBody>
          <a:bodyPr vert="horz" wrap="square" lIns="0" tIns="0" rIns="0" bIns="0" rtlCol="0">
            <a:spAutoFit/>
          </a:bodyPr>
          <a:lstStyle/>
          <a:p>
            <a:pPr marL="178643" marR="4344" indent="-167783">
              <a:lnSpc>
                <a:spcPct val="100699"/>
              </a:lnSpc>
              <a:buClr>
                <a:srgbClr val="37A9DB"/>
              </a:buClr>
              <a:buFont typeface="Arial"/>
              <a:buChar char="•"/>
              <a:tabLst>
                <a:tab pos="179186" algn="l"/>
              </a:tabLst>
            </a:pPr>
            <a:r>
              <a:rPr sz="1496" dirty="0">
                <a:solidFill>
                  <a:srgbClr val="192450"/>
                </a:solidFill>
                <a:latin typeface="Arial"/>
                <a:cs typeface="Arial"/>
              </a:rPr>
              <a:t>The</a:t>
            </a:r>
            <a:r>
              <a:rPr sz="1496" spc="51" dirty="0">
                <a:solidFill>
                  <a:srgbClr val="192450"/>
                </a:solidFill>
                <a:latin typeface="Times New Roman"/>
                <a:cs typeface="Times New Roman"/>
              </a:rPr>
              <a:t> </a:t>
            </a:r>
            <a:r>
              <a:rPr sz="1496" dirty="0">
                <a:solidFill>
                  <a:srgbClr val="192450"/>
                </a:solidFill>
                <a:latin typeface="Arial"/>
                <a:cs typeface="Arial"/>
              </a:rPr>
              <a:t>modu</a:t>
            </a:r>
            <a:r>
              <a:rPr sz="1496" spc="4" dirty="0">
                <a:solidFill>
                  <a:srgbClr val="192450"/>
                </a:solidFill>
                <a:latin typeface="Arial"/>
                <a:cs typeface="Arial"/>
              </a:rPr>
              <a:t>l</a:t>
            </a:r>
            <a:r>
              <a:rPr sz="1496" dirty="0">
                <a:solidFill>
                  <a:srgbClr val="192450"/>
                </a:solidFill>
                <a:latin typeface="Arial"/>
                <a:cs typeface="Arial"/>
              </a:rPr>
              <a:t>e</a:t>
            </a:r>
            <a:r>
              <a:rPr sz="1496" spc="43" dirty="0">
                <a:solidFill>
                  <a:srgbClr val="192450"/>
                </a:solidFill>
                <a:latin typeface="Times New Roman"/>
                <a:cs typeface="Times New Roman"/>
              </a:rPr>
              <a:t> </a:t>
            </a:r>
            <a:r>
              <a:rPr sz="1496" dirty="0">
                <a:solidFill>
                  <a:srgbClr val="192450"/>
                </a:solidFill>
                <a:latin typeface="Arial"/>
                <a:cs typeface="Arial"/>
              </a:rPr>
              <a:t>(so</a:t>
            </a:r>
            <a:r>
              <a:rPr sz="1496" spc="4" dirty="0">
                <a:solidFill>
                  <a:srgbClr val="192450"/>
                </a:solidFill>
                <a:latin typeface="Arial"/>
                <a:cs typeface="Arial"/>
              </a:rPr>
              <a:t>ck</a:t>
            </a:r>
            <a:r>
              <a:rPr sz="1496" spc="-4" dirty="0">
                <a:solidFill>
                  <a:srgbClr val="192450"/>
                </a:solidFill>
                <a:latin typeface="Arial"/>
                <a:cs typeface="Arial"/>
              </a:rPr>
              <a:t>e</a:t>
            </a:r>
            <a:r>
              <a:rPr sz="1496" dirty="0">
                <a:solidFill>
                  <a:srgbClr val="192450"/>
                </a:solidFill>
                <a:latin typeface="Arial"/>
                <a:cs typeface="Arial"/>
              </a:rPr>
              <a:t>t</a:t>
            </a:r>
            <a:r>
              <a:rPr sz="1496" spc="43" dirty="0">
                <a:solidFill>
                  <a:srgbClr val="192450"/>
                </a:solidFill>
                <a:latin typeface="Times New Roman"/>
                <a:cs typeface="Times New Roman"/>
              </a:rPr>
              <a:t> </a:t>
            </a:r>
            <a:r>
              <a:rPr sz="1496" spc="4" dirty="0">
                <a:solidFill>
                  <a:srgbClr val="192450"/>
                </a:solidFill>
                <a:latin typeface="Arial"/>
                <a:cs typeface="Arial"/>
              </a:rPr>
              <a:t>s</a:t>
            </a:r>
            <a:r>
              <a:rPr sz="1496" spc="-4" dirty="0">
                <a:solidFill>
                  <a:srgbClr val="192450"/>
                </a:solidFill>
                <a:latin typeface="Arial"/>
                <a:cs typeface="Arial"/>
              </a:rPr>
              <a:t>erver</a:t>
            </a:r>
            <a:r>
              <a:rPr sz="1496" dirty="0">
                <a:solidFill>
                  <a:srgbClr val="192450"/>
                </a:solidFill>
                <a:latin typeface="Arial"/>
                <a:cs typeface="Arial"/>
              </a:rPr>
              <a:t>)</a:t>
            </a:r>
            <a:r>
              <a:rPr sz="1496" spc="60" dirty="0">
                <a:solidFill>
                  <a:srgbClr val="192450"/>
                </a:solidFill>
                <a:latin typeface="Times New Roman"/>
                <a:cs typeface="Times New Roman"/>
              </a:rPr>
              <a:t> </a:t>
            </a:r>
            <a:r>
              <a:rPr sz="1496" spc="-4" dirty="0">
                <a:solidFill>
                  <a:srgbClr val="192450"/>
                </a:solidFill>
                <a:latin typeface="Arial"/>
                <a:cs typeface="Arial"/>
              </a:rPr>
              <a:t>enter</a:t>
            </a:r>
            <a:r>
              <a:rPr sz="1496" dirty="0">
                <a:solidFill>
                  <a:srgbClr val="192450"/>
                </a:solidFill>
                <a:latin typeface="Arial"/>
                <a:cs typeface="Arial"/>
              </a:rPr>
              <a:t>s</a:t>
            </a:r>
            <a:r>
              <a:rPr sz="1496" spc="68" dirty="0">
                <a:solidFill>
                  <a:srgbClr val="192450"/>
                </a:solidFill>
                <a:latin typeface="Times New Roman"/>
                <a:cs typeface="Times New Roman"/>
              </a:rPr>
              <a:t> </a:t>
            </a:r>
            <a:r>
              <a:rPr sz="1496" spc="4" dirty="0">
                <a:solidFill>
                  <a:srgbClr val="192450"/>
                </a:solidFill>
                <a:latin typeface="Arial"/>
                <a:cs typeface="Arial"/>
              </a:rPr>
              <a:t>i</a:t>
            </a:r>
            <a:r>
              <a:rPr sz="1496" dirty="0">
                <a:solidFill>
                  <a:srgbClr val="192450"/>
                </a:solidFill>
                <a:latin typeface="Arial"/>
                <a:cs typeface="Arial"/>
              </a:rPr>
              <a:t>n</a:t>
            </a:r>
            <a:r>
              <a:rPr sz="1496" spc="30" dirty="0">
                <a:solidFill>
                  <a:srgbClr val="192450"/>
                </a:solidFill>
                <a:latin typeface="Times New Roman"/>
                <a:cs typeface="Times New Roman"/>
              </a:rPr>
              <a:t> </a:t>
            </a:r>
            <a:r>
              <a:rPr sz="1496" spc="-4" dirty="0">
                <a:solidFill>
                  <a:srgbClr val="192450"/>
                </a:solidFill>
                <a:latin typeface="Arial"/>
                <a:cs typeface="Arial"/>
              </a:rPr>
              <a:t>dat</a:t>
            </a:r>
            <a:r>
              <a:rPr sz="1496" dirty="0">
                <a:solidFill>
                  <a:srgbClr val="192450"/>
                </a:solidFill>
                <a:latin typeface="Arial"/>
                <a:cs typeface="Arial"/>
              </a:rPr>
              <a:t>a</a:t>
            </a:r>
            <a:r>
              <a:rPr sz="1496" spc="56" dirty="0">
                <a:solidFill>
                  <a:srgbClr val="192450"/>
                </a:solidFill>
                <a:latin typeface="Times New Roman"/>
                <a:cs typeface="Times New Roman"/>
              </a:rPr>
              <a:t> </a:t>
            </a:r>
            <a:r>
              <a:rPr sz="1496" dirty="0">
                <a:solidFill>
                  <a:srgbClr val="192450"/>
                </a:solidFill>
                <a:latin typeface="Arial"/>
                <a:cs typeface="Arial"/>
              </a:rPr>
              <a:t>mode</a:t>
            </a:r>
            <a:r>
              <a:rPr sz="1496" spc="56" dirty="0">
                <a:solidFill>
                  <a:srgbClr val="192450"/>
                </a:solidFill>
                <a:latin typeface="Times New Roman"/>
                <a:cs typeface="Times New Roman"/>
              </a:rPr>
              <a:t> </a:t>
            </a:r>
            <a:r>
              <a:rPr sz="1496" spc="-4" dirty="0">
                <a:solidFill>
                  <a:srgbClr val="192450"/>
                </a:solidFill>
                <a:latin typeface="Arial"/>
                <a:cs typeface="Arial"/>
              </a:rPr>
              <a:t>an</a:t>
            </a:r>
            <a:r>
              <a:rPr sz="1496" dirty="0">
                <a:solidFill>
                  <a:srgbClr val="192450"/>
                </a:solidFill>
                <a:latin typeface="Arial"/>
                <a:cs typeface="Arial"/>
              </a:rPr>
              <a:t>d</a:t>
            </a:r>
            <a:r>
              <a:rPr sz="1496" spc="56" dirty="0">
                <a:solidFill>
                  <a:srgbClr val="192450"/>
                </a:solidFill>
                <a:latin typeface="Times New Roman"/>
                <a:cs typeface="Times New Roman"/>
              </a:rPr>
              <a:t> </a:t>
            </a:r>
            <a:r>
              <a:rPr sz="1496" dirty="0">
                <a:solidFill>
                  <a:srgbClr val="192450"/>
                </a:solidFill>
                <a:latin typeface="Arial"/>
                <a:cs typeface="Arial"/>
              </a:rPr>
              <a:t>a</a:t>
            </a:r>
            <a:r>
              <a:rPr sz="1496" spc="43" dirty="0">
                <a:solidFill>
                  <a:srgbClr val="192450"/>
                </a:solidFill>
                <a:latin typeface="Times New Roman"/>
                <a:cs typeface="Times New Roman"/>
              </a:rPr>
              <a:t> </a:t>
            </a:r>
            <a:r>
              <a:rPr sz="1496" spc="-4" dirty="0">
                <a:solidFill>
                  <a:srgbClr val="192450"/>
                </a:solidFill>
                <a:latin typeface="Arial"/>
                <a:cs typeface="Arial"/>
              </a:rPr>
              <a:t>b</a:t>
            </a:r>
            <a:r>
              <a:rPr sz="1496" spc="4" dirty="0">
                <a:solidFill>
                  <a:srgbClr val="192450"/>
                </a:solidFill>
                <a:latin typeface="Arial"/>
                <a:cs typeface="Arial"/>
              </a:rPr>
              <a:t>i</a:t>
            </a:r>
            <a:r>
              <a:rPr sz="1496" spc="-4" dirty="0">
                <a:solidFill>
                  <a:srgbClr val="192450"/>
                </a:solidFill>
                <a:latin typeface="Arial"/>
                <a:cs typeface="Arial"/>
              </a:rPr>
              <a:t>d</a:t>
            </a:r>
            <a:r>
              <a:rPr sz="1496" spc="4" dirty="0">
                <a:solidFill>
                  <a:srgbClr val="192450"/>
                </a:solidFill>
                <a:latin typeface="Arial"/>
                <a:cs typeface="Arial"/>
              </a:rPr>
              <a:t>i</a:t>
            </a:r>
            <a:r>
              <a:rPr sz="1496" dirty="0">
                <a:solidFill>
                  <a:srgbClr val="192450"/>
                </a:solidFill>
                <a:latin typeface="Arial"/>
                <a:cs typeface="Arial"/>
              </a:rPr>
              <a:t>rect</a:t>
            </a:r>
            <a:r>
              <a:rPr sz="1496" spc="4" dirty="0">
                <a:solidFill>
                  <a:srgbClr val="192450"/>
                </a:solidFill>
                <a:latin typeface="Arial"/>
                <a:cs typeface="Arial"/>
              </a:rPr>
              <a:t>i</a:t>
            </a:r>
            <a:r>
              <a:rPr sz="1496" spc="-4" dirty="0">
                <a:solidFill>
                  <a:srgbClr val="192450"/>
                </a:solidFill>
                <a:latin typeface="Arial"/>
                <a:cs typeface="Arial"/>
              </a:rPr>
              <a:t>ona</a:t>
            </a:r>
            <a:r>
              <a:rPr sz="1496" dirty="0">
                <a:solidFill>
                  <a:srgbClr val="192450"/>
                </a:solidFill>
                <a:latin typeface="Arial"/>
                <a:cs typeface="Arial"/>
              </a:rPr>
              <a:t>l</a:t>
            </a:r>
            <a:r>
              <a:rPr sz="1496" spc="26"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hanne</a:t>
            </a:r>
            <a:r>
              <a:rPr sz="1496" dirty="0">
                <a:solidFill>
                  <a:srgbClr val="192450"/>
                </a:solidFill>
                <a:latin typeface="Arial"/>
                <a:cs typeface="Arial"/>
              </a:rPr>
              <a:t>l</a:t>
            </a:r>
            <a:r>
              <a:rPr sz="1496" spc="38" dirty="0">
                <a:solidFill>
                  <a:srgbClr val="192450"/>
                </a:solidFill>
                <a:latin typeface="Times New Roman"/>
                <a:cs typeface="Times New Roman"/>
              </a:rPr>
              <a:t> </a:t>
            </a:r>
            <a:r>
              <a:rPr sz="1496" spc="4" dirty="0">
                <a:solidFill>
                  <a:srgbClr val="192450"/>
                </a:solidFill>
                <a:latin typeface="Arial"/>
                <a:cs typeface="Arial"/>
              </a:rPr>
              <a:t>i</a:t>
            </a:r>
            <a:r>
              <a:rPr sz="1496" dirty="0">
                <a:solidFill>
                  <a:srgbClr val="192450"/>
                </a:solidFill>
                <a:latin typeface="Arial"/>
                <a:cs typeface="Arial"/>
              </a:rPr>
              <a:t>s</a:t>
            </a:r>
            <a:r>
              <a:rPr sz="1496" dirty="0">
                <a:solidFill>
                  <a:srgbClr val="192450"/>
                </a:solidFill>
                <a:latin typeface="Times New Roman"/>
                <a:cs typeface="Times New Roman"/>
              </a:rPr>
              <a:t> </a:t>
            </a:r>
            <a:r>
              <a:rPr sz="1496" spc="4" dirty="0">
                <a:solidFill>
                  <a:srgbClr val="192450"/>
                </a:solidFill>
                <a:latin typeface="Arial"/>
                <a:cs typeface="Arial"/>
              </a:rPr>
              <a:t>c</a:t>
            </a:r>
            <a:r>
              <a:rPr sz="1496" dirty="0">
                <a:solidFill>
                  <a:srgbClr val="192450"/>
                </a:solidFill>
                <a:latin typeface="Arial"/>
                <a:cs typeface="Arial"/>
              </a:rPr>
              <a:t>reated</a:t>
            </a:r>
            <a:r>
              <a:rPr sz="1496" spc="51" dirty="0">
                <a:solidFill>
                  <a:srgbClr val="192450"/>
                </a:solidFill>
                <a:latin typeface="Times New Roman"/>
                <a:cs typeface="Times New Roman"/>
              </a:rPr>
              <a:t> </a:t>
            </a:r>
            <a:r>
              <a:rPr sz="1496" dirty="0">
                <a:solidFill>
                  <a:srgbClr val="192450"/>
                </a:solidFill>
                <a:latin typeface="Arial"/>
                <a:cs typeface="Arial"/>
              </a:rPr>
              <a:t>to</a:t>
            </a:r>
            <a:r>
              <a:rPr sz="1496" spc="51" dirty="0">
                <a:solidFill>
                  <a:srgbClr val="192450"/>
                </a:solidFill>
                <a:latin typeface="Times New Roman"/>
                <a:cs typeface="Times New Roman"/>
              </a:rPr>
              <a:t> </a:t>
            </a:r>
            <a:r>
              <a:rPr sz="1496" spc="-4" dirty="0">
                <a:solidFill>
                  <a:srgbClr val="192450"/>
                </a:solidFill>
                <a:latin typeface="Arial"/>
                <a:cs typeface="Arial"/>
              </a:rPr>
              <a:t>a</a:t>
            </a:r>
            <a:r>
              <a:rPr sz="1496" spc="4" dirty="0">
                <a:solidFill>
                  <a:srgbClr val="192450"/>
                </a:solidFill>
                <a:latin typeface="Arial"/>
                <a:cs typeface="Arial"/>
              </a:rPr>
              <a:t>ll</a:t>
            </a:r>
            <a:r>
              <a:rPr sz="1496" spc="-4" dirty="0">
                <a:solidFill>
                  <a:srgbClr val="192450"/>
                </a:solidFill>
                <a:latin typeface="Arial"/>
                <a:cs typeface="Arial"/>
              </a:rPr>
              <a:t>o</a:t>
            </a:r>
            <a:r>
              <a:rPr sz="1496" dirty="0">
                <a:solidFill>
                  <a:srgbClr val="192450"/>
                </a:solidFill>
                <a:latin typeface="Arial"/>
                <a:cs typeface="Arial"/>
              </a:rPr>
              <a:t>w</a:t>
            </a:r>
            <a:r>
              <a:rPr sz="1496" spc="30" dirty="0">
                <a:solidFill>
                  <a:srgbClr val="192450"/>
                </a:solidFill>
                <a:latin typeface="Times New Roman"/>
                <a:cs typeface="Times New Roman"/>
              </a:rPr>
              <a:t> </a:t>
            </a:r>
            <a:r>
              <a:rPr sz="1496" spc="-4" dirty="0">
                <a:solidFill>
                  <a:srgbClr val="192450"/>
                </a:solidFill>
                <a:latin typeface="Arial"/>
                <a:cs typeface="Arial"/>
              </a:rPr>
              <a:t>e</a:t>
            </a:r>
            <a:r>
              <a:rPr sz="1496" spc="-9" dirty="0">
                <a:solidFill>
                  <a:srgbClr val="192450"/>
                </a:solidFill>
                <a:latin typeface="Arial"/>
                <a:cs typeface="Arial"/>
              </a:rPr>
              <a:t>x</a:t>
            </a:r>
            <a:r>
              <a:rPr sz="1496" spc="4" dirty="0">
                <a:solidFill>
                  <a:srgbClr val="192450"/>
                </a:solidFill>
                <a:latin typeface="Arial"/>
                <a:cs typeface="Arial"/>
              </a:rPr>
              <a:t>c</a:t>
            </a:r>
            <a:r>
              <a:rPr sz="1496" spc="-4" dirty="0">
                <a:solidFill>
                  <a:srgbClr val="192450"/>
                </a:solidFill>
                <a:latin typeface="Arial"/>
                <a:cs typeface="Arial"/>
              </a:rPr>
              <a:t>hang</a:t>
            </a:r>
            <a:r>
              <a:rPr sz="1496" spc="4" dirty="0">
                <a:solidFill>
                  <a:srgbClr val="192450"/>
                </a:solidFill>
                <a:latin typeface="Arial"/>
                <a:cs typeface="Arial"/>
              </a:rPr>
              <a:t>i</a:t>
            </a:r>
            <a:r>
              <a:rPr sz="1496" spc="-4" dirty="0">
                <a:solidFill>
                  <a:srgbClr val="192450"/>
                </a:solidFill>
                <a:latin typeface="Arial"/>
                <a:cs typeface="Arial"/>
              </a:rPr>
              <a:t>n</a:t>
            </a:r>
            <a:r>
              <a:rPr sz="1496" dirty="0">
                <a:solidFill>
                  <a:srgbClr val="192450"/>
                </a:solidFill>
                <a:latin typeface="Arial"/>
                <a:cs typeface="Arial"/>
              </a:rPr>
              <a:t>g</a:t>
            </a:r>
            <a:r>
              <a:rPr sz="1496" spc="43" dirty="0">
                <a:solidFill>
                  <a:srgbClr val="192450"/>
                </a:solidFill>
                <a:latin typeface="Times New Roman"/>
                <a:cs typeface="Times New Roman"/>
              </a:rPr>
              <a:t> </a:t>
            </a:r>
            <a:r>
              <a:rPr sz="1496" spc="-4" dirty="0">
                <a:solidFill>
                  <a:srgbClr val="192450"/>
                </a:solidFill>
                <a:latin typeface="Arial"/>
                <a:cs typeface="Arial"/>
              </a:rPr>
              <a:t>dat</a:t>
            </a:r>
            <a:r>
              <a:rPr sz="1496" dirty="0">
                <a:solidFill>
                  <a:srgbClr val="192450"/>
                </a:solidFill>
                <a:latin typeface="Arial"/>
                <a:cs typeface="Arial"/>
              </a:rPr>
              <a:t>a</a:t>
            </a:r>
            <a:r>
              <a:rPr sz="1496" spc="43" dirty="0">
                <a:solidFill>
                  <a:srgbClr val="192450"/>
                </a:solidFill>
                <a:latin typeface="Times New Roman"/>
                <a:cs typeface="Times New Roman"/>
              </a:rPr>
              <a:t> </a:t>
            </a:r>
            <a:r>
              <a:rPr sz="1496" spc="-9" dirty="0">
                <a:solidFill>
                  <a:srgbClr val="192450"/>
                </a:solidFill>
                <a:latin typeface="Arial"/>
                <a:cs typeface="Arial"/>
              </a:rPr>
              <a:t>w</a:t>
            </a:r>
            <a:r>
              <a:rPr sz="1496" spc="4" dirty="0">
                <a:solidFill>
                  <a:srgbClr val="192450"/>
                </a:solidFill>
                <a:latin typeface="Arial"/>
                <a:cs typeface="Arial"/>
              </a:rPr>
              <a:t>i</a:t>
            </a:r>
            <a:r>
              <a:rPr sz="1496" dirty="0">
                <a:solidFill>
                  <a:srgbClr val="192450"/>
                </a:solidFill>
                <a:latin typeface="Arial"/>
                <a:cs typeface="Arial"/>
              </a:rPr>
              <a:t>th</a:t>
            </a:r>
            <a:r>
              <a:rPr sz="1496" spc="51" dirty="0">
                <a:solidFill>
                  <a:srgbClr val="192450"/>
                </a:solidFill>
                <a:latin typeface="Times New Roman"/>
                <a:cs typeface="Times New Roman"/>
              </a:rPr>
              <a:t> </a:t>
            </a:r>
            <a:r>
              <a:rPr sz="1496" dirty="0">
                <a:solidFill>
                  <a:srgbClr val="192450"/>
                </a:solidFill>
                <a:latin typeface="Arial"/>
                <a:cs typeface="Arial"/>
              </a:rPr>
              <a:t>the</a:t>
            </a:r>
            <a:r>
              <a:rPr sz="1496" spc="51" dirty="0">
                <a:solidFill>
                  <a:srgbClr val="192450"/>
                </a:solidFill>
                <a:latin typeface="Times New Roman"/>
                <a:cs typeface="Times New Roman"/>
              </a:rPr>
              <a:t> </a:t>
            </a:r>
            <a:r>
              <a:rPr sz="1496" spc="4" dirty="0">
                <a:solidFill>
                  <a:srgbClr val="192450"/>
                </a:solidFill>
                <a:latin typeface="Arial"/>
                <a:cs typeface="Arial"/>
              </a:rPr>
              <a:t>s</a:t>
            </a:r>
            <a:r>
              <a:rPr sz="1496" spc="-4" dirty="0">
                <a:solidFill>
                  <a:srgbClr val="192450"/>
                </a:solidFill>
                <a:latin typeface="Arial"/>
                <a:cs typeface="Arial"/>
              </a:rPr>
              <a:t>o</a:t>
            </a:r>
            <a:r>
              <a:rPr sz="1496" spc="4" dirty="0">
                <a:solidFill>
                  <a:srgbClr val="192450"/>
                </a:solidFill>
                <a:latin typeface="Arial"/>
                <a:cs typeface="Arial"/>
              </a:rPr>
              <a:t>ck</a:t>
            </a:r>
            <a:r>
              <a:rPr sz="1496" spc="-4" dirty="0">
                <a:solidFill>
                  <a:srgbClr val="192450"/>
                </a:solidFill>
                <a:latin typeface="Arial"/>
                <a:cs typeface="Arial"/>
              </a:rPr>
              <a:t>e</a:t>
            </a:r>
            <a:r>
              <a:rPr sz="1496" dirty="0">
                <a:solidFill>
                  <a:srgbClr val="192450"/>
                </a:solidFill>
                <a:latin typeface="Arial"/>
                <a:cs typeface="Arial"/>
              </a:rPr>
              <a:t>t</a:t>
            </a:r>
            <a:r>
              <a:rPr sz="1496" spc="43" dirty="0">
                <a:solidFill>
                  <a:srgbClr val="192450"/>
                </a:solidFill>
                <a:latin typeface="Times New Roman"/>
                <a:cs typeface="Times New Roman"/>
              </a:rPr>
              <a:t> </a:t>
            </a:r>
            <a:r>
              <a:rPr sz="1496" spc="4" dirty="0">
                <a:solidFill>
                  <a:srgbClr val="192450"/>
                </a:solidFill>
                <a:latin typeface="Arial"/>
                <a:cs typeface="Arial"/>
              </a:rPr>
              <a:t>cli</a:t>
            </a:r>
            <a:r>
              <a:rPr sz="1496" spc="-4" dirty="0">
                <a:solidFill>
                  <a:srgbClr val="192450"/>
                </a:solidFill>
                <a:latin typeface="Arial"/>
                <a:cs typeface="Arial"/>
              </a:rPr>
              <a:t>ent</a:t>
            </a:r>
            <a:endParaRPr sz="1496">
              <a:latin typeface="Arial"/>
              <a:cs typeface="Arial"/>
            </a:endParaRPr>
          </a:p>
          <a:p>
            <a:pPr marL="178643" indent="-167783">
              <a:lnSpc>
                <a:spcPts val="1783"/>
              </a:lnSpc>
              <a:spcBef>
                <a:spcPts val="1142"/>
              </a:spcBef>
              <a:buClr>
                <a:srgbClr val="37A9DB"/>
              </a:buClr>
              <a:buFont typeface="Arial"/>
              <a:buChar char="•"/>
              <a:tabLst>
                <a:tab pos="179186" algn="l"/>
              </a:tabLst>
            </a:pPr>
            <a:r>
              <a:rPr sz="1496" spc="-64" dirty="0">
                <a:solidFill>
                  <a:srgbClr val="192450"/>
                </a:solidFill>
                <a:latin typeface="Arial"/>
                <a:cs typeface="Arial"/>
              </a:rPr>
              <a:t>T</a:t>
            </a:r>
            <a:r>
              <a:rPr sz="1496" dirty="0">
                <a:solidFill>
                  <a:srgbClr val="192450"/>
                </a:solidFill>
                <a:latin typeface="Arial"/>
                <a:cs typeface="Arial"/>
              </a:rPr>
              <a:t>ry</a:t>
            </a:r>
            <a:r>
              <a:rPr sz="1496" spc="51" dirty="0">
                <a:solidFill>
                  <a:srgbClr val="192450"/>
                </a:solidFill>
                <a:latin typeface="Times New Roman"/>
                <a:cs typeface="Times New Roman"/>
              </a:rPr>
              <a:t> </a:t>
            </a:r>
            <a:r>
              <a:rPr sz="1496" dirty="0">
                <a:solidFill>
                  <a:srgbClr val="192450"/>
                </a:solidFill>
                <a:latin typeface="Arial"/>
                <a:cs typeface="Arial"/>
              </a:rPr>
              <a:t>to</a:t>
            </a:r>
            <a:r>
              <a:rPr sz="1496" spc="51" dirty="0">
                <a:solidFill>
                  <a:srgbClr val="192450"/>
                </a:solidFill>
                <a:latin typeface="Times New Roman"/>
                <a:cs typeface="Times New Roman"/>
              </a:rPr>
              <a:t> </a:t>
            </a:r>
            <a:r>
              <a:rPr sz="1496" dirty="0">
                <a:solidFill>
                  <a:srgbClr val="192450"/>
                </a:solidFill>
                <a:latin typeface="Arial"/>
                <a:cs typeface="Arial"/>
              </a:rPr>
              <a:t>s</a:t>
            </a:r>
            <a:r>
              <a:rPr sz="1496" spc="-4" dirty="0">
                <a:solidFill>
                  <a:srgbClr val="192450"/>
                </a:solidFill>
                <a:latin typeface="Arial"/>
                <a:cs typeface="Arial"/>
              </a:rPr>
              <a:t>en</a:t>
            </a:r>
            <a:r>
              <a:rPr sz="1496" dirty="0">
                <a:solidFill>
                  <a:srgbClr val="192450"/>
                </a:solidFill>
                <a:latin typeface="Arial"/>
                <a:cs typeface="Arial"/>
              </a:rPr>
              <a:t>d</a:t>
            </a:r>
            <a:r>
              <a:rPr sz="1496" spc="43" dirty="0">
                <a:solidFill>
                  <a:srgbClr val="192450"/>
                </a:solidFill>
                <a:latin typeface="Times New Roman"/>
                <a:cs typeface="Times New Roman"/>
              </a:rPr>
              <a:t> </a:t>
            </a:r>
            <a:r>
              <a:rPr sz="1496" spc="-4" dirty="0">
                <a:solidFill>
                  <a:srgbClr val="192450"/>
                </a:solidFill>
                <a:latin typeface="Arial"/>
                <a:cs typeface="Arial"/>
              </a:rPr>
              <a:t>an</a:t>
            </a:r>
            <a:r>
              <a:rPr sz="1496" dirty="0">
                <a:solidFill>
                  <a:srgbClr val="192450"/>
                </a:solidFill>
                <a:latin typeface="Arial"/>
                <a:cs typeface="Arial"/>
              </a:rPr>
              <a:t>d</a:t>
            </a:r>
            <a:r>
              <a:rPr sz="1496" spc="47" dirty="0">
                <a:solidFill>
                  <a:srgbClr val="192450"/>
                </a:solidFill>
                <a:latin typeface="Times New Roman"/>
                <a:cs typeface="Times New Roman"/>
              </a:rPr>
              <a:t> </a:t>
            </a:r>
            <a:r>
              <a:rPr sz="1496" dirty="0">
                <a:solidFill>
                  <a:srgbClr val="192450"/>
                </a:solidFill>
                <a:latin typeface="Arial"/>
                <a:cs typeface="Arial"/>
              </a:rPr>
              <a:t>r</a:t>
            </a:r>
            <a:r>
              <a:rPr sz="1496" spc="-9" dirty="0">
                <a:solidFill>
                  <a:srgbClr val="192450"/>
                </a:solidFill>
                <a:latin typeface="Arial"/>
                <a:cs typeface="Arial"/>
              </a:rPr>
              <a:t>e</a:t>
            </a:r>
            <a:r>
              <a:rPr sz="1496" dirty="0">
                <a:solidFill>
                  <a:srgbClr val="192450"/>
                </a:solidFill>
                <a:latin typeface="Arial"/>
                <a:cs typeface="Arial"/>
              </a:rPr>
              <a:t>c</a:t>
            </a:r>
            <a:r>
              <a:rPr sz="1496" spc="-4" dirty="0">
                <a:solidFill>
                  <a:srgbClr val="192450"/>
                </a:solidFill>
                <a:latin typeface="Arial"/>
                <a:cs typeface="Arial"/>
              </a:rPr>
              <a:t>ei</a:t>
            </a:r>
            <a:r>
              <a:rPr sz="1496" spc="4" dirty="0">
                <a:solidFill>
                  <a:srgbClr val="192450"/>
                </a:solidFill>
                <a:latin typeface="Arial"/>
                <a:cs typeface="Arial"/>
              </a:rPr>
              <a:t>v</a:t>
            </a:r>
            <a:r>
              <a:rPr sz="1496" dirty="0">
                <a:solidFill>
                  <a:srgbClr val="192450"/>
                </a:solidFill>
                <a:latin typeface="Arial"/>
                <a:cs typeface="Arial"/>
              </a:rPr>
              <a:t>e</a:t>
            </a:r>
            <a:r>
              <a:rPr sz="1496" spc="30" dirty="0">
                <a:solidFill>
                  <a:srgbClr val="192450"/>
                </a:solidFill>
                <a:latin typeface="Times New Roman"/>
                <a:cs typeface="Times New Roman"/>
              </a:rPr>
              <a:t> </a:t>
            </a:r>
            <a:r>
              <a:rPr sz="1496" spc="-4" dirty="0">
                <a:solidFill>
                  <a:srgbClr val="192450"/>
                </a:solidFill>
                <a:latin typeface="Arial"/>
                <a:cs typeface="Arial"/>
              </a:rPr>
              <a:t>dat</a:t>
            </a:r>
            <a:r>
              <a:rPr sz="1496" dirty="0">
                <a:solidFill>
                  <a:srgbClr val="192450"/>
                </a:solidFill>
                <a:latin typeface="Arial"/>
                <a:cs typeface="Arial"/>
              </a:rPr>
              <a:t>a</a:t>
            </a:r>
            <a:r>
              <a:rPr sz="1496" spc="51" dirty="0">
                <a:solidFill>
                  <a:srgbClr val="192450"/>
                </a:solidFill>
                <a:latin typeface="Times New Roman"/>
                <a:cs typeface="Times New Roman"/>
              </a:rPr>
              <a:t> </a:t>
            </a:r>
            <a:r>
              <a:rPr sz="1496" dirty="0">
                <a:solidFill>
                  <a:srgbClr val="192450"/>
                </a:solidFill>
                <a:latin typeface="Arial"/>
                <a:cs typeface="Arial"/>
              </a:rPr>
              <a:t>fr</a:t>
            </a:r>
            <a:r>
              <a:rPr sz="1496" spc="-9" dirty="0">
                <a:solidFill>
                  <a:srgbClr val="192450"/>
                </a:solidFill>
                <a:latin typeface="Arial"/>
                <a:cs typeface="Arial"/>
              </a:rPr>
              <a:t>o</a:t>
            </a:r>
            <a:r>
              <a:rPr sz="1496" dirty="0">
                <a:solidFill>
                  <a:srgbClr val="192450"/>
                </a:solidFill>
                <a:latin typeface="Arial"/>
                <a:cs typeface="Arial"/>
              </a:rPr>
              <a:t>m</a:t>
            </a:r>
            <a:r>
              <a:rPr sz="1496" spc="64" dirty="0">
                <a:solidFill>
                  <a:srgbClr val="192450"/>
                </a:solidFill>
                <a:latin typeface="Times New Roman"/>
                <a:cs typeface="Times New Roman"/>
              </a:rPr>
              <a:t> </a:t>
            </a:r>
            <a:r>
              <a:rPr sz="1496" dirty="0">
                <a:solidFill>
                  <a:srgbClr val="192450"/>
                </a:solidFill>
                <a:latin typeface="Arial"/>
                <a:cs typeface="Arial"/>
              </a:rPr>
              <a:t>the</a:t>
            </a:r>
            <a:r>
              <a:rPr sz="1496" spc="47" dirty="0">
                <a:solidFill>
                  <a:srgbClr val="192450"/>
                </a:solidFill>
                <a:latin typeface="Times New Roman"/>
                <a:cs typeface="Times New Roman"/>
              </a:rPr>
              <a:t> </a:t>
            </a:r>
            <a:r>
              <a:rPr sz="1496" dirty="0">
                <a:solidFill>
                  <a:srgbClr val="192450"/>
                </a:solidFill>
                <a:latin typeface="Arial"/>
                <a:cs typeface="Arial"/>
              </a:rPr>
              <a:t>module</a:t>
            </a:r>
            <a:endParaRPr sz="1496">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13</a:t>
            </a:r>
            <a:r>
              <a:rPr sz="1112" spc="4" dirty="0">
                <a:solidFill>
                  <a:srgbClr val="FFFFFF"/>
                </a:solidFill>
                <a:latin typeface="Arial"/>
                <a:cs typeface="Arial"/>
              </a:rPr>
              <a:t>4</a:t>
            </a:r>
            <a:endParaRPr sz="1112">
              <a:latin typeface="Arial"/>
              <a:cs typeface="Arial"/>
            </a:endParaRPr>
          </a:p>
        </p:txBody>
      </p:sp>
      <p:sp>
        <p:nvSpPr>
          <p:cNvPr id="5" name="object 5"/>
          <p:cNvSpPr/>
          <p:nvPr/>
        </p:nvSpPr>
        <p:spPr>
          <a:xfrm>
            <a:off x="2130439" y="2275822"/>
            <a:ext cx="3826462" cy="3187499"/>
          </a:xfrm>
          <a:prstGeom prst="rect">
            <a:avLst/>
          </a:prstGeom>
          <a:blipFill>
            <a:blip r:embed="rId3" cstate="print"/>
            <a:stretch>
              <a:fillRect/>
            </a:stretch>
          </a:blipFill>
        </p:spPr>
        <p:txBody>
          <a:bodyPr wrap="square" lIns="0" tIns="0" rIns="0" bIns="0" rtlCol="0"/>
          <a:lstStyle/>
          <a:p>
            <a:endParaRPr sz="1539"/>
          </a:p>
        </p:txBody>
      </p:sp>
      <p:sp>
        <p:nvSpPr>
          <p:cNvPr id="6" name="object 6"/>
          <p:cNvSpPr/>
          <p:nvPr/>
        </p:nvSpPr>
        <p:spPr>
          <a:xfrm>
            <a:off x="434745" y="5240785"/>
            <a:ext cx="2034541" cy="1332432"/>
          </a:xfrm>
          <a:prstGeom prst="rect">
            <a:avLst/>
          </a:prstGeom>
          <a:blipFill>
            <a:blip r:embed="rId4" cstate="print"/>
            <a:stretch>
              <a:fillRect/>
            </a:stretch>
          </a:blipFill>
        </p:spPr>
        <p:txBody>
          <a:bodyPr wrap="square" lIns="0" tIns="0" rIns="0" bIns="0" rtlCol="0"/>
          <a:lstStyle/>
          <a:p>
            <a:endParaRPr sz="1539"/>
          </a:p>
        </p:txBody>
      </p:sp>
      <p:sp>
        <p:nvSpPr>
          <p:cNvPr id="7" name="object 7"/>
          <p:cNvSpPr/>
          <p:nvPr/>
        </p:nvSpPr>
        <p:spPr>
          <a:xfrm>
            <a:off x="477809" y="6072132"/>
            <a:ext cx="628887" cy="462325"/>
          </a:xfrm>
          <a:prstGeom prst="rect">
            <a:avLst/>
          </a:prstGeom>
          <a:blipFill>
            <a:blip r:embed="rId5" cstate="print"/>
            <a:stretch>
              <a:fillRect/>
            </a:stretch>
          </a:blipFill>
        </p:spPr>
        <p:txBody>
          <a:bodyPr wrap="square" lIns="0" tIns="0" rIns="0" bIns="0" rtlCol="0"/>
          <a:lstStyle/>
          <a:p>
            <a:endParaRPr sz="1539"/>
          </a:p>
        </p:txBody>
      </p:sp>
      <p:sp>
        <p:nvSpPr>
          <p:cNvPr id="8" name="object 8"/>
          <p:cNvSpPr/>
          <p:nvPr/>
        </p:nvSpPr>
        <p:spPr>
          <a:xfrm>
            <a:off x="2130438" y="5240783"/>
            <a:ext cx="338848" cy="222548"/>
          </a:xfrm>
          <a:prstGeom prst="rect">
            <a:avLst/>
          </a:prstGeom>
          <a:blipFill>
            <a:blip r:embed="rId6" cstate="print"/>
            <a:stretch>
              <a:fillRect/>
            </a:stretch>
          </a:blipFill>
        </p:spPr>
        <p:txBody>
          <a:bodyPr wrap="square" lIns="0" tIns="0" rIns="0" bIns="0" rtlCol="0"/>
          <a:lstStyle/>
          <a:p>
            <a:endParaRPr sz="1539"/>
          </a:p>
        </p:txBody>
      </p:sp>
      <p:sp>
        <p:nvSpPr>
          <p:cNvPr id="9" name="object 9"/>
          <p:cNvSpPr/>
          <p:nvPr/>
        </p:nvSpPr>
        <p:spPr>
          <a:xfrm>
            <a:off x="6200988" y="5240785"/>
            <a:ext cx="2679670" cy="1418840"/>
          </a:xfrm>
          <a:custGeom>
            <a:avLst/>
            <a:gdLst/>
            <a:ahLst/>
            <a:cxnLst/>
            <a:rect l="l" t="t" r="r" b="b"/>
            <a:pathLst>
              <a:path w="3133725" h="1659254">
                <a:moveTo>
                  <a:pt x="0" y="1658944"/>
                </a:moveTo>
                <a:lnTo>
                  <a:pt x="3133222" y="1658944"/>
                </a:lnTo>
                <a:lnTo>
                  <a:pt x="3133222" y="0"/>
                </a:lnTo>
                <a:lnTo>
                  <a:pt x="0" y="0"/>
                </a:lnTo>
                <a:lnTo>
                  <a:pt x="0" y="1658944"/>
                </a:lnTo>
                <a:close/>
              </a:path>
            </a:pathLst>
          </a:custGeom>
          <a:solidFill>
            <a:srgbClr val="E3E6EA"/>
          </a:solidFill>
        </p:spPr>
        <p:txBody>
          <a:bodyPr wrap="square" lIns="0" tIns="0" rIns="0" bIns="0" rtlCol="0"/>
          <a:lstStyle/>
          <a:p>
            <a:endParaRPr sz="1539"/>
          </a:p>
        </p:txBody>
      </p:sp>
      <p:sp>
        <p:nvSpPr>
          <p:cNvPr id="10" name="object 10"/>
          <p:cNvSpPr txBox="1"/>
          <p:nvPr/>
        </p:nvSpPr>
        <p:spPr>
          <a:xfrm>
            <a:off x="7098160" y="5383801"/>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graphicFrame>
        <p:nvGraphicFramePr>
          <p:cNvPr id="11" name="object 11"/>
          <p:cNvGraphicFramePr>
            <a:graphicFrameLocks noGrp="1"/>
          </p:cNvGraphicFramePr>
          <p:nvPr/>
        </p:nvGraphicFramePr>
        <p:xfrm>
          <a:off x="6400550" y="5751936"/>
          <a:ext cx="2170958" cy="521202"/>
        </p:xfrm>
        <a:graphic>
          <a:graphicData uri="http://schemas.openxmlformats.org/drawingml/2006/table">
            <a:tbl>
              <a:tblPr firstRow="1" bandRow="1">
                <a:tableStyleId>{2D5ABB26-0587-4C30-8999-92F81FD0307C}</a:tableStyleId>
              </a:tblPr>
              <a:tblGrid>
                <a:gridCol w="338848"/>
                <a:gridCol w="1832110"/>
              </a:tblGrid>
              <a:tr h="261309">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59893">
                <a:tc gridSpan="2">
                  <a:txBody>
                    <a:bodyPr/>
                    <a:lstStyle/>
                    <a:p>
                      <a:pPr marL="95885">
                        <a:lnSpc>
                          <a:spcPct val="100000"/>
                        </a:lnSpc>
                      </a:pPr>
                      <a:r>
                        <a:rPr sz="1100" b="1" spc="-10" dirty="0">
                          <a:solidFill>
                            <a:srgbClr val="231F20"/>
                          </a:solidFill>
                          <a:latin typeface="Calibri"/>
                          <a:cs typeface="Calibri"/>
                        </a:rPr>
                        <a:t>t</a:t>
                      </a:r>
                      <a:r>
                        <a:rPr sz="1100" b="1" spc="-5" dirty="0">
                          <a:solidFill>
                            <a:srgbClr val="231F20"/>
                          </a:solidFill>
                          <a:latin typeface="Calibri"/>
                          <a:cs typeface="Calibri"/>
                        </a:rPr>
                        <a:t>e</a:t>
                      </a:r>
                      <a:r>
                        <a:rPr sz="1100" b="1" spc="-15" dirty="0">
                          <a:solidFill>
                            <a:srgbClr val="231F20"/>
                          </a:solidFill>
                          <a:latin typeface="Calibri"/>
                          <a:cs typeface="Calibri"/>
                        </a:rPr>
                        <a:t>s</a:t>
                      </a:r>
                      <a:r>
                        <a:rPr sz="1100" b="1" spc="-5" dirty="0">
                          <a:solidFill>
                            <a:srgbClr val="231F20"/>
                          </a:solidFill>
                          <a:latin typeface="Calibri"/>
                          <a:cs typeface="Calibri"/>
                        </a:rPr>
                        <a:t>t</a:t>
                      </a:r>
                      <a:r>
                        <a:rPr sz="1100" b="1" spc="5" dirty="0">
                          <a:solidFill>
                            <a:srgbClr val="231F20"/>
                          </a:solidFill>
                          <a:latin typeface="Calibri"/>
                          <a:cs typeface="Calibri"/>
                        </a:rPr>
                        <a:t>_</a:t>
                      </a:r>
                      <a:r>
                        <a:rPr sz="1100" b="1" dirty="0">
                          <a:solidFill>
                            <a:srgbClr val="231F20"/>
                          </a:solidFill>
                          <a:latin typeface="Calibri"/>
                          <a:cs typeface="Calibri"/>
                        </a:rPr>
                        <a:t>1</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123980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7644487" cy="440240"/>
          </a:xfrm>
          <a:prstGeom prst="rect">
            <a:avLst/>
          </a:prstGeom>
        </p:spPr>
        <p:txBody>
          <a:bodyPr vert="horz" wrap="square" lIns="0" tIns="42282" rIns="0" bIns="0" rtlCol="0">
            <a:spAutoFit/>
          </a:bodyPr>
          <a:lstStyle/>
          <a:p>
            <a:pPr marL="978465">
              <a:lnSpc>
                <a:spcPts val="3108"/>
              </a:lnSpc>
            </a:pPr>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86" dirty="0">
                <a:latin typeface="Times New Roman"/>
                <a:cs typeface="Times New Roman"/>
              </a:rPr>
              <a:t> </a:t>
            </a:r>
            <a:r>
              <a:rPr spc="13" dirty="0"/>
              <a:t>Soc</a:t>
            </a:r>
            <a:r>
              <a:rPr spc="17" dirty="0"/>
              <a:t>k</a:t>
            </a:r>
            <a:r>
              <a:rPr spc="9" dirty="0"/>
              <a:t>e</a:t>
            </a:r>
            <a:r>
              <a:rPr spc="4" dirty="0"/>
              <a:t>t</a:t>
            </a:r>
            <a:r>
              <a:rPr spc="90" dirty="0">
                <a:latin typeface="Times New Roman"/>
                <a:cs typeface="Times New Roman"/>
              </a:rPr>
              <a:t> </a:t>
            </a:r>
            <a:r>
              <a:rPr spc="13" dirty="0"/>
              <a:t>Ser</a:t>
            </a:r>
            <a:r>
              <a:rPr spc="17" dirty="0"/>
              <a:t>v</a:t>
            </a:r>
            <a:r>
              <a:rPr spc="9" dirty="0"/>
              <a:t>er</a:t>
            </a:r>
            <a:r>
              <a:rPr spc="94" dirty="0">
                <a:latin typeface="Times New Roman"/>
                <a:cs typeface="Times New Roman"/>
              </a:rPr>
              <a:t> </a:t>
            </a:r>
            <a:r>
              <a:rPr spc="13" dirty="0"/>
              <a:t>–</a:t>
            </a:r>
            <a:r>
              <a:rPr spc="86" dirty="0">
                <a:latin typeface="Times New Roman"/>
                <a:cs typeface="Times New Roman"/>
              </a:rPr>
              <a:t> </a:t>
            </a:r>
            <a:r>
              <a:rPr spc="9" dirty="0"/>
              <a:t>e</a:t>
            </a:r>
            <a:r>
              <a:rPr spc="17" dirty="0"/>
              <a:t>s</a:t>
            </a:r>
            <a:r>
              <a:rPr spc="13" dirty="0"/>
              <a:t>c</a:t>
            </a:r>
            <a:r>
              <a:rPr spc="17" dirty="0"/>
              <a:t>a</a:t>
            </a:r>
            <a:r>
              <a:rPr spc="9" dirty="0"/>
              <a:t>p</a:t>
            </a:r>
            <a:r>
              <a:rPr spc="13" dirty="0"/>
              <a:t>e</a:t>
            </a:r>
            <a:r>
              <a:rPr spc="86" dirty="0">
                <a:latin typeface="Times New Roman"/>
                <a:cs typeface="Times New Roman"/>
              </a:rPr>
              <a:t> </a:t>
            </a:r>
            <a:r>
              <a:rPr spc="17" dirty="0"/>
              <a:t>s</a:t>
            </a:r>
            <a:r>
              <a:rPr spc="9" dirty="0"/>
              <a:t>e</a:t>
            </a:r>
            <a:r>
              <a:rPr spc="17" dirty="0"/>
              <a:t>q</a:t>
            </a:r>
            <a:r>
              <a:rPr spc="9" dirty="0"/>
              <a:t>u</a:t>
            </a:r>
            <a:r>
              <a:rPr spc="17" dirty="0"/>
              <a:t>e</a:t>
            </a:r>
            <a:r>
              <a:rPr spc="9" dirty="0"/>
              <a:t>n</a:t>
            </a:r>
            <a:r>
              <a:rPr spc="17" dirty="0"/>
              <a:t>c</a:t>
            </a:r>
            <a:r>
              <a:rPr spc="13" dirty="0"/>
              <a:t>e</a:t>
            </a:r>
          </a:p>
        </p:txBody>
      </p:sp>
      <p:sp>
        <p:nvSpPr>
          <p:cNvPr id="4" name="object 4"/>
          <p:cNvSpPr txBox="1"/>
          <p:nvPr/>
        </p:nvSpPr>
        <p:spPr>
          <a:xfrm>
            <a:off x="771340" y="1339429"/>
            <a:ext cx="7388504" cy="2531014"/>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From</a:t>
            </a:r>
            <a:r>
              <a:rPr sz="1881" spc="30" dirty="0">
                <a:solidFill>
                  <a:srgbClr val="192450"/>
                </a:solidFill>
                <a:latin typeface="Times New Roman"/>
                <a:cs typeface="Times New Roman"/>
              </a:rPr>
              <a:t> </a:t>
            </a:r>
            <a:r>
              <a:rPr sz="1881" spc="-4" dirty="0">
                <a:solidFill>
                  <a:srgbClr val="192450"/>
                </a:solidFill>
                <a:latin typeface="Arial"/>
                <a:cs typeface="Arial"/>
              </a:rPr>
              <a:t>D</a:t>
            </a:r>
            <a:r>
              <a:rPr sz="1881" dirty="0">
                <a:solidFill>
                  <a:srgbClr val="192450"/>
                </a:solidFill>
                <a:latin typeface="Arial"/>
                <a:cs typeface="Arial"/>
              </a:rPr>
              <a:t>ata</a:t>
            </a:r>
            <a:r>
              <a:rPr sz="1881" spc="34"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C</a:t>
            </a:r>
            <a:r>
              <a:rPr sz="1881" dirty="0">
                <a:solidFill>
                  <a:srgbClr val="192450"/>
                </a:solidFill>
                <a:latin typeface="Arial"/>
                <a:cs typeface="Arial"/>
              </a:rPr>
              <a:t>ommand</a:t>
            </a:r>
            <a:r>
              <a:rPr sz="1881" spc="26" dirty="0">
                <a:solidFill>
                  <a:srgbClr val="192450"/>
                </a:solidFill>
                <a:latin typeface="Times New Roman"/>
                <a:cs typeface="Times New Roman"/>
              </a:rPr>
              <a:t> </a:t>
            </a:r>
            <a:r>
              <a:rPr sz="1881" dirty="0">
                <a:solidFill>
                  <a:srgbClr val="192450"/>
                </a:solidFill>
                <a:latin typeface="Arial"/>
                <a:cs typeface="Arial"/>
              </a:rPr>
              <a:t>Mode</a:t>
            </a:r>
            <a:endParaRPr sz="1881">
              <a:latin typeface="Arial"/>
              <a:cs typeface="Arial"/>
            </a:endParaRPr>
          </a:p>
          <a:p>
            <a:pPr marL="513667" marR="77647" lvl="1" indent="-168326">
              <a:lnSpc>
                <a:spcPct val="100800"/>
              </a:lnSpc>
              <a:spcBef>
                <a:spcPts val="577"/>
              </a:spcBef>
              <a:buClr>
                <a:srgbClr val="192450"/>
              </a:buClr>
              <a:buFont typeface="Arial"/>
              <a:buChar char="•"/>
              <a:tabLst>
                <a:tab pos="514210" algn="l"/>
              </a:tabLst>
            </a:pPr>
            <a:r>
              <a:rPr sz="1496" spc="-4" dirty="0">
                <a:solidFill>
                  <a:srgbClr val="37A9DB"/>
                </a:solidFill>
                <a:latin typeface="Arial"/>
                <a:cs typeface="Arial"/>
              </a:rPr>
              <a:t>Conf</a:t>
            </a:r>
            <a:r>
              <a:rPr sz="1496" spc="4" dirty="0">
                <a:solidFill>
                  <a:srgbClr val="37A9DB"/>
                </a:solidFill>
                <a:latin typeface="Arial"/>
                <a:cs typeface="Arial"/>
              </a:rPr>
              <a:t>i</a:t>
            </a:r>
            <a:r>
              <a:rPr sz="1496" spc="-4" dirty="0">
                <a:solidFill>
                  <a:srgbClr val="37A9DB"/>
                </a:solidFill>
                <a:latin typeface="Arial"/>
                <a:cs typeface="Arial"/>
              </a:rPr>
              <a:t>gurati</a:t>
            </a:r>
            <a:r>
              <a:rPr sz="1496" dirty="0">
                <a:solidFill>
                  <a:srgbClr val="37A9DB"/>
                </a:solidFill>
                <a:latin typeface="Arial"/>
                <a:cs typeface="Arial"/>
              </a:rPr>
              <a:t>on</a:t>
            </a:r>
            <a:r>
              <a:rPr sz="1496" spc="43" dirty="0">
                <a:solidFill>
                  <a:srgbClr val="37A9DB"/>
                </a:solidFill>
                <a:latin typeface="Times New Roman"/>
                <a:cs typeface="Times New Roman"/>
              </a:rPr>
              <a:t> </a:t>
            </a:r>
            <a:r>
              <a:rPr sz="1496" spc="4" dirty="0">
                <a:solidFill>
                  <a:srgbClr val="37A9DB"/>
                </a:solidFill>
                <a:latin typeface="Arial"/>
                <a:cs typeface="Arial"/>
              </a:rPr>
              <a:t>v</a:t>
            </a:r>
            <a:r>
              <a:rPr sz="1496" spc="-4" dirty="0">
                <a:solidFill>
                  <a:srgbClr val="37A9DB"/>
                </a:solidFill>
                <a:latin typeface="Arial"/>
                <a:cs typeface="Arial"/>
              </a:rPr>
              <a:t>ariab</a:t>
            </a:r>
            <a:r>
              <a:rPr sz="1496" spc="4" dirty="0">
                <a:solidFill>
                  <a:srgbClr val="37A9DB"/>
                </a:solidFill>
                <a:latin typeface="Arial"/>
                <a:cs typeface="Arial"/>
              </a:rPr>
              <a:t>l</a:t>
            </a:r>
            <a:r>
              <a:rPr sz="1496" dirty="0">
                <a:solidFill>
                  <a:srgbClr val="37A9DB"/>
                </a:solidFill>
                <a:latin typeface="Arial"/>
                <a:cs typeface="Arial"/>
              </a:rPr>
              <a:t>e</a:t>
            </a:r>
            <a:r>
              <a:rPr sz="1496" spc="30" dirty="0">
                <a:solidFill>
                  <a:srgbClr val="37A9DB"/>
                </a:solidFill>
                <a:latin typeface="Times New Roman"/>
                <a:cs typeface="Times New Roman"/>
              </a:rPr>
              <a:t> </a:t>
            </a:r>
            <a:r>
              <a:rPr sz="1496" spc="-4" dirty="0">
                <a:solidFill>
                  <a:srgbClr val="37A9DB"/>
                </a:solidFill>
                <a:latin typeface="Arial"/>
                <a:cs typeface="Arial"/>
              </a:rPr>
              <a:t>u</a:t>
            </a:r>
            <a:r>
              <a:rPr sz="1496" spc="4" dirty="0">
                <a:solidFill>
                  <a:srgbClr val="37A9DB"/>
                </a:solidFill>
                <a:latin typeface="Arial"/>
                <a:cs typeface="Arial"/>
              </a:rPr>
              <a:t>s</a:t>
            </a:r>
            <a:r>
              <a:rPr sz="1496" spc="-4" dirty="0">
                <a:solidFill>
                  <a:srgbClr val="37A9DB"/>
                </a:solidFill>
                <a:latin typeface="Arial"/>
                <a:cs typeface="Arial"/>
              </a:rPr>
              <a:t>ed</a:t>
            </a:r>
            <a:r>
              <a:rPr sz="1496" dirty="0">
                <a:solidFill>
                  <a:srgbClr val="37A9DB"/>
                </a:solidFill>
                <a:latin typeface="Arial"/>
                <a:cs typeface="Arial"/>
              </a:rPr>
              <a:t>:</a:t>
            </a:r>
            <a:r>
              <a:rPr sz="1496" spc="68" dirty="0">
                <a:solidFill>
                  <a:srgbClr val="37A9DB"/>
                </a:solidFill>
                <a:latin typeface="Times New Roman"/>
                <a:cs typeface="Times New Roman"/>
              </a:rPr>
              <a:t> </a:t>
            </a:r>
            <a:r>
              <a:rPr sz="1496" spc="-4" dirty="0">
                <a:solidFill>
                  <a:srgbClr val="37A9DB"/>
                </a:solidFill>
                <a:latin typeface="Arial"/>
                <a:cs typeface="Arial"/>
              </a:rPr>
              <a:t>e</a:t>
            </a:r>
            <a:r>
              <a:rPr sz="1496" spc="4" dirty="0">
                <a:solidFill>
                  <a:srgbClr val="37A9DB"/>
                </a:solidFill>
                <a:latin typeface="Arial"/>
                <a:cs typeface="Arial"/>
              </a:rPr>
              <a:t>sc</a:t>
            </a:r>
            <a:r>
              <a:rPr sz="1496" spc="-4" dirty="0">
                <a:solidFill>
                  <a:srgbClr val="37A9DB"/>
                </a:solidFill>
                <a:latin typeface="Arial"/>
                <a:cs typeface="Arial"/>
              </a:rPr>
              <a:t>ape</a:t>
            </a:r>
            <a:r>
              <a:rPr sz="1496" dirty="0">
                <a:solidFill>
                  <a:srgbClr val="37A9DB"/>
                </a:solidFill>
                <a:latin typeface="Arial"/>
                <a:cs typeface="Arial"/>
              </a:rPr>
              <a:t>_</a:t>
            </a:r>
            <a:r>
              <a:rPr sz="1496" spc="4" dirty="0">
                <a:solidFill>
                  <a:srgbClr val="37A9DB"/>
                </a:solidFill>
                <a:latin typeface="Arial"/>
                <a:cs typeface="Arial"/>
              </a:rPr>
              <a:t>s</a:t>
            </a:r>
            <a:r>
              <a:rPr sz="1496" spc="-4" dirty="0">
                <a:solidFill>
                  <a:srgbClr val="37A9DB"/>
                </a:solidFill>
                <a:latin typeface="Arial"/>
                <a:cs typeface="Arial"/>
              </a:rPr>
              <a:t>e</a:t>
            </a:r>
            <a:r>
              <a:rPr sz="1496" dirty="0">
                <a:solidFill>
                  <a:srgbClr val="37A9DB"/>
                </a:solidFill>
                <a:latin typeface="Arial"/>
                <a:cs typeface="Arial"/>
              </a:rPr>
              <a:t>q</a:t>
            </a:r>
            <a:r>
              <a:rPr sz="1496" spc="38" dirty="0">
                <a:solidFill>
                  <a:srgbClr val="37A9DB"/>
                </a:solidFill>
                <a:latin typeface="Times New Roman"/>
                <a:cs typeface="Times New Roman"/>
              </a:rPr>
              <a:t> </a:t>
            </a:r>
            <a:r>
              <a:rPr sz="1496" dirty="0">
                <a:solidFill>
                  <a:srgbClr val="37A9DB"/>
                </a:solidFill>
                <a:latin typeface="Arial"/>
                <a:cs typeface="Arial"/>
              </a:rPr>
              <a:t>(default</a:t>
            </a:r>
            <a:r>
              <a:rPr sz="1496" spc="51" dirty="0">
                <a:solidFill>
                  <a:srgbClr val="37A9DB"/>
                </a:solidFill>
                <a:latin typeface="Times New Roman"/>
                <a:cs typeface="Times New Roman"/>
              </a:rPr>
              <a:t> </a:t>
            </a:r>
            <a:r>
              <a:rPr sz="1496" spc="4" dirty="0">
                <a:solidFill>
                  <a:srgbClr val="37A9DB"/>
                </a:solidFill>
                <a:latin typeface="Arial"/>
                <a:cs typeface="Arial"/>
              </a:rPr>
              <a:t>i</a:t>
            </a:r>
            <a:r>
              <a:rPr sz="1496" dirty="0">
                <a:solidFill>
                  <a:srgbClr val="37A9DB"/>
                </a:solidFill>
                <a:latin typeface="Arial"/>
                <a:cs typeface="Arial"/>
              </a:rPr>
              <a:t>s</a:t>
            </a:r>
            <a:r>
              <a:rPr sz="1496" spc="47" dirty="0">
                <a:solidFill>
                  <a:srgbClr val="37A9DB"/>
                </a:solidFill>
                <a:latin typeface="Times New Roman"/>
                <a:cs typeface="Times New Roman"/>
              </a:rPr>
              <a:t> </a:t>
            </a:r>
            <a:r>
              <a:rPr sz="1496" dirty="0">
                <a:solidFill>
                  <a:srgbClr val="37A9DB"/>
                </a:solidFill>
                <a:latin typeface="Arial"/>
                <a:cs typeface="Arial"/>
              </a:rPr>
              <a:t>“</a:t>
            </a:r>
            <a:r>
              <a:rPr sz="1496" spc="-4" dirty="0">
                <a:solidFill>
                  <a:srgbClr val="37A9DB"/>
                </a:solidFill>
                <a:latin typeface="Arial"/>
                <a:cs typeface="Arial"/>
              </a:rPr>
              <a:t>at</a:t>
            </a:r>
            <a:r>
              <a:rPr sz="1496" dirty="0">
                <a:solidFill>
                  <a:srgbClr val="37A9DB"/>
                </a:solidFill>
                <a:latin typeface="Arial"/>
                <a:cs typeface="Arial"/>
              </a:rPr>
              <a:t>+</a:t>
            </a:r>
            <a:r>
              <a:rPr sz="1496" spc="4" dirty="0">
                <a:solidFill>
                  <a:srgbClr val="37A9DB"/>
                </a:solidFill>
                <a:latin typeface="Arial"/>
                <a:cs typeface="Arial"/>
              </a:rPr>
              <a:t>s</a:t>
            </a:r>
            <a:r>
              <a:rPr sz="1496" dirty="0">
                <a:solidFill>
                  <a:srgbClr val="37A9DB"/>
                </a:solidFill>
                <a:latin typeface="Arial"/>
                <a:cs typeface="Arial"/>
              </a:rPr>
              <a:t>.”,</a:t>
            </a:r>
            <a:r>
              <a:rPr sz="1496" spc="73"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a</a:t>
            </a:r>
            <a:r>
              <a:rPr sz="1496" spc="4" dirty="0">
                <a:solidFill>
                  <a:srgbClr val="37A9DB"/>
                </a:solidFill>
                <a:latin typeface="Arial"/>
                <a:cs typeface="Arial"/>
              </a:rPr>
              <a:t>s</a:t>
            </a:r>
            <a:r>
              <a:rPr sz="1496" dirty="0">
                <a:solidFill>
                  <a:srgbClr val="37A9DB"/>
                </a:solidFill>
                <a:latin typeface="Arial"/>
                <a:cs typeface="Arial"/>
              </a:rPr>
              <a:t>e</a:t>
            </a:r>
            <a:r>
              <a:rPr sz="1496" spc="43"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en</a:t>
            </a:r>
            <a:r>
              <a:rPr sz="1496" spc="4" dirty="0">
                <a:solidFill>
                  <a:srgbClr val="37A9DB"/>
                </a:solidFill>
                <a:latin typeface="Arial"/>
                <a:cs typeface="Arial"/>
              </a:rPr>
              <a:t>si</a:t>
            </a:r>
            <a:r>
              <a:rPr sz="1496" dirty="0">
                <a:solidFill>
                  <a:srgbClr val="37A9DB"/>
                </a:solidFill>
                <a:latin typeface="Arial"/>
                <a:cs typeface="Arial"/>
              </a:rPr>
              <a:t>t</a:t>
            </a:r>
            <a:r>
              <a:rPr sz="1496" spc="4" dirty="0">
                <a:solidFill>
                  <a:srgbClr val="37A9DB"/>
                </a:solidFill>
                <a:latin typeface="Arial"/>
                <a:cs typeface="Arial"/>
              </a:rPr>
              <a:t>iv</a:t>
            </a:r>
            <a:r>
              <a:rPr sz="1496" spc="13" dirty="0">
                <a:solidFill>
                  <a:srgbClr val="37A9DB"/>
                </a:solidFill>
                <a:latin typeface="Arial"/>
                <a:cs typeface="Arial"/>
              </a:rPr>
              <a:t>e</a:t>
            </a:r>
            <a:r>
              <a:rPr sz="1496" dirty="0">
                <a:solidFill>
                  <a:srgbClr val="37A9DB"/>
                </a:solidFill>
                <a:latin typeface="Arial"/>
                <a:cs typeface="Arial"/>
              </a:rPr>
              <a:t>,</a:t>
            </a:r>
            <a:r>
              <a:rPr sz="1496" dirty="0">
                <a:solidFill>
                  <a:srgbClr val="37A9DB"/>
                </a:solidFill>
                <a:latin typeface="Times New Roman"/>
                <a:cs typeface="Times New Roman"/>
              </a:rPr>
              <a:t> </a:t>
            </a:r>
            <a:r>
              <a:rPr sz="1496" dirty="0">
                <a:solidFill>
                  <a:srgbClr val="37A9DB"/>
                </a:solidFill>
                <a:latin typeface="Arial"/>
                <a:cs typeface="Arial"/>
              </a:rPr>
              <a:t>s</a:t>
            </a:r>
            <a:r>
              <a:rPr sz="1496" spc="-4" dirty="0">
                <a:solidFill>
                  <a:srgbClr val="37A9DB"/>
                </a:solidFill>
                <a:latin typeface="Arial"/>
                <a:cs typeface="Arial"/>
              </a:rPr>
              <a:t>uggeste</a:t>
            </a:r>
            <a:r>
              <a:rPr sz="1496" dirty="0">
                <a:solidFill>
                  <a:srgbClr val="37A9DB"/>
                </a:solidFill>
                <a:latin typeface="Arial"/>
                <a:cs typeface="Arial"/>
              </a:rPr>
              <a:t>d</a:t>
            </a:r>
            <a:r>
              <a:rPr sz="1496" spc="43"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spc="-4" dirty="0">
                <a:solidFill>
                  <a:srgbClr val="37A9DB"/>
                </a:solidFill>
                <a:latin typeface="Arial"/>
                <a:cs typeface="Arial"/>
              </a:rPr>
              <a:t>b</a:t>
            </a:r>
            <a:r>
              <a:rPr sz="1496" dirty="0">
                <a:solidFill>
                  <a:srgbClr val="37A9DB"/>
                </a:solidFill>
                <a:latin typeface="Arial"/>
                <a:cs typeface="Arial"/>
              </a:rPr>
              <a:t>e</a:t>
            </a:r>
            <a:r>
              <a:rPr sz="1496" spc="43" dirty="0">
                <a:solidFill>
                  <a:srgbClr val="37A9DB"/>
                </a:solidFill>
                <a:latin typeface="Times New Roman"/>
                <a:cs typeface="Times New Roman"/>
              </a:rPr>
              <a:t> </a:t>
            </a:r>
            <a:r>
              <a:rPr sz="1496" dirty="0">
                <a:solidFill>
                  <a:srgbClr val="37A9DB"/>
                </a:solidFill>
                <a:latin typeface="Arial"/>
                <a:cs typeface="Arial"/>
              </a:rPr>
              <a:t>sent</a:t>
            </a:r>
            <a:r>
              <a:rPr sz="1496" spc="51" dirty="0">
                <a:solidFill>
                  <a:srgbClr val="37A9DB"/>
                </a:solidFill>
                <a:latin typeface="Times New Roman"/>
                <a:cs typeface="Times New Roman"/>
              </a:rPr>
              <a:t> </a:t>
            </a:r>
            <a:r>
              <a:rPr sz="1496" spc="-4" dirty="0">
                <a:solidFill>
                  <a:srgbClr val="37A9DB"/>
                </a:solidFill>
                <a:latin typeface="Arial"/>
                <a:cs typeface="Arial"/>
              </a:rPr>
              <a:t>b</a:t>
            </a:r>
            <a:r>
              <a:rPr sz="1496" dirty="0">
                <a:solidFill>
                  <a:srgbClr val="37A9DB"/>
                </a:solidFill>
                <a:latin typeface="Arial"/>
                <a:cs typeface="Arial"/>
              </a:rPr>
              <a:t>y</a:t>
            </a:r>
            <a:r>
              <a:rPr sz="1496" spc="47" dirty="0">
                <a:solidFill>
                  <a:srgbClr val="37A9DB"/>
                </a:solidFill>
                <a:latin typeface="Times New Roman"/>
                <a:cs typeface="Times New Roman"/>
              </a:rPr>
              <a:t> </a:t>
            </a:r>
            <a:r>
              <a:rPr sz="1496" dirty="0">
                <a:solidFill>
                  <a:srgbClr val="37A9DB"/>
                </a:solidFill>
                <a:latin typeface="Arial"/>
                <a:cs typeface="Arial"/>
              </a:rPr>
              <a:t>the</a:t>
            </a:r>
            <a:r>
              <a:rPr sz="1496" spc="47" dirty="0">
                <a:solidFill>
                  <a:srgbClr val="37A9DB"/>
                </a:solidFill>
                <a:latin typeface="Times New Roman"/>
                <a:cs typeface="Times New Roman"/>
              </a:rPr>
              <a:t> </a:t>
            </a:r>
            <a:r>
              <a:rPr sz="1496" dirty="0">
                <a:solidFill>
                  <a:srgbClr val="37A9DB"/>
                </a:solidFill>
                <a:latin typeface="Arial"/>
                <a:cs typeface="Arial"/>
              </a:rPr>
              <a:t>l</a:t>
            </a:r>
            <a:r>
              <a:rPr sz="1496" spc="-4" dirty="0">
                <a:solidFill>
                  <a:srgbClr val="37A9DB"/>
                </a:solidFill>
                <a:latin typeface="Arial"/>
                <a:cs typeface="Arial"/>
              </a:rPr>
              <a:t>oca</a:t>
            </a:r>
            <a:r>
              <a:rPr sz="1496" dirty="0">
                <a:solidFill>
                  <a:srgbClr val="37A9DB"/>
                </a:solidFill>
                <a:latin typeface="Arial"/>
                <a:cs typeface="Arial"/>
              </a:rPr>
              <a:t>l</a:t>
            </a:r>
            <a:r>
              <a:rPr sz="1496" spc="38" dirty="0">
                <a:solidFill>
                  <a:srgbClr val="37A9DB"/>
                </a:solidFill>
                <a:latin typeface="Times New Roman"/>
                <a:cs typeface="Times New Roman"/>
              </a:rPr>
              <a:t> </a:t>
            </a:r>
            <a:r>
              <a:rPr sz="1496" spc="-4" dirty="0">
                <a:solidFill>
                  <a:srgbClr val="37A9DB"/>
                </a:solidFill>
                <a:latin typeface="Arial"/>
                <a:cs typeface="Arial"/>
              </a:rPr>
              <a:t>hos</a:t>
            </a:r>
            <a:r>
              <a:rPr sz="1496" dirty="0">
                <a:solidFill>
                  <a:srgbClr val="37A9DB"/>
                </a:solidFill>
                <a:latin typeface="Arial"/>
                <a:cs typeface="Arial"/>
              </a:rPr>
              <a:t>t</a:t>
            </a:r>
            <a:r>
              <a:rPr sz="1496" spc="43" dirty="0">
                <a:solidFill>
                  <a:srgbClr val="37A9DB"/>
                </a:solidFill>
                <a:latin typeface="Times New Roman"/>
                <a:cs typeface="Times New Roman"/>
              </a:rPr>
              <a:t> </a:t>
            </a:r>
            <a:r>
              <a:rPr sz="1496" spc="4" dirty="0">
                <a:solidFill>
                  <a:srgbClr val="37A9DB"/>
                </a:solidFill>
                <a:latin typeface="Arial"/>
                <a:cs typeface="Arial"/>
              </a:rPr>
              <a:t>i</a:t>
            </a:r>
            <a:r>
              <a:rPr sz="1496" dirty="0">
                <a:solidFill>
                  <a:srgbClr val="37A9DB"/>
                </a:solidFill>
                <a:latin typeface="Arial"/>
                <a:cs typeface="Arial"/>
              </a:rPr>
              <a:t>n</a:t>
            </a:r>
            <a:r>
              <a:rPr sz="1496" spc="56" dirty="0">
                <a:solidFill>
                  <a:srgbClr val="37A9DB"/>
                </a:solidFill>
                <a:latin typeface="Times New Roman"/>
                <a:cs typeface="Times New Roman"/>
              </a:rPr>
              <a:t> </a:t>
            </a:r>
            <a:r>
              <a:rPr sz="1496" dirty="0">
                <a:solidFill>
                  <a:srgbClr val="37A9DB"/>
                </a:solidFill>
                <a:latin typeface="Arial"/>
                <a:cs typeface="Arial"/>
              </a:rPr>
              <a:t>a</a:t>
            </a:r>
            <a:r>
              <a:rPr sz="1496" spc="43" dirty="0">
                <a:solidFill>
                  <a:srgbClr val="37A9DB"/>
                </a:solidFill>
                <a:latin typeface="Times New Roman"/>
                <a:cs typeface="Times New Roman"/>
              </a:rPr>
              <a:t> </a:t>
            </a:r>
            <a:r>
              <a:rPr sz="1496" dirty="0">
                <a:solidFill>
                  <a:srgbClr val="37A9DB"/>
                </a:solidFill>
                <a:latin typeface="Arial"/>
                <a:cs typeface="Arial"/>
              </a:rPr>
              <a:t>s</a:t>
            </a:r>
            <a:r>
              <a:rPr sz="1496" spc="4" dirty="0">
                <a:solidFill>
                  <a:srgbClr val="37A9DB"/>
                </a:solidFill>
                <a:latin typeface="Arial"/>
                <a:cs typeface="Arial"/>
              </a:rPr>
              <a:t>i</a:t>
            </a:r>
            <a:r>
              <a:rPr sz="1496" spc="-4" dirty="0">
                <a:solidFill>
                  <a:srgbClr val="37A9DB"/>
                </a:solidFill>
                <a:latin typeface="Arial"/>
                <a:cs typeface="Arial"/>
              </a:rPr>
              <a:t>ngl</a:t>
            </a:r>
            <a:r>
              <a:rPr sz="1496" dirty="0">
                <a:solidFill>
                  <a:srgbClr val="37A9DB"/>
                </a:solidFill>
                <a:latin typeface="Arial"/>
                <a:cs typeface="Arial"/>
              </a:rPr>
              <a:t>e</a:t>
            </a:r>
            <a:r>
              <a:rPr sz="1496" spc="34" dirty="0">
                <a:solidFill>
                  <a:srgbClr val="37A9DB"/>
                </a:solidFill>
                <a:latin typeface="Times New Roman"/>
                <a:cs typeface="Times New Roman"/>
              </a:rPr>
              <a:t> </a:t>
            </a:r>
            <a:r>
              <a:rPr sz="1496" dirty="0">
                <a:solidFill>
                  <a:srgbClr val="37A9DB"/>
                </a:solidFill>
                <a:latin typeface="Arial"/>
                <a:cs typeface="Arial"/>
              </a:rPr>
              <a:t>c</a:t>
            </a:r>
            <a:r>
              <a:rPr sz="1496" spc="-4" dirty="0">
                <a:solidFill>
                  <a:srgbClr val="37A9DB"/>
                </a:solidFill>
                <a:latin typeface="Arial"/>
                <a:cs typeface="Arial"/>
              </a:rPr>
              <a:t>omplet</a:t>
            </a:r>
            <a:r>
              <a:rPr sz="1496" dirty="0">
                <a:solidFill>
                  <a:srgbClr val="37A9DB"/>
                </a:solidFill>
                <a:latin typeface="Arial"/>
                <a:cs typeface="Arial"/>
              </a:rPr>
              <a:t>e</a:t>
            </a:r>
            <a:r>
              <a:rPr sz="1496" spc="43" dirty="0">
                <a:solidFill>
                  <a:srgbClr val="37A9DB"/>
                </a:solidFill>
                <a:latin typeface="Times New Roman"/>
                <a:cs typeface="Times New Roman"/>
              </a:rPr>
              <a:t> </a:t>
            </a:r>
            <a:r>
              <a:rPr sz="1496" spc="-4" dirty="0">
                <a:solidFill>
                  <a:srgbClr val="37A9DB"/>
                </a:solidFill>
                <a:latin typeface="Arial"/>
                <a:cs typeface="Arial"/>
              </a:rPr>
              <a:t>pa</a:t>
            </a:r>
            <a:r>
              <a:rPr sz="1496" dirty="0">
                <a:solidFill>
                  <a:srgbClr val="37A9DB"/>
                </a:solidFill>
                <a:latin typeface="Arial"/>
                <a:cs typeface="Arial"/>
              </a:rPr>
              <a:t>ck</a:t>
            </a:r>
            <a:r>
              <a:rPr sz="1496" spc="-4" dirty="0">
                <a:solidFill>
                  <a:srgbClr val="37A9DB"/>
                </a:solidFill>
                <a:latin typeface="Arial"/>
                <a:cs typeface="Arial"/>
              </a:rPr>
              <a:t>e</a:t>
            </a:r>
            <a:r>
              <a:rPr sz="1496" dirty="0">
                <a:solidFill>
                  <a:srgbClr val="37A9DB"/>
                </a:solidFill>
                <a:latin typeface="Arial"/>
                <a:cs typeface="Arial"/>
              </a:rPr>
              <a:t>t</a:t>
            </a:r>
            <a:r>
              <a:rPr sz="1496" spc="51" dirty="0">
                <a:solidFill>
                  <a:srgbClr val="37A9DB"/>
                </a:solidFill>
                <a:latin typeface="Times New Roman"/>
                <a:cs typeface="Times New Roman"/>
              </a:rPr>
              <a:t> </a:t>
            </a:r>
            <a:r>
              <a:rPr sz="1496" spc="-17" dirty="0">
                <a:solidFill>
                  <a:srgbClr val="37A9DB"/>
                </a:solidFill>
                <a:latin typeface="Arial"/>
                <a:cs typeface="Arial"/>
              </a:rPr>
              <a:t>w</a:t>
            </a:r>
            <a:r>
              <a:rPr sz="1496" dirty="0">
                <a:solidFill>
                  <a:srgbClr val="37A9DB"/>
                </a:solidFill>
                <a:latin typeface="Arial"/>
                <a:cs typeface="Arial"/>
              </a:rPr>
              <a:t>ith</a:t>
            </a:r>
            <a:r>
              <a:rPr sz="1496" spc="56" dirty="0">
                <a:solidFill>
                  <a:srgbClr val="37A9DB"/>
                </a:solidFill>
                <a:latin typeface="Times New Roman"/>
                <a:cs typeface="Times New Roman"/>
              </a:rPr>
              <a:t> </a:t>
            </a:r>
            <a:r>
              <a:rPr sz="1496" spc="-4" dirty="0">
                <a:solidFill>
                  <a:srgbClr val="37A9DB"/>
                </a:solidFill>
                <a:latin typeface="Arial"/>
                <a:cs typeface="Arial"/>
              </a:rPr>
              <a:t>n</a:t>
            </a:r>
            <a:r>
              <a:rPr sz="1496" dirty="0">
                <a:solidFill>
                  <a:srgbClr val="37A9DB"/>
                </a:solidFill>
                <a:latin typeface="Arial"/>
                <a:cs typeface="Arial"/>
              </a:rPr>
              <a:t>o</a:t>
            </a:r>
            <a:r>
              <a:rPr sz="1496" spc="43" dirty="0">
                <a:solidFill>
                  <a:srgbClr val="37A9DB"/>
                </a:solidFill>
                <a:latin typeface="Times New Roman"/>
                <a:cs typeface="Times New Roman"/>
              </a:rPr>
              <a:t> </a:t>
            </a:r>
            <a:r>
              <a:rPr sz="1496" spc="-4" dirty="0">
                <a:solidFill>
                  <a:srgbClr val="37A9DB"/>
                </a:solidFill>
                <a:latin typeface="Arial"/>
                <a:cs typeface="Arial"/>
              </a:rPr>
              <a:t>C</a:t>
            </a:r>
            <a:r>
              <a:rPr sz="1496" dirty="0">
                <a:solidFill>
                  <a:srgbClr val="37A9DB"/>
                </a:solidFill>
                <a:latin typeface="Arial"/>
                <a:cs typeface="Arial"/>
              </a:rPr>
              <a:t>R</a:t>
            </a:r>
            <a:r>
              <a:rPr sz="1496" spc="34" dirty="0">
                <a:solidFill>
                  <a:srgbClr val="37A9DB"/>
                </a:solidFill>
                <a:latin typeface="Times New Roman"/>
                <a:cs typeface="Times New Roman"/>
              </a:rPr>
              <a:t> </a:t>
            </a:r>
            <a:r>
              <a:rPr sz="1496" spc="-4" dirty="0">
                <a:solidFill>
                  <a:srgbClr val="37A9DB"/>
                </a:solidFill>
                <a:latin typeface="Arial"/>
                <a:cs typeface="Arial"/>
              </a:rPr>
              <a:t>or</a:t>
            </a:r>
            <a:r>
              <a:rPr sz="1496" spc="-4" dirty="0">
                <a:solidFill>
                  <a:srgbClr val="37A9DB"/>
                </a:solidFill>
                <a:latin typeface="Times New Roman"/>
                <a:cs typeface="Times New Roman"/>
              </a:rPr>
              <a:t> </a:t>
            </a:r>
            <a:r>
              <a:rPr sz="1496" spc="-4" dirty="0">
                <a:solidFill>
                  <a:srgbClr val="37A9DB"/>
                </a:solidFill>
                <a:latin typeface="Arial"/>
                <a:cs typeface="Arial"/>
              </a:rPr>
              <a:t>L</a:t>
            </a:r>
            <a:r>
              <a:rPr sz="1496" dirty="0">
                <a:solidFill>
                  <a:srgbClr val="37A9DB"/>
                </a:solidFill>
                <a:latin typeface="Arial"/>
                <a:cs typeface="Arial"/>
              </a:rPr>
              <a:t>F</a:t>
            </a:r>
            <a:r>
              <a:rPr sz="1496" spc="51" dirty="0">
                <a:solidFill>
                  <a:srgbClr val="37A9DB"/>
                </a:solidFill>
                <a:latin typeface="Times New Roman"/>
                <a:cs typeface="Times New Roman"/>
              </a:rPr>
              <a:t> </a:t>
            </a:r>
            <a:r>
              <a:rPr sz="1496" spc="4" dirty="0">
                <a:solidFill>
                  <a:srgbClr val="37A9DB"/>
                </a:solidFill>
                <a:latin typeface="Arial"/>
                <a:cs typeface="Arial"/>
              </a:rPr>
              <a:t>i</a:t>
            </a:r>
            <a:r>
              <a:rPr sz="1496" dirty="0">
                <a:solidFill>
                  <a:srgbClr val="37A9DB"/>
                </a:solidFill>
                <a:latin typeface="Arial"/>
                <a:cs typeface="Arial"/>
              </a:rPr>
              <a:t>n</a:t>
            </a:r>
            <a:r>
              <a:rPr sz="1496" spc="30" dirty="0">
                <a:solidFill>
                  <a:srgbClr val="37A9DB"/>
                </a:solidFill>
                <a:latin typeface="Times New Roman"/>
                <a:cs typeface="Times New Roman"/>
              </a:rPr>
              <a:t> </a:t>
            </a:r>
            <a:r>
              <a:rPr sz="1496" dirty="0">
                <a:solidFill>
                  <a:srgbClr val="37A9DB"/>
                </a:solidFill>
                <a:latin typeface="Arial"/>
                <a:cs typeface="Arial"/>
              </a:rPr>
              <a:t>the</a:t>
            </a:r>
            <a:r>
              <a:rPr sz="1496" spc="56"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equen</a:t>
            </a:r>
            <a:r>
              <a:rPr sz="1496" spc="4" dirty="0">
                <a:solidFill>
                  <a:srgbClr val="37A9DB"/>
                </a:solidFill>
                <a:latin typeface="Arial"/>
                <a:cs typeface="Arial"/>
              </a:rPr>
              <a:t>c</a:t>
            </a:r>
            <a:r>
              <a:rPr sz="1496" spc="-4" dirty="0">
                <a:solidFill>
                  <a:srgbClr val="37A9DB"/>
                </a:solidFill>
                <a:latin typeface="Arial"/>
                <a:cs typeface="Arial"/>
              </a:rPr>
              <a:t>e)</a:t>
            </a:r>
            <a:endParaRPr sz="1496">
              <a:latin typeface="Arial"/>
              <a:cs typeface="Arial"/>
            </a:endParaRPr>
          </a:p>
          <a:p>
            <a:pPr lvl="1">
              <a:spcBef>
                <a:spcPts val="38"/>
              </a:spcBef>
              <a:buClr>
                <a:srgbClr val="192450"/>
              </a:buClr>
              <a:buFont typeface="Arial"/>
              <a:buChar char="•"/>
            </a:pPr>
            <a:endParaRPr sz="1924">
              <a:latin typeface="Times New Roman"/>
              <a:cs typeface="Times New Roman"/>
            </a:endParaRPr>
          </a:p>
          <a:p>
            <a:pPr marL="178643" indent="-167783">
              <a:buClr>
                <a:srgbClr val="37A9DB"/>
              </a:buClr>
              <a:buFont typeface="Arial"/>
              <a:buChar char="•"/>
              <a:tabLst>
                <a:tab pos="179186" algn="l"/>
              </a:tabLst>
            </a:pPr>
            <a:r>
              <a:rPr sz="1881" spc="-103" dirty="0">
                <a:solidFill>
                  <a:srgbClr val="192450"/>
                </a:solidFill>
                <a:latin typeface="Arial"/>
                <a:cs typeface="Arial"/>
              </a:rPr>
              <a:t>T</a:t>
            </a:r>
            <a:r>
              <a:rPr sz="1881" dirty="0">
                <a:solidFill>
                  <a:srgbClr val="192450"/>
                </a:solidFill>
                <a:latin typeface="Arial"/>
                <a:cs typeface="Arial"/>
              </a:rPr>
              <a:t>ype</a:t>
            </a:r>
            <a:r>
              <a:rPr sz="1881" spc="34" dirty="0">
                <a:solidFill>
                  <a:srgbClr val="192450"/>
                </a:solidFill>
                <a:latin typeface="Times New Roman"/>
                <a:cs typeface="Times New Roman"/>
              </a:rPr>
              <a:t> </a:t>
            </a:r>
            <a:r>
              <a:rPr sz="1881" b="1" spc="-4" dirty="0">
                <a:solidFill>
                  <a:srgbClr val="192450"/>
                </a:solidFill>
                <a:latin typeface="Arial"/>
                <a:cs typeface="Arial"/>
              </a:rPr>
              <a:t>a</a:t>
            </a:r>
            <a:r>
              <a:rPr sz="1881" b="1" dirty="0">
                <a:solidFill>
                  <a:srgbClr val="192450"/>
                </a:solidFill>
                <a:latin typeface="Arial"/>
                <a:cs typeface="Arial"/>
              </a:rPr>
              <a:t>t+</a:t>
            </a:r>
            <a:r>
              <a:rPr sz="1881" b="1" spc="9" dirty="0">
                <a:solidFill>
                  <a:srgbClr val="192450"/>
                </a:solidFill>
                <a:latin typeface="Arial"/>
                <a:cs typeface="Arial"/>
              </a:rPr>
              <a:t>s</a:t>
            </a:r>
            <a:r>
              <a:rPr sz="1881" b="1" dirty="0">
                <a:solidFill>
                  <a:srgbClr val="192450"/>
                </a:solidFill>
                <a:latin typeface="Arial"/>
                <a:cs typeface="Arial"/>
              </a:rPr>
              <a:t>.</a:t>
            </a:r>
            <a:endParaRPr sz="1881">
              <a:latin typeface="Arial"/>
              <a:cs typeface="Arial"/>
            </a:endParaRPr>
          </a:p>
          <a:p>
            <a:pPr>
              <a:spcBef>
                <a:spcPts val="3"/>
              </a:spcBef>
              <a:buClr>
                <a:srgbClr val="37A9DB"/>
              </a:buClr>
              <a:buFont typeface="Arial"/>
              <a:buChar char="•"/>
            </a:pPr>
            <a:endParaRPr sz="1967">
              <a:latin typeface="Times New Roman"/>
              <a:cs typeface="Times New Roman"/>
            </a:endParaRPr>
          </a:p>
          <a:p>
            <a:pPr marL="178643" indent="-167783">
              <a:buClr>
                <a:srgbClr val="37A9DB"/>
              </a:buClr>
              <a:buFont typeface="Arial"/>
              <a:buChar char="•"/>
              <a:tabLst>
                <a:tab pos="179186" algn="l"/>
              </a:tabLst>
            </a:pPr>
            <a:r>
              <a:rPr sz="1881" spc="-4" dirty="0">
                <a:solidFill>
                  <a:srgbClr val="192450"/>
                </a:solidFill>
                <a:latin typeface="Arial"/>
                <a:cs typeface="Arial"/>
              </a:rPr>
              <a:t>No</a:t>
            </a:r>
            <a:r>
              <a:rPr sz="1881" dirty="0">
                <a:solidFill>
                  <a:srgbClr val="192450"/>
                </a:solidFill>
                <a:latin typeface="Arial"/>
                <a:cs typeface="Arial"/>
              </a:rPr>
              <a:t>w</a:t>
            </a:r>
            <a:r>
              <a:rPr sz="1881" spc="43" dirty="0">
                <a:solidFill>
                  <a:srgbClr val="192450"/>
                </a:solidFill>
                <a:latin typeface="Times New Roman"/>
                <a:cs typeface="Times New Roman"/>
              </a:rPr>
              <a:t> </a:t>
            </a:r>
            <a:r>
              <a:rPr sz="1881" spc="-4" dirty="0">
                <a:solidFill>
                  <a:srgbClr val="192450"/>
                </a:solidFill>
                <a:latin typeface="Arial"/>
                <a:cs typeface="Arial"/>
              </a:rPr>
              <a:t>i</a:t>
            </a:r>
            <a:r>
              <a:rPr sz="1881" spc="-9" dirty="0">
                <a:solidFill>
                  <a:srgbClr val="192450"/>
                </a:solidFill>
                <a:latin typeface="Arial"/>
                <a:cs typeface="Arial"/>
              </a:rPr>
              <a:t>t</a:t>
            </a:r>
            <a:r>
              <a:rPr sz="1881" spc="-38" dirty="0">
                <a:solidFill>
                  <a:srgbClr val="192450"/>
                </a:solidFill>
                <a:latin typeface="Arial"/>
                <a:cs typeface="Arial"/>
              </a:rPr>
              <a:t>’</a:t>
            </a:r>
            <a:r>
              <a:rPr sz="1881" dirty="0">
                <a:solidFill>
                  <a:srgbClr val="192450"/>
                </a:solidFill>
                <a:latin typeface="Arial"/>
                <a:cs typeface="Arial"/>
              </a:rPr>
              <a:t>s</a:t>
            </a:r>
            <a:r>
              <a:rPr sz="1881" spc="56" dirty="0">
                <a:solidFill>
                  <a:srgbClr val="192450"/>
                </a:solidFill>
                <a:latin typeface="Times New Roman"/>
                <a:cs typeface="Times New Roman"/>
              </a:rPr>
              <a:t> </a:t>
            </a:r>
            <a:r>
              <a:rPr sz="1881" spc="-4" dirty="0">
                <a:solidFill>
                  <a:srgbClr val="192450"/>
                </a:solidFill>
                <a:latin typeface="Arial"/>
                <a:cs typeface="Arial"/>
              </a:rPr>
              <a:t>pos</a:t>
            </a:r>
            <a:r>
              <a:rPr sz="1881" spc="4" dirty="0">
                <a:solidFill>
                  <a:srgbClr val="192450"/>
                </a:solidFill>
                <a:latin typeface="Arial"/>
                <a:cs typeface="Arial"/>
              </a:rPr>
              <a:t>s</a:t>
            </a:r>
            <a:r>
              <a:rPr sz="1881" spc="-4" dirty="0">
                <a:solidFill>
                  <a:srgbClr val="192450"/>
                </a:solidFill>
                <a:latin typeface="Arial"/>
                <a:cs typeface="Arial"/>
              </a:rPr>
              <a:t>ibl</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send</a:t>
            </a:r>
            <a:r>
              <a:rPr sz="1881" spc="-73" dirty="0">
                <a:solidFill>
                  <a:srgbClr val="192450"/>
                </a:solidFill>
                <a:latin typeface="Times New Roman"/>
                <a:cs typeface="Times New Roman"/>
              </a:rPr>
              <a:t> </a:t>
            </a:r>
            <a:r>
              <a:rPr sz="1881" spc="-141" dirty="0">
                <a:solidFill>
                  <a:srgbClr val="192450"/>
                </a:solidFill>
                <a:latin typeface="Arial"/>
                <a:cs typeface="Arial"/>
              </a:rPr>
              <a:t>A</a:t>
            </a:r>
            <a:r>
              <a:rPr sz="1881" dirty="0">
                <a:solidFill>
                  <a:srgbClr val="192450"/>
                </a:solidFill>
                <a:latin typeface="Arial"/>
                <a:cs typeface="Arial"/>
              </a:rPr>
              <a:t>T</a:t>
            </a:r>
            <a:r>
              <a:rPr sz="1881" spc="13" dirty="0">
                <a:solidFill>
                  <a:srgbClr val="192450"/>
                </a:solidFill>
                <a:latin typeface="Times New Roman"/>
                <a:cs typeface="Times New Roman"/>
              </a:rPr>
              <a:t> </a:t>
            </a:r>
            <a:r>
              <a:rPr sz="1881" dirty="0">
                <a:solidFill>
                  <a:srgbClr val="192450"/>
                </a:solidFill>
                <a:latin typeface="Arial"/>
                <a:cs typeface="Arial"/>
              </a:rPr>
              <a:t>commands</a:t>
            </a:r>
            <a:r>
              <a:rPr sz="1881" spc="9" dirty="0">
                <a:solidFill>
                  <a:srgbClr val="192450"/>
                </a:solidFill>
                <a:latin typeface="Times New Roman"/>
                <a:cs typeface="Times New Roman"/>
              </a:rPr>
              <a:t> </a:t>
            </a:r>
            <a:r>
              <a:rPr sz="1881" spc="-4" dirty="0">
                <a:solidFill>
                  <a:srgbClr val="192450"/>
                </a:solidFill>
                <a:latin typeface="Arial"/>
                <a:cs typeface="Arial"/>
              </a:rPr>
              <a:t>whil</a:t>
            </a:r>
            <a:r>
              <a:rPr sz="1881" dirty="0">
                <a:solidFill>
                  <a:srgbClr val="192450"/>
                </a:solidFill>
                <a:latin typeface="Arial"/>
                <a:cs typeface="Arial"/>
              </a:rPr>
              <a:t>e</a:t>
            </a:r>
            <a:r>
              <a:rPr sz="1881" spc="60"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spc="4" dirty="0">
                <a:solidFill>
                  <a:srgbClr val="192450"/>
                </a:solidFill>
                <a:latin typeface="Arial"/>
                <a:cs typeface="Arial"/>
              </a:rPr>
              <a:t>s</a:t>
            </a:r>
            <a:r>
              <a:rPr sz="1881" spc="-4" dirty="0">
                <a:solidFill>
                  <a:srgbClr val="192450"/>
                </a:solidFill>
                <a:latin typeface="Arial"/>
                <a:cs typeface="Arial"/>
              </a:rPr>
              <a:t>o</a:t>
            </a:r>
            <a:r>
              <a:rPr sz="1881" spc="4" dirty="0">
                <a:solidFill>
                  <a:srgbClr val="192450"/>
                </a:solidFill>
                <a:latin typeface="Arial"/>
                <a:cs typeface="Arial"/>
              </a:rPr>
              <a:t>ck</a:t>
            </a:r>
            <a:r>
              <a:rPr sz="1881" spc="-4" dirty="0">
                <a:solidFill>
                  <a:srgbClr val="192450"/>
                </a:solidFill>
                <a:latin typeface="Arial"/>
                <a:cs typeface="Arial"/>
              </a:rPr>
              <a:t>e</a:t>
            </a:r>
            <a:r>
              <a:rPr sz="1881" dirty="0">
                <a:solidFill>
                  <a:srgbClr val="192450"/>
                </a:solidFill>
                <a:latin typeface="Arial"/>
                <a:cs typeface="Arial"/>
              </a:rPr>
              <a:t>t</a:t>
            </a:r>
            <a:r>
              <a:rPr sz="1881" spc="9" dirty="0">
                <a:solidFill>
                  <a:srgbClr val="192450"/>
                </a:solidFill>
                <a:latin typeface="Times New Roman"/>
                <a:cs typeface="Times New Roman"/>
              </a:rPr>
              <a:t> </a:t>
            </a:r>
            <a:r>
              <a:rPr sz="1881" dirty="0">
                <a:solidFill>
                  <a:srgbClr val="192450"/>
                </a:solidFill>
                <a:latin typeface="Arial"/>
                <a:cs typeface="Arial"/>
              </a:rPr>
              <a:t>conn</a:t>
            </a:r>
            <a:r>
              <a:rPr sz="1881" spc="-4" dirty="0">
                <a:solidFill>
                  <a:srgbClr val="192450"/>
                </a:solidFill>
                <a:latin typeface="Arial"/>
                <a:cs typeface="Arial"/>
              </a:rPr>
              <a:t>ection</a:t>
            </a:r>
            <a:endParaRPr sz="1881">
              <a:latin typeface="Arial"/>
              <a:cs typeface="Arial"/>
            </a:endParaRPr>
          </a:p>
          <a:p>
            <a:pPr marL="178643">
              <a:spcBef>
                <a:spcPts val="4"/>
              </a:spcBef>
            </a:pPr>
            <a:r>
              <a:rPr sz="1881" spc="-4" dirty="0">
                <a:solidFill>
                  <a:srgbClr val="192450"/>
                </a:solidFill>
                <a:latin typeface="Arial"/>
                <a:cs typeface="Arial"/>
              </a:rPr>
              <a:t>i</a:t>
            </a:r>
            <a:r>
              <a:rPr sz="1881" dirty="0">
                <a:solidFill>
                  <a:srgbClr val="192450"/>
                </a:solidFill>
                <a:latin typeface="Arial"/>
                <a:cs typeface="Arial"/>
              </a:rPr>
              <a:t>s</a:t>
            </a:r>
            <a:r>
              <a:rPr sz="1881" spc="56" dirty="0">
                <a:solidFill>
                  <a:srgbClr val="192450"/>
                </a:solidFill>
                <a:latin typeface="Times New Roman"/>
                <a:cs typeface="Times New Roman"/>
              </a:rPr>
              <a:t> </a:t>
            </a:r>
            <a:r>
              <a:rPr sz="1881" dirty="0">
                <a:solidFill>
                  <a:srgbClr val="192450"/>
                </a:solidFill>
                <a:latin typeface="Arial"/>
                <a:cs typeface="Arial"/>
              </a:rPr>
              <a:t>still</a:t>
            </a:r>
            <a:r>
              <a:rPr sz="1881" spc="47" dirty="0">
                <a:solidFill>
                  <a:srgbClr val="192450"/>
                </a:solidFill>
                <a:latin typeface="Times New Roman"/>
                <a:cs typeface="Times New Roman"/>
              </a:rPr>
              <a:t> </a:t>
            </a:r>
            <a:r>
              <a:rPr sz="1881" spc="-4" dirty="0">
                <a:solidFill>
                  <a:srgbClr val="192450"/>
                </a:solidFill>
                <a:latin typeface="Arial"/>
                <a:cs typeface="Arial"/>
              </a:rPr>
              <a:t>a</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13</a:t>
            </a:r>
            <a:r>
              <a:rPr sz="1112" spc="4" dirty="0">
                <a:solidFill>
                  <a:srgbClr val="FFFFFF"/>
                </a:solidFill>
                <a:latin typeface="Arial"/>
                <a:cs typeface="Arial"/>
              </a:rPr>
              <a:t>5</a:t>
            </a:r>
            <a:endParaRPr sz="1112">
              <a:latin typeface="Arial"/>
              <a:cs typeface="Arial"/>
            </a:endParaRPr>
          </a:p>
        </p:txBody>
      </p:sp>
      <p:sp>
        <p:nvSpPr>
          <p:cNvPr id="6" name="object 6"/>
          <p:cNvSpPr/>
          <p:nvPr/>
        </p:nvSpPr>
        <p:spPr>
          <a:xfrm>
            <a:off x="6200988" y="4336212"/>
            <a:ext cx="2679670" cy="2323467"/>
          </a:xfrm>
          <a:custGeom>
            <a:avLst/>
            <a:gdLst/>
            <a:ahLst/>
            <a:cxnLst/>
            <a:rect l="l" t="t" r="r" b="b"/>
            <a:pathLst>
              <a:path w="3133725" h="2717165">
                <a:moveTo>
                  <a:pt x="0" y="2716792"/>
                </a:moveTo>
                <a:lnTo>
                  <a:pt x="3133222" y="2716792"/>
                </a:lnTo>
                <a:lnTo>
                  <a:pt x="3133222" y="0"/>
                </a:lnTo>
                <a:lnTo>
                  <a:pt x="0" y="0"/>
                </a:lnTo>
                <a:lnTo>
                  <a:pt x="0" y="2716792"/>
                </a:lnTo>
                <a:close/>
              </a:path>
            </a:pathLst>
          </a:custGeom>
          <a:solidFill>
            <a:srgbClr val="E3E6EA"/>
          </a:solidFill>
        </p:spPr>
        <p:txBody>
          <a:bodyPr wrap="square" lIns="0" tIns="0" rIns="0" bIns="0" rtlCol="0"/>
          <a:lstStyle/>
          <a:p>
            <a:endParaRPr sz="1539"/>
          </a:p>
        </p:txBody>
      </p:sp>
      <p:sp>
        <p:nvSpPr>
          <p:cNvPr id="7" name="object 7"/>
          <p:cNvSpPr txBox="1"/>
          <p:nvPr/>
        </p:nvSpPr>
        <p:spPr>
          <a:xfrm>
            <a:off x="7098160" y="4434671"/>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9" name="object 9"/>
          <p:cNvSpPr/>
          <p:nvPr/>
        </p:nvSpPr>
        <p:spPr>
          <a:xfrm>
            <a:off x="558221" y="4014581"/>
            <a:ext cx="3737963" cy="1055578"/>
          </a:xfrm>
          <a:custGeom>
            <a:avLst/>
            <a:gdLst/>
            <a:ahLst/>
            <a:cxnLst/>
            <a:rect l="l" t="t" r="r" b="b"/>
            <a:pathLst>
              <a:path w="4371340" h="1234439">
                <a:moveTo>
                  <a:pt x="4360206" y="0"/>
                </a:moveTo>
                <a:lnTo>
                  <a:pt x="10512" y="0"/>
                </a:lnTo>
                <a:lnTo>
                  <a:pt x="6833" y="1523"/>
                </a:lnTo>
                <a:lnTo>
                  <a:pt x="4178" y="4206"/>
                </a:lnTo>
                <a:lnTo>
                  <a:pt x="1523" y="6857"/>
                </a:lnTo>
                <a:lnTo>
                  <a:pt x="0" y="10515"/>
                </a:lnTo>
                <a:lnTo>
                  <a:pt x="0" y="1223640"/>
                </a:lnTo>
                <a:lnTo>
                  <a:pt x="1523" y="1227319"/>
                </a:lnTo>
                <a:lnTo>
                  <a:pt x="6833" y="1232641"/>
                </a:lnTo>
                <a:lnTo>
                  <a:pt x="10512" y="1234165"/>
                </a:lnTo>
                <a:lnTo>
                  <a:pt x="4360206" y="1234165"/>
                </a:lnTo>
                <a:lnTo>
                  <a:pt x="4363864" y="1232641"/>
                </a:lnTo>
                <a:lnTo>
                  <a:pt x="4366546" y="1229986"/>
                </a:lnTo>
                <a:lnTo>
                  <a:pt x="4369198" y="1227319"/>
                </a:lnTo>
                <a:lnTo>
                  <a:pt x="4370722" y="1223640"/>
                </a:lnTo>
                <a:lnTo>
                  <a:pt x="4370722" y="1219876"/>
                </a:lnTo>
                <a:lnTo>
                  <a:pt x="14273" y="1219876"/>
                </a:lnTo>
                <a:lnTo>
                  <a:pt x="14273" y="1205615"/>
                </a:lnTo>
                <a:lnTo>
                  <a:pt x="28538" y="1205615"/>
                </a:lnTo>
                <a:lnTo>
                  <a:pt x="28538" y="28559"/>
                </a:lnTo>
                <a:lnTo>
                  <a:pt x="4370722" y="28559"/>
                </a:lnTo>
                <a:lnTo>
                  <a:pt x="4370722" y="10515"/>
                </a:lnTo>
                <a:lnTo>
                  <a:pt x="4369198" y="6857"/>
                </a:lnTo>
                <a:lnTo>
                  <a:pt x="4363864" y="1523"/>
                </a:lnTo>
                <a:lnTo>
                  <a:pt x="4360206" y="0"/>
                </a:lnTo>
                <a:close/>
              </a:path>
              <a:path w="4371340" h="1234439">
                <a:moveTo>
                  <a:pt x="28538" y="1205615"/>
                </a:moveTo>
                <a:lnTo>
                  <a:pt x="14273" y="1205615"/>
                </a:lnTo>
                <a:lnTo>
                  <a:pt x="14273" y="1219876"/>
                </a:lnTo>
                <a:lnTo>
                  <a:pt x="28538" y="1219876"/>
                </a:lnTo>
                <a:lnTo>
                  <a:pt x="28538" y="1205615"/>
                </a:lnTo>
                <a:close/>
              </a:path>
              <a:path w="4371340" h="1234439">
                <a:moveTo>
                  <a:pt x="4370722" y="28559"/>
                </a:moveTo>
                <a:lnTo>
                  <a:pt x="4342162" y="28559"/>
                </a:lnTo>
                <a:lnTo>
                  <a:pt x="4342162" y="1205615"/>
                </a:lnTo>
                <a:lnTo>
                  <a:pt x="28538" y="1205615"/>
                </a:lnTo>
                <a:lnTo>
                  <a:pt x="28538" y="1219876"/>
                </a:lnTo>
                <a:lnTo>
                  <a:pt x="4370722" y="1219876"/>
                </a:lnTo>
                <a:lnTo>
                  <a:pt x="4370722" y="28559"/>
                </a:lnTo>
                <a:close/>
              </a:path>
            </a:pathLst>
          </a:custGeom>
          <a:solidFill>
            <a:srgbClr val="D1157A"/>
          </a:solidFill>
        </p:spPr>
        <p:txBody>
          <a:bodyPr wrap="square" lIns="0" tIns="0" rIns="0" bIns="0" rtlCol="0"/>
          <a:lstStyle/>
          <a:p>
            <a:endParaRPr sz="1539"/>
          </a:p>
        </p:txBody>
      </p:sp>
      <p:sp>
        <p:nvSpPr>
          <p:cNvPr id="10" name="object 10"/>
          <p:cNvSpPr txBox="1"/>
          <p:nvPr/>
        </p:nvSpPr>
        <p:spPr>
          <a:xfrm>
            <a:off x="645567" y="4058530"/>
            <a:ext cx="3508820" cy="939488"/>
          </a:xfrm>
          <a:prstGeom prst="rect">
            <a:avLst/>
          </a:prstGeom>
        </p:spPr>
        <p:txBody>
          <a:bodyPr vert="horz" wrap="square" lIns="0" tIns="0" rIns="0" bIns="0" rtlCol="0">
            <a:spAutoFit/>
          </a:bodyPr>
          <a:lstStyle/>
          <a:p>
            <a:pPr marL="10860" marR="4344">
              <a:lnSpc>
                <a:spcPct val="85300"/>
              </a:lnSpc>
            </a:pPr>
            <a:r>
              <a:rPr sz="1197" b="1" i="1" dirty="0">
                <a:solidFill>
                  <a:srgbClr val="231F20"/>
                </a:solidFill>
                <a:latin typeface="Calibri"/>
                <a:cs typeface="Calibri"/>
              </a:rPr>
              <a:t>T</a:t>
            </a:r>
            <a:r>
              <a:rPr sz="1197" b="1" i="1" spc="4" dirty="0">
                <a:solidFill>
                  <a:srgbClr val="231F20"/>
                </a:solidFill>
                <a:latin typeface="Calibri"/>
                <a:cs typeface="Calibri"/>
              </a:rPr>
              <a:t>ip:</a:t>
            </a:r>
            <a:r>
              <a:rPr sz="1197" b="1" i="1" spc="-4" dirty="0">
                <a:solidFill>
                  <a:srgbClr val="231F20"/>
                </a:solidFill>
                <a:latin typeface="Times New Roman"/>
                <a:cs typeface="Times New Roman"/>
              </a:rPr>
              <a:t> </a:t>
            </a:r>
            <a:r>
              <a:rPr sz="1197" b="1" i="1" spc="4" dirty="0">
                <a:solidFill>
                  <a:srgbClr val="231F20"/>
                </a:solidFill>
                <a:latin typeface="Calibri"/>
                <a:cs typeface="Calibri"/>
              </a:rPr>
              <a:t>Dur</a:t>
            </a:r>
            <a:r>
              <a:rPr sz="1197" b="1" i="1" spc="9" dirty="0">
                <a:solidFill>
                  <a:srgbClr val="231F20"/>
                </a:solidFill>
                <a:latin typeface="Calibri"/>
                <a:cs typeface="Calibri"/>
              </a:rPr>
              <a:t>i</a:t>
            </a:r>
            <a:r>
              <a:rPr sz="1197" b="1" i="1" spc="4" dirty="0">
                <a:solidFill>
                  <a:srgbClr val="231F20"/>
                </a:solidFill>
                <a:latin typeface="Calibri"/>
                <a:cs typeface="Calibri"/>
              </a:rPr>
              <a:t>n</a:t>
            </a:r>
            <a:r>
              <a:rPr sz="1197" b="1" i="1" spc="9" dirty="0">
                <a:solidFill>
                  <a:srgbClr val="231F20"/>
                </a:solidFill>
                <a:latin typeface="Calibri"/>
                <a:cs typeface="Calibri"/>
              </a:rPr>
              <a:t>g</a:t>
            </a:r>
            <a:r>
              <a:rPr sz="1197" b="1" i="1" spc="4" dirty="0">
                <a:solidFill>
                  <a:srgbClr val="231F20"/>
                </a:solidFill>
                <a:latin typeface="Times New Roman"/>
                <a:cs typeface="Times New Roman"/>
              </a:rPr>
              <a:t> </a:t>
            </a:r>
            <a:r>
              <a:rPr sz="1197" b="1" i="1" spc="-9" dirty="0">
                <a:solidFill>
                  <a:srgbClr val="231F20"/>
                </a:solidFill>
                <a:latin typeface="Calibri"/>
                <a:cs typeface="Calibri"/>
              </a:rPr>
              <a:t>t</a:t>
            </a:r>
            <a:r>
              <a:rPr sz="1197" b="1" i="1" spc="4" dirty="0">
                <a:solidFill>
                  <a:srgbClr val="231F20"/>
                </a:solidFill>
                <a:latin typeface="Calibri"/>
                <a:cs typeface="Calibri"/>
              </a:rPr>
              <a:t>h</a:t>
            </a:r>
            <a:r>
              <a:rPr sz="1197" b="1" i="1" spc="9" dirty="0">
                <a:solidFill>
                  <a:srgbClr val="231F20"/>
                </a:solidFill>
                <a:latin typeface="Calibri"/>
                <a:cs typeface="Calibri"/>
              </a:rPr>
              <a:t>e</a:t>
            </a:r>
            <a:r>
              <a:rPr sz="1197" b="1" i="1" spc="-9" dirty="0">
                <a:solidFill>
                  <a:srgbClr val="231F20"/>
                </a:solidFill>
                <a:latin typeface="Times New Roman"/>
                <a:cs typeface="Times New Roman"/>
              </a:rPr>
              <a:t> </a:t>
            </a:r>
            <a:r>
              <a:rPr sz="1197" b="1" i="1" spc="4" dirty="0">
                <a:solidFill>
                  <a:srgbClr val="231F20"/>
                </a:solidFill>
                <a:latin typeface="Calibri"/>
                <a:cs typeface="Calibri"/>
              </a:rPr>
              <a:t>Command</a:t>
            </a:r>
            <a:r>
              <a:rPr sz="1197" b="1" i="1" dirty="0">
                <a:solidFill>
                  <a:srgbClr val="231F20"/>
                </a:solidFill>
                <a:latin typeface="Times New Roman"/>
                <a:cs typeface="Times New Roman"/>
              </a:rPr>
              <a:t> </a:t>
            </a:r>
            <a:r>
              <a:rPr sz="1197" b="1" i="1" dirty="0">
                <a:solidFill>
                  <a:srgbClr val="231F20"/>
                </a:solidFill>
                <a:latin typeface="Calibri"/>
                <a:cs typeface="Calibri"/>
              </a:rPr>
              <a:t>M</a:t>
            </a:r>
            <a:r>
              <a:rPr sz="1197" b="1" i="1" spc="4" dirty="0">
                <a:solidFill>
                  <a:srgbClr val="231F20"/>
                </a:solidFill>
                <a:latin typeface="Calibri"/>
                <a:cs typeface="Calibri"/>
              </a:rPr>
              <a:t>ode</a:t>
            </a:r>
            <a:r>
              <a:rPr sz="1197" b="1" i="1" dirty="0">
                <a:solidFill>
                  <a:srgbClr val="231F20"/>
                </a:solidFill>
                <a:latin typeface="Calibri"/>
                <a:cs typeface="Calibri"/>
              </a:rPr>
              <a:t>,</a:t>
            </a:r>
            <a:r>
              <a:rPr sz="1197" b="1" i="1" spc="4" dirty="0">
                <a:solidFill>
                  <a:srgbClr val="231F20"/>
                </a:solidFill>
                <a:latin typeface="Times New Roman"/>
                <a:cs typeface="Times New Roman"/>
              </a:rPr>
              <a:t> </a:t>
            </a:r>
            <a:r>
              <a:rPr sz="1197" b="1" i="1" spc="4" dirty="0">
                <a:solidFill>
                  <a:srgbClr val="231F20"/>
                </a:solidFill>
                <a:latin typeface="Calibri"/>
                <a:cs typeface="Calibri"/>
              </a:rPr>
              <a:t>yo</a:t>
            </a:r>
            <a:r>
              <a:rPr sz="1197" b="1" i="1" spc="9" dirty="0">
                <a:solidFill>
                  <a:srgbClr val="231F20"/>
                </a:solidFill>
                <a:latin typeface="Calibri"/>
                <a:cs typeface="Calibri"/>
              </a:rPr>
              <a:t>u</a:t>
            </a:r>
            <a:r>
              <a:rPr sz="1197" b="1" i="1" spc="9" dirty="0">
                <a:solidFill>
                  <a:srgbClr val="231F20"/>
                </a:solidFill>
                <a:latin typeface="Times New Roman"/>
                <a:cs typeface="Times New Roman"/>
              </a:rPr>
              <a:t> </a:t>
            </a:r>
            <a:r>
              <a:rPr sz="1197" b="1" i="1" spc="-13" dirty="0">
                <a:solidFill>
                  <a:srgbClr val="231F20"/>
                </a:solidFill>
                <a:latin typeface="Calibri"/>
                <a:cs typeface="Calibri"/>
              </a:rPr>
              <a:t>c</a:t>
            </a:r>
            <a:r>
              <a:rPr sz="1197" b="1" i="1" spc="9" dirty="0">
                <a:solidFill>
                  <a:srgbClr val="231F20"/>
                </a:solidFill>
                <a:latin typeface="Calibri"/>
                <a:cs typeface="Calibri"/>
              </a:rPr>
              <a:t>annot</a:t>
            </a:r>
            <a:r>
              <a:rPr sz="1197" b="1" i="1" dirty="0">
                <a:solidFill>
                  <a:srgbClr val="231F20"/>
                </a:solidFill>
                <a:latin typeface="Times New Roman"/>
                <a:cs typeface="Times New Roman"/>
              </a:rPr>
              <a:t> </a:t>
            </a:r>
            <a:r>
              <a:rPr sz="1197" b="1" i="1" spc="9" dirty="0">
                <a:solidFill>
                  <a:srgbClr val="231F20"/>
                </a:solidFill>
                <a:latin typeface="Calibri"/>
                <a:cs typeface="Calibri"/>
              </a:rPr>
              <a:t>s</a:t>
            </a:r>
            <a:r>
              <a:rPr sz="1197" b="1" i="1" spc="4" dirty="0">
                <a:solidFill>
                  <a:srgbClr val="231F20"/>
                </a:solidFill>
                <a:latin typeface="Calibri"/>
                <a:cs typeface="Calibri"/>
              </a:rPr>
              <a:t>end</a:t>
            </a:r>
            <a:r>
              <a:rPr sz="1197" b="1" i="1" dirty="0">
                <a:solidFill>
                  <a:srgbClr val="231F20"/>
                </a:solidFill>
                <a:latin typeface="Times New Roman"/>
                <a:cs typeface="Times New Roman"/>
              </a:rPr>
              <a:t> </a:t>
            </a:r>
            <a:r>
              <a:rPr sz="1197" b="1" i="1" spc="4" dirty="0">
                <a:solidFill>
                  <a:srgbClr val="231F20"/>
                </a:solidFill>
                <a:latin typeface="Calibri"/>
                <a:cs typeface="Calibri"/>
              </a:rPr>
              <a:t>da</a:t>
            </a:r>
            <a:r>
              <a:rPr sz="1197" b="1" i="1" spc="-17" dirty="0">
                <a:solidFill>
                  <a:srgbClr val="231F20"/>
                </a:solidFill>
                <a:latin typeface="Calibri"/>
                <a:cs typeface="Calibri"/>
              </a:rPr>
              <a:t>t</a:t>
            </a:r>
            <a:r>
              <a:rPr sz="1197" b="1" i="1" spc="4" dirty="0">
                <a:solidFill>
                  <a:srgbClr val="231F20"/>
                </a:solidFill>
                <a:latin typeface="Calibri"/>
                <a:cs typeface="Calibri"/>
              </a:rPr>
              <a:t>a</a:t>
            </a:r>
            <a:r>
              <a:rPr sz="1197" b="1" i="1" spc="-9" dirty="0">
                <a:solidFill>
                  <a:srgbClr val="231F20"/>
                </a:solidFill>
                <a:latin typeface="Times New Roman"/>
                <a:cs typeface="Times New Roman"/>
              </a:rPr>
              <a:t> </a:t>
            </a:r>
            <a:r>
              <a:rPr sz="1197" b="1" i="1" spc="-17" dirty="0">
                <a:solidFill>
                  <a:srgbClr val="231F20"/>
                </a:solidFill>
                <a:latin typeface="Calibri"/>
                <a:cs typeface="Calibri"/>
              </a:rPr>
              <a:t>t</a:t>
            </a:r>
            <a:r>
              <a:rPr sz="1197" b="1" i="1" spc="9" dirty="0">
                <a:solidFill>
                  <a:srgbClr val="231F20"/>
                </a:solidFill>
                <a:latin typeface="Calibri"/>
                <a:cs typeface="Calibri"/>
              </a:rPr>
              <a:t>o</a:t>
            </a:r>
            <a:r>
              <a:rPr sz="1197" b="1" i="1" spc="-9" dirty="0">
                <a:solidFill>
                  <a:srgbClr val="231F20"/>
                </a:solidFill>
                <a:latin typeface="Times New Roman"/>
                <a:cs typeface="Times New Roman"/>
              </a:rPr>
              <a:t> </a:t>
            </a:r>
            <a:r>
              <a:rPr sz="1197" b="1" i="1" spc="-4" dirty="0">
                <a:solidFill>
                  <a:srgbClr val="231F20"/>
                </a:solidFill>
                <a:latin typeface="Calibri"/>
                <a:cs typeface="Calibri"/>
              </a:rPr>
              <a:t>c</a:t>
            </a:r>
            <a:r>
              <a:rPr sz="1197" b="1" i="1" dirty="0">
                <a:solidFill>
                  <a:srgbClr val="231F20"/>
                </a:solidFill>
                <a:latin typeface="Calibri"/>
                <a:cs typeface="Calibri"/>
              </a:rPr>
              <a:t>li</a:t>
            </a:r>
            <a:r>
              <a:rPr sz="1197" b="1" i="1" spc="4" dirty="0">
                <a:solidFill>
                  <a:srgbClr val="231F20"/>
                </a:solidFill>
                <a:latin typeface="Calibri"/>
                <a:cs typeface="Calibri"/>
              </a:rPr>
              <a:t>e</a:t>
            </a:r>
            <a:r>
              <a:rPr sz="1197" b="1" i="1" spc="-4" dirty="0">
                <a:solidFill>
                  <a:srgbClr val="231F20"/>
                </a:solidFill>
                <a:latin typeface="Calibri"/>
                <a:cs typeface="Calibri"/>
              </a:rPr>
              <a:t>n</a:t>
            </a:r>
            <a:r>
              <a:rPr sz="1197" b="1" i="1" spc="-9" dirty="0">
                <a:solidFill>
                  <a:srgbClr val="231F20"/>
                </a:solidFill>
                <a:latin typeface="Calibri"/>
                <a:cs typeface="Calibri"/>
              </a:rPr>
              <a:t>t</a:t>
            </a:r>
            <a:r>
              <a:rPr sz="1197" b="1" i="1" dirty="0">
                <a:solidFill>
                  <a:srgbClr val="231F20"/>
                </a:solidFill>
                <a:latin typeface="Calibri"/>
                <a:cs typeface="Calibri"/>
              </a:rPr>
              <a:t>,</a:t>
            </a:r>
            <a:r>
              <a:rPr sz="1197" b="1" i="1" spc="4" dirty="0">
                <a:solidFill>
                  <a:srgbClr val="231F20"/>
                </a:solidFill>
                <a:latin typeface="Times New Roman"/>
                <a:cs typeface="Times New Roman"/>
              </a:rPr>
              <a:t> </a:t>
            </a:r>
            <a:r>
              <a:rPr sz="1197" b="1" i="1" spc="4" dirty="0">
                <a:solidFill>
                  <a:srgbClr val="231F20"/>
                </a:solidFill>
                <a:latin typeface="Calibri"/>
                <a:cs typeface="Calibri"/>
              </a:rPr>
              <a:t>but</a:t>
            </a:r>
            <a:r>
              <a:rPr sz="1197" b="1" i="1" spc="-13" dirty="0">
                <a:solidFill>
                  <a:srgbClr val="231F20"/>
                </a:solidFill>
                <a:latin typeface="Times New Roman"/>
                <a:cs typeface="Times New Roman"/>
              </a:rPr>
              <a:t> </a:t>
            </a:r>
            <a:r>
              <a:rPr sz="1197" b="1" i="1" spc="-13" dirty="0">
                <a:solidFill>
                  <a:srgbClr val="231F20"/>
                </a:solidFill>
                <a:latin typeface="Calibri"/>
                <a:cs typeface="Calibri"/>
              </a:rPr>
              <a:t>c</a:t>
            </a:r>
            <a:r>
              <a:rPr sz="1197" b="1" i="1" spc="9" dirty="0">
                <a:solidFill>
                  <a:srgbClr val="231F20"/>
                </a:solidFill>
                <a:latin typeface="Calibri"/>
                <a:cs typeface="Calibri"/>
              </a:rPr>
              <a:t>an</a:t>
            </a:r>
            <a:r>
              <a:rPr sz="1197" b="1" i="1" spc="-9" dirty="0">
                <a:solidFill>
                  <a:srgbClr val="231F20"/>
                </a:solidFill>
                <a:latin typeface="Times New Roman"/>
                <a:cs typeface="Times New Roman"/>
              </a:rPr>
              <a:t> </a:t>
            </a:r>
            <a:r>
              <a:rPr sz="1197" b="1" i="1" spc="4" dirty="0">
                <a:solidFill>
                  <a:srgbClr val="231F20"/>
                </a:solidFill>
                <a:latin typeface="Calibri"/>
                <a:cs typeface="Calibri"/>
              </a:rPr>
              <a:t>re</a:t>
            </a:r>
            <a:r>
              <a:rPr sz="1197" b="1" i="1" spc="-13" dirty="0">
                <a:solidFill>
                  <a:srgbClr val="231F20"/>
                </a:solidFill>
                <a:latin typeface="Calibri"/>
                <a:cs typeface="Calibri"/>
              </a:rPr>
              <a:t>c</a:t>
            </a:r>
            <a:r>
              <a:rPr sz="1197" b="1" i="1" dirty="0">
                <a:solidFill>
                  <a:srgbClr val="231F20"/>
                </a:solidFill>
                <a:latin typeface="Calibri"/>
                <a:cs typeface="Calibri"/>
              </a:rPr>
              <a:t>ei</a:t>
            </a:r>
            <a:r>
              <a:rPr sz="1197" b="1" i="1" spc="9" dirty="0">
                <a:solidFill>
                  <a:srgbClr val="231F20"/>
                </a:solidFill>
                <a:latin typeface="Calibri"/>
                <a:cs typeface="Calibri"/>
              </a:rPr>
              <a:t>ve</a:t>
            </a:r>
            <a:r>
              <a:rPr sz="1197" b="1" i="1" spc="4" dirty="0">
                <a:solidFill>
                  <a:srgbClr val="231F20"/>
                </a:solidFill>
                <a:latin typeface="Times New Roman"/>
                <a:cs typeface="Times New Roman"/>
              </a:rPr>
              <a:t> </a:t>
            </a:r>
            <a:r>
              <a:rPr sz="1197" b="1" i="1" spc="4" dirty="0">
                <a:solidFill>
                  <a:srgbClr val="231F20"/>
                </a:solidFill>
                <a:latin typeface="Calibri"/>
                <a:cs typeface="Calibri"/>
              </a:rPr>
              <a:t>da</a:t>
            </a:r>
            <a:r>
              <a:rPr sz="1197" b="1" i="1" spc="-17" dirty="0">
                <a:solidFill>
                  <a:srgbClr val="231F20"/>
                </a:solidFill>
                <a:latin typeface="Calibri"/>
                <a:cs typeface="Calibri"/>
              </a:rPr>
              <a:t>t</a:t>
            </a:r>
            <a:r>
              <a:rPr sz="1197" b="1" i="1" spc="4" dirty="0">
                <a:solidFill>
                  <a:srgbClr val="231F20"/>
                </a:solidFill>
                <a:latin typeface="Calibri"/>
                <a:cs typeface="Calibri"/>
              </a:rPr>
              <a:t>a</a:t>
            </a:r>
            <a:r>
              <a:rPr sz="1197" b="1" i="1" spc="4" dirty="0">
                <a:solidFill>
                  <a:srgbClr val="231F20"/>
                </a:solidFill>
                <a:latin typeface="Times New Roman"/>
                <a:cs typeface="Times New Roman"/>
              </a:rPr>
              <a:t> </a:t>
            </a:r>
            <a:r>
              <a:rPr sz="1197" b="1" i="1" spc="4" dirty="0">
                <a:solidFill>
                  <a:srgbClr val="231F20"/>
                </a:solidFill>
                <a:latin typeface="Calibri"/>
                <a:cs typeface="Calibri"/>
              </a:rPr>
              <a:t>f</a:t>
            </a:r>
            <a:r>
              <a:rPr sz="1197" b="1" i="1" dirty="0">
                <a:solidFill>
                  <a:srgbClr val="231F20"/>
                </a:solidFill>
                <a:latin typeface="Calibri"/>
                <a:cs typeface="Calibri"/>
              </a:rPr>
              <a:t>ro</a:t>
            </a:r>
            <a:r>
              <a:rPr sz="1197" b="1" i="1" spc="9" dirty="0">
                <a:solidFill>
                  <a:srgbClr val="231F20"/>
                </a:solidFill>
                <a:latin typeface="Calibri"/>
                <a:cs typeface="Calibri"/>
              </a:rPr>
              <a:t>m</a:t>
            </a:r>
            <a:r>
              <a:rPr sz="1197" b="1" i="1" spc="9" dirty="0">
                <a:solidFill>
                  <a:srgbClr val="231F20"/>
                </a:solidFill>
                <a:latin typeface="Times New Roman"/>
                <a:cs typeface="Times New Roman"/>
              </a:rPr>
              <a:t> </a:t>
            </a:r>
            <a:r>
              <a:rPr sz="1197" b="1" i="1" dirty="0">
                <a:solidFill>
                  <a:srgbClr val="231F20"/>
                </a:solidFill>
                <a:latin typeface="Calibri"/>
                <a:cs typeface="Calibri"/>
              </a:rPr>
              <a:t>i</a:t>
            </a:r>
            <a:r>
              <a:rPr sz="1197" b="1" i="1" spc="-9" dirty="0">
                <a:solidFill>
                  <a:srgbClr val="231F20"/>
                </a:solidFill>
                <a:latin typeface="Calibri"/>
                <a:cs typeface="Calibri"/>
              </a:rPr>
              <a:t>t</a:t>
            </a:r>
            <a:r>
              <a:rPr sz="1197" b="1" i="1" spc="4" dirty="0">
                <a:solidFill>
                  <a:srgbClr val="231F20"/>
                </a:solidFill>
                <a:latin typeface="Calibri"/>
                <a:cs typeface="Calibri"/>
              </a:rPr>
              <a:t>.</a:t>
            </a:r>
            <a:r>
              <a:rPr sz="1197" b="1" i="1" spc="-9" dirty="0">
                <a:solidFill>
                  <a:srgbClr val="231F20"/>
                </a:solidFill>
                <a:latin typeface="Times New Roman"/>
                <a:cs typeface="Times New Roman"/>
              </a:rPr>
              <a:t> </a:t>
            </a:r>
            <a:r>
              <a:rPr sz="1197" b="1" i="1" spc="-30" dirty="0">
                <a:solidFill>
                  <a:srgbClr val="231F20"/>
                </a:solidFill>
                <a:latin typeface="Calibri"/>
                <a:cs typeface="Calibri"/>
              </a:rPr>
              <a:t>E</a:t>
            </a:r>
            <a:r>
              <a:rPr sz="1197" b="1" i="1" spc="9" dirty="0">
                <a:solidFill>
                  <a:srgbClr val="231F20"/>
                </a:solidFill>
                <a:latin typeface="Calibri"/>
                <a:cs typeface="Calibri"/>
              </a:rPr>
              <a:t>v</a:t>
            </a:r>
            <a:r>
              <a:rPr sz="1197" b="1" i="1" spc="4" dirty="0">
                <a:solidFill>
                  <a:srgbClr val="231F20"/>
                </a:solidFill>
                <a:latin typeface="Calibri"/>
                <a:cs typeface="Calibri"/>
              </a:rPr>
              <a:t>e</a:t>
            </a:r>
            <a:r>
              <a:rPr sz="1197" b="1" i="1" spc="13" dirty="0">
                <a:solidFill>
                  <a:srgbClr val="231F20"/>
                </a:solidFill>
                <a:latin typeface="Calibri"/>
                <a:cs typeface="Calibri"/>
              </a:rPr>
              <a:t>r</a:t>
            </a:r>
            <a:r>
              <a:rPr sz="1197" b="1" i="1" spc="9" dirty="0">
                <a:solidFill>
                  <a:srgbClr val="231F20"/>
                </a:solidFill>
                <a:latin typeface="Calibri"/>
                <a:cs typeface="Calibri"/>
              </a:rPr>
              <a:t>y</a:t>
            </a:r>
            <a:r>
              <a:rPr sz="1197" b="1" i="1" spc="4" dirty="0">
                <a:solidFill>
                  <a:srgbClr val="231F20"/>
                </a:solidFill>
                <a:latin typeface="Times New Roman"/>
                <a:cs typeface="Times New Roman"/>
              </a:rPr>
              <a:t> </a:t>
            </a:r>
            <a:r>
              <a:rPr sz="1197" b="1" i="1" spc="4" dirty="0">
                <a:solidFill>
                  <a:srgbClr val="231F20"/>
                </a:solidFill>
                <a:latin typeface="Calibri"/>
                <a:cs typeface="Calibri"/>
              </a:rPr>
              <a:t>da</a:t>
            </a:r>
            <a:r>
              <a:rPr sz="1197" b="1" i="1" spc="-17" dirty="0">
                <a:solidFill>
                  <a:srgbClr val="231F20"/>
                </a:solidFill>
                <a:latin typeface="Calibri"/>
                <a:cs typeface="Calibri"/>
              </a:rPr>
              <a:t>t</a:t>
            </a:r>
            <a:r>
              <a:rPr sz="1197" b="1" i="1" spc="4" dirty="0">
                <a:solidFill>
                  <a:srgbClr val="231F20"/>
                </a:solidFill>
                <a:latin typeface="Calibri"/>
                <a:cs typeface="Calibri"/>
              </a:rPr>
              <a:t>a</a:t>
            </a:r>
            <a:r>
              <a:rPr sz="1197" b="1" i="1" dirty="0">
                <a:solidFill>
                  <a:srgbClr val="231F20"/>
                </a:solidFill>
                <a:latin typeface="Times New Roman"/>
                <a:cs typeface="Times New Roman"/>
              </a:rPr>
              <a:t> </a:t>
            </a:r>
            <a:r>
              <a:rPr sz="1197" b="1" i="1" spc="-4" dirty="0">
                <a:solidFill>
                  <a:srgbClr val="231F20"/>
                </a:solidFill>
                <a:latin typeface="Calibri"/>
                <a:cs typeface="Calibri"/>
              </a:rPr>
              <a:t>c</a:t>
            </a:r>
            <a:r>
              <a:rPr sz="1197" b="1" i="1" spc="4" dirty="0">
                <a:solidFill>
                  <a:srgbClr val="231F20"/>
                </a:solidFill>
                <a:latin typeface="Calibri"/>
                <a:cs typeface="Calibri"/>
              </a:rPr>
              <a:t>hun</a:t>
            </a:r>
            <a:r>
              <a:rPr sz="1197" b="1" i="1" spc="9" dirty="0">
                <a:solidFill>
                  <a:srgbClr val="231F20"/>
                </a:solidFill>
                <a:latin typeface="Calibri"/>
                <a:cs typeface="Calibri"/>
              </a:rPr>
              <a:t>k</a:t>
            </a:r>
            <a:r>
              <a:rPr sz="1197" b="1" i="1" spc="9" dirty="0">
                <a:solidFill>
                  <a:srgbClr val="231F20"/>
                </a:solidFill>
                <a:latin typeface="Times New Roman"/>
                <a:cs typeface="Times New Roman"/>
              </a:rPr>
              <a:t> </a:t>
            </a:r>
            <a:r>
              <a:rPr sz="1197" b="1" i="1" spc="4" dirty="0">
                <a:solidFill>
                  <a:srgbClr val="231F20"/>
                </a:solidFill>
                <a:latin typeface="Calibri"/>
                <a:cs typeface="Calibri"/>
              </a:rPr>
              <a:t>genera</a:t>
            </a:r>
            <a:r>
              <a:rPr sz="1197" b="1" i="1" spc="-21" dirty="0">
                <a:solidFill>
                  <a:srgbClr val="231F20"/>
                </a:solidFill>
                <a:latin typeface="Calibri"/>
                <a:cs typeface="Calibri"/>
              </a:rPr>
              <a:t>t</a:t>
            </a:r>
            <a:r>
              <a:rPr sz="1197" b="1" i="1" spc="4" dirty="0">
                <a:solidFill>
                  <a:srgbClr val="231F20"/>
                </a:solidFill>
                <a:latin typeface="Calibri"/>
                <a:cs typeface="Calibri"/>
              </a:rPr>
              <a:t>e</a:t>
            </a:r>
            <a:r>
              <a:rPr sz="1197" b="1" i="1" spc="9" dirty="0">
                <a:solidFill>
                  <a:srgbClr val="231F20"/>
                </a:solidFill>
                <a:latin typeface="Calibri"/>
                <a:cs typeface="Calibri"/>
              </a:rPr>
              <a:t>s</a:t>
            </a:r>
            <a:r>
              <a:rPr sz="1197" b="1" i="1" spc="13" dirty="0">
                <a:solidFill>
                  <a:srgbClr val="231F20"/>
                </a:solidFill>
                <a:latin typeface="Times New Roman"/>
                <a:cs typeface="Times New Roman"/>
              </a:rPr>
              <a:t> </a:t>
            </a:r>
            <a:r>
              <a:rPr sz="1197" b="1" i="1" spc="9" dirty="0">
                <a:solidFill>
                  <a:srgbClr val="231F20"/>
                </a:solidFill>
                <a:latin typeface="Calibri"/>
                <a:cs typeface="Calibri"/>
              </a:rPr>
              <a:t>an</a:t>
            </a:r>
            <a:r>
              <a:rPr sz="1197" b="1" i="1" spc="-21" dirty="0">
                <a:solidFill>
                  <a:srgbClr val="231F20"/>
                </a:solidFill>
                <a:latin typeface="Times New Roman"/>
                <a:cs typeface="Times New Roman"/>
              </a:rPr>
              <a:t> </a:t>
            </a:r>
            <a:r>
              <a:rPr sz="1197" b="1" i="1" spc="4" dirty="0">
                <a:solidFill>
                  <a:srgbClr val="231F20"/>
                </a:solidFill>
                <a:latin typeface="Calibri"/>
                <a:cs typeface="Calibri"/>
              </a:rPr>
              <a:t>U</a:t>
            </a:r>
            <a:r>
              <a:rPr sz="1197" b="1" i="1" spc="-4" dirty="0">
                <a:solidFill>
                  <a:srgbClr val="231F20"/>
                </a:solidFill>
                <a:latin typeface="Calibri"/>
                <a:cs typeface="Calibri"/>
              </a:rPr>
              <a:t>R</a:t>
            </a:r>
            <a:r>
              <a:rPr sz="1197" b="1" i="1" spc="4" dirty="0">
                <a:solidFill>
                  <a:srgbClr val="231F20"/>
                </a:solidFill>
                <a:latin typeface="Calibri"/>
                <a:cs typeface="Calibri"/>
              </a:rPr>
              <a:t>C</a:t>
            </a:r>
            <a:r>
              <a:rPr sz="1197" b="1" i="1" spc="-4" dirty="0">
                <a:solidFill>
                  <a:srgbClr val="231F20"/>
                </a:solidFill>
                <a:latin typeface="Times New Roman"/>
                <a:cs typeface="Times New Roman"/>
              </a:rPr>
              <a:t> </a:t>
            </a:r>
            <a:r>
              <a:rPr sz="1197" b="1" i="1" dirty="0">
                <a:solidFill>
                  <a:srgbClr val="231F20"/>
                </a:solidFill>
                <a:latin typeface="Calibri"/>
                <a:cs typeface="Calibri"/>
              </a:rPr>
              <a:t>(</a:t>
            </a:r>
            <a:r>
              <a:rPr sz="1197" b="1" i="1" spc="9" dirty="0">
                <a:solidFill>
                  <a:srgbClr val="231F20"/>
                </a:solidFill>
                <a:latin typeface="Calibri"/>
                <a:cs typeface="Calibri"/>
              </a:rPr>
              <a:t>+</a:t>
            </a:r>
            <a:r>
              <a:rPr sz="1197" b="1" i="1" spc="4" dirty="0">
                <a:solidFill>
                  <a:srgbClr val="231F20"/>
                </a:solidFill>
                <a:latin typeface="Calibri"/>
                <a:cs typeface="Calibri"/>
              </a:rPr>
              <a:t>WIN</a:t>
            </a:r>
            <a:r>
              <a:rPr sz="1197" b="1" i="1" dirty="0">
                <a:solidFill>
                  <a:srgbClr val="231F20"/>
                </a:solidFill>
                <a:latin typeface="Calibri"/>
                <a:cs typeface="Calibri"/>
              </a:rPr>
              <a:t>D:</a:t>
            </a:r>
            <a:r>
              <a:rPr sz="1197" b="1" i="1" spc="9" dirty="0">
                <a:solidFill>
                  <a:srgbClr val="231F20"/>
                </a:solidFill>
                <a:latin typeface="Calibri"/>
                <a:cs typeface="Calibri"/>
              </a:rPr>
              <a:t>6</a:t>
            </a:r>
            <a:r>
              <a:rPr sz="1197" b="1" i="1" spc="4" dirty="0">
                <a:solidFill>
                  <a:srgbClr val="231F20"/>
                </a:solidFill>
                <a:latin typeface="Calibri"/>
                <a:cs typeface="Calibri"/>
              </a:rPr>
              <a:t>4:</a:t>
            </a:r>
            <a:r>
              <a:rPr sz="1197" b="1" i="1" spc="9" dirty="0">
                <a:solidFill>
                  <a:srgbClr val="231F20"/>
                </a:solidFill>
                <a:latin typeface="Calibri"/>
                <a:cs typeface="Calibri"/>
              </a:rPr>
              <a:t>S</a:t>
            </a:r>
            <a:r>
              <a:rPr sz="1197" b="1" i="1" dirty="0">
                <a:solidFill>
                  <a:srgbClr val="231F20"/>
                </a:solidFill>
                <a:latin typeface="Calibri"/>
                <a:cs typeface="Calibri"/>
              </a:rPr>
              <a:t>o</a:t>
            </a:r>
            <a:r>
              <a:rPr sz="1197" b="1" i="1" spc="-4" dirty="0">
                <a:solidFill>
                  <a:srgbClr val="231F20"/>
                </a:solidFill>
                <a:latin typeface="Calibri"/>
                <a:cs typeface="Calibri"/>
              </a:rPr>
              <a:t>c</a:t>
            </a:r>
            <a:r>
              <a:rPr sz="1197" b="1" i="1" spc="-30" dirty="0">
                <a:solidFill>
                  <a:srgbClr val="231F20"/>
                </a:solidFill>
                <a:latin typeface="Calibri"/>
                <a:cs typeface="Calibri"/>
              </a:rPr>
              <a:t>k</a:t>
            </a:r>
            <a:r>
              <a:rPr sz="1197" b="1" i="1" spc="4" dirty="0">
                <a:solidFill>
                  <a:srgbClr val="231F20"/>
                </a:solidFill>
                <a:latin typeface="Calibri"/>
                <a:cs typeface="Calibri"/>
              </a:rPr>
              <a:t>d</a:t>
            </a:r>
            <a:r>
              <a:rPr sz="1197" b="1" i="1" spc="13" dirty="0">
                <a:solidFill>
                  <a:srgbClr val="231F20"/>
                </a:solidFill>
                <a:latin typeface="Times New Roman"/>
                <a:cs typeface="Times New Roman"/>
              </a:rPr>
              <a:t> </a:t>
            </a:r>
            <a:r>
              <a:rPr sz="1197" b="1" i="1" spc="-21" dirty="0">
                <a:solidFill>
                  <a:srgbClr val="231F20"/>
                </a:solidFill>
                <a:latin typeface="Calibri"/>
                <a:cs typeface="Calibri"/>
              </a:rPr>
              <a:t>P</a:t>
            </a:r>
            <a:r>
              <a:rPr sz="1197" b="1" i="1" dirty="0">
                <a:solidFill>
                  <a:srgbClr val="231F20"/>
                </a:solidFill>
                <a:latin typeface="Calibri"/>
                <a:cs typeface="Calibri"/>
              </a:rPr>
              <a:t>end</a:t>
            </a:r>
            <a:r>
              <a:rPr sz="1197" b="1" i="1" spc="4" dirty="0">
                <a:solidFill>
                  <a:srgbClr val="231F20"/>
                </a:solidFill>
                <a:latin typeface="Calibri"/>
                <a:cs typeface="Calibri"/>
              </a:rPr>
              <a:t>ing</a:t>
            </a:r>
            <a:r>
              <a:rPr sz="1197" b="1" i="1" dirty="0">
                <a:solidFill>
                  <a:srgbClr val="231F20"/>
                </a:solidFill>
                <a:latin typeface="Times New Roman"/>
                <a:cs typeface="Times New Roman"/>
              </a:rPr>
              <a:t> </a:t>
            </a:r>
            <a:r>
              <a:rPr sz="1197" b="1" i="1" dirty="0">
                <a:solidFill>
                  <a:srgbClr val="231F20"/>
                </a:solidFill>
                <a:latin typeface="Calibri"/>
                <a:cs typeface="Calibri"/>
              </a:rPr>
              <a:t>Da</a:t>
            </a:r>
            <a:r>
              <a:rPr sz="1197" b="1" i="1" spc="-17" dirty="0">
                <a:solidFill>
                  <a:srgbClr val="231F20"/>
                </a:solidFill>
                <a:latin typeface="Calibri"/>
                <a:cs typeface="Calibri"/>
              </a:rPr>
              <a:t>t</a:t>
            </a:r>
            <a:r>
              <a:rPr sz="1197" b="1" i="1" dirty="0">
                <a:solidFill>
                  <a:srgbClr val="231F20"/>
                </a:solidFill>
                <a:latin typeface="Calibri"/>
                <a:cs typeface="Calibri"/>
              </a:rPr>
              <a:t>a),</a:t>
            </a:r>
            <a:r>
              <a:rPr sz="1197" b="1" i="1" spc="-4" dirty="0">
                <a:solidFill>
                  <a:srgbClr val="231F20"/>
                </a:solidFill>
                <a:latin typeface="Times New Roman"/>
                <a:cs typeface="Times New Roman"/>
              </a:rPr>
              <a:t> </a:t>
            </a:r>
            <a:r>
              <a:rPr sz="1197" b="1" i="1" spc="9" dirty="0">
                <a:solidFill>
                  <a:srgbClr val="231F20"/>
                </a:solidFill>
                <a:latin typeface="Calibri"/>
                <a:cs typeface="Calibri"/>
              </a:rPr>
              <a:t>w</a:t>
            </a:r>
            <a:r>
              <a:rPr sz="1197" b="1" i="1" dirty="0">
                <a:solidFill>
                  <a:srgbClr val="231F20"/>
                </a:solidFill>
                <a:latin typeface="Calibri"/>
                <a:cs typeface="Calibri"/>
              </a:rPr>
              <a:t>i</a:t>
            </a:r>
            <a:r>
              <a:rPr sz="1197" b="1" i="1" spc="-9" dirty="0">
                <a:solidFill>
                  <a:srgbClr val="231F20"/>
                </a:solidFill>
                <a:latin typeface="Calibri"/>
                <a:cs typeface="Calibri"/>
              </a:rPr>
              <a:t>t</a:t>
            </a:r>
            <a:r>
              <a:rPr sz="1197" b="1" i="1" spc="9" dirty="0">
                <a:solidFill>
                  <a:srgbClr val="231F20"/>
                </a:solidFill>
                <a:latin typeface="Calibri"/>
                <a:cs typeface="Calibri"/>
              </a:rPr>
              <a:t>h</a:t>
            </a:r>
            <a:r>
              <a:rPr sz="1197" b="1" i="1" spc="-9" dirty="0">
                <a:solidFill>
                  <a:srgbClr val="231F20"/>
                </a:solidFill>
                <a:latin typeface="Times New Roman"/>
                <a:cs typeface="Times New Roman"/>
              </a:rPr>
              <a:t> </a:t>
            </a:r>
            <a:r>
              <a:rPr sz="1197" b="1" i="1" spc="4" dirty="0">
                <a:solidFill>
                  <a:srgbClr val="231F20"/>
                </a:solidFill>
                <a:latin typeface="Calibri"/>
                <a:cs typeface="Calibri"/>
              </a:rPr>
              <a:t>limi</a:t>
            </a:r>
            <a:r>
              <a:rPr sz="1197" b="1" i="1" dirty="0">
                <a:solidFill>
                  <a:srgbClr val="231F20"/>
                </a:solidFill>
                <a:latin typeface="Calibri"/>
                <a:cs typeface="Calibri"/>
              </a:rPr>
              <a:t>t</a:t>
            </a:r>
            <a:r>
              <a:rPr sz="1197" b="1" i="1" spc="-13" dirty="0">
                <a:solidFill>
                  <a:srgbClr val="231F20"/>
                </a:solidFill>
                <a:latin typeface="Times New Roman"/>
                <a:cs typeface="Times New Roman"/>
              </a:rPr>
              <a:t> </a:t>
            </a:r>
            <a:r>
              <a:rPr sz="1197" b="1" i="1" spc="-17" dirty="0">
                <a:solidFill>
                  <a:srgbClr val="231F20"/>
                </a:solidFill>
                <a:latin typeface="Calibri"/>
                <a:cs typeface="Calibri"/>
              </a:rPr>
              <a:t>t</a:t>
            </a:r>
            <a:r>
              <a:rPr sz="1197" b="1" i="1" spc="9" dirty="0">
                <a:solidFill>
                  <a:srgbClr val="231F20"/>
                </a:solidFill>
                <a:latin typeface="Calibri"/>
                <a:cs typeface="Calibri"/>
              </a:rPr>
              <a:t>o</a:t>
            </a:r>
            <a:r>
              <a:rPr sz="1197" b="1" i="1" dirty="0">
                <a:solidFill>
                  <a:srgbClr val="231F20"/>
                </a:solidFill>
                <a:latin typeface="Times New Roman"/>
                <a:cs typeface="Times New Roman"/>
              </a:rPr>
              <a:t> </a:t>
            </a:r>
            <a:r>
              <a:rPr sz="1197" b="1" i="1" spc="4" dirty="0">
                <a:solidFill>
                  <a:srgbClr val="231F20"/>
                </a:solidFill>
                <a:latin typeface="Calibri"/>
                <a:cs typeface="Calibri"/>
              </a:rPr>
              <a:t>4</a:t>
            </a:r>
            <a:r>
              <a:rPr sz="1197" b="1" i="1" spc="-17" dirty="0">
                <a:solidFill>
                  <a:srgbClr val="231F20"/>
                </a:solidFill>
                <a:latin typeface="Times New Roman"/>
                <a:cs typeface="Times New Roman"/>
              </a:rPr>
              <a:t> </a:t>
            </a:r>
            <a:r>
              <a:rPr sz="1197" b="1" i="1" dirty="0">
                <a:solidFill>
                  <a:srgbClr val="231F20"/>
                </a:solidFill>
                <a:latin typeface="Calibri"/>
                <a:cs typeface="Calibri"/>
              </a:rPr>
              <a:t>(</a:t>
            </a:r>
            <a:r>
              <a:rPr sz="1197" b="1" i="1" spc="13" dirty="0">
                <a:solidFill>
                  <a:srgbClr val="231F20"/>
                </a:solidFill>
                <a:latin typeface="Calibri"/>
                <a:cs typeface="Calibri"/>
              </a:rPr>
              <a:t>x</a:t>
            </a:r>
            <a:r>
              <a:rPr sz="1197" b="1" i="1" spc="4" dirty="0">
                <a:solidFill>
                  <a:srgbClr val="231F20"/>
                </a:solidFill>
                <a:latin typeface="Calibri"/>
                <a:cs typeface="Calibri"/>
              </a:rPr>
              <a:t>7</a:t>
            </a:r>
            <a:r>
              <a:rPr sz="1197" b="1" i="1" spc="9" dirty="0">
                <a:solidFill>
                  <a:srgbClr val="231F20"/>
                </a:solidFill>
                <a:latin typeface="Calibri"/>
                <a:cs typeface="Calibri"/>
              </a:rPr>
              <a:t>3</a:t>
            </a:r>
            <a:r>
              <a:rPr sz="1197" b="1" i="1" spc="4" dirty="0">
                <a:solidFill>
                  <a:srgbClr val="231F20"/>
                </a:solidFill>
                <a:latin typeface="Calibri"/>
                <a:cs typeface="Calibri"/>
              </a:rPr>
              <a:t>0</a:t>
            </a:r>
            <a:r>
              <a:rPr sz="1197" b="1" i="1" spc="-17" dirty="0">
                <a:solidFill>
                  <a:srgbClr val="231F20"/>
                </a:solidFill>
                <a:latin typeface="Times New Roman"/>
                <a:cs typeface="Times New Roman"/>
              </a:rPr>
              <a:t> </a:t>
            </a:r>
            <a:r>
              <a:rPr sz="1197" b="1" i="1" spc="-9" dirty="0">
                <a:solidFill>
                  <a:srgbClr val="231F20"/>
                </a:solidFill>
                <a:latin typeface="Calibri"/>
                <a:cs typeface="Calibri"/>
              </a:rPr>
              <a:t>b</a:t>
            </a:r>
            <a:r>
              <a:rPr sz="1197" b="1" i="1" spc="17" dirty="0">
                <a:solidFill>
                  <a:srgbClr val="231F20"/>
                </a:solidFill>
                <a:latin typeface="Calibri"/>
                <a:cs typeface="Calibri"/>
              </a:rPr>
              <a:t>y</a:t>
            </a:r>
            <a:r>
              <a:rPr sz="1197" b="1" i="1" spc="-17" dirty="0">
                <a:solidFill>
                  <a:srgbClr val="231F20"/>
                </a:solidFill>
                <a:latin typeface="Calibri"/>
                <a:cs typeface="Calibri"/>
              </a:rPr>
              <a:t>t</a:t>
            </a:r>
            <a:r>
              <a:rPr sz="1197" b="1" i="1" spc="4" dirty="0">
                <a:solidFill>
                  <a:srgbClr val="231F20"/>
                </a:solidFill>
                <a:latin typeface="Calibri"/>
                <a:cs typeface="Calibri"/>
              </a:rPr>
              <a:t>e</a:t>
            </a:r>
            <a:r>
              <a:rPr sz="1197" b="1" i="1" spc="9" dirty="0">
                <a:solidFill>
                  <a:srgbClr val="231F20"/>
                </a:solidFill>
                <a:latin typeface="Calibri"/>
                <a:cs typeface="Calibri"/>
              </a:rPr>
              <a:t>s</a:t>
            </a:r>
            <a:r>
              <a:rPr sz="1197" b="1" i="1" dirty="0">
                <a:solidFill>
                  <a:srgbClr val="231F20"/>
                </a:solidFill>
                <a:latin typeface="Calibri"/>
                <a:cs typeface="Calibri"/>
              </a:rPr>
              <a:t>)</a:t>
            </a:r>
            <a:r>
              <a:rPr sz="1197" b="1" i="1" spc="4" dirty="0">
                <a:solidFill>
                  <a:srgbClr val="231F20"/>
                </a:solidFill>
                <a:latin typeface="Calibri"/>
                <a:cs typeface="Calibri"/>
              </a:rPr>
              <a:t>.</a:t>
            </a:r>
            <a:r>
              <a:rPr sz="1197" b="1" i="1" spc="-17" dirty="0">
                <a:solidFill>
                  <a:srgbClr val="231F20"/>
                </a:solidFill>
                <a:latin typeface="Times New Roman"/>
                <a:cs typeface="Times New Roman"/>
              </a:rPr>
              <a:t> </a:t>
            </a:r>
            <a:r>
              <a:rPr sz="1197" b="1" i="1" dirty="0">
                <a:solidFill>
                  <a:srgbClr val="231F20"/>
                </a:solidFill>
                <a:latin typeface="Calibri"/>
                <a:cs typeface="Calibri"/>
              </a:rPr>
              <a:t>Th</a:t>
            </a:r>
            <a:r>
              <a:rPr sz="1197" b="1" i="1" spc="4" dirty="0">
                <a:solidFill>
                  <a:srgbClr val="231F20"/>
                </a:solidFill>
                <a:latin typeface="Calibri"/>
                <a:cs typeface="Calibri"/>
              </a:rPr>
              <a:t>i</a:t>
            </a:r>
            <a:r>
              <a:rPr sz="1197" b="1" i="1" spc="9" dirty="0">
                <a:solidFill>
                  <a:srgbClr val="231F20"/>
                </a:solidFill>
                <a:latin typeface="Calibri"/>
                <a:cs typeface="Calibri"/>
              </a:rPr>
              <a:t>s</a:t>
            </a:r>
            <a:r>
              <a:rPr sz="1197" b="1" i="1" spc="9" dirty="0">
                <a:solidFill>
                  <a:srgbClr val="231F20"/>
                </a:solidFill>
                <a:latin typeface="Times New Roman"/>
                <a:cs typeface="Times New Roman"/>
              </a:rPr>
              <a:t> </a:t>
            </a:r>
            <a:r>
              <a:rPr sz="1197" b="1" i="1" dirty="0">
                <a:solidFill>
                  <a:srgbClr val="231F20"/>
                </a:solidFill>
                <a:latin typeface="Calibri"/>
                <a:cs typeface="Calibri"/>
              </a:rPr>
              <a:t>i</a:t>
            </a:r>
            <a:r>
              <a:rPr sz="1197" b="1" i="1" spc="9" dirty="0">
                <a:solidFill>
                  <a:srgbClr val="231F20"/>
                </a:solidFill>
                <a:latin typeface="Calibri"/>
                <a:cs typeface="Calibri"/>
              </a:rPr>
              <a:t>s</a:t>
            </a:r>
            <a:r>
              <a:rPr sz="1197" b="1" i="1" spc="-26" dirty="0">
                <a:solidFill>
                  <a:srgbClr val="231F20"/>
                </a:solidFill>
                <a:latin typeface="Times New Roman"/>
                <a:cs typeface="Times New Roman"/>
              </a:rPr>
              <a:t> </a:t>
            </a:r>
            <a:r>
              <a:rPr sz="1197" b="1" i="1" spc="-9" dirty="0">
                <a:solidFill>
                  <a:srgbClr val="231F20"/>
                </a:solidFill>
                <a:latin typeface="Calibri"/>
                <a:cs typeface="Calibri"/>
              </a:rPr>
              <a:t>t</a:t>
            </a:r>
            <a:r>
              <a:rPr sz="1197" b="1" i="1" spc="4" dirty="0">
                <a:solidFill>
                  <a:srgbClr val="231F20"/>
                </a:solidFill>
                <a:latin typeface="Calibri"/>
                <a:cs typeface="Calibri"/>
              </a:rPr>
              <a:t>h</a:t>
            </a:r>
            <a:r>
              <a:rPr sz="1197" b="1" i="1" spc="9" dirty="0">
                <a:solidFill>
                  <a:srgbClr val="231F20"/>
                </a:solidFill>
                <a:latin typeface="Calibri"/>
                <a:cs typeface="Calibri"/>
              </a:rPr>
              <a:t>e</a:t>
            </a:r>
            <a:r>
              <a:rPr sz="1197" b="1" i="1" spc="-9" dirty="0">
                <a:solidFill>
                  <a:srgbClr val="231F20"/>
                </a:solidFill>
                <a:latin typeface="Times New Roman"/>
                <a:cs typeface="Times New Roman"/>
              </a:rPr>
              <a:t> </a:t>
            </a:r>
            <a:r>
              <a:rPr sz="1197" b="1" i="1" spc="9" dirty="0">
                <a:solidFill>
                  <a:srgbClr val="231F20"/>
                </a:solidFill>
                <a:latin typeface="Calibri"/>
                <a:cs typeface="Calibri"/>
              </a:rPr>
              <a:t>m</a:t>
            </a:r>
            <a:r>
              <a:rPr sz="1197" b="1" i="1" dirty="0">
                <a:solidFill>
                  <a:srgbClr val="231F20"/>
                </a:solidFill>
                <a:latin typeface="Calibri"/>
                <a:cs typeface="Calibri"/>
              </a:rPr>
              <a:t>a</a:t>
            </a:r>
            <a:r>
              <a:rPr sz="1197" b="1" i="1" spc="9" dirty="0">
                <a:solidFill>
                  <a:srgbClr val="231F20"/>
                </a:solidFill>
                <a:latin typeface="Calibri"/>
                <a:cs typeface="Calibri"/>
              </a:rPr>
              <a:t>x</a:t>
            </a:r>
            <a:r>
              <a:rPr sz="1197" b="1" i="1" spc="4" dirty="0">
                <a:solidFill>
                  <a:srgbClr val="231F20"/>
                </a:solidFill>
                <a:latin typeface="Times New Roman"/>
                <a:cs typeface="Times New Roman"/>
              </a:rPr>
              <a:t> </a:t>
            </a:r>
            <a:r>
              <a:rPr sz="1197" b="1" i="1" spc="4" dirty="0">
                <a:solidFill>
                  <a:srgbClr val="231F20"/>
                </a:solidFill>
                <a:latin typeface="Calibri"/>
                <a:cs typeface="Calibri"/>
              </a:rPr>
              <a:t>nu</a:t>
            </a:r>
            <a:r>
              <a:rPr sz="1197" b="1" i="1" spc="17" dirty="0">
                <a:solidFill>
                  <a:srgbClr val="231F20"/>
                </a:solidFill>
                <a:latin typeface="Calibri"/>
                <a:cs typeface="Calibri"/>
              </a:rPr>
              <a:t>m</a:t>
            </a:r>
            <a:r>
              <a:rPr sz="1197" b="1" i="1" spc="4" dirty="0">
                <a:solidFill>
                  <a:srgbClr val="231F20"/>
                </a:solidFill>
                <a:latin typeface="Calibri"/>
                <a:cs typeface="Calibri"/>
              </a:rPr>
              <a:t>ber</a:t>
            </a:r>
            <a:r>
              <a:rPr sz="1197" b="1" i="1" dirty="0">
                <a:solidFill>
                  <a:srgbClr val="231F20"/>
                </a:solidFill>
                <a:latin typeface="Times New Roman"/>
                <a:cs typeface="Times New Roman"/>
              </a:rPr>
              <a:t> </a:t>
            </a:r>
            <a:r>
              <a:rPr sz="1197" b="1" i="1" spc="4" dirty="0">
                <a:solidFill>
                  <a:srgbClr val="231F20"/>
                </a:solidFill>
                <a:latin typeface="Calibri"/>
                <a:cs typeface="Calibri"/>
              </a:rPr>
              <a:t>of</a:t>
            </a:r>
            <a:r>
              <a:rPr sz="1197" b="1" i="1" spc="-4" dirty="0">
                <a:solidFill>
                  <a:srgbClr val="231F20"/>
                </a:solidFill>
                <a:latin typeface="Times New Roman"/>
                <a:cs typeface="Times New Roman"/>
              </a:rPr>
              <a:t> </a:t>
            </a:r>
            <a:r>
              <a:rPr sz="1197" b="1" i="1" spc="4" dirty="0">
                <a:solidFill>
                  <a:srgbClr val="231F20"/>
                </a:solidFill>
                <a:latin typeface="Calibri"/>
                <a:cs typeface="Calibri"/>
              </a:rPr>
              <a:t>p</a:t>
            </a:r>
            <a:r>
              <a:rPr sz="1197" b="1" i="1" dirty="0">
                <a:solidFill>
                  <a:srgbClr val="231F20"/>
                </a:solidFill>
                <a:latin typeface="Calibri"/>
                <a:cs typeface="Calibri"/>
              </a:rPr>
              <a:t>end</a:t>
            </a:r>
            <a:r>
              <a:rPr sz="1197" b="1" i="1" spc="4" dirty="0">
                <a:solidFill>
                  <a:srgbClr val="231F20"/>
                </a:solidFill>
                <a:latin typeface="Calibri"/>
                <a:cs typeface="Calibri"/>
              </a:rPr>
              <a:t>in</a:t>
            </a:r>
            <a:r>
              <a:rPr sz="1197" b="1" i="1" spc="9" dirty="0">
                <a:solidFill>
                  <a:srgbClr val="231F20"/>
                </a:solidFill>
                <a:latin typeface="Calibri"/>
                <a:cs typeface="Calibri"/>
              </a:rPr>
              <a:t>g</a:t>
            </a:r>
            <a:r>
              <a:rPr sz="1197" b="1" i="1" spc="-9" dirty="0">
                <a:solidFill>
                  <a:srgbClr val="231F20"/>
                </a:solidFill>
                <a:latin typeface="Times New Roman"/>
                <a:cs typeface="Times New Roman"/>
              </a:rPr>
              <a:t> </a:t>
            </a:r>
            <a:r>
              <a:rPr sz="1197" b="1" i="1" spc="4" dirty="0">
                <a:solidFill>
                  <a:srgbClr val="231F20"/>
                </a:solidFill>
                <a:latin typeface="Calibri"/>
                <a:cs typeface="Calibri"/>
              </a:rPr>
              <a:t>me</a:t>
            </a:r>
            <a:r>
              <a:rPr sz="1197" b="1" i="1" spc="9" dirty="0">
                <a:solidFill>
                  <a:srgbClr val="231F20"/>
                </a:solidFill>
                <a:latin typeface="Calibri"/>
                <a:cs typeface="Calibri"/>
              </a:rPr>
              <a:t>ss</a:t>
            </a:r>
            <a:r>
              <a:rPr sz="1197" b="1" i="1" spc="4" dirty="0">
                <a:solidFill>
                  <a:srgbClr val="231F20"/>
                </a:solidFill>
                <a:latin typeface="Calibri"/>
                <a:cs typeface="Calibri"/>
              </a:rPr>
              <a:t>age</a:t>
            </a:r>
            <a:r>
              <a:rPr sz="1197" b="1" i="1" spc="13" dirty="0">
                <a:solidFill>
                  <a:srgbClr val="231F20"/>
                </a:solidFill>
                <a:latin typeface="Calibri"/>
                <a:cs typeface="Calibri"/>
              </a:rPr>
              <a:t>s</a:t>
            </a:r>
            <a:r>
              <a:rPr sz="1197" b="1" i="1" spc="4" dirty="0">
                <a:solidFill>
                  <a:srgbClr val="231F20"/>
                </a:solidFill>
                <a:latin typeface="Calibri"/>
                <a:cs typeface="Calibri"/>
              </a:rPr>
              <a:t>.</a:t>
            </a:r>
            <a:r>
              <a:rPr sz="1197" b="1" i="1" spc="-9" dirty="0">
                <a:solidFill>
                  <a:srgbClr val="231F20"/>
                </a:solidFill>
                <a:latin typeface="Times New Roman"/>
                <a:cs typeface="Times New Roman"/>
              </a:rPr>
              <a:t> </a:t>
            </a:r>
            <a:r>
              <a:rPr sz="1197" b="1" i="1" spc="-4" dirty="0">
                <a:solidFill>
                  <a:srgbClr val="231F20"/>
                </a:solidFill>
                <a:latin typeface="Calibri"/>
                <a:cs typeface="Calibri"/>
              </a:rPr>
              <a:t>F</a:t>
            </a:r>
            <a:r>
              <a:rPr sz="1197" b="1" i="1" dirty="0">
                <a:solidFill>
                  <a:srgbClr val="231F20"/>
                </a:solidFill>
                <a:latin typeface="Calibri"/>
                <a:cs typeface="Calibri"/>
              </a:rPr>
              <a:t>ro</a:t>
            </a:r>
            <a:r>
              <a:rPr sz="1197" b="1" i="1" spc="9" dirty="0">
                <a:solidFill>
                  <a:srgbClr val="231F20"/>
                </a:solidFill>
                <a:latin typeface="Calibri"/>
                <a:cs typeface="Calibri"/>
              </a:rPr>
              <a:t>m</a:t>
            </a:r>
            <a:r>
              <a:rPr sz="1197" b="1" i="1" spc="-4" dirty="0">
                <a:solidFill>
                  <a:srgbClr val="231F20"/>
                </a:solidFill>
                <a:latin typeface="Times New Roman"/>
                <a:cs typeface="Times New Roman"/>
              </a:rPr>
              <a:t> </a:t>
            </a:r>
            <a:r>
              <a:rPr sz="1197" b="1" i="1" spc="-9" dirty="0">
                <a:solidFill>
                  <a:srgbClr val="231F20"/>
                </a:solidFill>
                <a:latin typeface="Calibri"/>
                <a:cs typeface="Calibri"/>
              </a:rPr>
              <a:t>t</a:t>
            </a:r>
            <a:r>
              <a:rPr sz="1197" b="1" i="1" spc="4" dirty="0">
                <a:solidFill>
                  <a:srgbClr val="231F20"/>
                </a:solidFill>
                <a:latin typeface="Calibri"/>
                <a:cs typeface="Calibri"/>
              </a:rPr>
              <a:t>h</a:t>
            </a:r>
            <a:r>
              <a:rPr sz="1197" b="1" i="1" spc="9" dirty="0">
                <a:solidFill>
                  <a:srgbClr val="231F20"/>
                </a:solidFill>
                <a:latin typeface="Calibri"/>
                <a:cs typeface="Calibri"/>
              </a:rPr>
              <a:t>e</a:t>
            </a:r>
            <a:r>
              <a:rPr sz="1197" b="1" i="1" spc="-9" dirty="0">
                <a:solidFill>
                  <a:srgbClr val="231F20"/>
                </a:solidFill>
                <a:latin typeface="Times New Roman"/>
                <a:cs typeface="Times New Roman"/>
              </a:rPr>
              <a:t> </a:t>
            </a:r>
            <a:r>
              <a:rPr sz="1197" b="1" i="1" spc="4" dirty="0">
                <a:solidFill>
                  <a:srgbClr val="231F20"/>
                </a:solidFill>
                <a:latin typeface="Calibri"/>
                <a:cs typeface="Calibri"/>
              </a:rPr>
              <a:t>5th</a:t>
            </a:r>
            <a:r>
              <a:rPr sz="1197" b="1" i="1" spc="-13" dirty="0">
                <a:solidFill>
                  <a:srgbClr val="231F20"/>
                </a:solidFill>
                <a:latin typeface="Times New Roman"/>
                <a:cs typeface="Times New Roman"/>
              </a:rPr>
              <a:t> </a:t>
            </a:r>
            <a:r>
              <a:rPr sz="1197" b="1" i="1" spc="-4" dirty="0">
                <a:solidFill>
                  <a:srgbClr val="231F20"/>
                </a:solidFill>
                <a:latin typeface="Calibri"/>
                <a:cs typeface="Calibri"/>
              </a:rPr>
              <a:t>c</a:t>
            </a:r>
            <a:r>
              <a:rPr sz="1197" b="1" i="1" spc="4" dirty="0">
                <a:solidFill>
                  <a:srgbClr val="231F20"/>
                </a:solidFill>
                <a:latin typeface="Calibri"/>
                <a:cs typeface="Calibri"/>
              </a:rPr>
              <a:t>hun</a:t>
            </a:r>
            <a:r>
              <a:rPr sz="1197" b="1" i="1" spc="9" dirty="0">
                <a:solidFill>
                  <a:srgbClr val="231F20"/>
                </a:solidFill>
                <a:latin typeface="Calibri"/>
                <a:cs typeface="Calibri"/>
              </a:rPr>
              <a:t>k</a:t>
            </a:r>
            <a:r>
              <a:rPr sz="1197" b="1" i="1" spc="4" dirty="0">
                <a:solidFill>
                  <a:srgbClr val="231F20"/>
                </a:solidFill>
                <a:latin typeface="Times New Roman"/>
                <a:cs typeface="Times New Roman"/>
              </a:rPr>
              <a:t> </a:t>
            </a:r>
            <a:r>
              <a:rPr sz="1197" b="1" i="1" spc="4" dirty="0">
                <a:solidFill>
                  <a:srgbClr val="231F20"/>
                </a:solidFill>
                <a:latin typeface="Calibri"/>
                <a:cs typeface="Calibri"/>
              </a:rPr>
              <a:t>on</a:t>
            </a:r>
            <a:r>
              <a:rPr sz="1197" b="1" i="1" dirty="0">
                <a:solidFill>
                  <a:srgbClr val="231F20"/>
                </a:solidFill>
                <a:latin typeface="Calibri"/>
                <a:cs typeface="Calibri"/>
              </a:rPr>
              <a:t>,</a:t>
            </a:r>
            <a:r>
              <a:rPr sz="1197" b="1" i="1" dirty="0">
                <a:solidFill>
                  <a:srgbClr val="231F20"/>
                </a:solidFill>
                <a:latin typeface="Times New Roman"/>
                <a:cs typeface="Times New Roman"/>
              </a:rPr>
              <a:t> </a:t>
            </a:r>
            <a:r>
              <a:rPr sz="1197" b="1" i="1" spc="4" dirty="0">
                <a:solidFill>
                  <a:srgbClr val="231F20"/>
                </a:solidFill>
                <a:latin typeface="Calibri"/>
                <a:cs typeface="Calibri"/>
              </a:rPr>
              <a:t>me</a:t>
            </a:r>
            <a:r>
              <a:rPr sz="1197" b="1" i="1" spc="9" dirty="0">
                <a:solidFill>
                  <a:srgbClr val="231F20"/>
                </a:solidFill>
                <a:latin typeface="Calibri"/>
                <a:cs typeface="Calibri"/>
              </a:rPr>
              <a:t>ss</a:t>
            </a:r>
            <a:r>
              <a:rPr sz="1197" b="1" i="1" spc="4" dirty="0">
                <a:solidFill>
                  <a:srgbClr val="231F20"/>
                </a:solidFill>
                <a:latin typeface="Calibri"/>
                <a:cs typeface="Calibri"/>
              </a:rPr>
              <a:t>ages</a:t>
            </a:r>
            <a:r>
              <a:rPr sz="1197" b="1" i="1" spc="-17" dirty="0">
                <a:solidFill>
                  <a:srgbClr val="231F20"/>
                </a:solidFill>
                <a:latin typeface="Times New Roman"/>
                <a:cs typeface="Times New Roman"/>
              </a:rPr>
              <a:t> </a:t>
            </a:r>
            <a:r>
              <a:rPr sz="1197" b="1" i="1" spc="4" dirty="0">
                <a:solidFill>
                  <a:srgbClr val="231F20"/>
                </a:solidFill>
                <a:latin typeface="Calibri"/>
                <a:cs typeface="Calibri"/>
              </a:rPr>
              <a:t>are</a:t>
            </a:r>
            <a:r>
              <a:rPr sz="1197" b="1" i="1" spc="-9" dirty="0">
                <a:solidFill>
                  <a:srgbClr val="231F20"/>
                </a:solidFill>
                <a:latin typeface="Times New Roman"/>
                <a:cs typeface="Times New Roman"/>
              </a:rPr>
              <a:t> </a:t>
            </a:r>
            <a:r>
              <a:rPr sz="1197" b="1" i="1" dirty="0">
                <a:solidFill>
                  <a:srgbClr val="231F20"/>
                </a:solidFill>
                <a:latin typeface="Calibri"/>
                <a:cs typeface="Calibri"/>
              </a:rPr>
              <a:t>l</a:t>
            </a:r>
            <a:r>
              <a:rPr sz="1197" b="1" i="1" spc="4" dirty="0">
                <a:solidFill>
                  <a:srgbClr val="231F20"/>
                </a:solidFill>
                <a:latin typeface="Calibri"/>
                <a:cs typeface="Calibri"/>
              </a:rPr>
              <a:t>o</a:t>
            </a:r>
            <a:r>
              <a:rPr sz="1197" b="1" i="1" dirty="0">
                <a:solidFill>
                  <a:srgbClr val="231F20"/>
                </a:solidFill>
                <a:latin typeface="Calibri"/>
                <a:cs typeface="Calibri"/>
              </a:rPr>
              <a:t>s</a:t>
            </a:r>
            <a:r>
              <a:rPr sz="1197" b="1" i="1" spc="-9" dirty="0">
                <a:solidFill>
                  <a:srgbClr val="231F20"/>
                </a:solidFill>
                <a:latin typeface="Calibri"/>
                <a:cs typeface="Calibri"/>
              </a:rPr>
              <a:t>t</a:t>
            </a:r>
            <a:r>
              <a:rPr sz="1197" b="1" i="1" spc="4" dirty="0">
                <a:solidFill>
                  <a:srgbClr val="231F20"/>
                </a:solidFill>
                <a:latin typeface="Calibri"/>
                <a:cs typeface="Calibri"/>
              </a:rPr>
              <a:t>.</a:t>
            </a:r>
            <a:endParaRPr sz="1197">
              <a:latin typeface="Calibri"/>
              <a:cs typeface="Calibri"/>
            </a:endParaRPr>
          </a:p>
        </p:txBody>
      </p:sp>
      <p:sp>
        <p:nvSpPr>
          <p:cNvPr id="11" name="object 11"/>
          <p:cNvSpPr/>
          <p:nvPr/>
        </p:nvSpPr>
        <p:spPr>
          <a:xfrm>
            <a:off x="841071" y="5069925"/>
            <a:ext cx="2035991" cy="1276426"/>
          </a:xfrm>
          <a:prstGeom prst="rect">
            <a:avLst/>
          </a:prstGeom>
          <a:blipFill>
            <a:blip r:embed="rId4" cstate="print"/>
            <a:stretch>
              <a:fillRect/>
            </a:stretch>
          </a:blipFill>
        </p:spPr>
        <p:txBody>
          <a:bodyPr wrap="square" lIns="0" tIns="0" rIns="0" bIns="0" rtlCol="0"/>
          <a:lstStyle/>
          <a:p>
            <a:endParaRPr sz="1539"/>
          </a:p>
        </p:txBody>
      </p:sp>
      <p:sp>
        <p:nvSpPr>
          <p:cNvPr id="12" name="object 12"/>
          <p:cNvSpPr/>
          <p:nvPr/>
        </p:nvSpPr>
        <p:spPr>
          <a:xfrm>
            <a:off x="841072" y="6072131"/>
            <a:ext cx="265624" cy="274229"/>
          </a:xfrm>
          <a:prstGeom prst="rect">
            <a:avLst/>
          </a:prstGeom>
          <a:blipFill>
            <a:blip r:embed="rId5" cstate="print"/>
            <a:stretch>
              <a:fillRect/>
            </a:stretch>
          </a:blipFill>
        </p:spPr>
        <p:txBody>
          <a:bodyPr wrap="square" lIns="0" tIns="0" rIns="0" bIns="0" rtlCol="0"/>
          <a:lstStyle/>
          <a:p>
            <a:endParaRPr sz="1539"/>
          </a:p>
        </p:txBody>
      </p:sp>
      <p:sp>
        <p:nvSpPr>
          <p:cNvPr id="13" name="object 13"/>
          <p:cNvSpPr/>
          <p:nvPr/>
        </p:nvSpPr>
        <p:spPr>
          <a:xfrm>
            <a:off x="841072" y="5015354"/>
            <a:ext cx="2035988" cy="54570"/>
          </a:xfrm>
          <a:prstGeom prst="rect">
            <a:avLst/>
          </a:prstGeom>
          <a:blipFill>
            <a:blip r:embed="rId6" cstate="print"/>
            <a:stretch>
              <a:fillRect/>
            </a:stretch>
          </a:blipFill>
        </p:spPr>
        <p:txBody>
          <a:bodyPr wrap="square" lIns="0" tIns="0" rIns="0" bIns="0" rtlCol="0"/>
          <a:lstStyle/>
          <a:p>
            <a:endParaRPr sz="1539"/>
          </a:p>
        </p:txBody>
      </p:sp>
      <p:graphicFrame>
        <p:nvGraphicFramePr>
          <p:cNvPr id="8" name="object 8"/>
          <p:cNvGraphicFramePr>
            <a:graphicFrameLocks noGrp="1"/>
          </p:cNvGraphicFramePr>
          <p:nvPr/>
        </p:nvGraphicFramePr>
        <p:xfrm>
          <a:off x="6400550" y="4802861"/>
          <a:ext cx="2170958" cy="1043841"/>
        </p:xfrm>
        <a:graphic>
          <a:graphicData uri="http://schemas.openxmlformats.org/drawingml/2006/table">
            <a:tbl>
              <a:tblPr firstRow="1" bandRow="1">
                <a:tableStyleId>{2D5ABB26-0587-4C30-8999-92F81FD0307C}</a:tableStyleId>
              </a:tblPr>
              <a:tblGrid>
                <a:gridCol w="338848"/>
                <a:gridCol w="1832110"/>
              </a:tblGrid>
              <a:tr h="261322">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782519">
                <a:tc gridSpan="2">
                  <a:txBody>
                    <a:bodyPr/>
                    <a:lstStyle/>
                    <a:p>
                      <a:pPr marL="95885" marR="399415">
                        <a:lnSpc>
                          <a:spcPct val="101699"/>
                        </a:lnSpc>
                      </a:pPr>
                      <a:r>
                        <a:rPr sz="1100" b="1" dirty="0">
                          <a:solidFill>
                            <a:srgbClr val="231F20"/>
                          </a:solidFill>
                          <a:latin typeface="Calibri"/>
                          <a:cs typeface="Calibri"/>
                        </a:rPr>
                        <a:t>+WIND:5</a:t>
                      </a:r>
                      <a:r>
                        <a:rPr sz="1100" b="1" spc="5" dirty="0">
                          <a:solidFill>
                            <a:srgbClr val="231F20"/>
                          </a:solidFill>
                          <a:latin typeface="Calibri"/>
                          <a:cs typeface="Calibri"/>
                        </a:rPr>
                        <a:t>9</a:t>
                      </a:r>
                      <a:r>
                        <a:rPr sz="1100" b="1" dirty="0">
                          <a:solidFill>
                            <a:srgbClr val="231F20"/>
                          </a:solidFill>
                          <a:latin typeface="Calibri"/>
                          <a:cs typeface="Calibri"/>
                        </a:rPr>
                        <a:t>:B</a:t>
                      </a:r>
                      <a:r>
                        <a:rPr sz="1100" b="1" spc="-10" dirty="0">
                          <a:solidFill>
                            <a:srgbClr val="231F20"/>
                          </a:solidFill>
                          <a:latin typeface="Calibri"/>
                          <a:cs typeface="Calibri"/>
                        </a:rPr>
                        <a:t>a</a:t>
                      </a:r>
                      <a:r>
                        <a:rPr sz="1100" b="1" spc="-5" dirty="0">
                          <a:solidFill>
                            <a:srgbClr val="231F20"/>
                          </a:solidFill>
                          <a:latin typeface="Calibri"/>
                          <a:cs typeface="Calibri"/>
                        </a:rPr>
                        <a:t>c</a:t>
                      </a:r>
                      <a:r>
                        <a:rPr sz="1100" b="1" dirty="0">
                          <a:solidFill>
                            <a:srgbClr val="231F20"/>
                          </a:solidFill>
                          <a:latin typeface="Calibri"/>
                          <a:cs typeface="Calibri"/>
                        </a:rPr>
                        <a:t>k</a:t>
                      </a:r>
                      <a:r>
                        <a:rPr sz="1100" b="1" spc="-45" dirty="0">
                          <a:solidFill>
                            <a:srgbClr val="231F20"/>
                          </a:solidFill>
                          <a:latin typeface="Times New Roman"/>
                          <a:cs typeface="Times New Roman"/>
                        </a:rPr>
                        <a:t> </a:t>
                      </a:r>
                      <a:r>
                        <a:rPr sz="1100" b="1" spc="-10" dirty="0">
                          <a:solidFill>
                            <a:srgbClr val="231F20"/>
                          </a:solidFill>
                          <a:latin typeface="Calibri"/>
                          <a:cs typeface="Calibri"/>
                        </a:rPr>
                        <a:t>t</a:t>
                      </a:r>
                      <a:r>
                        <a:rPr sz="1100" b="1" dirty="0">
                          <a:solidFill>
                            <a:srgbClr val="231F20"/>
                          </a:solidFill>
                          <a:latin typeface="Calibri"/>
                          <a:cs typeface="Calibri"/>
                        </a:rPr>
                        <a:t>o</a:t>
                      </a:r>
                      <a:r>
                        <a:rPr sz="1100" b="1" spc="-35"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mma</a:t>
                      </a:r>
                      <a:r>
                        <a:rPr sz="1100" b="1" dirty="0">
                          <a:solidFill>
                            <a:srgbClr val="231F20"/>
                          </a:solidFill>
                          <a:latin typeface="Calibri"/>
                          <a:cs typeface="Calibri"/>
                        </a:rPr>
                        <a:t>nd</a:t>
                      </a:r>
                      <a:r>
                        <a:rPr sz="1100" b="1" dirty="0">
                          <a:solidFill>
                            <a:srgbClr val="231F20"/>
                          </a:solidFill>
                          <a:latin typeface="Times New Roman"/>
                          <a:cs typeface="Times New Roman"/>
                        </a:rPr>
                        <a:t> </a:t>
                      </a:r>
                      <a:r>
                        <a:rPr sz="1100" b="1" spc="-10" dirty="0">
                          <a:solidFill>
                            <a:srgbClr val="231F20"/>
                          </a:solidFill>
                          <a:latin typeface="Calibri"/>
                          <a:cs typeface="Calibri"/>
                        </a:rPr>
                        <a:t>M</a:t>
                      </a:r>
                      <a:r>
                        <a:rPr sz="1100" b="1" dirty="0">
                          <a:solidFill>
                            <a:srgbClr val="231F20"/>
                          </a:solidFill>
                          <a:latin typeface="Calibri"/>
                          <a:cs typeface="Calibri"/>
                        </a:rPr>
                        <a:t>o</a:t>
                      </a:r>
                      <a:r>
                        <a:rPr sz="1100" b="1" spc="5" dirty="0">
                          <a:solidFill>
                            <a:srgbClr val="231F20"/>
                          </a:solidFill>
                          <a:latin typeface="Calibri"/>
                          <a:cs typeface="Calibri"/>
                        </a:rPr>
                        <a:t>d</a:t>
                      </a:r>
                      <a:r>
                        <a:rPr sz="1100" b="1" dirty="0">
                          <a:solidFill>
                            <a:srgbClr val="231F20"/>
                          </a:solidFill>
                          <a:latin typeface="Calibri"/>
                          <a:cs typeface="Calibri"/>
                        </a:rPr>
                        <a:t>e</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1879344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8140283" cy="440240"/>
          </a:xfrm>
          <a:prstGeom prst="rect">
            <a:avLst/>
          </a:prstGeom>
        </p:spPr>
        <p:txBody>
          <a:bodyPr vert="horz" wrap="square" lIns="0" tIns="42282" rIns="0" bIns="0" rtlCol="0">
            <a:spAutoFit/>
          </a:bodyPr>
          <a:lstStyle/>
          <a:p>
            <a:pPr marL="682537">
              <a:lnSpc>
                <a:spcPts val="3108"/>
              </a:lnSpc>
            </a:pPr>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86" dirty="0">
                <a:latin typeface="Times New Roman"/>
                <a:cs typeface="Times New Roman"/>
              </a:rPr>
              <a:t> </a:t>
            </a:r>
            <a:r>
              <a:rPr spc="13" dirty="0"/>
              <a:t>Soc</a:t>
            </a:r>
            <a:r>
              <a:rPr spc="17" dirty="0"/>
              <a:t>k</a:t>
            </a:r>
            <a:r>
              <a:rPr spc="9" dirty="0"/>
              <a:t>e</a:t>
            </a:r>
            <a:r>
              <a:rPr spc="4" dirty="0"/>
              <a:t>t</a:t>
            </a:r>
            <a:r>
              <a:rPr spc="90" dirty="0">
                <a:latin typeface="Times New Roman"/>
                <a:cs typeface="Times New Roman"/>
              </a:rPr>
              <a:t> </a:t>
            </a:r>
            <a:r>
              <a:rPr spc="13" dirty="0"/>
              <a:t>Ser</a:t>
            </a:r>
            <a:r>
              <a:rPr spc="17" dirty="0"/>
              <a:t>v</a:t>
            </a:r>
            <a:r>
              <a:rPr spc="9" dirty="0"/>
              <a:t>er</a:t>
            </a:r>
            <a:r>
              <a:rPr spc="94" dirty="0">
                <a:latin typeface="Times New Roman"/>
                <a:cs typeface="Times New Roman"/>
              </a:rPr>
              <a:t> </a:t>
            </a:r>
            <a:r>
              <a:rPr spc="13" dirty="0"/>
              <a:t>–</a:t>
            </a:r>
            <a:r>
              <a:rPr spc="86" dirty="0">
                <a:latin typeface="Times New Roman"/>
                <a:cs typeface="Times New Roman"/>
              </a:rPr>
              <a:t> </a:t>
            </a:r>
            <a:r>
              <a:rPr spc="9" dirty="0"/>
              <a:t>r</a:t>
            </a:r>
            <a:r>
              <a:rPr spc="17" dirty="0"/>
              <a:t>e</a:t>
            </a:r>
            <a:r>
              <a:rPr spc="9" dirty="0"/>
              <a:t>tu</a:t>
            </a:r>
            <a:r>
              <a:rPr spc="17" dirty="0"/>
              <a:t>r</a:t>
            </a:r>
            <a:r>
              <a:rPr spc="13" dirty="0"/>
              <a:t>n</a:t>
            </a:r>
            <a:r>
              <a:rPr spc="77" dirty="0">
                <a:latin typeface="Times New Roman"/>
                <a:cs typeface="Times New Roman"/>
              </a:rPr>
              <a:t> </a:t>
            </a:r>
            <a:r>
              <a:rPr spc="4" dirty="0"/>
              <a:t>t</a:t>
            </a:r>
            <a:r>
              <a:rPr spc="13" dirty="0"/>
              <a:t>o</a:t>
            </a:r>
            <a:r>
              <a:rPr spc="77" dirty="0">
                <a:latin typeface="Times New Roman"/>
                <a:cs typeface="Times New Roman"/>
              </a:rPr>
              <a:t> </a:t>
            </a:r>
            <a:r>
              <a:rPr spc="9" dirty="0"/>
              <a:t>dat</a:t>
            </a:r>
            <a:r>
              <a:rPr spc="13" dirty="0"/>
              <a:t>a</a:t>
            </a:r>
            <a:r>
              <a:rPr spc="77" dirty="0">
                <a:latin typeface="Times New Roman"/>
                <a:cs typeface="Times New Roman"/>
              </a:rPr>
              <a:t> </a:t>
            </a:r>
            <a:r>
              <a:rPr spc="21" dirty="0"/>
              <a:t>m</a:t>
            </a:r>
            <a:r>
              <a:rPr spc="17" dirty="0"/>
              <a:t>o</a:t>
            </a:r>
            <a:r>
              <a:rPr spc="9" dirty="0"/>
              <a:t>de</a:t>
            </a:r>
          </a:p>
        </p:txBody>
      </p:sp>
      <p:sp>
        <p:nvSpPr>
          <p:cNvPr id="4" name="object 4"/>
          <p:cNvSpPr txBox="1"/>
          <p:nvPr/>
        </p:nvSpPr>
        <p:spPr>
          <a:xfrm>
            <a:off x="771336" y="1339429"/>
            <a:ext cx="4082763" cy="597215"/>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From</a:t>
            </a:r>
            <a:r>
              <a:rPr sz="1881" spc="30" dirty="0">
                <a:solidFill>
                  <a:srgbClr val="192450"/>
                </a:solidFill>
                <a:latin typeface="Times New Roman"/>
                <a:cs typeface="Times New Roman"/>
              </a:rPr>
              <a:t> </a:t>
            </a:r>
            <a:r>
              <a:rPr sz="1881" spc="-4" dirty="0">
                <a:solidFill>
                  <a:srgbClr val="192450"/>
                </a:solidFill>
                <a:latin typeface="Arial"/>
                <a:cs typeface="Arial"/>
              </a:rPr>
              <a:t>C</a:t>
            </a:r>
            <a:r>
              <a:rPr sz="1881" dirty="0">
                <a:solidFill>
                  <a:srgbClr val="192450"/>
                </a:solidFill>
                <a:latin typeface="Arial"/>
                <a:cs typeface="Arial"/>
              </a:rPr>
              <a:t>ommand</a:t>
            </a:r>
            <a:r>
              <a:rPr sz="1881" spc="26" dirty="0">
                <a:solidFill>
                  <a:srgbClr val="192450"/>
                </a:solidFill>
                <a:latin typeface="Times New Roman"/>
                <a:cs typeface="Times New Roman"/>
              </a:rPr>
              <a:t> </a:t>
            </a:r>
            <a:r>
              <a:rPr sz="1881" dirty="0">
                <a:solidFill>
                  <a:srgbClr val="192450"/>
                </a:solidFill>
                <a:latin typeface="Arial"/>
                <a:cs typeface="Arial"/>
              </a:rPr>
              <a:t>Mode</a:t>
            </a:r>
            <a:r>
              <a:rPr sz="1881" spc="26"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spc="-4" dirty="0">
                <a:solidFill>
                  <a:srgbClr val="192450"/>
                </a:solidFill>
                <a:latin typeface="Arial"/>
                <a:cs typeface="Arial"/>
              </a:rPr>
              <a:t>D</a:t>
            </a:r>
            <a:r>
              <a:rPr sz="1881" dirty="0">
                <a:solidFill>
                  <a:srgbClr val="192450"/>
                </a:solidFill>
                <a:latin typeface="Arial"/>
                <a:cs typeface="Arial"/>
              </a:rPr>
              <a:t>ata</a:t>
            </a:r>
            <a:r>
              <a:rPr sz="1881" spc="34" dirty="0">
                <a:solidFill>
                  <a:srgbClr val="192450"/>
                </a:solidFill>
                <a:latin typeface="Times New Roman"/>
                <a:cs typeface="Times New Roman"/>
              </a:rPr>
              <a:t> </a:t>
            </a:r>
            <a:r>
              <a:rPr sz="1881" dirty="0">
                <a:solidFill>
                  <a:srgbClr val="192450"/>
                </a:solidFill>
                <a:latin typeface="Arial"/>
                <a:cs typeface="Arial"/>
              </a:rPr>
              <a:t>Mode</a:t>
            </a:r>
            <a:endParaRPr sz="1881">
              <a:latin typeface="Arial"/>
              <a:cs typeface="Arial"/>
            </a:endParaRPr>
          </a:p>
          <a:p>
            <a:pPr marL="513667" lvl="1" indent="-168326">
              <a:lnSpc>
                <a:spcPts val="1783"/>
              </a:lnSpc>
              <a:spcBef>
                <a:spcPts val="590"/>
              </a:spcBef>
              <a:buClr>
                <a:srgbClr val="192450"/>
              </a:buClr>
              <a:buFont typeface="Arial"/>
              <a:buChar char="•"/>
              <a:tabLst>
                <a:tab pos="514210" algn="l"/>
              </a:tabLst>
            </a:pPr>
            <a:r>
              <a:rPr sz="1496" u="heavy" dirty="0">
                <a:solidFill>
                  <a:srgbClr val="37A9DB"/>
                </a:solidFill>
                <a:latin typeface="Arial"/>
                <a:cs typeface="Arial"/>
              </a:rPr>
              <a:t>W</a:t>
            </a:r>
            <a:r>
              <a:rPr sz="1496" u="heavy" spc="-4" dirty="0">
                <a:solidFill>
                  <a:srgbClr val="37A9DB"/>
                </a:solidFill>
                <a:latin typeface="Arial"/>
                <a:cs typeface="Arial"/>
              </a:rPr>
              <a:t>h</a:t>
            </a:r>
            <a:r>
              <a:rPr sz="1496" u="heavy" spc="4" dirty="0">
                <a:solidFill>
                  <a:srgbClr val="37A9DB"/>
                </a:solidFill>
                <a:latin typeface="Arial"/>
                <a:cs typeface="Arial"/>
              </a:rPr>
              <a:t>il</a:t>
            </a:r>
            <a:r>
              <a:rPr sz="1496" u="heavy" dirty="0">
                <a:solidFill>
                  <a:srgbClr val="37A9DB"/>
                </a:solidFill>
                <a:latin typeface="Arial"/>
                <a:cs typeface="Arial"/>
              </a:rPr>
              <a:t>e</a:t>
            </a:r>
            <a:r>
              <a:rPr sz="1496" u="heavy" spc="-13" dirty="0">
                <a:solidFill>
                  <a:srgbClr val="37A9DB"/>
                </a:solidFill>
                <a:latin typeface="Arial"/>
                <a:cs typeface="Arial"/>
              </a:rPr>
              <a:t> </a:t>
            </a:r>
            <a:r>
              <a:rPr sz="1496" u="heavy" spc="4" dirty="0">
                <a:solidFill>
                  <a:srgbClr val="37A9DB"/>
                </a:solidFill>
                <a:latin typeface="Arial"/>
                <a:cs typeface="Arial"/>
              </a:rPr>
              <a:t>i</a:t>
            </a:r>
            <a:r>
              <a:rPr sz="1496" u="heavy" dirty="0">
                <a:solidFill>
                  <a:srgbClr val="37A9DB"/>
                </a:solidFill>
                <a:latin typeface="Arial"/>
                <a:cs typeface="Arial"/>
              </a:rPr>
              <a:t>n</a:t>
            </a:r>
            <a:r>
              <a:rPr sz="1496" u="heavy" spc="-13" dirty="0">
                <a:solidFill>
                  <a:srgbClr val="37A9DB"/>
                </a:solidFill>
                <a:latin typeface="Arial"/>
                <a:cs typeface="Arial"/>
              </a:rPr>
              <a:t> </a:t>
            </a:r>
            <a:r>
              <a:rPr sz="1496" u="heavy" spc="-4" dirty="0">
                <a:solidFill>
                  <a:srgbClr val="37A9DB"/>
                </a:solidFill>
                <a:latin typeface="Arial"/>
                <a:cs typeface="Arial"/>
              </a:rPr>
              <a:t>Com</a:t>
            </a:r>
            <a:r>
              <a:rPr sz="1496" u="heavy" dirty="0">
                <a:solidFill>
                  <a:srgbClr val="37A9DB"/>
                </a:solidFill>
                <a:latin typeface="Arial"/>
                <a:cs typeface="Arial"/>
              </a:rPr>
              <a:t>m</a:t>
            </a:r>
            <a:r>
              <a:rPr sz="1496" u="heavy" spc="-4" dirty="0">
                <a:solidFill>
                  <a:srgbClr val="37A9DB"/>
                </a:solidFill>
                <a:latin typeface="Arial"/>
                <a:cs typeface="Arial"/>
              </a:rPr>
              <a:t>and</a:t>
            </a:r>
            <a:r>
              <a:rPr sz="1496" u="heavy" spc="21" dirty="0">
                <a:solidFill>
                  <a:srgbClr val="37A9DB"/>
                </a:solidFill>
                <a:latin typeface="Arial"/>
                <a:cs typeface="Arial"/>
              </a:rPr>
              <a:t> </a:t>
            </a:r>
            <a:r>
              <a:rPr sz="1496" u="heavy" dirty="0">
                <a:solidFill>
                  <a:srgbClr val="37A9DB"/>
                </a:solidFill>
                <a:latin typeface="Arial"/>
                <a:cs typeface="Arial"/>
              </a:rPr>
              <a:t>Mode</a:t>
            </a:r>
            <a:endParaRPr sz="1496">
              <a:latin typeface="Arial"/>
              <a:cs typeface="Arial"/>
            </a:endParaRPr>
          </a:p>
        </p:txBody>
      </p:sp>
      <p:sp>
        <p:nvSpPr>
          <p:cNvPr id="5" name="object 5"/>
          <p:cNvSpPr txBox="1"/>
          <p:nvPr/>
        </p:nvSpPr>
        <p:spPr>
          <a:xfrm>
            <a:off x="1106186" y="1983029"/>
            <a:ext cx="1170150" cy="230191"/>
          </a:xfrm>
          <a:prstGeom prst="rect">
            <a:avLst/>
          </a:prstGeom>
        </p:spPr>
        <p:txBody>
          <a:bodyPr vert="horz" wrap="square" lIns="0" tIns="0" rIns="0" bIns="0" rtlCol="0">
            <a:spAutoFit/>
          </a:bodyPr>
          <a:lstStyle/>
          <a:p>
            <a:pPr marL="178643" indent="-167783">
              <a:buClr>
                <a:srgbClr val="192450"/>
              </a:buClr>
              <a:buFont typeface="Arial"/>
              <a:buChar char="•"/>
              <a:tabLst>
                <a:tab pos="179186"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13" dirty="0">
                <a:solidFill>
                  <a:srgbClr val="37A9DB"/>
                </a:solidFill>
                <a:latin typeface="Times New Roman"/>
                <a:cs typeface="Times New Roman"/>
              </a:rPr>
              <a:t> </a:t>
            </a:r>
            <a:r>
              <a:rPr sz="1496" spc="-111" dirty="0">
                <a:solidFill>
                  <a:srgbClr val="37A9DB"/>
                </a:solidFill>
                <a:latin typeface="Arial"/>
                <a:cs typeface="Arial"/>
              </a:rPr>
              <a:t>A</a:t>
            </a:r>
            <a:r>
              <a:rPr sz="1496" dirty="0">
                <a:solidFill>
                  <a:srgbClr val="37A9DB"/>
                </a:solidFill>
                <a:latin typeface="Arial"/>
                <a:cs typeface="Arial"/>
              </a:rPr>
              <a:t>T+S.</a:t>
            </a:r>
            <a:endParaRPr sz="1496">
              <a:latin typeface="Arial"/>
              <a:cs typeface="Arial"/>
            </a:endParaRPr>
          </a:p>
        </p:txBody>
      </p:sp>
      <p:sp>
        <p:nvSpPr>
          <p:cNvPr id="6" name="object 6"/>
          <p:cNvSpPr txBox="1"/>
          <p:nvPr/>
        </p:nvSpPr>
        <p:spPr>
          <a:xfrm>
            <a:off x="3356415" y="2021425"/>
            <a:ext cx="3736877" cy="171137"/>
          </a:xfrm>
          <a:prstGeom prst="rect">
            <a:avLst/>
          </a:prstGeom>
        </p:spPr>
        <p:txBody>
          <a:bodyPr vert="horz" wrap="square" lIns="0" tIns="0" rIns="0" bIns="0" rtlCol="0">
            <a:spAutoFit/>
          </a:bodyPr>
          <a:lstStyle/>
          <a:p>
            <a:pPr marL="10860"/>
            <a:r>
              <a:rPr sz="1112" spc="4" dirty="0">
                <a:solidFill>
                  <a:srgbClr val="37A9DB"/>
                </a:solidFill>
                <a:latin typeface="Arial"/>
                <a:cs typeface="Arial"/>
              </a:rPr>
              <a:t>(th</a:t>
            </a:r>
            <a:r>
              <a:rPr sz="1112" spc="-4" dirty="0">
                <a:solidFill>
                  <a:srgbClr val="37A9DB"/>
                </a:solidFill>
                <a:latin typeface="Arial"/>
                <a:cs typeface="Arial"/>
              </a:rPr>
              <a:t>i</a:t>
            </a:r>
            <a:r>
              <a:rPr sz="1112" spc="4" dirty="0">
                <a:solidFill>
                  <a:srgbClr val="37A9DB"/>
                </a:solidFill>
                <a:latin typeface="Arial"/>
                <a:cs typeface="Arial"/>
              </a:rPr>
              <a:t>s</a:t>
            </a:r>
            <a:r>
              <a:rPr sz="1112" spc="34" dirty="0">
                <a:solidFill>
                  <a:srgbClr val="37A9DB"/>
                </a:solidFill>
                <a:latin typeface="Times New Roman"/>
                <a:cs typeface="Times New Roman"/>
              </a:rPr>
              <a:t> </a:t>
            </a:r>
            <a:r>
              <a:rPr sz="1112" spc="-4" dirty="0">
                <a:solidFill>
                  <a:srgbClr val="37A9DB"/>
                </a:solidFill>
                <a:latin typeface="Arial"/>
                <a:cs typeface="Arial"/>
              </a:rPr>
              <a:t>i</a:t>
            </a:r>
            <a:r>
              <a:rPr sz="1112" spc="4" dirty="0">
                <a:solidFill>
                  <a:srgbClr val="37A9DB"/>
                </a:solidFill>
                <a:latin typeface="Arial"/>
                <a:cs typeface="Arial"/>
              </a:rPr>
              <a:t>s</a:t>
            </a:r>
            <a:r>
              <a:rPr sz="1112" spc="34" dirty="0">
                <a:solidFill>
                  <a:srgbClr val="37A9DB"/>
                </a:solidFill>
                <a:latin typeface="Times New Roman"/>
                <a:cs typeface="Times New Roman"/>
              </a:rPr>
              <a:t> </a:t>
            </a:r>
            <a:r>
              <a:rPr sz="1112" spc="4" dirty="0">
                <a:solidFill>
                  <a:srgbClr val="37A9DB"/>
                </a:solidFill>
                <a:latin typeface="Arial"/>
                <a:cs typeface="Arial"/>
              </a:rPr>
              <a:t>an</a:t>
            </a:r>
            <a:r>
              <a:rPr sz="1112" spc="-38" dirty="0">
                <a:solidFill>
                  <a:srgbClr val="37A9DB"/>
                </a:solidFill>
                <a:latin typeface="Times New Roman"/>
                <a:cs typeface="Times New Roman"/>
              </a:rPr>
              <a:t> </a:t>
            </a:r>
            <a:r>
              <a:rPr sz="1112" spc="-73" dirty="0">
                <a:solidFill>
                  <a:srgbClr val="37A9DB"/>
                </a:solidFill>
                <a:latin typeface="Arial"/>
                <a:cs typeface="Arial"/>
              </a:rPr>
              <a:t>A</a:t>
            </a:r>
            <a:r>
              <a:rPr sz="1112" spc="4" dirty="0">
                <a:solidFill>
                  <a:srgbClr val="37A9DB"/>
                </a:solidFill>
                <a:latin typeface="Arial"/>
                <a:cs typeface="Arial"/>
              </a:rPr>
              <a:t>T</a:t>
            </a:r>
            <a:r>
              <a:rPr sz="1112" spc="13" dirty="0">
                <a:solidFill>
                  <a:srgbClr val="37A9DB"/>
                </a:solidFill>
                <a:latin typeface="Times New Roman"/>
                <a:cs typeface="Times New Roman"/>
              </a:rPr>
              <a:t> </a:t>
            </a:r>
            <a:r>
              <a:rPr sz="1112" spc="4" dirty="0">
                <a:solidFill>
                  <a:srgbClr val="37A9DB"/>
                </a:solidFill>
                <a:latin typeface="Arial"/>
                <a:cs typeface="Arial"/>
              </a:rPr>
              <a:t>co</a:t>
            </a:r>
            <a:r>
              <a:rPr sz="1112" spc="13" dirty="0">
                <a:solidFill>
                  <a:srgbClr val="37A9DB"/>
                </a:solidFill>
                <a:latin typeface="Arial"/>
                <a:cs typeface="Arial"/>
              </a:rPr>
              <a:t>mm</a:t>
            </a:r>
            <a:r>
              <a:rPr sz="1112" spc="4" dirty="0">
                <a:solidFill>
                  <a:srgbClr val="37A9DB"/>
                </a:solidFill>
                <a:latin typeface="Arial"/>
                <a:cs typeface="Arial"/>
              </a:rPr>
              <a:t>a</a:t>
            </a:r>
            <a:r>
              <a:rPr sz="1112" spc="-4" dirty="0">
                <a:solidFill>
                  <a:srgbClr val="37A9DB"/>
                </a:solidFill>
                <a:latin typeface="Arial"/>
                <a:cs typeface="Arial"/>
              </a:rPr>
              <a:t>nd</a:t>
            </a:r>
            <a:r>
              <a:rPr sz="1112" dirty="0">
                <a:solidFill>
                  <a:srgbClr val="37A9DB"/>
                </a:solidFill>
                <a:latin typeface="Arial"/>
                <a:cs typeface="Arial"/>
              </a:rPr>
              <a:t>,</a:t>
            </a:r>
            <a:r>
              <a:rPr sz="1112" spc="-51" dirty="0">
                <a:solidFill>
                  <a:srgbClr val="37A9DB"/>
                </a:solidFill>
                <a:latin typeface="Times New Roman"/>
                <a:cs typeface="Times New Roman"/>
              </a:rPr>
              <a:t> </a:t>
            </a:r>
            <a:r>
              <a:rPr sz="1112" spc="-73" dirty="0">
                <a:solidFill>
                  <a:srgbClr val="37A9DB"/>
                </a:solidFill>
                <a:latin typeface="Arial"/>
                <a:cs typeface="Arial"/>
              </a:rPr>
              <a:t>A</a:t>
            </a:r>
            <a:r>
              <a:rPr sz="1112" spc="13" dirty="0">
                <a:solidFill>
                  <a:srgbClr val="37A9DB"/>
                </a:solidFill>
                <a:latin typeface="Arial"/>
                <a:cs typeface="Arial"/>
              </a:rPr>
              <a:t>T</a:t>
            </a:r>
            <a:r>
              <a:rPr sz="1112" spc="-4" dirty="0">
                <a:solidFill>
                  <a:srgbClr val="37A9DB"/>
                </a:solidFill>
                <a:latin typeface="Arial"/>
                <a:cs typeface="Arial"/>
              </a:rPr>
              <a:t>+</a:t>
            </a:r>
            <a:r>
              <a:rPr sz="1112" spc="4" dirty="0">
                <a:solidFill>
                  <a:srgbClr val="37A9DB"/>
                </a:solidFill>
                <a:latin typeface="Arial"/>
                <a:cs typeface="Arial"/>
              </a:rPr>
              <a:t>S.</a:t>
            </a:r>
            <a:r>
              <a:rPr sz="1112" spc="26" dirty="0">
                <a:solidFill>
                  <a:srgbClr val="37A9DB"/>
                </a:solidFill>
                <a:latin typeface="Times New Roman"/>
                <a:cs typeface="Times New Roman"/>
              </a:rPr>
              <a:t> </a:t>
            </a:r>
            <a:r>
              <a:rPr sz="1112" spc="13" dirty="0">
                <a:solidFill>
                  <a:srgbClr val="37A9DB"/>
                </a:solidFill>
                <a:latin typeface="Arial"/>
                <a:cs typeface="Arial"/>
              </a:rPr>
              <a:t>m</a:t>
            </a:r>
            <a:r>
              <a:rPr sz="1112" spc="4" dirty="0">
                <a:solidFill>
                  <a:srgbClr val="37A9DB"/>
                </a:solidFill>
                <a:latin typeface="Arial"/>
                <a:cs typeface="Arial"/>
              </a:rPr>
              <a:t>ust</a:t>
            </a:r>
            <a:r>
              <a:rPr sz="1112" spc="26" dirty="0">
                <a:solidFill>
                  <a:srgbClr val="37A9DB"/>
                </a:solidFill>
                <a:latin typeface="Times New Roman"/>
                <a:cs typeface="Times New Roman"/>
              </a:rPr>
              <a:t> </a:t>
            </a:r>
            <a:r>
              <a:rPr sz="1112" spc="4" dirty="0">
                <a:solidFill>
                  <a:srgbClr val="37A9DB"/>
                </a:solidFill>
                <a:latin typeface="Arial"/>
                <a:cs typeface="Arial"/>
              </a:rPr>
              <a:t>be</a:t>
            </a:r>
            <a:r>
              <a:rPr sz="1112" spc="17" dirty="0">
                <a:solidFill>
                  <a:srgbClr val="37A9DB"/>
                </a:solidFill>
                <a:latin typeface="Times New Roman"/>
                <a:cs typeface="Times New Roman"/>
              </a:rPr>
              <a:t> </a:t>
            </a:r>
            <a:r>
              <a:rPr sz="1112" spc="9" dirty="0">
                <a:solidFill>
                  <a:srgbClr val="37A9DB"/>
                </a:solidFill>
                <a:latin typeface="Arial"/>
                <a:cs typeface="Arial"/>
              </a:rPr>
              <a:t>f</a:t>
            </a:r>
            <a:r>
              <a:rPr sz="1112" spc="4" dirty="0">
                <a:solidFill>
                  <a:srgbClr val="37A9DB"/>
                </a:solidFill>
                <a:latin typeface="Arial"/>
                <a:cs typeface="Arial"/>
              </a:rPr>
              <a:t>o</a:t>
            </a:r>
            <a:r>
              <a:rPr sz="1112" spc="-4" dirty="0">
                <a:solidFill>
                  <a:srgbClr val="37A9DB"/>
                </a:solidFill>
                <a:latin typeface="Arial"/>
                <a:cs typeface="Arial"/>
              </a:rPr>
              <a:t>l</a:t>
            </a:r>
            <a:r>
              <a:rPr sz="1112" spc="-9" dirty="0">
                <a:solidFill>
                  <a:srgbClr val="37A9DB"/>
                </a:solidFill>
                <a:latin typeface="Arial"/>
                <a:cs typeface="Arial"/>
              </a:rPr>
              <a:t>l</a:t>
            </a:r>
            <a:r>
              <a:rPr sz="1112" spc="4" dirty="0">
                <a:solidFill>
                  <a:srgbClr val="37A9DB"/>
                </a:solidFill>
                <a:latin typeface="Arial"/>
                <a:cs typeface="Arial"/>
              </a:rPr>
              <a:t>o</a:t>
            </a:r>
            <a:r>
              <a:rPr sz="1112" spc="-13" dirty="0">
                <a:solidFill>
                  <a:srgbClr val="37A9DB"/>
                </a:solidFill>
                <a:latin typeface="Arial"/>
                <a:cs typeface="Arial"/>
              </a:rPr>
              <a:t>w</a:t>
            </a:r>
            <a:r>
              <a:rPr sz="1112" spc="4" dirty="0">
                <a:solidFill>
                  <a:srgbClr val="37A9DB"/>
                </a:solidFill>
                <a:latin typeface="Arial"/>
                <a:cs typeface="Arial"/>
              </a:rPr>
              <a:t>ed</a:t>
            </a:r>
            <a:r>
              <a:rPr sz="1112" spc="4" dirty="0">
                <a:solidFill>
                  <a:srgbClr val="37A9DB"/>
                </a:solidFill>
                <a:latin typeface="Times New Roman"/>
                <a:cs typeface="Times New Roman"/>
              </a:rPr>
              <a:t> </a:t>
            </a:r>
            <a:r>
              <a:rPr sz="1112" spc="4" dirty="0">
                <a:solidFill>
                  <a:srgbClr val="37A9DB"/>
                </a:solidFill>
                <a:latin typeface="Arial"/>
                <a:cs typeface="Arial"/>
              </a:rPr>
              <a:t>by</a:t>
            </a:r>
            <a:r>
              <a:rPr sz="1112" spc="21" dirty="0">
                <a:solidFill>
                  <a:srgbClr val="37A9DB"/>
                </a:solidFill>
                <a:latin typeface="Times New Roman"/>
                <a:cs typeface="Times New Roman"/>
              </a:rPr>
              <a:t> </a:t>
            </a:r>
            <a:r>
              <a:rPr sz="1112" spc="4" dirty="0">
                <a:solidFill>
                  <a:srgbClr val="37A9DB"/>
                </a:solidFill>
                <a:latin typeface="Arial"/>
                <a:cs typeface="Arial"/>
              </a:rPr>
              <a:t>&lt;</a:t>
            </a:r>
            <a:r>
              <a:rPr sz="1112" spc="-4" dirty="0">
                <a:solidFill>
                  <a:srgbClr val="37A9DB"/>
                </a:solidFill>
                <a:latin typeface="Arial"/>
                <a:cs typeface="Arial"/>
              </a:rPr>
              <a:t>C</a:t>
            </a:r>
            <a:r>
              <a:rPr sz="1112" dirty="0">
                <a:solidFill>
                  <a:srgbClr val="37A9DB"/>
                </a:solidFill>
                <a:latin typeface="Arial"/>
                <a:cs typeface="Arial"/>
              </a:rPr>
              <a:t>R</a:t>
            </a:r>
            <a:r>
              <a:rPr sz="1112" spc="-4" dirty="0">
                <a:solidFill>
                  <a:srgbClr val="37A9DB"/>
                </a:solidFill>
                <a:latin typeface="Arial"/>
                <a:cs typeface="Arial"/>
              </a:rPr>
              <a:t>&gt;</a:t>
            </a:r>
            <a:r>
              <a:rPr sz="1112" dirty="0">
                <a:solidFill>
                  <a:srgbClr val="37A9DB"/>
                </a:solidFill>
                <a:latin typeface="Arial"/>
                <a:cs typeface="Arial"/>
              </a:rPr>
              <a:t>)</a:t>
            </a:r>
            <a:endParaRPr sz="1112">
              <a:latin typeface="Arial"/>
              <a:cs typeface="Arial"/>
            </a:endParaRPr>
          </a:p>
        </p:txBody>
      </p:sp>
      <p:sp>
        <p:nvSpPr>
          <p:cNvPr id="7" name="object 7"/>
          <p:cNvSpPr txBox="1"/>
          <p:nvPr/>
        </p:nvSpPr>
        <p:spPr>
          <a:xfrm>
            <a:off x="771343" y="3080630"/>
            <a:ext cx="3710813" cy="289438"/>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dirty="0">
                <a:solidFill>
                  <a:srgbClr val="192450"/>
                </a:solidFill>
                <a:latin typeface="Arial"/>
                <a:cs typeface="Arial"/>
              </a:rPr>
              <a:t>returns</a:t>
            </a:r>
            <a:r>
              <a:rPr sz="1881" spc="17"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dat</a:t>
            </a:r>
            <a:r>
              <a:rPr sz="1881" dirty="0">
                <a:solidFill>
                  <a:srgbClr val="192450"/>
                </a:solidFill>
                <a:latin typeface="Arial"/>
                <a:cs typeface="Arial"/>
              </a:rPr>
              <a:t>a</a:t>
            </a:r>
            <a:r>
              <a:rPr sz="1881" spc="21" dirty="0">
                <a:solidFill>
                  <a:srgbClr val="192450"/>
                </a:solidFill>
                <a:latin typeface="Times New Roman"/>
                <a:cs typeface="Times New Roman"/>
              </a:rPr>
              <a:t> </a:t>
            </a:r>
            <a:r>
              <a:rPr sz="1881" dirty="0">
                <a:solidFill>
                  <a:srgbClr val="192450"/>
                </a:solidFill>
                <a:latin typeface="Arial"/>
                <a:cs typeface="Arial"/>
              </a:rPr>
              <a:t>mode</a:t>
            </a:r>
            <a:endParaRPr sz="1881">
              <a:latin typeface="Arial"/>
              <a:cs typeface="Arial"/>
            </a:endParaRPr>
          </a:p>
        </p:txBody>
      </p:sp>
      <p:sp>
        <p:nvSpPr>
          <p:cNvPr id="8" name="object 8"/>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13</a:t>
            </a:r>
            <a:r>
              <a:rPr sz="1112" spc="4" dirty="0">
                <a:solidFill>
                  <a:srgbClr val="FFFFFF"/>
                </a:solidFill>
                <a:latin typeface="Arial"/>
                <a:cs typeface="Arial"/>
              </a:rPr>
              <a:t>6</a:t>
            </a:r>
            <a:endParaRPr sz="1112">
              <a:latin typeface="Arial"/>
              <a:cs typeface="Arial"/>
            </a:endParaRPr>
          </a:p>
        </p:txBody>
      </p:sp>
      <p:sp>
        <p:nvSpPr>
          <p:cNvPr id="9" name="object 9"/>
          <p:cNvSpPr/>
          <p:nvPr/>
        </p:nvSpPr>
        <p:spPr>
          <a:xfrm>
            <a:off x="546515" y="4440630"/>
            <a:ext cx="3664772" cy="1941742"/>
          </a:xfrm>
          <a:prstGeom prst="rect">
            <a:avLst/>
          </a:prstGeom>
          <a:blipFill>
            <a:blip r:embed="rId4" cstate="print"/>
            <a:stretch>
              <a:fillRect/>
            </a:stretch>
          </a:blipFill>
        </p:spPr>
        <p:txBody>
          <a:bodyPr wrap="square" lIns="0" tIns="0" rIns="0" bIns="0" rtlCol="0"/>
          <a:lstStyle/>
          <a:p>
            <a:endParaRPr sz="1539"/>
          </a:p>
        </p:txBody>
      </p:sp>
      <p:sp>
        <p:nvSpPr>
          <p:cNvPr id="10" name="object 10"/>
          <p:cNvSpPr/>
          <p:nvPr/>
        </p:nvSpPr>
        <p:spPr>
          <a:xfrm>
            <a:off x="522279" y="4418120"/>
            <a:ext cx="3713403" cy="1988656"/>
          </a:xfrm>
          <a:prstGeom prst="rect">
            <a:avLst/>
          </a:prstGeom>
          <a:blipFill>
            <a:blip r:embed="rId5" cstate="print"/>
            <a:stretch>
              <a:fillRect/>
            </a:stretch>
          </a:blipFill>
        </p:spPr>
        <p:txBody>
          <a:bodyPr wrap="square" lIns="0" tIns="0" rIns="0" bIns="0" rtlCol="0"/>
          <a:lstStyle/>
          <a:p>
            <a:endParaRPr sz="1539"/>
          </a:p>
        </p:txBody>
      </p:sp>
      <p:sp>
        <p:nvSpPr>
          <p:cNvPr id="11" name="object 11"/>
          <p:cNvSpPr/>
          <p:nvPr/>
        </p:nvSpPr>
        <p:spPr>
          <a:xfrm>
            <a:off x="2736372" y="4712404"/>
            <a:ext cx="1207531" cy="575761"/>
          </a:xfrm>
          <a:prstGeom prst="rect">
            <a:avLst/>
          </a:prstGeom>
          <a:blipFill>
            <a:blip r:embed="rId6" cstate="print"/>
            <a:stretch>
              <a:fillRect/>
            </a:stretch>
          </a:blipFill>
        </p:spPr>
        <p:txBody>
          <a:bodyPr wrap="square" lIns="0" tIns="0" rIns="0" bIns="0" rtlCol="0"/>
          <a:lstStyle/>
          <a:p>
            <a:endParaRPr sz="1539"/>
          </a:p>
        </p:txBody>
      </p:sp>
      <p:sp>
        <p:nvSpPr>
          <p:cNvPr id="12" name="object 12"/>
          <p:cNvSpPr/>
          <p:nvPr/>
        </p:nvSpPr>
        <p:spPr>
          <a:xfrm>
            <a:off x="1481953" y="5348185"/>
            <a:ext cx="183668" cy="183675"/>
          </a:xfrm>
          <a:prstGeom prst="rect">
            <a:avLst/>
          </a:prstGeom>
          <a:blipFill>
            <a:blip r:embed="rId7" cstate="print"/>
            <a:stretch>
              <a:fillRect/>
            </a:stretch>
          </a:blipFill>
        </p:spPr>
        <p:txBody>
          <a:bodyPr wrap="square" lIns="0" tIns="0" rIns="0" bIns="0" rtlCol="0"/>
          <a:lstStyle/>
          <a:p>
            <a:endParaRPr sz="1539"/>
          </a:p>
        </p:txBody>
      </p:sp>
      <p:sp>
        <p:nvSpPr>
          <p:cNvPr id="13" name="object 13"/>
          <p:cNvSpPr/>
          <p:nvPr/>
        </p:nvSpPr>
        <p:spPr>
          <a:xfrm>
            <a:off x="2390872" y="4750186"/>
            <a:ext cx="231810" cy="231805"/>
          </a:xfrm>
          <a:prstGeom prst="rect">
            <a:avLst/>
          </a:prstGeom>
          <a:blipFill>
            <a:blip r:embed="rId8" cstate="print"/>
            <a:stretch>
              <a:fillRect/>
            </a:stretch>
          </a:blipFill>
        </p:spPr>
        <p:txBody>
          <a:bodyPr wrap="square" lIns="0" tIns="0" rIns="0" bIns="0" rtlCol="0"/>
          <a:lstStyle/>
          <a:p>
            <a:endParaRPr sz="1539"/>
          </a:p>
        </p:txBody>
      </p:sp>
      <p:sp>
        <p:nvSpPr>
          <p:cNvPr id="14" name="object 14"/>
          <p:cNvSpPr/>
          <p:nvPr/>
        </p:nvSpPr>
        <p:spPr>
          <a:xfrm>
            <a:off x="1032039" y="5532249"/>
            <a:ext cx="367568" cy="367578"/>
          </a:xfrm>
          <a:prstGeom prst="rect">
            <a:avLst/>
          </a:prstGeom>
          <a:blipFill>
            <a:blip r:embed="rId9" cstate="print"/>
            <a:stretch>
              <a:fillRect/>
            </a:stretch>
          </a:blipFill>
        </p:spPr>
        <p:txBody>
          <a:bodyPr wrap="square" lIns="0" tIns="0" rIns="0" bIns="0" rtlCol="0"/>
          <a:lstStyle/>
          <a:p>
            <a:endParaRPr sz="1539"/>
          </a:p>
        </p:txBody>
      </p:sp>
      <p:sp>
        <p:nvSpPr>
          <p:cNvPr id="15" name="object 15"/>
          <p:cNvSpPr/>
          <p:nvPr/>
        </p:nvSpPr>
        <p:spPr>
          <a:xfrm>
            <a:off x="944451" y="3971524"/>
            <a:ext cx="1148654" cy="816383"/>
          </a:xfrm>
          <a:prstGeom prst="rect">
            <a:avLst/>
          </a:prstGeom>
          <a:blipFill>
            <a:blip r:embed="rId10" cstate="print"/>
            <a:stretch>
              <a:fillRect/>
            </a:stretch>
          </a:blipFill>
        </p:spPr>
        <p:txBody>
          <a:bodyPr wrap="square" lIns="0" tIns="0" rIns="0" bIns="0" rtlCol="0"/>
          <a:lstStyle/>
          <a:p>
            <a:endParaRPr sz="1539"/>
          </a:p>
        </p:txBody>
      </p:sp>
      <p:sp>
        <p:nvSpPr>
          <p:cNvPr id="16" name="object 16"/>
          <p:cNvSpPr/>
          <p:nvPr/>
        </p:nvSpPr>
        <p:spPr>
          <a:xfrm>
            <a:off x="944451" y="4496420"/>
            <a:ext cx="1148654" cy="623746"/>
          </a:xfrm>
          <a:prstGeom prst="rect">
            <a:avLst/>
          </a:prstGeom>
          <a:blipFill>
            <a:blip r:embed="rId11" cstate="print"/>
            <a:stretch>
              <a:fillRect/>
            </a:stretch>
          </a:blipFill>
        </p:spPr>
        <p:txBody>
          <a:bodyPr wrap="square" lIns="0" tIns="0" rIns="0" bIns="0" rtlCol="0"/>
          <a:lstStyle/>
          <a:p>
            <a:endParaRPr sz="1539"/>
          </a:p>
        </p:txBody>
      </p:sp>
      <p:sp>
        <p:nvSpPr>
          <p:cNvPr id="17" name="object 17"/>
          <p:cNvSpPr/>
          <p:nvPr/>
        </p:nvSpPr>
        <p:spPr>
          <a:xfrm>
            <a:off x="944451" y="4472591"/>
            <a:ext cx="1148654" cy="354107"/>
          </a:xfrm>
          <a:prstGeom prst="rect">
            <a:avLst/>
          </a:prstGeom>
          <a:blipFill>
            <a:blip r:embed="rId12" cstate="print"/>
            <a:stretch>
              <a:fillRect/>
            </a:stretch>
          </a:blipFill>
        </p:spPr>
        <p:txBody>
          <a:bodyPr wrap="square" lIns="0" tIns="0" rIns="0" bIns="0" rtlCol="0"/>
          <a:lstStyle/>
          <a:p>
            <a:endParaRPr sz="1539"/>
          </a:p>
        </p:txBody>
      </p:sp>
      <p:sp>
        <p:nvSpPr>
          <p:cNvPr id="18" name="object 18"/>
          <p:cNvSpPr/>
          <p:nvPr/>
        </p:nvSpPr>
        <p:spPr>
          <a:xfrm>
            <a:off x="1726626" y="4646625"/>
            <a:ext cx="119160" cy="82577"/>
          </a:xfrm>
          <a:prstGeom prst="rect">
            <a:avLst/>
          </a:prstGeom>
          <a:blipFill>
            <a:blip r:embed="rId13" cstate="print"/>
            <a:stretch>
              <a:fillRect/>
            </a:stretch>
          </a:blipFill>
        </p:spPr>
        <p:txBody>
          <a:bodyPr wrap="square" lIns="0" tIns="0" rIns="0" bIns="0" rtlCol="0"/>
          <a:lstStyle/>
          <a:p>
            <a:endParaRPr sz="1539"/>
          </a:p>
        </p:txBody>
      </p:sp>
      <p:sp>
        <p:nvSpPr>
          <p:cNvPr id="19" name="object 19"/>
          <p:cNvSpPr/>
          <p:nvPr/>
        </p:nvSpPr>
        <p:spPr>
          <a:xfrm>
            <a:off x="6200988" y="4336212"/>
            <a:ext cx="2679670" cy="2323467"/>
          </a:xfrm>
          <a:custGeom>
            <a:avLst/>
            <a:gdLst/>
            <a:ahLst/>
            <a:cxnLst/>
            <a:rect l="l" t="t" r="r" b="b"/>
            <a:pathLst>
              <a:path w="3133725" h="2717165">
                <a:moveTo>
                  <a:pt x="0" y="2716792"/>
                </a:moveTo>
                <a:lnTo>
                  <a:pt x="3133222" y="2716792"/>
                </a:lnTo>
                <a:lnTo>
                  <a:pt x="3133222" y="0"/>
                </a:lnTo>
                <a:lnTo>
                  <a:pt x="0" y="0"/>
                </a:lnTo>
                <a:lnTo>
                  <a:pt x="0" y="2716792"/>
                </a:lnTo>
                <a:close/>
              </a:path>
            </a:pathLst>
          </a:custGeom>
          <a:solidFill>
            <a:srgbClr val="E3E6EA"/>
          </a:solidFill>
        </p:spPr>
        <p:txBody>
          <a:bodyPr wrap="square" lIns="0" tIns="0" rIns="0" bIns="0" rtlCol="0"/>
          <a:lstStyle/>
          <a:p>
            <a:endParaRPr sz="1539"/>
          </a:p>
        </p:txBody>
      </p:sp>
      <p:sp>
        <p:nvSpPr>
          <p:cNvPr id="20" name="object 20"/>
          <p:cNvSpPr txBox="1"/>
          <p:nvPr/>
        </p:nvSpPr>
        <p:spPr>
          <a:xfrm>
            <a:off x="1346427" y="4434671"/>
            <a:ext cx="6858000" cy="517449"/>
          </a:xfrm>
          <a:prstGeom prst="rect">
            <a:avLst/>
          </a:prstGeom>
        </p:spPr>
        <p:txBody>
          <a:bodyPr vert="horz" wrap="square" lIns="0" tIns="0" rIns="0" bIns="0" rtlCol="0">
            <a:spAutoFit/>
          </a:bodyPr>
          <a:lstStyle/>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a:p>
            <a:pPr marL="10860">
              <a:spcBef>
                <a:spcPts val="676"/>
              </a:spcBef>
            </a:pPr>
            <a:r>
              <a:rPr sz="1667" spc="9" dirty="0">
                <a:solidFill>
                  <a:srgbClr val="636467"/>
                </a:solidFill>
                <a:latin typeface="Arial"/>
                <a:cs typeface="Arial"/>
              </a:rPr>
              <a:t>AP</a:t>
            </a:r>
            <a:endParaRPr sz="1667">
              <a:latin typeface="Arial"/>
              <a:cs typeface="Arial"/>
            </a:endParaRPr>
          </a:p>
        </p:txBody>
      </p:sp>
      <p:sp>
        <p:nvSpPr>
          <p:cNvPr id="22" name="object 22"/>
          <p:cNvSpPr txBox="1"/>
          <p:nvPr/>
        </p:nvSpPr>
        <p:spPr>
          <a:xfrm>
            <a:off x="1818886" y="5513147"/>
            <a:ext cx="1036030"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ENG-W</a:t>
            </a:r>
            <a:r>
              <a:rPr sz="1667" spc="-115" dirty="0">
                <a:solidFill>
                  <a:srgbClr val="156FB8"/>
                </a:solidFill>
                <a:latin typeface="Arial"/>
                <a:cs typeface="Arial"/>
              </a:rPr>
              <a:t>P</a:t>
            </a:r>
            <a:r>
              <a:rPr sz="1667" spc="9" dirty="0">
                <a:solidFill>
                  <a:srgbClr val="156FB8"/>
                </a:solidFill>
                <a:latin typeface="Arial"/>
                <a:cs typeface="Arial"/>
              </a:rPr>
              <a:t>A</a:t>
            </a:r>
            <a:endParaRPr sz="1667">
              <a:latin typeface="Arial"/>
              <a:cs typeface="Arial"/>
            </a:endParaRPr>
          </a:p>
        </p:txBody>
      </p:sp>
      <p:graphicFrame>
        <p:nvGraphicFramePr>
          <p:cNvPr id="21" name="object 21"/>
          <p:cNvGraphicFramePr>
            <a:graphicFrameLocks noGrp="1"/>
          </p:cNvGraphicFramePr>
          <p:nvPr/>
        </p:nvGraphicFramePr>
        <p:xfrm>
          <a:off x="6400550" y="4802861"/>
          <a:ext cx="2170958" cy="696368"/>
        </p:xfrm>
        <a:graphic>
          <a:graphicData uri="http://schemas.openxmlformats.org/drawingml/2006/table">
            <a:tbl>
              <a:tblPr firstRow="1" bandRow="1">
                <a:tableStyleId>{2D5ABB26-0587-4C30-8999-92F81FD0307C}</a:tableStyleId>
              </a:tblPr>
              <a:tblGrid>
                <a:gridCol w="338848"/>
                <a:gridCol w="1832110"/>
              </a:tblGrid>
              <a:tr h="261319">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435049">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IND:6</a:t>
                      </a:r>
                      <a:r>
                        <a:rPr sz="1100" b="1" spc="5" dirty="0">
                          <a:solidFill>
                            <a:srgbClr val="231F20"/>
                          </a:solidFill>
                          <a:latin typeface="Calibri"/>
                          <a:cs typeface="Calibri"/>
                        </a:rPr>
                        <a:t>0</a:t>
                      </a:r>
                      <a:r>
                        <a:rPr sz="1100" b="1" dirty="0">
                          <a:solidFill>
                            <a:srgbClr val="231F20"/>
                          </a:solidFill>
                          <a:latin typeface="Calibri"/>
                          <a:cs typeface="Calibri"/>
                        </a:rPr>
                        <a:t>:Now</a:t>
                      </a:r>
                      <a:r>
                        <a:rPr sz="1100" b="1" spc="-45" dirty="0">
                          <a:solidFill>
                            <a:srgbClr val="231F20"/>
                          </a:solidFill>
                          <a:latin typeface="Times New Roman"/>
                          <a:cs typeface="Times New Roman"/>
                        </a:rPr>
                        <a:t> </a:t>
                      </a:r>
                      <a:r>
                        <a:rPr sz="1100" b="1" dirty="0">
                          <a:solidFill>
                            <a:srgbClr val="231F20"/>
                          </a:solidFill>
                          <a:latin typeface="Calibri"/>
                          <a:cs typeface="Calibri"/>
                        </a:rPr>
                        <a:t>in</a:t>
                      </a:r>
                      <a:r>
                        <a:rPr sz="1100" b="1" spc="-20" dirty="0">
                          <a:solidFill>
                            <a:srgbClr val="231F20"/>
                          </a:solidFill>
                          <a:latin typeface="Times New Roman"/>
                          <a:cs typeface="Times New Roman"/>
                        </a:rPr>
                        <a:t> </a:t>
                      </a:r>
                      <a:r>
                        <a:rPr sz="1100" b="1" spc="-5" dirty="0">
                          <a:solidFill>
                            <a:srgbClr val="231F20"/>
                          </a:solidFill>
                          <a:latin typeface="Calibri"/>
                          <a:cs typeface="Calibri"/>
                        </a:rPr>
                        <a:t>D</a:t>
                      </a:r>
                      <a:r>
                        <a:rPr sz="1100" b="1" spc="-20" dirty="0">
                          <a:solidFill>
                            <a:srgbClr val="231F20"/>
                          </a:solidFill>
                          <a:latin typeface="Calibri"/>
                          <a:cs typeface="Calibri"/>
                        </a:rPr>
                        <a:t>a</a:t>
                      </a:r>
                      <a:r>
                        <a:rPr sz="1100" b="1" spc="-10" dirty="0">
                          <a:solidFill>
                            <a:srgbClr val="231F20"/>
                          </a:solidFill>
                          <a:latin typeface="Calibri"/>
                          <a:cs typeface="Calibri"/>
                        </a:rPr>
                        <a:t>t</a:t>
                      </a:r>
                      <a:r>
                        <a:rPr sz="1100" b="1" dirty="0">
                          <a:solidFill>
                            <a:srgbClr val="231F20"/>
                          </a:solidFill>
                          <a:latin typeface="Calibri"/>
                          <a:cs typeface="Calibri"/>
                        </a:rPr>
                        <a:t>a</a:t>
                      </a:r>
                      <a:r>
                        <a:rPr sz="1100" b="1" spc="-30" dirty="0">
                          <a:solidFill>
                            <a:srgbClr val="231F20"/>
                          </a:solidFill>
                          <a:latin typeface="Times New Roman"/>
                          <a:cs typeface="Times New Roman"/>
                        </a:rPr>
                        <a:t> </a:t>
                      </a:r>
                      <a:r>
                        <a:rPr sz="1100" b="1" spc="-10" dirty="0">
                          <a:solidFill>
                            <a:srgbClr val="231F20"/>
                          </a:solidFill>
                          <a:latin typeface="Calibri"/>
                          <a:cs typeface="Calibri"/>
                        </a:rPr>
                        <a:t>M</a:t>
                      </a:r>
                      <a:r>
                        <a:rPr sz="1100" b="1" dirty="0">
                          <a:solidFill>
                            <a:srgbClr val="231F20"/>
                          </a:solidFill>
                          <a:latin typeface="Calibri"/>
                          <a:cs typeface="Calibri"/>
                        </a:rPr>
                        <a:t>o</a:t>
                      </a:r>
                      <a:r>
                        <a:rPr sz="1100" b="1" spc="5" dirty="0">
                          <a:solidFill>
                            <a:srgbClr val="231F20"/>
                          </a:solidFill>
                          <a:latin typeface="Calibri"/>
                          <a:cs typeface="Calibri"/>
                        </a:rPr>
                        <a:t>d</a:t>
                      </a:r>
                      <a:r>
                        <a:rPr sz="1100" b="1" dirty="0">
                          <a:solidFill>
                            <a:srgbClr val="231F20"/>
                          </a:solidFill>
                          <a:latin typeface="Calibri"/>
                          <a:cs typeface="Calibri"/>
                        </a:rPr>
                        <a:t>e</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428112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spAutoFit/>
          </a:bodyPr>
          <a:lstStyle/>
          <a:p>
            <a:pPr marL="612775">
              <a:lnSpc>
                <a:spcPts val="3570"/>
              </a:lnSpc>
            </a:pPr>
            <a:r>
              <a:rPr sz="3000" spc="-5" dirty="0"/>
              <a:t>La</a:t>
            </a:r>
            <a:r>
              <a:rPr sz="3000" dirty="0"/>
              <a:t>b</a:t>
            </a:r>
            <a:r>
              <a:rPr sz="3000" spc="60" dirty="0">
                <a:latin typeface="Times New Roman"/>
                <a:cs typeface="Times New Roman"/>
              </a:rPr>
              <a:t> </a:t>
            </a:r>
            <a:r>
              <a:rPr sz="3000" spc="-5" dirty="0"/>
              <a:t>1</a:t>
            </a:r>
            <a:r>
              <a:rPr sz="3000" dirty="0"/>
              <a:t>:</a:t>
            </a:r>
            <a:r>
              <a:rPr sz="3000" spc="90" dirty="0">
                <a:latin typeface="Times New Roman"/>
                <a:cs typeface="Times New Roman"/>
              </a:rPr>
              <a:t> </a:t>
            </a:r>
            <a:r>
              <a:rPr sz="3000" dirty="0"/>
              <a:t>E</a:t>
            </a:r>
            <a:r>
              <a:rPr sz="3000" spc="-229" dirty="0"/>
              <a:t>V</a:t>
            </a:r>
            <a:r>
              <a:rPr sz="3000" dirty="0"/>
              <a:t>AL</a:t>
            </a:r>
            <a:r>
              <a:rPr sz="3000" spc="-45" dirty="0">
                <a:latin typeface="Times New Roman"/>
                <a:cs typeface="Times New Roman"/>
              </a:rPr>
              <a:t> </a:t>
            </a:r>
            <a:r>
              <a:rPr sz="3000" spc="-5" dirty="0"/>
              <a:t>o</a:t>
            </a:r>
            <a:r>
              <a:rPr sz="3000" dirty="0"/>
              <a:t>f</a:t>
            </a:r>
            <a:r>
              <a:rPr sz="3000" spc="85" dirty="0">
                <a:latin typeface="Times New Roman"/>
                <a:cs typeface="Times New Roman"/>
              </a:rPr>
              <a:t> </a:t>
            </a:r>
            <a:r>
              <a:rPr sz="3000" spc="-10" dirty="0"/>
              <a:t>t</a:t>
            </a:r>
            <a:r>
              <a:rPr sz="3000" spc="-5" dirty="0"/>
              <a:t>h</a:t>
            </a:r>
            <a:r>
              <a:rPr sz="3000" dirty="0"/>
              <a:t>e</a:t>
            </a:r>
            <a:r>
              <a:rPr sz="3000" spc="80" dirty="0">
                <a:latin typeface="Times New Roman"/>
                <a:cs typeface="Times New Roman"/>
              </a:rPr>
              <a:t> </a:t>
            </a:r>
            <a:r>
              <a:rPr sz="3000" dirty="0"/>
              <a:t>SPWF01SA.</a:t>
            </a:r>
            <a:r>
              <a:rPr sz="3000" spc="-235" dirty="0"/>
              <a:t>1</a:t>
            </a:r>
            <a:r>
              <a:rPr sz="3000" dirty="0"/>
              <a:t>1</a:t>
            </a:r>
            <a:r>
              <a:rPr sz="3000" spc="60" dirty="0">
                <a:latin typeface="Times New Roman"/>
                <a:cs typeface="Times New Roman"/>
              </a:rPr>
              <a:t> </a:t>
            </a:r>
            <a:r>
              <a:rPr sz="3000" dirty="0"/>
              <a:t>module</a:t>
            </a:r>
            <a:endParaRPr sz="3000">
              <a:latin typeface="Times New Roman"/>
              <a:cs typeface="Times New Roman"/>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975224" y="698066"/>
            <a:ext cx="110489"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5</a:t>
            </a:r>
            <a:endParaRPr sz="1200">
              <a:latin typeface="Arial"/>
              <a:cs typeface="Arial"/>
            </a:endParaRPr>
          </a:p>
        </p:txBody>
      </p:sp>
      <p:sp>
        <p:nvSpPr>
          <p:cNvPr id="6" name="object 6"/>
          <p:cNvSpPr/>
          <p:nvPr/>
        </p:nvSpPr>
        <p:spPr>
          <a:xfrm>
            <a:off x="2737645" y="4816147"/>
            <a:ext cx="1524000" cy="76200"/>
          </a:xfrm>
          <a:custGeom>
            <a:avLst/>
            <a:gdLst/>
            <a:ahLst/>
            <a:cxnLst/>
            <a:rect l="l" t="t" r="r" b="b"/>
            <a:pathLst>
              <a:path w="1524000" h="76200">
                <a:moveTo>
                  <a:pt x="76199" y="0"/>
                </a:moveTo>
                <a:lnTo>
                  <a:pt x="0" y="38099"/>
                </a:lnTo>
                <a:lnTo>
                  <a:pt x="76199" y="76199"/>
                </a:lnTo>
                <a:lnTo>
                  <a:pt x="76199" y="44445"/>
                </a:lnTo>
                <a:lnTo>
                  <a:pt x="63489" y="44445"/>
                </a:lnTo>
                <a:lnTo>
                  <a:pt x="63489" y="31754"/>
                </a:lnTo>
                <a:lnTo>
                  <a:pt x="76199" y="31754"/>
                </a:lnTo>
                <a:lnTo>
                  <a:pt x="76199" y="0"/>
                </a:lnTo>
                <a:close/>
              </a:path>
              <a:path w="1524000" h="76200">
                <a:moveTo>
                  <a:pt x="1447799" y="0"/>
                </a:moveTo>
                <a:lnTo>
                  <a:pt x="1447799" y="76199"/>
                </a:lnTo>
                <a:lnTo>
                  <a:pt x="1511308" y="44445"/>
                </a:lnTo>
                <a:lnTo>
                  <a:pt x="1460510" y="44445"/>
                </a:lnTo>
                <a:lnTo>
                  <a:pt x="1460510" y="31754"/>
                </a:lnTo>
                <a:lnTo>
                  <a:pt x="1511308" y="31754"/>
                </a:lnTo>
                <a:lnTo>
                  <a:pt x="1447799" y="0"/>
                </a:lnTo>
                <a:close/>
              </a:path>
              <a:path w="1524000" h="76200">
                <a:moveTo>
                  <a:pt x="76199" y="31754"/>
                </a:moveTo>
                <a:lnTo>
                  <a:pt x="63489" y="31754"/>
                </a:lnTo>
                <a:lnTo>
                  <a:pt x="63489" y="44445"/>
                </a:lnTo>
                <a:lnTo>
                  <a:pt x="76199" y="44445"/>
                </a:lnTo>
                <a:lnTo>
                  <a:pt x="76199" y="31754"/>
                </a:lnTo>
                <a:close/>
              </a:path>
              <a:path w="1524000" h="76200">
                <a:moveTo>
                  <a:pt x="1447799" y="31754"/>
                </a:moveTo>
                <a:lnTo>
                  <a:pt x="76199" y="31754"/>
                </a:lnTo>
                <a:lnTo>
                  <a:pt x="76199" y="44445"/>
                </a:lnTo>
                <a:lnTo>
                  <a:pt x="1447799" y="44445"/>
                </a:lnTo>
                <a:lnTo>
                  <a:pt x="1447799" y="31754"/>
                </a:lnTo>
                <a:close/>
              </a:path>
              <a:path w="1524000" h="76200">
                <a:moveTo>
                  <a:pt x="1511308" y="31754"/>
                </a:moveTo>
                <a:lnTo>
                  <a:pt x="1460510" y="31754"/>
                </a:lnTo>
                <a:lnTo>
                  <a:pt x="1460510" y="44445"/>
                </a:lnTo>
                <a:lnTo>
                  <a:pt x="1511308" y="44445"/>
                </a:lnTo>
                <a:lnTo>
                  <a:pt x="1523999" y="38099"/>
                </a:lnTo>
                <a:lnTo>
                  <a:pt x="1511308" y="31754"/>
                </a:lnTo>
                <a:close/>
              </a:path>
            </a:pathLst>
          </a:custGeom>
          <a:solidFill>
            <a:srgbClr val="FF9800"/>
          </a:solidFill>
        </p:spPr>
        <p:txBody>
          <a:bodyPr wrap="square" lIns="0" tIns="0" rIns="0" bIns="0" rtlCol="0"/>
          <a:lstStyle/>
          <a:p>
            <a:endParaRPr/>
          </a:p>
        </p:txBody>
      </p:sp>
      <p:sp>
        <p:nvSpPr>
          <p:cNvPr id="9" name="object 9"/>
          <p:cNvSpPr txBox="1"/>
          <p:nvPr/>
        </p:nvSpPr>
        <p:spPr>
          <a:xfrm>
            <a:off x="473767" y="1273137"/>
            <a:ext cx="6384234" cy="2339102"/>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1600" spc="-15" dirty="0">
                <a:solidFill>
                  <a:srgbClr val="002052"/>
                </a:solidFill>
                <a:latin typeface="Arial"/>
                <a:cs typeface="Arial"/>
              </a:rPr>
              <a:t>P</a:t>
            </a:r>
            <a:r>
              <a:rPr sz="1600" dirty="0">
                <a:solidFill>
                  <a:srgbClr val="002052"/>
                </a:solidFill>
                <a:latin typeface="Arial"/>
                <a:cs typeface="Arial"/>
              </a:rPr>
              <a:t>l</a:t>
            </a:r>
            <a:r>
              <a:rPr sz="1600" spc="-15" dirty="0">
                <a:solidFill>
                  <a:srgbClr val="002052"/>
                </a:solidFill>
                <a:latin typeface="Arial"/>
                <a:cs typeface="Arial"/>
              </a:rPr>
              <a:t>ug&amp;</a:t>
            </a:r>
            <a:r>
              <a:rPr sz="1600" spc="-10" dirty="0">
                <a:solidFill>
                  <a:srgbClr val="002052"/>
                </a:solidFill>
                <a:latin typeface="Arial"/>
                <a:cs typeface="Arial"/>
              </a:rPr>
              <a:t>P</a:t>
            </a:r>
            <a:r>
              <a:rPr sz="1600" spc="-5" dirty="0">
                <a:solidFill>
                  <a:srgbClr val="002052"/>
                </a:solidFill>
                <a:latin typeface="Arial"/>
                <a:cs typeface="Arial"/>
              </a:rPr>
              <a:t>l</a:t>
            </a:r>
            <a:r>
              <a:rPr sz="1600" spc="-15" dirty="0">
                <a:solidFill>
                  <a:srgbClr val="002052"/>
                </a:solidFill>
                <a:latin typeface="Arial"/>
                <a:cs typeface="Arial"/>
              </a:rPr>
              <a:t>a</a:t>
            </a:r>
            <a:r>
              <a:rPr sz="1600" spc="-10" dirty="0">
                <a:solidFill>
                  <a:srgbClr val="002052"/>
                </a:solidFill>
                <a:latin typeface="Arial"/>
                <a:cs typeface="Arial"/>
              </a:rPr>
              <a:t>y</a:t>
            </a:r>
            <a:r>
              <a:rPr sz="1600" spc="15" dirty="0">
                <a:solidFill>
                  <a:srgbClr val="002052"/>
                </a:solidFill>
                <a:latin typeface="Times New Roman"/>
                <a:cs typeface="Times New Roman"/>
              </a:rPr>
              <a:t> </a:t>
            </a:r>
            <a:r>
              <a:rPr sz="1600" spc="-10" dirty="0">
                <a:solidFill>
                  <a:srgbClr val="002052"/>
                </a:solidFill>
                <a:latin typeface="Arial"/>
                <a:cs typeface="Arial"/>
              </a:rPr>
              <a:t>So</a:t>
            </a:r>
            <a:r>
              <a:rPr sz="1600" dirty="0">
                <a:solidFill>
                  <a:srgbClr val="002052"/>
                </a:solidFill>
                <a:latin typeface="Arial"/>
                <a:cs typeface="Arial"/>
              </a:rPr>
              <a:t>l</a:t>
            </a:r>
            <a:r>
              <a:rPr sz="1600" spc="-15" dirty="0">
                <a:solidFill>
                  <a:srgbClr val="002052"/>
                </a:solidFill>
                <a:latin typeface="Arial"/>
                <a:cs typeface="Arial"/>
              </a:rPr>
              <a:t>ut</a:t>
            </a:r>
            <a:r>
              <a:rPr sz="1600" dirty="0">
                <a:solidFill>
                  <a:srgbClr val="002052"/>
                </a:solidFill>
                <a:latin typeface="Arial"/>
                <a:cs typeface="Arial"/>
              </a:rPr>
              <a:t>i</a:t>
            </a:r>
            <a:r>
              <a:rPr sz="1600" spc="-15" dirty="0">
                <a:solidFill>
                  <a:srgbClr val="002052"/>
                </a:solidFill>
                <a:latin typeface="Arial"/>
                <a:cs typeface="Arial"/>
              </a:rPr>
              <a:t>on</a:t>
            </a:r>
            <a:endParaRPr sz="1600" dirty="0">
              <a:latin typeface="Arial"/>
              <a:cs typeface="Arial"/>
            </a:endParaRPr>
          </a:p>
          <a:p>
            <a:pPr marL="190500" indent="-177800">
              <a:lnSpc>
                <a:spcPct val="100000"/>
              </a:lnSpc>
              <a:spcBef>
                <a:spcPts val="1200"/>
              </a:spcBef>
              <a:buClr>
                <a:srgbClr val="39A8DC"/>
              </a:buClr>
              <a:buFont typeface="Arial"/>
              <a:buChar char="•"/>
              <a:tabLst>
                <a:tab pos="191135" algn="l"/>
              </a:tabLst>
            </a:pPr>
            <a:r>
              <a:rPr sz="1600" spc="-135" dirty="0">
                <a:solidFill>
                  <a:srgbClr val="002052"/>
                </a:solidFill>
                <a:latin typeface="Arial"/>
                <a:cs typeface="Arial"/>
              </a:rPr>
              <a:t>A</a:t>
            </a:r>
            <a:r>
              <a:rPr sz="1600" spc="-10" dirty="0">
                <a:solidFill>
                  <a:srgbClr val="002052"/>
                </a:solidFill>
                <a:latin typeface="Arial"/>
                <a:cs typeface="Arial"/>
              </a:rPr>
              <a:t>T</a:t>
            </a:r>
            <a:r>
              <a:rPr sz="1600" spc="15" dirty="0">
                <a:solidFill>
                  <a:srgbClr val="002052"/>
                </a:solidFill>
                <a:latin typeface="Times New Roman"/>
                <a:cs typeface="Times New Roman"/>
              </a:rPr>
              <a:t> </a:t>
            </a:r>
            <a:r>
              <a:rPr sz="1600" spc="-15" dirty="0">
                <a:solidFill>
                  <a:srgbClr val="002052"/>
                </a:solidFill>
                <a:latin typeface="Arial"/>
                <a:cs typeface="Arial"/>
              </a:rPr>
              <a:t>comman</a:t>
            </a:r>
            <a:r>
              <a:rPr sz="1600" spc="-10" dirty="0">
                <a:solidFill>
                  <a:srgbClr val="002052"/>
                </a:solidFill>
                <a:latin typeface="Arial"/>
                <a:cs typeface="Arial"/>
              </a:rPr>
              <a:t>d</a:t>
            </a:r>
            <a:r>
              <a:rPr sz="1600" spc="50" dirty="0">
                <a:solidFill>
                  <a:srgbClr val="002052"/>
                </a:solidFill>
                <a:latin typeface="Times New Roman"/>
                <a:cs typeface="Times New Roman"/>
              </a:rPr>
              <a:t> </a:t>
            </a:r>
            <a:r>
              <a:rPr sz="1600" spc="-10" dirty="0">
                <a:solidFill>
                  <a:srgbClr val="002052"/>
                </a:solidFill>
                <a:latin typeface="Arial"/>
                <a:cs typeface="Arial"/>
              </a:rPr>
              <a:t>s</a:t>
            </a:r>
            <a:r>
              <a:rPr sz="1600" spc="-15" dirty="0">
                <a:solidFill>
                  <a:srgbClr val="002052"/>
                </a:solidFill>
                <a:latin typeface="Arial"/>
                <a:cs typeface="Arial"/>
              </a:rPr>
              <a:t>et</a:t>
            </a:r>
            <a:endParaRPr sz="1600" dirty="0">
              <a:latin typeface="Arial"/>
              <a:cs typeface="Arial"/>
            </a:endParaRPr>
          </a:p>
          <a:p>
            <a:pPr marL="190500" indent="-177800">
              <a:lnSpc>
                <a:spcPct val="100000"/>
              </a:lnSpc>
              <a:spcBef>
                <a:spcPts val="1200"/>
              </a:spcBef>
              <a:buClr>
                <a:srgbClr val="39A8DC"/>
              </a:buClr>
              <a:buFont typeface="Arial"/>
              <a:buChar char="•"/>
              <a:tabLst>
                <a:tab pos="191135" algn="l"/>
              </a:tabLst>
            </a:pPr>
            <a:r>
              <a:rPr sz="1600" spc="-10" dirty="0">
                <a:solidFill>
                  <a:srgbClr val="002052"/>
                </a:solidFill>
                <a:latin typeface="Arial"/>
                <a:cs typeface="Arial"/>
              </a:rPr>
              <a:t>Po</a:t>
            </a:r>
            <a:r>
              <a:rPr sz="1600" spc="-25" dirty="0">
                <a:solidFill>
                  <a:srgbClr val="002052"/>
                </a:solidFill>
                <a:latin typeface="Arial"/>
                <a:cs typeface="Arial"/>
              </a:rPr>
              <a:t>w</a:t>
            </a:r>
            <a:r>
              <a:rPr sz="1600" spc="-15" dirty="0">
                <a:solidFill>
                  <a:srgbClr val="002052"/>
                </a:solidFill>
                <a:latin typeface="Arial"/>
                <a:cs typeface="Arial"/>
              </a:rPr>
              <a:t>e</a:t>
            </a:r>
            <a:r>
              <a:rPr sz="1600" spc="-10" dirty="0">
                <a:solidFill>
                  <a:srgbClr val="002052"/>
                </a:solidFill>
                <a:latin typeface="Arial"/>
                <a:cs typeface="Arial"/>
              </a:rPr>
              <a:t>r</a:t>
            </a:r>
            <a:r>
              <a:rPr sz="1600" spc="60" dirty="0">
                <a:solidFill>
                  <a:srgbClr val="002052"/>
                </a:solidFill>
                <a:latin typeface="Times New Roman"/>
                <a:cs typeface="Times New Roman"/>
              </a:rPr>
              <a:t> </a:t>
            </a:r>
            <a:r>
              <a:rPr sz="1600" spc="-10" dirty="0">
                <a:solidFill>
                  <a:srgbClr val="002052"/>
                </a:solidFill>
                <a:latin typeface="Arial"/>
                <a:cs typeface="Arial"/>
              </a:rPr>
              <a:t>Suppli</a:t>
            </a:r>
            <a:r>
              <a:rPr sz="1600" spc="-15" dirty="0">
                <a:solidFill>
                  <a:srgbClr val="002052"/>
                </a:solidFill>
                <a:latin typeface="Arial"/>
                <a:cs typeface="Arial"/>
              </a:rPr>
              <a:t>e</a:t>
            </a:r>
            <a:r>
              <a:rPr sz="1600" spc="-10" dirty="0">
                <a:solidFill>
                  <a:srgbClr val="002052"/>
                </a:solidFill>
                <a:latin typeface="Arial"/>
                <a:cs typeface="Arial"/>
              </a:rPr>
              <a:t>d</a:t>
            </a:r>
            <a:r>
              <a:rPr sz="1600" spc="20" dirty="0">
                <a:solidFill>
                  <a:srgbClr val="002052"/>
                </a:solidFill>
                <a:latin typeface="Times New Roman"/>
                <a:cs typeface="Times New Roman"/>
              </a:rPr>
              <a:t> </a:t>
            </a:r>
            <a:r>
              <a:rPr sz="1600" spc="-10" dirty="0">
                <a:solidFill>
                  <a:srgbClr val="002052"/>
                </a:solidFill>
                <a:latin typeface="Arial"/>
                <a:cs typeface="Arial"/>
              </a:rPr>
              <a:t>via</a:t>
            </a:r>
            <a:r>
              <a:rPr sz="1600" spc="30" dirty="0">
                <a:solidFill>
                  <a:srgbClr val="002052"/>
                </a:solidFill>
                <a:latin typeface="Times New Roman"/>
                <a:cs typeface="Times New Roman"/>
              </a:rPr>
              <a:t> </a:t>
            </a:r>
            <a:r>
              <a:rPr sz="1600" spc="-10" dirty="0">
                <a:solidFill>
                  <a:srgbClr val="002052"/>
                </a:solidFill>
                <a:latin typeface="Arial"/>
                <a:cs typeface="Arial"/>
              </a:rPr>
              <a:t>the</a:t>
            </a:r>
            <a:r>
              <a:rPr sz="1600" spc="55" dirty="0">
                <a:solidFill>
                  <a:srgbClr val="002052"/>
                </a:solidFill>
                <a:latin typeface="Times New Roman"/>
                <a:cs typeface="Times New Roman"/>
              </a:rPr>
              <a:t> </a:t>
            </a:r>
            <a:r>
              <a:rPr sz="1600" spc="-20" dirty="0">
                <a:solidFill>
                  <a:srgbClr val="002052"/>
                </a:solidFill>
                <a:latin typeface="Arial"/>
                <a:cs typeface="Arial"/>
              </a:rPr>
              <a:t>US</a:t>
            </a:r>
            <a:r>
              <a:rPr sz="1600" spc="-15" dirty="0">
                <a:solidFill>
                  <a:srgbClr val="002052"/>
                </a:solidFill>
                <a:latin typeface="Arial"/>
                <a:cs typeface="Arial"/>
              </a:rPr>
              <a:t>B</a:t>
            </a:r>
            <a:r>
              <a:rPr sz="1600" spc="35" dirty="0">
                <a:solidFill>
                  <a:srgbClr val="002052"/>
                </a:solidFill>
                <a:latin typeface="Times New Roman"/>
                <a:cs typeface="Times New Roman"/>
              </a:rPr>
              <a:t> </a:t>
            </a:r>
            <a:r>
              <a:rPr sz="1600" spc="-5" dirty="0">
                <a:solidFill>
                  <a:srgbClr val="002052"/>
                </a:solidFill>
                <a:latin typeface="Arial"/>
                <a:cs typeface="Arial"/>
              </a:rPr>
              <a:t>i</a:t>
            </a:r>
            <a:r>
              <a:rPr sz="1600" spc="-15" dirty="0">
                <a:solidFill>
                  <a:srgbClr val="002052"/>
                </a:solidFill>
                <a:latin typeface="Arial"/>
                <a:cs typeface="Arial"/>
              </a:rPr>
              <a:t>nterfa</a:t>
            </a:r>
            <a:r>
              <a:rPr sz="1600" spc="-10" dirty="0">
                <a:solidFill>
                  <a:srgbClr val="002052"/>
                </a:solidFill>
                <a:latin typeface="Arial"/>
                <a:cs typeface="Arial"/>
              </a:rPr>
              <a:t>ce</a:t>
            </a:r>
            <a:endParaRPr sz="1600" dirty="0">
              <a:latin typeface="Arial"/>
              <a:cs typeface="Arial"/>
            </a:endParaRPr>
          </a:p>
          <a:p>
            <a:pPr marL="190500" marR="3128010" indent="-177800">
              <a:lnSpc>
                <a:spcPct val="100000"/>
              </a:lnSpc>
              <a:spcBef>
                <a:spcPts val="1200"/>
              </a:spcBef>
              <a:buClr>
                <a:srgbClr val="39A8DC"/>
              </a:buClr>
              <a:buFont typeface="Arial"/>
              <a:buChar char="•"/>
              <a:tabLst>
                <a:tab pos="191135" algn="l"/>
              </a:tabLst>
            </a:pPr>
            <a:r>
              <a:rPr sz="1600" spc="-20" dirty="0">
                <a:solidFill>
                  <a:srgbClr val="002052"/>
                </a:solidFill>
                <a:latin typeface="Arial"/>
                <a:cs typeface="Arial"/>
              </a:rPr>
              <a:t>UA</a:t>
            </a:r>
            <a:r>
              <a:rPr sz="1600" spc="-40" dirty="0">
                <a:solidFill>
                  <a:srgbClr val="002052"/>
                </a:solidFill>
                <a:latin typeface="Arial"/>
                <a:cs typeface="Arial"/>
              </a:rPr>
              <a:t>R</a:t>
            </a:r>
            <a:r>
              <a:rPr sz="1600" spc="-10" dirty="0">
                <a:solidFill>
                  <a:srgbClr val="002052"/>
                </a:solidFill>
                <a:latin typeface="Arial"/>
                <a:cs typeface="Arial"/>
              </a:rPr>
              <a:t>T/USB</a:t>
            </a:r>
            <a:r>
              <a:rPr sz="1600" spc="30" dirty="0">
                <a:solidFill>
                  <a:srgbClr val="002052"/>
                </a:solidFill>
                <a:latin typeface="Times New Roman"/>
                <a:cs typeface="Times New Roman"/>
              </a:rPr>
              <a:t> </a:t>
            </a:r>
            <a:r>
              <a:rPr sz="1600" spc="-15" dirty="0">
                <a:solidFill>
                  <a:srgbClr val="002052"/>
                </a:solidFill>
                <a:latin typeface="Arial"/>
                <a:cs typeface="Arial"/>
              </a:rPr>
              <a:t>bridg</a:t>
            </a:r>
            <a:r>
              <a:rPr sz="1600" spc="-10" dirty="0">
                <a:solidFill>
                  <a:srgbClr val="002052"/>
                </a:solidFill>
                <a:latin typeface="Arial"/>
                <a:cs typeface="Arial"/>
              </a:rPr>
              <a:t>e</a:t>
            </a:r>
            <a:r>
              <a:rPr sz="1600" spc="45" dirty="0">
                <a:solidFill>
                  <a:srgbClr val="002052"/>
                </a:solidFill>
                <a:latin typeface="Times New Roman"/>
                <a:cs typeface="Times New Roman"/>
              </a:rPr>
              <a:t> </a:t>
            </a:r>
            <a:r>
              <a:rPr sz="1600" spc="-10" dirty="0">
                <a:solidFill>
                  <a:srgbClr val="002052"/>
                </a:solidFill>
                <a:latin typeface="Arial"/>
                <a:cs typeface="Arial"/>
              </a:rPr>
              <a:t>from</a:t>
            </a:r>
            <a:r>
              <a:rPr sz="1600" spc="60" dirty="0">
                <a:solidFill>
                  <a:srgbClr val="002052"/>
                </a:solidFill>
                <a:latin typeface="Times New Roman"/>
                <a:cs typeface="Times New Roman"/>
              </a:rPr>
              <a:t> </a:t>
            </a:r>
            <a:r>
              <a:rPr sz="1600" spc="-15" dirty="0">
                <a:solidFill>
                  <a:srgbClr val="002052"/>
                </a:solidFill>
                <a:latin typeface="Arial"/>
                <a:cs typeface="Arial"/>
              </a:rPr>
              <a:t>S</a:t>
            </a:r>
            <a:r>
              <a:rPr sz="1600" dirty="0">
                <a:solidFill>
                  <a:srgbClr val="002052"/>
                </a:solidFill>
                <a:latin typeface="Arial"/>
                <a:cs typeface="Arial"/>
              </a:rPr>
              <a:t>i</a:t>
            </a:r>
            <a:r>
              <a:rPr sz="1600" spc="-5" dirty="0">
                <a:solidFill>
                  <a:srgbClr val="002052"/>
                </a:solidFill>
                <a:latin typeface="Arial"/>
                <a:cs typeface="Arial"/>
              </a:rPr>
              <a:t>lic</a:t>
            </a:r>
            <a:r>
              <a:rPr sz="1600" spc="-15" dirty="0">
                <a:solidFill>
                  <a:srgbClr val="002052"/>
                </a:solidFill>
                <a:latin typeface="Arial"/>
                <a:cs typeface="Arial"/>
              </a:rPr>
              <a:t>o</a:t>
            </a:r>
            <a:r>
              <a:rPr sz="1600" spc="-10" dirty="0">
                <a:solidFill>
                  <a:srgbClr val="002052"/>
                </a:solidFill>
                <a:latin typeface="Arial"/>
                <a:cs typeface="Arial"/>
              </a:rPr>
              <a:t>n</a:t>
            </a:r>
            <a:r>
              <a:rPr sz="1600" spc="20" dirty="0">
                <a:solidFill>
                  <a:srgbClr val="002052"/>
                </a:solidFill>
                <a:latin typeface="Times New Roman"/>
                <a:cs typeface="Times New Roman"/>
              </a:rPr>
              <a:t> </a:t>
            </a:r>
            <a:r>
              <a:rPr sz="1600" spc="-15" dirty="0">
                <a:solidFill>
                  <a:srgbClr val="002052"/>
                </a:solidFill>
                <a:latin typeface="Arial"/>
                <a:cs typeface="Arial"/>
              </a:rPr>
              <a:t>La</a:t>
            </a:r>
            <a:r>
              <a:rPr sz="1600" spc="-10" dirty="0">
                <a:solidFill>
                  <a:srgbClr val="002052"/>
                </a:solidFill>
                <a:latin typeface="Arial"/>
                <a:cs typeface="Arial"/>
              </a:rPr>
              <a:t>b</a:t>
            </a:r>
            <a:r>
              <a:rPr sz="1600" spc="40" dirty="0">
                <a:solidFill>
                  <a:srgbClr val="002052"/>
                </a:solidFill>
                <a:latin typeface="Times New Roman"/>
                <a:cs typeface="Times New Roman"/>
              </a:rPr>
              <a:t> </a:t>
            </a:r>
            <a:r>
              <a:rPr sz="1600" spc="-10" dirty="0">
                <a:solidFill>
                  <a:srgbClr val="002052"/>
                </a:solidFill>
                <a:latin typeface="Arial"/>
                <a:cs typeface="Arial"/>
              </a:rPr>
              <a:t>requires</a:t>
            </a:r>
            <a:r>
              <a:rPr sz="1600" spc="55" dirty="0">
                <a:solidFill>
                  <a:srgbClr val="002052"/>
                </a:solidFill>
                <a:latin typeface="Times New Roman"/>
                <a:cs typeface="Times New Roman"/>
              </a:rPr>
              <a:t> </a:t>
            </a:r>
            <a:r>
              <a:rPr sz="1600" spc="-10" dirty="0">
                <a:solidFill>
                  <a:srgbClr val="002052"/>
                </a:solidFill>
                <a:latin typeface="Arial"/>
                <a:cs typeface="Arial"/>
              </a:rPr>
              <a:t>to</a:t>
            </a:r>
            <a:r>
              <a:rPr sz="1600" spc="-5" dirty="0">
                <a:solidFill>
                  <a:srgbClr val="002052"/>
                </a:solidFill>
                <a:latin typeface="Times New Roman"/>
                <a:cs typeface="Times New Roman"/>
              </a:rPr>
              <a:t> </a:t>
            </a:r>
            <a:r>
              <a:rPr sz="1600" spc="-5" dirty="0">
                <a:solidFill>
                  <a:srgbClr val="002052"/>
                </a:solidFill>
                <a:latin typeface="Arial"/>
                <a:cs typeface="Arial"/>
              </a:rPr>
              <a:t>i</a:t>
            </a:r>
            <a:r>
              <a:rPr sz="1600" spc="-15" dirty="0">
                <a:solidFill>
                  <a:srgbClr val="002052"/>
                </a:solidFill>
                <a:latin typeface="Arial"/>
                <a:cs typeface="Arial"/>
              </a:rPr>
              <a:t>n</a:t>
            </a:r>
            <a:r>
              <a:rPr sz="1600" spc="-10" dirty="0">
                <a:solidFill>
                  <a:srgbClr val="002052"/>
                </a:solidFill>
                <a:latin typeface="Arial"/>
                <a:cs typeface="Arial"/>
              </a:rPr>
              <a:t>stall</a:t>
            </a:r>
            <a:r>
              <a:rPr sz="1600" spc="20" dirty="0">
                <a:solidFill>
                  <a:srgbClr val="002052"/>
                </a:solidFill>
                <a:latin typeface="Times New Roman"/>
                <a:cs typeface="Times New Roman"/>
              </a:rPr>
              <a:t> </a:t>
            </a:r>
            <a:r>
              <a:rPr sz="1600" spc="-10" dirty="0">
                <a:solidFill>
                  <a:srgbClr val="002052"/>
                </a:solidFill>
                <a:latin typeface="Arial"/>
                <a:cs typeface="Arial"/>
              </a:rPr>
              <a:t>the</a:t>
            </a:r>
            <a:r>
              <a:rPr sz="1600" spc="55" dirty="0">
                <a:solidFill>
                  <a:srgbClr val="002052"/>
                </a:solidFill>
                <a:latin typeface="Times New Roman"/>
                <a:cs typeface="Times New Roman"/>
              </a:rPr>
              <a:t> </a:t>
            </a:r>
            <a:r>
              <a:rPr sz="1600" spc="-10" dirty="0">
                <a:solidFill>
                  <a:srgbClr val="002052"/>
                </a:solidFill>
                <a:latin typeface="Arial"/>
                <a:cs typeface="Arial"/>
              </a:rPr>
              <a:t>c</a:t>
            </a:r>
            <a:r>
              <a:rPr sz="1600" spc="-15" dirty="0">
                <a:solidFill>
                  <a:srgbClr val="002052"/>
                </a:solidFill>
                <a:latin typeface="Arial"/>
                <a:cs typeface="Arial"/>
              </a:rPr>
              <a:t>or</a:t>
            </a:r>
            <a:r>
              <a:rPr sz="1600" spc="-20" dirty="0">
                <a:solidFill>
                  <a:srgbClr val="002052"/>
                </a:solidFill>
                <a:latin typeface="Arial"/>
                <a:cs typeface="Arial"/>
              </a:rPr>
              <a:t>r</a:t>
            </a:r>
            <a:r>
              <a:rPr sz="1600" spc="-15" dirty="0">
                <a:solidFill>
                  <a:srgbClr val="002052"/>
                </a:solidFill>
                <a:latin typeface="Arial"/>
                <a:cs typeface="Arial"/>
              </a:rPr>
              <a:t>e</a:t>
            </a:r>
            <a:r>
              <a:rPr sz="1600" spc="-10" dirty="0">
                <a:solidFill>
                  <a:srgbClr val="002052"/>
                </a:solidFill>
                <a:latin typeface="Arial"/>
                <a:cs typeface="Arial"/>
              </a:rPr>
              <a:t>s</a:t>
            </a:r>
            <a:r>
              <a:rPr sz="1600" spc="-15" dirty="0">
                <a:solidFill>
                  <a:srgbClr val="002052"/>
                </a:solidFill>
                <a:latin typeface="Arial"/>
                <a:cs typeface="Arial"/>
              </a:rPr>
              <a:t>ponden</a:t>
            </a:r>
            <a:r>
              <a:rPr sz="1600" spc="-5" dirty="0">
                <a:solidFill>
                  <a:srgbClr val="002052"/>
                </a:solidFill>
                <a:latin typeface="Arial"/>
                <a:cs typeface="Arial"/>
              </a:rPr>
              <a:t>t</a:t>
            </a:r>
            <a:r>
              <a:rPr sz="1600" spc="70" dirty="0">
                <a:solidFill>
                  <a:srgbClr val="002052"/>
                </a:solidFill>
                <a:latin typeface="Times New Roman"/>
                <a:cs typeface="Times New Roman"/>
              </a:rPr>
              <a:t> </a:t>
            </a:r>
            <a:r>
              <a:rPr sz="1600" spc="-15" dirty="0">
                <a:solidFill>
                  <a:srgbClr val="002052"/>
                </a:solidFill>
                <a:latin typeface="Arial"/>
                <a:cs typeface="Arial"/>
              </a:rPr>
              <a:t>dri</a:t>
            </a:r>
            <a:r>
              <a:rPr sz="1600" spc="-5" dirty="0">
                <a:solidFill>
                  <a:srgbClr val="002052"/>
                </a:solidFill>
                <a:latin typeface="Arial"/>
                <a:cs typeface="Arial"/>
              </a:rPr>
              <a:t>v</a:t>
            </a:r>
            <a:r>
              <a:rPr sz="1600" spc="-15" dirty="0">
                <a:solidFill>
                  <a:srgbClr val="002052"/>
                </a:solidFill>
                <a:latin typeface="Arial"/>
                <a:cs typeface="Arial"/>
              </a:rPr>
              <a:t>e</a:t>
            </a:r>
            <a:r>
              <a:rPr sz="1600" spc="-10" dirty="0">
                <a:solidFill>
                  <a:srgbClr val="002052"/>
                </a:solidFill>
                <a:latin typeface="Arial"/>
                <a:cs typeface="Arial"/>
              </a:rPr>
              <a:t>r</a:t>
            </a:r>
            <a:r>
              <a:rPr sz="1600" spc="40" dirty="0">
                <a:solidFill>
                  <a:srgbClr val="002052"/>
                </a:solidFill>
                <a:latin typeface="Times New Roman"/>
                <a:cs typeface="Times New Roman"/>
              </a:rPr>
              <a:t> </a:t>
            </a:r>
            <a:r>
              <a:rPr sz="1600" spc="-15" dirty="0">
                <a:solidFill>
                  <a:srgbClr val="002052"/>
                </a:solidFill>
                <a:latin typeface="Arial"/>
                <a:cs typeface="Arial"/>
              </a:rPr>
              <a:t>o</a:t>
            </a:r>
            <a:r>
              <a:rPr sz="1600" spc="-10" dirty="0">
                <a:solidFill>
                  <a:srgbClr val="002052"/>
                </a:solidFill>
                <a:latin typeface="Arial"/>
                <a:cs typeface="Arial"/>
              </a:rPr>
              <a:t>n</a:t>
            </a:r>
            <a:r>
              <a:rPr sz="1600" spc="50" dirty="0">
                <a:solidFill>
                  <a:srgbClr val="002052"/>
                </a:solidFill>
                <a:latin typeface="Times New Roman"/>
                <a:cs typeface="Times New Roman"/>
              </a:rPr>
              <a:t> </a:t>
            </a:r>
            <a:r>
              <a:rPr sz="1600" spc="-30" dirty="0">
                <a:solidFill>
                  <a:srgbClr val="002052"/>
                </a:solidFill>
                <a:latin typeface="Arial"/>
                <a:cs typeface="Arial"/>
              </a:rPr>
              <a:t>y</a:t>
            </a:r>
            <a:r>
              <a:rPr sz="1600" spc="-15" dirty="0">
                <a:solidFill>
                  <a:srgbClr val="002052"/>
                </a:solidFill>
                <a:latin typeface="Arial"/>
                <a:cs typeface="Arial"/>
              </a:rPr>
              <a:t>ou</a:t>
            </a:r>
            <a:r>
              <a:rPr sz="1600" spc="-10" dirty="0">
                <a:solidFill>
                  <a:srgbClr val="002052"/>
                </a:solidFill>
                <a:latin typeface="Arial"/>
                <a:cs typeface="Arial"/>
              </a:rPr>
              <a:t>r</a:t>
            </a:r>
            <a:r>
              <a:rPr sz="1600" spc="75" dirty="0">
                <a:solidFill>
                  <a:srgbClr val="002052"/>
                </a:solidFill>
                <a:latin typeface="Times New Roman"/>
                <a:cs typeface="Times New Roman"/>
              </a:rPr>
              <a:t> </a:t>
            </a:r>
            <a:r>
              <a:rPr sz="1600" spc="-15" dirty="0">
                <a:solidFill>
                  <a:srgbClr val="002052"/>
                </a:solidFill>
                <a:latin typeface="Arial"/>
                <a:cs typeface="Arial"/>
              </a:rPr>
              <a:t>PC</a:t>
            </a:r>
            <a:endParaRPr sz="1600" dirty="0">
              <a:latin typeface="Arial"/>
              <a:cs typeface="Arial"/>
            </a:endParaRPr>
          </a:p>
          <a:p>
            <a:pPr marL="190500" indent="-177800">
              <a:lnSpc>
                <a:spcPct val="100000"/>
              </a:lnSpc>
              <a:spcBef>
                <a:spcPts val="1200"/>
              </a:spcBef>
              <a:buClr>
                <a:srgbClr val="39A8DC"/>
              </a:buClr>
              <a:buFont typeface="Arial"/>
              <a:buChar char="•"/>
              <a:tabLst>
                <a:tab pos="191135" algn="l"/>
              </a:tabLst>
            </a:pPr>
            <a:r>
              <a:rPr sz="1600" spc="-15" dirty="0">
                <a:solidFill>
                  <a:srgbClr val="002052"/>
                </a:solidFill>
                <a:latin typeface="Arial"/>
                <a:cs typeface="Arial"/>
              </a:rPr>
              <a:t>SMD</a:t>
            </a:r>
            <a:r>
              <a:rPr sz="1600" spc="40" dirty="0">
                <a:solidFill>
                  <a:srgbClr val="002052"/>
                </a:solidFill>
                <a:latin typeface="Times New Roman"/>
                <a:cs typeface="Times New Roman"/>
              </a:rPr>
              <a:t> </a:t>
            </a:r>
            <a:r>
              <a:rPr sz="1600" spc="-15" dirty="0">
                <a:solidFill>
                  <a:srgbClr val="002052"/>
                </a:solidFill>
                <a:latin typeface="Arial"/>
                <a:cs typeface="Arial"/>
              </a:rPr>
              <a:t>antenn</a:t>
            </a:r>
            <a:r>
              <a:rPr sz="1600" spc="-10" dirty="0">
                <a:solidFill>
                  <a:srgbClr val="002052"/>
                </a:solidFill>
                <a:latin typeface="Arial"/>
                <a:cs typeface="Arial"/>
              </a:rPr>
              <a:t>a</a:t>
            </a:r>
            <a:r>
              <a:rPr sz="1600" spc="55" dirty="0">
                <a:solidFill>
                  <a:srgbClr val="002052"/>
                </a:solidFill>
                <a:latin typeface="Times New Roman"/>
                <a:cs typeface="Times New Roman"/>
              </a:rPr>
              <a:t> </a:t>
            </a:r>
            <a:r>
              <a:rPr sz="1600" spc="-15" dirty="0">
                <a:solidFill>
                  <a:srgbClr val="002052"/>
                </a:solidFill>
                <a:latin typeface="Arial"/>
                <a:cs typeface="Arial"/>
              </a:rPr>
              <a:t>an</a:t>
            </a:r>
            <a:r>
              <a:rPr sz="1600" spc="-10" dirty="0">
                <a:solidFill>
                  <a:srgbClr val="002052"/>
                </a:solidFill>
                <a:latin typeface="Arial"/>
                <a:cs typeface="Arial"/>
              </a:rPr>
              <a:t>d</a:t>
            </a:r>
            <a:r>
              <a:rPr sz="1600" spc="40" dirty="0">
                <a:solidFill>
                  <a:srgbClr val="002052"/>
                </a:solidFill>
                <a:latin typeface="Times New Roman"/>
                <a:cs typeface="Times New Roman"/>
              </a:rPr>
              <a:t> </a:t>
            </a:r>
            <a:r>
              <a:rPr sz="1600" spc="-10" dirty="0">
                <a:solidFill>
                  <a:srgbClr val="002052"/>
                </a:solidFill>
                <a:latin typeface="Arial"/>
                <a:cs typeface="Arial"/>
              </a:rPr>
              <a:t>res</a:t>
            </a:r>
            <a:r>
              <a:rPr sz="1600" spc="-15" dirty="0">
                <a:solidFill>
                  <a:srgbClr val="002052"/>
                </a:solidFill>
                <a:latin typeface="Arial"/>
                <a:cs typeface="Arial"/>
              </a:rPr>
              <a:t>e</a:t>
            </a:r>
            <a:r>
              <a:rPr sz="1600" spc="-5" dirty="0">
                <a:solidFill>
                  <a:srgbClr val="002052"/>
                </a:solidFill>
                <a:latin typeface="Arial"/>
                <a:cs typeface="Arial"/>
              </a:rPr>
              <a:t>t</a:t>
            </a:r>
            <a:r>
              <a:rPr sz="1600" spc="65" dirty="0">
                <a:solidFill>
                  <a:srgbClr val="002052"/>
                </a:solidFill>
                <a:latin typeface="Times New Roman"/>
                <a:cs typeface="Times New Roman"/>
              </a:rPr>
              <a:t> </a:t>
            </a:r>
            <a:r>
              <a:rPr sz="1600" spc="-15" dirty="0">
                <a:solidFill>
                  <a:srgbClr val="002052"/>
                </a:solidFill>
                <a:latin typeface="Arial"/>
                <a:cs typeface="Arial"/>
              </a:rPr>
              <a:t>butto</a:t>
            </a:r>
            <a:r>
              <a:rPr sz="1600" spc="-10" dirty="0">
                <a:solidFill>
                  <a:srgbClr val="002052"/>
                </a:solidFill>
                <a:latin typeface="Arial"/>
                <a:cs typeface="Arial"/>
              </a:rPr>
              <a:t>n</a:t>
            </a:r>
            <a:r>
              <a:rPr sz="1600" spc="60" dirty="0">
                <a:solidFill>
                  <a:srgbClr val="002052"/>
                </a:solidFill>
                <a:latin typeface="Times New Roman"/>
                <a:cs typeface="Times New Roman"/>
              </a:rPr>
              <a:t> </a:t>
            </a:r>
            <a:r>
              <a:rPr sz="1600" spc="-15" dirty="0" smtClean="0">
                <a:solidFill>
                  <a:srgbClr val="002052"/>
                </a:solidFill>
                <a:latin typeface="Arial"/>
                <a:cs typeface="Arial"/>
              </a:rPr>
              <a:t>o</a:t>
            </a:r>
            <a:r>
              <a:rPr sz="1600" dirty="0" smtClean="0">
                <a:solidFill>
                  <a:srgbClr val="002052"/>
                </a:solidFill>
                <a:latin typeface="Arial"/>
                <a:cs typeface="Arial"/>
              </a:rPr>
              <a:t>n</a:t>
            </a:r>
            <a:r>
              <a:rPr sz="1600" spc="-15" dirty="0" smtClean="0">
                <a:solidFill>
                  <a:srgbClr val="002052"/>
                </a:solidFill>
                <a:latin typeface="Arial"/>
                <a:cs typeface="Arial"/>
              </a:rPr>
              <a:t>-board</a:t>
            </a:r>
            <a:endParaRPr sz="1600" dirty="0">
              <a:latin typeface="Arial"/>
              <a:cs typeface="Arial"/>
            </a:endParaRPr>
          </a:p>
        </p:txBody>
      </p:sp>
      <p:sp>
        <p:nvSpPr>
          <p:cNvPr id="10" name="object 10"/>
          <p:cNvSpPr txBox="1"/>
          <p:nvPr/>
        </p:nvSpPr>
        <p:spPr>
          <a:xfrm>
            <a:off x="994282" y="3861383"/>
            <a:ext cx="2980690" cy="939800"/>
          </a:xfrm>
          <a:prstGeom prst="rect">
            <a:avLst/>
          </a:prstGeom>
        </p:spPr>
        <p:txBody>
          <a:bodyPr vert="horz" wrap="square" lIns="0" tIns="0" rIns="0" bIns="0" rtlCol="0">
            <a:spAutoFit/>
          </a:bodyPr>
          <a:lstStyle/>
          <a:p>
            <a:pPr marL="12700">
              <a:lnSpc>
                <a:spcPct val="100000"/>
              </a:lnSpc>
            </a:pPr>
            <a:r>
              <a:rPr sz="1000" i="1" spc="-15" dirty="0">
                <a:solidFill>
                  <a:srgbClr val="12225B"/>
                </a:solidFill>
                <a:latin typeface="Arial"/>
                <a:cs typeface="Arial"/>
              </a:rPr>
              <a:t>H</a:t>
            </a:r>
            <a:r>
              <a:rPr sz="1000" i="1" dirty="0">
                <a:solidFill>
                  <a:srgbClr val="12225B"/>
                </a:solidFill>
                <a:latin typeface="Arial"/>
                <a:cs typeface="Arial"/>
              </a:rPr>
              <a:t>y</a:t>
            </a:r>
            <a:r>
              <a:rPr sz="1000" i="1" spc="-15" dirty="0">
                <a:solidFill>
                  <a:srgbClr val="12225B"/>
                </a:solidFill>
                <a:latin typeface="Arial"/>
                <a:cs typeface="Arial"/>
              </a:rPr>
              <a:t>pe</a:t>
            </a:r>
            <a:r>
              <a:rPr sz="1000" i="1" spc="-5" dirty="0">
                <a:solidFill>
                  <a:srgbClr val="12225B"/>
                </a:solidFill>
                <a:latin typeface="Arial"/>
                <a:cs typeface="Arial"/>
              </a:rPr>
              <a:t>rT</a:t>
            </a:r>
            <a:r>
              <a:rPr sz="1000" i="1" spc="-10" dirty="0">
                <a:solidFill>
                  <a:srgbClr val="12225B"/>
                </a:solidFill>
                <a:latin typeface="Arial"/>
                <a:cs typeface="Arial"/>
              </a:rPr>
              <a:t>ermina</a:t>
            </a:r>
            <a:r>
              <a:rPr sz="1000" i="1" spc="-5" dirty="0">
                <a:solidFill>
                  <a:srgbClr val="12225B"/>
                </a:solidFill>
                <a:latin typeface="Arial"/>
                <a:cs typeface="Arial"/>
              </a:rPr>
              <a:t>l</a:t>
            </a:r>
            <a:r>
              <a:rPr sz="1000" i="1" spc="40" dirty="0">
                <a:solidFill>
                  <a:srgbClr val="12225B"/>
                </a:solidFill>
                <a:latin typeface="Times New Roman"/>
                <a:cs typeface="Times New Roman"/>
              </a:rPr>
              <a:t> </a:t>
            </a:r>
            <a:r>
              <a:rPr sz="1000" i="1" spc="-15" dirty="0">
                <a:solidFill>
                  <a:srgbClr val="12225B"/>
                </a:solidFill>
                <a:latin typeface="Arial"/>
                <a:cs typeface="Arial"/>
              </a:rPr>
              <a:t>o</a:t>
            </a:r>
            <a:r>
              <a:rPr sz="1000" i="1" spc="-5" dirty="0">
                <a:solidFill>
                  <a:srgbClr val="12225B"/>
                </a:solidFill>
                <a:latin typeface="Arial"/>
                <a:cs typeface="Arial"/>
              </a:rPr>
              <a:t>r</a:t>
            </a:r>
            <a:r>
              <a:rPr sz="1000" i="1" spc="25" dirty="0">
                <a:solidFill>
                  <a:srgbClr val="12225B"/>
                </a:solidFill>
                <a:latin typeface="Times New Roman"/>
                <a:cs typeface="Times New Roman"/>
              </a:rPr>
              <a:t> </a:t>
            </a:r>
            <a:r>
              <a:rPr sz="1000" i="1" dirty="0">
                <a:solidFill>
                  <a:srgbClr val="12225B"/>
                </a:solidFill>
                <a:latin typeface="Arial"/>
                <a:cs typeface="Arial"/>
              </a:rPr>
              <a:t>s</a:t>
            </a:r>
            <a:r>
              <a:rPr sz="1000" i="1" spc="-15" dirty="0">
                <a:solidFill>
                  <a:srgbClr val="12225B"/>
                </a:solidFill>
                <a:latin typeface="Arial"/>
                <a:cs typeface="Arial"/>
              </a:rPr>
              <a:t>i</a:t>
            </a:r>
            <a:r>
              <a:rPr sz="1000" i="1" spc="-10" dirty="0">
                <a:solidFill>
                  <a:srgbClr val="12225B"/>
                </a:solidFill>
                <a:latin typeface="Arial"/>
                <a:cs typeface="Arial"/>
              </a:rPr>
              <a:t>m</a:t>
            </a:r>
            <a:r>
              <a:rPr sz="1000" i="1" spc="-15" dirty="0">
                <a:solidFill>
                  <a:srgbClr val="12225B"/>
                </a:solidFill>
                <a:latin typeface="Arial"/>
                <a:cs typeface="Arial"/>
              </a:rPr>
              <a:t>il</a:t>
            </a:r>
            <a:r>
              <a:rPr sz="1000" i="1" spc="-10" dirty="0">
                <a:solidFill>
                  <a:srgbClr val="12225B"/>
                </a:solidFill>
                <a:latin typeface="Arial"/>
                <a:cs typeface="Arial"/>
              </a:rPr>
              <a:t>ar</a:t>
            </a:r>
            <a:endParaRPr sz="1000">
              <a:latin typeface="Arial"/>
              <a:cs typeface="Arial"/>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1698625">
              <a:lnSpc>
                <a:spcPct val="100000"/>
              </a:lnSpc>
              <a:spcBef>
                <a:spcPts val="595"/>
              </a:spcBef>
            </a:pPr>
            <a:r>
              <a:rPr sz="1000" spc="-15" dirty="0">
                <a:solidFill>
                  <a:srgbClr val="12225B"/>
                </a:solidFill>
                <a:latin typeface="Arial"/>
                <a:cs typeface="Arial"/>
              </a:rPr>
              <a:t>A</a:t>
            </a:r>
            <a:r>
              <a:rPr sz="1000" spc="-10" dirty="0">
                <a:solidFill>
                  <a:srgbClr val="12225B"/>
                </a:solidFill>
                <a:latin typeface="Arial"/>
                <a:cs typeface="Arial"/>
              </a:rPr>
              <a:t>T</a:t>
            </a:r>
            <a:r>
              <a:rPr sz="1000" spc="25" dirty="0">
                <a:solidFill>
                  <a:srgbClr val="12225B"/>
                </a:solidFill>
                <a:latin typeface="Times New Roman"/>
                <a:cs typeface="Times New Roman"/>
              </a:rPr>
              <a:t> </a:t>
            </a:r>
            <a:r>
              <a:rPr sz="1000" spc="-15" dirty="0">
                <a:solidFill>
                  <a:srgbClr val="12225B"/>
                </a:solidFill>
                <a:latin typeface="Arial"/>
                <a:cs typeface="Arial"/>
              </a:rPr>
              <a:t>Co</a:t>
            </a:r>
            <a:r>
              <a:rPr sz="1000" spc="5" dirty="0">
                <a:solidFill>
                  <a:srgbClr val="12225B"/>
                </a:solidFill>
                <a:latin typeface="Arial"/>
                <a:cs typeface="Arial"/>
              </a:rPr>
              <a:t>mm</a:t>
            </a:r>
            <a:r>
              <a:rPr sz="1000" spc="-15" dirty="0">
                <a:solidFill>
                  <a:srgbClr val="12225B"/>
                </a:solidFill>
                <a:latin typeface="Arial"/>
                <a:cs typeface="Arial"/>
              </a:rPr>
              <a:t>and</a:t>
            </a:r>
            <a:r>
              <a:rPr sz="1000" spc="-5" dirty="0">
                <a:solidFill>
                  <a:srgbClr val="12225B"/>
                </a:solidFill>
                <a:latin typeface="Arial"/>
                <a:cs typeface="Arial"/>
              </a:rPr>
              <a:t>s/</a:t>
            </a:r>
            <a:r>
              <a:rPr sz="1000" spc="-15" dirty="0">
                <a:solidFill>
                  <a:srgbClr val="12225B"/>
                </a:solidFill>
                <a:latin typeface="Arial"/>
                <a:cs typeface="Arial"/>
              </a:rPr>
              <a:t>Even</a:t>
            </a:r>
            <a:r>
              <a:rPr sz="1000" spc="-5" dirty="0">
                <a:solidFill>
                  <a:srgbClr val="12225B"/>
                </a:solidFill>
                <a:latin typeface="Arial"/>
                <a:cs typeface="Arial"/>
              </a:rPr>
              <a:t>ts</a:t>
            </a:r>
            <a:endParaRPr sz="1000">
              <a:latin typeface="Arial"/>
              <a:cs typeface="Arial"/>
            </a:endParaRPr>
          </a:p>
          <a:p>
            <a:pPr marR="345440" algn="r">
              <a:lnSpc>
                <a:spcPct val="100000"/>
              </a:lnSpc>
              <a:spcBef>
                <a:spcPts val="840"/>
              </a:spcBef>
            </a:pPr>
            <a:r>
              <a:rPr sz="1050" b="1" dirty="0">
                <a:latin typeface="Arial"/>
                <a:cs typeface="Arial"/>
              </a:rPr>
              <a:t>VC</a:t>
            </a:r>
            <a:r>
              <a:rPr sz="1050" b="1" spc="-10" dirty="0">
                <a:latin typeface="Arial"/>
                <a:cs typeface="Arial"/>
              </a:rPr>
              <a:t>O</a:t>
            </a:r>
            <a:r>
              <a:rPr sz="1050" b="1" dirty="0">
                <a:latin typeface="Arial"/>
                <a:cs typeface="Arial"/>
              </a:rPr>
              <a:t>M</a:t>
            </a:r>
            <a:endParaRPr sz="1050">
              <a:latin typeface="Arial"/>
              <a:cs typeface="Arial"/>
            </a:endParaRPr>
          </a:p>
        </p:txBody>
      </p:sp>
      <p:sp>
        <p:nvSpPr>
          <p:cNvPr id="12" name="object 12"/>
          <p:cNvSpPr/>
          <p:nvPr/>
        </p:nvSpPr>
        <p:spPr>
          <a:xfrm>
            <a:off x="688464" y="4052148"/>
            <a:ext cx="1833371" cy="1228343"/>
          </a:xfrm>
          <a:prstGeom prst="rect">
            <a:avLst/>
          </a:prstGeom>
          <a:blipFill>
            <a:blip r:embed="rId3" cstate="print"/>
            <a:stretch>
              <a:fillRect/>
            </a:stretch>
          </a:blipFill>
        </p:spPr>
        <p:txBody>
          <a:bodyPr wrap="square" lIns="0" tIns="0" rIns="0" bIns="0" rtlCol="0"/>
          <a:lstStyle/>
          <a:p>
            <a:endParaRPr/>
          </a:p>
        </p:txBody>
      </p:sp>
      <p:sp>
        <p:nvSpPr>
          <p:cNvPr id="13" name="Rounded Rectangle 12"/>
          <p:cNvSpPr/>
          <p:nvPr/>
        </p:nvSpPr>
        <p:spPr>
          <a:xfrm>
            <a:off x="4572795" y="1013291"/>
            <a:ext cx="4413250" cy="4600575"/>
          </a:xfrm>
          <a:prstGeom prst="roundRect">
            <a:avLst>
              <a:gd name="adj" fmla="val 4709"/>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5326857" y="4788366"/>
            <a:ext cx="182563" cy="182563"/>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01407" y="1322854"/>
            <a:ext cx="3913188"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5542757" y="4742329"/>
            <a:ext cx="1004888" cy="276225"/>
          </a:xfrm>
          <a:prstGeom prst="rect">
            <a:avLst/>
          </a:prstGeom>
        </p:spPr>
        <p:txBody>
          <a:bodyPr wrap="none">
            <a:spAutoFit/>
          </a:bodyPr>
          <a:lstStyle/>
          <a:p>
            <a:pPr>
              <a:defRPr/>
            </a:pPr>
            <a:r>
              <a:rPr lang="it-IT" sz="1200" dirty="0">
                <a:solidFill>
                  <a:schemeClr val="accent4"/>
                </a:solidFill>
                <a:latin typeface="Arial" charset="0"/>
                <a:cs typeface="Arial" charset="0"/>
              </a:rPr>
              <a:t>SWPF01SA</a:t>
            </a:r>
          </a:p>
        </p:txBody>
      </p:sp>
      <p:sp>
        <p:nvSpPr>
          <p:cNvPr id="17" name="Rectangle 16"/>
          <p:cNvSpPr/>
          <p:nvPr/>
        </p:nvSpPr>
        <p:spPr>
          <a:xfrm>
            <a:off x="5326857" y="5097929"/>
            <a:ext cx="182563" cy="182562"/>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p:cNvSpPr/>
          <p:nvPr/>
        </p:nvSpPr>
        <p:spPr>
          <a:xfrm>
            <a:off x="5491957" y="5031254"/>
            <a:ext cx="2051050" cy="277812"/>
          </a:xfrm>
          <a:prstGeom prst="rect">
            <a:avLst/>
          </a:prstGeom>
        </p:spPr>
        <p:txBody>
          <a:bodyPr wrap="none">
            <a:spAutoFit/>
          </a:bodyPr>
          <a:lstStyle/>
          <a:p>
            <a:pPr>
              <a:defRPr/>
            </a:pPr>
            <a:r>
              <a:rPr lang="en-US" sz="1200" dirty="0">
                <a:solidFill>
                  <a:schemeClr val="accent4"/>
                </a:solidFill>
                <a:latin typeface="Arial" charset="0"/>
                <a:cs typeface="Arial" charset="0"/>
              </a:rPr>
              <a:t>Arduino UNO R3 connector</a:t>
            </a:r>
          </a:p>
        </p:txBody>
      </p:sp>
      <p:sp>
        <p:nvSpPr>
          <p:cNvPr id="19" name="TextBox 18"/>
          <p:cNvSpPr txBox="1"/>
          <p:nvPr/>
        </p:nvSpPr>
        <p:spPr>
          <a:xfrm>
            <a:off x="7095332" y="4745504"/>
            <a:ext cx="1885950" cy="277812"/>
          </a:xfrm>
          <a:prstGeom prst="rect">
            <a:avLst/>
          </a:prstGeom>
          <a:noFill/>
        </p:spPr>
        <p:txBody>
          <a:bodyPr>
            <a:spAutoFit/>
          </a:bodyPr>
          <a:lstStyle/>
          <a:p>
            <a:pPr>
              <a:defRPr/>
            </a:pPr>
            <a:r>
              <a:rPr lang="en-US" sz="1200" dirty="0">
                <a:solidFill>
                  <a:schemeClr val="accent4"/>
                </a:solidFill>
                <a:latin typeface="Arial" charset="0"/>
                <a:cs typeface="Arial" charset="0"/>
              </a:rPr>
              <a:t>ST Morpho connector**</a:t>
            </a:r>
          </a:p>
        </p:txBody>
      </p:sp>
      <p:sp>
        <p:nvSpPr>
          <p:cNvPr id="20" name="Rectangle 19"/>
          <p:cNvSpPr/>
          <p:nvPr/>
        </p:nvSpPr>
        <p:spPr>
          <a:xfrm>
            <a:off x="6858795" y="4801066"/>
            <a:ext cx="182562" cy="182563"/>
          </a:xfrm>
          <a:prstGeom prst="rect">
            <a:avLst/>
          </a:pr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7644487" cy="421013"/>
          </a:xfrm>
          <a:prstGeom prst="rect">
            <a:avLst/>
          </a:prstGeom>
        </p:spPr>
        <p:txBody>
          <a:bodyPr vert="horz" wrap="square" lIns="0" tIns="0" rIns="0" bIns="0" rtlCol="0">
            <a:spAutoFit/>
          </a:bodyPr>
          <a:lstStyle/>
          <a:p>
            <a:pPr marL="2571051"/>
            <a:r>
              <a:rPr spc="9" dirty="0"/>
              <a:t>L</a:t>
            </a:r>
            <a:r>
              <a:rPr spc="17" dirty="0"/>
              <a:t>a</a:t>
            </a:r>
            <a:r>
              <a:rPr spc="13" dirty="0"/>
              <a:t>b</a:t>
            </a:r>
            <a:r>
              <a:rPr spc="77" dirty="0">
                <a:latin typeface="Times New Roman"/>
                <a:cs typeface="Times New Roman"/>
              </a:rPr>
              <a:t> </a:t>
            </a:r>
            <a:r>
              <a:rPr spc="21" dirty="0"/>
              <a:t>1</a:t>
            </a:r>
            <a:r>
              <a:rPr spc="9" dirty="0"/>
              <a:t>3</a:t>
            </a:r>
            <a:r>
              <a:rPr spc="4" dirty="0"/>
              <a:t>:</a:t>
            </a:r>
            <a:r>
              <a:rPr spc="86" dirty="0">
                <a:latin typeface="Times New Roman"/>
                <a:cs typeface="Times New Roman"/>
              </a:rPr>
              <a:t> </a:t>
            </a:r>
            <a:r>
              <a:rPr spc="13" dirty="0"/>
              <a:t>Soc</a:t>
            </a:r>
            <a:r>
              <a:rPr spc="17" dirty="0"/>
              <a:t>k</a:t>
            </a:r>
            <a:r>
              <a:rPr spc="9" dirty="0"/>
              <a:t>e</a:t>
            </a:r>
            <a:r>
              <a:rPr spc="4" dirty="0"/>
              <a:t>t</a:t>
            </a:r>
            <a:r>
              <a:rPr spc="90" dirty="0">
                <a:latin typeface="Times New Roman"/>
                <a:cs typeface="Times New Roman"/>
              </a:rPr>
              <a:t> </a:t>
            </a:r>
            <a:r>
              <a:rPr spc="13" dirty="0"/>
              <a:t>Ser</a:t>
            </a:r>
            <a:r>
              <a:rPr spc="17" dirty="0"/>
              <a:t>v</a:t>
            </a:r>
            <a:r>
              <a:rPr spc="9" dirty="0"/>
              <a:t>er</a:t>
            </a:r>
            <a:r>
              <a:rPr spc="97" dirty="0">
                <a:latin typeface="Times New Roman"/>
                <a:cs typeface="Times New Roman"/>
              </a:rPr>
              <a:t> </a:t>
            </a:r>
            <a:r>
              <a:rPr spc="13" dirty="0"/>
              <a:t>–</a:t>
            </a:r>
            <a:r>
              <a:rPr spc="86" dirty="0">
                <a:latin typeface="Times New Roman"/>
                <a:cs typeface="Times New Roman"/>
              </a:rPr>
              <a:t> </a:t>
            </a:r>
            <a:r>
              <a:rPr spc="9" dirty="0"/>
              <a:t>tu</a:t>
            </a:r>
            <a:r>
              <a:rPr spc="17" dirty="0"/>
              <a:t>r</a:t>
            </a:r>
            <a:r>
              <a:rPr spc="13" dirty="0"/>
              <a:t>n</a:t>
            </a:r>
            <a:r>
              <a:rPr spc="77" dirty="0">
                <a:latin typeface="Times New Roman"/>
                <a:cs typeface="Times New Roman"/>
              </a:rPr>
              <a:t> </a:t>
            </a:r>
            <a:r>
              <a:rPr spc="21" dirty="0"/>
              <a:t>o</a:t>
            </a:r>
            <a:r>
              <a:rPr spc="-43" dirty="0"/>
              <a:t>f</a:t>
            </a:r>
            <a:r>
              <a:rPr dirty="0"/>
              <a:t>f</a:t>
            </a:r>
          </a:p>
        </p:txBody>
      </p:sp>
      <p:sp>
        <p:nvSpPr>
          <p:cNvPr id="4" name="object 4"/>
          <p:cNvSpPr txBox="1"/>
          <p:nvPr/>
        </p:nvSpPr>
        <p:spPr>
          <a:xfrm>
            <a:off x="771347" y="1322189"/>
            <a:ext cx="3621762" cy="881652"/>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496" spc="-60" dirty="0">
                <a:solidFill>
                  <a:srgbClr val="192450"/>
                </a:solidFill>
                <a:latin typeface="Arial"/>
                <a:cs typeface="Arial"/>
              </a:rPr>
              <a:t>T</a:t>
            </a:r>
            <a:r>
              <a:rPr sz="1496" spc="-4" dirty="0">
                <a:solidFill>
                  <a:srgbClr val="192450"/>
                </a:solidFill>
                <a:latin typeface="Arial"/>
                <a:cs typeface="Arial"/>
              </a:rPr>
              <a:t>ur</a:t>
            </a:r>
            <a:r>
              <a:rPr sz="1496" dirty="0">
                <a:solidFill>
                  <a:srgbClr val="192450"/>
                </a:solidFill>
                <a:latin typeface="Arial"/>
                <a:cs typeface="Arial"/>
              </a:rPr>
              <a:t>n</a:t>
            </a:r>
            <a:r>
              <a:rPr sz="1496" spc="56" dirty="0">
                <a:solidFill>
                  <a:srgbClr val="192450"/>
                </a:solidFill>
                <a:latin typeface="Times New Roman"/>
                <a:cs typeface="Times New Roman"/>
              </a:rPr>
              <a:t> </a:t>
            </a:r>
            <a:r>
              <a:rPr sz="1496" spc="-9" dirty="0">
                <a:solidFill>
                  <a:srgbClr val="192450"/>
                </a:solidFill>
                <a:latin typeface="Arial"/>
                <a:cs typeface="Arial"/>
              </a:rPr>
              <a:t>O</a:t>
            </a:r>
            <a:r>
              <a:rPr sz="1496" dirty="0">
                <a:solidFill>
                  <a:srgbClr val="192450"/>
                </a:solidFill>
                <a:latin typeface="Arial"/>
                <a:cs typeface="Arial"/>
              </a:rPr>
              <a:t>FF</a:t>
            </a:r>
            <a:r>
              <a:rPr sz="1496" spc="68" dirty="0">
                <a:solidFill>
                  <a:srgbClr val="192450"/>
                </a:solidFill>
                <a:latin typeface="Times New Roman"/>
                <a:cs typeface="Times New Roman"/>
              </a:rPr>
              <a:t> </a:t>
            </a:r>
            <a:r>
              <a:rPr sz="1496" dirty="0">
                <a:solidFill>
                  <a:srgbClr val="192450"/>
                </a:solidFill>
                <a:latin typeface="Arial"/>
                <a:cs typeface="Arial"/>
              </a:rPr>
              <a:t>the</a:t>
            </a:r>
            <a:r>
              <a:rPr sz="1496" spc="51" dirty="0">
                <a:solidFill>
                  <a:srgbClr val="192450"/>
                </a:solidFill>
                <a:latin typeface="Times New Roman"/>
                <a:cs typeface="Times New Roman"/>
              </a:rPr>
              <a:t> </a:t>
            </a:r>
            <a:r>
              <a:rPr sz="1496" dirty="0">
                <a:solidFill>
                  <a:srgbClr val="192450"/>
                </a:solidFill>
                <a:latin typeface="Arial"/>
                <a:cs typeface="Arial"/>
              </a:rPr>
              <a:t>So</a:t>
            </a:r>
            <a:r>
              <a:rPr sz="1496" spc="4" dirty="0">
                <a:solidFill>
                  <a:srgbClr val="192450"/>
                </a:solidFill>
                <a:latin typeface="Arial"/>
                <a:cs typeface="Arial"/>
              </a:rPr>
              <a:t>ck</a:t>
            </a:r>
            <a:r>
              <a:rPr sz="1496" spc="-4" dirty="0">
                <a:solidFill>
                  <a:srgbClr val="192450"/>
                </a:solidFill>
                <a:latin typeface="Arial"/>
                <a:cs typeface="Arial"/>
              </a:rPr>
              <a:t>e</a:t>
            </a:r>
            <a:r>
              <a:rPr sz="1496" dirty="0">
                <a:solidFill>
                  <a:srgbClr val="192450"/>
                </a:solidFill>
                <a:latin typeface="Arial"/>
                <a:cs typeface="Arial"/>
              </a:rPr>
              <a:t>t</a:t>
            </a:r>
            <a:r>
              <a:rPr sz="1496" spc="30" dirty="0">
                <a:solidFill>
                  <a:srgbClr val="192450"/>
                </a:solidFill>
                <a:latin typeface="Times New Roman"/>
                <a:cs typeface="Times New Roman"/>
              </a:rPr>
              <a:t> </a:t>
            </a:r>
            <a:r>
              <a:rPr sz="1496" dirty="0">
                <a:solidFill>
                  <a:srgbClr val="192450"/>
                </a:solidFill>
                <a:latin typeface="Arial"/>
                <a:cs typeface="Arial"/>
              </a:rPr>
              <a:t>Ser</a:t>
            </a:r>
            <a:r>
              <a:rPr sz="1496" spc="4" dirty="0">
                <a:solidFill>
                  <a:srgbClr val="192450"/>
                </a:solidFill>
                <a:latin typeface="Arial"/>
                <a:cs typeface="Arial"/>
              </a:rPr>
              <a:t>v</a:t>
            </a:r>
            <a:r>
              <a:rPr sz="1496" spc="-4" dirty="0">
                <a:solidFill>
                  <a:srgbClr val="192450"/>
                </a:solidFill>
                <a:latin typeface="Arial"/>
                <a:cs typeface="Arial"/>
              </a:rPr>
              <a:t>er</a:t>
            </a:r>
            <a:endParaRPr sz="1496">
              <a:latin typeface="Arial"/>
              <a:cs typeface="Arial"/>
            </a:endParaRPr>
          </a:p>
          <a:p>
            <a:pPr marL="525070" lvl="1" indent="-166697">
              <a:spcBef>
                <a:spcPts val="1120"/>
              </a:spcBef>
              <a:buClr>
                <a:srgbClr val="37A9DB"/>
              </a:buClr>
              <a:buFont typeface="Arial"/>
              <a:buChar char="•"/>
              <a:tabLst>
                <a:tab pos="525613" algn="l"/>
              </a:tabLst>
            </a:pPr>
            <a:r>
              <a:rPr sz="1325" spc="-81" dirty="0">
                <a:solidFill>
                  <a:srgbClr val="37A9DB"/>
                </a:solidFill>
                <a:latin typeface="Arial"/>
                <a:cs typeface="Arial"/>
              </a:rPr>
              <a:t>T</a:t>
            </a:r>
            <a:r>
              <a:rPr sz="1325" spc="-26" dirty="0">
                <a:solidFill>
                  <a:srgbClr val="37A9DB"/>
                </a:solidFill>
                <a:latin typeface="Arial"/>
                <a:cs typeface="Arial"/>
              </a:rPr>
              <a:t>y</a:t>
            </a:r>
            <a:r>
              <a:rPr sz="1325" spc="-13" dirty="0">
                <a:solidFill>
                  <a:srgbClr val="37A9DB"/>
                </a:solidFill>
                <a:latin typeface="Arial"/>
                <a:cs typeface="Arial"/>
              </a:rPr>
              <a:t>p</a:t>
            </a:r>
            <a:r>
              <a:rPr sz="1325" spc="-9" dirty="0">
                <a:solidFill>
                  <a:srgbClr val="37A9DB"/>
                </a:solidFill>
                <a:latin typeface="Arial"/>
                <a:cs typeface="Arial"/>
              </a:rPr>
              <a:t>e</a:t>
            </a:r>
            <a:r>
              <a:rPr sz="1325" spc="26" dirty="0">
                <a:solidFill>
                  <a:srgbClr val="37A9DB"/>
                </a:solidFill>
                <a:latin typeface="Times New Roman"/>
                <a:cs typeface="Times New Roman"/>
              </a:rPr>
              <a:t> </a:t>
            </a:r>
            <a:r>
              <a:rPr sz="1325" b="1" spc="-13" dirty="0">
                <a:solidFill>
                  <a:srgbClr val="37A9DB"/>
                </a:solidFill>
                <a:latin typeface="Arial"/>
                <a:cs typeface="Arial"/>
              </a:rPr>
              <a:t>at+s</a:t>
            </a:r>
            <a:r>
              <a:rPr sz="1325" b="1" spc="-4" dirty="0">
                <a:solidFill>
                  <a:srgbClr val="37A9DB"/>
                </a:solidFill>
                <a:latin typeface="Arial"/>
                <a:cs typeface="Arial"/>
              </a:rPr>
              <a:t>.</a:t>
            </a:r>
            <a:r>
              <a:rPr sz="1325" b="1" spc="13" dirty="0">
                <a:solidFill>
                  <a:srgbClr val="37A9DB"/>
                </a:solidFill>
                <a:latin typeface="Times New Roman"/>
                <a:cs typeface="Times New Roman"/>
              </a:rPr>
              <a:t> </a:t>
            </a:r>
            <a:r>
              <a:rPr sz="1325" b="1" spc="-9" dirty="0">
                <a:solidFill>
                  <a:srgbClr val="37A9DB"/>
                </a:solidFill>
                <a:latin typeface="Arial"/>
                <a:cs typeface="Arial"/>
              </a:rPr>
              <a:t>(to</a:t>
            </a:r>
            <a:r>
              <a:rPr sz="1325" b="1" spc="13" dirty="0">
                <a:solidFill>
                  <a:srgbClr val="37A9DB"/>
                </a:solidFill>
                <a:latin typeface="Times New Roman"/>
                <a:cs typeface="Times New Roman"/>
              </a:rPr>
              <a:t> </a:t>
            </a:r>
            <a:r>
              <a:rPr sz="1325" b="1" spc="-13" dirty="0">
                <a:solidFill>
                  <a:srgbClr val="37A9DB"/>
                </a:solidFill>
                <a:latin typeface="Arial"/>
                <a:cs typeface="Arial"/>
              </a:rPr>
              <a:t>e</a:t>
            </a:r>
            <a:r>
              <a:rPr sz="1325" b="1" spc="-17" dirty="0">
                <a:solidFill>
                  <a:srgbClr val="37A9DB"/>
                </a:solidFill>
                <a:latin typeface="Arial"/>
                <a:cs typeface="Arial"/>
              </a:rPr>
              <a:t>n</a:t>
            </a:r>
            <a:r>
              <a:rPr sz="1325" b="1" spc="-9" dirty="0">
                <a:solidFill>
                  <a:srgbClr val="37A9DB"/>
                </a:solidFill>
                <a:latin typeface="Arial"/>
                <a:cs typeface="Arial"/>
              </a:rPr>
              <a:t>ter</a:t>
            </a:r>
            <a:r>
              <a:rPr sz="1325" b="1" spc="21" dirty="0">
                <a:solidFill>
                  <a:srgbClr val="37A9DB"/>
                </a:solidFill>
                <a:latin typeface="Times New Roman"/>
                <a:cs typeface="Times New Roman"/>
              </a:rPr>
              <a:t> </a:t>
            </a:r>
            <a:r>
              <a:rPr sz="1325" b="1" dirty="0">
                <a:solidFill>
                  <a:srgbClr val="37A9DB"/>
                </a:solidFill>
                <a:latin typeface="Arial"/>
                <a:cs typeface="Arial"/>
              </a:rPr>
              <a:t>i</a:t>
            </a:r>
            <a:r>
              <a:rPr sz="1325" b="1" spc="-9" dirty="0">
                <a:solidFill>
                  <a:srgbClr val="37A9DB"/>
                </a:solidFill>
                <a:latin typeface="Arial"/>
                <a:cs typeface="Arial"/>
              </a:rPr>
              <a:t>n</a:t>
            </a:r>
            <a:r>
              <a:rPr sz="1325" b="1" spc="26" dirty="0">
                <a:solidFill>
                  <a:srgbClr val="37A9DB"/>
                </a:solidFill>
                <a:latin typeface="Times New Roman"/>
                <a:cs typeface="Times New Roman"/>
              </a:rPr>
              <a:t> </a:t>
            </a:r>
            <a:r>
              <a:rPr sz="1325" b="1" spc="-13" dirty="0">
                <a:solidFill>
                  <a:srgbClr val="37A9DB"/>
                </a:solidFill>
                <a:latin typeface="Arial"/>
                <a:cs typeface="Arial"/>
              </a:rPr>
              <a:t>c</a:t>
            </a:r>
            <a:r>
              <a:rPr sz="1325" b="1" spc="-17" dirty="0">
                <a:solidFill>
                  <a:srgbClr val="37A9DB"/>
                </a:solidFill>
                <a:latin typeface="Arial"/>
                <a:cs typeface="Arial"/>
              </a:rPr>
              <a:t>omman</a:t>
            </a:r>
            <a:r>
              <a:rPr sz="1325" b="1" spc="-9" dirty="0">
                <a:solidFill>
                  <a:srgbClr val="37A9DB"/>
                </a:solidFill>
                <a:latin typeface="Arial"/>
                <a:cs typeface="Arial"/>
              </a:rPr>
              <a:t>d</a:t>
            </a:r>
            <a:r>
              <a:rPr sz="1325" b="1" spc="13" dirty="0">
                <a:solidFill>
                  <a:srgbClr val="37A9DB"/>
                </a:solidFill>
                <a:latin typeface="Times New Roman"/>
                <a:cs typeface="Times New Roman"/>
              </a:rPr>
              <a:t> </a:t>
            </a:r>
            <a:r>
              <a:rPr sz="1325" b="1" spc="-17" dirty="0">
                <a:solidFill>
                  <a:srgbClr val="37A9DB"/>
                </a:solidFill>
                <a:latin typeface="Arial"/>
                <a:cs typeface="Arial"/>
              </a:rPr>
              <a:t>mod</a:t>
            </a:r>
            <a:r>
              <a:rPr sz="1325" b="1" spc="-13" dirty="0">
                <a:solidFill>
                  <a:srgbClr val="37A9DB"/>
                </a:solidFill>
                <a:latin typeface="Arial"/>
                <a:cs typeface="Arial"/>
              </a:rPr>
              <a:t>e)</a:t>
            </a:r>
            <a:endParaRPr sz="1325">
              <a:latin typeface="Arial"/>
              <a:cs typeface="Arial"/>
            </a:endParaRPr>
          </a:p>
          <a:p>
            <a:pPr marL="513667" lvl="1" indent="-168326">
              <a:spcBef>
                <a:spcPts val="842"/>
              </a:spcBef>
              <a:buClr>
                <a:srgbClr val="37A9DB"/>
              </a:buClr>
              <a:buFont typeface="Arial"/>
              <a:buChar char="•"/>
              <a:tabLst>
                <a:tab pos="513667" algn="l"/>
              </a:tabLst>
            </a:pPr>
            <a:r>
              <a:rPr sz="1325" spc="-81" dirty="0">
                <a:solidFill>
                  <a:srgbClr val="37A9DB"/>
                </a:solidFill>
                <a:latin typeface="Arial"/>
                <a:cs typeface="Arial"/>
              </a:rPr>
              <a:t>T</a:t>
            </a:r>
            <a:r>
              <a:rPr sz="1325" spc="-26" dirty="0">
                <a:solidFill>
                  <a:srgbClr val="37A9DB"/>
                </a:solidFill>
                <a:latin typeface="Arial"/>
                <a:cs typeface="Arial"/>
              </a:rPr>
              <a:t>y</a:t>
            </a:r>
            <a:r>
              <a:rPr sz="1325" spc="-13" dirty="0">
                <a:solidFill>
                  <a:srgbClr val="37A9DB"/>
                </a:solidFill>
                <a:latin typeface="Arial"/>
                <a:cs typeface="Arial"/>
              </a:rPr>
              <a:t>p</a:t>
            </a:r>
            <a:r>
              <a:rPr sz="1325" spc="-9" dirty="0">
                <a:solidFill>
                  <a:srgbClr val="37A9DB"/>
                </a:solidFill>
                <a:latin typeface="Arial"/>
                <a:cs typeface="Arial"/>
              </a:rPr>
              <a:t>e</a:t>
            </a:r>
            <a:r>
              <a:rPr sz="1325" spc="-17" dirty="0">
                <a:solidFill>
                  <a:srgbClr val="37A9DB"/>
                </a:solidFill>
                <a:latin typeface="Times New Roman"/>
                <a:cs typeface="Times New Roman"/>
              </a:rPr>
              <a:t> </a:t>
            </a:r>
            <a:r>
              <a:rPr sz="1325" b="1" spc="-158" dirty="0">
                <a:solidFill>
                  <a:srgbClr val="37A9DB"/>
                </a:solidFill>
                <a:latin typeface="Arial"/>
                <a:cs typeface="Arial"/>
              </a:rPr>
              <a:t>A</a:t>
            </a:r>
            <a:r>
              <a:rPr sz="1325" b="1" spc="-17" dirty="0">
                <a:solidFill>
                  <a:srgbClr val="37A9DB"/>
                </a:solidFill>
                <a:latin typeface="Arial"/>
                <a:cs typeface="Arial"/>
              </a:rPr>
              <a:t>T</a:t>
            </a:r>
            <a:r>
              <a:rPr sz="1325" b="1" spc="-9" dirty="0">
                <a:solidFill>
                  <a:srgbClr val="37A9DB"/>
                </a:solidFill>
                <a:latin typeface="Arial"/>
                <a:cs typeface="Arial"/>
              </a:rPr>
              <a:t>+</a:t>
            </a:r>
            <a:r>
              <a:rPr sz="1325" b="1" spc="-17" dirty="0">
                <a:solidFill>
                  <a:srgbClr val="37A9DB"/>
                </a:solidFill>
                <a:latin typeface="Arial"/>
                <a:cs typeface="Arial"/>
              </a:rPr>
              <a:t>S</a:t>
            </a:r>
            <a:r>
              <a:rPr sz="1325" b="1" dirty="0">
                <a:solidFill>
                  <a:srgbClr val="37A9DB"/>
                </a:solidFill>
                <a:latin typeface="Arial"/>
                <a:cs typeface="Arial"/>
              </a:rPr>
              <a:t>.</a:t>
            </a:r>
            <a:r>
              <a:rPr sz="1325" b="1" spc="-13" dirty="0">
                <a:solidFill>
                  <a:srgbClr val="37A9DB"/>
                </a:solidFill>
                <a:latin typeface="Arial"/>
                <a:cs typeface="Arial"/>
              </a:rPr>
              <a:t>SO</a:t>
            </a:r>
            <a:r>
              <a:rPr sz="1325" b="1" spc="-21" dirty="0">
                <a:solidFill>
                  <a:srgbClr val="37A9DB"/>
                </a:solidFill>
                <a:latin typeface="Arial"/>
                <a:cs typeface="Arial"/>
              </a:rPr>
              <a:t>CKD</a:t>
            </a:r>
            <a:r>
              <a:rPr sz="1325" b="1" spc="-9" dirty="0">
                <a:solidFill>
                  <a:srgbClr val="37A9DB"/>
                </a:solidFill>
                <a:latin typeface="Arial"/>
                <a:cs typeface="Arial"/>
              </a:rPr>
              <a:t>=0</a:t>
            </a:r>
            <a:endParaRPr sz="1325">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13</a:t>
            </a:r>
            <a:r>
              <a:rPr sz="1112" spc="4" dirty="0">
                <a:solidFill>
                  <a:srgbClr val="FFFFFF"/>
                </a:solidFill>
                <a:latin typeface="Arial"/>
                <a:cs typeface="Arial"/>
              </a:rPr>
              <a:t>7</a:t>
            </a:r>
            <a:endParaRPr sz="1112">
              <a:latin typeface="Arial"/>
              <a:cs typeface="Arial"/>
            </a:endParaRPr>
          </a:p>
        </p:txBody>
      </p:sp>
      <p:sp>
        <p:nvSpPr>
          <p:cNvPr id="6" name="object 6"/>
          <p:cNvSpPr/>
          <p:nvPr/>
        </p:nvSpPr>
        <p:spPr>
          <a:xfrm>
            <a:off x="546515" y="4440630"/>
            <a:ext cx="3664772" cy="1941742"/>
          </a:xfrm>
          <a:prstGeom prst="rect">
            <a:avLst/>
          </a:prstGeom>
          <a:blipFill>
            <a:blip r:embed="rId4" cstate="print"/>
            <a:stretch>
              <a:fillRect/>
            </a:stretch>
          </a:blipFill>
        </p:spPr>
        <p:txBody>
          <a:bodyPr wrap="square" lIns="0" tIns="0" rIns="0" bIns="0" rtlCol="0"/>
          <a:lstStyle/>
          <a:p>
            <a:endParaRPr sz="1539"/>
          </a:p>
        </p:txBody>
      </p:sp>
      <p:sp>
        <p:nvSpPr>
          <p:cNvPr id="7" name="object 7"/>
          <p:cNvSpPr/>
          <p:nvPr/>
        </p:nvSpPr>
        <p:spPr>
          <a:xfrm>
            <a:off x="522279" y="4418120"/>
            <a:ext cx="3713403" cy="1988656"/>
          </a:xfrm>
          <a:prstGeom prst="rect">
            <a:avLst/>
          </a:prstGeom>
          <a:blipFill>
            <a:blip r:embed="rId5" cstate="print"/>
            <a:stretch>
              <a:fillRect/>
            </a:stretch>
          </a:blipFill>
        </p:spPr>
        <p:txBody>
          <a:bodyPr wrap="square" lIns="0" tIns="0" rIns="0" bIns="0" rtlCol="0"/>
          <a:lstStyle/>
          <a:p>
            <a:endParaRPr sz="1539"/>
          </a:p>
        </p:txBody>
      </p:sp>
      <p:sp>
        <p:nvSpPr>
          <p:cNvPr id="8" name="object 8"/>
          <p:cNvSpPr/>
          <p:nvPr/>
        </p:nvSpPr>
        <p:spPr>
          <a:xfrm>
            <a:off x="2736372" y="4712404"/>
            <a:ext cx="1207531" cy="575761"/>
          </a:xfrm>
          <a:prstGeom prst="rect">
            <a:avLst/>
          </a:prstGeom>
          <a:blipFill>
            <a:blip r:embed="rId6" cstate="print"/>
            <a:stretch>
              <a:fillRect/>
            </a:stretch>
          </a:blipFill>
        </p:spPr>
        <p:txBody>
          <a:bodyPr wrap="square" lIns="0" tIns="0" rIns="0" bIns="0" rtlCol="0"/>
          <a:lstStyle/>
          <a:p>
            <a:endParaRPr sz="1539"/>
          </a:p>
        </p:txBody>
      </p:sp>
      <p:sp>
        <p:nvSpPr>
          <p:cNvPr id="9" name="object 9"/>
          <p:cNvSpPr/>
          <p:nvPr/>
        </p:nvSpPr>
        <p:spPr>
          <a:xfrm>
            <a:off x="1481953" y="5348185"/>
            <a:ext cx="183668" cy="183675"/>
          </a:xfrm>
          <a:prstGeom prst="rect">
            <a:avLst/>
          </a:prstGeom>
          <a:blipFill>
            <a:blip r:embed="rId7" cstate="print"/>
            <a:stretch>
              <a:fillRect/>
            </a:stretch>
          </a:blipFill>
        </p:spPr>
        <p:txBody>
          <a:bodyPr wrap="square" lIns="0" tIns="0" rIns="0" bIns="0" rtlCol="0"/>
          <a:lstStyle/>
          <a:p>
            <a:endParaRPr sz="1539"/>
          </a:p>
        </p:txBody>
      </p:sp>
      <p:sp>
        <p:nvSpPr>
          <p:cNvPr id="10" name="object 10"/>
          <p:cNvSpPr/>
          <p:nvPr/>
        </p:nvSpPr>
        <p:spPr>
          <a:xfrm>
            <a:off x="2390872" y="4750186"/>
            <a:ext cx="231810" cy="231805"/>
          </a:xfrm>
          <a:prstGeom prst="rect">
            <a:avLst/>
          </a:prstGeom>
          <a:blipFill>
            <a:blip r:embed="rId8" cstate="print"/>
            <a:stretch>
              <a:fillRect/>
            </a:stretch>
          </a:blipFill>
        </p:spPr>
        <p:txBody>
          <a:bodyPr wrap="square" lIns="0" tIns="0" rIns="0" bIns="0" rtlCol="0"/>
          <a:lstStyle/>
          <a:p>
            <a:endParaRPr sz="1539"/>
          </a:p>
        </p:txBody>
      </p:sp>
      <p:sp>
        <p:nvSpPr>
          <p:cNvPr id="11" name="object 11"/>
          <p:cNvSpPr/>
          <p:nvPr/>
        </p:nvSpPr>
        <p:spPr>
          <a:xfrm>
            <a:off x="1032039" y="5532249"/>
            <a:ext cx="367568" cy="367578"/>
          </a:xfrm>
          <a:prstGeom prst="rect">
            <a:avLst/>
          </a:prstGeom>
          <a:blipFill>
            <a:blip r:embed="rId9" cstate="print"/>
            <a:stretch>
              <a:fillRect/>
            </a:stretch>
          </a:blipFill>
        </p:spPr>
        <p:txBody>
          <a:bodyPr wrap="square" lIns="0" tIns="0" rIns="0" bIns="0" rtlCol="0"/>
          <a:lstStyle/>
          <a:p>
            <a:endParaRPr sz="1539"/>
          </a:p>
        </p:txBody>
      </p:sp>
      <p:sp>
        <p:nvSpPr>
          <p:cNvPr id="12" name="object 12"/>
          <p:cNvSpPr/>
          <p:nvPr/>
        </p:nvSpPr>
        <p:spPr>
          <a:xfrm>
            <a:off x="944451" y="3971524"/>
            <a:ext cx="1148654" cy="816383"/>
          </a:xfrm>
          <a:prstGeom prst="rect">
            <a:avLst/>
          </a:prstGeom>
          <a:blipFill>
            <a:blip r:embed="rId10" cstate="print"/>
            <a:stretch>
              <a:fillRect/>
            </a:stretch>
          </a:blipFill>
        </p:spPr>
        <p:txBody>
          <a:bodyPr wrap="square" lIns="0" tIns="0" rIns="0" bIns="0" rtlCol="0"/>
          <a:lstStyle/>
          <a:p>
            <a:endParaRPr sz="1539"/>
          </a:p>
        </p:txBody>
      </p:sp>
      <p:sp>
        <p:nvSpPr>
          <p:cNvPr id="13" name="object 13"/>
          <p:cNvSpPr/>
          <p:nvPr/>
        </p:nvSpPr>
        <p:spPr>
          <a:xfrm>
            <a:off x="944451" y="4496420"/>
            <a:ext cx="1148654" cy="623746"/>
          </a:xfrm>
          <a:prstGeom prst="rect">
            <a:avLst/>
          </a:prstGeom>
          <a:blipFill>
            <a:blip r:embed="rId11" cstate="print"/>
            <a:stretch>
              <a:fillRect/>
            </a:stretch>
          </a:blipFill>
        </p:spPr>
        <p:txBody>
          <a:bodyPr wrap="square" lIns="0" tIns="0" rIns="0" bIns="0" rtlCol="0"/>
          <a:lstStyle/>
          <a:p>
            <a:endParaRPr sz="1539"/>
          </a:p>
        </p:txBody>
      </p:sp>
      <p:sp>
        <p:nvSpPr>
          <p:cNvPr id="14" name="object 14"/>
          <p:cNvSpPr/>
          <p:nvPr/>
        </p:nvSpPr>
        <p:spPr>
          <a:xfrm>
            <a:off x="944451" y="4472591"/>
            <a:ext cx="1148654" cy="354107"/>
          </a:xfrm>
          <a:prstGeom prst="rect">
            <a:avLst/>
          </a:prstGeom>
          <a:blipFill>
            <a:blip r:embed="rId12" cstate="print"/>
            <a:stretch>
              <a:fillRect/>
            </a:stretch>
          </a:blipFill>
        </p:spPr>
        <p:txBody>
          <a:bodyPr wrap="square" lIns="0" tIns="0" rIns="0" bIns="0" rtlCol="0"/>
          <a:lstStyle/>
          <a:p>
            <a:endParaRPr sz="1539"/>
          </a:p>
        </p:txBody>
      </p:sp>
      <p:sp>
        <p:nvSpPr>
          <p:cNvPr id="15" name="object 15"/>
          <p:cNvSpPr/>
          <p:nvPr/>
        </p:nvSpPr>
        <p:spPr>
          <a:xfrm>
            <a:off x="1726626" y="4646625"/>
            <a:ext cx="119160" cy="82577"/>
          </a:xfrm>
          <a:prstGeom prst="rect">
            <a:avLst/>
          </a:prstGeom>
          <a:blipFill>
            <a:blip r:embed="rId13" cstate="print"/>
            <a:stretch>
              <a:fillRect/>
            </a:stretch>
          </a:blipFill>
        </p:spPr>
        <p:txBody>
          <a:bodyPr wrap="square" lIns="0" tIns="0" rIns="0" bIns="0" rtlCol="0"/>
          <a:lstStyle/>
          <a:p>
            <a:endParaRPr sz="1539"/>
          </a:p>
        </p:txBody>
      </p:sp>
      <p:sp>
        <p:nvSpPr>
          <p:cNvPr id="16" name="object 16"/>
          <p:cNvSpPr/>
          <p:nvPr/>
        </p:nvSpPr>
        <p:spPr>
          <a:xfrm>
            <a:off x="6200988" y="4336212"/>
            <a:ext cx="2679670" cy="2323467"/>
          </a:xfrm>
          <a:custGeom>
            <a:avLst/>
            <a:gdLst/>
            <a:ahLst/>
            <a:cxnLst/>
            <a:rect l="l" t="t" r="r" b="b"/>
            <a:pathLst>
              <a:path w="3133725" h="2717165">
                <a:moveTo>
                  <a:pt x="0" y="2716792"/>
                </a:moveTo>
                <a:lnTo>
                  <a:pt x="3133222" y="2716792"/>
                </a:lnTo>
                <a:lnTo>
                  <a:pt x="3133222" y="0"/>
                </a:lnTo>
                <a:lnTo>
                  <a:pt x="0" y="0"/>
                </a:lnTo>
                <a:lnTo>
                  <a:pt x="0" y="2716792"/>
                </a:lnTo>
                <a:close/>
              </a:path>
            </a:pathLst>
          </a:custGeom>
          <a:solidFill>
            <a:srgbClr val="E3E6EA"/>
          </a:solidFill>
        </p:spPr>
        <p:txBody>
          <a:bodyPr wrap="square" lIns="0" tIns="0" rIns="0" bIns="0" rtlCol="0"/>
          <a:lstStyle/>
          <a:p>
            <a:endParaRPr sz="1539"/>
          </a:p>
        </p:txBody>
      </p:sp>
      <p:sp>
        <p:nvSpPr>
          <p:cNvPr id="17" name="object 17"/>
          <p:cNvSpPr txBox="1"/>
          <p:nvPr/>
        </p:nvSpPr>
        <p:spPr>
          <a:xfrm>
            <a:off x="1346427" y="4434671"/>
            <a:ext cx="6858000" cy="517449"/>
          </a:xfrm>
          <a:prstGeom prst="rect">
            <a:avLst/>
          </a:prstGeom>
        </p:spPr>
        <p:txBody>
          <a:bodyPr vert="horz" wrap="square" lIns="0" tIns="0" rIns="0" bIns="0" rtlCol="0">
            <a:spAutoFit/>
          </a:bodyPr>
          <a:lstStyle/>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a:p>
            <a:pPr marL="10860">
              <a:spcBef>
                <a:spcPts val="676"/>
              </a:spcBef>
            </a:pPr>
            <a:r>
              <a:rPr sz="1667" spc="9" dirty="0">
                <a:solidFill>
                  <a:srgbClr val="636467"/>
                </a:solidFill>
                <a:latin typeface="Arial"/>
                <a:cs typeface="Arial"/>
              </a:rPr>
              <a:t>AP</a:t>
            </a:r>
            <a:endParaRPr sz="1667">
              <a:latin typeface="Arial"/>
              <a:cs typeface="Arial"/>
            </a:endParaRPr>
          </a:p>
        </p:txBody>
      </p:sp>
      <p:sp>
        <p:nvSpPr>
          <p:cNvPr id="19" name="object 19"/>
          <p:cNvSpPr txBox="1"/>
          <p:nvPr/>
        </p:nvSpPr>
        <p:spPr>
          <a:xfrm>
            <a:off x="1818886" y="5513147"/>
            <a:ext cx="1036030"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ENG-W</a:t>
            </a:r>
            <a:r>
              <a:rPr sz="1667" spc="-115" dirty="0">
                <a:solidFill>
                  <a:srgbClr val="156FB8"/>
                </a:solidFill>
                <a:latin typeface="Arial"/>
                <a:cs typeface="Arial"/>
              </a:rPr>
              <a:t>P</a:t>
            </a:r>
            <a:r>
              <a:rPr sz="1667" spc="9" dirty="0">
                <a:solidFill>
                  <a:srgbClr val="156FB8"/>
                </a:solidFill>
                <a:latin typeface="Arial"/>
                <a:cs typeface="Arial"/>
              </a:rPr>
              <a:t>A</a:t>
            </a:r>
            <a:endParaRPr sz="1667">
              <a:latin typeface="Arial"/>
              <a:cs typeface="Arial"/>
            </a:endParaRPr>
          </a:p>
        </p:txBody>
      </p:sp>
      <p:graphicFrame>
        <p:nvGraphicFramePr>
          <p:cNvPr id="18" name="object 18"/>
          <p:cNvGraphicFramePr>
            <a:graphicFrameLocks noGrp="1"/>
          </p:cNvGraphicFramePr>
          <p:nvPr/>
        </p:nvGraphicFramePr>
        <p:xfrm>
          <a:off x="6400550" y="4802861"/>
          <a:ext cx="2170958" cy="1391300"/>
        </p:xfrm>
        <a:graphic>
          <a:graphicData uri="http://schemas.openxmlformats.org/drawingml/2006/table">
            <a:tbl>
              <a:tblPr firstRow="1" bandRow="1">
                <a:tableStyleId>{2D5ABB26-0587-4C30-8999-92F81FD0307C}</a:tableStyleId>
              </a:tblPr>
              <a:tblGrid>
                <a:gridCol w="338848"/>
                <a:gridCol w="1832110"/>
              </a:tblGrid>
              <a:tr h="261298">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1130002">
                <a:tc gridSpan="2">
                  <a:txBody>
                    <a:bodyPr/>
                    <a:lstStyle/>
                    <a:p>
                      <a:pPr marL="95885">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p>
                      <a:pPr>
                        <a:lnSpc>
                          <a:spcPct val="100000"/>
                        </a:lnSpc>
                        <a:spcBef>
                          <a:spcPts val="34"/>
                        </a:spcBef>
                      </a:pPr>
                      <a:endParaRPr sz="1200">
                        <a:latin typeface="Times New Roman"/>
                        <a:cs typeface="Times New Roman"/>
                      </a:endParaRPr>
                    </a:p>
                    <a:p>
                      <a:pPr marL="95885" marR="765175">
                        <a:lnSpc>
                          <a:spcPct val="101699"/>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IND:6</a:t>
                      </a:r>
                      <a:r>
                        <a:rPr sz="1100" b="1" spc="5" dirty="0">
                          <a:solidFill>
                            <a:srgbClr val="231F20"/>
                          </a:solidFill>
                          <a:latin typeface="Calibri"/>
                          <a:cs typeface="Calibri"/>
                        </a:rPr>
                        <a:t>2</a:t>
                      </a:r>
                      <a:r>
                        <a:rPr sz="1100" b="1" dirty="0">
                          <a:solidFill>
                            <a:srgbClr val="231F20"/>
                          </a:solidFill>
                          <a:latin typeface="Calibri"/>
                          <a:cs typeface="Calibri"/>
                        </a:rPr>
                        <a:t>:Soc</a:t>
                      </a:r>
                      <a:r>
                        <a:rPr sz="1100" b="1" spc="-40" dirty="0">
                          <a:solidFill>
                            <a:srgbClr val="231F20"/>
                          </a:solidFill>
                          <a:latin typeface="Calibri"/>
                          <a:cs typeface="Calibri"/>
                        </a:rPr>
                        <a:t>k</a:t>
                      </a:r>
                      <a:r>
                        <a:rPr sz="1100" b="1" spc="-20" dirty="0">
                          <a:solidFill>
                            <a:srgbClr val="231F20"/>
                          </a:solidFill>
                          <a:latin typeface="Calibri"/>
                          <a:cs typeface="Calibri"/>
                        </a:rPr>
                        <a:t>e</a:t>
                      </a:r>
                      <a:r>
                        <a:rPr sz="1100" b="1" dirty="0">
                          <a:solidFill>
                            <a:srgbClr val="231F20"/>
                          </a:solidFill>
                          <a:latin typeface="Calibri"/>
                          <a:cs typeface="Calibri"/>
                        </a:rPr>
                        <a:t>t</a:t>
                      </a:r>
                      <a:r>
                        <a:rPr sz="1100" b="1" spc="-45" dirty="0">
                          <a:solidFill>
                            <a:srgbClr val="231F20"/>
                          </a:solidFill>
                          <a:latin typeface="Times New Roman"/>
                          <a:cs typeface="Times New Roman"/>
                        </a:rPr>
                        <a:t> </a:t>
                      </a:r>
                      <a:r>
                        <a:rPr sz="1100" b="1" spc="-5" dirty="0">
                          <a:solidFill>
                            <a:srgbClr val="231F20"/>
                          </a:solidFill>
                          <a:latin typeface="Calibri"/>
                          <a:cs typeface="Calibri"/>
                        </a:rPr>
                        <a:t>C</a:t>
                      </a:r>
                      <a:r>
                        <a:rPr sz="1100" b="1" spc="5" dirty="0">
                          <a:solidFill>
                            <a:srgbClr val="231F20"/>
                          </a:solidFill>
                          <a:latin typeface="Calibri"/>
                          <a:cs typeface="Calibri"/>
                        </a:rPr>
                        <a:t>l</a:t>
                      </a:r>
                      <a:r>
                        <a:rPr sz="1100" b="1" dirty="0">
                          <a:solidFill>
                            <a:srgbClr val="231F20"/>
                          </a:solidFill>
                          <a:latin typeface="Calibri"/>
                          <a:cs typeface="Calibri"/>
                        </a:rPr>
                        <a:t>i</a:t>
                      </a:r>
                      <a:r>
                        <a:rPr sz="1100" b="1" spc="-5" dirty="0">
                          <a:solidFill>
                            <a:srgbClr val="231F20"/>
                          </a:solidFill>
                          <a:latin typeface="Calibri"/>
                          <a:cs typeface="Calibri"/>
                        </a:rPr>
                        <a:t>e</a:t>
                      </a:r>
                      <a:r>
                        <a:rPr sz="1100" b="1" spc="-10" dirty="0">
                          <a:solidFill>
                            <a:srgbClr val="231F20"/>
                          </a:solidFill>
                          <a:latin typeface="Calibri"/>
                          <a:cs typeface="Calibri"/>
                        </a:rPr>
                        <a:t>n</a:t>
                      </a:r>
                      <a:r>
                        <a:rPr sz="1100" b="1" dirty="0">
                          <a:solidFill>
                            <a:srgbClr val="231F20"/>
                          </a:solidFill>
                          <a:latin typeface="Calibri"/>
                          <a:cs typeface="Calibri"/>
                        </a:rPr>
                        <a:t>t</a:t>
                      </a:r>
                      <a:r>
                        <a:rPr sz="1100" b="1" dirty="0">
                          <a:solidFill>
                            <a:srgbClr val="231F20"/>
                          </a:solidFill>
                          <a:latin typeface="Times New Roman"/>
                          <a:cs typeface="Times New Roman"/>
                        </a:rPr>
                        <a:t> </a:t>
                      </a:r>
                      <a:r>
                        <a:rPr sz="1100" b="1" dirty="0">
                          <a:solidFill>
                            <a:srgbClr val="231F20"/>
                          </a:solidFill>
                          <a:latin typeface="Calibri"/>
                          <a:cs typeface="Calibri"/>
                        </a:rPr>
                        <a:t>Go</a:t>
                      </a:r>
                      <a:r>
                        <a:rPr sz="1100" b="1" spc="5" dirty="0">
                          <a:solidFill>
                            <a:srgbClr val="231F20"/>
                          </a:solidFill>
                          <a:latin typeface="Calibri"/>
                          <a:cs typeface="Calibri"/>
                        </a:rPr>
                        <a:t>n</a:t>
                      </a:r>
                      <a:r>
                        <a:rPr sz="1100" b="1" spc="-5" dirty="0">
                          <a:solidFill>
                            <a:srgbClr val="231F20"/>
                          </a:solidFill>
                          <a:latin typeface="Calibri"/>
                          <a:cs typeface="Calibri"/>
                        </a:rPr>
                        <a:t>e</a:t>
                      </a:r>
                      <a:r>
                        <a:rPr sz="1100" b="1" dirty="0">
                          <a:solidFill>
                            <a:srgbClr val="231F20"/>
                          </a:solidFill>
                          <a:latin typeface="Calibri"/>
                          <a:cs typeface="Calibri"/>
                        </a:rPr>
                        <a:t>:1</a:t>
                      </a:r>
                      <a:r>
                        <a:rPr sz="1100" b="1" spc="5" dirty="0">
                          <a:solidFill>
                            <a:srgbClr val="231F20"/>
                          </a:solidFill>
                          <a:latin typeface="Calibri"/>
                          <a:cs typeface="Calibri"/>
                        </a:rPr>
                        <a:t>9</a:t>
                      </a:r>
                      <a:r>
                        <a:rPr sz="1100" b="1"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6</a:t>
                      </a:r>
                      <a:r>
                        <a:rPr sz="1100" b="1" dirty="0">
                          <a:solidFill>
                            <a:srgbClr val="231F20"/>
                          </a:solidFill>
                          <a:latin typeface="Calibri"/>
                          <a:cs typeface="Calibri"/>
                        </a:rPr>
                        <a:t>8</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0</a:t>
                      </a:r>
                      <a:r>
                        <a:rPr sz="1100" b="1" dirty="0">
                          <a:solidFill>
                            <a:srgbClr val="231F20"/>
                          </a:solidFill>
                          <a:latin typeface="Calibri"/>
                          <a:cs typeface="Calibri"/>
                        </a:rPr>
                        <a:t>2</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652336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latin typeface="Arial"/>
              <a:cs typeface="Arial"/>
            </a:endParaRPr>
          </a:p>
        </p:txBody>
      </p:sp>
    </p:spTree>
    <p:extLst>
      <p:ext uri="{BB962C8B-B14F-4D97-AF65-F5344CB8AC3E}">
        <p14:creationId xmlns:p14="http://schemas.microsoft.com/office/powerpoint/2010/main" val="3872573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5" y="615602"/>
            <a:ext cx="7409008" cy="519822"/>
          </a:xfrm>
          <a:prstGeom prst="rect">
            <a:avLst/>
          </a:prstGeom>
        </p:spPr>
        <p:txBody>
          <a:bodyPr vert="horz" wrap="square" lIns="0" tIns="0" rIns="0" bIns="0" rtlCol="0">
            <a:spAutoFit/>
          </a:bodyPr>
          <a:lstStyle/>
          <a:p>
            <a:pPr marL="2250144"/>
            <a:r>
              <a:rPr sz="3378" spc="-4" dirty="0"/>
              <a:t>La</a:t>
            </a:r>
            <a:r>
              <a:rPr sz="3378" dirty="0"/>
              <a:t>b</a:t>
            </a:r>
            <a:r>
              <a:rPr sz="3378" spc="86" dirty="0">
                <a:latin typeface="Times New Roman"/>
                <a:cs typeface="Times New Roman"/>
              </a:rPr>
              <a:t> </a:t>
            </a:r>
            <a:r>
              <a:rPr sz="3378" spc="-4" dirty="0"/>
              <a:t>14</a:t>
            </a:r>
            <a:r>
              <a:rPr sz="3378" dirty="0"/>
              <a:t>:</a:t>
            </a:r>
            <a:r>
              <a:rPr sz="3378" spc="97" dirty="0">
                <a:latin typeface="Times New Roman"/>
                <a:cs typeface="Times New Roman"/>
              </a:rPr>
              <a:t> </a:t>
            </a:r>
            <a:r>
              <a:rPr sz="3378" spc="-4" dirty="0"/>
              <a:t>Lo</a:t>
            </a:r>
            <a:r>
              <a:rPr sz="3378" dirty="0"/>
              <a:t>w</a:t>
            </a:r>
            <a:r>
              <a:rPr sz="3378" spc="97" dirty="0">
                <a:latin typeface="Times New Roman"/>
                <a:cs typeface="Times New Roman"/>
              </a:rPr>
              <a:t> </a:t>
            </a:r>
            <a:r>
              <a:rPr sz="3378" spc="-4" dirty="0"/>
              <a:t>powe</a:t>
            </a:r>
            <a:r>
              <a:rPr sz="3378" dirty="0"/>
              <a:t>r</a:t>
            </a:r>
            <a:r>
              <a:rPr sz="3378" spc="77" dirty="0">
                <a:latin typeface="Times New Roman"/>
                <a:cs typeface="Times New Roman"/>
              </a:rPr>
              <a:t> </a:t>
            </a:r>
            <a:r>
              <a:rPr sz="3378" dirty="0"/>
              <a:t>modes</a:t>
            </a:r>
            <a:endParaRPr sz="3378" dirty="0">
              <a:latin typeface="Times New Roman"/>
              <a:cs typeface="Times New Roman"/>
            </a:endParaRPr>
          </a:p>
        </p:txBody>
      </p:sp>
      <p:sp>
        <p:nvSpPr>
          <p:cNvPr id="3" name="object 3"/>
          <p:cNvSpPr txBox="1"/>
          <p:nvPr/>
        </p:nvSpPr>
        <p:spPr>
          <a:xfrm>
            <a:off x="771340" y="1482568"/>
            <a:ext cx="3929639" cy="2347117"/>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latin typeface="Arial"/>
              <a:cs typeface="Arial"/>
            </a:endParaRPr>
          </a:p>
          <a:p>
            <a:pPr marL="513667" lvl="1" indent="-168326">
              <a:spcBef>
                <a:spcPts val="569"/>
              </a:spcBef>
              <a:buClr>
                <a:srgbClr val="192450"/>
              </a:buClr>
              <a:buFont typeface="Arial"/>
              <a:buChar char="•"/>
              <a:tabLst>
                <a:tab pos="514210" algn="l"/>
              </a:tabLst>
            </a:pPr>
            <a:r>
              <a:rPr sz="1881" dirty="0">
                <a:solidFill>
                  <a:srgbClr val="37A9DB"/>
                </a:solidFill>
                <a:latin typeface="Arial"/>
                <a:cs typeface="Arial"/>
              </a:rPr>
              <a:t>Pra</a:t>
            </a:r>
            <a:r>
              <a:rPr sz="1881" spc="4" dirty="0">
                <a:solidFill>
                  <a:srgbClr val="37A9DB"/>
                </a:solidFill>
                <a:latin typeface="Arial"/>
                <a:cs typeface="Arial"/>
              </a:rPr>
              <a:t>c</a:t>
            </a:r>
            <a:r>
              <a:rPr sz="1881" dirty="0">
                <a:solidFill>
                  <a:srgbClr val="37A9DB"/>
                </a:solidFill>
                <a:latin typeface="Arial"/>
                <a:cs typeface="Arial"/>
              </a:rPr>
              <a:t>tice</a:t>
            </a:r>
            <a:r>
              <a:rPr sz="1881" spc="26" dirty="0">
                <a:solidFill>
                  <a:srgbClr val="37A9DB"/>
                </a:solidFill>
                <a:latin typeface="Times New Roman"/>
                <a:cs typeface="Times New Roman"/>
              </a:rPr>
              <a:t> </a:t>
            </a:r>
            <a:r>
              <a:rPr sz="1881" spc="-4" dirty="0">
                <a:solidFill>
                  <a:srgbClr val="37A9DB"/>
                </a:solidFill>
                <a:latin typeface="Arial"/>
                <a:cs typeface="Arial"/>
              </a:rPr>
              <a:t>wit</a:t>
            </a:r>
            <a:r>
              <a:rPr sz="1881" dirty="0">
                <a:solidFill>
                  <a:srgbClr val="37A9DB"/>
                </a:solidFill>
                <a:latin typeface="Arial"/>
                <a:cs typeface="Arial"/>
              </a:rPr>
              <a:t>h</a:t>
            </a:r>
            <a:r>
              <a:rPr sz="1881" spc="56" dirty="0">
                <a:solidFill>
                  <a:srgbClr val="37A9DB"/>
                </a:solidFill>
                <a:latin typeface="Times New Roman"/>
                <a:cs typeface="Times New Roman"/>
              </a:rPr>
              <a:t> </a:t>
            </a:r>
            <a:r>
              <a:rPr sz="1881" spc="-4" dirty="0">
                <a:solidFill>
                  <a:srgbClr val="37A9DB"/>
                </a:solidFill>
                <a:latin typeface="Arial"/>
                <a:cs typeface="Arial"/>
              </a:rPr>
              <a:t>Radi</a:t>
            </a:r>
            <a:r>
              <a:rPr sz="1881" dirty="0">
                <a:solidFill>
                  <a:srgbClr val="37A9DB"/>
                </a:solidFill>
                <a:latin typeface="Arial"/>
                <a:cs typeface="Arial"/>
              </a:rPr>
              <a:t>o</a:t>
            </a:r>
            <a:r>
              <a:rPr sz="1881" spc="43" dirty="0">
                <a:solidFill>
                  <a:srgbClr val="37A9DB"/>
                </a:solidFill>
                <a:latin typeface="Times New Roman"/>
                <a:cs typeface="Times New Roman"/>
              </a:rPr>
              <a:t> </a:t>
            </a:r>
            <a:r>
              <a:rPr sz="1881" dirty="0">
                <a:solidFill>
                  <a:srgbClr val="37A9DB"/>
                </a:solidFill>
                <a:latin typeface="Arial"/>
                <a:cs typeface="Arial"/>
              </a:rPr>
              <a:t>Power</a:t>
            </a:r>
            <a:r>
              <a:rPr sz="1881" spc="38" dirty="0">
                <a:solidFill>
                  <a:srgbClr val="37A9DB"/>
                </a:solidFill>
                <a:latin typeface="Times New Roman"/>
                <a:cs typeface="Times New Roman"/>
              </a:rPr>
              <a:t> </a:t>
            </a:r>
            <a:r>
              <a:rPr sz="1881" dirty="0">
                <a:solidFill>
                  <a:srgbClr val="37A9DB"/>
                </a:solidFill>
                <a:latin typeface="Arial"/>
                <a:cs typeface="Arial"/>
              </a:rPr>
              <a:t>Sa</a:t>
            </a:r>
            <a:r>
              <a:rPr sz="1881" spc="-9" dirty="0">
                <a:solidFill>
                  <a:srgbClr val="37A9DB"/>
                </a:solidFill>
                <a:latin typeface="Arial"/>
                <a:cs typeface="Arial"/>
              </a:rPr>
              <a:t>v</a:t>
            </a:r>
            <a:r>
              <a:rPr sz="1881" dirty="0">
                <a:solidFill>
                  <a:srgbClr val="37A9DB"/>
                </a:solidFill>
                <a:latin typeface="Arial"/>
                <a:cs typeface="Arial"/>
              </a:rPr>
              <a:t>e</a:t>
            </a:r>
            <a:endParaRPr sz="1881">
              <a:latin typeface="Arial"/>
              <a:cs typeface="Arial"/>
            </a:endParaRPr>
          </a:p>
          <a:p>
            <a:pPr marL="513667" lvl="1" indent="-168326">
              <a:spcBef>
                <a:spcPts val="569"/>
              </a:spcBef>
              <a:buClr>
                <a:srgbClr val="192450"/>
              </a:buClr>
              <a:buFont typeface="Arial"/>
              <a:buChar char="•"/>
              <a:tabLst>
                <a:tab pos="514210" algn="l"/>
              </a:tabLst>
            </a:pPr>
            <a:r>
              <a:rPr sz="1881" dirty="0">
                <a:solidFill>
                  <a:srgbClr val="37A9DB"/>
                </a:solidFill>
                <a:latin typeface="Arial"/>
                <a:cs typeface="Arial"/>
              </a:rPr>
              <a:t>Sleep</a:t>
            </a:r>
            <a:r>
              <a:rPr sz="1881" spc="51" dirty="0">
                <a:solidFill>
                  <a:srgbClr val="37A9DB"/>
                </a:solidFill>
                <a:latin typeface="Times New Roman"/>
                <a:cs typeface="Times New Roman"/>
              </a:rPr>
              <a:t> </a:t>
            </a:r>
            <a:r>
              <a:rPr sz="1881" spc="-9" dirty="0">
                <a:solidFill>
                  <a:srgbClr val="37A9DB"/>
                </a:solidFill>
                <a:latin typeface="Arial"/>
                <a:cs typeface="Arial"/>
              </a:rPr>
              <a:t>M</a:t>
            </a:r>
            <a:r>
              <a:rPr sz="1881" spc="-4" dirty="0">
                <a:solidFill>
                  <a:srgbClr val="37A9DB"/>
                </a:solidFill>
                <a:latin typeface="Arial"/>
                <a:cs typeface="Arial"/>
              </a:rPr>
              <a:t>ode</a:t>
            </a:r>
            <a:endParaRPr sz="1881">
              <a:latin typeface="Arial"/>
              <a:cs typeface="Arial"/>
            </a:endParaRPr>
          </a:p>
          <a:p>
            <a:pPr marL="513667" lvl="1" indent="-168326">
              <a:spcBef>
                <a:spcPts val="569"/>
              </a:spcBef>
              <a:buClr>
                <a:srgbClr val="192450"/>
              </a:buClr>
              <a:buFont typeface="Arial"/>
              <a:buChar char="•"/>
              <a:tabLst>
                <a:tab pos="514210" algn="l"/>
              </a:tabLst>
            </a:pPr>
            <a:r>
              <a:rPr sz="1881" dirty="0">
                <a:solidFill>
                  <a:srgbClr val="37A9DB"/>
                </a:solidFill>
                <a:latin typeface="Arial"/>
                <a:cs typeface="Arial"/>
              </a:rPr>
              <a:t>S</a:t>
            </a:r>
            <a:r>
              <a:rPr sz="1881" spc="-13" dirty="0">
                <a:solidFill>
                  <a:srgbClr val="37A9DB"/>
                </a:solidFill>
                <a:latin typeface="Arial"/>
                <a:cs typeface="Arial"/>
              </a:rPr>
              <a:t>t</a:t>
            </a:r>
            <a:r>
              <a:rPr sz="1881" spc="-4" dirty="0">
                <a:solidFill>
                  <a:srgbClr val="37A9DB"/>
                </a:solidFill>
                <a:latin typeface="Arial"/>
                <a:cs typeface="Arial"/>
              </a:rPr>
              <a:t>and</a:t>
            </a:r>
            <a:r>
              <a:rPr sz="1881" spc="4" dirty="0">
                <a:solidFill>
                  <a:srgbClr val="37A9DB"/>
                </a:solidFill>
                <a:latin typeface="Arial"/>
                <a:cs typeface="Arial"/>
              </a:rPr>
              <a:t>b</a:t>
            </a:r>
            <a:r>
              <a:rPr sz="1881" dirty="0">
                <a:solidFill>
                  <a:srgbClr val="37A9DB"/>
                </a:solidFill>
                <a:latin typeface="Arial"/>
                <a:cs typeface="Arial"/>
              </a:rPr>
              <a:t>y</a:t>
            </a:r>
            <a:r>
              <a:rPr sz="1881" spc="30" dirty="0">
                <a:solidFill>
                  <a:srgbClr val="37A9DB"/>
                </a:solidFill>
                <a:latin typeface="Times New Roman"/>
                <a:cs typeface="Times New Roman"/>
              </a:rPr>
              <a:t> </a:t>
            </a:r>
            <a:r>
              <a:rPr sz="1881" dirty="0">
                <a:solidFill>
                  <a:srgbClr val="37A9DB"/>
                </a:solidFill>
                <a:latin typeface="Arial"/>
                <a:cs typeface="Arial"/>
              </a:rPr>
              <a:t>Mode</a:t>
            </a:r>
            <a:endParaRPr sz="1881">
              <a:latin typeface="Arial"/>
              <a:cs typeface="Arial"/>
            </a:endParaRPr>
          </a:p>
          <a:p>
            <a:pPr lvl="1">
              <a:spcBef>
                <a:spcPts val="3"/>
              </a:spcBef>
              <a:buClr>
                <a:srgbClr val="192450"/>
              </a:buClr>
              <a:buFont typeface="Arial"/>
              <a:buChar char="•"/>
            </a:pPr>
            <a:endParaRPr sz="1967">
              <a:latin typeface="Times New Roman"/>
              <a:cs typeface="Times New Roman"/>
            </a:endParaRPr>
          </a:p>
          <a:p>
            <a:pPr marL="178643" indent="-167783">
              <a:buClr>
                <a:srgbClr val="37A9DB"/>
              </a:buClr>
              <a:buFont typeface="Arial"/>
              <a:buChar char="•"/>
              <a:tabLst>
                <a:tab pos="179186" algn="l"/>
              </a:tabLst>
            </a:pPr>
            <a:r>
              <a:rPr sz="1881" spc="-9" dirty="0">
                <a:solidFill>
                  <a:srgbClr val="192450"/>
                </a:solidFill>
                <a:latin typeface="Arial"/>
                <a:cs typeface="Arial"/>
              </a:rPr>
              <a:t>P</a:t>
            </a:r>
            <a:r>
              <a:rPr sz="1881" dirty="0">
                <a:solidFill>
                  <a:srgbClr val="192450"/>
                </a:solidFill>
                <a:latin typeface="Arial"/>
                <a:cs typeface="Arial"/>
              </a:rPr>
              <a:t>re</a:t>
            </a:r>
            <a:r>
              <a:rPr sz="1881" spc="4" dirty="0">
                <a:solidFill>
                  <a:srgbClr val="192450"/>
                </a:solidFill>
                <a:latin typeface="Arial"/>
                <a:cs typeface="Arial"/>
              </a:rPr>
              <a:t>r</a:t>
            </a:r>
            <a:r>
              <a:rPr sz="1881" spc="-4" dirty="0">
                <a:solidFill>
                  <a:srgbClr val="192450"/>
                </a:solidFill>
                <a:latin typeface="Arial"/>
                <a:cs typeface="Arial"/>
              </a:rPr>
              <a:t>equisites</a:t>
            </a:r>
            <a:endParaRPr sz="1881">
              <a:latin typeface="Arial"/>
              <a:cs typeface="Arial"/>
            </a:endParaRPr>
          </a:p>
          <a:p>
            <a:pPr marL="513667" lvl="1" indent="-168326">
              <a:spcBef>
                <a:spcPts val="569"/>
              </a:spcBef>
              <a:buClr>
                <a:srgbClr val="192450"/>
              </a:buClr>
              <a:buFont typeface="Arial"/>
              <a:buChar char="•"/>
              <a:tabLst>
                <a:tab pos="514210" algn="l"/>
              </a:tabLst>
            </a:pP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ted</a:t>
            </a:r>
            <a:r>
              <a:rPr sz="1881" dirty="0">
                <a:solidFill>
                  <a:srgbClr val="37A9DB"/>
                </a:solidFill>
                <a:latin typeface="Times New Roman"/>
                <a:cs typeface="Times New Roman"/>
              </a:rPr>
              <a:t> </a:t>
            </a:r>
            <a:r>
              <a:rPr sz="1881" dirty="0">
                <a:solidFill>
                  <a:srgbClr val="37A9DB"/>
                </a:solidFill>
                <a:latin typeface="Arial"/>
                <a:cs typeface="Arial"/>
              </a:rPr>
              <a:t>to</a:t>
            </a:r>
            <a:r>
              <a:rPr sz="1881" spc="43" dirty="0">
                <a:solidFill>
                  <a:srgbClr val="37A9DB"/>
                </a:solidFill>
                <a:latin typeface="Times New Roman"/>
                <a:cs typeface="Times New Roman"/>
              </a:rPr>
              <a:t> </a:t>
            </a:r>
            <a:r>
              <a:rPr sz="1881" dirty="0">
                <a:solidFill>
                  <a:srgbClr val="37A9DB"/>
                </a:solidFill>
                <a:latin typeface="Arial"/>
                <a:cs typeface="Arial"/>
              </a:rPr>
              <a:t>the</a:t>
            </a:r>
            <a:r>
              <a:rPr sz="1881" spc="-68" dirty="0">
                <a:solidFill>
                  <a:srgbClr val="37A9DB"/>
                </a:solidFill>
                <a:latin typeface="Times New Roman"/>
                <a:cs typeface="Times New Roman"/>
              </a:rPr>
              <a:t> </a:t>
            </a:r>
            <a:r>
              <a:rPr sz="1881" dirty="0">
                <a:solidFill>
                  <a:srgbClr val="37A9DB"/>
                </a:solidFill>
                <a:latin typeface="Arial"/>
                <a:cs typeface="Arial"/>
              </a:rPr>
              <a:t>AP</a:t>
            </a:r>
            <a:endParaRPr sz="1881">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13</a:t>
            </a:r>
            <a:r>
              <a:rPr sz="1112" spc="4" dirty="0">
                <a:solidFill>
                  <a:srgbClr val="FFFFFF"/>
                </a:solidFill>
                <a:latin typeface="Arial"/>
                <a:cs typeface="Arial"/>
              </a:rPr>
              <a:t>9</a:t>
            </a:r>
            <a:endParaRPr sz="1112">
              <a:latin typeface="Arial"/>
              <a:cs typeface="Arial"/>
            </a:endParaRPr>
          </a:p>
        </p:txBody>
      </p:sp>
      <p:sp>
        <p:nvSpPr>
          <p:cNvPr id="5" name="object 5"/>
          <p:cNvSpPr/>
          <p:nvPr/>
        </p:nvSpPr>
        <p:spPr>
          <a:xfrm>
            <a:off x="6979196" y="4649230"/>
            <a:ext cx="1170187" cy="1651193"/>
          </a:xfrm>
          <a:prstGeom prst="rect">
            <a:avLst/>
          </a:prstGeom>
          <a:blipFill>
            <a:blip r:embed="rId3" cstate="print"/>
            <a:stretch>
              <a:fillRect/>
            </a:stretch>
          </a:blipFill>
        </p:spPr>
        <p:txBody>
          <a:bodyPr wrap="square" lIns="0" tIns="0" rIns="0" bIns="0" rtlCol="0"/>
          <a:lstStyle/>
          <a:p>
            <a:endParaRPr sz="1539"/>
          </a:p>
        </p:txBody>
      </p:sp>
      <p:sp>
        <p:nvSpPr>
          <p:cNvPr id="6" name="object 6"/>
          <p:cNvSpPr/>
          <p:nvPr/>
        </p:nvSpPr>
        <p:spPr>
          <a:xfrm>
            <a:off x="7259172" y="5474815"/>
            <a:ext cx="610226" cy="611661"/>
          </a:xfrm>
          <a:prstGeom prst="rect">
            <a:avLst/>
          </a:prstGeom>
          <a:blipFill>
            <a:blip r:embed="rId4" cstate="print"/>
            <a:stretch>
              <a:fillRect/>
            </a:stretch>
          </a:blipFill>
        </p:spPr>
        <p:txBody>
          <a:bodyPr wrap="square" lIns="0" tIns="0" rIns="0" bIns="0" rtlCol="0"/>
          <a:lstStyle/>
          <a:p>
            <a:endParaRPr sz="1539"/>
          </a:p>
        </p:txBody>
      </p:sp>
    </p:spTree>
    <p:extLst>
      <p:ext uri="{BB962C8B-B14F-4D97-AF65-F5344CB8AC3E}">
        <p14:creationId xmlns:p14="http://schemas.microsoft.com/office/powerpoint/2010/main" val="2136159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946426" cy="421013"/>
          </a:xfrm>
          <a:prstGeom prst="rect">
            <a:avLst/>
          </a:prstGeom>
        </p:spPr>
        <p:txBody>
          <a:bodyPr vert="horz" wrap="square" lIns="0" tIns="0" rIns="0" bIns="0" rtlCol="0">
            <a:spAutoFit/>
          </a:bodyPr>
          <a:lstStyle/>
          <a:p>
            <a:pPr marL="3364900"/>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9" dirty="0"/>
              <a:t>L</a:t>
            </a:r>
            <a:r>
              <a:rPr spc="17" dirty="0"/>
              <a:t>ow</a:t>
            </a:r>
            <a:r>
              <a:rPr spc="86" dirty="0">
                <a:latin typeface="Times New Roman"/>
                <a:cs typeface="Times New Roman"/>
              </a:rPr>
              <a:t> </a:t>
            </a:r>
            <a:r>
              <a:rPr spc="9" dirty="0"/>
              <a:t>p</a:t>
            </a:r>
            <a:r>
              <a:rPr spc="17" dirty="0"/>
              <a:t>o</a:t>
            </a:r>
            <a:r>
              <a:rPr spc="9" dirty="0"/>
              <a:t>wer</a:t>
            </a:r>
            <a:r>
              <a:rPr spc="97" dirty="0">
                <a:latin typeface="Times New Roman"/>
                <a:cs typeface="Times New Roman"/>
              </a:rPr>
              <a:t> </a:t>
            </a:r>
            <a:r>
              <a:rPr spc="17" dirty="0"/>
              <a:t>mod</a:t>
            </a:r>
            <a:r>
              <a:rPr spc="9" dirty="0"/>
              <a:t>es</a:t>
            </a:r>
          </a:p>
        </p:txBody>
      </p:sp>
      <p:sp>
        <p:nvSpPr>
          <p:cNvPr id="3" name="object 3"/>
          <p:cNvSpPr txBox="1"/>
          <p:nvPr/>
        </p:nvSpPr>
        <p:spPr>
          <a:xfrm>
            <a:off x="771346" y="1396184"/>
            <a:ext cx="7387418" cy="2934201"/>
          </a:xfrm>
          <a:prstGeom prst="rect">
            <a:avLst/>
          </a:prstGeom>
        </p:spPr>
        <p:txBody>
          <a:bodyPr vert="horz" wrap="square" lIns="0" tIns="0" rIns="0" bIns="0" rtlCol="0">
            <a:spAutoFit/>
          </a:bodyPr>
          <a:lstStyle/>
          <a:p>
            <a:pPr marL="10860"/>
            <a:r>
              <a:rPr sz="1881" dirty="0">
                <a:solidFill>
                  <a:srgbClr val="192450"/>
                </a:solidFill>
                <a:latin typeface="Arial"/>
                <a:cs typeface="Arial"/>
              </a:rPr>
              <a:t>This</a:t>
            </a:r>
            <a:r>
              <a:rPr sz="1881" spc="34" dirty="0">
                <a:solidFill>
                  <a:srgbClr val="192450"/>
                </a:solidFill>
                <a:latin typeface="Times New Roman"/>
                <a:cs typeface="Times New Roman"/>
              </a:rPr>
              <a:t> </a:t>
            </a:r>
            <a:r>
              <a:rPr sz="1881" dirty="0">
                <a:solidFill>
                  <a:srgbClr val="192450"/>
                </a:solidFill>
                <a:latin typeface="Arial"/>
                <a:cs typeface="Arial"/>
              </a:rPr>
              <a:t>fea</a:t>
            </a:r>
            <a:r>
              <a:rPr sz="1881" spc="-13" dirty="0">
                <a:solidFill>
                  <a:srgbClr val="192450"/>
                </a:solidFill>
                <a:latin typeface="Arial"/>
                <a:cs typeface="Arial"/>
              </a:rPr>
              <a:t>t</a:t>
            </a:r>
            <a:r>
              <a:rPr sz="1881" spc="-4" dirty="0">
                <a:solidFill>
                  <a:srgbClr val="192450"/>
                </a:solidFill>
                <a:latin typeface="Arial"/>
                <a:cs typeface="Arial"/>
              </a:rPr>
              <a:t>ur</a:t>
            </a:r>
            <a:r>
              <a:rPr sz="1881" dirty="0">
                <a:solidFill>
                  <a:srgbClr val="192450"/>
                </a:solidFill>
                <a:latin typeface="Arial"/>
                <a:cs typeface="Arial"/>
              </a:rPr>
              <a:t>e</a:t>
            </a:r>
            <a:r>
              <a:rPr sz="1881" spc="30" dirty="0">
                <a:solidFill>
                  <a:srgbClr val="192450"/>
                </a:solidFill>
                <a:latin typeface="Times New Roman"/>
                <a:cs typeface="Times New Roman"/>
              </a:rPr>
              <a:t> </a:t>
            </a:r>
            <a:r>
              <a:rPr sz="1881" spc="-4" dirty="0">
                <a:solidFill>
                  <a:srgbClr val="192450"/>
                </a:solidFill>
                <a:latin typeface="Arial"/>
                <a:cs typeface="Arial"/>
              </a:rPr>
              <a:t>allow</a:t>
            </a:r>
            <a:r>
              <a:rPr sz="1881" dirty="0">
                <a:solidFill>
                  <a:srgbClr val="192450"/>
                </a:solidFill>
                <a:latin typeface="Arial"/>
                <a:cs typeface="Arial"/>
              </a:rPr>
              <a:t>s</a:t>
            </a:r>
            <a:r>
              <a:rPr sz="1881" spc="38"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spc="-4" dirty="0">
                <a:solidFill>
                  <a:srgbClr val="192450"/>
                </a:solidFill>
                <a:latin typeface="Arial"/>
                <a:cs typeface="Arial"/>
              </a:rPr>
              <a:t>enabl</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spc="-4" dirty="0">
                <a:solidFill>
                  <a:srgbClr val="192450"/>
                </a:solidFill>
                <a:latin typeface="Arial"/>
                <a:cs typeface="Arial"/>
              </a:rPr>
              <a:t>lo</a:t>
            </a:r>
            <a:r>
              <a:rPr sz="1881" dirty="0">
                <a:solidFill>
                  <a:srgbClr val="192450"/>
                </a:solidFill>
                <a:latin typeface="Arial"/>
                <a:cs typeface="Arial"/>
              </a:rPr>
              <a:t>w</a:t>
            </a:r>
            <a:r>
              <a:rPr sz="1881" spc="56" dirty="0">
                <a:solidFill>
                  <a:srgbClr val="192450"/>
                </a:solidFill>
                <a:latin typeface="Times New Roman"/>
                <a:cs typeface="Times New Roman"/>
              </a:rPr>
              <a:t> </a:t>
            </a:r>
            <a:r>
              <a:rPr sz="1881" spc="-4" dirty="0">
                <a:solidFill>
                  <a:srgbClr val="192450"/>
                </a:solidFill>
                <a:latin typeface="Arial"/>
                <a:cs typeface="Arial"/>
              </a:rPr>
              <a:t>powe</a:t>
            </a:r>
            <a:r>
              <a:rPr sz="1881" dirty="0">
                <a:solidFill>
                  <a:srgbClr val="192450"/>
                </a:solidFill>
                <a:latin typeface="Arial"/>
                <a:cs typeface="Arial"/>
              </a:rPr>
              <a:t>r</a:t>
            </a:r>
            <a:r>
              <a:rPr sz="1881" spc="30" dirty="0">
                <a:solidFill>
                  <a:srgbClr val="192450"/>
                </a:solidFill>
                <a:latin typeface="Times New Roman"/>
                <a:cs typeface="Times New Roman"/>
              </a:rPr>
              <a:t> </a:t>
            </a:r>
            <a:r>
              <a:rPr sz="1881" dirty="0">
                <a:solidFill>
                  <a:srgbClr val="192450"/>
                </a:solidFill>
                <a:latin typeface="Arial"/>
                <a:cs typeface="Arial"/>
              </a:rPr>
              <a:t>sta</a:t>
            </a:r>
            <a:r>
              <a:rPr sz="1881" spc="-9" dirty="0">
                <a:solidFill>
                  <a:srgbClr val="192450"/>
                </a:solidFill>
                <a:latin typeface="Arial"/>
                <a:cs typeface="Arial"/>
              </a:rPr>
              <a:t>t</a:t>
            </a:r>
            <a:r>
              <a:rPr sz="1881" spc="-4" dirty="0">
                <a:solidFill>
                  <a:srgbClr val="192450"/>
                </a:solidFill>
                <a:latin typeface="Arial"/>
                <a:cs typeface="Arial"/>
              </a:rPr>
              <a:t>es.</a:t>
            </a:r>
            <a:endParaRPr sz="1881">
              <a:latin typeface="Arial"/>
              <a:cs typeface="Arial"/>
            </a:endParaRPr>
          </a:p>
          <a:p>
            <a:pPr>
              <a:spcBef>
                <a:spcPts val="5"/>
              </a:spcBef>
            </a:pPr>
            <a:endParaRPr sz="1967">
              <a:latin typeface="Times New Roman"/>
              <a:cs typeface="Times New Roman"/>
            </a:endParaRPr>
          </a:p>
          <a:p>
            <a:pPr marL="10860" marR="553305"/>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u</a:t>
            </a:r>
            <a:r>
              <a:rPr sz="1881" spc="-4" dirty="0">
                <a:solidFill>
                  <a:srgbClr val="192450"/>
                </a:solidFill>
                <a:latin typeface="Arial"/>
                <a:cs typeface="Arial"/>
              </a:rPr>
              <a:t>ppo</a:t>
            </a:r>
            <a:r>
              <a:rPr sz="1881" spc="4" dirty="0">
                <a:solidFill>
                  <a:srgbClr val="192450"/>
                </a:solidFill>
                <a:latin typeface="Arial"/>
                <a:cs typeface="Arial"/>
              </a:rPr>
              <a:t>r</a:t>
            </a:r>
            <a:r>
              <a:rPr sz="1881" dirty="0">
                <a:solidFill>
                  <a:srgbClr val="192450"/>
                </a:solidFill>
                <a:latin typeface="Arial"/>
                <a:cs typeface="Arial"/>
              </a:rPr>
              <a:t>ts</a:t>
            </a:r>
            <a:r>
              <a:rPr sz="1881" spc="4" dirty="0">
                <a:solidFill>
                  <a:srgbClr val="192450"/>
                </a:solidFill>
                <a:latin typeface="Times New Roman"/>
                <a:cs typeface="Times New Roman"/>
              </a:rPr>
              <a:t> </a:t>
            </a:r>
            <a:r>
              <a:rPr sz="1881" dirty="0">
                <a:solidFill>
                  <a:srgbClr val="192450"/>
                </a:solidFill>
                <a:latin typeface="Arial"/>
                <a:cs typeface="Arial"/>
              </a:rPr>
              <a:t>the</a:t>
            </a:r>
            <a:r>
              <a:rPr sz="1881" spc="47" dirty="0">
                <a:solidFill>
                  <a:srgbClr val="192450"/>
                </a:solidFill>
                <a:latin typeface="Times New Roman"/>
                <a:cs typeface="Times New Roman"/>
              </a:rPr>
              <a:t> </a:t>
            </a:r>
            <a:r>
              <a:rPr sz="1881" dirty="0">
                <a:solidFill>
                  <a:srgbClr val="192450"/>
                </a:solidFill>
                <a:latin typeface="Arial"/>
                <a:cs typeface="Arial"/>
              </a:rPr>
              <a:t>“</a:t>
            </a:r>
            <a:r>
              <a:rPr sz="1881" spc="4" dirty="0">
                <a:solidFill>
                  <a:srgbClr val="192450"/>
                </a:solidFill>
                <a:latin typeface="Arial"/>
                <a:cs typeface="Arial"/>
              </a:rPr>
              <a:t>R</a:t>
            </a:r>
            <a:r>
              <a:rPr sz="1881" spc="-4" dirty="0">
                <a:solidFill>
                  <a:srgbClr val="192450"/>
                </a:solidFill>
                <a:latin typeface="Arial"/>
                <a:cs typeface="Arial"/>
              </a:rPr>
              <a:t>adi</a:t>
            </a:r>
            <a:r>
              <a:rPr sz="1881" dirty="0">
                <a:solidFill>
                  <a:srgbClr val="192450"/>
                </a:solidFill>
                <a:latin typeface="Arial"/>
                <a:cs typeface="Arial"/>
              </a:rPr>
              <a:t>o</a:t>
            </a:r>
            <a:r>
              <a:rPr sz="1881" spc="30" dirty="0">
                <a:solidFill>
                  <a:srgbClr val="192450"/>
                </a:solidFill>
                <a:latin typeface="Times New Roman"/>
                <a:cs typeface="Times New Roman"/>
              </a:rPr>
              <a:t> </a:t>
            </a:r>
            <a:r>
              <a:rPr sz="1881" dirty="0">
                <a:solidFill>
                  <a:srgbClr val="192450"/>
                </a:solidFill>
                <a:latin typeface="Arial"/>
                <a:cs typeface="Arial"/>
              </a:rPr>
              <a:t>Power</a:t>
            </a:r>
            <a:r>
              <a:rPr sz="1881" spc="38" dirty="0">
                <a:solidFill>
                  <a:srgbClr val="192450"/>
                </a:solidFill>
                <a:latin typeface="Times New Roman"/>
                <a:cs typeface="Times New Roman"/>
              </a:rPr>
              <a:t> </a:t>
            </a:r>
            <a:r>
              <a:rPr sz="1881" dirty="0">
                <a:solidFill>
                  <a:srgbClr val="192450"/>
                </a:solidFill>
                <a:latin typeface="Arial"/>
                <a:cs typeface="Arial"/>
              </a:rPr>
              <a:t>Sa</a:t>
            </a:r>
            <a:r>
              <a:rPr sz="1881" spc="-9" dirty="0">
                <a:solidFill>
                  <a:srgbClr val="192450"/>
                </a:solidFill>
                <a:latin typeface="Arial"/>
                <a:cs typeface="Arial"/>
              </a:rPr>
              <a:t>v</a:t>
            </a:r>
            <a:r>
              <a:rPr sz="1881" spc="-4" dirty="0">
                <a:solidFill>
                  <a:srgbClr val="192450"/>
                </a:solidFill>
                <a:latin typeface="Arial"/>
                <a:cs typeface="Arial"/>
              </a:rPr>
              <a:t>e</a:t>
            </a:r>
            <a:r>
              <a:rPr sz="1881" dirty="0">
                <a:solidFill>
                  <a:srgbClr val="192450"/>
                </a:solidFill>
                <a:latin typeface="Arial"/>
                <a:cs typeface="Arial"/>
              </a:rPr>
              <a:t>”</a:t>
            </a:r>
            <a:r>
              <a:rPr sz="1881" spc="38" dirty="0">
                <a:solidFill>
                  <a:srgbClr val="192450"/>
                </a:solidFill>
                <a:latin typeface="Times New Roman"/>
                <a:cs typeface="Times New Roman"/>
              </a:rPr>
              <a:t> </a:t>
            </a:r>
            <a:r>
              <a:rPr sz="1881" dirty="0">
                <a:solidFill>
                  <a:srgbClr val="192450"/>
                </a:solidFill>
                <a:latin typeface="Arial"/>
                <a:cs typeface="Arial"/>
              </a:rPr>
              <a:t>mode,</a:t>
            </a:r>
            <a:r>
              <a:rPr sz="1881" spc="26"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“Sleep”</a:t>
            </a:r>
            <a:r>
              <a:rPr sz="1881" dirty="0">
                <a:solidFill>
                  <a:srgbClr val="192450"/>
                </a:solidFill>
                <a:latin typeface="Times New Roman"/>
                <a:cs typeface="Times New Roman"/>
              </a:rPr>
              <a:t> </a:t>
            </a:r>
            <a:r>
              <a:rPr sz="1881" dirty="0">
                <a:solidFill>
                  <a:srgbClr val="192450"/>
                </a:solidFill>
                <a:latin typeface="Arial"/>
                <a:cs typeface="Arial"/>
              </a:rPr>
              <a:t>mode</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47" dirty="0">
                <a:solidFill>
                  <a:srgbClr val="192450"/>
                </a:solidFill>
                <a:latin typeface="Times New Roman"/>
                <a:cs typeface="Times New Roman"/>
              </a:rPr>
              <a:t> </a:t>
            </a:r>
            <a:r>
              <a:rPr sz="1881" dirty="0">
                <a:solidFill>
                  <a:srgbClr val="192450"/>
                </a:solidFill>
                <a:latin typeface="Arial"/>
                <a:cs typeface="Arial"/>
              </a:rPr>
              <a:t>“Standby”</a:t>
            </a:r>
            <a:r>
              <a:rPr sz="1881" spc="13" dirty="0">
                <a:solidFill>
                  <a:srgbClr val="192450"/>
                </a:solidFill>
                <a:latin typeface="Times New Roman"/>
                <a:cs typeface="Times New Roman"/>
              </a:rPr>
              <a:t> </a:t>
            </a:r>
            <a:r>
              <a:rPr sz="1881" dirty="0">
                <a:solidFill>
                  <a:srgbClr val="192450"/>
                </a:solidFill>
                <a:latin typeface="Arial"/>
                <a:cs typeface="Arial"/>
              </a:rPr>
              <a:t>mode.</a:t>
            </a:r>
            <a:endParaRPr sz="1881">
              <a:latin typeface="Arial"/>
              <a:cs typeface="Arial"/>
            </a:endParaRPr>
          </a:p>
          <a:p>
            <a:pPr>
              <a:spcBef>
                <a:spcPts val="3"/>
              </a:spcBef>
            </a:pPr>
            <a:endParaRPr sz="1967">
              <a:latin typeface="Times New Roman"/>
              <a:cs typeface="Times New Roman"/>
            </a:endParaRPr>
          </a:p>
          <a:p>
            <a:pPr marL="10860"/>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module</a:t>
            </a:r>
            <a:r>
              <a:rPr sz="1881" spc="34" dirty="0">
                <a:solidFill>
                  <a:srgbClr val="192450"/>
                </a:solidFill>
                <a:latin typeface="Times New Roman"/>
                <a:cs typeface="Times New Roman"/>
              </a:rPr>
              <a:t> </a:t>
            </a:r>
            <a:r>
              <a:rPr sz="1881" dirty="0">
                <a:solidFill>
                  <a:srgbClr val="192450"/>
                </a:solidFill>
                <a:latin typeface="Arial"/>
                <a:cs typeface="Arial"/>
              </a:rPr>
              <a:t>shou</a:t>
            </a:r>
            <a:r>
              <a:rPr sz="1881" spc="-4" dirty="0">
                <a:solidFill>
                  <a:srgbClr val="192450"/>
                </a:solidFill>
                <a:latin typeface="Arial"/>
                <a:cs typeface="Arial"/>
              </a:rPr>
              <a:t>l</a:t>
            </a:r>
            <a:r>
              <a:rPr sz="1881" dirty="0">
                <a:solidFill>
                  <a:srgbClr val="192450"/>
                </a:solidFill>
                <a:latin typeface="Arial"/>
                <a:cs typeface="Arial"/>
              </a:rPr>
              <a:t>d</a:t>
            </a:r>
            <a:r>
              <a:rPr sz="1881" spc="34"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conn</a:t>
            </a:r>
            <a:r>
              <a:rPr sz="1881" spc="-4" dirty="0">
                <a:solidFill>
                  <a:srgbClr val="192450"/>
                </a:solidFill>
                <a:latin typeface="Arial"/>
                <a:cs typeface="Arial"/>
              </a:rPr>
              <a:t>ecte</a:t>
            </a:r>
            <a:r>
              <a:rPr sz="1881" dirty="0">
                <a:solidFill>
                  <a:srgbClr val="192450"/>
                </a:solidFill>
                <a:latin typeface="Arial"/>
                <a:cs typeface="Arial"/>
              </a:rPr>
              <a:t>d</a:t>
            </a:r>
            <a:r>
              <a:rPr sz="1881" spc="4"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73" dirty="0">
                <a:solidFill>
                  <a:srgbClr val="192450"/>
                </a:solidFill>
                <a:latin typeface="Times New Roman"/>
                <a:cs typeface="Times New Roman"/>
              </a:rPr>
              <a:t> </a:t>
            </a:r>
            <a:r>
              <a:rPr sz="1881" spc="-9" dirty="0">
                <a:solidFill>
                  <a:srgbClr val="192450"/>
                </a:solidFill>
                <a:latin typeface="Arial"/>
                <a:cs typeface="Arial"/>
              </a:rPr>
              <a:t>A</a:t>
            </a:r>
            <a:r>
              <a:rPr sz="1881" dirty="0">
                <a:solidFill>
                  <a:srgbClr val="192450"/>
                </a:solidFill>
                <a:latin typeface="Arial"/>
                <a:cs typeface="Arial"/>
              </a:rPr>
              <a:t>P</a:t>
            </a:r>
            <a:r>
              <a:rPr sz="1881" spc="13" dirty="0">
                <a:solidFill>
                  <a:srgbClr val="192450"/>
                </a:solidFill>
                <a:latin typeface="Times New Roman"/>
                <a:cs typeface="Times New Roman"/>
              </a:rPr>
              <a:t> </a:t>
            </a:r>
            <a:r>
              <a:rPr sz="1881" dirty="0">
                <a:solidFill>
                  <a:srgbClr val="192450"/>
                </a:solidFill>
                <a:latin typeface="Arial"/>
                <a:cs typeface="Arial"/>
              </a:rPr>
              <a:t>(as</a:t>
            </a:r>
            <a:r>
              <a:rPr sz="1881" spc="30" dirty="0">
                <a:solidFill>
                  <a:srgbClr val="192450"/>
                </a:solidFill>
                <a:latin typeface="Times New Roman"/>
                <a:cs typeface="Times New Roman"/>
              </a:rPr>
              <a:t> </a:t>
            </a:r>
            <a:r>
              <a:rPr sz="1881" dirty="0">
                <a:solidFill>
                  <a:srgbClr val="192450"/>
                </a:solidFill>
                <a:latin typeface="Arial"/>
                <a:cs typeface="Arial"/>
              </a:rPr>
              <a:t>sho</a:t>
            </a:r>
            <a:r>
              <a:rPr sz="1881" spc="4" dirty="0">
                <a:solidFill>
                  <a:srgbClr val="192450"/>
                </a:solidFill>
                <a:latin typeface="Arial"/>
                <a:cs typeface="Arial"/>
              </a:rPr>
              <a:t>w</a:t>
            </a:r>
            <a:r>
              <a:rPr sz="1881" dirty="0">
                <a:solidFill>
                  <a:srgbClr val="192450"/>
                </a:solidFill>
                <a:latin typeface="Arial"/>
                <a:cs typeface="Arial"/>
              </a:rPr>
              <a:t>n</a:t>
            </a:r>
            <a:r>
              <a:rPr sz="1881" spc="34"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47" dirty="0">
                <a:solidFill>
                  <a:srgbClr val="192450"/>
                </a:solidFill>
                <a:latin typeface="Times New Roman"/>
                <a:cs typeface="Times New Roman"/>
              </a:rPr>
              <a:t> </a:t>
            </a:r>
            <a:r>
              <a:rPr sz="1881" spc="-4" dirty="0">
                <a:solidFill>
                  <a:srgbClr val="192450"/>
                </a:solidFill>
                <a:latin typeface="Arial"/>
                <a:cs typeface="Arial"/>
              </a:rPr>
              <a:t>La</a:t>
            </a:r>
            <a:r>
              <a:rPr sz="1881" dirty="0">
                <a:solidFill>
                  <a:srgbClr val="192450"/>
                </a:solidFill>
                <a:latin typeface="Arial"/>
                <a:cs typeface="Arial"/>
              </a:rPr>
              <a:t>b</a:t>
            </a:r>
            <a:r>
              <a:rPr sz="1881" spc="38" dirty="0">
                <a:solidFill>
                  <a:srgbClr val="192450"/>
                </a:solidFill>
                <a:latin typeface="Times New Roman"/>
                <a:cs typeface="Times New Roman"/>
              </a:rPr>
              <a:t> </a:t>
            </a:r>
            <a:r>
              <a:rPr sz="1881" spc="-4" dirty="0">
                <a:solidFill>
                  <a:srgbClr val="192450"/>
                </a:solidFill>
                <a:latin typeface="Arial"/>
                <a:cs typeface="Arial"/>
              </a:rPr>
              <a:t>3</a:t>
            </a:r>
            <a:r>
              <a:rPr sz="1881" dirty="0">
                <a:solidFill>
                  <a:srgbClr val="192450"/>
                </a:solidFill>
                <a:latin typeface="Arial"/>
                <a:cs typeface="Arial"/>
              </a:rPr>
              <a:t>)</a:t>
            </a:r>
            <a:r>
              <a:rPr sz="1881" spc="30" dirty="0">
                <a:solidFill>
                  <a:srgbClr val="192450"/>
                </a:solidFill>
                <a:latin typeface="Times New Roman"/>
                <a:cs typeface="Times New Roman"/>
              </a:rPr>
              <a:t> </a:t>
            </a:r>
            <a:r>
              <a:rPr sz="1881" spc="-4" dirty="0">
                <a:solidFill>
                  <a:srgbClr val="192450"/>
                </a:solidFill>
                <a:latin typeface="Arial"/>
                <a:cs typeface="Arial"/>
              </a:rPr>
              <a:t>in</a:t>
            </a:r>
            <a:endParaRPr sz="1881">
              <a:latin typeface="Arial"/>
              <a:cs typeface="Arial"/>
            </a:endParaRPr>
          </a:p>
          <a:p>
            <a:pPr marL="10860">
              <a:spcBef>
                <a:spcPts val="4"/>
              </a:spcBef>
            </a:pPr>
            <a:r>
              <a:rPr sz="1881" spc="-4" dirty="0">
                <a:solidFill>
                  <a:srgbClr val="192450"/>
                </a:solidFill>
                <a:latin typeface="Arial"/>
                <a:cs typeface="Arial"/>
              </a:rPr>
              <a:t>o</a:t>
            </a:r>
            <a:r>
              <a:rPr sz="1881" dirty="0">
                <a:solidFill>
                  <a:srgbClr val="192450"/>
                </a:solidFill>
                <a:latin typeface="Arial"/>
                <a:cs typeface="Arial"/>
              </a:rPr>
              <a:t>r</a:t>
            </a:r>
            <a:r>
              <a:rPr sz="1881" spc="-4" dirty="0">
                <a:solidFill>
                  <a:srgbClr val="192450"/>
                </a:solidFill>
                <a:latin typeface="Arial"/>
                <a:cs typeface="Arial"/>
              </a:rPr>
              <a:t>de</a:t>
            </a:r>
            <a:r>
              <a:rPr sz="1881" dirty="0">
                <a:solidFill>
                  <a:srgbClr val="192450"/>
                </a:solidFill>
                <a:latin typeface="Arial"/>
                <a:cs typeface="Arial"/>
              </a:rPr>
              <a:t>r</a:t>
            </a:r>
            <a:r>
              <a:rPr sz="1881" spc="17"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spc="-4" dirty="0">
                <a:solidFill>
                  <a:srgbClr val="192450"/>
                </a:solidFill>
                <a:latin typeface="Arial"/>
                <a:cs typeface="Arial"/>
              </a:rPr>
              <a:t>u</a:t>
            </a:r>
            <a:r>
              <a:rPr sz="1881" spc="4" dirty="0">
                <a:solidFill>
                  <a:srgbClr val="192450"/>
                </a:solidFill>
                <a:latin typeface="Arial"/>
                <a:cs typeface="Arial"/>
              </a:rPr>
              <a:t>s</a:t>
            </a:r>
            <a:r>
              <a:rPr sz="1881" dirty="0">
                <a:solidFill>
                  <a:srgbClr val="192450"/>
                </a:solidFill>
                <a:latin typeface="Arial"/>
                <a:cs typeface="Arial"/>
              </a:rPr>
              <a:t>e</a:t>
            </a:r>
            <a:r>
              <a:rPr sz="1881" spc="26"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a:t>
            </a:r>
            <a:r>
              <a:rPr sz="1881" spc="4" dirty="0">
                <a:solidFill>
                  <a:srgbClr val="192450"/>
                </a:solidFill>
                <a:latin typeface="Arial"/>
                <a:cs typeface="Arial"/>
              </a:rPr>
              <a:t>R</a:t>
            </a:r>
            <a:r>
              <a:rPr sz="1881" spc="-4" dirty="0">
                <a:solidFill>
                  <a:srgbClr val="192450"/>
                </a:solidFill>
                <a:latin typeface="Arial"/>
                <a:cs typeface="Arial"/>
              </a:rPr>
              <a:t>adi</a:t>
            </a:r>
            <a:r>
              <a:rPr sz="1881" dirty="0">
                <a:solidFill>
                  <a:srgbClr val="192450"/>
                </a:solidFill>
                <a:latin typeface="Arial"/>
                <a:cs typeface="Arial"/>
              </a:rPr>
              <a:t>o</a:t>
            </a:r>
            <a:r>
              <a:rPr sz="1881" spc="43" dirty="0">
                <a:solidFill>
                  <a:srgbClr val="192450"/>
                </a:solidFill>
                <a:latin typeface="Times New Roman"/>
                <a:cs typeface="Times New Roman"/>
              </a:rPr>
              <a:t> </a:t>
            </a:r>
            <a:r>
              <a:rPr sz="1881" dirty="0">
                <a:solidFill>
                  <a:srgbClr val="192450"/>
                </a:solidFill>
                <a:latin typeface="Arial"/>
                <a:cs typeface="Arial"/>
              </a:rPr>
              <a:t>Power</a:t>
            </a:r>
            <a:r>
              <a:rPr sz="1881" spc="38" dirty="0">
                <a:solidFill>
                  <a:srgbClr val="192450"/>
                </a:solidFill>
                <a:latin typeface="Times New Roman"/>
                <a:cs typeface="Times New Roman"/>
              </a:rPr>
              <a:t> </a:t>
            </a:r>
            <a:r>
              <a:rPr sz="1881" dirty="0">
                <a:solidFill>
                  <a:srgbClr val="192450"/>
                </a:solidFill>
                <a:latin typeface="Arial"/>
                <a:cs typeface="Arial"/>
              </a:rPr>
              <a:t>Sa</a:t>
            </a:r>
            <a:r>
              <a:rPr sz="1881" spc="-9" dirty="0">
                <a:solidFill>
                  <a:srgbClr val="192450"/>
                </a:solidFill>
                <a:latin typeface="Arial"/>
                <a:cs typeface="Arial"/>
              </a:rPr>
              <a:t>v</a:t>
            </a:r>
            <a:r>
              <a:rPr sz="1881" spc="-4" dirty="0">
                <a:solidFill>
                  <a:srgbClr val="192450"/>
                </a:solidFill>
                <a:latin typeface="Arial"/>
                <a:cs typeface="Arial"/>
              </a:rPr>
              <a:t>e</a:t>
            </a:r>
            <a:r>
              <a:rPr sz="1881" dirty="0">
                <a:solidFill>
                  <a:srgbClr val="192450"/>
                </a:solidFill>
                <a:latin typeface="Arial"/>
                <a:cs typeface="Arial"/>
              </a:rPr>
              <a:t>”</a:t>
            </a:r>
            <a:r>
              <a:rPr sz="1881" spc="38" dirty="0">
                <a:solidFill>
                  <a:srgbClr val="192450"/>
                </a:solidFill>
                <a:latin typeface="Times New Roman"/>
                <a:cs typeface="Times New Roman"/>
              </a:rPr>
              <a:t> </a:t>
            </a:r>
            <a:r>
              <a:rPr sz="1881" dirty="0">
                <a:solidFill>
                  <a:srgbClr val="192450"/>
                </a:solidFill>
                <a:latin typeface="Arial"/>
                <a:cs typeface="Arial"/>
              </a:rPr>
              <a:t>mode.</a:t>
            </a:r>
            <a:endParaRPr sz="1881">
              <a:latin typeface="Arial"/>
              <a:cs typeface="Arial"/>
            </a:endParaRPr>
          </a:p>
          <a:p>
            <a:pPr>
              <a:spcBef>
                <a:spcPts val="3"/>
              </a:spcBef>
            </a:pPr>
            <a:endParaRPr sz="1967">
              <a:latin typeface="Times New Roman"/>
              <a:cs typeface="Times New Roman"/>
            </a:endParaRPr>
          </a:p>
          <a:p>
            <a:pPr marL="10860"/>
            <a:r>
              <a:rPr sz="1881" dirty="0">
                <a:solidFill>
                  <a:srgbClr val="192450"/>
                </a:solidFill>
                <a:latin typeface="Arial"/>
                <a:cs typeface="Arial"/>
              </a:rPr>
              <a:t>Please</a:t>
            </a:r>
            <a:r>
              <a:rPr sz="1881" spc="38" dirty="0">
                <a:solidFill>
                  <a:srgbClr val="192450"/>
                </a:solidFill>
                <a:latin typeface="Times New Roman"/>
                <a:cs typeface="Times New Roman"/>
              </a:rPr>
              <a:t> </a:t>
            </a:r>
            <a:r>
              <a:rPr sz="1881" dirty="0">
                <a:solidFill>
                  <a:srgbClr val="192450"/>
                </a:solidFill>
                <a:latin typeface="Arial"/>
                <a:cs typeface="Arial"/>
              </a:rPr>
              <a:t>refer</a:t>
            </a:r>
            <a:r>
              <a:rPr sz="1881" spc="26" dirty="0">
                <a:solidFill>
                  <a:srgbClr val="192450"/>
                </a:solidFill>
                <a:latin typeface="Times New Roman"/>
                <a:cs typeface="Times New Roman"/>
              </a:rPr>
              <a:t> </a:t>
            </a:r>
            <a:r>
              <a:rPr sz="1881" dirty="0">
                <a:solidFill>
                  <a:srgbClr val="192450"/>
                </a:solidFill>
                <a:latin typeface="Arial"/>
                <a:cs typeface="Arial"/>
              </a:rPr>
              <a:t>to</a:t>
            </a:r>
            <a:r>
              <a:rPr sz="1881" spc="38" dirty="0">
                <a:solidFill>
                  <a:srgbClr val="192450"/>
                </a:solidFill>
                <a:latin typeface="Times New Roman"/>
                <a:cs typeface="Times New Roman"/>
              </a:rPr>
              <a:t> </a:t>
            </a:r>
            <a:r>
              <a:rPr sz="1881" dirty="0">
                <a:solidFill>
                  <a:srgbClr val="192450"/>
                </a:solidFill>
                <a:latin typeface="Arial"/>
                <a:cs typeface="Arial"/>
              </a:rPr>
              <a:t>“SPWF01S</a:t>
            </a:r>
            <a:r>
              <a:rPr sz="1881" spc="34" dirty="0">
                <a:solidFill>
                  <a:srgbClr val="192450"/>
                </a:solidFill>
                <a:latin typeface="Times New Roman"/>
                <a:cs typeface="Times New Roman"/>
              </a:rPr>
              <a:t> </a:t>
            </a:r>
            <a:r>
              <a:rPr sz="1881" dirty="0">
                <a:solidFill>
                  <a:srgbClr val="192450"/>
                </a:solidFill>
                <a:latin typeface="Arial"/>
                <a:cs typeface="Arial"/>
              </a:rPr>
              <a:t>Power</a:t>
            </a:r>
            <a:r>
              <a:rPr sz="1881" spc="47" dirty="0">
                <a:solidFill>
                  <a:srgbClr val="192450"/>
                </a:solidFill>
                <a:latin typeface="Times New Roman"/>
                <a:cs typeface="Times New Roman"/>
              </a:rPr>
              <a:t> </a:t>
            </a:r>
            <a:r>
              <a:rPr sz="1881" dirty="0">
                <a:solidFill>
                  <a:srgbClr val="192450"/>
                </a:solidFill>
                <a:latin typeface="Arial"/>
                <a:cs typeface="Arial"/>
              </a:rPr>
              <a:t>Manag</a:t>
            </a:r>
            <a:r>
              <a:rPr sz="1881" spc="4" dirty="0">
                <a:solidFill>
                  <a:srgbClr val="192450"/>
                </a:solidFill>
                <a:latin typeface="Arial"/>
                <a:cs typeface="Arial"/>
              </a:rPr>
              <a:t>e</a:t>
            </a:r>
            <a:r>
              <a:rPr sz="1881" dirty="0">
                <a:solidFill>
                  <a:srgbClr val="192450"/>
                </a:solidFill>
                <a:latin typeface="Arial"/>
                <a:cs typeface="Arial"/>
              </a:rPr>
              <a:t>ment</a:t>
            </a:r>
            <a:r>
              <a:rPr sz="1881" spc="-94" dirty="0">
                <a:solidFill>
                  <a:srgbClr val="192450"/>
                </a:solidFill>
                <a:latin typeface="Times New Roman"/>
                <a:cs typeface="Times New Roman"/>
              </a:rPr>
              <a:t> </a:t>
            </a:r>
            <a:r>
              <a:rPr sz="1881" dirty="0">
                <a:solidFill>
                  <a:srgbClr val="192450"/>
                </a:solidFill>
                <a:latin typeface="Arial"/>
                <a:cs typeface="Arial"/>
              </a:rPr>
              <a:t>A</a:t>
            </a:r>
            <a:r>
              <a:rPr sz="1881" spc="-4" dirty="0">
                <a:solidFill>
                  <a:srgbClr val="192450"/>
                </a:solidFill>
                <a:latin typeface="Arial"/>
                <a:cs typeface="Arial"/>
              </a:rPr>
              <a:t>pplicatio</a:t>
            </a:r>
            <a:r>
              <a:rPr sz="1881" dirty="0">
                <a:solidFill>
                  <a:srgbClr val="192450"/>
                </a:solidFill>
                <a:latin typeface="Arial"/>
                <a:cs typeface="Arial"/>
              </a:rPr>
              <a:t>n</a:t>
            </a:r>
            <a:r>
              <a:rPr sz="1881" spc="43" dirty="0">
                <a:solidFill>
                  <a:srgbClr val="192450"/>
                </a:solidFill>
                <a:latin typeface="Times New Roman"/>
                <a:cs typeface="Times New Roman"/>
              </a:rPr>
              <a:t> </a:t>
            </a:r>
            <a:r>
              <a:rPr sz="1881" spc="-4" dirty="0">
                <a:solidFill>
                  <a:srgbClr val="192450"/>
                </a:solidFill>
                <a:latin typeface="Arial"/>
                <a:cs typeface="Arial"/>
              </a:rPr>
              <a:t>N</a:t>
            </a:r>
            <a:r>
              <a:rPr sz="1881" dirty="0">
                <a:solidFill>
                  <a:srgbClr val="192450"/>
                </a:solidFill>
                <a:latin typeface="Arial"/>
                <a:cs typeface="Arial"/>
              </a:rPr>
              <a:t>otes”</a:t>
            </a:r>
            <a:r>
              <a:rPr sz="1881" spc="30" dirty="0">
                <a:solidFill>
                  <a:srgbClr val="192450"/>
                </a:solidFill>
                <a:latin typeface="Times New Roman"/>
                <a:cs typeface="Times New Roman"/>
              </a:rPr>
              <a:t> </a:t>
            </a:r>
            <a:r>
              <a:rPr sz="1881" dirty="0">
                <a:solidFill>
                  <a:srgbClr val="192450"/>
                </a:solidFill>
                <a:latin typeface="Arial"/>
                <a:cs typeface="Arial"/>
              </a:rPr>
              <a:t>for</a:t>
            </a:r>
            <a:endParaRPr sz="1881">
              <a:latin typeface="Arial"/>
              <a:cs typeface="Arial"/>
            </a:endParaRPr>
          </a:p>
          <a:p>
            <a:pPr marL="10860">
              <a:spcBef>
                <a:spcPts val="4"/>
              </a:spcBef>
            </a:pPr>
            <a:r>
              <a:rPr sz="1881" dirty="0">
                <a:solidFill>
                  <a:srgbClr val="192450"/>
                </a:solidFill>
                <a:latin typeface="Arial"/>
                <a:cs typeface="Arial"/>
              </a:rPr>
              <a:t>more</a:t>
            </a:r>
            <a:r>
              <a:rPr sz="1881" spc="26" dirty="0">
                <a:solidFill>
                  <a:srgbClr val="192450"/>
                </a:solidFill>
                <a:latin typeface="Times New Roman"/>
                <a:cs typeface="Times New Roman"/>
              </a:rPr>
              <a:t> </a:t>
            </a:r>
            <a:r>
              <a:rPr sz="1881" spc="-4" dirty="0">
                <a:solidFill>
                  <a:srgbClr val="192450"/>
                </a:solidFill>
                <a:latin typeface="Arial"/>
                <a:cs typeface="Arial"/>
              </a:rPr>
              <a:t>details.</a:t>
            </a:r>
            <a:endParaRPr sz="1881">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0</a:t>
            </a:r>
            <a:endParaRPr sz="1112">
              <a:latin typeface="Arial"/>
              <a:cs typeface="Arial"/>
            </a:endParaRPr>
          </a:p>
        </p:txBody>
      </p:sp>
      <p:sp>
        <p:nvSpPr>
          <p:cNvPr id="5" name="object 5"/>
          <p:cNvSpPr/>
          <p:nvPr/>
        </p:nvSpPr>
        <p:spPr>
          <a:xfrm>
            <a:off x="1301867" y="4405463"/>
            <a:ext cx="3628725" cy="1991263"/>
          </a:xfrm>
          <a:prstGeom prst="rect">
            <a:avLst/>
          </a:prstGeom>
          <a:blipFill>
            <a:blip r:embed="rId3" cstate="print"/>
            <a:stretch>
              <a:fillRect/>
            </a:stretch>
          </a:blipFill>
        </p:spPr>
        <p:txBody>
          <a:bodyPr wrap="square" lIns="0" tIns="0" rIns="0" bIns="0" rtlCol="0"/>
          <a:lstStyle/>
          <a:p>
            <a:endParaRPr sz="1539"/>
          </a:p>
        </p:txBody>
      </p:sp>
      <p:sp>
        <p:nvSpPr>
          <p:cNvPr id="6" name="object 6"/>
          <p:cNvSpPr txBox="1"/>
          <p:nvPr/>
        </p:nvSpPr>
        <p:spPr>
          <a:xfrm>
            <a:off x="2470511" y="5243495"/>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7" name="object 7"/>
          <p:cNvSpPr/>
          <p:nvPr/>
        </p:nvSpPr>
        <p:spPr>
          <a:xfrm>
            <a:off x="4351588" y="4461124"/>
            <a:ext cx="186719" cy="196903"/>
          </a:xfrm>
          <a:prstGeom prst="rect">
            <a:avLst/>
          </a:prstGeom>
          <a:blipFill>
            <a:blip r:embed="rId4" cstate="print"/>
            <a:stretch>
              <a:fillRect/>
            </a:stretch>
          </a:blipFill>
        </p:spPr>
        <p:txBody>
          <a:bodyPr wrap="square" lIns="0" tIns="0" rIns="0" bIns="0" rtlCol="0"/>
          <a:lstStyle/>
          <a:p>
            <a:endParaRPr sz="1539"/>
          </a:p>
        </p:txBody>
      </p:sp>
      <p:sp>
        <p:nvSpPr>
          <p:cNvPr id="8" name="object 8"/>
          <p:cNvSpPr/>
          <p:nvPr/>
        </p:nvSpPr>
        <p:spPr>
          <a:xfrm>
            <a:off x="3741680" y="4461124"/>
            <a:ext cx="130675" cy="45611"/>
          </a:xfrm>
          <a:prstGeom prst="rect">
            <a:avLst/>
          </a:prstGeom>
          <a:blipFill>
            <a:blip r:embed="rId5" cstate="print"/>
            <a:stretch>
              <a:fillRect/>
            </a:stretch>
          </a:blipFill>
        </p:spPr>
        <p:txBody>
          <a:bodyPr wrap="square" lIns="0" tIns="0" rIns="0" bIns="0" rtlCol="0"/>
          <a:lstStyle/>
          <a:p>
            <a:endParaRPr sz="1539"/>
          </a:p>
        </p:txBody>
      </p:sp>
      <p:sp>
        <p:nvSpPr>
          <p:cNvPr id="9" name="object 9"/>
          <p:cNvSpPr/>
          <p:nvPr/>
        </p:nvSpPr>
        <p:spPr>
          <a:xfrm>
            <a:off x="3570564" y="4461124"/>
            <a:ext cx="967743" cy="990723"/>
          </a:xfrm>
          <a:prstGeom prst="rect">
            <a:avLst/>
          </a:prstGeom>
          <a:blipFill>
            <a:blip r:embed="rId6" cstate="print"/>
            <a:stretch>
              <a:fillRect/>
            </a:stretch>
          </a:blipFill>
        </p:spPr>
        <p:txBody>
          <a:bodyPr wrap="square" lIns="0" tIns="0" rIns="0" bIns="0" rtlCol="0"/>
          <a:lstStyle/>
          <a:p>
            <a:endParaRPr sz="1539"/>
          </a:p>
        </p:txBody>
      </p:sp>
      <p:sp>
        <p:nvSpPr>
          <p:cNvPr id="10" name="object 10"/>
          <p:cNvSpPr/>
          <p:nvPr/>
        </p:nvSpPr>
        <p:spPr>
          <a:xfrm>
            <a:off x="3688278" y="4461124"/>
            <a:ext cx="243685" cy="74190"/>
          </a:xfrm>
          <a:prstGeom prst="rect">
            <a:avLst/>
          </a:prstGeom>
          <a:blipFill>
            <a:blip r:embed="rId7" cstate="print"/>
            <a:stretch>
              <a:fillRect/>
            </a:stretch>
          </a:blipFill>
        </p:spPr>
        <p:txBody>
          <a:bodyPr wrap="square" lIns="0" tIns="0" rIns="0" bIns="0" rtlCol="0"/>
          <a:lstStyle/>
          <a:p>
            <a:endParaRPr sz="1539"/>
          </a:p>
        </p:txBody>
      </p:sp>
      <p:sp>
        <p:nvSpPr>
          <p:cNvPr id="11" name="object 11"/>
          <p:cNvSpPr/>
          <p:nvPr/>
        </p:nvSpPr>
        <p:spPr>
          <a:xfrm>
            <a:off x="4162079" y="5443847"/>
            <a:ext cx="23717" cy="8001"/>
          </a:xfrm>
          <a:prstGeom prst="rect">
            <a:avLst/>
          </a:prstGeom>
          <a:blipFill>
            <a:blip r:embed="rId8" cstate="print"/>
            <a:stretch>
              <a:fillRect/>
            </a:stretch>
          </a:blipFill>
        </p:spPr>
        <p:txBody>
          <a:bodyPr wrap="square" lIns="0" tIns="0" rIns="0" bIns="0" rtlCol="0"/>
          <a:lstStyle/>
          <a:p>
            <a:endParaRPr sz="1539"/>
          </a:p>
        </p:txBody>
      </p:sp>
      <p:sp>
        <p:nvSpPr>
          <p:cNvPr id="12" name="object 12"/>
          <p:cNvSpPr/>
          <p:nvPr/>
        </p:nvSpPr>
        <p:spPr>
          <a:xfrm>
            <a:off x="4296034" y="4461124"/>
            <a:ext cx="242273" cy="253886"/>
          </a:xfrm>
          <a:prstGeom prst="rect">
            <a:avLst/>
          </a:prstGeom>
          <a:blipFill>
            <a:blip r:embed="rId9" cstate="print"/>
            <a:stretch>
              <a:fillRect/>
            </a:stretch>
          </a:blipFill>
        </p:spPr>
        <p:txBody>
          <a:bodyPr wrap="square" lIns="0" tIns="0" rIns="0" bIns="0" rtlCol="0"/>
          <a:lstStyle/>
          <a:p>
            <a:endParaRPr sz="1539"/>
          </a:p>
        </p:txBody>
      </p:sp>
      <p:sp>
        <p:nvSpPr>
          <p:cNvPr id="13" name="object 13"/>
          <p:cNvSpPr/>
          <p:nvPr/>
        </p:nvSpPr>
        <p:spPr>
          <a:xfrm>
            <a:off x="3729474" y="4508751"/>
            <a:ext cx="80301" cy="87567"/>
          </a:xfrm>
          <a:prstGeom prst="rect">
            <a:avLst/>
          </a:prstGeom>
          <a:blipFill>
            <a:blip r:embed="rId10" cstate="print"/>
            <a:stretch>
              <a:fillRect/>
            </a:stretch>
          </a:blipFill>
        </p:spPr>
        <p:txBody>
          <a:bodyPr wrap="square" lIns="0" tIns="0" rIns="0" bIns="0" rtlCol="0"/>
          <a:lstStyle/>
          <a:p>
            <a:endParaRPr sz="1539"/>
          </a:p>
        </p:txBody>
      </p:sp>
      <p:sp>
        <p:nvSpPr>
          <p:cNvPr id="14" name="object 14"/>
          <p:cNvSpPr/>
          <p:nvPr/>
        </p:nvSpPr>
        <p:spPr>
          <a:xfrm>
            <a:off x="1519938" y="4896093"/>
            <a:ext cx="124341" cy="175053"/>
          </a:xfrm>
          <a:prstGeom prst="rect">
            <a:avLst/>
          </a:prstGeom>
          <a:blipFill>
            <a:blip r:embed="rId11" cstate="print"/>
            <a:stretch>
              <a:fillRect/>
            </a:stretch>
          </a:blipFill>
        </p:spPr>
        <p:txBody>
          <a:bodyPr wrap="square" lIns="0" tIns="0" rIns="0" bIns="0" rtlCol="0"/>
          <a:lstStyle/>
          <a:p>
            <a:endParaRPr sz="1539"/>
          </a:p>
        </p:txBody>
      </p:sp>
      <p:sp>
        <p:nvSpPr>
          <p:cNvPr id="15" name="object 15"/>
          <p:cNvSpPr/>
          <p:nvPr/>
        </p:nvSpPr>
        <p:spPr>
          <a:xfrm>
            <a:off x="1565805" y="4756977"/>
            <a:ext cx="753310" cy="810079"/>
          </a:xfrm>
          <a:prstGeom prst="rect">
            <a:avLst/>
          </a:prstGeom>
          <a:blipFill>
            <a:blip r:embed="rId12" cstate="print"/>
            <a:stretch>
              <a:fillRect/>
            </a:stretch>
          </a:blipFill>
        </p:spPr>
        <p:txBody>
          <a:bodyPr wrap="square" lIns="0" tIns="0" rIns="0" bIns="0" rtlCol="0"/>
          <a:lstStyle/>
          <a:p>
            <a:endParaRPr sz="1539"/>
          </a:p>
        </p:txBody>
      </p:sp>
      <p:sp>
        <p:nvSpPr>
          <p:cNvPr id="16" name="object 16"/>
          <p:cNvSpPr/>
          <p:nvPr/>
        </p:nvSpPr>
        <p:spPr>
          <a:xfrm>
            <a:off x="1559217" y="4887864"/>
            <a:ext cx="114455" cy="245874"/>
          </a:xfrm>
          <a:prstGeom prst="rect">
            <a:avLst/>
          </a:prstGeom>
          <a:blipFill>
            <a:blip r:embed="rId13" cstate="print"/>
            <a:stretch>
              <a:fillRect/>
            </a:stretch>
          </a:blipFill>
        </p:spPr>
        <p:txBody>
          <a:bodyPr wrap="square" lIns="0" tIns="0" rIns="0" bIns="0" rtlCol="0"/>
          <a:lstStyle/>
          <a:p>
            <a:endParaRPr sz="1539"/>
          </a:p>
        </p:txBody>
      </p:sp>
      <p:sp>
        <p:nvSpPr>
          <p:cNvPr id="17" name="object 17"/>
          <p:cNvSpPr txBox="1"/>
          <p:nvPr/>
        </p:nvSpPr>
        <p:spPr>
          <a:xfrm>
            <a:off x="3928361" y="5120007"/>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
        <p:nvSpPr>
          <p:cNvPr id="18" name="object 18"/>
          <p:cNvSpPr txBox="1"/>
          <p:nvPr/>
        </p:nvSpPr>
        <p:spPr>
          <a:xfrm>
            <a:off x="1663232" y="5407172"/>
            <a:ext cx="719466" cy="157864"/>
          </a:xfrm>
          <a:prstGeom prst="rect">
            <a:avLst/>
          </a:prstGeom>
        </p:spPr>
        <p:txBody>
          <a:bodyPr vert="horz" wrap="square" lIns="0" tIns="0" rIns="0" bIns="0" rtlCol="0">
            <a:spAutoFit/>
          </a:bodyPr>
          <a:lstStyle/>
          <a:p>
            <a:pPr marL="10860"/>
            <a:r>
              <a:rPr sz="1026" b="1" spc="4" dirty="0">
                <a:solidFill>
                  <a:srgbClr val="11B050"/>
                </a:solidFill>
                <a:latin typeface="Arial"/>
                <a:cs typeface="Arial"/>
              </a:rPr>
              <a:t>L</a:t>
            </a:r>
            <a:r>
              <a:rPr sz="1026" b="1" spc="-4" dirty="0">
                <a:solidFill>
                  <a:srgbClr val="11B050"/>
                </a:solidFill>
                <a:latin typeface="Arial"/>
                <a:cs typeface="Arial"/>
              </a:rPr>
              <a:t>o</a:t>
            </a:r>
            <a:r>
              <a:rPr sz="1026" b="1" spc="4" dirty="0">
                <a:solidFill>
                  <a:srgbClr val="11B050"/>
                </a:solidFill>
                <a:latin typeface="Arial"/>
                <a:cs typeface="Arial"/>
              </a:rPr>
              <a:t>w</a:t>
            </a:r>
            <a:r>
              <a:rPr sz="1026" b="1" spc="17" dirty="0">
                <a:solidFill>
                  <a:srgbClr val="11B050"/>
                </a:solidFill>
                <a:latin typeface="Times New Roman"/>
                <a:cs typeface="Times New Roman"/>
              </a:rPr>
              <a:t> </a:t>
            </a:r>
            <a:r>
              <a:rPr sz="1026" b="1" dirty="0">
                <a:solidFill>
                  <a:srgbClr val="11B050"/>
                </a:solidFill>
                <a:latin typeface="Arial"/>
                <a:cs typeface="Arial"/>
              </a:rPr>
              <a:t>P</a:t>
            </a:r>
            <a:r>
              <a:rPr sz="1026" b="1" spc="4" dirty="0">
                <a:solidFill>
                  <a:srgbClr val="11B050"/>
                </a:solidFill>
                <a:latin typeface="Arial"/>
                <a:cs typeface="Arial"/>
              </a:rPr>
              <a:t>o</a:t>
            </a:r>
            <a:r>
              <a:rPr sz="1026" b="1" spc="26" dirty="0">
                <a:solidFill>
                  <a:srgbClr val="11B050"/>
                </a:solidFill>
                <a:latin typeface="Arial"/>
                <a:cs typeface="Arial"/>
              </a:rPr>
              <a:t>w</a:t>
            </a:r>
            <a:r>
              <a:rPr sz="1026" b="1" dirty="0">
                <a:solidFill>
                  <a:srgbClr val="11B050"/>
                </a:solidFill>
                <a:latin typeface="Arial"/>
                <a:cs typeface="Arial"/>
              </a:rPr>
              <a:t>er</a:t>
            </a:r>
            <a:endParaRPr sz="1026">
              <a:latin typeface="Arial"/>
              <a:cs typeface="Arial"/>
            </a:endParaRPr>
          </a:p>
        </p:txBody>
      </p:sp>
    </p:spTree>
    <p:extLst>
      <p:ext uri="{BB962C8B-B14F-4D97-AF65-F5344CB8AC3E}">
        <p14:creationId xmlns:p14="http://schemas.microsoft.com/office/powerpoint/2010/main" val="632930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849973" y="4853107"/>
            <a:ext cx="2030250" cy="1806537"/>
          </a:xfrm>
          <a:custGeom>
            <a:avLst/>
            <a:gdLst/>
            <a:ahLst/>
            <a:cxnLst/>
            <a:rect l="l" t="t" r="r" b="b"/>
            <a:pathLst>
              <a:path w="2374265" h="2112645">
                <a:moveTo>
                  <a:pt x="0" y="2112324"/>
                </a:moveTo>
                <a:lnTo>
                  <a:pt x="2374260" y="2112324"/>
                </a:lnTo>
                <a:lnTo>
                  <a:pt x="2374260" y="0"/>
                </a:lnTo>
                <a:lnTo>
                  <a:pt x="0" y="0"/>
                </a:lnTo>
                <a:lnTo>
                  <a:pt x="0" y="2112324"/>
                </a:lnTo>
                <a:close/>
              </a:path>
            </a:pathLst>
          </a:custGeom>
          <a:solidFill>
            <a:srgbClr val="E3E6EA"/>
          </a:solidFill>
        </p:spPr>
        <p:txBody>
          <a:bodyPr wrap="square" lIns="0" tIns="0" rIns="0" bIns="0" rtlCol="0"/>
          <a:lstStyle/>
          <a:p>
            <a:endParaRPr sz="1539"/>
          </a:p>
        </p:txBody>
      </p:sp>
      <p:sp>
        <p:nvSpPr>
          <p:cNvPr id="3" name="object 3"/>
          <p:cNvSpPr txBox="1"/>
          <p:nvPr/>
        </p:nvSpPr>
        <p:spPr>
          <a:xfrm>
            <a:off x="7098160" y="48855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4" name="object 4"/>
          <p:cNvSpPr txBox="1">
            <a:spLocks noGrp="1"/>
          </p:cNvSpPr>
          <p:nvPr>
            <p:ph type="title"/>
          </p:nvPr>
        </p:nvSpPr>
        <p:spPr>
          <a:xfrm>
            <a:off x="740374" y="615602"/>
            <a:ext cx="7946425" cy="421013"/>
          </a:xfrm>
          <a:prstGeom prst="rect">
            <a:avLst/>
          </a:prstGeom>
        </p:spPr>
        <p:txBody>
          <a:bodyPr vert="horz" wrap="square" lIns="0" tIns="0" rIns="0" bIns="0" rtlCol="0">
            <a:spAutoFit/>
          </a:bodyPr>
          <a:lstStyle/>
          <a:p>
            <a:pPr marL="3476755"/>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13" dirty="0"/>
              <a:t>J</a:t>
            </a:r>
            <a:r>
              <a:rPr spc="17" dirty="0"/>
              <a:t>o</a:t>
            </a:r>
            <a:r>
              <a:rPr dirty="0"/>
              <a:t>i</a:t>
            </a:r>
            <a:r>
              <a:rPr spc="17" dirty="0"/>
              <a:t>n</a:t>
            </a:r>
            <a:r>
              <a:rPr dirty="0"/>
              <a:t>i</a:t>
            </a:r>
            <a:r>
              <a:rPr spc="17" dirty="0"/>
              <a:t>n</a:t>
            </a:r>
            <a:r>
              <a:rPr spc="13" dirty="0"/>
              <a:t>g</a:t>
            </a:r>
            <a:r>
              <a:rPr spc="77" dirty="0">
                <a:latin typeface="Times New Roman"/>
                <a:cs typeface="Times New Roman"/>
              </a:rPr>
              <a:t> </a:t>
            </a:r>
            <a:r>
              <a:rPr spc="13" dirty="0"/>
              <a:t>a</a:t>
            </a:r>
            <a:r>
              <a:rPr spc="90" dirty="0">
                <a:latin typeface="Times New Roman"/>
                <a:cs typeface="Times New Roman"/>
              </a:rPr>
              <a:t> </a:t>
            </a:r>
            <a:r>
              <a:rPr spc="9" dirty="0"/>
              <a:t>n</a:t>
            </a:r>
            <a:r>
              <a:rPr spc="21" dirty="0"/>
              <a:t>e</a:t>
            </a:r>
            <a:r>
              <a:rPr spc="13" dirty="0"/>
              <a:t>two</a:t>
            </a:r>
            <a:r>
              <a:rPr spc="17" dirty="0"/>
              <a:t>r</a:t>
            </a:r>
            <a:r>
              <a:rPr spc="13" dirty="0"/>
              <a:t>k</a:t>
            </a:r>
          </a:p>
        </p:txBody>
      </p:sp>
      <p:sp>
        <p:nvSpPr>
          <p:cNvPr id="5" name="object 5"/>
          <p:cNvSpPr txBox="1"/>
          <p:nvPr/>
        </p:nvSpPr>
        <p:spPr>
          <a:xfrm>
            <a:off x="771346" y="1367703"/>
            <a:ext cx="7168048" cy="3284874"/>
          </a:xfrm>
          <a:prstGeom prst="rect">
            <a:avLst/>
          </a:prstGeom>
        </p:spPr>
        <p:txBody>
          <a:bodyPr vert="horz" wrap="square" lIns="0" tIns="0" rIns="0" bIns="0" rtlCol="0">
            <a:spAutoFit/>
          </a:bodyPr>
          <a:lstStyle/>
          <a:p>
            <a:pPr marL="10860" marR="746066">
              <a:lnSpc>
                <a:spcPts val="2035"/>
              </a:lnSpc>
            </a:pPr>
            <a:r>
              <a:rPr sz="1881" dirty="0">
                <a:solidFill>
                  <a:srgbClr val="192450"/>
                </a:solidFill>
                <a:latin typeface="Arial"/>
                <a:cs typeface="Arial"/>
              </a:rPr>
              <a:t>In</a:t>
            </a:r>
            <a:r>
              <a:rPr sz="1881" spc="34"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 dirty="0">
                <a:solidFill>
                  <a:srgbClr val="192450"/>
                </a:solidFill>
                <a:latin typeface="Arial"/>
                <a:cs typeface="Arial"/>
              </a:rPr>
              <a:t>de</a:t>
            </a:r>
            <a:r>
              <a:rPr sz="1881" dirty="0">
                <a:solidFill>
                  <a:srgbClr val="192450"/>
                </a:solidFill>
                <a:latin typeface="Arial"/>
                <a:cs typeface="Arial"/>
              </a:rPr>
              <a:t>r</a:t>
            </a:r>
            <a:r>
              <a:rPr sz="1881" spc="30"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nne</a:t>
            </a:r>
            <a:r>
              <a:rPr sz="1881" spc="9" dirty="0">
                <a:solidFill>
                  <a:srgbClr val="192450"/>
                </a:solidFill>
                <a:latin typeface="Arial"/>
                <a:cs typeface="Arial"/>
              </a:rPr>
              <a:t>c</a:t>
            </a:r>
            <a:r>
              <a:rPr sz="1881" dirty="0">
                <a:solidFill>
                  <a:srgbClr val="192450"/>
                </a:solidFill>
                <a:latin typeface="Arial"/>
                <a:cs typeface="Arial"/>
              </a:rPr>
              <a:t>ted</a:t>
            </a:r>
            <a:r>
              <a:rPr sz="1881" spc="13"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4" dirty="0">
                <a:solidFill>
                  <a:srgbClr val="192450"/>
                </a:solidFill>
                <a:latin typeface="Arial"/>
                <a:cs typeface="Arial"/>
              </a:rPr>
              <a:t>availabl</a:t>
            </a:r>
            <a:r>
              <a:rPr sz="1881" dirty="0">
                <a:solidFill>
                  <a:srgbClr val="192450"/>
                </a:solidFill>
                <a:latin typeface="Arial"/>
                <a:cs typeface="Arial"/>
              </a:rPr>
              <a:t>e</a:t>
            </a:r>
            <a:r>
              <a:rPr sz="1881" spc="64" dirty="0">
                <a:solidFill>
                  <a:srgbClr val="192450"/>
                </a:solidFill>
                <a:latin typeface="Times New Roman"/>
                <a:cs typeface="Times New Roman"/>
              </a:rPr>
              <a:t> </a:t>
            </a:r>
            <a:r>
              <a:rPr sz="1881" dirty="0">
                <a:solidFill>
                  <a:srgbClr val="192450"/>
                </a:solidFill>
                <a:latin typeface="Arial"/>
                <a:cs typeface="Arial"/>
              </a:rPr>
              <a:t>Wifi</a:t>
            </a:r>
            <a:r>
              <a:rPr sz="1881" spc="43"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the</a:t>
            </a:r>
            <a:r>
              <a:rPr sz="1881" spc="-68" dirty="0">
                <a:solidFill>
                  <a:srgbClr val="192450"/>
                </a:solidFill>
                <a:latin typeface="Times New Roman"/>
                <a:cs typeface="Times New Roman"/>
              </a:rPr>
              <a:t> </a:t>
            </a:r>
            <a:r>
              <a:rPr sz="1881" dirty="0">
                <a:solidFill>
                  <a:srgbClr val="192450"/>
                </a:solidFill>
                <a:latin typeface="Arial"/>
                <a:cs typeface="Arial"/>
              </a:rPr>
              <a:t>AP</a:t>
            </a:r>
            <a:r>
              <a:rPr sz="1881"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r</a:t>
            </a:r>
            <a:r>
              <a:rPr sz="1881" spc="-4" dirty="0">
                <a:solidFill>
                  <a:srgbClr val="192450"/>
                </a:solidFill>
                <a:latin typeface="Arial"/>
                <a:cs typeface="Arial"/>
              </a:rPr>
              <a:t>amete</a:t>
            </a:r>
            <a:r>
              <a:rPr sz="1881" spc="-9" dirty="0">
                <a:solidFill>
                  <a:srgbClr val="192450"/>
                </a:solidFill>
                <a:latin typeface="Arial"/>
                <a:cs typeface="Arial"/>
              </a:rPr>
              <a:t>r</a:t>
            </a:r>
            <a:r>
              <a:rPr sz="1881" dirty="0">
                <a:solidFill>
                  <a:srgbClr val="192450"/>
                </a:solidFill>
                <a:latin typeface="Arial"/>
                <a:cs typeface="Arial"/>
              </a:rPr>
              <a:t>s</a:t>
            </a:r>
            <a:r>
              <a:rPr sz="1881" spc="9"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13" dirty="0">
                <a:solidFill>
                  <a:srgbClr val="192450"/>
                </a:solidFill>
                <a:latin typeface="Arial"/>
                <a:cs typeface="Arial"/>
              </a:rPr>
              <a:t>t</a:t>
            </a:r>
            <a:r>
              <a:rPr sz="1881" spc="-4" dirty="0">
                <a:solidFill>
                  <a:srgbClr val="192450"/>
                </a:solidFill>
                <a:latin typeface="Arial"/>
                <a:cs typeface="Arial"/>
              </a:rPr>
              <a:t>in</a:t>
            </a:r>
            <a:r>
              <a:rPr sz="1881" dirty="0">
                <a:solidFill>
                  <a:srgbClr val="192450"/>
                </a:solidFill>
                <a:latin typeface="Arial"/>
                <a:cs typeface="Arial"/>
              </a:rPr>
              <a:t>g</a:t>
            </a:r>
            <a:r>
              <a:rPr sz="1881" spc="38"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s</a:t>
            </a:r>
            <a:r>
              <a:rPr sz="1881" spc="51" dirty="0">
                <a:solidFill>
                  <a:srgbClr val="192450"/>
                </a:solidFill>
                <a:latin typeface="Times New Roman"/>
                <a:cs typeface="Times New Roman"/>
              </a:rPr>
              <a:t> </a:t>
            </a:r>
            <a:r>
              <a:rPr sz="1881" spc="-4" dirty="0">
                <a:solidFill>
                  <a:srgbClr val="192450"/>
                </a:solidFill>
                <a:latin typeface="Arial"/>
                <a:cs typeface="Arial"/>
              </a:rPr>
              <a:t>nee</a:t>
            </a:r>
            <a:r>
              <a:rPr sz="1881" spc="4" dirty="0">
                <a:solidFill>
                  <a:srgbClr val="192450"/>
                </a:solidFill>
                <a:latin typeface="Arial"/>
                <a:cs typeface="Arial"/>
              </a:rPr>
              <a:t>d</a:t>
            </a:r>
            <a:r>
              <a:rPr sz="1881" spc="-4" dirty="0">
                <a:solidFill>
                  <a:srgbClr val="192450"/>
                </a:solidFill>
                <a:latin typeface="Arial"/>
                <a:cs typeface="Arial"/>
              </a:rPr>
              <a:t>ed.</a:t>
            </a:r>
            <a:endParaRPr sz="1881">
              <a:latin typeface="Arial"/>
              <a:cs typeface="Arial"/>
            </a:endParaRPr>
          </a:p>
          <a:p>
            <a:pPr>
              <a:spcBef>
                <a:spcPts val="41"/>
              </a:spcBef>
            </a:pPr>
            <a:endParaRPr sz="1710">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9" dirty="0">
                <a:solidFill>
                  <a:srgbClr val="192450"/>
                </a:solidFill>
                <a:latin typeface="Arial"/>
                <a:cs typeface="Arial"/>
              </a:rPr>
              <a:t>SS</a:t>
            </a:r>
            <a:r>
              <a:rPr sz="1881" spc="-4" dirty="0">
                <a:solidFill>
                  <a:srgbClr val="192450"/>
                </a:solidFill>
                <a:latin typeface="Arial"/>
                <a:cs typeface="Arial"/>
              </a:rPr>
              <a:t>I</a:t>
            </a:r>
            <a:r>
              <a:rPr sz="1881" dirty="0">
                <a:solidFill>
                  <a:srgbClr val="192450"/>
                </a:solidFill>
                <a:latin typeface="Arial"/>
                <a:cs typeface="Arial"/>
              </a:rPr>
              <a:t>D</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dirty="0">
                <a:solidFill>
                  <a:srgbClr val="37A9DB"/>
                </a:solidFill>
                <a:latin typeface="Arial"/>
                <a:cs typeface="Arial"/>
              </a:rPr>
              <a:t>SIDTXT=</a:t>
            </a:r>
            <a:r>
              <a:rPr sz="1496" b="1" spc="4" dirty="0">
                <a:solidFill>
                  <a:srgbClr val="37A9DB"/>
                </a:solidFill>
                <a:latin typeface="Arial"/>
                <a:cs typeface="Arial"/>
              </a:rPr>
              <a:t>E</a:t>
            </a:r>
            <a:r>
              <a:rPr sz="1496" b="1" spc="-4" dirty="0">
                <a:solidFill>
                  <a:srgbClr val="37A9DB"/>
                </a:solidFill>
                <a:latin typeface="Arial"/>
                <a:cs typeface="Arial"/>
              </a:rPr>
              <a:t>NG-</a:t>
            </a:r>
            <a:r>
              <a:rPr sz="1496" b="1" dirty="0">
                <a:solidFill>
                  <a:srgbClr val="37A9DB"/>
                </a:solidFill>
                <a:latin typeface="Arial"/>
                <a:cs typeface="Arial"/>
              </a:rPr>
              <a:t>W</a:t>
            </a:r>
            <a:r>
              <a:rPr sz="1496" b="1" spc="-97" dirty="0">
                <a:solidFill>
                  <a:srgbClr val="37A9DB"/>
                </a:solidFill>
                <a:latin typeface="Arial"/>
                <a:cs typeface="Arial"/>
              </a:rPr>
              <a:t>P</a:t>
            </a:r>
            <a:r>
              <a:rPr sz="1496" b="1" dirty="0">
                <a:solidFill>
                  <a:srgbClr val="37A9DB"/>
                </a:solidFill>
                <a:latin typeface="Arial"/>
                <a:cs typeface="Arial"/>
              </a:rPr>
              <a:t>A</a:t>
            </a:r>
            <a:endParaRPr sz="1496">
              <a:latin typeface="Arial"/>
              <a:cs typeface="Arial"/>
            </a:endParaRPr>
          </a:p>
          <a:p>
            <a:pPr lvl="1">
              <a:spcBef>
                <a:spcPts val="12"/>
              </a:spcBef>
              <a:buClr>
                <a:srgbClr val="192450"/>
              </a:buClr>
              <a:buFont typeface="Arial"/>
              <a:buChar char="•"/>
            </a:pPr>
            <a:endParaRPr sz="1753">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43"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s</a:t>
            </a:r>
            <a:r>
              <a:rPr sz="1881" dirty="0">
                <a:solidFill>
                  <a:srgbClr val="192450"/>
                </a:solidFill>
                <a:latin typeface="Arial"/>
                <a:cs typeface="Arial"/>
              </a:rPr>
              <a:t>s</a:t>
            </a:r>
            <a:r>
              <a:rPr sz="1881" spc="9" dirty="0">
                <a:solidFill>
                  <a:srgbClr val="192450"/>
                </a:solidFill>
                <a:latin typeface="Arial"/>
                <a:cs typeface="Arial"/>
              </a:rPr>
              <a:t>w</a:t>
            </a:r>
            <a:r>
              <a:rPr sz="1881" spc="-4" dirty="0">
                <a:solidFill>
                  <a:srgbClr val="192450"/>
                </a:solidFill>
                <a:latin typeface="Arial"/>
                <a:cs typeface="Arial"/>
              </a:rPr>
              <a:t>o</a:t>
            </a:r>
            <a:r>
              <a:rPr sz="1881" dirty="0">
                <a:solidFill>
                  <a:srgbClr val="192450"/>
                </a:solidFill>
                <a:latin typeface="Arial"/>
                <a:cs typeface="Arial"/>
              </a:rPr>
              <a:t>rd</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spc="4"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34" dirty="0">
                <a:solidFill>
                  <a:srgbClr val="37A9DB"/>
                </a:solidFill>
                <a:latin typeface="Arial"/>
                <a:cs typeface="Arial"/>
              </a:rPr>
              <a:t>w</a:t>
            </a:r>
            <a:r>
              <a:rPr sz="1496" b="1" dirty="0">
                <a:solidFill>
                  <a:srgbClr val="37A9DB"/>
                </a:solidFill>
                <a:latin typeface="Arial"/>
                <a:cs typeface="Arial"/>
              </a:rPr>
              <a:t>p</a:t>
            </a:r>
            <a:r>
              <a:rPr sz="1496" b="1" spc="-4" dirty="0">
                <a:solidFill>
                  <a:srgbClr val="37A9DB"/>
                </a:solidFill>
                <a:latin typeface="Arial"/>
                <a:cs typeface="Arial"/>
              </a:rPr>
              <a:t>a</a:t>
            </a:r>
            <a:r>
              <a:rPr sz="1496" b="1" dirty="0">
                <a:solidFill>
                  <a:srgbClr val="37A9DB"/>
                </a:solidFill>
                <a:latin typeface="Arial"/>
                <a:cs typeface="Arial"/>
              </a:rPr>
              <a:t>_</a:t>
            </a:r>
            <a:r>
              <a:rPr sz="1496" b="1" spc="-4" dirty="0">
                <a:solidFill>
                  <a:srgbClr val="37A9DB"/>
                </a:solidFill>
                <a:latin typeface="Arial"/>
                <a:cs typeface="Arial"/>
              </a:rPr>
              <a:t>psk</a:t>
            </a:r>
            <a:r>
              <a:rPr sz="1496" b="1" dirty="0">
                <a:solidFill>
                  <a:srgbClr val="37A9DB"/>
                </a:solidFill>
                <a:latin typeface="Arial"/>
                <a:cs typeface="Arial"/>
              </a:rPr>
              <a:t>_text,</a:t>
            </a:r>
            <a:r>
              <a:rPr sz="1496" b="1" spc="-9" dirty="0">
                <a:solidFill>
                  <a:srgbClr val="37A9DB"/>
                </a:solidFill>
                <a:latin typeface="Arial"/>
                <a:cs typeface="Arial"/>
              </a:rPr>
              <a:t>h</a:t>
            </a:r>
            <a:r>
              <a:rPr sz="1496" b="1" spc="-4" dirty="0">
                <a:solidFill>
                  <a:srgbClr val="37A9DB"/>
                </a:solidFill>
                <a:latin typeface="Arial"/>
                <a:cs typeface="Arial"/>
              </a:rPr>
              <a:t>ello</a:t>
            </a:r>
            <a:r>
              <a:rPr sz="1496" b="1" spc="34" dirty="0">
                <a:solidFill>
                  <a:srgbClr val="37A9DB"/>
                </a:solidFill>
                <a:latin typeface="Arial"/>
                <a:cs typeface="Arial"/>
              </a:rPr>
              <a:t>w</a:t>
            </a:r>
            <a:r>
              <a:rPr sz="1496" b="1" dirty="0">
                <a:solidFill>
                  <a:srgbClr val="37A9DB"/>
                </a:solidFill>
                <a:latin typeface="Arial"/>
                <a:cs typeface="Arial"/>
              </a:rPr>
              <a:t>orld</a:t>
            </a:r>
            <a:endParaRPr sz="1496">
              <a:latin typeface="Arial"/>
              <a:cs typeface="Arial"/>
            </a:endParaRPr>
          </a:p>
          <a:p>
            <a:pPr lvl="1">
              <a:spcBef>
                <a:spcPts val="16"/>
              </a:spcBef>
              <a:buClr>
                <a:srgbClr val="192450"/>
              </a:buClr>
              <a:buFont typeface="Arial"/>
              <a:buChar char="•"/>
            </a:pPr>
            <a:endParaRPr sz="1967">
              <a:latin typeface="Times New Roman"/>
              <a:cs typeface="Times New Roman"/>
            </a:endParaRPr>
          </a:p>
          <a:p>
            <a:pPr marL="178643" marR="4344" indent="-167783">
              <a:lnSpc>
                <a:spcPts val="2035"/>
              </a:lnSpc>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spc="-4" dirty="0">
                <a:solidFill>
                  <a:srgbClr val="192450"/>
                </a:solidFill>
                <a:latin typeface="Arial"/>
                <a:cs typeface="Arial"/>
              </a:rPr>
              <a:t>p</a:t>
            </a:r>
            <a:r>
              <a:rPr sz="1881" dirty="0">
                <a:solidFill>
                  <a:srgbClr val="192450"/>
                </a:solidFill>
                <a:latin typeface="Arial"/>
                <a:cs typeface="Arial"/>
              </a:rPr>
              <a:t>r</a:t>
            </a:r>
            <a:r>
              <a:rPr sz="1881" spc="-4" dirty="0">
                <a:solidFill>
                  <a:srgbClr val="192450"/>
                </a:solidFill>
                <a:latin typeface="Arial"/>
                <a:cs typeface="Arial"/>
              </a:rPr>
              <a:t>i</a:t>
            </a:r>
            <a:r>
              <a:rPr sz="1881" spc="-9" dirty="0">
                <a:solidFill>
                  <a:srgbClr val="192450"/>
                </a:solidFill>
                <a:latin typeface="Arial"/>
                <a:cs typeface="Arial"/>
              </a:rPr>
              <a:t>v</a:t>
            </a:r>
            <a:r>
              <a:rPr sz="1881" spc="-4" dirty="0">
                <a:solidFill>
                  <a:srgbClr val="192450"/>
                </a:solidFill>
                <a:latin typeface="Arial"/>
                <a:cs typeface="Arial"/>
              </a:rPr>
              <a:t>a</a:t>
            </a:r>
            <a:r>
              <a:rPr sz="1881" spc="4" dirty="0">
                <a:solidFill>
                  <a:srgbClr val="192450"/>
                </a:solidFill>
                <a:latin typeface="Arial"/>
                <a:cs typeface="Arial"/>
              </a:rPr>
              <a:t>c</a:t>
            </a:r>
            <a:r>
              <a:rPr sz="1881" dirty="0">
                <a:solidFill>
                  <a:srgbClr val="192450"/>
                </a:solidFill>
                <a:latin typeface="Arial"/>
                <a:cs typeface="Arial"/>
              </a:rPr>
              <a:t>y</a:t>
            </a:r>
            <a:r>
              <a:rPr sz="1881" spc="30"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(0=</a:t>
            </a:r>
            <a:r>
              <a:rPr sz="1881" spc="4" dirty="0">
                <a:solidFill>
                  <a:srgbClr val="192450"/>
                </a:solidFill>
                <a:latin typeface="Arial"/>
                <a:cs typeface="Arial"/>
              </a:rPr>
              <a:t>n</a:t>
            </a:r>
            <a:r>
              <a:rPr sz="1881" spc="-4" dirty="0">
                <a:solidFill>
                  <a:srgbClr val="192450"/>
                </a:solidFill>
                <a:latin typeface="Arial"/>
                <a:cs typeface="Arial"/>
              </a:rPr>
              <a:t>o</a:t>
            </a:r>
            <a:r>
              <a:rPr sz="1881" spc="-9" dirty="0">
                <a:solidFill>
                  <a:srgbClr val="192450"/>
                </a:solidFill>
                <a:latin typeface="Arial"/>
                <a:cs typeface="Arial"/>
              </a:rPr>
              <a:t>n</a:t>
            </a:r>
            <a:r>
              <a:rPr sz="1881" spc="-4" dirty="0">
                <a:solidFill>
                  <a:srgbClr val="192450"/>
                </a:solidFill>
                <a:latin typeface="Arial"/>
                <a:cs typeface="Arial"/>
              </a:rPr>
              <a:t>e</a:t>
            </a:r>
            <a:r>
              <a:rPr sz="1881" dirty="0">
                <a:solidFill>
                  <a:srgbClr val="192450"/>
                </a:solidFill>
                <a:latin typeface="Arial"/>
                <a:cs typeface="Arial"/>
              </a:rPr>
              <a:t>,</a:t>
            </a:r>
            <a:r>
              <a:rPr sz="1881" spc="13" dirty="0">
                <a:solidFill>
                  <a:srgbClr val="192450"/>
                </a:solidFill>
                <a:latin typeface="Times New Roman"/>
                <a:cs typeface="Times New Roman"/>
              </a:rPr>
              <a:t> </a:t>
            </a:r>
            <a:r>
              <a:rPr sz="1881" spc="-4" dirty="0">
                <a:solidFill>
                  <a:srgbClr val="192450"/>
                </a:solidFill>
                <a:latin typeface="Arial"/>
                <a:cs typeface="Arial"/>
              </a:rPr>
              <a:t>1</a:t>
            </a:r>
            <a:r>
              <a:rPr sz="1881" spc="4" dirty="0">
                <a:solidFill>
                  <a:srgbClr val="192450"/>
                </a:solidFill>
                <a:latin typeface="Arial"/>
                <a:cs typeface="Arial"/>
              </a:rPr>
              <a:t>=</a:t>
            </a:r>
            <a:r>
              <a:rPr sz="1881" dirty="0">
                <a:solidFill>
                  <a:srgbClr val="192450"/>
                </a:solidFill>
                <a:latin typeface="Arial"/>
                <a:cs typeface="Arial"/>
              </a:rPr>
              <a:t>WE</a:t>
            </a:r>
            <a:r>
              <a:rPr sz="1881" spc="-248" dirty="0">
                <a:solidFill>
                  <a:srgbClr val="192450"/>
                </a:solidFill>
                <a:latin typeface="Arial"/>
                <a:cs typeface="Arial"/>
              </a:rPr>
              <a:t>P</a:t>
            </a:r>
            <a:r>
              <a:rPr sz="1881" dirty="0">
                <a:solidFill>
                  <a:srgbClr val="192450"/>
                </a:solidFill>
                <a:latin typeface="Arial"/>
                <a:cs typeface="Arial"/>
              </a:rPr>
              <a:t>,</a:t>
            </a:r>
            <a:r>
              <a:rPr sz="1881" spc="21" dirty="0">
                <a:solidFill>
                  <a:srgbClr val="192450"/>
                </a:solidFill>
                <a:latin typeface="Times New Roman"/>
                <a:cs typeface="Times New Roman"/>
              </a:rPr>
              <a:t> </a:t>
            </a:r>
            <a:r>
              <a:rPr sz="1881" spc="-4" dirty="0">
                <a:solidFill>
                  <a:srgbClr val="192450"/>
                </a:solidFill>
                <a:latin typeface="Arial"/>
                <a:cs typeface="Arial"/>
              </a:rPr>
              <a:t>2</a:t>
            </a:r>
            <a:r>
              <a:rPr sz="1881" spc="26" dirty="0">
                <a:solidFill>
                  <a:srgbClr val="192450"/>
                </a:solidFill>
                <a:latin typeface="Arial"/>
                <a:cs typeface="Arial"/>
              </a:rPr>
              <a:t>=</a:t>
            </a:r>
            <a:r>
              <a:rPr sz="1881" dirty="0">
                <a:solidFill>
                  <a:srgbClr val="192450"/>
                </a:solidFill>
                <a:latin typeface="Arial"/>
                <a:cs typeface="Arial"/>
              </a:rPr>
              <a:t>W</a:t>
            </a:r>
            <a:r>
              <a:rPr sz="1881" spc="-141" dirty="0">
                <a:solidFill>
                  <a:srgbClr val="192450"/>
                </a:solidFill>
                <a:latin typeface="Arial"/>
                <a:cs typeface="Arial"/>
              </a:rPr>
              <a:t>P</a:t>
            </a:r>
            <a:r>
              <a:rPr sz="1881" spc="-4" dirty="0">
                <a:solidFill>
                  <a:srgbClr val="192450"/>
                </a:solidFill>
                <a:latin typeface="Arial"/>
                <a:cs typeface="Arial"/>
              </a:rPr>
              <a:t>A</a:t>
            </a:r>
            <a:r>
              <a:rPr sz="1881" spc="4" dirty="0">
                <a:solidFill>
                  <a:srgbClr val="192450"/>
                </a:solidFill>
                <a:latin typeface="Arial"/>
                <a:cs typeface="Arial"/>
              </a:rPr>
              <a:t>-</a:t>
            </a:r>
            <a:r>
              <a:rPr sz="1881" dirty="0">
                <a:solidFill>
                  <a:srgbClr val="192450"/>
                </a:solidFill>
                <a:latin typeface="Arial"/>
                <a:cs typeface="Arial"/>
              </a:rPr>
              <a:t>Person</a:t>
            </a:r>
            <a:r>
              <a:rPr sz="1881" spc="-13" dirty="0">
                <a:solidFill>
                  <a:srgbClr val="192450"/>
                </a:solidFill>
                <a:latin typeface="Arial"/>
                <a:cs typeface="Arial"/>
              </a:rPr>
              <a:t>a</a:t>
            </a:r>
            <a:r>
              <a:rPr sz="1881" dirty="0">
                <a:solidFill>
                  <a:srgbClr val="192450"/>
                </a:solidFill>
                <a:latin typeface="Arial"/>
                <a:cs typeface="Arial"/>
              </a:rPr>
              <a:t>l</a:t>
            </a:r>
            <a:r>
              <a:rPr sz="1881" dirty="0">
                <a:solidFill>
                  <a:srgbClr val="192450"/>
                </a:solidFill>
                <a:latin typeface="Times New Roman"/>
                <a:cs typeface="Times New Roman"/>
              </a:rPr>
              <a:t> </a:t>
            </a:r>
            <a:r>
              <a:rPr sz="1881" dirty="0">
                <a:solidFill>
                  <a:srgbClr val="192450"/>
                </a:solidFill>
                <a:latin typeface="Arial"/>
                <a:cs typeface="Arial"/>
              </a:rPr>
              <a:t>(TKI</a:t>
            </a:r>
            <a:r>
              <a:rPr sz="1881" spc="-13" dirty="0">
                <a:solidFill>
                  <a:srgbClr val="192450"/>
                </a:solidFill>
                <a:latin typeface="Arial"/>
                <a:cs typeface="Arial"/>
              </a:rPr>
              <a:t>P</a:t>
            </a:r>
            <a:r>
              <a:rPr sz="1881" spc="-4" dirty="0">
                <a:solidFill>
                  <a:srgbClr val="192450"/>
                </a:solidFill>
                <a:latin typeface="Arial"/>
                <a:cs typeface="Arial"/>
              </a:rPr>
              <a:t>/</a:t>
            </a:r>
            <a:r>
              <a:rPr sz="1881" spc="-9" dirty="0">
                <a:solidFill>
                  <a:srgbClr val="192450"/>
                </a:solidFill>
                <a:latin typeface="Arial"/>
                <a:cs typeface="Arial"/>
              </a:rPr>
              <a:t>A</a:t>
            </a:r>
            <a:r>
              <a:rPr sz="1881" dirty="0">
                <a:solidFill>
                  <a:srgbClr val="192450"/>
                </a:solidFill>
                <a:latin typeface="Arial"/>
                <a:cs typeface="Arial"/>
              </a:rPr>
              <a:t>E</a:t>
            </a:r>
            <a:r>
              <a:rPr sz="1881" spc="-13" dirty="0">
                <a:solidFill>
                  <a:srgbClr val="192450"/>
                </a:solidFill>
                <a:latin typeface="Arial"/>
                <a:cs typeface="Arial"/>
              </a:rPr>
              <a:t>S</a:t>
            </a:r>
            <a:r>
              <a:rPr sz="1881" dirty="0">
                <a:solidFill>
                  <a:srgbClr val="192450"/>
                </a:solidFill>
                <a:latin typeface="Arial"/>
                <a:cs typeface="Arial"/>
              </a:rPr>
              <a:t>)</a:t>
            </a:r>
            <a:r>
              <a:rPr sz="1881" spc="51"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3" dirty="0">
                <a:solidFill>
                  <a:srgbClr val="192450"/>
                </a:solidFill>
                <a:latin typeface="Times New Roman"/>
                <a:cs typeface="Times New Roman"/>
              </a:rPr>
              <a:t> </a:t>
            </a:r>
            <a:r>
              <a:rPr sz="1881" dirty="0">
                <a:solidFill>
                  <a:srgbClr val="192450"/>
                </a:solidFill>
                <a:latin typeface="Arial"/>
                <a:cs typeface="Arial"/>
              </a:rPr>
              <a:t>W</a:t>
            </a:r>
            <a:r>
              <a:rPr sz="1881" spc="-141" dirty="0">
                <a:solidFill>
                  <a:srgbClr val="192450"/>
                </a:solidFill>
                <a:latin typeface="Arial"/>
                <a:cs typeface="Arial"/>
              </a:rPr>
              <a:t>P</a:t>
            </a:r>
            <a:r>
              <a:rPr sz="1881" dirty="0">
                <a:solidFill>
                  <a:srgbClr val="192450"/>
                </a:solidFill>
                <a:latin typeface="Arial"/>
                <a:cs typeface="Arial"/>
              </a:rPr>
              <a:t>A2</a:t>
            </a:r>
            <a:r>
              <a:rPr sz="1881" spc="4" dirty="0">
                <a:solidFill>
                  <a:srgbClr val="192450"/>
                </a:solidFill>
                <a:latin typeface="Arial"/>
                <a:cs typeface="Arial"/>
              </a:rPr>
              <a:t>-</a:t>
            </a:r>
            <a:r>
              <a:rPr sz="1881" dirty="0">
                <a:solidFill>
                  <a:srgbClr val="192450"/>
                </a:solidFill>
                <a:latin typeface="Arial"/>
                <a:cs typeface="Arial"/>
              </a:rPr>
              <a:t>Per</a:t>
            </a:r>
            <a:r>
              <a:rPr sz="1881" spc="4" dirty="0">
                <a:solidFill>
                  <a:srgbClr val="192450"/>
                </a:solidFill>
                <a:latin typeface="Arial"/>
                <a:cs typeface="Arial"/>
              </a:rPr>
              <a:t>s</a:t>
            </a:r>
            <a:r>
              <a:rPr sz="1881" spc="-4" dirty="0">
                <a:solidFill>
                  <a:srgbClr val="192450"/>
                </a:solidFill>
                <a:latin typeface="Arial"/>
                <a:cs typeface="Arial"/>
              </a:rPr>
              <a:t>ona</a:t>
            </a:r>
            <a:r>
              <a:rPr sz="1881" dirty="0">
                <a:solidFill>
                  <a:srgbClr val="192450"/>
                </a:solidFill>
                <a:latin typeface="Arial"/>
                <a:cs typeface="Arial"/>
              </a:rPr>
              <a:t>l</a:t>
            </a:r>
            <a:r>
              <a:rPr sz="1881" spc="17" dirty="0">
                <a:solidFill>
                  <a:srgbClr val="192450"/>
                </a:solidFill>
                <a:latin typeface="Times New Roman"/>
                <a:cs typeface="Times New Roman"/>
              </a:rPr>
              <a:t> </a:t>
            </a:r>
            <a:r>
              <a:rPr sz="1881" dirty="0">
                <a:solidFill>
                  <a:srgbClr val="192450"/>
                </a:solidFill>
                <a:latin typeface="Arial"/>
                <a:cs typeface="Arial"/>
              </a:rPr>
              <a:t>(TKI</a:t>
            </a:r>
            <a:r>
              <a:rPr sz="1881" spc="-13" dirty="0">
                <a:solidFill>
                  <a:srgbClr val="192450"/>
                </a:solidFill>
                <a:latin typeface="Arial"/>
                <a:cs typeface="Arial"/>
              </a:rPr>
              <a:t>P</a:t>
            </a:r>
            <a:r>
              <a:rPr sz="1881" spc="-4" dirty="0">
                <a:solidFill>
                  <a:srgbClr val="192450"/>
                </a:solidFill>
                <a:latin typeface="Arial"/>
                <a:cs typeface="Arial"/>
              </a:rPr>
              <a:t>/</a:t>
            </a:r>
            <a:r>
              <a:rPr sz="1881" spc="-9" dirty="0">
                <a:solidFill>
                  <a:srgbClr val="192450"/>
                </a:solidFill>
                <a:latin typeface="Arial"/>
                <a:cs typeface="Arial"/>
              </a:rPr>
              <a:t>A</a:t>
            </a:r>
            <a:r>
              <a:rPr sz="1881" dirty="0">
                <a:solidFill>
                  <a:srgbClr val="192450"/>
                </a:solidFill>
                <a:latin typeface="Arial"/>
                <a:cs typeface="Arial"/>
              </a:rPr>
              <a:t>E</a:t>
            </a:r>
            <a:r>
              <a:rPr sz="1881" spc="-9" dirty="0">
                <a:solidFill>
                  <a:srgbClr val="192450"/>
                </a:solidFill>
                <a:latin typeface="Arial"/>
                <a:cs typeface="Arial"/>
              </a:rPr>
              <a:t>S</a:t>
            </a:r>
            <a:r>
              <a:rPr sz="1881" spc="4" dirty="0">
                <a:solidFill>
                  <a:srgbClr val="192450"/>
                </a:solidFill>
                <a:latin typeface="Arial"/>
                <a:cs typeface="Arial"/>
              </a:rPr>
              <a:t>)</a:t>
            </a:r>
            <a:r>
              <a:rPr sz="1881" dirty="0">
                <a:solidFill>
                  <a:srgbClr val="192450"/>
                </a:solidFill>
                <a:latin typeface="Arial"/>
                <a:cs typeface="Arial"/>
              </a:rPr>
              <a:t>)</a:t>
            </a:r>
            <a:endParaRPr sz="1881">
              <a:latin typeface="Arial"/>
              <a:cs typeface="Arial"/>
            </a:endParaRPr>
          </a:p>
          <a:p>
            <a:pPr marL="513667" lvl="1" indent="-168326">
              <a:spcBef>
                <a:spcPts val="381"/>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4" dirty="0">
                <a:solidFill>
                  <a:srgbClr val="37A9DB"/>
                </a:solidFill>
                <a:latin typeface="Arial"/>
                <a:cs typeface="Arial"/>
              </a:rPr>
              <a:t>pr</a:t>
            </a:r>
            <a:r>
              <a:rPr sz="1496" b="1" spc="13" dirty="0">
                <a:solidFill>
                  <a:srgbClr val="37A9DB"/>
                </a:solidFill>
                <a:latin typeface="Arial"/>
                <a:cs typeface="Arial"/>
              </a:rPr>
              <a:t>i</a:t>
            </a:r>
            <a:r>
              <a:rPr sz="1496" b="1" spc="-13" dirty="0">
                <a:solidFill>
                  <a:srgbClr val="37A9DB"/>
                </a:solidFill>
                <a:latin typeface="Arial"/>
                <a:cs typeface="Arial"/>
              </a:rPr>
              <a:t>v</a:t>
            </a:r>
            <a:r>
              <a:rPr sz="1496" b="1" spc="9" dirty="0">
                <a:solidFill>
                  <a:srgbClr val="37A9DB"/>
                </a:solidFill>
                <a:latin typeface="Arial"/>
                <a:cs typeface="Arial"/>
              </a:rPr>
              <a:t>_</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a:t>
            </a:r>
            <a:r>
              <a:rPr sz="1496" b="1" spc="4" dirty="0">
                <a:solidFill>
                  <a:srgbClr val="37A9DB"/>
                </a:solidFill>
                <a:latin typeface="Arial"/>
                <a:cs typeface="Arial"/>
              </a:rPr>
              <a:t>e</a:t>
            </a:r>
            <a:r>
              <a:rPr sz="1496" b="1" dirty="0">
                <a:solidFill>
                  <a:srgbClr val="37A9DB"/>
                </a:solidFill>
                <a:latin typeface="Arial"/>
                <a:cs typeface="Arial"/>
              </a:rPr>
              <a:t>,2</a:t>
            </a:r>
            <a:endParaRPr sz="1496">
              <a:latin typeface="Arial"/>
              <a:cs typeface="Arial"/>
            </a:endParaRPr>
          </a:p>
        </p:txBody>
      </p:sp>
      <p:sp>
        <p:nvSpPr>
          <p:cNvPr id="6" name="object 6"/>
          <p:cNvSpPr txBox="1"/>
          <p:nvPr/>
        </p:nvSpPr>
        <p:spPr>
          <a:xfrm>
            <a:off x="771351" y="4903523"/>
            <a:ext cx="5966406" cy="57092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(1</a:t>
            </a:r>
            <a:r>
              <a:rPr sz="1881" spc="26"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S</a:t>
            </a:r>
            <a:r>
              <a:rPr sz="1881" spc="-141" dirty="0">
                <a:solidFill>
                  <a:srgbClr val="192450"/>
                </a:solidFill>
                <a:latin typeface="Arial"/>
                <a:cs typeface="Arial"/>
              </a:rPr>
              <a:t>T</a:t>
            </a:r>
            <a:r>
              <a:rPr sz="1881" dirty="0">
                <a:solidFill>
                  <a:srgbClr val="192450"/>
                </a:solidFill>
                <a:latin typeface="Arial"/>
                <a:cs typeface="Arial"/>
              </a:rPr>
              <a:t>A,</a:t>
            </a:r>
            <a:r>
              <a:rPr sz="1881" spc="43" dirty="0">
                <a:solidFill>
                  <a:srgbClr val="192450"/>
                </a:solidFill>
                <a:latin typeface="Times New Roman"/>
                <a:cs typeface="Times New Roman"/>
              </a:rPr>
              <a:t> </a:t>
            </a:r>
            <a:r>
              <a:rPr sz="1881" dirty="0">
                <a:solidFill>
                  <a:srgbClr val="192450"/>
                </a:solidFill>
                <a:latin typeface="Arial"/>
                <a:cs typeface="Arial"/>
              </a:rPr>
              <a:t>2</a:t>
            </a:r>
            <a:r>
              <a:rPr sz="1881" spc="43"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I</a:t>
            </a:r>
            <a:r>
              <a:rPr sz="1881" spc="-13" dirty="0">
                <a:solidFill>
                  <a:srgbClr val="192450"/>
                </a:solidFill>
                <a:latin typeface="Arial"/>
                <a:cs typeface="Arial"/>
              </a:rPr>
              <a:t>B</a:t>
            </a:r>
            <a:r>
              <a:rPr sz="1881" dirty="0">
                <a:solidFill>
                  <a:srgbClr val="192450"/>
                </a:solidFill>
                <a:latin typeface="Arial"/>
                <a:cs typeface="Arial"/>
              </a:rPr>
              <a:t>S</a:t>
            </a:r>
            <a:r>
              <a:rPr sz="1881" spc="-13" dirty="0">
                <a:solidFill>
                  <a:srgbClr val="192450"/>
                </a:solidFill>
                <a:latin typeface="Arial"/>
                <a:cs typeface="Arial"/>
              </a:rPr>
              <a:t>S</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3</a:t>
            </a:r>
            <a:r>
              <a:rPr sz="1881" spc="51" dirty="0">
                <a:solidFill>
                  <a:srgbClr val="192450"/>
                </a:solidFill>
                <a:latin typeface="Times New Roman"/>
                <a:cs typeface="Times New Roman"/>
              </a:rPr>
              <a:t> </a:t>
            </a:r>
            <a:r>
              <a:rPr sz="1881" dirty="0">
                <a:solidFill>
                  <a:srgbClr val="192450"/>
                </a:solidFill>
                <a:latin typeface="Arial"/>
                <a:cs typeface="Arial"/>
              </a:rPr>
              <a:t>=</a:t>
            </a:r>
            <a:r>
              <a:rPr sz="1881" spc="38" dirty="0">
                <a:solidFill>
                  <a:srgbClr val="192450"/>
                </a:solidFill>
                <a:latin typeface="Times New Roman"/>
                <a:cs typeface="Times New Roman"/>
              </a:rPr>
              <a:t> </a:t>
            </a:r>
            <a:r>
              <a:rPr sz="1881" dirty="0">
                <a:solidFill>
                  <a:srgbClr val="192450"/>
                </a:solidFill>
                <a:latin typeface="Arial"/>
                <a:cs typeface="Arial"/>
              </a:rPr>
              <a:t>Min</a:t>
            </a:r>
            <a:r>
              <a:rPr sz="1881" spc="-4" dirty="0">
                <a:solidFill>
                  <a:srgbClr val="192450"/>
                </a:solidFill>
                <a:latin typeface="Arial"/>
                <a:cs typeface="Arial"/>
              </a:rPr>
              <a:t>i</a:t>
            </a:r>
            <a:r>
              <a:rPr sz="1881" dirty="0">
                <a:solidFill>
                  <a:srgbClr val="192450"/>
                </a:solidFill>
                <a:latin typeface="Arial"/>
                <a:cs typeface="Arial"/>
              </a:rPr>
              <a:t>A</a:t>
            </a:r>
            <a:r>
              <a:rPr sz="1881" spc="-13" dirty="0">
                <a:solidFill>
                  <a:srgbClr val="192450"/>
                </a:solidFill>
                <a:latin typeface="Arial"/>
                <a:cs typeface="Arial"/>
              </a:rPr>
              <a:t>P</a:t>
            </a:r>
            <a:r>
              <a:rPr sz="1881" dirty="0">
                <a:solidFill>
                  <a:srgbClr val="192450"/>
                </a:solidFill>
                <a:latin typeface="Arial"/>
                <a:cs typeface="Arial"/>
              </a:rPr>
              <a:t>)</a:t>
            </a:r>
            <a:endParaRPr sz="1881">
              <a:latin typeface="Arial"/>
              <a:cs typeface="Arial"/>
            </a:endParaRPr>
          </a:p>
          <a:p>
            <a:pPr marL="513667" lvl="1" indent="-168326">
              <a:spcBef>
                <a:spcPts val="41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9" dirty="0">
                <a:solidFill>
                  <a:srgbClr val="37A9DB"/>
                </a:solidFill>
                <a:latin typeface="Arial"/>
                <a:cs typeface="Arial"/>
              </a:rPr>
              <a:t>m</a:t>
            </a:r>
            <a:r>
              <a:rPr sz="1496" b="1" dirty="0">
                <a:solidFill>
                  <a:srgbClr val="37A9DB"/>
                </a:solidFill>
                <a:latin typeface="Arial"/>
                <a:cs typeface="Arial"/>
              </a:rPr>
              <a:t>o</a:t>
            </a:r>
            <a:r>
              <a:rPr sz="1496" b="1" spc="-9" dirty="0">
                <a:solidFill>
                  <a:srgbClr val="37A9DB"/>
                </a:solidFill>
                <a:latin typeface="Arial"/>
                <a:cs typeface="Arial"/>
              </a:rPr>
              <a:t>d</a:t>
            </a:r>
            <a:r>
              <a:rPr sz="1496" b="1" spc="9" dirty="0">
                <a:solidFill>
                  <a:srgbClr val="37A9DB"/>
                </a:solidFill>
                <a:latin typeface="Arial"/>
                <a:cs typeface="Arial"/>
              </a:rPr>
              <a:t>e</a:t>
            </a:r>
            <a:r>
              <a:rPr sz="1496" b="1" dirty="0">
                <a:solidFill>
                  <a:srgbClr val="37A9DB"/>
                </a:solidFill>
                <a:latin typeface="Arial"/>
                <a:cs typeface="Arial"/>
              </a:rPr>
              <a:t>,1</a:t>
            </a:r>
            <a:endParaRPr sz="1496">
              <a:latin typeface="Arial"/>
              <a:cs typeface="Arial"/>
            </a:endParaRPr>
          </a:p>
        </p:txBody>
      </p:sp>
      <p:sp>
        <p:nvSpPr>
          <p:cNvPr id="7" name="object 7"/>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1</a:t>
            </a:r>
            <a:endParaRPr sz="1112">
              <a:latin typeface="Arial"/>
              <a:cs typeface="Arial"/>
            </a:endParaRPr>
          </a:p>
        </p:txBody>
      </p:sp>
      <p:graphicFrame>
        <p:nvGraphicFramePr>
          <p:cNvPr id="8" name="object 8"/>
          <p:cNvGraphicFramePr>
            <a:graphicFrameLocks noGrp="1"/>
          </p:cNvGraphicFramePr>
          <p:nvPr/>
        </p:nvGraphicFramePr>
        <p:xfrm>
          <a:off x="7415677" y="5420244"/>
          <a:ext cx="462335" cy="522658"/>
        </p:xfrm>
        <a:graphic>
          <a:graphicData uri="http://schemas.openxmlformats.org/drawingml/2006/table">
            <a:tbl>
              <a:tblPr firstRow="1" bandRow="1">
                <a:tableStyleId>{2D5ABB26-0587-4C30-8999-92F81FD0307C}</a:tableStyleId>
              </a:tblPr>
              <a:tblGrid>
                <a:gridCol w="338848"/>
                <a:gridCol w="123487"/>
              </a:tblGrid>
              <a:tr h="261324">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34">
                <a:tc gridSpan="2">
                  <a:txBody>
                    <a:bodyPr/>
                    <a:lstStyle/>
                    <a:p>
                      <a:pPr marL="96520">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98383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025047" y="2208338"/>
            <a:ext cx="3855249" cy="4451456"/>
          </a:xfrm>
          <a:custGeom>
            <a:avLst/>
            <a:gdLst/>
            <a:ahLst/>
            <a:cxnLst/>
            <a:rect l="l" t="t" r="r" b="b"/>
            <a:pathLst>
              <a:path w="4508500" h="5205730">
                <a:moveTo>
                  <a:pt x="0" y="5205221"/>
                </a:moveTo>
                <a:lnTo>
                  <a:pt x="4508418" y="5205221"/>
                </a:lnTo>
                <a:lnTo>
                  <a:pt x="4508418" y="0"/>
                </a:lnTo>
                <a:lnTo>
                  <a:pt x="0" y="0"/>
                </a:lnTo>
                <a:lnTo>
                  <a:pt x="0" y="5205221"/>
                </a:lnTo>
                <a:close/>
              </a:path>
            </a:pathLst>
          </a:custGeom>
          <a:solidFill>
            <a:srgbClr val="E3E6EA"/>
          </a:solidFill>
        </p:spPr>
        <p:txBody>
          <a:bodyPr wrap="square" lIns="0" tIns="0" rIns="0" bIns="0" rtlCol="0"/>
          <a:lstStyle/>
          <a:p>
            <a:endParaRPr sz="1539"/>
          </a:p>
        </p:txBody>
      </p:sp>
      <p:sp>
        <p:nvSpPr>
          <p:cNvPr id="3" name="object 3"/>
          <p:cNvSpPr txBox="1">
            <a:spLocks noGrp="1"/>
          </p:cNvSpPr>
          <p:nvPr>
            <p:ph type="title"/>
          </p:nvPr>
        </p:nvSpPr>
        <p:spPr>
          <a:xfrm>
            <a:off x="740375" y="615602"/>
            <a:ext cx="7918720" cy="421013"/>
          </a:xfrm>
          <a:prstGeom prst="rect">
            <a:avLst/>
          </a:prstGeom>
        </p:spPr>
        <p:txBody>
          <a:bodyPr vert="horz" wrap="square" lIns="0" tIns="0" rIns="0" bIns="0" rtlCol="0">
            <a:spAutoFit/>
          </a:bodyPr>
          <a:lstStyle/>
          <a:p>
            <a:pPr marL="3476755"/>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94" dirty="0">
                <a:latin typeface="Times New Roman"/>
                <a:cs typeface="Times New Roman"/>
              </a:rPr>
              <a:t> </a:t>
            </a:r>
            <a:r>
              <a:rPr spc="13" dirty="0"/>
              <a:t>J</a:t>
            </a:r>
            <a:r>
              <a:rPr spc="17" dirty="0"/>
              <a:t>o</a:t>
            </a:r>
            <a:r>
              <a:rPr dirty="0"/>
              <a:t>i</a:t>
            </a:r>
            <a:r>
              <a:rPr spc="17" dirty="0"/>
              <a:t>n</a:t>
            </a:r>
            <a:r>
              <a:rPr dirty="0"/>
              <a:t>i</a:t>
            </a:r>
            <a:r>
              <a:rPr spc="17" dirty="0"/>
              <a:t>n</a:t>
            </a:r>
            <a:r>
              <a:rPr spc="13" dirty="0"/>
              <a:t>g</a:t>
            </a:r>
            <a:r>
              <a:rPr spc="77" dirty="0">
                <a:latin typeface="Times New Roman"/>
                <a:cs typeface="Times New Roman"/>
              </a:rPr>
              <a:t> </a:t>
            </a:r>
            <a:r>
              <a:rPr spc="13" dirty="0"/>
              <a:t>a</a:t>
            </a:r>
            <a:r>
              <a:rPr spc="90" dirty="0">
                <a:latin typeface="Times New Roman"/>
                <a:cs typeface="Times New Roman"/>
              </a:rPr>
              <a:t> </a:t>
            </a:r>
            <a:r>
              <a:rPr spc="9" dirty="0"/>
              <a:t>n</a:t>
            </a:r>
            <a:r>
              <a:rPr spc="21" dirty="0"/>
              <a:t>e</a:t>
            </a:r>
            <a:r>
              <a:rPr spc="13" dirty="0"/>
              <a:t>twork</a:t>
            </a:r>
          </a:p>
        </p:txBody>
      </p:sp>
      <p:sp>
        <p:nvSpPr>
          <p:cNvPr id="4" name="object 4"/>
          <p:cNvSpPr txBox="1"/>
          <p:nvPr/>
        </p:nvSpPr>
        <p:spPr>
          <a:xfrm>
            <a:off x="771366" y="1396173"/>
            <a:ext cx="6609309" cy="1074846"/>
          </a:xfrm>
          <a:prstGeom prst="rect">
            <a:avLst/>
          </a:prstGeom>
        </p:spPr>
        <p:txBody>
          <a:bodyPr vert="horz" wrap="square" lIns="0" tIns="0" rIns="0" bIns="0" rtlCol="0">
            <a:spAutoFit/>
          </a:bodyPr>
          <a:lstStyle/>
          <a:p>
            <a:pPr marL="178643" marR="45611" indent="-167783" algn="r">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latin typeface="Arial"/>
              <a:cs typeface="Arial"/>
            </a:endParaRPr>
          </a:p>
          <a:p>
            <a:pPr marL="513667" lvl="1" indent="-168326">
              <a:spcBef>
                <a:spcPts val="594"/>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latin typeface="Arial"/>
              <a:cs typeface="Arial"/>
            </a:endParaRPr>
          </a:p>
          <a:p>
            <a:pPr marL="513667" lvl="1" indent="-168326">
              <a:spcBef>
                <a:spcPts val="577"/>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latin typeface="Arial"/>
              <a:cs typeface="Arial"/>
            </a:endParaRPr>
          </a:p>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2</a:t>
            </a:r>
            <a:endParaRPr sz="1112">
              <a:latin typeface="Arial"/>
              <a:cs typeface="Arial"/>
            </a:endParaRPr>
          </a:p>
        </p:txBody>
      </p:sp>
      <p:sp>
        <p:nvSpPr>
          <p:cNvPr id="7" name="object 7"/>
          <p:cNvSpPr/>
          <p:nvPr/>
        </p:nvSpPr>
        <p:spPr>
          <a:xfrm>
            <a:off x="895526" y="4405463"/>
            <a:ext cx="3628733" cy="1991263"/>
          </a:xfrm>
          <a:prstGeom prst="rect">
            <a:avLst/>
          </a:prstGeom>
          <a:blipFill>
            <a:blip r:embed="rId3" cstate="print"/>
            <a:stretch>
              <a:fillRect/>
            </a:stretch>
          </a:blipFill>
        </p:spPr>
        <p:txBody>
          <a:bodyPr wrap="square" lIns="0" tIns="0" rIns="0" bIns="0" rtlCol="0"/>
          <a:lstStyle/>
          <a:p>
            <a:endParaRPr sz="1539"/>
          </a:p>
        </p:txBody>
      </p:sp>
      <p:sp>
        <p:nvSpPr>
          <p:cNvPr id="8" name="object 8"/>
          <p:cNvSpPr txBox="1"/>
          <p:nvPr/>
        </p:nvSpPr>
        <p:spPr>
          <a:xfrm>
            <a:off x="2063342" y="5243495"/>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9" name="object 9"/>
          <p:cNvSpPr/>
          <p:nvPr/>
        </p:nvSpPr>
        <p:spPr>
          <a:xfrm>
            <a:off x="3945240" y="4461124"/>
            <a:ext cx="186735" cy="196903"/>
          </a:xfrm>
          <a:prstGeom prst="rect">
            <a:avLst/>
          </a:prstGeom>
          <a:blipFill>
            <a:blip r:embed="rId4" cstate="print"/>
            <a:stretch>
              <a:fillRect/>
            </a:stretch>
          </a:blipFill>
        </p:spPr>
        <p:txBody>
          <a:bodyPr wrap="square" lIns="0" tIns="0" rIns="0" bIns="0" rtlCol="0"/>
          <a:lstStyle/>
          <a:p>
            <a:endParaRPr sz="1539"/>
          </a:p>
        </p:txBody>
      </p:sp>
      <p:sp>
        <p:nvSpPr>
          <p:cNvPr id="10" name="object 10"/>
          <p:cNvSpPr/>
          <p:nvPr/>
        </p:nvSpPr>
        <p:spPr>
          <a:xfrm>
            <a:off x="3335342" y="4461124"/>
            <a:ext cx="130681" cy="45611"/>
          </a:xfrm>
          <a:prstGeom prst="rect">
            <a:avLst/>
          </a:prstGeom>
          <a:blipFill>
            <a:blip r:embed="rId5" cstate="print"/>
            <a:stretch>
              <a:fillRect/>
            </a:stretch>
          </a:blipFill>
        </p:spPr>
        <p:txBody>
          <a:bodyPr wrap="square" lIns="0" tIns="0" rIns="0" bIns="0" rtlCol="0"/>
          <a:lstStyle/>
          <a:p>
            <a:endParaRPr sz="1539"/>
          </a:p>
        </p:txBody>
      </p:sp>
      <p:sp>
        <p:nvSpPr>
          <p:cNvPr id="11" name="object 11"/>
          <p:cNvSpPr/>
          <p:nvPr/>
        </p:nvSpPr>
        <p:spPr>
          <a:xfrm>
            <a:off x="3164232" y="4461124"/>
            <a:ext cx="967743" cy="990723"/>
          </a:xfrm>
          <a:prstGeom prst="rect">
            <a:avLst/>
          </a:prstGeom>
          <a:blipFill>
            <a:blip r:embed="rId6" cstate="print"/>
            <a:stretch>
              <a:fillRect/>
            </a:stretch>
          </a:blipFill>
        </p:spPr>
        <p:txBody>
          <a:bodyPr wrap="square" lIns="0" tIns="0" rIns="0" bIns="0" rtlCol="0"/>
          <a:lstStyle/>
          <a:p>
            <a:endParaRPr sz="1539"/>
          </a:p>
        </p:txBody>
      </p:sp>
      <p:sp>
        <p:nvSpPr>
          <p:cNvPr id="12" name="object 12"/>
          <p:cNvSpPr/>
          <p:nvPr/>
        </p:nvSpPr>
        <p:spPr>
          <a:xfrm>
            <a:off x="3281944" y="4461124"/>
            <a:ext cx="243687" cy="74190"/>
          </a:xfrm>
          <a:prstGeom prst="rect">
            <a:avLst/>
          </a:prstGeom>
          <a:blipFill>
            <a:blip r:embed="rId7" cstate="print"/>
            <a:stretch>
              <a:fillRect/>
            </a:stretch>
          </a:blipFill>
        </p:spPr>
        <p:txBody>
          <a:bodyPr wrap="square" lIns="0" tIns="0" rIns="0" bIns="0" rtlCol="0"/>
          <a:lstStyle/>
          <a:p>
            <a:endParaRPr sz="1539"/>
          </a:p>
        </p:txBody>
      </p:sp>
      <p:sp>
        <p:nvSpPr>
          <p:cNvPr id="13" name="object 13"/>
          <p:cNvSpPr/>
          <p:nvPr/>
        </p:nvSpPr>
        <p:spPr>
          <a:xfrm>
            <a:off x="3755721" y="5443847"/>
            <a:ext cx="23744" cy="8001"/>
          </a:xfrm>
          <a:prstGeom prst="rect">
            <a:avLst/>
          </a:prstGeom>
          <a:blipFill>
            <a:blip r:embed="rId8" cstate="print"/>
            <a:stretch>
              <a:fillRect/>
            </a:stretch>
          </a:blipFill>
        </p:spPr>
        <p:txBody>
          <a:bodyPr wrap="square" lIns="0" tIns="0" rIns="0" bIns="0" rtlCol="0"/>
          <a:lstStyle/>
          <a:p>
            <a:endParaRPr sz="1539"/>
          </a:p>
        </p:txBody>
      </p:sp>
      <p:sp>
        <p:nvSpPr>
          <p:cNvPr id="14" name="object 14"/>
          <p:cNvSpPr/>
          <p:nvPr/>
        </p:nvSpPr>
        <p:spPr>
          <a:xfrm>
            <a:off x="3889710" y="4461124"/>
            <a:ext cx="242265" cy="253886"/>
          </a:xfrm>
          <a:prstGeom prst="rect">
            <a:avLst/>
          </a:prstGeom>
          <a:blipFill>
            <a:blip r:embed="rId9" cstate="print"/>
            <a:stretch>
              <a:fillRect/>
            </a:stretch>
          </a:blipFill>
        </p:spPr>
        <p:txBody>
          <a:bodyPr wrap="square" lIns="0" tIns="0" rIns="0" bIns="0" rtlCol="0"/>
          <a:lstStyle/>
          <a:p>
            <a:endParaRPr sz="1539"/>
          </a:p>
        </p:txBody>
      </p:sp>
      <p:sp>
        <p:nvSpPr>
          <p:cNvPr id="15" name="object 15"/>
          <p:cNvSpPr/>
          <p:nvPr/>
        </p:nvSpPr>
        <p:spPr>
          <a:xfrm>
            <a:off x="3323142" y="4508745"/>
            <a:ext cx="80301" cy="87574"/>
          </a:xfrm>
          <a:prstGeom prst="rect">
            <a:avLst/>
          </a:prstGeom>
          <a:blipFill>
            <a:blip r:embed="rId10" cstate="print"/>
            <a:stretch>
              <a:fillRect/>
            </a:stretch>
          </a:blipFill>
        </p:spPr>
        <p:txBody>
          <a:bodyPr wrap="square" lIns="0" tIns="0" rIns="0" bIns="0" rtlCol="0"/>
          <a:lstStyle/>
          <a:p>
            <a:endParaRPr sz="1539"/>
          </a:p>
        </p:txBody>
      </p:sp>
      <p:sp>
        <p:nvSpPr>
          <p:cNvPr id="16" name="object 16"/>
          <p:cNvSpPr/>
          <p:nvPr/>
        </p:nvSpPr>
        <p:spPr>
          <a:xfrm>
            <a:off x="1112847" y="4895868"/>
            <a:ext cx="125165" cy="175429"/>
          </a:xfrm>
          <a:prstGeom prst="rect">
            <a:avLst/>
          </a:prstGeom>
          <a:blipFill>
            <a:blip r:embed="rId11" cstate="print"/>
            <a:stretch>
              <a:fillRect/>
            </a:stretch>
          </a:blipFill>
        </p:spPr>
        <p:txBody>
          <a:bodyPr wrap="square" lIns="0" tIns="0" rIns="0" bIns="0" rtlCol="0"/>
          <a:lstStyle/>
          <a:p>
            <a:endParaRPr sz="1539"/>
          </a:p>
        </p:txBody>
      </p:sp>
      <p:sp>
        <p:nvSpPr>
          <p:cNvPr id="17" name="object 17"/>
          <p:cNvSpPr/>
          <p:nvPr/>
        </p:nvSpPr>
        <p:spPr>
          <a:xfrm>
            <a:off x="1158764" y="4756977"/>
            <a:ext cx="753270" cy="810079"/>
          </a:xfrm>
          <a:prstGeom prst="rect">
            <a:avLst/>
          </a:prstGeom>
          <a:blipFill>
            <a:blip r:embed="rId12" cstate="print"/>
            <a:stretch>
              <a:fillRect/>
            </a:stretch>
          </a:blipFill>
        </p:spPr>
        <p:txBody>
          <a:bodyPr wrap="square" lIns="0" tIns="0" rIns="0" bIns="0" rtlCol="0"/>
          <a:lstStyle/>
          <a:p>
            <a:endParaRPr sz="1539"/>
          </a:p>
        </p:txBody>
      </p:sp>
      <p:sp>
        <p:nvSpPr>
          <p:cNvPr id="18" name="object 18"/>
          <p:cNvSpPr/>
          <p:nvPr/>
        </p:nvSpPr>
        <p:spPr>
          <a:xfrm>
            <a:off x="1152167" y="4887622"/>
            <a:ext cx="115268" cy="246098"/>
          </a:xfrm>
          <a:prstGeom prst="rect">
            <a:avLst/>
          </a:prstGeom>
          <a:blipFill>
            <a:blip r:embed="rId13" cstate="print"/>
            <a:stretch>
              <a:fillRect/>
            </a:stretch>
          </a:blipFill>
        </p:spPr>
        <p:txBody>
          <a:bodyPr wrap="square" lIns="0" tIns="0" rIns="0" bIns="0" rtlCol="0"/>
          <a:lstStyle/>
          <a:p>
            <a:endParaRPr sz="1539"/>
          </a:p>
        </p:txBody>
      </p:sp>
      <p:sp>
        <p:nvSpPr>
          <p:cNvPr id="19" name="object 19"/>
          <p:cNvSpPr txBox="1"/>
          <p:nvPr/>
        </p:nvSpPr>
        <p:spPr>
          <a:xfrm>
            <a:off x="3521073" y="5120007"/>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
        <p:nvSpPr>
          <p:cNvPr id="20" name="object 20"/>
          <p:cNvSpPr txBox="1"/>
          <p:nvPr/>
        </p:nvSpPr>
        <p:spPr>
          <a:xfrm>
            <a:off x="1256074" y="5407172"/>
            <a:ext cx="719466" cy="157864"/>
          </a:xfrm>
          <a:prstGeom prst="rect">
            <a:avLst/>
          </a:prstGeom>
        </p:spPr>
        <p:txBody>
          <a:bodyPr vert="horz" wrap="square" lIns="0" tIns="0" rIns="0" bIns="0" rtlCol="0">
            <a:spAutoFit/>
          </a:bodyPr>
          <a:lstStyle/>
          <a:p>
            <a:pPr marL="10860"/>
            <a:r>
              <a:rPr sz="1026" b="1" spc="4" dirty="0">
                <a:solidFill>
                  <a:srgbClr val="11B050"/>
                </a:solidFill>
                <a:latin typeface="Arial"/>
                <a:cs typeface="Arial"/>
              </a:rPr>
              <a:t>L</a:t>
            </a:r>
            <a:r>
              <a:rPr sz="1026" b="1" spc="-4" dirty="0">
                <a:solidFill>
                  <a:srgbClr val="11B050"/>
                </a:solidFill>
                <a:latin typeface="Arial"/>
                <a:cs typeface="Arial"/>
              </a:rPr>
              <a:t>o</a:t>
            </a:r>
            <a:r>
              <a:rPr sz="1026" b="1" spc="4" dirty="0">
                <a:solidFill>
                  <a:srgbClr val="11B050"/>
                </a:solidFill>
                <a:latin typeface="Arial"/>
                <a:cs typeface="Arial"/>
              </a:rPr>
              <a:t>w</a:t>
            </a:r>
            <a:r>
              <a:rPr sz="1026" b="1" spc="17" dirty="0">
                <a:solidFill>
                  <a:srgbClr val="11B050"/>
                </a:solidFill>
                <a:latin typeface="Times New Roman"/>
                <a:cs typeface="Times New Roman"/>
              </a:rPr>
              <a:t> </a:t>
            </a:r>
            <a:r>
              <a:rPr sz="1026" b="1" dirty="0">
                <a:solidFill>
                  <a:srgbClr val="11B050"/>
                </a:solidFill>
                <a:latin typeface="Arial"/>
                <a:cs typeface="Arial"/>
              </a:rPr>
              <a:t>P</a:t>
            </a:r>
            <a:r>
              <a:rPr sz="1026" b="1" spc="4" dirty="0">
                <a:solidFill>
                  <a:srgbClr val="11B050"/>
                </a:solidFill>
                <a:latin typeface="Arial"/>
                <a:cs typeface="Arial"/>
              </a:rPr>
              <a:t>o</a:t>
            </a:r>
            <a:r>
              <a:rPr sz="1026" b="1" spc="26" dirty="0">
                <a:solidFill>
                  <a:srgbClr val="11B050"/>
                </a:solidFill>
                <a:latin typeface="Arial"/>
                <a:cs typeface="Arial"/>
              </a:rPr>
              <a:t>w</a:t>
            </a:r>
            <a:r>
              <a:rPr sz="1026" b="1" dirty="0">
                <a:solidFill>
                  <a:srgbClr val="11B050"/>
                </a:solidFill>
                <a:latin typeface="Arial"/>
                <a:cs typeface="Arial"/>
              </a:rPr>
              <a:t>er</a:t>
            </a:r>
            <a:endParaRPr sz="1026">
              <a:latin typeface="Arial"/>
              <a:cs typeface="Arial"/>
            </a:endParaRPr>
          </a:p>
        </p:txBody>
      </p:sp>
      <p:graphicFrame>
        <p:nvGraphicFramePr>
          <p:cNvPr id="6" name="object 6"/>
          <p:cNvGraphicFramePr>
            <a:graphicFrameLocks noGrp="1"/>
          </p:cNvGraphicFramePr>
          <p:nvPr/>
        </p:nvGraphicFramePr>
        <p:xfrm>
          <a:off x="5200214" y="2696529"/>
          <a:ext cx="3458881" cy="1913929"/>
        </p:xfrm>
        <a:graphic>
          <a:graphicData uri="http://schemas.openxmlformats.org/drawingml/2006/table">
            <a:tbl>
              <a:tblPr firstRow="1" bandRow="1">
                <a:tableStyleId>{2D5ABB26-0587-4C30-8999-92F81FD0307C}</a:tableStyleId>
              </a:tblPr>
              <a:tblGrid>
                <a:gridCol w="338848"/>
                <a:gridCol w="3120033"/>
              </a:tblGrid>
              <a:tr h="261311">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1652618">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40"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+WIND:4</a:t>
                      </a:r>
                      <a:r>
                        <a:rPr sz="1100" b="1" spc="5" dirty="0">
                          <a:solidFill>
                            <a:srgbClr val="231F20"/>
                          </a:solidFill>
                          <a:latin typeface="Calibri"/>
                          <a:cs typeface="Calibri"/>
                        </a:rPr>
                        <a:t>6</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60" dirty="0">
                          <a:solidFill>
                            <a:srgbClr val="231F20"/>
                          </a:solidFill>
                          <a:latin typeface="Times New Roman"/>
                          <a:cs typeface="Times New Roman"/>
                        </a:rPr>
                        <a:t> </a:t>
                      </a:r>
                      <a:r>
                        <a:rPr sz="1100" b="1" spc="-5" dirty="0">
                          <a:solidFill>
                            <a:srgbClr val="231F20"/>
                          </a:solidFill>
                          <a:latin typeface="Calibri"/>
                          <a:cs typeface="Calibri"/>
                        </a:rPr>
                        <a:t>C</a:t>
                      </a:r>
                      <a:r>
                        <a:rPr sz="1100" b="1" spc="5" dirty="0">
                          <a:solidFill>
                            <a:srgbClr val="231F20"/>
                          </a:solidFill>
                          <a:latin typeface="Calibri"/>
                          <a:cs typeface="Calibri"/>
                        </a:rPr>
                        <a:t>r</a:t>
                      </a:r>
                      <a:r>
                        <a:rPr sz="1100" b="1" dirty="0">
                          <a:solidFill>
                            <a:srgbClr val="231F20"/>
                          </a:solidFill>
                          <a:latin typeface="Calibri"/>
                          <a:cs typeface="Calibri"/>
                        </a:rPr>
                        <a:t>un</a:t>
                      </a:r>
                      <a:r>
                        <a:rPr sz="1100" b="1" spc="-5" dirty="0">
                          <a:solidFill>
                            <a:srgbClr val="231F20"/>
                          </a:solidFill>
                          <a:latin typeface="Calibri"/>
                          <a:cs typeface="Calibri"/>
                        </a:rPr>
                        <a:t>c</a:t>
                      </a:r>
                      <a:r>
                        <a:rPr sz="1100" b="1" spc="5" dirty="0">
                          <a:solidFill>
                            <a:srgbClr val="231F20"/>
                          </a:solidFill>
                          <a:latin typeface="Calibri"/>
                          <a:cs typeface="Calibri"/>
                        </a:rPr>
                        <a:t>h</a:t>
                      </a:r>
                      <a:r>
                        <a:rPr sz="1100" b="1" dirty="0">
                          <a:solidFill>
                            <a:srgbClr val="231F20"/>
                          </a:solidFill>
                          <a:latin typeface="Calibri"/>
                          <a:cs typeface="Calibri"/>
                        </a:rPr>
                        <a:t>ing</a:t>
                      </a:r>
                      <a:r>
                        <a:rPr sz="1100" b="1" spc="-10" dirty="0">
                          <a:solidFill>
                            <a:srgbClr val="231F20"/>
                          </a:solidFill>
                          <a:latin typeface="Times New Roman"/>
                          <a:cs typeface="Times New Roman"/>
                        </a:rPr>
                        <a:t> </a:t>
                      </a:r>
                      <a:r>
                        <a:rPr sz="1100" b="1" spc="-5" dirty="0">
                          <a:solidFill>
                            <a:srgbClr val="231F20"/>
                          </a:solidFill>
                          <a:latin typeface="Calibri"/>
                          <a:cs typeface="Calibri"/>
                        </a:rPr>
                        <a:t>P</a:t>
                      </a:r>
                      <a:r>
                        <a:rPr sz="1100" b="1" spc="-10" dirty="0">
                          <a:solidFill>
                            <a:srgbClr val="231F20"/>
                          </a:solidFill>
                          <a:latin typeface="Calibri"/>
                          <a:cs typeface="Calibri"/>
                        </a:rPr>
                        <a:t>S</a:t>
                      </a:r>
                      <a:r>
                        <a:rPr sz="1100" b="1" dirty="0">
                          <a:solidFill>
                            <a:srgbClr val="231F20"/>
                          </a:solidFill>
                          <a:latin typeface="Calibri"/>
                          <a:cs typeface="Calibri"/>
                        </a:rPr>
                        <a:t>K...</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25"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1</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nning</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dirty="0">
                          <a:solidFill>
                            <a:srgbClr val="231F20"/>
                          </a:solidFill>
                          <a:latin typeface="Calibri"/>
                          <a:cs typeface="Calibri"/>
                        </a:rPr>
                        <a:t>(0x0)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+WIND:1</a:t>
                      </a:r>
                      <a:r>
                        <a:rPr sz="1100" b="1" spc="5" dirty="0">
                          <a:solidFill>
                            <a:srgbClr val="231F20"/>
                          </a:solidFill>
                          <a:latin typeface="Calibri"/>
                          <a:cs typeface="Calibri"/>
                        </a:rPr>
                        <a:t>9</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Jo</a:t>
                      </a:r>
                      <a:r>
                        <a:rPr sz="1100" b="1" spc="5" dirty="0">
                          <a:solidFill>
                            <a:srgbClr val="231F20"/>
                          </a:solidFill>
                          <a:latin typeface="Calibri"/>
                          <a:cs typeface="Calibri"/>
                        </a:rPr>
                        <a:t>i</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4</a:t>
                      </a:r>
                      <a:r>
                        <a:rPr sz="1100" b="1" dirty="0">
                          <a:solidFill>
                            <a:srgbClr val="231F20"/>
                          </a:solidFill>
                          <a:latin typeface="Calibri"/>
                          <a:cs typeface="Calibri"/>
                        </a:rPr>
                        <a:t>:</a:t>
                      </a:r>
                      <a:r>
                        <a:rPr sz="1100" b="1" spc="-5" dirty="0">
                          <a:solidFill>
                            <a:srgbClr val="231F20"/>
                          </a:solidFill>
                          <a:latin typeface="Calibri"/>
                          <a:cs typeface="Calibri"/>
                        </a:rPr>
                        <a:t>D6</a:t>
                      </a:r>
                      <a:r>
                        <a:rPr sz="1100" b="1" spc="5" dirty="0">
                          <a:solidFill>
                            <a:srgbClr val="231F20"/>
                          </a:solidFill>
                          <a:latin typeface="Calibri"/>
                          <a:cs typeface="Calibri"/>
                        </a:rPr>
                        <a:t>:</a:t>
                      </a:r>
                      <a:r>
                        <a:rPr sz="1100" b="1" dirty="0">
                          <a:solidFill>
                            <a:srgbClr val="231F20"/>
                          </a:solidFill>
                          <a:latin typeface="Calibri"/>
                          <a:cs typeface="Calibri"/>
                        </a:rPr>
                        <a:t>4D</a:t>
                      </a:r>
                      <a:r>
                        <a:rPr sz="1100" b="1" spc="5" dirty="0">
                          <a:solidFill>
                            <a:srgbClr val="231F20"/>
                          </a:solidFill>
                          <a:latin typeface="Calibri"/>
                          <a:cs typeface="Calibri"/>
                        </a:rPr>
                        <a:t>:</a:t>
                      </a:r>
                      <a:r>
                        <a:rPr sz="1100" b="1" dirty="0">
                          <a:solidFill>
                            <a:srgbClr val="231F20"/>
                          </a:solidFill>
                          <a:latin typeface="Calibri"/>
                          <a:cs typeface="Calibri"/>
                        </a:rPr>
                        <a:t>2</a:t>
                      </a:r>
                      <a:r>
                        <a:rPr sz="1100" b="1" spc="5" dirty="0">
                          <a:solidFill>
                            <a:srgbClr val="231F20"/>
                          </a:solidFill>
                          <a:latin typeface="Calibri"/>
                          <a:cs typeface="Calibri"/>
                        </a:rPr>
                        <a:t>4</a:t>
                      </a:r>
                      <a:r>
                        <a:rPr sz="1100" b="1" dirty="0">
                          <a:solidFill>
                            <a:srgbClr val="231F20"/>
                          </a:solidFill>
                          <a:latin typeface="Calibri"/>
                          <a:cs typeface="Calibri"/>
                        </a:rPr>
                        <a:t>:3</a:t>
                      </a:r>
                      <a:r>
                        <a:rPr sz="1100" b="1" spc="5" dirty="0">
                          <a:solidFill>
                            <a:srgbClr val="231F20"/>
                          </a:solidFill>
                          <a:latin typeface="Calibri"/>
                          <a:cs typeface="Calibri"/>
                        </a:rPr>
                        <a:t>6</a:t>
                      </a:r>
                      <a:r>
                        <a:rPr sz="1100" b="1" dirty="0">
                          <a:solidFill>
                            <a:srgbClr val="231F20"/>
                          </a:solidFill>
                          <a:latin typeface="Calibri"/>
                          <a:cs typeface="Calibri"/>
                        </a:rPr>
                        <a:t>:00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Asso</a:t>
                      </a:r>
                      <a:r>
                        <a:rPr sz="1100" b="1" spc="-5" dirty="0">
                          <a:solidFill>
                            <a:srgbClr val="231F20"/>
                          </a:solidFill>
                          <a:latin typeface="Calibri"/>
                          <a:cs typeface="Calibri"/>
                        </a:rPr>
                        <a:t>c</a:t>
                      </a:r>
                      <a:r>
                        <a:rPr sz="1100" b="1" spc="5" dirty="0">
                          <a:solidFill>
                            <a:srgbClr val="231F20"/>
                          </a:solidFill>
                          <a:latin typeface="Calibri"/>
                          <a:cs typeface="Calibri"/>
                        </a:rPr>
                        <a:t>i</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i</a:t>
                      </a:r>
                      <a:r>
                        <a:rPr sz="1100" b="1" dirty="0">
                          <a:solidFill>
                            <a:srgbClr val="231F20"/>
                          </a:solidFill>
                          <a:latin typeface="Calibri"/>
                          <a:cs typeface="Calibri"/>
                        </a:rPr>
                        <a:t>on</a:t>
                      </a:r>
                      <a:r>
                        <a:rPr sz="1100" b="1" spc="-25" dirty="0">
                          <a:solidFill>
                            <a:srgbClr val="231F20"/>
                          </a:solidFill>
                          <a:latin typeface="Times New Roman"/>
                          <a:cs typeface="Times New Roman"/>
                        </a:rPr>
                        <a:t> </a:t>
                      </a:r>
                      <a:r>
                        <a:rPr sz="1100" b="1" spc="5" dirty="0">
                          <a:solidFill>
                            <a:srgbClr val="231F20"/>
                          </a:solidFill>
                          <a:latin typeface="Calibri"/>
                          <a:cs typeface="Calibri"/>
                        </a:rPr>
                        <a:t>w</a:t>
                      </a:r>
                      <a:r>
                        <a:rPr sz="1100" b="1" dirty="0">
                          <a:solidFill>
                            <a:srgbClr val="231F20"/>
                          </a:solidFill>
                          <a:latin typeface="Calibri"/>
                          <a:cs typeface="Calibri"/>
                        </a:rPr>
                        <a:t>ith</a:t>
                      </a:r>
                      <a:r>
                        <a:rPr sz="1100" b="1" spc="-30" dirty="0">
                          <a:solidFill>
                            <a:srgbClr val="231F20"/>
                          </a:solidFill>
                          <a:latin typeface="Times New Roman"/>
                          <a:cs typeface="Times New Roman"/>
                        </a:rPr>
                        <a:t> </a:t>
                      </a:r>
                      <a:r>
                        <a:rPr sz="1100" b="1" spc="-5" dirty="0">
                          <a:solidFill>
                            <a:srgbClr val="231F20"/>
                          </a:solidFill>
                          <a:latin typeface="Calibri"/>
                          <a:cs typeface="Calibri"/>
                        </a:rPr>
                        <a:t>'EN</a:t>
                      </a:r>
                      <a:r>
                        <a:rPr sz="1100" b="1" spc="5" dirty="0">
                          <a:solidFill>
                            <a:srgbClr val="231F20"/>
                          </a:solidFill>
                          <a:latin typeface="Calibri"/>
                          <a:cs typeface="Calibri"/>
                        </a:rPr>
                        <a:t>G</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50" dirty="0">
                          <a:solidFill>
                            <a:srgbClr val="231F20"/>
                          </a:solidFill>
                          <a:latin typeface="Times New Roman"/>
                          <a:cs typeface="Times New Roman"/>
                        </a:rPr>
                        <a:t> </a:t>
                      </a:r>
                      <a:r>
                        <a:rPr sz="1100" b="1" dirty="0">
                          <a:solidFill>
                            <a:srgbClr val="231F20"/>
                          </a:solidFill>
                          <a:latin typeface="Calibri"/>
                          <a:cs typeface="Calibri"/>
                        </a:rPr>
                        <a:t>su</a:t>
                      </a:r>
                      <a:r>
                        <a:rPr sz="1100" b="1" spc="-5" dirty="0">
                          <a:solidFill>
                            <a:srgbClr val="231F20"/>
                          </a:solidFill>
                          <a:latin typeface="Calibri"/>
                          <a:cs typeface="Calibri"/>
                        </a:rPr>
                        <a:t>c</a:t>
                      </a:r>
                      <a:r>
                        <a:rPr sz="1100" b="1" dirty="0">
                          <a:solidFill>
                            <a:srgbClr val="231F20"/>
                          </a:solidFill>
                          <a:latin typeface="Calibri"/>
                          <a:cs typeface="Calibri"/>
                        </a:rPr>
                        <a:t>c</a:t>
                      </a:r>
                      <a:r>
                        <a:rPr sz="1100" b="1" spc="-5" dirty="0">
                          <a:solidFill>
                            <a:srgbClr val="231F20"/>
                          </a:solidFill>
                          <a:latin typeface="Calibri"/>
                          <a:cs typeface="Calibri"/>
                        </a:rPr>
                        <a:t>e</a:t>
                      </a:r>
                      <a:r>
                        <a:rPr sz="1100" b="1" dirty="0">
                          <a:solidFill>
                            <a:srgbClr val="231F20"/>
                          </a:solidFill>
                          <a:latin typeface="Calibri"/>
                          <a:cs typeface="Calibri"/>
                        </a:rPr>
                        <a:t>s</a:t>
                      </a:r>
                      <a:r>
                        <a:rPr sz="1100" b="1" spc="-15" dirty="0">
                          <a:solidFill>
                            <a:srgbClr val="231F20"/>
                          </a:solidFill>
                          <a:latin typeface="Calibri"/>
                          <a:cs typeface="Calibri"/>
                        </a:rPr>
                        <a:t>s</a:t>
                      </a:r>
                      <a:r>
                        <a:rPr sz="1100" b="1" dirty="0">
                          <a:solidFill>
                            <a:srgbClr val="231F20"/>
                          </a:solidFill>
                          <a:latin typeface="Calibri"/>
                          <a:cs typeface="Calibri"/>
                        </a:rPr>
                        <a:t>ful</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+WIND:5</a:t>
                      </a:r>
                      <a:r>
                        <a:rPr sz="1100" b="1" spc="5" dirty="0">
                          <a:solidFill>
                            <a:srgbClr val="231F20"/>
                          </a:solidFill>
                          <a:latin typeface="Calibri"/>
                          <a:cs typeface="Calibri"/>
                        </a:rPr>
                        <a:t>1</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4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a:t>
                      </a:r>
                      <a:r>
                        <a:rPr sz="1100" b="1" dirty="0">
                          <a:solidFill>
                            <a:srgbClr val="231F20"/>
                          </a:solidFill>
                          <a:latin typeface="Calibri"/>
                          <a:cs typeface="Calibri"/>
                        </a:rPr>
                        <a:t>ndsh</a:t>
                      </a:r>
                      <a:r>
                        <a:rPr sz="1100" b="1" spc="-5" dirty="0">
                          <a:solidFill>
                            <a:srgbClr val="231F20"/>
                          </a:solidFill>
                          <a:latin typeface="Calibri"/>
                          <a:cs typeface="Calibri"/>
                        </a:rPr>
                        <a:t>a</a:t>
                      </a:r>
                      <a:r>
                        <a:rPr sz="1100" b="1" spc="-40" dirty="0">
                          <a:solidFill>
                            <a:srgbClr val="231F20"/>
                          </a:solidFill>
                          <a:latin typeface="Calibri"/>
                          <a:cs typeface="Calibri"/>
                        </a:rPr>
                        <a:t>k</a:t>
                      </a:r>
                      <a:r>
                        <a:rPr sz="1100" b="1" dirty="0">
                          <a:solidFill>
                            <a:srgbClr val="231F20"/>
                          </a:solidFill>
                          <a:latin typeface="Calibri"/>
                          <a:cs typeface="Calibri"/>
                        </a:rPr>
                        <a:t>e</a:t>
                      </a:r>
                      <a:r>
                        <a:rPr sz="1100" b="1" spc="-1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4</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Up:</a:t>
                      </a:r>
                      <a:r>
                        <a:rPr sz="1100" b="1" spc="-5" dirty="0">
                          <a:solidFill>
                            <a:srgbClr val="231F20"/>
                          </a:solidFill>
                          <a:latin typeface="Times New Roman"/>
                          <a:cs typeface="Times New Roman"/>
                        </a:rPr>
                        <a:t> </a:t>
                      </a:r>
                      <a:r>
                        <a:rPr sz="1100" b="1" dirty="0">
                          <a:solidFill>
                            <a:srgbClr val="231F20"/>
                          </a:solidFill>
                          <a:latin typeface="Calibri"/>
                          <a:cs typeface="Calibri"/>
                        </a:rPr>
                        <a:t>192.168.0.1xx</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04717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644487" cy="421013"/>
          </a:xfrm>
          <a:prstGeom prst="rect">
            <a:avLst/>
          </a:prstGeom>
        </p:spPr>
        <p:txBody>
          <a:bodyPr vert="horz" wrap="square" lIns="0" tIns="0" rIns="0" bIns="0" rtlCol="0">
            <a:spAutoFit/>
          </a:bodyPr>
          <a:lstStyle/>
          <a:p>
            <a:pPr marL="1183715"/>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9" dirty="0"/>
              <a:t>L</a:t>
            </a:r>
            <a:r>
              <a:rPr spc="17" dirty="0"/>
              <a:t>ow</a:t>
            </a:r>
            <a:r>
              <a:rPr spc="86" dirty="0">
                <a:latin typeface="Times New Roman"/>
                <a:cs typeface="Times New Roman"/>
              </a:rPr>
              <a:t> </a:t>
            </a:r>
            <a:r>
              <a:rPr spc="9" dirty="0"/>
              <a:t>p</a:t>
            </a:r>
            <a:r>
              <a:rPr spc="17" dirty="0"/>
              <a:t>o</a:t>
            </a:r>
            <a:r>
              <a:rPr spc="9" dirty="0"/>
              <a:t>wer</a:t>
            </a:r>
            <a:r>
              <a:rPr spc="120" dirty="0">
                <a:latin typeface="Times New Roman"/>
                <a:cs typeface="Times New Roman"/>
              </a:rPr>
              <a:t> </a:t>
            </a:r>
            <a:r>
              <a:rPr spc="17" dirty="0"/>
              <a:t>mod</a:t>
            </a:r>
            <a:r>
              <a:rPr spc="9" dirty="0"/>
              <a:t>e</a:t>
            </a:r>
            <a:r>
              <a:rPr spc="13" dirty="0"/>
              <a:t>s</a:t>
            </a:r>
            <a:r>
              <a:rPr spc="94" dirty="0">
                <a:latin typeface="Times New Roman"/>
                <a:cs typeface="Times New Roman"/>
              </a:rPr>
              <a:t> </a:t>
            </a:r>
            <a:r>
              <a:rPr spc="13" dirty="0"/>
              <a:t>–</a:t>
            </a:r>
            <a:r>
              <a:rPr spc="90" dirty="0">
                <a:latin typeface="Times New Roman"/>
                <a:cs typeface="Times New Roman"/>
              </a:rPr>
              <a:t> </a:t>
            </a:r>
            <a:r>
              <a:rPr spc="13" dirty="0"/>
              <a:t>Power</a:t>
            </a:r>
            <a:r>
              <a:rPr spc="94" dirty="0">
                <a:latin typeface="Times New Roman"/>
                <a:cs typeface="Times New Roman"/>
              </a:rPr>
              <a:t> </a:t>
            </a:r>
            <a:r>
              <a:rPr spc="13" dirty="0"/>
              <a:t>Save</a:t>
            </a:r>
          </a:p>
        </p:txBody>
      </p:sp>
      <p:sp>
        <p:nvSpPr>
          <p:cNvPr id="3" name="object 3"/>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3</a:t>
            </a:r>
            <a:endParaRPr sz="1112">
              <a:latin typeface="Arial"/>
              <a:cs typeface="Arial"/>
            </a:endParaRPr>
          </a:p>
        </p:txBody>
      </p:sp>
      <p:sp>
        <p:nvSpPr>
          <p:cNvPr id="4" name="object 4"/>
          <p:cNvSpPr/>
          <p:nvPr/>
        </p:nvSpPr>
        <p:spPr>
          <a:xfrm>
            <a:off x="1926909" y="3360951"/>
            <a:ext cx="1979209" cy="610867"/>
          </a:xfrm>
          <a:custGeom>
            <a:avLst/>
            <a:gdLst/>
            <a:ahLst/>
            <a:cxnLst/>
            <a:rect l="l" t="t" r="r" b="b"/>
            <a:pathLst>
              <a:path w="2314575" h="714375">
                <a:moveTo>
                  <a:pt x="0" y="714030"/>
                </a:moveTo>
                <a:lnTo>
                  <a:pt x="2314513" y="714030"/>
                </a:lnTo>
                <a:lnTo>
                  <a:pt x="2314513" y="0"/>
                </a:lnTo>
                <a:lnTo>
                  <a:pt x="0" y="0"/>
                </a:lnTo>
                <a:lnTo>
                  <a:pt x="0" y="714030"/>
                </a:lnTo>
                <a:close/>
              </a:path>
            </a:pathLst>
          </a:custGeom>
          <a:solidFill>
            <a:srgbClr val="37A9DB"/>
          </a:solidFill>
        </p:spPr>
        <p:txBody>
          <a:bodyPr wrap="square" lIns="0" tIns="0" rIns="0" bIns="0" rtlCol="0"/>
          <a:lstStyle/>
          <a:p>
            <a:endParaRPr sz="1539"/>
          </a:p>
        </p:txBody>
      </p:sp>
      <p:sp>
        <p:nvSpPr>
          <p:cNvPr id="5" name="object 5"/>
          <p:cNvSpPr/>
          <p:nvPr/>
        </p:nvSpPr>
        <p:spPr>
          <a:xfrm>
            <a:off x="3906056" y="3360951"/>
            <a:ext cx="1765270" cy="610867"/>
          </a:xfrm>
          <a:custGeom>
            <a:avLst/>
            <a:gdLst/>
            <a:ahLst/>
            <a:cxnLst/>
            <a:rect l="l" t="t" r="r" b="b"/>
            <a:pathLst>
              <a:path w="2064384" h="714375">
                <a:moveTo>
                  <a:pt x="0" y="714030"/>
                </a:moveTo>
                <a:lnTo>
                  <a:pt x="2064044" y="714030"/>
                </a:lnTo>
                <a:lnTo>
                  <a:pt x="2064044" y="0"/>
                </a:lnTo>
                <a:lnTo>
                  <a:pt x="0" y="0"/>
                </a:lnTo>
                <a:lnTo>
                  <a:pt x="0" y="714030"/>
                </a:lnTo>
                <a:close/>
              </a:path>
            </a:pathLst>
          </a:custGeom>
          <a:solidFill>
            <a:srgbClr val="CEE1F1"/>
          </a:solidFill>
        </p:spPr>
        <p:txBody>
          <a:bodyPr wrap="square" lIns="0" tIns="0" rIns="0" bIns="0" rtlCol="0"/>
          <a:lstStyle/>
          <a:p>
            <a:endParaRPr sz="1539"/>
          </a:p>
        </p:txBody>
      </p:sp>
      <p:sp>
        <p:nvSpPr>
          <p:cNvPr id="6" name="object 6"/>
          <p:cNvSpPr/>
          <p:nvPr/>
        </p:nvSpPr>
        <p:spPr>
          <a:xfrm>
            <a:off x="5671035" y="3360951"/>
            <a:ext cx="1751152" cy="610867"/>
          </a:xfrm>
          <a:custGeom>
            <a:avLst/>
            <a:gdLst/>
            <a:ahLst/>
            <a:cxnLst/>
            <a:rect l="l" t="t" r="r" b="b"/>
            <a:pathLst>
              <a:path w="2047875" h="714375">
                <a:moveTo>
                  <a:pt x="0" y="714030"/>
                </a:moveTo>
                <a:lnTo>
                  <a:pt x="2047673" y="714030"/>
                </a:lnTo>
                <a:lnTo>
                  <a:pt x="2047673" y="0"/>
                </a:lnTo>
                <a:lnTo>
                  <a:pt x="0" y="0"/>
                </a:lnTo>
                <a:lnTo>
                  <a:pt x="0" y="714030"/>
                </a:lnTo>
                <a:close/>
              </a:path>
            </a:pathLst>
          </a:custGeom>
          <a:solidFill>
            <a:srgbClr val="CEE1F1"/>
          </a:solidFill>
        </p:spPr>
        <p:txBody>
          <a:bodyPr wrap="square" lIns="0" tIns="0" rIns="0" bIns="0" rtlCol="0"/>
          <a:lstStyle/>
          <a:p>
            <a:endParaRPr sz="1539"/>
          </a:p>
        </p:txBody>
      </p:sp>
      <p:sp>
        <p:nvSpPr>
          <p:cNvPr id="7" name="object 7"/>
          <p:cNvSpPr/>
          <p:nvPr/>
        </p:nvSpPr>
        <p:spPr>
          <a:xfrm>
            <a:off x="1926909" y="3487652"/>
            <a:ext cx="566790" cy="430753"/>
          </a:xfrm>
          <a:prstGeom prst="rect">
            <a:avLst/>
          </a:prstGeom>
          <a:blipFill>
            <a:blip r:embed="rId3" cstate="print"/>
            <a:stretch>
              <a:fillRect/>
            </a:stretch>
          </a:blipFill>
        </p:spPr>
        <p:txBody>
          <a:bodyPr wrap="square" lIns="0" tIns="0" rIns="0" bIns="0" rtlCol="0"/>
          <a:lstStyle/>
          <a:p>
            <a:endParaRPr sz="1539"/>
          </a:p>
        </p:txBody>
      </p:sp>
      <p:sp>
        <p:nvSpPr>
          <p:cNvPr id="8" name="object 8"/>
          <p:cNvSpPr/>
          <p:nvPr/>
        </p:nvSpPr>
        <p:spPr>
          <a:xfrm>
            <a:off x="2000812" y="3600329"/>
            <a:ext cx="492887" cy="139410"/>
          </a:xfrm>
          <a:prstGeom prst="rect">
            <a:avLst/>
          </a:prstGeom>
          <a:blipFill>
            <a:blip r:embed="rId4" cstate="print"/>
            <a:stretch>
              <a:fillRect/>
            </a:stretch>
          </a:blipFill>
        </p:spPr>
        <p:txBody>
          <a:bodyPr wrap="square" lIns="0" tIns="0" rIns="0" bIns="0" rtlCol="0"/>
          <a:lstStyle/>
          <a:p>
            <a:endParaRPr sz="1539"/>
          </a:p>
        </p:txBody>
      </p:sp>
      <p:sp>
        <p:nvSpPr>
          <p:cNvPr id="9" name="object 9"/>
          <p:cNvSpPr txBox="1"/>
          <p:nvPr/>
        </p:nvSpPr>
        <p:spPr>
          <a:xfrm>
            <a:off x="2490787" y="3487652"/>
            <a:ext cx="212853" cy="230191"/>
          </a:xfrm>
          <a:prstGeom prst="rect">
            <a:avLst/>
          </a:prstGeom>
        </p:spPr>
        <p:txBody>
          <a:bodyPr vert="horz" wrap="square" lIns="0" tIns="0" rIns="0" bIns="0" rtlCol="0">
            <a:spAutoFit/>
          </a:bodyPr>
          <a:lstStyle/>
          <a:p>
            <a:pPr>
              <a:lnSpc>
                <a:spcPct val="100000"/>
              </a:lnSpc>
            </a:pPr>
            <a:r>
              <a:rPr sz="1496" b="1" spc="-4" dirty="0">
                <a:solidFill>
                  <a:srgbClr val="D1157A"/>
                </a:solidFill>
                <a:latin typeface="Arial"/>
                <a:cs typeface="Arial"/>
              </a:rPr>
              <a:t>r</a:t>
            </a:r>
            <a:endParaRPr sz="1496">
              <a:latin typeface="Arial"/>
              <a:cs typeface="Arial"/>
            </a:endParaRPr>
          </a:p>
        </p:txBody>
      </p:sp>
      <p:sp>
        <p:nvSpPr>
          <p:cNvPr id="10" name="object 10"/>
          <p:cNvSpPr/>
          <p:nvPr/>
        </p:nvSpPr>
        <p:spPr>
          <a:xfrm>
            <a:off x="2493701" y="3487652"/>
            <a:ext cx="700687" cy="430753"/>
          </a:xfrm>
          <a:prstGeom prst="rect">
            <a:avLst/>
          </a:prstGeom>
          <a:blipFill>
            <a:blip r:embed="rId5" cstate="print"/>
            <a:stretch>
              <a:fillRect/>
            </a:stretch>
          </a:blipFill>
        </p:spPr>
        <p:txBody>
          <a:bodyPr wrap="square" lIns="0" tIns="0" rIns="0" bIns="0" rtlCol="0"/>
          <a:lstStyle/>
          <a:p>
            <a:endParaRPr sz="1539"/>
          </a:p>
        </p:txBody>
      </p:sp>
      <p:sp>
        <p:nvSpPr>
          <p:cNvPr id="11" name="object 11"/>
          <p:cNvSpPr/>
          <p:nvPr/>
        </p:nvSpPr>
        <p:spPr>
          <a:xfrm>
            <a:off x="2493700" y="3600329"/>
            <a:ext cx="73986" cy="139410"/>
          </a:xfrm>
          <a:prstGeom prst="rect">
            <a:avLst/>
          </a:prstGeom>
          <a:blipFill>
            <a:blip r:embed="rId6" cstate="print"/>
            <a:stretch>
              <a:fillRect/>
            </a:stretch>
          </a:blipFill>
        </p:spPr>
        <p:txBody>
          <a:bodyPr wrap="square" lIns="0" tIns="0" rIns="0" bIns="0" rtlCol="0"/>
          <a:lstStyle/>
          <a:p>
            <a:endParaRPr sz="1539"/>
          </a:p>
        </p:txBody>
      </p:sp>
      <p:sp>
        <p:nvSpPr>
          <p:cNvPr id="12" name="object 12"/>
          <p:cNvSpPr/>
          <p:nvPr/>
        </p:nvSpPr>
        <p:spPr>
          <a:xfrm>
            <a:off x="3906055" y="3487662"/>
            <a:ext cx="547527" cy="430743"/>
          </a:xfrm>
          <a:prstGeom prst="rect">
            <a:avLst/>
          </a:prstGeom>
          <a:blipFill>
            <a:blip r:embed="rId7" cstate="print"/>
            <a:stretch>
              <a:fillRect/>
            </a:stretch>
          </a:blipFill>
        </p:spPr>
        <p:txBody>
          <a:bodyPr wrap="square" lIns="0" tIns="0" rIns="0" bIns="0" rtlCol="0"/>
          <a:lstStyle/>
          <a:p>
            <a:endParaRPr sz="1539"/>
          </a:p>
        </p:txBody>
      </p:sp>
      <p:sp>
        <p:nvSpPr>
          <p:cNvPr id="13" name="object 13"/>
          <p:cNvSpPr/>
          <p:nvPr/>
        </p:nvSpPr>
        <p:spPr>
          <a:xfrm>
            <a:off x="5671035" y="3487652"/>
            <a:ext cx="248543" cy="430753"/>
          </a:xfrm>
          <a:prstGeom prst="rect">
            <a:avLst/>
          </a:prstGeom>
          <a:blipFill>
            <a:blip r:embed="rId8" cstate="print"/>
            <a:stretch>
              <a:fillRect/>
            </a:stretch>
          </a:blipFill>
        </p:spPr>
        <p:txBody>
          <a:bodyPr wrap="square" lIns="0" tIns="0" rIns="0" bIns="0" rtlCol="0"/>
          <a:lstStyle/>
          <a:p>
            <a:endParaRPr sz="1539"/>
          </a:p>
        </p:txBody>
      </p:sp>
      <p:sp>
        <p:nvSpPr>
          <p:cNvPr id="14" name="object 14"/>
          <p:cNvSpPr/>
          <p:nvPr/>
        </p:nvSpPr>
        <p:spPr>
          <a:xfrm>
            <a:off x="5746437" y="3598003"/>
            <a:ext cx="173129" cy="141527"/>
          </a:xfrm>
          <a:prstGeom prst="rect">
            <a:avLst/>
          </a:prstGeom>
          <a:blipFill>
            <a:blip r:embed="rId9" cstate="print"/>
            <a:stretch>
              <a:fillRect/>
            </a:stretch>
          </a:blipFill>
        </p:spPr>
        <p:txBody>
          <a:bodyPr wrap="square" lIns="0" tIns="0" rIns="0" bIns="0" rtlCol="0"/>
          <a:lstStyle/>
          <a:p>
            <a:endParaRPr sz="1539"/>
          </a:p>
        </p:txBody>
      </p:sp>
      <p:sp>
        <p:nvSpPr>
          <p:cNvPr id="15" name="object 15"/>
          <p:cNvSpPr txBox="1"/>
          <p:nvPr/>
        </p:nvSpPr>
        <p:spPr>
          <a:xfrm>
            <a:off x="5859500" y="3487652"/>
            <a:ext cx="265524" cy="230191"/>
          </a:xfrm>
          <a:prstGeom prst="rect">
            <a:avLst/>
          </a:prstGeom>
        </p:spPr>
        <p:txBody>
          <a:bodyPr vert="horz" wrap="square" lIns="0" tIns="0" rIns="0" bIns="0" rtlCol="0">
            <a:spAutoFit/>
          </a:bodyPr>
          <a:lstStyle/>
          <a:p>
            <a:pPr>
              <a:lnSpc>
                <a:spcPct val="100000"/>
              </a:lnSpc>
            </a:pPr>
            <a:r>
              <a:rPr sz="1496" dirty="0">
                <a:solidFill>
                  <a:srgbClr val="D1157A"/>
                </a:solidFill>
                <a:latin typeface="Arial"/>
                <a:cs typeface="Arial"/>
              </a:rPr>
              <a:t>S</a:t>
            </a:r>
            <a:endParaRPr sz="1496">
              <a:latin typeface="Arial"/>
              <a:cs typeface="Arial"/>
            </a:endParaRPr>
          </a:p>
        </p:txBody>
      </p:sp>
      <p:sp>
        <p:nvSpPr>
          <p:cNvPr id="16" name="object 16"/>
          <p:cNvSpPr/>
          <p:nvPr/>
        </p:nvSpPr>
        <p:spPr>
          <a:xfrm>
            <a:off x="6124907" y="3739349"/>
            <a:ext cx="18635" cy="179057"/>
          </a:xfrm>
          <a:prstGeom prst="rect">
            <a:avLst/>
          </a:prstGeom>
          <a:blipFill>
            <a:blip r:embed="rId10" cstate="print"/>
            <a:stretch>
              <a:fillRect/>
            </a:stretch>
          </a:blipFill>
        </p:spPr>
        <p:txBody>
          <a:bodyPr wrap="square" lIns="0" tIns="0" rIns="0" bIns="0" rtlCol="0"/>
          <a:lstStyle/>
          <a:p>
            <a:endParaRPr sz="1539"/>
          </a:p>
        </p:txBody>
      </p:sp>
      <p:sp>
        <p:nvSpPr>
          <p:cNvPr id="17" name="object 17"/>
          <p:cNvSpPr/>
          <p:nvPr/>
        </p:nvSpPr>
        <p:spPr>
          <a:xfrm>
            <a:off x="6124907" y="3487652"/>
            <a:ext cx="18635" cy="148223"/>
          </a:xfrm>
          <a:prstGeom prst="rect">
            <a:avLst/>
          </a:prstGeom>
          <a:blipFill>
            <a:blip r:embed="rId11" cstate="print"/>
            <a:stretch>
              <a:fillRect/>
            </a:stretch>
          </a:blipFill>
        </p:spPr>
        <p:txBody>
          <a:bodyPr wrap="square" lIns="0" tIns="0" rIns="0" bIns="0" rtlCol="0"/>
          <a:lstStyle/>
          <a:p>
            <a:endParaRPr sz="1539"/>
          </a:p>
        </p:txBody>
      </p:sp>
      <p:sp>
        <p:nvSpPr>
          <p:cNvPr id="18" name="object 18"/>
          <p:cNvSpPr/>
          <p:nvPr/>
        </p:nvSpPr>
        <p:spPr>
          <a:xfrm>
            <a:off x="5919578" y="3487652"/>
            <a:ext cx="205329" cy="430753"/>
          </a:xfrm>
          <a:prstGeom prst="rect">
            <a:avLst/>
          </a:prstGeom>
          <a:blipFill>
            <a:blip r:embed="rId12" cstate="print"/>
            <a:stretch>
              <a:fillRect/>
            </a:stretch>
          </a:blipFill>
        </p:spPr>
        <p:txBody>
          <a:bodyPr wrap="square" lIns="0" tIns="0" rIns="0" bIns="0" rtlCol="0"/>
          <a:lstStyle/>
          <a:p>
            <a:endParaRPr sz="1539"/>
          </a:p>
        </p:txBody>
      </p:sp>
      <p:sp>
        <p:nvSpPr>
          <p:cNvPr id="19" name="object 19"/>
          <p:cNvSpPr/>
          <p:nvPr/>
        </p:nvSpPr>
        <p:spPr>
          <a:xfrm>
            <a:off x="5919578" y="3598003"/>
            <a:ext cx="57553" cy="141527"/>
          </a:xfrm>
          <a:prstGeom prst="rect">
            <a:avLst/>
          </a:prstGeom>
          <a:blipFill>
            <a:blip r:embed="rId13" cstate="print"/>
            <a:stretch>
              <a:fillRect/>
            </a:stretch>
          </a:blipFill>
        </p:spPr>
        <p:txBody>
          <a:bodyPr wrap="square" lIns="0" tIns="0" rIns="0" bIns="0" rtlCol="0"/>
          <a:lstStyle/>
          <a:p>
            <a:endParaRPr sz="1539"/>
          </a:p>
        </p:txBody>
      </p:sp>
      <p:sp>
        <p:nvSpPr>
          <p:cNvPr id="20" name="object 20"/>
          <p:cNvSpPr/>
          <p:nvPr/>
        </p:nvSpPr>
        <p:spPr>
          <a:xfrm>
            <a:off x="6046715" y="3635862"/>
            <a:ext cx="96843" cy="103460"/>
          </a:xfrm>
          <a:prstGeom prst="rect">
            <a:avLst/>
          </a:prstGeom>
          <a:blipFill>
            <a:blip r:embed="rId14" cstate="print"/>
            <a:stretch>
              <a:fillRect/>
            </a:stretch>
          </a:blipFill>
        </p:spPr>
        <p:txBody>
          <a:bodyPr wrap="square" lIns="0" tIns="0" rIns="0" bIns="0" rtlCol="0"/>
          <a:lstStyle/>
          <a:p>
            <a:endParaRPr sz="1539"/>
          </a:p>
        </p:txBody>
      </p:sp>
      <p:sp>
        <p:nvSpPr>
          <p:cNvPr id="21" name="object 21"/>
          <p:cNvSpPr txBox="1"/>
          <p:nvPr/>
        </p:nvSpPr>
        <p:spPr>
          <a:xfrm>
            <a:off x="6143543" y="3487652"/>
            <a:ext cx="204165" cy="230191"/>
          </a:xfrm>
          <a:prstGeom prst="rect">
            <a:avLst/>
          </a:prstGeom>
        </p:spPr>
        <p:txBody>
          <a:bodyPr vert="horz" wrap="square" lIns="0" tIns="0" rIns="0" bIns="0" rtlCol="0">
            <a:spAutoFit/>
          </a:bodyPr>
          <a:lstStyle/>
          <a:p>
            <a:pPr marL="2715"/>
            <a:r>
              <a:rPr sz="1496" dirty="0">
                <a:solidFill>
                  <a:srgbClr val="D1157A"/>
                </a:solidFill>
                <a:latin typeface="Arial"/>
                <a:cs typeface="Arial"/>
              </a:rPr>
              <a:t>r</a:t>
            </a:r>
            <a:endParaRPr sz="1496">
              <a:latin typeface="Arial"/>
              <a:cs typeface="Arial"/>
            </a:endParaRPr>
          </a:p>
        </p:txBody>
      </p:sp>
      <p:sp>
        <p:nvSpPr>
          <p:cNvPr id="22" name="object 22"/>
          <p:cNvSpPr/>
          <p:nvPr/>
        </p:nvSpPr>
        <p:spPr>
          <a:xfrm>
            <a:off x="6347439" y="3739349"/>
            <a:ext cx="168006" cy="179057"/>
          </a:xfrm>
          <a:prstGeom prst="rect">
            <a:avLst/>
          </a:prstGeom>
          <a:blipFill>
            <a:blip r:embed="rId15" cstate="print"/>
            <a:stretch>
              <a:fillRect/>
            </a:stretch>
          </a:blipFill>
        </p:spPr>
        <p:txBody>
          <a:bodyPr wrap="square" lIns="0" tIns="0" rIns="0" bIns="0" rtlCol="0"/>
          <a:lstStyle/>
          <a:p>
            <a:endParaRPr sz="1539"/>
          </a:p>
        </p:txBody>
      </p:sp>
      <p:sp>
        <p:nvSpPr>
          <p:cNvPr id="23" name="object 23"/>
          <p:cNvSpPr/>
          <p:nvPr/>
        </p:nvSpPr>
        <p:spPr>
          <a:xfrm>
            <a:off x="6347439" y="3487652"/>
            <a:ext cx="168006" cy="112673"/>
          </a:xfrm>
          <a:prstGeom prst="rect">
            <a:avLst/>
          </a:prstGeom>
          <a:blipFill>
            <a:blip r:embed="rId16" cstate="print"/>
            <a:stretch>
              <a:fillRect/>
            </a:stretch>
          </a:blipFill>
        </p:spPr>
        <p:txBody>
          <a:bodyPr wrap="square" lIns="0" tIns="0" rIns="0" bIns="0" rtlCol="0"/>
          <a:lstStyle/>
          <a:p>
            <a:endParaRPr sz="1539"/>
          </a:p>
        </p:txBody>
      </p:sp>
      <p:sp>
        <p:nvSpPr>
          <p:cNvPr id="24" name="object 24"/>
          <p:cNvSpPr/>
          <p:nvPr/>
        </p:nvSpPr>
        <p:spPr>
          <a:xfrm>
            <a:off x="6143543" y="3487652"/>
            <a:ext cx="203896" cy="430753"/>
          </a:xfrm>
          <a:prstGeom prst="rect">
            <a:avLst/>
          </a:prstGeom>
          <a:blipFill>
            <a:blip r:embed="rId17" cstate="print"/>
            <a:stretch>
              <a:fillRect/>
            </a:stretch>
          </a:blipFill>
        </p:spPr>
        <p:txBody>
          <a:bodyPr wrap="square" lIns="0" tIns="0" rIns="0" bIns="0" rtlCol="0"/>
          <a:lstStyle/>
          <a:p>
            <a:endParaRPr sz="1539"/>
          </a:p>
        </p:txBody>
      </p:sp>
      <p:sp>
        <p:nvSpPr>
          <p:cNvPr id="25" name="object 25"/>
          <p:cNvSpPr/>
          <p:nvPr/>
        </p:nvSpPr>
        <p:spPr>
          <a:xfrm>
            <a:off x="6143543" y="3635862"/>
            <a:ext cx="69486" cy="103460"/>
          </a:xfrm>
          <a:prstGeom prst="rect">
            <a:avLst/>
          </a:prstGeom>
          <a:blipFill>
            <a:blip r:embed="rId18" cstate="print"/>
            <a:stretch>
              <a:fillRect/>
            </a:stretch>
          </a:blipFill>
        </p:spPr>
        <p:txBody>
          <a:bodyPr wrap="square" lIns="0" tIns="0" rIns="0" bIns="0" rtlCol="0"/>
          <a:lstStyle/>
          <a:p>
            <a:endParaRPr sz="1539"/>
          </a:p>
        </p:txBody>
      </p:sp>
      <p:sp>
        <p:nvSpPr>
          <p:cNvPr id="26" name="object 26"/>
          <p:cNvSpPr/>
          <p:nvPr/>
        </p:nvSpPr>
        <p:spPr>
          <a:xfrm>
            <a:off x="6280090" y="3600315"/>
            <a:ext cx="235347" cy="139033"/>
          </a:xfrm>
          <a:prstGeom prst="rect">
            <a:avLst/>
          </a:prstGeom>
          <a:blipFill>
            <a:blip r:embed="rId19" cstate="print"/>
            <a:stretch>
              <a:fillRect/>
            </a:stretch>
          </a:blipFill>
        </p:spPr>
        <p:txBody>
          <a:bodyPr wrap="square" lIns="0" tIns="0" rIns="0" bIns="0" rtlCol="0"/>
          <a:lstStyle/>
          <a:p>
            <a:endParaRPr sz="1539"/>
          </a:p>
        </p:txBody>
      </p:sp>
      <p:sp>
        <p:nvSpPr>
          <p:cNvPr id="27" name="object 27"/>
          <p:cNvSpPr txBox="1"/>
          <p:nvPr/>
        </p:nvSpPr>
        <p:spPr>
          <a:xfrm>
            <a:off x="6487015" y="3582270"/>
            <a:ext cx="96110" cy="230832"/>
          </a:xfrm>
          <a:prstGeom prst="rect">
            <a:avLst/>
          </a:prstGeom>
        </p:spPr>
        <p:txBody>
          <a:bodyPr vert="horz" wrap="square" lIns="0" tIns="0" rIns="0" bIns="0" rtlCol="0">
            <a:spAutoFit/>
          </a:bodyPr>
          <a:lstStyle/>
          <a:p>
            <a:pPr>
              <a:lnSpc>
                <a:spcPts val="1783"/>
              </a:lnSpc>
            </a:pPr>
            <a:r>
              <a:rPr sz="1496" dirty="0">
                <a:solidFill>
                  <a:srgbClr val="D1157A"/>
                </a:solidFill>
                <a:latin typeface="Arial"/>
                <a:cs typeface="Arial"/>
              </a:rPr>
              <a:t>s</a:t>
            </a:r>
            <a:endParaRPr sz="1496">
              <a:latin typeface="Arial"/>
              <a:cs typeface="Arial"/>
            </a:endParaRPr>
          </a:p>
        </p:txBody>
      </p:sp>
      <p:sp>
        <p:nvSpPr>
          <p:cNvPr id="28" name="object 28"/>
          <p:cNvSpPr txBox="1"/>
          <p:nvPr/>
        </p:nvSpPr>
        <p:spPr>
          <a:xfrm>
            <a:off x="6578597" y="3487652"/>
            <a:ext cx="195477" cy="230191"/>
          </a:xfrm>
          <a:prstGeom prst="rect">
            <a:avLst/>
          </a:prstGeom>
        </p:spPr>
        <p:txBody>
          <a:bodyPr vert="horz" wrap="square" lIns="0" tIns="0" rIns="0" bIns="0" rtlCol="0">
            <a:spAutoFit/>
          </a:bodyPr>
          <a:lstStyle/>
          <a:p>
            <a:pPr marL="4344"/>
            <a:r>
              <a:rPr sz="1496" dirty="0">
                <a:solidFill>
                  <a:srgbClr val="D1157A"/>
                </a:solidFill>
                <a:latin typeface="Arial"/>
                <a:cs typeface="Arial"/>
              </a:rPr>
              <a:t>t-</a:t>
            </a:r>
            <a:endParaRPr sz="1496">
              <a:latin typeface="Arial"/>
              <a:cs typeface="Arial"/>
            </a:endParaRPr>
          </a:p>
        </p:txBody>
      </p:sp>
      <p:sp>
        <p:nvSpPr>
          <p:cNvPr id="29" name="object 29"/>
          <p:cNvSpPr/>
          <p:nvPr/>
        </p:nvSpPr>
        <p:spPr>
          <a:xfrm>
            <a:off x="6515446" y="3487652"/>
            <a:ext cx="577179" cy="430753"/>
          </a:xfrm>
          <a:prstGeom prst="rect">
            <a:avLst/>
          </a:prstGeom>
          <a:blipFill>
            <a:blip r:embed="rId20" cstate="print"/>
            <a:stretch>
              <a:fillRect/>
            </a:stretch>
          </a:blipFill>
        </p:spPr>
        <p:txBody>
          <a:bodyPr wrap="square" lIns="0" tIns="0" rIns="0" bIns="0" rtlCol="0"/>
          <a:lstStyle/>
          <a:p>
            <a:endParaRPr sz="1539"/>
          </a:p>
        </p:txBody>
      </p:sp>
      <p:sp>
        <p:nvSpPr>
          <p:cNvPr id="30" name="object 30"/>
          <p:cNvSpPr/>
          <p:nvPr/>
        </p:nvSpPr>
        <p:spPr>
          <a:xfrm>
            <a:off x="6578597" y="3600315"/>
            <a:ext cx="115621" cy="139033"/>
          </a:xfrm>
          <a:prstGeom prst="rect">
            <a:avLst/>
          </a:prstGeom>
          <a:blipFill>
            <a:blip r:embed="rId21" cstate="print"/>
            <a:stretch>
              <a:fillRect/>
            </a:stretch>
          </a:blipFill>
        </p:spPr>
        <p:txBody>
          <a:bodyPr wrap="square" lIns="0" tIns="0" rIns="0" bIns="0" rtlCol="0"/>
          <a:lstStyle/>
          <a:p>
            <a:endParaRPr sz="1539"/>
          </a:p>
        </p:txBody>
      </p:sp>
      <p:graphicFrame>
        <p:nvGraphicFramePr>
          <p:cNvPr id="31" name="object 31"/>
          <p:cNvGraphicFramePr>
            <a:graphicFrameLocks noGrp="1"/>
          </p:cNvGraphicFramePr>
          <p:nvPr/>
        </p:nvGraphicFramePr>
        <p:xfrm>
          <a:off x="1920390" y="1591063"/>
          <a:ext cx="5495231" cy="2917210"/>
        </p:xfrm>
        <a:graphic>
          <a:graphicData uri="http://schemas.openxmlformats.org/drawingml/2006/table">
            <a:tbl>
              <a:tblPr firstRow="1" bandRow="1">
                <a:tableStyleId>{2D5ABB26-0587-4C30-8999-92F81FD0307C}</a:tableStyleId>
              </a:tblPr>
              <a:tblGrid>
                <a:gridCol w="1979153"/>
                <a:gridCol w="1764958"/>
                <a:gridCol w="1751120"/>
              </a:tblGrid>
              <a:tr h="1118261">
                <a:tc>
                  <a:txBody>
                    <a:bodyPr/>
                    <a:lstStyle/>
                    <a:p>
                      <a:pPr marL="347980" marR="339725" indent="310515">
                        <a:lnSpc>
                          <a:spcPct val="112300"/>
                        </a:lnSpc>
                      </a:pPr>
                      <a:r>
                        <a:rPr sz="1900" b="1" dirty="0">
                          <a:solidFill>
                            <a:srgbClr val="FFFFFF"/>
                          </a:solidFill>
                          <a:latin typeface="Arial"/>
                          <a:cs typeface="Arial"/>
                        </a:rPr>
                        <a:t>Modu</a:t>
                      </a:r>
                      <a:r>
                        <a:rPr sz="1900" b="1" spc="-10" dirty="0">
                          <a:solidFill>
                            <a:srgbClr val="FFFFFF"/>
                          </a:solidFill>
                          <a:latin typeface="Arial"/>
                          <a:cs typeface="Arial"/>
                        </a:rPr>
                        <a:t>l</a:t>
                      </a:r>
                      <a:r>
                        <a:rPr sz="1900" b="1" dirty="0">
                          <a:solidFill>
                            <a:srgbClr val="FFFFFF"/>
                          </a:solidFill>
                          <a:latin typeface="Arial"/>
                          <a:cs typeface="Arial"/>
                        </a:rPr>
                        <a:t>e</a:t>
                      </a:r>
                      <a:r>
                        <a:rPr sz="1900" b="1" dirty="0">
                          <a:solidFill>
                            <a:srgbClr val="FFFFFF"/>
                          </a:solidFill>
                          <a:latin typeface="Times New Roman"/>
                          <a:cs typeface="Times New Roman"/>
                        </a:rPr>
                        <a:t> </a:t>
                      </a:r>
                      <a:r>
                        <a:rPr sz="1900" b="1" dirty="0">
                          <a:solidFill>
                            <a:srgbClr val="FFFFFF"/>
                          </a:solidFill>
                          <a:latin typeface="Arial"/>
                          <a:cs typeface="Arial"/>
                        </a:rPr>
                        <a:t>P</a:t>
                      </a:r>
                      <a:r>
                        <a:rPr sz="1900" b="1" spc="-20" dirty="0">
                          <a:solidFill>
                            <a:srgbClr val="FFFFFF"/>
                          </a:solidFill>
                          <a:latin typeface="Arial"/>
                          <a:cs typeface="Arial"/>
                        </a:rPr>
                        <a:t>o</a:t>
                      </a:r>
                      <a:r>
                        <a:rPr sz="1900" b="1" spc="50" dirty="0">
                          <a:solidFill>
                            <a:srgbClr val="FFFFFF"/>
                          </a:solidFill>
                          <a:latin typeface="Arial"/>
                          <a:cs typeface="Arial"/>
                        </a:rPr>
                        <a:t>w</a:t>
                      </a:r>
                      <a:r>
                        <a:rPr sz="1900" b="1" spc="-15" dirty="0">
                          <a:solidFill>
                            <a:srgbClr val="FFFFFF"/>
                          </a:solidFill>
                          <a:latin typeface="Arial"/>
                          <a:cs typeface="Arial"/>
                        </a:rPr>
                        <a:t>e</a:t>
                      </a:r>
                      <a:r>
                        <a:rPr sz="1900" b="1" dirty="0">
                          <a:solidFill>
                            <a:srgbClr val="FFFFFF"/>
                          </a:solidFill>
                          <a:latin typeface="Arial"/>
                          <a:cs typeface="Arial"/>
                        </a:rPr>
                        <a:t>r</a:t>
                      </a:r>
                      <a:r>
                        <a:rPr sz="1900" b="1" spc="20" dirty="0">
                          <a:solidFill>
                            <a:srgbClr val="FFFFFF"/>
                          </a:solidFill>
                          <a:latin typeface="Times New Roman"/>
                          <a:cs typeface="Times New Roman"/>
                        </a:rPr>
                        <a:t> </a:t>
                      </a:r>
                      <a:r>
                        <a:rPr sz="1900" b="1" dirty="0">
                          <a:solidFill>
                            <a:srgbClr val="FFFFFF"/>
                          </a:solidFill>
                          <a:latin typeface="Arial"/>
                          <a:cs typeface="Arial"/>
                        </a:rPr>
                        <a:t>State</a:t>
                      </a:r>
                      <a:endParaRPr sz="1900">
                        <a:latin typeface="Arial"/>
                        <a:cs typeface="Arial"/>
                      </a:endParaRPr>
                    </a:p>
                  </a:txBody>
                  <a:tcPr marL="0" marR="0" marT="0" marB="0">
                    <a:lnL w="15259">
                      <a:solidFill>
                        <a:srgbClr val="FFFFFF"/>
                      </a:solidFill>
                      <a:prstDash val="solid"/>
                    </a:lnL>
                    <a:lnR w="15259">
                      <a:solidFill>
                        <a:srgbClr val="FFFFFF"/>
                      </a:solidFill>
                      <a:prstDash val="solid"/>
                    </a:lnR>
                    <a:lnT w="13992">
                      <a:solidFill>
                        <a:srgbClr val="FFFFFF"/>
                      </a:solidFill>
                      <a:prstDash val="solid"/>
                    </a:lnT>
                    <a:lnB w="41977">
                      <a:solidFill>
                        <a:srgbClr val="FFFFFF"/>
                      </a:solidFill>
                      <a:prstDash val="solid"/>
                    </a:lnB>
                    <a:solidFill>
                      <a:srgbClr val="37A9DB"/>
                    </a:solidFill>
                  </a:tcPr>
                </a:tc>
                <a:tc>
                  <a:txBody>
                    <a:bodyPr/>
                    <a:lstStyle/>
                    <a:p>
                      <a:pPr marL="573405">
                        <a:lnSpc>
                          <a:spcPct val="100000"/>
                        </a:lnSpc>
                      </a:pPr>
                      <a:r>
                        <a:rPr sz="1900" b="1" dirty="0">
                          <a:solidFill>
                            <a:srgbClr val="FFFFFF"/>
                          </a:solidFill>
                          <a:latin typeface="Arial"/>
                          <a:cs typeface="Arial"/>
                        </a:rPr>
                        <a:t>ST</a:t>
                      </a:r>
                      <a:r>
                        <a:rPr sz="1900" b="1" spc="-10" dirty="0">
                          <a:solidFill>
                            <a:srgbClr val="FFFFFF"/>
                          </a:solidFill>
                          <a:latin typeface="Arial"/>
                          <a:cs typeface="Arial"/>
                        </a:rPr>
                        <a:t>M</a:t>
                      </a:r>
                      <a:r>
                        <a:rPr sz="1900" b="1" spc="-5" dirty="0">
                          <a:solidFill>
                            <a:srgbClr val="FFFFFF"/>
                          </a:solidFill>
                          <a:latin typeface="Arial"/>
                          <a:cs typeface="Arial"/>
                        </a:rPr>
                        <a:t>32</a:t>
                      </a:r>
                      <a:endParaRPr sz="1900">
                        <a:latin typeface="Arial"/>
                        <a:cs typeface="Arial"/>
                      </a:endParaRPr>
                    </a:p>
                  </a:txBody>
                  <a:tcPr marL="0" marR="0" marT="0" marB="0">
                    <a:lnL w="15259">
                      <a:solidFill>
                        <a:srgbClr val="FFFFFF"/>
                      </a:solidFill>
                      <a:prstDash val="solid"/>
                    </a:lnL>
                    <a:lnR w="15271">
                      <a:solidFill>
                        <a:srgbClr val="FFFFFF"/>
                      </a:solidFill>
                      <a:prstDash val="solid"/>
                    </a:lnR>
                    <a:lnT w="13992">
                      <a:solidFill>
                        <a:srgbClr val="FFFFFF"/>
                      </a:solidFill>
                      <a:prstDash val="solid"/>
                    </a:lnT>
                    <a:lnB w="41977">
                      <a:solidFill>
                        <a:srgbClr val="FFFFFF"/>
                      </a:solidFill>
                      <a:prstDash val="solid"/>
                    </a:lnB>
                    <a:solidFill>
                      <a:srgbClr val="37A9DB"/>
                    </a:solidFill>
                  </a:tcPr>
                </a:tc>
                <a:tc>
                  <a:txBody>
                    <a:bodyPr/>
                    <a:lstStyle/>
                    <a:p>
                      <a:pPr marL="594995">
                        <a:lnSpc>
                          <a:spcPct val="100000"/>
                        </a:lnSpc>
                      </a:pPr>
                      <a:r>
                        <a:rPr sz="1900" b="1" dirty="0">
                          <a:solidFill>
                            <a:srgbClr val="FFFFFF"/>
                          </a:solidFill>
                          <a:latin typeface="Arial"/>
                          <a:cs typeface="Arial"/>
                        </a:rPr>
                        <a:t>WL</a:t>
                      </a:r>
                      <a:r>
                        <a:rPr sz="1900" b="1" spc="5" dirty="0">
                          <a:solidFill>
                            <a:srgbClr val="FFFFFF"/>
                          </a:solidFill>
                          <a:latin typeface="Arial"/>
                          <a:cs typeface="Arial"/>
                        </a:rPr>
                        <a:t>A</a:t>
                      </a:r>
                      <a:r>
                        <a:rPr sz="1900" b="1" dirty="0">
                          <a:solidFill>
                            <a:srgbClr val="FFFFFF"/>
                          </a:solidFill>
                          <a:latin typeface="Arial"/>
                          <a:cs typeface="Arial"/>
                        </a:rPr>
                        <a:t>N</a:t>
                      </a:r>
                      <a:endParaRPr sz="1900">
                        <a:latin typeface="Arial"/>
                        <a:cs typeface="Arial"/>
                      </a:endParaRPr>
                    </a:p>
                  </a:txBody>
                  <a:tcPr marL="0" marR="0" marT="0" marB="0">
                    <a:lnL w="15271">
                      <a:solidFill>
                        <a:srgbClr val="FFFFFF"/>
                      </a:solidFill>
                      <a:prstDash val="solid"/>
                    </a:lnL>
                    <a:lnR w="13992">
                      <a:solidFill>
                        <a:srgbClr val="FFFFFF"/>
                      </a:solidFill>
                      <a:prstDash val="solid"/>
                    </a:lnR>
                    <a:lnT w="13992">
                      <a:solidFill>
                        <a:srgbClr val="FFFFFF"/>
                      </a:solidFill>
                      <a:prstDash val="solid"/>
                    </a:lnT>
                    <a:lnB w="41977">
                      <a:solidFill>
                        <a:srgbClr val="FFFFFF"/>
                      </a:solidFill>
                      <a:prstDash val="solid"/>
                    </a:lnB>
                    <a:solidFill>
                      <a:srgbClr val="37A9DB"/>
                    </a:solidFill>
                  </a:tcPr>
                </a:tc>
              </a:tr>
              <a:tr h="306404">
                <a:tc>
                  <a:txBody>
                    <a:bodyPr/>
                    <a:lstStyle/>
                    <a:p>
                      <a:pPr marL="62230">
                        <a:lnSpc>
                          <a:spcPct val="100000"/>
                        </a:lnSpc>
                      </a:pPr>
                      <a:r>
                        <a:rPr sz="1000" b="1" spc="-5" dirty="0">
                          <a:solidFill>
                            <a:srgbClr val="FFFFFF"/>
                          </a:solidFill>
                          <a:latin typeface="Arial"/>
                          <a:cs typeface="Arial"/>
                        </a:rPr>
                        <a:t>S</a:t>
                      </a:r>
                      <a:r>
                        <a:rPr sz="1000" b="1" dirty="0">
                          <a:solidFill>
                            <a:srgbClr val="FFFFFF"/>
                          </a:solidFill>
                          <a:latin typeface="Arial"/>
                          <a:cs typeface="Arial"/>
                        </a:rPr>
                        <a:t>t</a:t>
                      </a:r>
                      <a:r>
                        <a:rPr sz="1000" b="1" spc="-5" dirty="0">
                          <a:solidFill>
                            <a:srgbClr val="FFFFFF"/>
                          </a:solidFill>
                          <a:latin typeface="Arial"/>
                          <a:cs typeface="Arial"/>
                        </a:rPr>
                        <a:t>an</a:t>
                      </a:r>
                      <a:r>
                        <a:rPr sz="1000" b="1" dirty="0">
                          <a:solidFill>
                            <a:srgbClr val="FFFFFF"/>
                          </a:solidFill>
                          <a:latin typeface="Arial"/>
                          <a:cs typeface="Arial"/>
                        </a:rPr>
                        <a:t>d</a:t>
                      </a:r>
                      <a:r>
                        <a:rPr sz="1000" b="1" spc="-10" dirty="0">
                          <a:solidFill>
                            <a:srgbClr val="FFFFFF"/>
                          </a:solidFill>
                          <a:latin typeface="Arial"/>
                          <a:cs typeface="Arial"/>
                        </a:rPr>
                        <a:t>b</a:t>
                      </a:r>
                      <a:r>
                        <a:rPr sz="1000" b="1" dirty="0">
                          <a:solidFill>
                            <a:srgbClr val="FFFFFF"/>
                          </a:solidFill>
                          <a:latin typeface="Arial"/>
                          <a:cs typeface="Arial"/>
                        </a:rPr>
                        <a:t>y</a:t>
                      </a:r>
                      <a:endParaRPr sz="1000">
                        <a:latin typeface="Arial"/>
                        <a:cs typeface="Arial"/>
                      </a:endParaRPr>
                    </a:p>
                  </a:txBody>
                  <a:tcPr marL="0" marR="0" marT="0" marB="0">
                    <a:lnL w="15259">
                      <a:solidFill>
                        <a:srgbClr val="FFFFFF"/>
                      </a:solidFill>
                      <a:prstDash val="solid"/>
                    </a:lnL>
                    <a:lnR w="15259">
                      <a:solidFill>
                        <a:srgbClr val="FFFFFF"/>
                      </a:solidFill>
                      <a:prstDash val="solid"/>
                    </a:lnR>
                    <a:lnT w="41977">
                      <a:solidFill>
                        <a:srgbClr val="FFFFFF"/>
                      </a:solidFill>
                      <a:prstDash val="solid"/>
                    </a:lnT>
                    <a:lnB w="13992">
                      <a:solidFill>
                        <a:srgbClr val="FFFFFF"/>
                      </a:solidFill>
                      <a:prstDash val="solid"/>
                    </a:lnB>
                    <a:solidFill>
                      <a:srgbClr val="37A9DB"/>
                    </a:solidFill>
                  </a:tcPr>
                </a:tc>
                <a:tc>
                  <a:txBody>
                    <a:bodyPr/>
                    <a:lstStyle/>
                    <a:p>
                      <a:pPr marL="62230">
                        <a:lnSpc>
                          <a:spcPct val="100000"/>
                        </a:lnSpc>
                      </a:pPr>
                      <a:r>
                        <a:rPr sz="1000" spc="-5" dirty="0">
                          <a:solidFill>
                            <a:srgbClr val="231F20"/>
                          </a:solidFill>
                          <a:latin typeface="Arial"/>
                          <a:cs typeface="Arial"/>
                        </a:rPr>
                        <a:t>S</a:t>
                      </a:r>
                      <a:r>
                        <a:rPr sz="1000" spc="5" dirty="0">
                          <a:solidFill>
                            <a:srgbClr val="231F20"/>
                          </a:solidFill>
                          <a:latin typeface="Arial"/>
                          <a:cs typeface="Arial"/>
                        </a:rPr>
                        <a:t>t</a:t>
                      </a:r>
                      <a:r>
                        <a:rPr sz="1000" spc="-5" dirty="0">
                          <a:solidFill>
                            <a:srgbClr val="231F20"/>
                          </a:solidFill>
                          <a:latin typeface="Arial"/>
                          <a:cs typeface="Arial"/>
                        </a:rPr>
                        <a:t>andb</a:t>
                      </a:r>
                      <a:r>
                        <a:rPr sz="1000" dirty="0">
                          <a:solidFill>
                            <a:srgbClr val="231F20"/>
                          </a:solidFill>
                          <a:latin typeface="Arial"/>
                          <a:cs typeface="Arial"/>
                        </a:rPr>
                        <a:t>y</a:t>
                      </a:r>
                      <a:endParaRPr sz="1000">
                        <a:latin typeface="Arial"/>
                        <a:cs typeface="Arial"/>
                      </a:endParaRPr>
                    </a:p>
                  </a:txBody>
                  <a:tcPr marL="0" marR="0" marT="0" marB="0">
                    <a:lnL w="15259">
                      <a:solidFill>
                        <a:srgbClr val="FFFFFF"/>
                      </a:solidFill>
                      <a:prstDash val="solid"/>
                    </a:lnL>
                    <a:lnR w="15271">
                      <a:solidFill>
                        <a:srgbClr val="FFFFFF"/>
                      </a:solidFill>
                      <a:prstDash val="solid"/>
                    </a:lnR>
                    <a:lnT w="41977">
                      <a:solidFill>
                        <a:srgbClr val="FFFFFF"/>
                      </a:solidFill>
                      <a:prstDash val="solid"/>
                    </a:lnT>
                    <a:lnB w="13992">
                      <a:solidFill>
                        <a:srgbClr val="FFFFFF"/>
                      </a:solidFill>
                      <a:prstDash val="solid"/>
                    </a:lnB>
                    <a:solidFill>
                      <a:srgbClr val="CEE1F1"/>
                    </a:solidFill>
                  </a:tcPr>
                </a:tc>
                <a:tc>
                  <a:txBody>
                    <a:bodyPr/>
                    <a:lstStyle/>
                    <a:p>
                      <a:pPr marL="62865">
                        <a:lnSpc>
                          <a:spcPct val="100000"/>
                        </a:lnSpc>
                      </a:pPr>
                      <a:r>
                        <a:rPr sz="1000" spc="-5" dirty="0">
                          <a:solidFill>
                            <a:srgbClr val="231F20"/>
                          </a:solidFill>
                          <a:latin typeface="Arial"/>
                          <a:cs typeface="Arial"/>
                        </a:rPr>
                        <a:t>S</a:t>
                      </a:r>
                      <a:r>
                        <a:rPr sz="1000" spc="5" dirty="0">
                          <a:solidFill>
                            <a:srgbClr val="231F20"/>
                          </a:solidFill>
                          <a:latin typeface="Arial"/>
                          <a:cs typeface="Arial"/>
                        </a:rPr>
                        <a:t>t</a:t>
                      </a:r>
                      <a:r>
                        <a:rPr sz="1000" spc="-5" dirty="0">
                          <a:solidFill>
                            <a:srgbClr val="231F20"/>
                          </a:solidFill>
                          <a:latin typeface="Arial"/>
                          <a:cs typeface="Arial"/>
                        </a:rPr>
                        <a:t>andb</a:t>
                      </a:r>
                      <a:r>
                        <a:rPr sz="1000" dirty="0">
                          <a:solidFill>
                            <a:srgbClr val="231F20"/>
                          </a:solidFill>
                          <a:latin typeface="Arial"/>
                          <a:cs typeface="Arial"/>
                        </a:rPr>
                        <a:t>y</a:t>
                      </a:r>
                      <a:endParaRPr sz="1000">
                        <a:latin typeface="Arial"/>
                        <a:cs typeface="Arial"/>
                      </a:endParaRPr>
                    </a:p>
                  </a:txBody>
                  <a:tcPr marL="0" marR="0" marT="0" marB="0">
                    <a:lnL w="15271">
                      <a:solidFill>
                        <a:srgbClr val="FFFFFF"/>
                      </a:solidFill>
                      <a:prstDash val="solid"/>
                    </a:lnL>
                    <a:lnR w="13992">
                      <a:solidFill>
                        <a:srgbClr val="FFFFFF"/>
                      </a:solidFill>
                      <a:prstDash val="solid"/>
                    </a:lnR>
                    <a:lnT w="41977">
                      <a:solidFill>
                        <a:srgbClr val="FFFFFF"/>
                      </a:solidFill>
                      <a:prstDash val="solid"/>
                    </a:lnT>
                    <a:lnB w="13992">
                      <a:solidFill>
                        <a:srgbClr val="FFFFFF"/>
                      </a:solidFill>
                      <a:prstDash val="solid"/>
                    </a:lnB>
                    <a:solidFill>
                      <a:srgbClr val="CEE1F1"/>
                    </a:solidFill>
                  </a:tcPr>
                </a:tc>
              </a:tr>
              <a:tr h="339218">
                <a:tc>
                  <a:txBody>
                    <a:bodyPr/>
                    <a:lstStyle/>
                    <a:p>
                      <a:pPr marL="62230">
                        <a:lnSpc>
                          <a:spcPct val="100000"/>
                        </a:lnSpc>
                      </a:pPr>
                      <a:r>
                        <a:rPr sz="1000" b="1" spc="-5" dirty="0">
                          <a:solidFill>
                            <a:srgbClr val="FFFFFF"/>
                          </a:solidFill>
                          <a:latin typeface="Arial"/>
                          <a:cs typeface="Arial"/>
                        </a:rPr>
                        <a:t>S</a:t>
                      </a:r>
                      <a:r>
                        <a:rPr sz="1000" b="1" spc="5" dirty="0">
                          <a:solidFill>
                            <a:srgbClr val="FFFFFF"/>
                          </a:solidFill>
                          <a:latin typeface="Arial"/>
                          <a:cs typeface="Arial"/>
                        </a:rPr>
                        <a:t>l</a:t>
                      </a:r>
                      <a:r>
                        <a:rPr sz="1000" b="1" spc="-5" dirty="0">
                          <a:solidFill>
                            <a:srgbClr val="FFFFFF"/>
                          </a:solidFill>
                          <a:latin typeface="Arial"/>
                          <a:cs typeface="Arial"/>
                        </a:rPr>
                        <a:t>ee</a:t>
                      </a:r>
                      <a:r>
                        <a:rPr sz="1000" b="1" dirty="0">
                          <a:solidFill>
                            <a:srgbClr val="FFFFFF"/>
                          </a:solidFill>
                          <a:latin typeface="Arial"/>
                          <a:cs typeface="Arial"/>
                        </a:rPr>
                        <a:t>p</a:t>
                      </a:r>
                      <a:endParaRPr sz="1000">
                        <a:latin typeface="Arial"/>
                        <a:cs typeface="Arial"/>
                      </a:endParaRPr>
                    </a:p>
                  </a:txBody>
                  <a:tcPr marL="0" marR="0" marT="0" marB="0">
                    <a:lnL w="15259">
                      <a:solidFill>
                        <a:srgbClr val="FFFFFF"/>
                      </a:solidFill>
                      <a:prstDash val="solid"/>
                    </a:lnL>
                    <a:lnR w="15259">
                      <a:solidFill>
                        <a:srgbClr val="FFFFFF"/>
                      </a:solidFill>
                      <a:prstDash val="solid"/>
                    </a:lnR>
                    <a:lnT w="13992">
                      <a:solidFill>
                        <a:srgbClr val="FFFFFF"/>
                      </a:solidFill>
                      <a:prstDash val="solid"/>
                    </a:lnT>
                    <a:lnB w="13992">
                      <a:solidFill>
                        <a:srgbClr val="FFFFFF"/>
                      </a:solidFill>
                      <a:prstDash val="solid"/>
                    </a:lnB>
                    <a:solidFill>
                      <a:srgbClr val="37A9DB"/>
                    </a:solidFill>
                  </a:tcPr>
                </a:tc>
                <a:tc>
                  <a:txBody>
                    <a:bodyPr/>
                    <a:lstStyle/>
                    <a:p>
                      <a:pPr marL="62230">
                        <a:lnSpc>
                          <a:spcPct val="100000"/>
                        </a:lnSpc>
                      </a:pPr>
                      <a:r>
                        <a:rPr sz="1000" spc="-5" dirty="0">
                          <a:solidFill>
                            <a:srgbClr val="231F20"/>
                          </a:solidFill>
                          <a:latin typeface="Arial"/>
                          <a:cs typeface="Arial"/>
                        </a:rPr>
                        <a:t>S</a:t>
                      </a:r>
                      <a:r>
                        <a:rPr sz="1000" spc="5" dirty="0">
                          <a:solidFill>
                            <a:srgbClr val="231F20"/>
                          </a:solidFill>
                          <a:latin typeface="Arial"/>
                          <a:cs typeface="Arial"/>
                        </a:rPr>
                        <a:t>t</a:t>
                      </a:r>
                      <a:r>
                        <a:rPr sz="1000" spc="-5" dirty="0">
                          <a:solidFill>
                            <a:srgbClr val="231F20"/>
                          </a:solidFill>
                          <a:latin typeface="Arial"/>
                          <a:cs typeface="Arial"/>
                        </a:rPr>
                        <a:t>op</a:t>
                      </a:r>
                      <a:endParaRPr sz="1000">
                        <a:latin typeface="Arial"/>
                        <a:cs typeface="Arial"/>
                      </a:endParaRPr>
                    </a:p>
                  </a:txBody>
                  <a:tcPr marL="0" marR="0" marT="0" marB="0">
                    <a:lnL w="15259">
                      <a:solidFill>
                        <a:srgbClr val="FFFFFF"/>
                      </a:solidFill>
                      <a:prstDash val="solid"/>
                    </a:lnL>
                    <a:lnR w="15271">
                      <a:solidFill>
                        <a:srgbClr val="FFFFFF"/>
                      </a:solidFill>
                      <a:prstDash val="solid"/>
                    </a:lnR>
                    <a:lnT w="13992">
                      <a:solidFill>
                        <a:srgbClr val="FFFFFF"/>
                      </a:solidFill>
                      <a:prstDash val="solid"/>
                    </a:lnT>
                    <a:lnB w="13992">
                      <a:solidFill>
                        <a:srgbClr val="FFFFFF"/>
                      </a:solidFill>
                      <a:prstDash val="solid"/>
                    </a:lnB>
                    <a:solidFill>
                      <a:srgbClr val="E8EFF7"/>
                    </a:solidFill>
                  </a:tcPr>
                </a:tc>
                <a:tc>
                  <a:txBody>
                    <a:bodyPr/>
                    <a:lstStyle/>
                    <a:p>
                      <a:pPr marL="62865">
                        <a:lnSpc>
                          <a:spcPct val="100000"/>
                        </a:lnSpc>
                      </a:pPr>
                      <a:r>
                        <a:rPr sz="1000" spc="-5" dirty="0">
                          <a:solidFill>
                            <a:srgbClr val="231F20"/>
                          </a:solidFill>
                          <a:latin typeface="Arial"/>
                          <a:cs typeface="Arial"/>
                        </a:rPr>
                        <a:t>P</a:t>
                      </a:r>
                      <a:r>
                        <a:rPr sz="1000" dirty="0">
                          <a:solidFill>
                            <a:srgbClr val="231F20"/>
                          </a:solidFill>
                          <a:latin typeface="Arial"/>
                          <a:cs typeface="Arial"/>
                        </a:rPr>
                        <a:t>S</a:t>
                      </a:r>
                      <a:endParaRPr sz="1000">
                        <a:latin typeface="Arial"/>
                        <a:cs typeface="Arial"/>
                      </a:endParaRPr>
                    </a:p>
                  </a:txBody>
                  <a:tcPr marL="0" marR="0" marT="0" marB="0">
                    <a:lnL w="15271">
                      <a:solidFill>
                        <a:srgbClr val="FFFFFF"/>
                      </a:solidFill>
                      <a:prstDash val="solid"/>
                    </a:lnL>
                    <a:lnR w="13992">
                      <a:solidFill>
                        <a:srgbClr val="FFFFFF"/>
                      </a:solidFill>
                      <a:prstDash val="solid"/>
                    </a:lnR>
                    <a:lnT w="13992">
                      <a:solidFill>
                        <a:srgbClr val="FFFFFF"/>
                      </a:solidFill>
                      <a:prstDash val="solid"/>
                    </a:lnT>
                    <a:lnB w="13992">
                      <a:solidFill>
                        <a:srgbClr val="FFFFFF"/>
                      </a:solidFill>
                      <a:prstDash val="solid"/>
                    </a:lnB>
                    <a:solidFill>
                      <a:srgbClr val="E8EFF7"/>
                    </a:solidFill>
                  </a:tcPr>
                </a:tc>
              </a:tr>
              <a:tr h="610592">
                <a:tc>
                  <a:txBody>
                    <a:bodyPr/>
                    <a:lstStyle/>
                    <a:p>
                      <a:pPr marL="62230">
                        <a:lnSpc>
                          <a:spcPct val="100000"/>
                        </a:lnSpc>
                      </a:pPr>
                      <a:r>
                        <a:rPr sz="1500" b="1" dirty="0">
                          <a:solidFill>
                            <a:srgbClr val="D1157A"/>
                          </a:solidFill>
                          <a:latin typeface="Arial"/>
                          <a:cs typeface="Arial"/>
                        </a:rPr>
                        <a:t>Po</a:t>
                      </a:r>
                      <a:r>
                        <a:rPr sz="1500" b="1" spc="40" dirty="0">
                          <a:solidFill>
                            <a:srgbClr val="D1157A"/>
                          </a:solidFill>
                          <a:latin typeface="Arial"/>
                          <a:cs typeface="Arial"/>
                        </a:rPr>
                        <a:t>w</a:t>
                      </a:r>
                      <a:r>
                        <a:rPr sz="1500" b="1" spc="-5" dirty="0">
                          <a:solidFill>
                            <a:srgbClr val="D1157A"/>
                          </a:solidFill>
                          <a:latin typeface="Arial"/>
                          <a:cs typeface="Arial"/>
                        </a:rPr>
                        <a:t>e</a:t>
                      </a:r>
                      <a:r>
                        <a:rPr sz="1500" b="1" dirty="0">
                          <a:solidFill>
                            <a:srgbClr val="D1147A"/>
                          </a:solidFill>
                          <a:latin typeface="Arial"/>
                          <a:cs typeface="Arial"/>
                        </a:rPr>
                        <a:t>r</a:t>
                      </a:r>
                      <a:r>
                        <a:rPr sz="1500" b="1" spc="10" dirty="0">
                          <a:solidFill>
                            <a:srgbClr val="D1147A"/>
                          </a:solidFill>
                          <a:latin typeface="Times New Roman"/>
                          <a:cs typeface="Times New Roman"/>
                        </a:rPr>
                        <a:t> </a:t>
                      </a:r>
                      <a:r>
                        <a:rPr sz="1500" b="1" dirty="0">
                          <a:solidFill>
                            <a:srgbClr val="D1157A"/>
                          </a:solidFill>
                          <a:latin typeface="Arial"/>
                          <a:cs typeface="Arial"/>
                        </a:rPr>
                        <a:t>Sa</a:t>
                      </a:r>
                      <a:r>
                        <a:rPr sz="1500" b="1" spc="-40" dirty="0">
                          <a:solidFill>
                            <a:srgbClr val="D1157A"/>
                          </a:solidFill>
                          <a:latin typeface="Arial"/>
                          <a:cs typeface="Arial"/>
                        </a:rPr>
                        <a:t>v</a:t>
                      </a:r>
                      <a:r>
                        <a:rPr sz="1500" b="1" dirty="0">
                          <a:solidFill>
                            <a:srgbClr val="D1157A"/>
                          </a:solidFill>
                          <a:latin typeface="Arial"/>
                          <a:cs typeface="Arial"/>
                        </a:rPr>
                        <a:t>e</a:t>
                      </a:r>
                      <a:endParaRPr sz="1500">
                        <a:latin typeface="Arial"/>
                        <a:cs typeface="Arial"/>
                      </a:endParaRPr>
                    </a:p>
                  </a:txBody>
                  <a:tcPr marL="0" marR="0" marT="0" marB="0">
                    <a:lnL w="15259">
                      <a:solidFill>
                        <a:srgbClr val="FFFFFF"/>
                      </a:solidFill>
                      <a:prstDash val="solid"/>
                    </a:lnL>
                    <a:lnR w="15259">
                      <a:solidFill>
                        <a:srgbClr val="FFFFFF"/>
                      </a:solidFill>
                      <a:prstDash val="solid"/>
                    </a:lnR>
                    <a:lnT w="13992">
                      <a:solidFill>
                        <a:srgbClr val="FFFFFF"/>
                      </a:solidFill>
                      <a:prstDash val="solid"/>
                    </a:lnT>
                    <a:lnB w="13992">
                      <a:solidFill>
                        <a:srgbClr val="FFFFFF"/>
                      </a:solidFill>
                      <a:prstDash val="solid"/>
                    </a:lnB>
                  </a:tcPr>
                </a:tc>
                <a:tc>
                  <a:txBody>
                    <a:bodyPr/>
                    <a:lstStyle/>
                    <a:p>
                      <a:pPr marL="62230">
                        <a:lnSpc>
                          <a:spcPct val="100000"/>
                        </a:lnSpc>
                      </a:pPr>
                      <a:r>
                        <a:rPr sz="1500" spc="-5" dirty="0">
                          <a:solidFill>
                            <a:srgbClr val="D1157A"/>
                          </a:solidFill>
                          <a:latin typeface="Arial"/>
                          <a:cs typeface="Arial"/>
                        </a:rPr>
                        <a:t>Run</a:t>
                      </a:r>
                      <a:endParaRPr sz="1500">
                        <a:latin typeface="Arial"/>
                        <a:cs typeface="Arial"/>
                      </a:endParaRPr>
                    </a:p>
                  </a:txBody>
                  <a:tcPr marL="0" marR="0" marT="0" marB="0">
                    <a:lnL w="15259">
                      <a:solidFill>
                        <a:srgbClr val="FFFFFF"/>
                      </a:solidFill>
                      <a:prstDash val="solid"/>
                    </a:lnL>
                    <a:lnR w="15271">
                      <a:solidFill>
                        <a:srgbClr val="FFFFFF"/>
                      </a:solidFill>
                      <a:prstDash val="solid"/>
                    </a:lnR>
                    <a:lnT w="13992">
                      <a:solidFill>
                        <a:srgbClr val="FFFFFF"/>
                      </a:solidFill>
                      <a:prstDash val="solid"/>
                    </a:lnT>
                    <a:lnB w="13992">
                      <a:solidFill>
                        <a:srgbClr val="FFFFFF"/>
                      </a:solidFill>
                      <a:prstDash val="solid"/>
                    </a:lnB>
                    <a:solidFill>
                      <a:srgbClr val="CEE1F1"/>
                    </a:solidFill>
                  </a:tcPr>
                </a:tc>
                <a:tc>
                  <a:txBody>
                    <a:bodyPr/>
                    <a:lstStyle/>
                    <a:p>
                      <a:pPr marL="62865">
                        <a:lnSpc>
                          <a:spcPct val="100000"/>
                        </a:lnSpc>
                        <a:tabLst>
                          <a:tab pos="424180" algn="l"/>
                        </a:tabLst>
                      </a:pPr>
                      <a:r>
                        <a:rPr sz="1500" dirty="0">
                          <a:solidFill>
                            <a:srgbClr val="D1157A"/>
                          </a:solidFill>
                          <a:latin typeface="Arial"/>
                          <a:cs typeface="Arial"/>
                        </a:rPr>
                        <a:t>P</a:t>
                      </a:r>
                      <a:r>
                        <a:rPr sz="1500" dirty="0">
                          <a:solidFill>
                            <a:srgbClr val="D1157A"/>
                          </a:solidFill>
                          <a:latin typeface="Times New Roman"/>
                          <a:cs typeface="Times New Roman"/>
                        </a:rPr>
                        <a:t>	</a:t>
                      </a:r>
                      <a:r>
                        <a:rPr sz="1500" spc="-5" dirty="0">
                          <a:solidFill>
                            <a:srgbClr val="D1157A"/>
                          </a:solidFill>
                          <a:latin typeface="Arial"/>
                          <a:cs typeface="Arial"/>
                        </a:rPr>
                        <a:t>o</a:t>
                      </a:r>
                      <a:r>
                        <a:rPr sz="1500" dirty="0">
                          <a:solidFill>
                            <a:srgbClr val="D1147A"/>
                          </a:solidFill>
                          <a:latin typeface="Arial"/>
                          <a:cs typeface="Arial"/>
                        </a:rPr>
                        <a:t>r</a:t>
                      </a:r>
                      <a:r>
                        <a:rPr sz="1500" spc="60" dirty="0">
                          <a:solidFill>
                            <a:srgbClr val="D1147A"/>
                          </a:solidFill>
                          <a:latin typeface="Times New Roman"/>
                          <a:cs typeface="Times New Roman"/>
                        </a:rPr>
                        <a:t> </a:t>
                      </a:r>
                      <a:r>
                        <a:rPr sz="1500" dirty="0">
                          <a:solidFill>
                            <a:srgbClr val="D1157A"/>
                          </a:solidFill>
                          <a:latin typeface="Arial"/>
                          <a:cs typeface="Arial"/>
                        </a:rPr>
                        <a:t>Fa</a:t>
                      </a:r>
                      <a:r>
                        <a:rPr sz="1500" dirty="0">
                          <a:solidFill>
                            <a:srgbClr val="D1157A"/>
                          </a:solidFill>
                          <a:latin typeface="Times New Roman"/>
                          <a:cs typeface="Times New Roman"/>
                        </a:rPr>
                        <a:t>  </a:t>
                      </a:r>
                      <a:r>
                        <a:rPr sz="1500" dirty="0">
                          <a:solidFill>
                            <a:srgbClr val="D1147A"/>
                          </a:solidFill>
                          <a:latin typeface="Arial"/>
                          <a:cs typeface="Arial"/>
                        </a:rPr>
                        <a:t>t</a:t>
                      </a:r>
                      <a:r>
                        <a:rPr sz="1500" spc="145" dirty="0">
                          <a:solidFill>
                            <a:srgbClr val="D1147A"/>
                          </a:solidFill>
                          <a:latin typeface="Times New Roman"/>
                          <a:cs typeface="Times New Roman"/>
                        </a:rPr>
                        <a:t> </a:t>
                      </a:r>
                      <a:r>
                        <a:rPr sz="1500" dirty="0">
                          <a:solidFill>
                            <a:srgbClr val="D1157A"/>
                          </a:solidFill>
                          <a:latin typeface="Arial"/>
                          <a:cs typeface="Arial"/>
                        </a:rPr>
                        <a:t>PS</a:t>
                      </a:r>
                      <a:endParaRPr sz="1500">
                        <a:latin typeface="Arial"/>
                        <a:cs typeface="Arial"/>
                      </a:endParaRPr>
                    </a:p>
                  </a:txBody>
                  <a:tcPr marL="0" marR="0" marT="0" marB="0">
                    <a:lnL w="15271">
                      <a:solidFill>
                        <a:srgbClr val="FFFFFF"/>
                      </a:solidFill>
                      <a:prstDash val="solid"/>
                    </a:lnL>
                    <a:lnR w="13992">
                      <a:solidFill>
                        <a:srgbClr val="FFFFFF"/>
                      </a:solidFill>
                      <a:prstDash val="solid"/>
                    </a:lnR>
                    <a:lnT w="13992">
                      <a:solidFill>
                        <a:srgbClr val="FFFFFF"/>
                      </a:solidFill>
                      <a:prstDash val="solid"/>
                    </a:lnT>
                    <a:lnB w="13992">
                      <a:solidFill>
                        <a:srgbClr val="FFFFFF"/>
                      </a:solidFill>
                      <a:prstDash val="solid"/>
                    </a:lnB>
                  </a:tcPr>
                </a:tc>
              </a:tr>
              <a:tr h="271366">
                <a:tc>
                  <a:txBody>
                    <a:bodyPr/>
                    <a:lstStyle/>
                    <a:p>
                      <a:pPr marL="62230">
                        <a:lnSpc>
                          <a:spcPct val="100000"/>
                        </a:lnSpc>
                      </a:pPr>
                      <a:r>
                        <a:rPr sz="1000" b="1" spc="-50" dirty="0">
                          <a:solidFill>
                            <a:srgbClr val="FFFFFF"/>
                          </a:solidFill>
                          <a:latin typeface="Arial"/>
                          <a:cs typeface="Arial"/>
                        </a:rPr>
                        <a:t>A</a:t>
                      </a:r>
                      <a:r>
                        <a:rPr sz="1000" b="1" spc="-5" dirty="0">
                          <a:solidFill>
                            <a:srgbClr val="FFFFFF"/>
                          </a:solidFill>
                          <a:latin typeface="Arial"/>
                          <a:cs typeface="Arial"/>
                        </a:rPr>
                        <a:t>ct</a:t>
                      </a:r>
                      <a:r>
                        <a:rPr sz="1000" b="1" spc="5" dirty="0">
                          <a:solidFill>
                            <a:srgbClr val="FFFFFF"/>
                          </a:solidFill>
                          <a:latin typeface="Arial"/>
                          <a:cs typeface="Arial"/>
                        </a:rPr>
                        <a:t>i</a:t>
                      </a:r>
                      <a:r>
                        <a:rPr sz="1000" b="1" spc="-20" dirty="0">
                          <a:solidFill>
                            <a:srgbClr val="FFFFFF"/>
                          </a:solidFill>
                          <a:latin typeface="Arial"/>
                          <a:cs typeface="Arial"/>
                        </a:rPr>
                        <a:t>v</a:t>
                      </a:r>
                      <a:r>
                        <a:rPr sz="1000" b="1" dirty="0">
                          <a:solidFill>
                            <a:srgbClr val="FFFFFF"/>
                          </a:solidFill>
                          <a:latin typeface="Arial"/>
                          <a:cs typeface="Arial"/>
                        </a:rPr>
                        <a:t>e</a:t>
                      </a:r>
                      <a:r>
                        <a:rPr sz="1000" b="1" spc="65" dirty="0">
                          <a:solidFill>
                            <a:srgbClr val="FFFFFF"/>
                          </a:solidFill>
                          <a:latin typeface="Times New Roman"/>
                          <a:cs typeface="Times New Roman"/>
                        </a:rPr>
                        <a:t> </a:t>
                      </a:r>
                      <a:r>
                        <a:rPr sz="1000" b="1" spc="-10" dirty="0">
                          <a:solidFill>
                            <a:srgbClr val="FFFFFF"/>
                          </a:solidFill>
                          <a:latin typeface="Arial"/>
                          <a:cs typeface="Arial"/>
                        </a:rPr>
                        <a:t>R</a:t>
                      </a:r>
                      <a:r>
                        <a:rPr sz="1000" b="1" dirty="0">
                          <a:solidFill>
                            <a:srgbClr val="FFFFFF"/>
                          </a:solidFill>
                          <a:latin typeface="Arial"/>
                          <a:cs typeface="Arial"/>
                        </a:rPr>
                        <a:t>x</a:t>
                      </a:r>
                      <a:endParaRPr sz="1000">
                        <a:latin typeface="Arial"/>
                        <a:cs typeface="Arial"/>
                      </a:endParaRPr>
                    </a:p>
                  </a:txBody>
                  <a:tcPr marL="0" marR="0" marT="0" marB="0">
                    <a:lnL w="15259">
                      <a:solidFill>
                        <a:srgbClr val="FFFFFF"/>
                      </a:solidFill>
                      <a:prstDash val="solid"/>
                    </a:lnL>
                    <a:lnR w="15259">
                      <a:solidFill>
                        <a:srgbClr val="FFFFFF"/>
                      </a:solidFill>
                      <a:prstDash val="solid"/>
                    </a:lnR>
                    <a:lnT w="13992">
                      <a:solidFill>
                        <a:srgbClr val="FFFFFF"/>
                      </a:solidFill>
                      <a:prstDash val="solid"/>
                    </a:lnT>
                    <a:lnB w="13992">
                      <a:solidFill>
                        <a:srgbClr val="FFFFFF"/>
                      </a:solidFill>
                      <a:prstDash val="solid"/>
                    </a:lnB>
                    <a:solidFill>
                      <a:srgbClr val="37A9DB"/>
                    </a:solidFill>
                  </a:tcPr>
                </a:tc>
                <a:tc>
                  <a:txBody>
                    <a:bodyPr/>
                    <a:lstStyle/>
                    <a:p>
                      <a:pPr marL="62230">
                        <a:lnSpc>
                          <a:spcPct val="100000"/>
                        </a:lnSpc>
                      </a:pPr>
                      <a:r>
                        <a:rPr sz="1000" spc="-10" dirty="0">
                          <a:solidFill>
                            <a:srgbClr val="231F20"/>
                          </a:solidFill>
                          <a:latin typeface="Arial"/>
                          <a:cs typeface="Arial"/>
                        </a:rPr>
                        <a:t>R</a:t>
                      </a:r>
                      <a:r>
                        <a:rPr sz="1000" spc="-5" dirty="0">
                          <a:solidFill>
                            <a:srgbClr val="231F20"/>
                          </a:solidFill>
                          <a:latin typeface="Arial"/>
                          <a:cs typeface="Arial"/>
                        </a:rPr>
                        <a:t>un</a:t>
                      </a:r>
                      <a:endParaRPr sz="1000">
                        <a:latin typeface="Arial"/>
                        <a:cs typeface="Arial"/>
                      </a:endParaRPr>
                    </a:p>
                  </a:txBody>
                  <a:tcPr marL="0" marR="0" marT="0" marB="0">
                    <a:lnL w="15259">
                      <a:solidFill>
                        <a:srgbClr val="FFFFFF"/>
                      </a:solidFill>
                      <a:prstDash val="solid"/>
                    </a:lnL>
                    <a:lnR w="15271">
                      <a:solidFill>
                        <a:srgbClr val="FFFFFF"/>
                      </a:solidFill>
                      <a:prstDash val="solid"/>
                    </a:lnR>
                    <a:lnT w="13992">
                      <a:solidFill>
                        <a:srgbClr val="FFFFFF"/>
                      </a:solidFill>
                      <a:prstDash val="solid"/>
                    </a:lnT>
                    <a:lnB w="13992">
                      <a:solidFill>
                        <a:srgbClr val="FFFFFF"/>
                      </a:solidFill>
                      <a:prstDash val="solid"/>
                    </a:lnB>
                    <a:solidFill>
                      <a:srgbClr val="E8EFF7"/>
                    </a:solidFill>
                  </a:tcPr>
                </a:tc>
                <a:tc>
                  <a:txBody>
                    <a:bodyPr/>
                    <a:lstStyle/>
                    <a:p>
                      <a:pPr marL="62865">
                        <a:lnSpc>
                          <a:spcPct val="100000"/>
                        </a:lnSpc>
                      </a:pPr>
                      <a:r>
                        <a:rPr sz="1000" spc="-10" dirty="0">
                          <a:solidFill>
                            <a:srgbClr val="231F20"/>
                          </a:solidFill>
                          <a:latin typeface="Arial"/>
                          <a:cs typeface="Arial"/>
                        </a:rPr>
                        <a:t>R</a:t>
                      </a:r>
                      <a:r>
                        <a:rPr sz="1000" dirty="0">
                          <a:solidFill>
                            <a:srgbClr val="231F20"/>
                          </a:solidFill>
                          <a:latin typeface="Arial"/>
                          <a:cs typeface="Arial"/>
                        </a:rPr>
                        <a:t>x</a:t>
                      </a:r>
                      <a:r>
                        <a:rPr sz="1000" spc="30" dirty="0">
                          <a:solidFill>
                            <a:srgbClr val="231F20"/>
                          </a:solidFill>
                          <a:latin typeface="Times New Roman"/>
                          <a:cs typeface="Times New Roman"/>
                        </a:rPr>
                        <a:t> </a:t>
                      </a:r>
                      <a:r>
                        <a:rPr sz="1000" spc="5" dirty="0">
                          <a:solidFill>
                            <a:srgbClr val="231F20"/>
                          </a:solidFill>
                          <a:latin typeface="Arial"/>
                          <a:cs typeface="Arial"/>
                        </a:rPr>
                        <a:t>I</a:t>
                      </a:r>
                      <a:r>
                        <a:rPr sz="1000" spc="-5" dirty="0">
                          <a:solidFill>
                            <a:srgbClr val="231F20"/>
                          </a:solidFill>
                          <a:latin typeface="Arial"/>
                          <a:cs typeface="Arial"/>
                        </a:rPr>
                        <a:t>d</a:t>
                      </a:r>
                      <a:r>
                        <a:rPr sz="1000" spc="-10" dirty="0">
                          <a:solidFill>
                            <a:srgbClr val="231F20"/>
                          </a:solidFill>
                          <a:latin typeface="Arial"/>
                          <a:cs typeface="Arial"/>
                        </a:rPr>
                        <a:t>l</a:t>
                      </a:r>
                      <a:r>
                        <a:rPr sz="1000" dirty="0">
                          <a:solidFill>
                            <a:srgbClr val="231F20"/>
                          </a:solidFill>
                          <a:latin typeface="Arial"/>
                          <a:cs typeface="Arial"/>
                        </a:rPr>
                        <a:t>e</a:t>
                      </a:r>
                      <a:r>
                        <a:rPr sz="1000" spc="25" dirty="0">
                          <a:solidFill>
                            <a:srgbClr val="231F20"/>
                          </a:solidFill>
                          <a:latin typeface="Times New Roman"/>
                          <a:cs typeface="Times New Roman"/>
                        </a:rPr>
                        <a:t> </a:t>
                      </a:r>
                      <a:r>
                        <a:rPr sz="1000" dirty="0">
                          <a:solidFill>
                            <a:srgbClr val="231F20"/>
                          </a:solidFill>
                          <a:latin typeface="Arial"/>
                          <a:cs typeface="Arial"/>
                        </a:rPr>
                        <a:t>/</a:t>
                      </a:r>
                      <a:r>
                        <a:rPr sz="1000" spc="20" dirty="0">
                          <a:solidFill>
                            <a:srgbClr val="231F20"/>
                          </a:solidFill>
                          <a:latin typeface="Times New Roman"/>
                          <a:cs typeface="Times New Roman"/>
                        </a:rPr>
                        <a:t> </a:t>
                      </a:r>
                      <a:r>
                        <a:rPr sz="1000" spc="-10" dirty="0">
                          <a:solidFill>
                            <a:srgbClr val="231F20"/>
                          </a:solidFill>
                          <a:latin typeface="Arial"/>
                          <a:cs typeface="Arial"/>
                        </a:rPr>
                        <a:t>R</a:t>
                      </a:r>
                      <a:r>
                        <a:rPr sz="1000" dirty="0">
                          <a:solidFill>
                            <a:srgbClr val="231F20"/>
                          </a:solidFill>
                          <a:latin typeface="Arial"/>
                          <a:cs typeface="Arial"/>
                        </a:rPr>
                        <a:t>x</a:t>
                      </a:r>
                      <a:r>
                        <a:rPr sz="1000" spc="40" dirty="0">
                          <a:solidFill>
                            <a:srgbClr val="231F20"/>
                          </a:solidFill>
                          <a:latin typeface="Times New Roman"/>
                          <a:cs typeface="Times New Roman"/>
                        </a:rPr>
                        <a:t> </a:t>
                      </a:r>
                      <a:r>
                        <a:rPr sz="1000" spc="-5" dirty="0">
                          <a:solidFill>
                            <a:srgbClr val="231F20"/>
                          </a:solidFill>
                          <a:latin typeface="Arial"/>
                          <a:cs typeface="Arial"/>
                        </a:rPr>
                        <a:t>A</a:t>
                      </a:r>
                      <a:r>
                        <a:rPr sz="1000" dirty="0">
                          <a:solidFill>
                            <a:srgbClr val="231F20"/>
                          </a:solidFill>
                          <a:latin typeface="Arial"/>
                          <a:cs typeface="Arial"/>
                        </a:rPr>
                        <a:t>c</a:t>
                      </a:r>
                      <a:r>
                        <a:rPr sz="1000" spc="5" dirty="0">
                          <a:solidFill>
                            <a:srgbClr val="231F20"/>
                          </a:solidFill>
                          <a:latin typeface="Arial"/>
                          <a:cs typeface="Arial"/>
                        </a:rPr>
                        <a:t>t</a:t>
                      </a:r>
                      <a:r>
                        <a:rPr sz="1000" spc="-10" dirty="0">
                          <a:solidFill>
                            <a:srgbClr val="231F20"/>
                          </a:solidFill>
                          <a:latin typeface="Arial"/>
                          <a:cs typeface="Arial"/>
                        </a:rPr>
                        <a:t>i</a:t>
                      </a:r>
                      <a:r>
                        <a:rPr sz="1000" spc="-15" dirty="0">
                          <a:solidFill>
                            <a:srgbClr val="231F20"/>
                          </a:solidFill>
                          <a:latin typeface="Arial"/>
                          <a:cs typeface="Arial"/>
                        </a:rPr>
                        <a:t>v</a:t>
                      </a:r>
                      <a:r>
                        <a:rPr sz="1000" dirty="0">
                          <a:solidFill>
                            <a:srgbClr val="231F20"/>
                          </a:solidFill>
                          <a:latin typeface="Arial"/>
                          <a:cs typeface="Arial"/>
                        </a:rPr>
                        <a:t>e</a:t>
                      </a:r>
                      <a:endParaRPr sz="1000">
                        <a:latin typeface="Arial"/>
                        <a:cs typeface="Arial"/>
                      </a:endParaRPr>
                    </a:p>
                  </a:txBody>
                  <a:tcPr marL="0" marR="0" marT="0" marB="0">
                    <a:lnL w="15271">
                      <a:solidFill>
                        <a:srgbClr val="FFFFFF"/>
                      </a:solidFill>
                      <a:prstDash val="solid"/>
                    </a:lnL>
                    <a:lnR w="13992">
                      <a:solidFill>
                        <a:srgbClr val="FFFFFF"/>
                      </a:solidFill>
                      <a:prstDash val="solid"/>
                    </a:lnR>
                    <a:lnT w="13992">
                      <a:solidFill>
                        <a:srgbClr val="FFFFFF"/>
                      </a:solidFill>
                      <a:prstDash val="solid"/>
                    </a:lnT>
                    <a:lnB w="13992">
                      <a:solidFill>
                        <a:srgbClr val="FFFFFF"/>
                      </a:solidFill>
                      <a:prstDash val="solid"/>
                    </a:lnB>
                    <a:solidFill>
                      <a:srgbClr val="E8EFF7"/>
                    </a:solidFill>
                  </a:tcPr>
                </a:tc>
              </a:tr>
              <a:tr h="271369">
                <a:tc>
                  <a:txBody>
                    <a:bodyPr/>
                    <a:lstStyle/>
                    <a:p>
                      <a:pPr marL="62230">
                        <a:lnSpc>
                          <a:spcPct val="100000"/>
                        </a:lnSpc>
                      </a:pPr>
                      <a:r>
                        <a:rPr sz="1000" b="1" spc="-50" dirty="0">
                          <a:solidFill>
                            <a:srgbClr val="FFFFFF"/>
                          </a:solidFill>
                          <a:latin typeface="Arial"/>
                          <a:cs typeface="Arial"/>
                        </a:rPr>
                        <a:t>A</a:t>
                      </a:r>
                      <a:r>
                        <a:rPr sz="1000" b="1" spc="-5" dirty="0">
                          <a:solidFill>
                            <a:srgbClr val="FFFFFF"/>
                          </a:solidFill>
                          <a:latin typeface="Arial"/>
                          <a:cs typeface="Arial"/>
                        </a:rPr>
                        <a:t>ct</a:t>
                      </a:r>
                      <a:r>
                        <a:rPr sz="1000" b="1" dirty="0">
                          <a:solidFill>
                            <a:srgbClr val="FFFFFF"/>
                          </a:solidFill>
                          <a:latin typeface="Arial"/>
                          <a:cs typeface="Arial"/>
                        </a:rPr>
                        <a:t>i</a:t>
                      </a:r>
                      <a:r>
                        <a:rPr sz="1000" b="1" spc="-20" dirty="0">
                          <a:solidFill>
                            <a:srgbClr val="FFFFFF"/>
                          </a:solidFill>
                          <a:latin typeface="Arial"/>
                          <a:cs typeface="Arial"/>
                        </a:rPr>
                        <a:t>v</a:t>
                      </a:r>
                      <a:r>
                        <a:rPr sz="1000" b="1" dirty="0">
                          <a:solidFill>
                            <a:srgbClr val="FFFFFF"/>
                          </a:solidFill>
                          <a:latin typeface="Arial"/>
                          <a:cs typeface="Arial"/>
                        </a:rPr>
                        <a:t>e</a:t>
                      </a:r>
                      <a:r>
                        <a:rPr sz="1000" b="1" spc="65" dirty="0">
                          <a:solidFill>
                            <a:srgbClr val="FFFFFF"/>
                          </a:solidFill>
                          <a:latin typeface="Times New Roman"/>
                          <a:cs typeface="Times New Roman"/>
                        </a:rPr>
                        <a:t> </a:t>
                      </a:r>
                      <a:r>
                        <a:rPr sz="1000" b="1" spc="-20" dirty="0">
                          <a:solidFill>
                            <a:srgbClr val="FFFFFF"/>
                          </a:solidFill>
                          <a:latin typeface="Arial"/>
                          <a:cs typeface="Arial"/>
                        </a:rPr>
                        <a:t>T</a:t>
                      </a:r>
                      <a:r>
                        <a:rPr sz="1000" b="1" dirty="0">
                          <a:solidFill>
                            <a:srgbClr val="FFFFFF"/>
                          </a:solidFill>
                          <a:latin typeface="Arial"/>
                          <a:cs typeface="Arial"/>
                        </a:rPr>
                        <a:t>x</a:t>
                      </a:r>
                      <a:endParaRPr sz="1000">
                        <a:latin typeface="Arial"/>
                        <a:cs typeface="Arial"/>
                      </a:endParaRPr>
                    </a:p>
                  </a:txBody>
                  <a:tcPr marL="0" marR="0" marT="0" marB="0">
                    <a:lnL w="15259">
                      <a:solidFill>
                        <a:srgbClr val="FFFFFF"/>
                      </a:solidFill>
                      <a:prstDash val="solid"/>
                    </a:lnL>
                    <a:lnR w="15259">
                      <a:solidFill>
                        <a:srgbClr val="FFFFFF"/>
                      </a:solidFill>
                      <a:prstDash val="solid"/>
                    </a:lnR>
                    <a:lnT w="13992">
                      <a:solidFill>
                        <a:srgbClr val="FFFFFF"/>
                      </a:solidFill>
                      <a:prstDash val="solid"/>
                    </a:lnT>
                    <a:lnB w="13992">
                      <a:solidFill>
                        <a:srgbClr val="FFFFFF"/>
                      </a:solidFill>
                      <a:prstDash val="solid"/>
                    </a:lnB>
                    <a:solidFill>
                      <a:srgbClr val="37A9DB"/>
                    </a:solidFill>
                  </a:tcPr>
                </a:tc>
                <a:tc>
                  <a:txBody>
                    <a:bodyPr/>
                    <a:lstStyle/>
                    <a:p>
                      <a:pPr marL="62230">
                        <a:lnSpc>
                          <a:spcPct val="100000"/>
                        </a:lnSpc>
                      </a:pPr>
                      <a:r>
                        <a:rPr sz="1000" spc="-10" dirty="0">
                          <a:solidFill>
                            <a:srgbClr val="231F20"/>
                          </a:solidFill>
                          <a:latin typeface="Arial"/>
                          <a:cs typeface="Arial"/>
                        </a:rPr>
                        <a:t>R</a:t>
                      </a:r>
                      <a:r>
                        <a:rPr sz="1000" spc="-5" dirty="0">
                          <a:solidFill>
                            <a:srgbClr val="231F20"/>
                          </a:solidFill>
                          <a:latin typeface="Arial"/>
                          <a:cs typeface="Arial"/>
                        </a:rPr>
                        <a:t>un</a:t>
                      </a:r>
                      <a:endParaRPr sz="1000">
                        <a:latin typeface="Arial"/>
                        <a:cs typeface="Arial"/>
                      </a:endParaRPr>
                    </a:p>
                  </a:txBody>
                  <a:tcPr marL="0" marR="0" marT="0" marB="0">
                    <a:lnL w="15259">
                      <a:solidFill>
                        <a:srgbClr val="FFFFFF"/>
                      </a:solidFill>
                      <a:prstDash val="solid"/>
                    </a:lnL>
                    <a:lnR w="15271">
                      <a:solidFill>
                        <a:srgbClr val="FFFFFF"/>
                      </a:solidFill>
                      <a:prstDash val="solid"/>
                    </a:lnR>
                    <a:lnT w="13992">
                      <a:solidFill>
                        <a:srgbClr val="FFFFFF"/>
                      </a:solidFill>
                      <a:prstDash val="solid"/>
                    </a:lnT>
                    <a:lnB w="13992">
                      <a:solidFill>
                        <a:srgbClr val="FFFFFF"/>
                      </a:solidFill>
                      <a:prstDash val="solid"/>
                    </a:lnB>
                    <a:solidFill>
                      <a:srgbClr val="CEE1F1"/>
                    </a:solidFill>
                  </a:tcPr>
                </a:tc>
                <a:tc>
                  <a:txBody>
                    <a:bodyPr/>
                    <a:lstStyle/>
                    <a:p>
                      <a:pPr marL="62865">
                        <a:lnSpc>
                          <a:spcPct val="100000"/>
                        </a:lnSpc>
                      </a:pPr>
                      <a:r>
                        <a:rPr sz="1000" spc="5" dirty="0">
                          <a:solidFill>
                            <a:srgbClr val="231F20"/>
                          </a:solidFill>
                          <a:latin typeface="Arial"/>
                          <a:cs typeface="Arial"/>
                        </a:rPr>
                        <a:t>T</a:t>
                      </a:r>
                      <a:r>
                        <a:rPr sz="1000" dirty="0">
                          <a:solidFill>
                            <a:srgbClr val="231F20"/>
                          </a:solidFill>
                          <a:latin typeface="Arial"/>
                          <a:cs typeface="Arial"/>
                        </a:rPr>
                        <a:t>x</a:t>
                      </a:r>
                      <a:r>
                        <a:rPr sz="1000" spc="15" dirty="0">
                          <a:solidFill>
                            <a:srgbClr val="231F20"/>
                          </a:solidFill>
                          <a:latin typeface="Times New Roman"/>
                          <a:cs typeface="Times New Roman"/>
                        </a:rPr>
                        <a:t> </a:t>
                      </a:r>
                      <a:r>
                        <a:rPr sz="1000" spc="-10" dirty="0">
                          <a:solidFill>
                            <a:srgbClr val="231F20"/>
                          </a:solidFill>
                          <a:latin typeface="Arial"/>
                          <a:cs typeface="Arial"/>
                        </a:rPr>
                        <a:t>A</a:t>
                      </a:r>
                      <a:r>
                        <a:rPr sz="1000" dirty="0">
                          <a:solidFill>
                            <a:srgbClr val="231F20"/>
                          </a:solidFill>
                          <a:latin typeface="Arial"/>
                          <a:cs typeface="Arial"/>
                        </a:rPr>
                        <a:t>cti</a:t>
                      </a:r>
                      <a:r>
                        <a:rPr sz="1000" spc="-20" dirty="0">
                          <a:solidFill>
                            <a:srgbClr val="231F20"/>
                          </a:solidFill>
                          <a:latin typeface="Arial"/>
                          <a:cs typeface="Arial"/>
                        </a:rPr>
                        <a:t>v</a:t>
                      </a:r>
                      <a:r>
                        <a:rPr sz="1000" dirty="0">
                          <a:solidFill>
                            <a:srgbClr val="231F20"/>
                          </a:solidFill>
                          <a:latin typeface="Arial"/>
                          <a:cs typeface="Arial"/>
                        </a:rPr>
                        <a:t>e</a:t>
                      </a:r>
                      <a:endParaRPr sz="1000">
                        <a:latin typeface="Arial"/>
                        <a:cs typeface="Arial"/>
                      </a:endParaRPr>
                    </a:p>
                  </a:txBody>
                  <a:tcPr marL="0" marR="0" marT="0" marB="0">
                    <a:lnL w="15271">
                      <a:solidFill>
                        <a:srgbClr val="FFFFFF"/>
                      </a:solidFill>
                      <a:prstDash val="solid"/>
                    </a:lnL>
                    <a:lnR w="13992">
                      <a:solidFill>
                        <a:srgbClr val="FFFFFF"/>
                      </a:solidFill>
                      <a:prstDash val="solid"/>
                    </a:lnR>
                    <a:lnT w="13992">
                      <a:solidFill>
                        <a:srgbClr val="FFFFFF"/>
                      </a:solidFill>
                      <a:prstDash val="solid"/>
                    </a:lnT>
                    <a:lnB w="13992">
                      <a:solidFill>
                        <a:srgbClr val="FFFFFF"/>
                      </a:solidFill>
                      <a:prstDash val="solid"/>
                    </a:lnB>
                    <a:solidFill>
                      <a:srgbClr val="CEE1F1"/>
                    </a:solidFill>
                  </a:tcPr>
                </a:tc>
              </a:tr>
            </a:tbl>
          </a:graphicData>
        </a:graphic>
      </p:graphicFrame>
    </p:spTree>
    <p:extLst>
      <p:ext uri="{BB962C8B-B14F-4D97-AF65-F5344CB8AC3E}">
        <p14:creationId xmlns:p14="http://schemas.microsoft.com/office/powerpoint/2010/main" val="496091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2"/>
            <a:ext cx="499669" cy="46232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8142411" cy="440240"/>
          </a:xfrm>
          <a:prstGeom prst="rect">
            <a:avLst/>
          </a:prstGeom>
        </p:spPr>
        <p:txBody>
          <a:bodyPr vert="horz" wrap="square" lIns="0" tIns="42282" rIns="0" bIns="0" rtlCol="0">
            <a:spAutoFit/>
          </a:bodyPr>
          <a:lstStyle/>
          <a:p>
            <a:pPr marL="1183715">
              <a:lnSpc>
                <a:spcPts val="3108"/>
              </a:lnSpc>
            </a:pPr>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9" dirty="0"/>
              <a:t>L</a:t>
            </a:r>
            <a:r>
              <a:rPr spc="17" dirty="0"/>
              <a:t>ow</a:t>
            </a:r>
            <a:r>
              <a:rPr spc="86" dirty="0">
                <a:latin typeface="Times New Roman"/>
                <a:cs typeface="Times New Roman"/>
              </a:rPr>
              <a:t> </a:t>
            </a:r>
            <a:r>
              <a:rPr spc="9" dirty="0"/>
              <a:t>p</a:t>
            </a:r>
            <a:r>
              <a:rPr spc="17" dirty="0"/>
              <a:t>o</a:t>
            </a:r>
            <a:r>
              <a:rPr spc="9" dirty="0"/>
              <a:t>wer</a:t>
            </a:r>
            <a:r>
              <a:rPr spc="120" dirty="0">
                <a:latin typeface="Times New Roman"/>
                <a:cs typeface="Times New Roman"/>
              </a:rPr>
              <a:t> </a:t>
            </a:r>
            <a:r>
              <a:rPr spc="17" dirty="0"/>
              <a:t>mod</a:t>
            </a:r>
            <a:r>
              <a:rPr spc="9" dirty="0"/>
              <a:t>e</a:t>
            </a:r>
            <a:r>
              <a:rPr spc="13" dirty="0"/>
              <a:t>s</a:t>
            </a:r>
            <a:r>
              <a:rPr spc="94" dirty="0">
                <a:latin typeface="Times New Roman"/>
                <a:cs typeface="Times New Roman"/>
              </a:rPr>
              <a:t> </a:t>
            </a:r>
            <a:r>
              <a:rPr spc="13" dirty="0"/>
              <a:t>–</a:t>
            </a:r>
            <a:r>
              <a:rPr spc="90" dirty="0">
                <a:latin typeface="Times New Roman"/>
                <a:cs typeface="Times New Roman"/>
              </a:rPr>
              <a:t> </a:t>
            </a:r>
            <a:r>
              <a:rPr spc="9" dirty="0"/>
              <a:t>Power</a:t>
            </a:r>
            <a:r>
              <a:rPr spc="97" dirty="0">
                <a:latin typeface="Times New Roman"/>
                <a:cs typeface="Times New Roman"/>
              </a:rPr>
              <a:t> </a:t>
            </a:r>
            <a:r>
              <a:rPr spc="13" dirty="0"/>
              <a:t>Save</a:t>
            </a:r>
          </a:p>
        </p:txBody>
      </p:sp>
      <p:sp>
        <p:nvSpPr>
          <p:cNvPr id="4" name="object 4"/>
          <p:cNvSpPr txBox="1"/>
          <p:nvPr/>
        </p:nvSpPr>
        <p:spPr>
          <a:xfrm>
            <a:off x="771346" y="1243417"/>
            <a:ext cx="7174022" cy="4216860"/>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753" spc="9" dirty="0">
                <a:solidFill>
                  <a:srgbClr val="192450"/>
                </a:solidFill>
                <a:latin typeface="Arial"/>
                <a:cs typeface="Arial"/>
              </a:rPr>
              <a:t>By</a:t>
            </a:r>
            <a:r>
              <a:rPr sz="1753" spc="56" dirty="0">
                <a:solidFill>
                  <a:srgbClr val="192450"/>
                </a:solidFill>
                <a:latin typeface="Times New Roman"/>
                <a:cs typeface="Times New Roman"/>
              </a:rPr>
              <a:t> </a:t>
            </a:r>
            <a:r>
              <a:rPr sz="1753" dirty="0">
                <a:solidFill>
                  <a:srgbClr val="192450"/>
                </a:solidFill>
                <a:latin typeface="Arial"/>
                <a:cs typeface="Arial"/>
              </a:rPr>
              <a:t>default</a:t>
            </a:r>
            <a:r>
              <a:rPr sz="1753" spc="4" dirty="0">
                <a:solidFill>
                  <a:srgbClr val="192450"/>
                </a:solidFill>
                <a:latin typeface="Arial"/>
                <a:cs typeface="Arial"/>
              </a:rPr>
              <a:t>,</a:t>
            </a:r>
            <a:r>
              <a:rPr sz="1753" spc="86" dirty="0">
                <a:solidFill>
                  <a:srgbClr val="192450"/>
                </a:solidFill>
                <a:latin typeface="Times New Roman"/>
                <a:cs typeface="Times New Roman"/>
              </a:rPr>
              <a:t> </a:t>
            </a:r>
            <a:r>
              <a:rPr sz="1753" spc="4" dirty="0">
                <a:solidFill>
                  <a:srgbClr val="192450"/>
                </a:solidFill>
                <a:latin typeface="Arial"/>
                <a:cs typeface="Arial"/>
              </a:rPr>
              <a:t>the</a:t>
            </a:r>
            <a:r>
              <a:rPr sz="1753" spc="56" dirty="0">
                <a:solidFill>
                  <a:srgbClr val="192450"/>
                </a:solidFill>
                <a:latin typeface="Times New Roman"/>
                <a:cs typeface="Times New Roman"/>
              </a:rPr>
              <a:t> </a:t>
            </a:r>
            <a:r>
              <a:rPr sz="1753" spc="17" dirty="0">
                <a:solidFill>
                  <a:srgbClr val="192450"/>
                </a:solidFill>
                <a:latin typeface="Arial"/>
                <a:cs typeface="Arial"/>
              </a:rPr>
              <a:t>m</a:t>
            </a:r>
            <a:r>
              <a:rPr sz="1753" dirty="0">
                <a:solidFill>
                  <a:srgbClr val="192450"/>
                </a:solidFill>
                <a:latin typeface="Arial"/>
                <a:cs typeface="Arial"/>
              </a:rPr>
              <a:t>odul</a:t>
            </a:r>
            <a:r>
              <a:rPr sz="1753" spc="9" dirty="0">
                <a:solidFill>
                  <a:srgbClr val="192450"/>
                </a:solidFill>
                <a:latin typeface="Arial"/>
                <a:cs typeface="Arial"/>
              </a:rPr>
              <a:t>e</a:t>
            </a:r>
            <a:r>
              <a:rPr sz="1753" spc="90" dirty="0">
                <a:solidFill>
                  <a:srgbClr val="192450"/>
                </a:solidFill>
                <a:latin typeface="Times New Roman"/>
                <a:cs typeface="Times New Roman"/>
              </a:rPr>
              <a:t> </a:t>
            </a:r>
            <a:r>
              <a:rPr sz="1753" spc="4" dirty="0">
                <a:solidFill>
                  <a:srgbClr val="192450"/>
                </a:solidFill>
                <a:latin typeface="Arial"/>
                <a:cs typeface="Arial"/>
              </a:rPr>
              <a:t>sta</a:t>
            </a:r>
            <a:r>
              <a:rPr sz="1753" spc="9" dirty="0">
                <a:solidFill>
                  <a:srgbClr val="192450"/>
                </a:solidFill>
                <a:latin typeface="Arial"/>
                <a:cs typeface="Arial"/>
              </a:rPr>
              <a:t>r</a:t>
            </a:r>
            <a:r>
              <a:rPr sz="1753" spc="4" dirty="0">
                <a:solidFill>
                  <a:srgbClr val="192450"/>
                </a:solidFill>
                <a:latin typeface="Arial"/>
                <a:cs typeface="Arial"/>
              </a:rPr>
              <a:t>ts</a:t>
            </a:r>
            <a:r>
              <a:rPr sz="1753" spc="56" dirty="0">
                <a:solidFill>
                  <a:srgbClr val="192450"/>
                </a:solidFill>
                <a:latin typeface="Times New Roman"/>
                <a:cs typeface="Times New Roman"/>
              </a:rPr>
              <a:t> </a:t>
            </a:r>
            <a:r>
              <a:rPr sz="1753" spc="-4" dirty="0">
                <a:solidFill>
                  <a:srgbClr val="192450"/>
                </a:solidFill>
                <a:latin typeface="Arial"/>
                <a:cs typeface="Arial"/>
              </a:rPr>
              <a:t>i</a:t>
            </a:r>
            <a:r>
              <a:rPr sz="1753" spc="9" dirty="0">
                <a:solidFill>
                  <a:srgbClr val="192450"/>
                </a:solidFill>
                <a:latin typeface="Arial"/>
                <a:cs typeface="Arial"/>
              </a:rPr>
              <a:t>n</a:t>
            </a:r>
            <a:r>
              <a:rPr sz="1753" spc="-30" dirty="0">
                <a:solidFill>
                  <a:srgbClr val="192450"/>
                </a:solidFill>
                <a:latin typeface="Times New Roman"/>
                <a:cs typeface="Times New Roman"/>
              </a:rPr>
              <a:t> </a:t>
            </a:r>
            <a:r>
              <a:rPr sz="1753" spc="9" dirty="0">
                <a:solidFill>
                  <a:srgbClr val="192450"/>
                </a:solidFill>
                <a:latin typeface="Arial"/>
                <a:cs typeface="Arial"/>
              </a:rPr>
              <a:t>A</a:t>
            </a:r>
            <a:r>
              <a:rPr sz="1753" spc="4" dirty="0">
                <a:solidFill>
                  <a:srgbClr val="192450"/>
                </a:solidFill>
                <a:latin typeface="Arial"/>
                <a:cs typeface="Arial"/>
              </a:rPr>
              <a:t>CTIV</a:t>
            </a:r>
            <a:r>
              <a:rPr sz="1753" spc="9" dirty="0">
                <a:solidFill>
                  <a:srgbClr val="192450"/>
                </a:solidFill>
                <a:latin typeface="Arial"/>
                <a:cs typeface="Arial"/>
              </a:rPr>
              <a:t>E</a:t>
            </a:r>
            <a:r>
              <a:rPr sz="1753" spc="60" dirty="0">
                <a:solidFill>
                  <a:srgbClr val="192450"/>
                </a:solidFill>
                <a:latin typeface="Times New Roman"/>
                <a:cs typeface="Times New Roman"/>
              </a:rPr>
              <a:t> </a:t>
            </a:r>
            <a:r>
              <a:rPr sz="1753" spc="9" dirty="0">
                <a:solidFill>
                  <a:srgbClr val="192450"/>
                </a:solidFill>
                <a:latin typeface="Arial"/>
                <a:cs typeface="Arial"/>
              </a:rPr>
              <a:t>mo</a:t>
            </a:r>
            <a:r>
              <a:rPr sz="1753" dirty="0">
                <a:solidFill>
                  <a:srgbClr val="192450"/>
                </a:solidFill>
                <a:latin typeface="Arial"/>
                <a:cs typeface="Arial"/>
              </a:rPr>
              <a:t>de.</a:t>
            </a:r>
            <a:endParaRPr sz="1753">
              <a:latin typeface="Arial"/>
              <a:cs typeface="Arial"/>
            </a:endParaRPr>
          </a:p>
          <a:p>
            <a:pPr marL="178643" indent="-167783">
              <a:spcBef>
                <a:spcPts val="958"/>
              </a:spcBef>
              <a:buClr>
                <a:srgbClr val="37A9DB"/>
              </a:buClr>
              <a:buFont typeface="Arial"/>
              <a:buChar char="•"/>
              <a:tabLst>
                <a:tab pos="179186" algn="l"/>
              </a:tabLst>
            </a:pPr>
            <a:r>
              <a:rPr sz="1753" spc="9" dirty="0">
                <a:solidFill>
                  <a:srgbClr val="192450"/>
                </a:solidFill>
                <a:latin typeface="Arial"/>
                <a:cs typeface="Arial"/>
              </a:rPr>
              <a:t>Enable</a:t>
            </a:r>
            <a:r>
              <a:rPr sz="1753" spc="94" dirty="0">
                <a:solidFill>
                  <a:srgbClr val="192450"/>
                </a:solidFill>
                <a:latin typeface="Times New Roman"/>
                <a:cs typeface="Times New Roman"/>
              </a:rPr>
              <a:t> </a:t>
            </a:r>
            <a:r>
              <a:rPr sz="1753" spc="4" dirty="0">
                <a:solidFill>
                  <a:srgbClr val="192450"/>
                </a:solidFill>
                <a:latin typeface="Arial"/>
                <a:cs typeface="Arial"/>
              </a:rPr>
              <a:t>the</a:t>
            </a:r>
            <a:r>
              <a:rPr sz="1753" spc="60" dirty="0">
                <a:solidFill>
                  <a:srgbClr val="192450"/>
                </a:solidFill>
                <a:latin typeface="Times New Roman"/>
                <a:cs typeface="Times New Roman"/>
              </a:rPr>
              <a:t> </a:t>
            </a:r>
            <a:r>
              <a:rPr sz="1753" spc="9" dirty="0">
                <a:solidFill>
                  <a:srgbClr val="192450"/>
                </a:solidFill>
                <a:latin typeface="Arial"/>
                <a:cs typeface="Arial"/>
              </a:rPr>
              <a:t>Po</a:t>
            </a:r>
            <a:r>
              <a:rPr sz="1753" spc="-9" dirty="0">
                <a:solidFill>
                  <a:srgbClr val="192450"/>
                </a:solidFill>
                <a:latin typeface="Arial"/>
                <a:cs typeface="Arial"/>
              </a:rPr>
              <a:t>w</a:t>
            </a:r>
            <a:r>
              <a:rPr sz="1753" spc="4" dirty="0">
                <a:solidFill>
                  <a:srgbClr val="192450"/>
                </a:solidFill>
                <a:latin typeface="Arial"/>
                <a:cs typeface="Arial"/>
              </a:rPr>
              <a:t>er</a:t>
            </a:r>
            <a:r>
              <a:rPr sz="1753" spc="97" dirty="0">
                <a:solidFill>
                  <a:srgbClr val="192450"/>
                </a:solidFill>
                <a:latin typeface="Times New Roman"/>
                <a:cs typeface="Times New Roman"/>
              </a:rPr>
              <a:t> </a:t>
            </a:r>
            <a:r>
              <a:rPr sz="1753" spc="9" dirty="0">
                <a:solidFill>
                  <a:srgbClr val="192450"/>
                </a:solidFill>
                <a:latin typeface="Arial"/>
                <a:cs typeface="Arial"/>
              </a:rPr>
              <a:t>Save</a:t>
            </a:r>
            <a:r>
              <a:rPr sz="1753" spc="73" dirty="0">
                <a:solidFill>
                  <a:srgbClr val="192450"/>
                </a:solidFill>
                <a:latin typeface="Times New Roman"/>
                <a:cs typeface="Times New Roman"/>
              </a:rPr>
              <a:t> </a:t>
            </a:r>
            <a:r>
              <a:rPr sz="1753" spc="17" dirty="0">
                <a:solidFill>
                  <a:srgbClr val="192450"/>
                </a:solidFill>
                <a:latin typeface="Arial"/>
                <a:cs typeface="Arial"/>
              </a:rPr>
              <a:t>M</a:t>
            </a:r>
            <a:r>
              <a:rPr sz="1753" spc="4" dirty="0">
                <a:solidFill>
                  <a:srgbClr val="192450"/>
                </a:solidFill>
                <a:latin typeface="Arial"/>
                <a:cs typeface="Arial"/>
              </a:rPr>
              <a:t>o</a:t>
            </a:r>
            <a:r>
              <a:rPr sz="1753" spc="13" dirty="0">
                <a:solidFill>
                  <a:srgbClr val="192450"/>
                </a:solidFill>
                <a:latin typeface="Arial"/>
                <a:cs typeface="Arial"/>
              </a:rPr>
              <a:t>d</a:t>
            </a:r>
            <a:r>
              <a:rPr sz="1753" dirty="0">
                <a:solidFill>
                  <a:srgbClr val="192450"/>
                </a:solidFill>
                <a:latin typeface="Arial"/>
                <a:cs typeface="Arial"/>
              </a:rPr>
              <a:t>e:</a:t>
            </a:r>
            <a:endParaRPr sz="1753">
              <a:latin typeface="Arial"/>
              <a:cs typeface="Arial"/>
            </a:endParaRPr>
          </a:p>
          <a:p>
            <a:pPr marL="513667" lvl="1" indent="-168326">
              <a:spcBef>
                <a:spcPts val="419"/>
              </a:spcBef>
              <a:buClr>
                <a:srgbClr val="192450"/>
              </a:buClr>
              <a:buFont typeface="Arial"/>
              <a:buChar char="•"/>
              <a:tabLst>
                <a:tab pos="513667" algn="l"/>
              </a:tabLst>
            </a:pPr>
            <a:r>
              <a:rPr sz="1411" spc="-86" dirty="0">
                <a:solidFill>
                  <a:srgbClr val="37A9DB"/>
                </a:solidFill>
                <a:latin typeface="Arial"/>
                <a:cs typeface="Arial"/>
              </a:rPr>
              <a:t>T</a:t>
            </a:r>
            <a:r>
              <a:rPr sz="1411" spc="-17" dirty="0">
                <a:solidFill>
                  <a:srgbClr val="37A9DB"/>
                </a:solidFill>
                <a:latin typeface="Arial"/>
                <a:cs typeface="Arial"/>
              </a:rPr>
              <a:t>y</a:t>
            </a:r>
            <a:r>
              <a:rPr sz="1411" dirty="0">
                <a:solidFill>
                  <a:srgbClr val="37A9DB"/>
                </a:solidFill>
                <a:latin typeface="Arial"/>
                <a:cs typeface="Arial"/>
              </a:rPr>
              <a:t>pe</a:t>
            </a:r>
            <a:r>
              <a:rPr sz="1411" spc="60" dirty="0">
                <a:solidFill>
                  <a:srgbClr val="37A9DB"/>
                </a:solidFill>
                <a:latin typeface="Times New Roman"/>
                <a:cs typeface="Times New Roman"/>
              </a:rPr>
              <a:t> </a:t>
            </a:r>
            <a:r>
              <a:rPr sz="1411" b="1" dirty="0">
                <a:solidFill>
                  <a:srgbClr val="37A9DB"/>
                </a:solidFill>
                <a:latin typeface="Arial"/>
                <a:cs typeface="Arial"/>
              </a:rPr>
              <a:t>at+</a:t>
            </a:r>
            <a:r>
              <a:rPr sz="1411" b="1" spc="4" dirty="0">
                <a:solidFill>
                  <a:srgbClr val="37A9DB"/>
                </a:solidFill>
                <a:latin typeface="Arial"/>
                <a:cs typeface="Arial"/>
              </a:rPr>
              <a:t>s</a:t>
            </a:r>
            <a:r>
              <a:rPr sz="1411" b="1" dirty="0">
                <a:solidFill>
                  <a:srgbClr val="37A9DB"/>
                </a:solidFill>
                <a:latin typeface="Arial"/>
                <a:cs typeface="Arial"/>
              </a:rPr>
              <a:t>.</a:t>
            </a:r>
            <a:r>
              <a:rPr sz="1411" b="1" spc="4" dirty="0">
                <a:solidFill>
                  <a:srgbClr val="37A9DB"/>
                </a:solidFill>
                <a:latin typeface="Arial"/>
                <a:cs typeface="Arial"/>
              </a:rPr>
              <a:t>s</a:t>
            </a:r>
            <a:r>
              <a:rPr sz="1411" b="1" dirty="0">
                <a:solidFill>
                  <a:srgbClr val="37A9DB"/>
                </a:solidFill>
                <a:latin typeface="Arial"/>
                <a:cs typeface="Arial"/>
              </a:rPr>
              <a:t>cf</a:t>
            </a:r>
            <a:r>
              <a:rPr sz="1411" b="1" spc="4" dirty="0">
                <a:solidFill>
                  <a:srgbClr val="37A9DB"/>
                </a:solidFill>
                <a:latin typeface="Arial"/>
                <a:cs typeface="Arial"/>
              </a:rPr>
              <a:t>g</a:t>
            </a:r>
            <a:r>
              <a:rPr sz="1411" b="1" spc="-13" dirty="0">
                <a:solidFill>
                  <a:srgbClr val="37A9DB"/>
                </a:solidFill>
                <a:latin typeface="Arial"/>
                <a:cs typeface="Arial"/>
              </a:rPr>
              <a:t>=</a:t>
            </a:r>
            <a:r>
              <a:rPr sz="1411" b="1" spc="4" dirty="0">
                <a:solidFill>
                  <a:srgbClr val="37A9DB"/>
                </a:solidFill>
                <a:latin typeface="Arial"/>
                <a:cs typeface="Arial"/>
              </a:rPr>
              <a:t>w</a:t>
            </a:r>
            <a:r>
              <a:rPr sz="1411" b="1" dirty="0">
                <a:solidFill>
                  <a:srgbClr val="37A9DB"/>
                </a:solidFill>
                <a:latin typeface="Arial"/>
                <a:cs typeface="Arial"/>
              </a:rPr>
              <a:t>if</a:t>
            </a:r>
            <a:r>
              <a:rPr sz="1411" b="1" spc="-4" dirty="0">
                <a:solidFill>
                  <a:srgbClr val="37A9DB"/>
                </a:solidFill>
                <a:latin typeface="Arial"/>
                <a:cs typeface="Arial"/>
              </a:rPr>
              <a:t>i</a:t>
            </a:r>
            <a:r>
              <a:rPr sz="1411" b="1" spc="-9" dirty="0">
                <a:solidFill>
                  <a:srgbClr val="37A9DB"/>
                </a:solidFill>
                <a:latin typeface="Arial"/>
                <a:cs typeface="Arial"/>
              </a:rPr>
              <a:t>_</a:t>
            </a:r>
            <a:r>
              <a:rPr sz="1411" b="1" spc="-4" dirty="0">
                <a:solidFill>
                  <a:srgbClr val="37A9DB"/>
                </a:solidFill>
                <a:latin typeface="Arial"/>
                <a:cs typeface="Arial"/>
              </a:rPr>
              <a:t>p</a:t>
            </a:r>
            <a:r>
              <a:rPr sz="1411" b="1" spc="-17" dirty="0">
                <a:solidFill>
                  <a:srgbClr val="37A9DB"/>
                </a:solidFill>
                <a:latin typeface="Arial"/>
                <a:cs typeface="Arial"/>
              </a:rPr>
              <a:t>o</a:t>
            </a:r>
            <a:r>
              <a:rPr sz="1411" b="1" spc="4" dirty="0">
                <a:solidFill>
                  <a:srgbClr val="37A9DB"/>
                </a:solidFill>
                <a:latin typeface="Arial"/>
                <a:cs typeface="Arial"/>
              </a:rPr>
              <a:t>w</a:t>
            </a:r>
            <a:r>
              <a:rPr sz="1411" b="1" dirty="0">
                <a:solidFill>
                  <a:srgbClr val="37A9DB"/>
                </a:solidFill>
                <a:latin typeface="Arial"/>
                <a:cs typeface="Arial"/>
              </a:rPr>
              <a:t>e</a:t>
            </a:r>
            <a:r>
              <a:rPr sz="1411" b="1" spc="-4" dirty="0">
                <a:solidFill>
                  <a:srgbClr val="37A9DB"/>
                </a:solidFill>
                <a:latin typeface="Arial"/>
                <a:cs typeface="Arial"/>
              </a:rPr>
              <a:t>r</a:t>
            </a:r>
            <a:r>
              <a:rPr sz="1411" b="1" spc="4" dirty="0">
                <a:solidFill>
                  <a:srgbClr val="37A9DB"/>
                </a:solidFill>
                <a:latin typeface="Arial"/>
                <a:cs typeface="Arial"/>
              </a:rPr>
              <a:t>s</a:t>
            </a:r>
            <a:r>
              <a:rPr sz="1411" b="1" dirty="0">
                <a:solidFill>
                  <a:srgbClr val="37A9DB"/>
                </a:solidFill>
                <a:latin typeface="Arial"/>
                <a:cs typeface="Arial"/>
              </a:rPr>
              <a:t>a</a:t>
            </a:r>
            <a:r>
              <a:rPr sz="1411" b="1" spc="-30" dirty="0">
                <a:solidFill>
                  <a:srgbClr val="37A9DB"/>
                </a:solidFill>
                <a:latin typeface="Arial"/>
                <a:cs typeface="Arial"/>
              </a:rPr>
              <a:t>v</a:t>
            </a:r>
            <a:r>
              <a:rPr sz="1411" b="1" dirty="0">
                <a:solidFill>
                  <a:srgbClr val="37A9DB"/>
                </a:solidFill>
                <a:latin typeface="Arial"/>
                <a:cs typeface="Arial"/>
              </a:rPr>
              <a:t>e,1</a:t>
            </a:r>
            <a:r>
              <a:rPr sz="1411" b="1" spc="38" dirty="0">
                <a:solidFill>
                  <a:srgbClr val="37A9DB"/>
                </a:solidFill>
                <a:latin typeface="Times New Roman"/>
                <a:cs typeface="Times New Roman"/>
              </a:rPr>
              <a:t> </a:t>
            </a:r>
            <a:r>
              <a:rPr sz="1411" dirty="0">
                <a:solidFill>
                  <a:srgbClr val="19497D"/>
                </a:solidFill>
                <a:latin typeface="Arial"/>
                <a:cs typeface="Arial"/>
              </a:rPr>
              <a:t>(</a:t>
            </a:r>
            <a:r>
              <a:rPr sz="1411" spc="4" dirty="0">
                <a:solidFill>
                  <a:srgbClr val="19497D"/>
                </a:solidFill>
                <a:latin typeface="Arial"/>
                <a:cs typeface="Arial"/>
              </a:rPr>
              <a:t>“</a:t>
            </a:r>
            <a:r>
              <a:rPr sz="1411" spc="-17" dirty="0">
                <a:solidFill>
                  <a:srgbClr val="19497D"/>
                </a:solidFill>
                <a:latin typeface="Arial"/>
                <a:cs typeface="Arial"/>
              </a:rPr>
              <a:t>w</a:t>
            </a:r>
            <a:r>
              <a:rPr sz="1411" spc="-4" dirty="0">
                <a:solidFill>
                  <a:srgbClr val="19497D"/>
                </a:solidFill>
                <a:latin typeface="Arial"/>
                <a:cs typeface="Arial"/>
              </a:rPr>
              <a:t>i</a:t>
            </a:r>
            <a:r>
              <a:rPr sz="1411" spc="4" dirty="0">
                <a:solidFill>
                  <a:srgbClr val="19497D"/>
                </a:solidFill>
                <a:latin typeface="Arial"/>
                <a:cs typeface="Arial"/>
              </a:rPr>
              <a:t>f</a:t>
            </a:r>
            <a:r>
              <a:rPr sz="1411" spc="-4" dirty="0">
                <a:solidFill>
                  <a:srgbClr val="19497D"/>
                </a:solidFill>
                <a:latin typeface="Arial"/>
                <a:cs typeface="Arial"/>
              </a:rPr>
              <a:t>i</a:t>
            </a:r>
            <a:r>
              <a:rPr sz="1411" spc="4" dirty="0">
                <a:solidFill>
                  <a:srgbClr val="19497D"/>
                </a:solidFill>
                <a:latin typeface="Arial"/>
                <a:cs typeface="Arial"/>
              </a:rPr>
              <a:t>_</a:t>
            </a:r>
            <a:r>
              <a:rPr sz="1411" dirty="0">
                <a:solidFill>
                  <a:srgbClr val="19497D"/>
                </a:solidFill>
                <a:latin typeface="Arial"/>
                <a:cs typeface="Arial"/>
              </a:rPr>
              <a:t>po</a:t>
            </a:r>
            <a:r>
              <a:rPr sz="1411" spc="-17" dirty="0">
                <a:solidFill>
                  <a:srgbClr val="19497D"/>
                </a:solidFill>
                <a:latin typeface="Arial"/>
                <a:cs typeface="Arial"/>
              </a:rPr>
              <a:t>w</a:t>
            </a:r>
            <a:r>
              <a:rPr sz="1411" dirty="0">
                <a:solidFill>
                  <a:srgbClr val="19497D"/>
                </a:solidFill>
                <a:latin typeface="Arial"/>
                <a:cs typeface="Arial"/>
              </a:rPr>
              <a:t>er</a:t>
            </a:r>
            <a:r>
              <a:rPr sz="1411" spc="4" dirty="0">
                <a:solidFill>
                  <a:srgbClr val="19497D"/>
                </a:solidFill>
                <a:latin typeface="Arial"/>
                <a:cs typeface="Arial"/>
              </a:rPr>
              <a:t>s</a:t>
            </a:r>
            <a:r>
              <a:rPr sz="1411" dirty="0">
                <a:solidFill>
                  <a:srgbClr val="19497D"/>
                </a:solidFill>
                <a:latin typeface="Arial"/>
                <a:cs typeface="Arial"/>
              </a:rPr>
              <a:t>a</a:t>
            </a:r>
            <a:r>
              <a:rPr sz="1411" spc="-17" dirty="0">
                <a:solidFill>
                  <a:srgbClr val="19497D"/>
                </a:solidFill>
                <a:latin typeface="Arial"/>
                <a:cs typeface="Arial"/>
              </a:rPr>
              <a:t>v</a:t>
            </a:r>
            <a:r>
              <a:rPr sz="1411" dirty="0">
                <a:solidFill>
                  <a:srgbClr val="19497D"/>
                </a:solidFill>
                <a:latin typeface="Arial"/>
                <a:cs typeface="Arial"/>
              </a:rPr>
              <a:t>e,</a:t>
            </a:r>
            <a:r>
              <a:rPr sz="1411" spc="4" dirty="0">
                <a:solidFill>
                  <a:srgbClr val="19497D"/>
                </a:solidFill>
                <a:latin typeface="Arial"/>
                <a:cs typeface="Arial"/>
              </a:rPr>
              <a:t>2</a:t>
            </a:r>
            <a:r>
              <a:rPr sz="1411" dirty="0">
                <a:solidFill>
                  <a:srgbClr val="19497D"/>
                </a:solidFill>
                <a:latin typeface="Arial"/>
                <a:cs typeface="Arial"/>
              </a:rPr>
              <a:t>”</a:t>
            </a:r>
            <a:r>
              <a:rPr sz="1411" spc="43" dirty="0">
                <a:solidFill>
                  <a:srgbClr val="19497D"/>
                </a:solidFill>
                <a:latin typeface="Times New Roman"/>
                <a:cs typeface="Times New Roman"/>
              </a:rPr>
              <a:t> </a:t>
            </a:r>
            <a:r>
              <a:rPr sz="1411" dirty="0">
                <a:solidFill>
                  <a:srgbClr val="19497D"/>
                </a:solidFill>
                <a:latin typeface="Arial"/>
                <a:cs typeface="Arial"/>
              </a:rPr>
              <a:t>enab</a:t>
            </a:r>
            <a:r>
              <a:rPr sz="1411" spc="-4" dirty="0">
                <a:solidFill>
                  <a:srgbClr val="19497D"/>
                </a:solidFill>
                <a:latin typeface="Arial"/>
                <a:cs typeface="Arial"/>
              </a:rPr>
              <a:t>l</a:t>
            </a:r>
            <a:r>
              <a:rPr sz="1411" spc="4" dirty="0">
                <a:solidFill>
                  <a:srgbClr val="19497D"/>
                </a:solidFill>
                <a:latin typeface="Arial"/>
                <a:cs typeface="Arial"/>
              </a:rPr>
              <a:t>e</a:t>
            </a:r>
            <a:r>
              <a:rPr sz="1411" dirty="0">
                <a:solidFill>
                  <a:srgbClr val="19497D"/>
                </a:solidFill>
                <a:latin typeface="Arial"/>
                <a:cs typeface="Arial"/>
              </a:rPr>
              <a:t>s</a:t>
            </a:r>
            <a:r>
              <a:rPr sz="1411" spc="21" dirty="0">
                <a:solidFill>
                  <a:srgbClr val="19497D"/>
                </a:solidFill>
                <a:latin typeface="Times New Roman"/>
                <a:cs typeface="Times New Roman"/>
              </a:rPr>
              <a:t> </a:t>
            </a:r>
            <a:r>
              <a:rPr sz="1411" dirty="0">
                <a:solidFill>
                  <a:srgbClr val="19497D"/>
                </a:solidFill>
                <a:latin typeface="Arial"/>
                <a:cs typeface="Arial"/>
              </a:rPr>
              <a:t>t</a:t>
            </a:r>
            <a:r>
              <a:rPr sz="1411" spc="4" dirty="0">
                <a:solidFill>
                  <a:srgbClr val="19497D"/>
                </a:solidFill>
                <a:latin typeface="Arial"/>
                <a:cs typeface="Arial"/>
              </a:rPr>
              <a:t>h</a:t>
            </a:r>
            <a:r>
              <a:rPr sz="1411" dirty="0">
                <a:solidFill>
                  <a:srgbClr val="19497D"/>
                </a:solidFill>
                <a:latin typeface="Arial"/>
                <a:cs typeface="Arial"/>
              </a:rPr>
              <a:t>e</a:t>
            </a:r>
            <a:r>
              <a:rPr sz="1411" spc="21" dirty="0">
                <a:solidFill>
                  <a:srgbClr val="19497D"/>
                </a:solidFill>
                <a:latin typeface="Times New Roman"/>
                <a:cs typeface="Times New Roman"/>
              </a:rPr>
              <a:t> </a:t>
            </a:r>
            <a:r>
              <a:rPr sz="1411" spc="-4" dirty="0">
                <a:solidFill>
                  <a:srgbClr val="19497D"/>
                </a:solidFill>
                <a:latin typeface="Arial"/>
                <a:cs typeface="Arial"/>
              </a:rPr>
              <a:t>F</a:t>
            </a:r>
            <a:r>
              <a:rPr sz="1411" dirty="0">
                <a:solidFill>
                  <a:srgbClr val="19497D"/>
                </a:solidFill>
                <a:latin typeface="Arial"/>
                <a:cs typeface="Arial"/>
              </a:rPr>
              <a:t>a</a:t>
            </a:r>
            <a:r>
              <a:rPr sz="1411" spc="4" dirty="0">
                <a:solidFill>
                  <a:srgbClr val="19497D"/>
                </a:solidFill>
                <a:latin typeface="Arial"/>
                <a:cs typeface="Arial"/>
              </a:rPr>
              <a:t>s</a:t>
            </a:r>
            <a:r>
              <a:rPr sz="1411" spc="34" dirty="0">
                <a:solidFill>
                  <a:srgbClr val="19497D"/>
                </a:solidFill>
                <a:latin typeface="Arial"/>
                <a:cs typeface="Arial"/>
              </a:rPr>
              <a:t>t</a:t>
            </a:r>
            <a:r>
              <a:rPr sz="1411" spc="4" dirty="0">
                <a:solidFill>
                  <a:srgbClr val="19497D"/>
                </a:solidFill>
                <a:latin typeface="Arial"/>
                <a:cs typeface="Arial"/>
              </a:rPr>
              <a:t>-</a:t>
            </a:r>
            <a:r>
              <a:rPr sz="1411" spc="-4" dirty="0">
                <a:solidFill>
                  <a:srgbClr val="19497D"/>
                </a:solidFill>
                <a:latin typeface="Arial"/>
                <a:cs typeface="Arial"/>
              </a:rPr>
              <a:t>P</a:t>
            </a:r>
            <a:r>
              <a:rPr sz="1411" dirty="0">
                <a:solidFill>
                  <a:srgbClr val="19497D"/>
                </a:solidFill>
                <a:latin typeface="Arial"/>
                <a:cs typeface="Arial"/>
              </a:rPr>
              <a:t>S</a:t>
            </a:r>
            <a:r>
              <a:rPr sz="1411" spc="13" dirty="0">
                <a:solidFill>
                  <a:srgbClr val="19497D"/>
                </a:solidFill>
                <a:latin typeface="Times New Roman"/>
                <a:cs typeface="Times New Roman"/>
              </a:rPr>
              <a:t> </a:t>
            </a:r>
            <a:r>
              <a:rPr sz="1411" dirty="0">
                <a:solidFill>
                  <a:srgbClr val="19497D"/>
                </a:solidFill>
                <a:latin typeface="Arial"/>
                <a:cs typeface="Arial"/>
              </a:rPr>
              <a:t>mode)</a:t>
            </a:r>
            <a:endParaRPr sz="1411">
              <a:latin typeface="Arial"/>
              <a:cs typeface="Arial"/>
            </a:endParaRPr>
          </a:p>
          <a:p>
            <a:pPr>
              <a:spcBef>
                <a:spcPts val="18"/>
              </a:spcBef>
            </a:pPr>
            <a:endParaRPr sz="1796">
              <a:latin typeface="Times New Roman"/>
              <a:cs typeface="Times New Roman"/>
            </a:endParaRPr>
          </a:p>
          <a:p>
            <a:pPr marL="178643" indent="-167783">
              <a:buClr>
                <a:srgbClr val="37A9DB"/>
              </a:buClr>
              <a:buFont typeface="Arial"/>
              <a:buChar char="•"/>
              <a:tabLst>
                <a:tab pos="179186" algn="l"/>
              </a:tabLst>
            </a:pPr>
            <a:r>
              <a:rPr sz="1582" spc="4" dirty="0">
                <a:solidFill>
                  <a:srgbClr val="192450"/>
                </a:solidFill>
                <a:latin typeface="Arial"/>
                <a:cs typeface="Arial"/>
              </a:rPr>
              <a:t>Enable</a:t>
            </a:r>
            <a:r>
              <a:rPr sz="1582" spc="43" dirty="0">
                <a:solidFill>
                  <a:srgbClr val="192450"/>
                </a:solidFill>
                <a:latin typeface="Times New Roman"/>
                <a:cs typeface="Times New Roman"/>
              </a:rPr>
              <a:t> </a:t>
            </a:r>
            <a:r>
              <a:rPr sz="1582" spc="-4" dirty="0">
                <a:solidFill>
                  <a:srgbClr val="192450"/>
                </a:solidFill>
                <a:latin typeface="Arial"/>
                <a:cs typeface="Arial"/>
              </a:rPr>
              <a:t>t</a:t>
            </a:r>
            <a:r>
              <a:rPr sz="1582" spc="4" dirty="0">
                <a:solidFill>
                  <a:srgbClr val="192450"/>
                </a:solidFill>
                <a:latin typeface="Arial"/>
                <a:cs typeface="Arial"/>
              </a:rPr>
              <a:t>h</a:t>
            </a:r>
            <a:r>
              <a:rPr sz="1582" spc="9" dirty="0">
                <a:solidFill>
                  <a:srgbClr val="192450"/>
                </a:solidFill>
                <a:latin typeface="Arial"/>
                <a:cs typeface="Arial"/>
              </a:rPr>
              <a:t>e</a:t>
            </a:r>
            <a:r>
              <a:rPr sz="1582" spc="64" dirty="0">
                <a:solidFill>
                  <a:srgbClr val="192450"/>
                </a:solidFill>
                <a:latin typeface="Times New Roman"/>
                <a:cs typeface="Times New Roman"/>
              </a:rPr>
              <a:t> </a:t>
            </a:r>
            <a:r>
              <a:rPr sz="1582" spc="4" dirty="0">
                <a:solidFill>
                  <a:srgbClr val="192450"/>
                </a:solidFill>
                <a:latin typeface="Arial"/>
                <a:cs typeface="Arial"/>
              </a:rPr>
              <a:t>doz</a:t>
            </a:r>
            <a:r>
              <a:rPr sz="1582" spc="9" dirty="0">
                <a:solidFill>
                  <a:srgbClr val="192450"/>
                </a:solidFill>
                <a:latin typeface="Arial"/>
                <a:cs typeface="Arial"/>
              </a:rPr>
              <a:t>e</a:t>
            </a:r>
            <a:r>
              <a:rPr sz="1582" spc="56" dirty="0">
                <a:solidFill>
                  <a:srgbClr val="192450"/>
                </a:solidFill>
                <a:latin typeface="Times New Roman"/>
                <a:cs typeface="Times New Roman"/>
              </a:rPr>
              <a:t> </a:t>
            </a:r>
            <a:r>
              <a:rPr sz="1582" dirty="0">
                <a:solidFill>
                  <a:srgbClr val="192450"/>
                </a:solidFill>
                <a:latin typeface="Arial"/>
                <a:cs typeface="Arial"/>
              </a:rPr>
              <a:t>opera</a:t>
            </a:r>
            <a:r>
              <a:rPr sz="1582" spc="-4" dirty="0">
                <a:solidFill>
                  <a:srgbClr val="192450"/>
                </a:solidFill>
                <a:latin typeface="Arial"/>
                <a:cs typeface="Arial"/>
              </a:rPr>
              <a:t>t</a:t>
            </a:r>
            <a:r>
              <a:rPr sz="1582" dirty="0">
                <a:solidFill>
                  <a:srgbClr val="192450"/>
                </a:solidFill>
                <a:latin typeface="Arial"/>
                <a:cs typeface="Arial"/>
              </a:rPr>
              <a:t>i</a:t>
            </a:r>
            <a:r>
              <a:rPr sz="1582" spc="4" dirty="0">
                <a:solidFill>
                  <a:srgbClr val="192450"/>
                </a:solidFill>
                <a:latin typeface="Arial"/>
                <a:cs typeface="Arial"/>
              </a:rPr>
              <a:t>ona</a:t>
            </a:r>
            <a:r>
              <a:rPr sz="1582" dirty="0">
                <a:solidFill>
                  <a:srgbClr val="192450"/>
                </a:solidFill>
                <a:latin typeface="Arial"/>
                <a:cs typeface="Arial"/>
              </a:rPr>
              <a:t>l</a:t>
            </a:r>
            <a:r>
              <a:rPr sz="1582" spc="47" dirty="0">
                <a:solidFill>
                  <a:srgbClr val="192450"/>
                </a:solidFill>
                <a:latin typeface="Times New Roman"/>
                <a:cs typeface="Times New Roman"/>
              </a:rPr>
              <a:t> </a:t>
            </a:r>
            <a:r>
              <a:rPr sz="1582" spc="9" dirty="0">
                <a:solidFill>
                  <a:srgbClr val="192450"/>
                </a:solidFill>
                <a:latin typeface="Arial"/>
                <a:cs typeface="Arial"/>
              </a:rPr>
              <a:t>mode:</a:t>
            </a:r>
            <a:endParaRPr sz="1582">
              <a:latin typeface="Arial"/>
              <a:cs typeface="Arial"/>
            </a:endParaRPr>
          </a:p>
          <a:p>
            <a:pPr marL="513667" marR="113485" lvl="1" indent="-168326">
              <a:lnSpc>
                <a:spcPts val="1437"/>
              </a:lnSpc>
              <a:spcBef>
                <a:spcPts val="671"/>
              </a:spcBef>
              <a:buClr>
                <a:srgbClr val="192450"/>
              </a:buClr>
              <a:buFont typeface="Arial"/>
              <a:buChar char="•"/>
              <a:tabLst>
                <a:tab pos="513667" algn="l"/>
              </a:tabLst>
            </a:pPr>
            <a:r>
              <a:rPr sz="1411" spc="-86" dirty="0">
                <a:solidFill>
                  <a:srgbClr val="37A9DB"/>
                </a:solidFill>
                <a:latin typeface="Arial"/>
                <a:cs typeface="Arial"/>
              </a:rPr>
              <a:t>T</a:t>
            </a:r>
            <a:r>
              <a:rPr sz="1411" spc="-17" dirty="0">
                <a:solidFill>
                  <a:srgbClr val="37A9DB"/>
                </a:solidFill>
                <a:latin typeface="Arial"/>
                <a:cs typeface="Arial"/>
              </a:rPr>
              <a:t>y</a:t>
            </a:r>
            <a:r>
              <a:rPr sz="1411" dirty="0">
                <a:solidFill>
                  <a:srgbClr val="37A9DB"/>
                </a:solidFill>
                <a:latin typeface="Arial"/>
                <a:cs typeface="Arial"/>
              </a:rPr>
              <a:t>pe</a:t>
            </a:r>
            <a:r>
              <a:rPr sz="1411" spc="60" dirty="0">
                <a:solidFill>
                  <a:srgbClr val="37A9DB"/>
                </a:solidFill>
                <a:latin typeface="Times New Roman"/>
                <a:cs typeface="Times New Roman"/>
              </a:rPr>
              <a:t> </a:t>
            </a:r>
            <a:r>
              <a:rPr sz="1411" b="1" dirty="0">
                <a:solidFill>
                  <a:srgbClr val="37A9DB"/>
                </a:solidFill>
                <a:latin typeface="Arial"/>
                <a:cs typeface="Arial"/>
              </a:rPr>
              <a:t>at+</a:t>
            </a:r>
            <a:r>
              <a:rPr sz="1411" b="1" spc="4" dirty="0">
                <a:solidFill>
                  <a:srgbClr val="37A9DB"/>
                </a:solidFill>
                <a:latin typeface="Arial"/>
                <a:cs typeface="Arial"/>
              </a:rPr>
              <a:t>s</a:t>
            </a:r>
            <a:r>
              <a:rPr sz="1411" b="1" dirty="0">
                <a:solidFill>
                  <a:srgbClr val="37A9DB"/>
                </a:solidFill>
                <a:latin typeface="Arial"/>
                <a:cs typeface="Arial"/>
              </a:rPr>
              <a:t>.</a:t>
            </a:r>
            <a:r>
              <a:rPr sz="1411" b="1" spc="4" dirty="0">
                <a:solidFill>
                  <a:srgbClr val="37A9DB"/>
                </a:solidFill>
                <a:latin typeface="Arial"/>
                <a:cs typeface="Arial"/>
              </a:rPr>
              <a:t>s</a:t>
            </a:r>
            <a:r>
              <a:rPr sz="1411" b="1" dirty="0">
                <a:solidFill>
                  <a:srgbClr val="37A9DB"/>
                </a:solidFill>
                <a:latin typeface="Arial"/>
                <a:cs typeface="Arial"/>
              </a:rPr>
              <a:t>cf</a:t>
            </a:r>
            <a:r>
              <a:rPr sz="1411" b="1" spc="4" dirty="0">
                <a:solidFill>
                  <a:srgbClr val="37A9DB"/>
                </a:solidFill>
                <a:latin typeface="Arial"/>
                <a:cs typeface="Arial"/>
              </a:rPr>
              <a:t>g</a:t>
            </a:r>
            <a:r>
              <a:rPr sz="1411" b="1" spc="-13" dirty="0">
                <a:solidFill>
                  <a:srgbClr val="37A9DB"/>
                </a:solidFill>
                <a:latin typeface="Arial"/>
                <a:cs typeface="Arial"/>
              </a:rPr>
              <a:t>=</a:t>
            </a:r>
            <a:r>
              <a:rPr sz="1411" b="1" spc="4" dirty="0">
                <a:solidFill>
                  <a:srgbClr val="37A9DB"/>
                </a:solidFill>
                <a:latin typeface="Arial"/>
                <a:cs typeface="Arial"/>
              </a:rPr>
              <a:t>w</a:t>
            </a:r>
            <a:r>
              <a:rPr sz="1411" b="1" dirty="0">
                <a:solidFill>
                  <a:srgbClr val="37A9DB"/>
                </a:solidFill>
                <a:latin typeface="Arial"/>
                <a:cs typeface="Arial"/>
              </a:rPr>
              <a:t>if</a:t>
            </a:r>
            <a:r>
              <a:rPr sz="1411" b="1" spc="-4" dirty="0">
                <a:solidFill>
                  <a:srgbClr val="37A9DB"/>
                </a:solidFill>
                <a:latin typeface="Arial"/>
                <a:cs typeface="Arial"/>
              </a:rPr>
              <a:t>i</a:t>
            </a:r>
            <a:r>
              <a:rPr sz="1411" b="1" spc="-9" dirty="0">
                <a:solidFill>
                  <a:srgbClr val="37A9DB"/>
                </a:solidFill>
                <a:latin typeface="Arial"/>
                <a:cs typeface="Arial"/>
              </a:rPr>
              <a:t>_</a:t>
            </a:r>
            <a:r>
              <a:rPr sz="1411" b="1" spc="-4" dirty="0">
                <a:solidFill>
                  <a:srgbClr val="37A9DB"/>
                </a:solidFill>
                <a:latin typeface="Arial"/>
                <a:cs typeface="Arial"/>
              </a:rPr>
              <a:t>op</a:t>
            </a:r>
            <a:r>
              <a:rPr sz="1411" b="1" dirty="0">
                <a:solidFill>
                  <a:srgbClr val="37A9DB"/>
                </a:solidFill>
                <a:latin typeface="Arial"/>
                <a:cs typeface="Arial"/>
              </a:rPr>
              <a:t>e</a:t>
            </a:r>
            <a:r>
              <a:rPr sz="1411" b="1" spc="-4" dirty="0">
                <a:solidFill>
                  <a:srgbClr val="37A9DB"/>
                </a:solidFill>
                <a:latin typeface="Arial"/>
                <a:cs typeface="Arial"/>
              </a:rPr>
              <a:t>r</a:t>
            </a:r>
            <a:r>
              <a:rPr sz="1411" b="1" spc="4" dirty="0">
                <a:solidFill>
                  <a:srgbClr val="37A9DB"/>
                </a:solidFill>
                <a:latin typeface="Arial"/>
                <a:cs typeface="Arial"/>
              </a:rPr>
              <a:t>a</a:t>
            </a:r>
            <a:r>
              <a:rPr sz="1411" b="1" dirty="0">
                <a:solidFill>
                  <a:srgbClr val="37A9DB"/>
                </a:solidFill>
                <a:latin typeface="Arial"/>
                <a:cs typeface="Arial"/>
              </a:rPr>
              <a:t>t</a:t>
            </a:r>
            <a:r>
              <a:rPr sz="1411" b="1" spc="-4" dirty="0">
                <a:solidFill>
                  <a:srgbClr val="37A9DB"/>
                </a:solidFill>
                <a:latin typeface="Arial"/>
                <a:cs typeface="Arial"/>
              </a:rPr>
              <a:t>ion</a:t>
            </a:r>
            <a:r>
              <a:rPr sz="1411" b="1" dirty="0">
                <a:solidFill>
                  <a:srgbClr val="37A9DB"/>
                </a:solidFill>
                <a:latin typeface="Arial"/>
                <a:cs typeface="Arial"/>
              </a:rPr>
              <a:t>a</a:t>
            </a:r>
            <a:r>
              <a:rPr sz="1411" b="1" spc="-13" dirty="0">
                <a:solidFill>
                  <a:srgbClr val="37A9DB"/>
                </a:solidFill>
                <a:latin typeface="Arial"/>
                <a:cs typeface="Arial"/>
              </a:rPr>
              <a:t>l</a:t>
            </a:r>
            <a:r>
              <a:rPr sz="1411" b="1" spc="4" dirty="0">
                <a:solidFill>
                  <a:srgbClr val="37A9DB"/>
                </a:solidFill>
                <a:latin typeface="Arial"/>
                <a:cs typeface="Arial"/>
              </a:rPr>
              <a:t>_</a:t>
            </a:r>
            <a:r>
              <a:rPr sz="1411" b="1" spc="-4" dirty="0">
                <a:solidFill>
                  <a:srgbClr val="37A9DB"/>
                </a:solidFill>
                <a:latin typeface="Arial"/>
                <a:cs typeface="Arial"/>
              </a:rPr>
              <a:t>m</a:t>
            </a:r>
            <a:r>
              <a:rPr sz="1411" b="1" spc="-9" dirty="0">
                <a:solidFill>
                  <a:srgbClr val="37A9DB"/>
                </a:solidFill>
                <a:latin typeface="Arial"/>
                <a:cs typeface="Arial"/>
              </a:rPr>
              <a:t>o</a:t>
            </a:r>
            <a:r>
              <a:rPr sz="1411" b="1" spc="-4" dirty="0">
                <a:solidFill>
                  <a:srgbClr val="37A9DB"/>
                </a:solidFill>
                <a:latin typeface="Arial"/>
                <a:cs typeface="Arial"/>
              </a:rPr>
              <a:t>d</a:t>
            </a:r>
            <a:r>
              <a:rPr sz="1411" b="1" dirty="0">
                <a:solidFill>
                  <a:srgbClr val="37A9DB"/>
                </a:solidFill>
                <a:latin typeface="Arial"/>
                <a:cs typeface="Arial"/>
              </a:rPr>
              <a:t>e,</a:t>
            </a:r>
            <a:r>
              <a:rPr sz="1411" b="1" spc="-73" dirty="0">
                <a:solidFill>
                  <a:srgbClr val="37A9DB"/>
                </a:solidFill>
                <a:latin typeface="Arial"/>
                <a:cs typeface="Arial"/>
              </a:rPr>
              <a:t>1</a:t>
            </a:r>
            <a:r>
              <a:rPr sz="1411" b="1" dirty="0">
                <a:solidFill>
                  <a:srgbClr val="37A9DB"/>
                </a:solidFill>
                <a:latin typeface="Arial"/>
                <a:cs typeface="Arial"/>
              </a:rPr>
              <a:t>1</a:t>
            </a:r>
            <a:r>
              <a:rPr sz="1411" b="1" spc="13" dirty="0">
                <a:solidFill>
                  <a:srgbClr val="37A9DB"/>
                </a:solidFill>
                <a:latin typeface="Times New Roman"/>
                <a:cs typeface="Times New Roman"/>
              </a:rPr>
              <a:t> </a:t>
            </a:r>
            <a:r>
              <a:rPr sz="1325" spc="-9" dirty="0">
                <a:solidFill>
                  <a:srgbClr val="19497D"/>
                </a:solidFill>
                <a:latin typeface="Arial"/>
                <a:cs typeface="Arial"/>
              </a:rPr>
              <a:t>(“</a:t>
            </a:r>
            <a:r>
              <a:rPr sz="1325" spc="-30" dirty="0">
                <a:solidFill>
                  <a:srgbClr val="19497D"/>
                </a:solidFill>
                <a:latin typeface="Arial"/>
                <a:cs typeface="Arial"/>
              </a:rPr>
              <a:t>w</a:t>
            </a:r>
            <a:r>
              <a:rPr sz="1325" spc="-9" dirty="0">
                <a:solidFill>
                  <a:srgbClr val="19497D"/>
                </a:solidFill>
                <a:latin typeface="Arial"/>
                <a:cs typeface="Arial"/>
              </a:rPr>
              <a:t>i</a:t>
            </a:r>
            <a:r>
              <a:rPr sz="1325" dirty="0">
                <a:solidFill>
                  <a:srgbClr val="19497D"/>
                </a:solidFill>
                <a:latin typeface="Arial"/>
                <a:cs typeface="Arial"/>
              </a:rPr>
              <a:t>f</a:t>
            </a:r>
            <a:r>
              <a:rPr sz="1325" spc="-9" dirty="0">
                <a:solidFill>
                  <a:srgbClr val="19497D"/>
                </a:solidFill>
                <a:latin typeface="Arial"/>
                <a:cs typeface="Arial"/>
              </a:rPr>
              <a:t>i_</a:t>
            </a:r>
            <a:r>
              <a:rPr sz="1325" spc="-13" dirty="0">
                <a:solidFill>
                  <a:srgbClr val="19497D"/>
                </a:solidFill>
                <a:latin typeface="Arial"/>
                <a:cs typeface="Arial"/>
              </a:rPr>
              <a:t>operation</a:t>
            </a:r>
            <a:r>
              <a:rPr sz="1325" spc="-26" dirty="0">
                <a:solidFill>
                  <a:srgbClr val="19497D"/>
                </a:solidFill>
                <a:latin typeface="Arial"/>
                <a:cs typeface="Arial"/>
              </a:rPr>
              <a:t>a</a:t>
            </a:r>
            <a:r>
              <a:rPr sz="1325" spc="-9" dirty="0">
                <a:solidFill>
                  <a:srgbClr val="19497D"/>
                </a:solidFill>
                <a:latin typeface="Arial"/>
                <a:cs typeface="Arial"/>
              </a:rPr>
              <a:t>l_</a:t>
            </a:r>
            <a:r>
              <a:rPr sz="1325" spc="-21" dirty="0">
                <a:solidFill>
                  <a:srgbClr val="19497D"/>
                </a:solidFill>
                <a:latin typeface="Arial"/>
                <a:cs typeface="Arial"/>
              </a:rPr>
              <a:t>mo</a:t>
            </a:r>
            <a:r>
              <a:rPr sz="1325" spc="-13" dirty="0">
                <a:solidFill>
                  <a:srgbClr val="19497D"/>
                </a:solidFill>
                <a:latin typeface="Arial"/>
                <a:cs typeface="Arial"/>
              </a:rPr>
              <a:t>de,</a:t>
            </a:r>
            <a:r>
              <a:rPr sz="1325" spc="-21" dirty="0">
                <a:solidFill>
                  <a:srgbClr val="19497D"/>
                </a:solidFill>
                <a:latin typeface="Arial"/>
                <a:cs typeface="Arial"/>
              </a:rPr>
              <a:t>1</a:t>
            </a:r>
            <a:r>
              <a:rPr sz="1325" spc="-13" dirty="0">
                <a:solidFill>
                  <a:srgbClr val="19497D"/>
                </a:solidFill>
                <a:latin typeface="Arial"/>
                <a:cs typeface="Arial"/>
              </a:rPr>
              <a:t>2</a:t>
            </a:r>
            <a:r>
              <a:rPr sz="1325" spc="-9" dirty="0">
                <a:solidFill>
                  <a:srgbClr val="19497D"/>
                </a:solidFill>
                <a:latin typeface="Arial"/>
                <a:cs typeface="Arial"/>
              </a:rPr>
              <a:t>”</a:t>
            </a:r>
            <a:r>
              <a:rPr sz="1325" spc="-4" dirty="0">
                <a:solidFill>
                  <a:srgbClr val="19497D"/>
                </a:solidFill>
                <a:latin typeface="Times New Roman"/>
                <a:cs typeface="Times New Roman"/>
              </a:rPr>
              <a:t> </a:t>
            </a:r>
            <a:r>
              <a:rPr sz="1325" spc="-13" dirty="0">
                <a:solidFill>
                  <a:srgbClr val="19497D"/>
                </a:solidFill>
                <a:latin typeface="Arial"/>
                <a:cs typeface="Arial"/>
              </a:rPr>
              <a:t>enable</a:t>
            </a:r>
            <a:r>
              <a:rPr sz="1325" spc="-9" dirty="0">
                <a:solidFill>
                  <a:srgbClr val="19497D"/>
                </a:solidFill>
                <a:latin typeface="Arial"/>
                <a:cs typeface="Arial"/>
              </a:rPr>
              <a:t>s</a:t>
            </a:r>
            <a:r>
              <a:rPr sz="1325" spc="4" dirty="0">
                <a:solidFill>
                  <a:srgbClr val="19497D"/>
                </a:solidFill>
                <a:latin typeface="Times New Roman"/>
                <a:cs typeface="Times New Roman"/>
              </a:rPr>
              <a:t> </a:t>
            </a:r>
            <a:r>
              <a:rPr sz="1325" dirty="0">
                <a:solidFill>
                  <a:srgbClr val="19497D"/>
                </a:solidFill>
                <a:latin typeface="Arial"/>
                <a:cs typeface="Arial"/>
              </a:rPr>
              <a:t>t</a:t>
            </a:r>
            <a:r>
              <a:rPr sz="1325" spc="-13" dirty="0">
                <a:solidFill>
                  <a:srgbClr val="19497D"/>
                </a:solidFill>
                <a:latin typeface="Arial"/>
                <a:cs typeface="Arial"/>
              </a:rPr>
              <a:t>he</a:t>
            </a:r>
            <a:r>
              <a:rPr sz="1325" spc="-9" dirty="0">
                <a:solidFill>
                  <a:srgbClr val="19497D"/>
                </a:solidFill>
                <a:latin typeface="Times New Roman"/>
                <a:cs typeface="Times New Roman"/>
              </a:rPr>
              <a:t> </a:t>
            </a:r>
            <a:r>
              <a:rPr sz="1325" spc="-13" dirty="0">
                <a:solidFill>
                  <a:srgbClr val="19497D"/>
                </a:solidFill>
                <a:latin typeface="Arial"/>
                <a:cs typeface="Arial"/>
              </a:rPr>
              <a:t>quie</a:t>
            </a:r>
            <a:r>
              <a:rPr sz="1325" spc="-9" dirty="0">
                <a:solidFill>
                  <a:srgbClr val="19497D"/>
                </a:solidFill>
                <a:latin typeface="Arial"/>
                <a:cs typeface="Arial"/>
              </a:rPr>
              <a:t>sc</a:t>
            </a:r>
            <a:r>
              <a:rPr sz="1325" spc="-13" dirty="0">
                <a:solidFill>
                  <a:srgbClr val="19497D"/>
                </a:solidFill>
                <a:latin typeface="Arial"/>
                <a:cs typeface="Arial"/>
              </a:rPr>
              <a:t>en</a:t>
            </a:r>
            <a:r>
              <a:rPr sz="1325" spc="-4" dirty="0">
                <a:solidFill>
                  <a:srgbClr val="19497D"/>
                </a:solidFill>
                <a:latin typeface="Arial"/>
                <a:cs typeface="Arial"/>
              </a:rPr>
              <a:t>t</a:t>
            </a:r>
            <a:r>
              <a:rPr sz="1325" spc="-13" dirty="0">
                <a:solidFill>
                  <a:srgbClr val="19497D"/>
                </a:solidFill>
                <a:latin typeface="Times New Roman"/>
                <a:cs typeface="Times New Roman"/>
              </a:rPr>
              <a:t> </a:t>
            </a:r>
            <a:r>
              <a:rPr sz="1325" spc="-21" dirty="0">
                <a:solidFill>
                  <a:srgbClr val="19497D"/>
                </a:solidFill>
                <a:latin typeface="Arial"/>
                <a:cs typeface="Arial"/>
              </a:rPr>
              <a:t>m</a:t>
            </a:r>
            <a:r>
              <a:rPr sz="1325" spc="-13" dirty="0">
                <a:solidFill>
                  <a:srgbClr val="19497D"/>
                </a:solidFill>
                <a:latin typeface="Arial"/>
                <a:cs typeface="Arial"/>
              </a:rPr>
              <a:t>ode)</a:t>
            </a:r>
            <a:endParaRPr sz="1325">
              <a:latin typeface="Arial"/>
              <a:cs typeface="Arial"/>
            </a:endParaRPr>
          </a:p>
          <a:p>
            <a:pPr lvl="1">
              <a:buClr>
                <a:srgbClr val="192450"/>
              </a:buClr>
              <a:buFont typeface="Arial"/>
              <a:buChar char="•"/>
            </a:pPr>
            <a:endParaRPr sz="1796">
              <a:latin typeface="Times New Roman"/>
              <a:cs typeface="Times New Roman"/>
            </a:endParaRPr>
          </a:p>
          <a:p>
            <a:pPr marL="178643" indent="-167783">
              <a:buClr>
                <a:srgbClr val="37A9DB"/>
              </a:buClr>
              <a:buFont typeface="Arial"/>
              <a:buChar char="•"/>
              <a:tabLst>
                <a:tab pos="179186" algn="l"/>
              </a:tabLst>
            </a:pPr>
            <a:r>
              <a:rPr sz="1582" spc="9" dirty="0">
                <a:solidFill>
                  <a:srgbClr val="192450"/>
                </a:solidFill>
                <a:latin typeface="Arial"/>
                <a:cs typeface="Arial"/>
              </a:rPr>
              <a:t>C</a:t>
            </a:r>
            <a:r>
              <a:rPr sz="1582" spc="4" dirty="0">
                <a:solidFill>
                  <a:srgbClr val="192450"/>
                </a:solidFill>
                <a:latin typeface="Arial"/>
                <a:cs typeface="Arial"/>
              </a:rPr>
              <a:t>hoos</a:t>
            </a:r>
            <a:r>
              <a:rPr sz="1582" spc="9" dirty="0">
                <a:solidFill>
                  <a:srgbClr val="192450"/>
                </a:solidFill>
                <a:latin typeface="Arial"/>
                <a:cs typeface="Arial"/>
              </a:rPr>
              <a:t>e</a:t>
            </a:r>
            <a:r>
              <a:rPr sz="1582" spc="51" dirty="0">
                <a:solidFill>
                  <a:srgbClr val="192450"/>
                </a:solidFill>
                <a:latin typeface="Times New Roman"/>
                <a:cs typeface="Times New Roman"/>
              </a:rPr>
              <a:t> </a:t>
            </a:r>
            <a:r>
              <a:rPr sz="1582" spc="-4" dirty="0">
                <a:solidFill>
                  <a:srgbClr val="192450"/>
                </a:solidFill>
                <a:latin typeface="Arial"/>
                <a:cs typeface="Arial"/>
              </a:rPr>
              <a:t>t</a:t>
            </a:r>
            <a:r>
              <a:rPr sz="1582" spc="4" dirty="0">
                <a:solidFill>
                  <a:srgbClr val="192450"/>
                </a:solidFill>
                <a:latin typeface="Arial"/>
                <a:cs typeface="Arial"/>
              </a:rPr>
              <a:t>h</a:t>
            </a:r>
            <a:r>
              <a:rPr sz="1582" spc="9" dirty="0">
                <a:solidFill>
                  <a:srgbClr val="192450"/>
                </a:solidFill>
                <a:latin typeface="Arial"/>
                <a:cs typeface="Arial"/>
              </a:rPr>
              <a:t>e</a:t>
            </a:r>
            <a:r>
              <a:rPr sz="1582" spc="64" dirty="0">
                <a:solidFill>
                  <a:srgbClr val="192450"/>
                </a:solidFill>
                <a:latin typeface="Times New Roman"/>
                <a:cs typeface="Times New Roman"/>
              </a:rPr>
              <a:t> </a:t>
            </a:r>
            <a:r>
              <a:rPr sz="1582" spc="-13" dirty="0">
                <a:solidFill>
                  <a:srgbClr val="192450"/>
                </a:solidFill>
                <a:latin typeface="Arial"/>
                <a:cs typeface="Arial"/>
              </a:rPr>
              <a:t>w</a:t>
            </a:r>
            <a:r>
              <a:rPr sz="1582" dirty="0">
                <a:solidFill>
                  <a:srgbClr val="192450"/>
                </a:solidFill>
                <a:latin typeface="Arial"/>
                <a:cs typeface="Arial"/>
              </a:rPr>
              <a:t>ak</a:t>
            </a:r>
            <a:r>
              <a:rPr sz="1582" spc="9" dirty="0">
                <a:solidFill>
                  <a:srgbClr val="192450"/>
                </a:solidFill>
                <a:latin typeface="Arial"/>
                <a:cs typeface="Arial"/>
              </a:rPr>
              <a:t>e</a:t>
            </a:r>
            <a:r>
              <a:rPr sz="1582" spc="64" dirty="0">
                <a:solidFill>
                  <a:srgbClr val="192450"/>
                </a:solidFill>
                <a:latin typeface="Times New Roman"/>
                <a:cs typeface="Times New Roman"/>
              </a:rPr>
              <a:t> </a:t>
            </a:r>
            <a:r>
              <a:rPr sz="1582" spc="4" dirty="0">
                <a:solidFill>
                  <a:srgbClr val="192450"/>
                </a:solidFill>
                <a:latin typeface="Arial"/>
                <a:cs typeface="Arial"/>
              </a:rPr>
              <a:t>u</a:t>
            </a:r>
            <a:r>
              <a:rPr sz="1582" spc="9" dirty="0">
                <a:solidFill>
                  <a:srgbClr val="192450"/>
                </a:solidFill>
                <a:latin typeface="Arial"/>
                <a:cs typeface="Arial"/>
              </a:rPr>
              <a:t>p</a:t>
            </a:r>
            <a:r>
              <a:rPr sz="1582" spc="47" dirty="0">
                <a:solidFill>
                  <a:srgbClr val="192450"/>
                </a:solidFill>
                <a:latin typeface="Times New Roman"/>
                <a:cs typeface="Times New Roman"/>
              </a:rPr>
              <a:t> </a:t>
            </a:r>
            <a:r>
              <a:rPr sz="1582" spc="4" dirty="0">
                <a:solidFill>
                  <a:srgbClr val="192450"/>
                </a:solidFill>
                <a:latin typeface="Arial"/>
                <a:cs typeface="Arial"/>
              </a:rPr>
              <a:t>m</a:t>
            </a:r>
            <a:r>
              <a:rPr sz="1582" dirty="0">
                <a:solidFill>
                  <a:srgbClr val="192450"/>
                </a:solidFill>
                <a:latin typeface="Arial"/>
                <a:cs typeface="Arial"/>
              </a:rPr>
              <a:t>ode:</a:t>
            </a:r>
            <a:endParaRPr sz="1582">
              <a:latin typeface="Arial"/>
              <a:cs typeface="Arial"/>
            </a:endParaRPr>
          </a:p>
          <a:p>
            <a:pPr marL="668419" indent="-323078">
              <a:spcBef>
                <a:spcPts val="406"/>
              </a:spcBef>
              <a:buClr>
                <a:srgbClr val="192450"/>
              </a:buClr>
              <a:buFont typeface="Arial"/>
              <a:buAutoNum type="arabicPeriod"/>
              <a:tabLst>
                <a:tab pos="668962" algn="l"/>
              </a:tabLst>
            </a:pPr>
            <a:r>
              <a:rPr sz="1411" spc="-26" dirty="0">
                <a:solidFill>
                  <a:srgbClr val="37A9DB"/>
                </a:solidFill>
                <a:latin typeface="Arial"/>
                <a:cs typeface="Arial"/>
              </a:rPr>
              <a:t>W</a:t>
            </a:r>
            <a:r>
              <a:rPr sz="1411" dirty="0">
                <a:solidFill>
                  <a:srgbClr val="37A9DB"/>
                </a:solidFill>
                <a:latin typeface="Arial"/>
                <a:cs typeface="Arial"/>
              </a:rPr>
              <a:t>a</a:t>
            </a:r>
            <a:r>
              <a:rPr sz="1411" spc="-9" dirty="0">
                <a:solidFill>
                  <a:srgbClr val="37A9DB"/>
                </a:solidFill>
                <a:latin typeface="Arial"/>
                <a:cs typeface="Arial"/>
              </a:rPr>
              <a:t>k</a:t>
            </a:r>
            <a:r>
              <a:rPr sz="1411" dirty="0">
                <a:solidFill>
                  <a:srgbClr val="37A9DB"/>
                </a:solidFill>
                <a:latin typeface="Arial"/>
                <a:cs typeface="Arial"/>
              </a:rPr>
              <a:t>e</a:t>
            </a:r>
            <a:r>
              <a:rPr sz="1411" spc="9" dirty="0">
                <a:solidFill>
                  <a:srgbClr val="37A9DB"/>
                </a:solidFill>
                <a:latin typeface="Times New Roman"/>
                <a:cs typeface="Times New Roman"/>
              </a:rPr>
              <a:t> </a:t>
            </a:r>
            <a:r>
              <a:rPr sz="1411" dirty="0">
                <a:solidFill>
                  <a:srgbClr val="37A9DB"/>
                </a:solidFill>
                <a:latin typeface="Arial"/>
                <a:cs typeface="Arial"/>
              </a:rPr>
              <a:t>up</a:t>
            </a:r>
            <a:r>
              <a:rPr sz="1411" spc="21" dirty="0">
                <a:solidFill>
                  <a:srgbClr val="37A9DB"/>
                </a:solidFill>
                <a:latin typeface="Times New Roman"/>
                <a:cs typeface="Times New Roman"/>
              </a:rPr>
              <a:t> </a:t>
            </a:r>
            <a:r>
              <a:rPr sz="1411" dirty="0">
                <a:solidFill>
                  <a:srgbClr val="37A9DB"/>
                </a:solidFill>
                <a:latin typeface="Arial"/>
                <a:cs typeface="Arial"/>
              </a:rPr>
              <a:t>e</a:t>
            </a:r>
            <a:r>
              <a:rPr sz="1411" spc="-21" dirty="0">
                <a:solidFill>
                  <a:srgbClr val="37A9DB"/>
                </a:solidFill>
                <a:latin typeface="Arial"/>
                <a:cs typeface="Arial"/>
              </a:rPr>
              <a:t>v</a:t>
            </a:r>
            <a:r>
              <a:rPr sz="1411" dirty="0">
                <a:solidFill>
                  <a:srgbClr val="37A9DB"/>
                </a:solidFill>
                <a:latin typeface="Arial"/>
                <a:cs typeface="Arial"/>
              </a:rPr>
              <a:t>ery</a:t>
            </a:r>
            <a:r>
              <a:rPr sz="1411" spc="47" dirty="0">
                <a:solidFill>
                  <a:srgbClr val="37A9DB"/>
                </a:solidFill>
                <a:latin typeface="Times New Roman"/>
                <a:cs typeface="Times New Roman"/>
              </a:rPr>
              <a:t> </a:t>
            </a:r>
            <a:r>
              <a:rPr sz="1411" dirty="0">
                <a:solidFill>
                  <a:srgbClr val="37A9DB"/>
                </a:solidFill>
                <a:latin typeface="Arial"/>
                <a:cs typeface="Arial"/>
              </a:rPr>
              <a:t>n.</a:t>
            </a:r>
            <a:r>
              <a:rPr sz="1411" spc="30" dirty="0">
                <a:solidFill>
                  <a:srgbClr val="37A9DB"/>
                </a:solidFill>
                <a:latin typeface="Times New Roman"/>
                <a:cs typeface="Times New Roman"/>
              </a:rPr>
              <a:t> </a:t>
            </a:r>
            <a:r>
              <a:rPr sz="1411" dirty="0">
                <a:solidFill>
                  <a:srgbClr val="37A9DB"/>
                </a:solidFill>
                <a:latin typeface="Arial"/>
                <a:cs typeface="Arial"/>
              </a:rPr>
              <a:t>beacon</a:t>
            </a:r>
            <a:r>
              <a:rPr sz="1411" spc="21" dirty="0">
                <a:solidFill>
                  <a:srgbClr val="37A9DB"/>
                </a:solidFill>
                <a:latin typeface="Times New Roman"/>
                <a:cs typeface="Times New Roman"/>
              </a:rPr>
              <a:t> </a:t>
            </a:r>
            <a:r>
              <a:rPr sz="1411" dirty="0">
                <a:solidFill>
                  <a:srgbClr val="37A9DB"/>
                </a:solidFill>
                <a:latin typeface="Arial"/>
                <a:cs typeface="Arial"/>
              </a:rPr>
              <a:t>(</a:t>
            </a:r>
            <a:r>
              <a:rPr sz="1411" spc="4" dirty="0">
                <a:solidFill>
                  <a:srgbClr val="37A9DB"/>
                </a:solidFill>
                <a:latin typeface="Arial"/>
                <a:cs typeface="Arial"/>
              </a:rPr>
              <a:t>s</a:t>
            </a:r>
            <a:r>
              <a:rPr sz="1411" dirty="0">
                <a:solidFill>
                  <a:srgbClr val="37A9DB"/>
                </a:solidFill>
                <a:latin typeface="Arial"/>
                <a:cs typeface="Arial"/>
              </a:rPr>
              <a:t>pec</a:t>
            </a:r>
            <a:r>
              <a:rPr sz="1411" spc="-4" dirty="0">
                <a:solidFill>
                  <a:srgbClr val="37A9DB"/>
                </a:solidFill>
                <a:latin typeface="Arial"/>
                <a:cs typeface="Arial"/>
              </a:rPr>
              <a:t>i</a:t>
            </a:r>
            <a:r>
              <a:rPr sz="1411" dirty="0">
                <a:solidFill>
                  <a:srgbClr val="37A9DB"/>
                </a:solidFill>
                <a:latin typeface="Arial"/>
                <a:cs typeface="Arial"/>
              </a:rPr>
              <a:t>f</a:t>
            </a:r>
            <a:r>
              <a:rPr sz="1411" spc="-4" dirty="0">
                <a:solidFill>
                  <a:srgbClr val="37A9DB"/>
                </a:solidFill>
                <a:latin typeface="Arial"/>
                <a:cs typeface="Arial"/>
              </a:rPr>
              <a:t>i</a:t>
            </a:r>
            <a:r>
              <a:rPr sz="1411" spc="4" dirty="0">
                <a:solidFill>
                  <a:srgbClr val="37A9DB"/>
                </a:solidFill>
                <a:latin typeface="Arial"/>
                <a:cs typeface="Arial"/>
              </a:rPr>
              <a:t>e</a:t>
            </a:r>
            <a:r>
              <a:rPr sz="1411" dirty="0">
                <a:solidFill>
                  <a:srgbClr val="37A9DB"/>
                </a:solidFill>
                <a:latin typeface="Arial"/>
                <a:cs typeface="Arial"/>
              </a:rPr>
              <a:t>d</a:t>
            </a:r>
            <a:r>
              <a:rPr sz="1411" dirty="0">
                <a:solidFill>
                  <a:srgbClr val="37A9DB"/>
                </a:solidFill>
                <a:latin typeface="Times New Roman"/>
                <a:cs typeface="Times New Roman"/>
              </a:rPr>
              <a:t> </a:t>
            </a:r>
            <a:r>
              <a:rPr sz="1411" spc="-4" dirty="0">
                <a:solidFill>
                  <a:srgbClr val="37A9DB"/>
                </a:solidFill>
                <a:latin typeface="Arial"/>
                <a:cs typeface="Arial"/>
              </a:rPr>
              <a:t>i</a:t>
            </a:r>
            <a:r>
              <a:rPr sz="1411" dirty="0">
                <a:solidFill>
                  <a:srgbClr val="37A9DB"/>
                </a:solidFill>
                <a:latin typeface="Arial"/>
                <a:cs typeface="Arial"/>
              </a:rPr>
              <a:t>n</a:t>
            </a:r>
            <a:r>
              <a:rPr sz="1411" spc="43" dirty="0">
                <a:solidFill>
                  <a:srgbClr val="37A9DB"/>
                </a:solidFill>
                <a:latin typeface="Times New Roman"/>
                <a:cs typeface="Times New Roman"/>
              </a:rPr>
              <a:t> </a:t>
            </a:r>
            <a:r>
              <a:rPr sz="1411" dirty="0">
                <a:solidFill>
                  <a:srgbClr val="37A9DB"/>
                </a:solidFill>
                <a:latin typeface="Arial"/>
                <a:cs typeface="Arial"/>
              </a:rPr>
              <a:t>the</a:t>
            </a:r>
            <a:r>
              <a:rPr sz="1411" spc="60" dirty="0">
                <a:solidFill>
                  <a:srgbClr val="37A9DB"/>
                </a:solidFill>
                <a:latin typeface="Times New Roman"/>
                <a:cs typeface="Times New Roman"/>
              </a:rPr>
              <a:t> </a:t>
            </a:r>
            <a:r>
              <a:rPr sz="1411" spc="-17" dirty="0">
                <a:solidFill>
                  <a:srgbClr val="37A9DB"/>
                </a:solidFill>
                <a:latin typeface="Arial"/>
                <a:cs typeface="Arial"/>
              </a:rPr>
              <a:t>w</a:t>
            </a:r>
            <a:r>
              <a:rPr sz="1411" spc="-4" dirty="0">
                <a:solidFill>
                  <a:srgbClr val="37A9DB"/>
                </a:solidFill>
                <a:latin typeface="Arial"/>
                <a:cs typeface="Arial"/>
              </a:rPr>
              <a:t>i</a:t>
            </a:r>
            <a:r>
              <a:rPr sz="1411" dirty="0">
                <a:solidFill>
                  <a:srgbClr val="37A9DB"/>
                </a:solidFill>
                <a:latin typeface="Arial"/>
                <a:cs typeface="Arial"/>
              </a:rPr>
              <a:t>f</a:t>
            </a:r>
            <a:r>
              <a:rPr sz="1411" spc="-4" dirty="0">
                <a:solidFill>
                  <a:srgbClr val="37A9DB"/>
                </a:solidFill>
                <a:latin typeface="Arial"/>
                <a:cs typeface="Arial"/>
              </a:rPr>
              <a:t>i</a:t>
            </a:r>
            <a:r>
              <a:rPr sz="1411" spc="4" dirty="0">
                <a:solidFill>
                  <a:srgbClr val="37A9DB"/>
                </a:solidFill>
                <a:latin typeface="Arial"/>
                <a:cs typeface="Arial"/>
              </a:rPr>
              <a:t>_</a:t>
            </a:r>
            <a:r>
              <a:rPr sz="1411" dirty="0">
                <a:solidFill>
                  <a:srgbClr val="37A9DB"/>
                </a:solidFill>
                <a:latin typeface="Arial"/>
                <a:cs typeface="Arial"/>
              </a:rPr>
              <a:t>beacon_</a:t>
            </a:r>
            <a:r>
              <a:rPr sz="1411" spc="-17" dirty="0">
                <a:solidFill>
                  <a:srgbClr val="37A9DB"/>
                </a:solidFill>
                <a:latin typeface="Arial"/>
                <a:cs typeface="Arial"/>
              </a:rPr>
              <a:t>w</a:t>
            </a:r>
            <a:r>
              <a:rPr sz="1411" dirty="0">
                <a:solidFill>
                  <a:srgbClr val="37A9DB"/>
                </a:solidFill>
                <a:latin typeface="Arial"/>
                <a:cs typeface="Arial"/>
              </a:rPr>
              <a:t>akeup</a:t>
            </a:r>
            <a:r>
              <a:rPr sz="1411" dirty="0">
                <a:solidFill>
                  <a:srgbClr val="37A9DB"/>
                </a:solidFill>
                <a:latin typeface="Times New Roman"/>
                <a:cs typeface="Times New Roman"/>
              </a:rPr>
              <a:t> </a:t>
            </a:r>
            <a:r>
              <a:rPr sz="1411" spc="97" dirty="0">
                <a:solidFill>
                  <a:srgbClr val="37A9DB"/>
                </a:solidFill>
                <a:latin typeface="Times New Roman"/>
                <a:cs typeface="Times New Roman"/>
              </a:rPr>
              <a:t> </a:t>
            </a:r>
            <a:r>
              <a:rPr sz="1411" spc="-21" dirty="0">
                <a:solidFill>
                  <a:srgbClr val="37A9DB"/>
                </a:solidFill>
                <a:latin typeface="Arial"/>
                <a:cs typeface="Arial"/>
              </a:rPr>
              <a:t>v</a:t>
            </a:r>
            <a:r>
              <a:rPr sz="1411" dirty="0">
                <a:solidFill>
                  <a:srgbClr val="37A9DB"/>
                </a:solidFill>
                <a:latin typeface="Arial"/>
                <a:cs typeface="Arial"/>
              </a:rPr>
              <a:t>ariab</a:t>
            </a:r>
            <a:r>
              <a:rPr sz="1411" spc="-4" dirty="0">
                <a:solidFill>
                  <a:srgbClr val="37A9DB"/>
                </a:solidFill>
                <a:latin typeface="Arial"/>
                <a:cs typeface="Arial"/>
              </a:rPr>
              <a:t>l</a:t>
            </a:r>
            <a:r>
              <a:rPr sz="1411" spc="4" dirty="0">
                <a:solidFill>
                  <a:srgbClr val="37A9DB"/>
                </a:solidFill>
                <a:latin typeface="Arial"/>
                <a:cs typeface="Arial"/>
              </a:rPr>
              <a:t>e</a:t>
            </a:r>
            <a:r>
              <a:rPr sz="1411" dirty="0">
                <a:solidFill>
                  <a:srgbClr val="37A9DB"/>
                </a:solidFill>
                <a:latin typeface="Arial"/>
                <a:cs typeface="Arial"/>
              </a:rPr>
              <a:t>)</a:t>
            </a:r>
            <a:endParaRPr sz="1411">
              <a:latin typeface="Arial"/>
              <a:cs typeface="Arial"/>
            </a:endParaRPr>
          </a:p>
          <a:p>
            <a:pPr marL="860637" lvl="1" indent="-167783">
              <a:spcBef>
                <a:spcPts val="445"/>
              </a:spcBef>
              <a:buClr>
                <a:srgbClr val="9C9E9F"/>
              </a:buClr>
              <a:buFont typeface="Arial"/>
              <a:buChar char="•"/>
              <a:tabLst>
                <a:tab pos="861180" algn="l"/>
              </a:tabLst>
            </a:pPr>
            <a:r>
              <a:rPr sz="1197" spc="-56" dirty="0">
                <a:solidFill>
                  <a:srgbClr val="9C9E9F"/>
                </a:solidFill>
                <a:latin typeface="Arial"/>
                <a:cs typeface="Arial"/>
              </a:rPr>
              <a:t>T</a:t>
            </a:r>
            <a:r>
              <a:rPr sz="1197" spc="-9" dirty="0">
                <a:solidFill>
                  <a:srgbClr val="9C9E9F"/>
                </a:solidFill>
                <a:latin typeface="Arial"/>
                <a:cs typeface="Arial"/>
              </a:rPr>
              <a:t>y</a:t>
            </a:r>
            <a:r>
              <a:rPr sz="1197" spc="9" dirty="0">
                <a:solidFill>
                  <a:srgbClr val="9C9E9F"/>
                </a:solidFill>
                <a:latin typeface="Arial"/>
                <a:cs typeface="Arial"/>
              </a:rPr>
              <a:t>p</a:t>
            </a:r>
            <a:r>
              <a:rPr sz="1197" spc="13" dirty="0">
                <a:solidFill>
                  <a:srgbClr val="9C9E9F"/>
                </a:solidFill>
                <a:latin typeface="Arial"/>
                <a:cs typeface="Arial"/>
              </a:rPr>
              <a:t>e</a:t>
            </a:r>
            <a:r>
              <a:rPr sz="1197" spc="60" dirty="0">
                <a:solidFill>
                  <a:srgbClr val="9C9E9F"/>
                </a:solidFill>
                <a:latin typeface="Times New Roman"/>
                <a:cs typeface="Times New Roman"/>
              </a:rPr>
              <a:t> </a:t>
            </a:r>
            <a:r>
              <a:rPr sz="1197" b="1" dirty="0">
                <a:solidFill>
                  <a:srgbClr val="9C9E9F"/>
                </a:solidFill>
                <a:latin typeface="Arial"/>
                <a:cs typeface="Arial"/>
              </a:rPr>
              <a:t>at+s.scfg=</a:t>
            </a:r>
            <a:r>
              <a:rPr sz="1197" b="1" spc="21" dirty="0">
                <a:solidFill>
                  <a:srgbClr val="9C9E9F"/>
                </a:solidFill>
                <a:latin typeface="Arial"/>
                <a:cs typeface="Arial"/>
              </a:rPr>
              <a:t>w</a:t>
            </a:r>
            <a:r>
              <a:rPr sz="1197" b="1" dirty="0">
                <a:solidFill>
                  <a:srgbClr val="9C9E9F"/>
                </a:solidFill>
                <a:latin typeface="Arial"/>
                <a:cs typeface="Arial"/>
              </a:rPr>
              <a:t>if</a:t>
            </a:r>
            <a:r>
              <a:rPr sz="1197" b="1" spc="-4" dirty="0">
                <a:solidFill>
                  <a:srgbClr val="9C9E9F"/>
                </a:solidFill>
                <a:latin typeface="Arial"/>
                <a:cs typeface="Arial"/>
              </a:rPr>
              <a:t>i</a:t>
            </a:r>
            <a:r>
              <a:rPr sz="1197" b="1" spc="13" dirty="0">
                <a:solidFill>
                  <a:srgbClr val="9C9E9F"/>
                </a:solidFill>
                <a:latin typeface="Arial"/>
                <a:cs typeface="Arial"/>
              </a:rPr>
              <a:t>_</a:t>
            </a:r>
            <a:r>
              <a:rPr sz="1197" b="1" spc="4" dirty="0">
                <a:solidFill>
                  <a:srgbClr val="9C9E9F"/>
                </a:solidFill>
                <a:latin typeface="Arial"/>
                <a:cs typeface="Arial"/>
              </a:rPr>
              <a:t>list</a:t>
            </a:r>
            <a:r>
              <a:rPr sz="1197" b="1" spc="21" dirty="0">
                <a:solidFill>
                  <a:srgbClr val="9C9E9F"/>
                </a:solidFill>
                <a:latin typeface="Arial"/>
                <a:cs typeface="Arial"/>
              </a:rPr>
              <a:t>e</a:t>
            </a:r>
            <a:r>
              <a:rPr sz="1197" b="1" dirty="0">
                <a:solidFill>
                  <a:srgbClr val="9C9E9F"/>
                </a:solidFill>
                <a:latin typeface="Arial"/>
                <a:cs typeface="Arial"/>
              </a:rPr>
              <a:t>n</a:t>
            </a:r>
            <a:r>
              <a:rPr sz="1197" b="1" spc="13" dirty="0">
                <a:solidFill>
                  <a:srgbClr val="9C9E9F"/>
                </a:solidFill>
                <a:latin typeface="Arial"/>
                <a:cs typeface="Arial"/>
              </a:rPr>
              <a:t>_</a:t>
            </a:r>
            <a:r>
              <a:rPr sz="1197" b="1" spc="9" dirty="0">
                <a:solidFill>
                  <a:srgbClr val="9C9E9F"/>
                </a:solidFill>
                <a:latin typeface="Arial"/>
                <a:cs typeface="Arial"/>
              </a:rPr>
              <a:t>i</a:t>
            </a:r>
            <a:r>
              <a:rPr sz="1197" b="1" spc="4" dirty="0">
                <a:solidFill>
                  <a:srgbClr val="9C9E9F"/>
                </a:solidFill>
                <a:latin typeface="Arial"/>
                <a:cs typeface="Arial"/>
              </a:rPr>
              <a:t>n</a:t>
            </a:r>
            <a:r>
              <a:rPr sz="1197" b="1" spc="9" dirty="0">
                <a:solidFill>
                  <a:srgbClr val="9C9E9F"/>
                </a:solidFill>
                <a:latin typeface="Arial"/>
                <a:cs typeface="Arial"/>
              </a:rPr>
              <a:t>te</a:t>
            </a:r>
            <a:r>
              <a:rPr sz="1197" b="1" spc="17" dirty="0">
                <a:solidFill>
                  <a:srgbClr val="9C9E9F"/>
                </a:solidFill>
                <a:latin typeface="Arial"/>
                <a:cs typeface="Arial"/>
              </a:rPr>
              <a:t>r</a:t>
            </a:r>
            <a:r>
              <a:rPr sz="1197" b="1" dirty="0">
                <a:solidFill>
                  <a:srgbClr val="9C9E9F"/>
                </a:solidFill>
                <a:latin typeface="Arial"/>
                <a:cs typeface="Arial"/>
              </a:rPr>
              <a:t>va</a:t>
            </a:r>
            <a:r>
              <a:rPr sz="1197" b="1" spc="9" dirty="0">
                <a:solidFill>
                  <a:srgbClr val="9C9E9F"/>
                </a:solidFill>
                <a:latin typeface="Arial"/>
                <a:cs typeface="Arial"/>
              </a:rPr>
              <a:t>l</a:t>
            </a:r>
            <a:r>
              <a:rPr sz="1197" b="1" spc="4" dirty="0">
                <a:solidFill>
                  <a:srgbClr val="9C9E9F"/>
                </a:solidFill>
                <a:latin typeface="Arial"/>
                <a:cs typeface="Arial"/>
              </a:rPr>
              <a:t>,0</a:t>
            </a:r>
            <a:endParaRPr sz="1197">
              <a:latin typeface="Arial"/>
              <a:cs typeface="Arial"/>
            </a:endParaRPr>
          </a:p>
          <a:p>
            <a:pPr marL="860637" lvl="1" indent="-167783">
              <a:spcBef>
                <a:spcPts val="167"/>
              </a:spcBef>
              <a:buClr>
                <a:srgbClr val="9C9E9F"/>
              </a:buClr>
              <a:buFont typeface="Arial"/>
              <a:buChar char="•"/>
              <a:tabLst>
                <a:tab pos="861180" algn="l"/>
              </a:tabLst>
            </a:pPr>
            <a:r>
              <a:rPr sz="1197" spc="-56" dirty="0">
                <a:solidFill>
                  <a:srgbClr val="9C9E9F"/>
                </a:solidFill>
                <a:latin typeface="Arial"/>
                <a:cs typeface="Arial"/>
              </a:rPr>
              <a:t>T</a:t>
            </a:r>
            <a:r>
              <a:rPr sz="1197" spc="-9" dirty="0">
                <a:solidFill>
                  <a:srgbClr val="9C9E9F"/>
                </a:solidFill>
                <a:latin typeface="Arial"/>
                <a:cs typeface="Arial"/>
              </a:rPr>
              <a:t>y</a:t>
            </a:r>
            <a:r>
              <a:rPr sz="1197" spc="9" dirty="0">
                <a:solidFill>
                  <a:srgbClr val="9C9E9F"/>
                </a:solidFill>
                <a:latin typeface="Arial"/>
                <a:cs typeface="Arial"/>
              </a:rPr>
              <a:t>p</a:t>
            </a:r>
            <a:r>
              <a:rPr sz="1197" spc="13" dirty="0">
                <a:solidFill>
                  <a:srgbClr val="9C9E9F"/>
                </a:solidFill>
                <a:latin typeface="Arial"/>
                <a:cs typeface="Arial"/>
              </a:rPr>
              <a:t>e</a:t>
            </a:r>
            <a:r>
              <a:rPr sz="1197" spc="60" dirty="0">
                <a:solidFill>
                  <a:srgbClr val="9C9E9F"/>
                </a:solidFill>
                <a:latin typeface="Times New Roman"/>
                <a:cs typeface="Times New Roman"/>
              </a:rPr>
              <a:t> </a:t>
            </a:r>
            <a:r>
              <a:rPr sz="1197" b="1" dirty="0">
                <a:solidFill>
                  <a:srgbClr val="9C9E9F"/>
                </a:solidFill>
                <a:latin typeface="Arial"/>
                <a:cs typeface="Arial"/>
              </a:rPr>
              <a:t>at+s.scfg=</a:t>
            </a:r>
            <a:r>
              <a:rPr sz="1197" b="1" spc="21" dirty="0">
                <a:solidFill>
                  <a:srgbClr val="9C9E9F"/>
                </a:solidFill>
                <a:latin typeface="Arial"/>
                <a:cs typeface="Arial"/>
              </a:rPr>
              <a:t>w</a:t>
            </a:r>
            <a:r>
              <a:rPr sz="1197" b="1" dirty="0">
                <a:solidFill>
                  <a:srgbClr val="9C9E9F"/>
                </a:solidFill>
                <a:latin typeface="Arial"/>
                <a:cs typeface="Arial"/>
              </a:rPr>
              <a:t>if</a:t>
            </a:r>
            <a:r>
              <a:rPr sz="1197" b="1" spc="-4" dirty="0">
                <a:solidFill>
                  <a:srgbClr val="9C9E9F"/>
                </a:solidFill>
                <a:latin typeface="Arial"/>
                <a:cs typeface="Arial"/>
              </a:rPr>
              <a:t>i</a:t>
            </a:r>
            <a:r>
              <a:rPr sz="1197" b="1" spc="13" dirty="0">
                <a:solidFill>
                  <a:srgbClr val="9C9E9F"/>
                </a:solidFill>
                <a:latin typeface="Arial"/>
                <a:cs typeface="Arial"/>
              </a:rPr>
              <a:t>_</a:t>
            </a:r>
            <a:r>
              <a:rPr sz="1197" b="1" spc="4" dirty="0">
                <a:solidFill>
                  <a:srgbClr val="9C9E9F"/>
                </a:solidFill>
                <a:latin typeface="Arial"/>
                <a:cs typeface="Arial"/>
              </a:rPr>
              <a:t>b</a:t>
            </a:r>
            <a:r>
              <a:rPr sz="1197" b="1" spc="9" dirty="0">
                <a:solidFill>
                  <a:srgbClr val="9C9E9F"/>
                </a:solidFill>
                <a:latin typeface="Arial"/>
                <a:cs typeface="Arial"/>
              </a:rPr>
              <a:t>ea</a:t>
            </a:r>
            <a:r>
              <a:rPr sz="1197" b="1" spc="17" dirty="0">
                <a:solidFill>
                  <a:srgbClr val="9C9E9F"/>
                </a:solidFill>
                <a:latin typeface="Arial"/>
                <a:cs typeface="Arial"/>
              </a:rPr>
              <a:t>c</a:t>
            </a:r>
            <a:r>
              <a:rPr sz="1197" b="1" spc="4" dirty="0">
                <a:solidFill>
                  <a:srgbClr val="9C9E9F"/>
                </a:solidFill>
                <a:latin typeface="Arial"/>
                <a:cs typeface="Arial"/>
              </a:rPr>
              <a:t>o</a:t>
            </a:r>
            <a:r>
              <a:rPr sz="1197" b="1" spc="13" dirty="0">
                <a:solidFill>
                  <a:srgbClr val="9C9E9F"/>
                </a:solidFill>
                <a:latin typeface="Arial"/>
                <a:cs typeface="Arial"/>
              </a:rPr>
              <a:t>n_</a:t>
            </a:r>
            <a:r>
              <a:rPr sz="1197" b="1" spc="21" dirty="0">
                <a:solidFill>
                  <a:srgbClr val="9C9E9F"/>
                </a:solidFill>
                <a:latin typeface="Arial"/>
                <a:cs typeface="Arial"/>
              </a:rPr>
              <a:t>w</a:t>
            </a:r>
            <a:r>
              <a:rPr sz="1197" b="1" spc="9" dirty="0">
                <a:solidFill>
                  <a:srgbClr val="9C9E9F"/>
                </a:solidFill>
                <a:latin typeface="Arial"/>
                <a:cs typeface="Arial"/>
              </a:rPr>
              <a:t>ake</a:t>
            </a:r>
            <a:r>
              <a:rPr sz="1197" b="1" spc="21" dirty="0">
                <a:solidFill>
                  <a:srgbClr val="9C9E9F"/>
                </a:solidFill>
                <a:latin typeface="Arial"/>
                <a:cs typeface="Arial"/>
              </a:rPr>
              <a:t>u</a:t>
            </a:r>
            <a:r>
              <a:rPr sz="1197" b="1" spc="4" dirty="0">
                <a:solidFill>
                  <a:srgbClr val="9C9E9F"/>
                </a:solidFill>
                <a:latin typeface="Arial"/>
                <a:cs typeface="Arial"/>
              </a:rPr>
              <a:t>p,1</a:t>
            </a:r>
            <a:endParaRPr sz="1197">
              <a:latin typeface="Arial"/>
              <a:cs typeface="Arial"/>
            </a:endParaRPr>
          </a:p>
          <a:p>
            <a:pPr marR="19548" algn="ctr">
              <a:spcBef>
                <a:spcPts val="167"/>
              </a:spcBef>
            </a:pPr>
            <a:r>
              <a:rPr sz="1197" b="1" spc="4" dirty="0">
                <a:solidFill>
                  <a:srgbClr val="19497D"/>
                </a:solidFill>
                <a:latin typeface="Arial"/>
                <a:cs typeface="Arial"/>
              </a:rPr>
              <a:t>O</a:t>
            </a:r>
            <a:r>
              <a:rPr sz="1197" b="1" spc="17" dirty="0">
                <a:solidFill>
                  <a:srgbClr val="19497D"/>
                </a:solidFill>
                <a:latin typeface="Arial"/>
                <a:cs typeface="Arial"/>
              </a:rPr>
              <a:t>R</a:t>
            </a:r>
            <a:endParaRPr sz="1197">
              <a:latin typeface="Arial"/>
              <a:cs typeface="Arial"/>
            </a:endParaRPr>
          </a:p>
          <a:p>
            <a:pPr marL="668419" marR="579369" indent="-323078">
              <a:lnSpc>
                <a:spcPts val="1522"/>
              </a:lnSpc>
              <a:spcBef>
                <a:spcPts val="316"/>
              </a:spcBef>
              <a:buClr>
                <a:srgbClr val="192450"/>
              </a:buClr>
              <a:buFont typeface="Arial"/>
              <a:buAutoNum type="arabicPeriod" startAt="2"/>
              <a:tabLst>
                <a:tab pos="668962" algn="l"/>
              </a:tabLst>
            </a:pPr>
            <a:r>
              <a:rPr sz="1411" spc="-26" dirty="0">
                <a:solidFill>
                  <a:srgbClr val="37A9DB"/>
                </a:solidFill>
                <a:latin typeface="Arial"/>
                <a:cs typeface="Arial"/>
              </a:rPr>
              <a:t>W</a:t>
            </a:r>
            <a:r>
              <a:rPr sz="1411" dirty="0">
                <a:solidFill>
                  <a:srgbClr val="37A9DB"/>
                </a:solidFill>
                <a:latin typeface="Arial"/>
                <a:cs typeface="Arial"/>
              </a:rPr>
              <a:t>a</a:t>
            </a:r>
            <a:r>
              <a:rPr sz="1411" spc="-9" dirty="0">
                <a:solidFill>
                  <a:srgbClr val="37A9DB"/>
                </a:solidFill>
                <a:latin typeface="Arial"/>
                <a:cs typeface="Arial"/>
              </a:rPr>
              <a:t>k</a:t>
            </a:r>
            <a:r>
              <a:rPr sz="1411" dirty="0">
                <a:solidFill>
                  <a:srgbClr val="37A9DB"/>
                </a:solidFill>
                <a:latin typeface="Arial"/>
                <a:cs typeface="Arial"/>
              </a:rPr>
              <a:t>e</a:t>
            </a:r>
            <a:r>
              <a:rPr sz="1411" spc="13" dirty="0">
                <a:solidFill>
                  <a:srgbClr val="37A9DB"/>
                </a:solidFill>
                <a:latin typeface="Times New Roman"/>
                <a:cs typeface="Times New Roman"/>
              </a:rPr>
              <a:t> </a:t>
            </a:r>
            <a:r>
              <a:rPr sz="1411" dirty="0">
                <a:solidFill>
                  <a:srgbClr val="37A9DB"/>
                </a:solidFill>
                <a:latin typeface="Arial"/>
                <a:cs typeface="Arial"/>
              </a:rPr>
              <a:t>up</a:t>
            </a:r>
            <a:r>
              <a:rPr sz="1411" spc="21" dirty="0">
                <a:solidFill>
                  <a:srgbClr val="37A9DB"/>
                </a:solidFill>
                <a:latin typeface="Times New Roman"/>
                <a:cs typeface="Times New Roman"/>
              </a:rPr>
              <a:t> </a:t>
            </a:r>
            <a:r>
              <a:rPr sz="1411" dirty="0">
                <a:solidFill>
                  <a:srgbClr val="37A9DB"/>
                </a:solidFill>
                <a:latin typeface="Arial"/>
                <a:cs typeface="Arial"/>
              </a:rPr>
              <a:t>e</a:t>
            </a:r>
            <a:r>
              <a:rPr sz="1411" spc="-17" dirty="0">
                <a:solidFill>
                  <a:srgbClr val="37A9DB"/>
                </a:solidFill>
                <a:latin typeface="Arial"/>
                <a:cs typeface="Arial"/>
              </a:rPr>
              <a:t>v</a:t>
            </a:r>
            <a:r>
              <a:rPr sz="1411" dirty="0">
                <a:solidFill>
                  <a:srgbClr val="37A9DB"/>
                </a:solidFill>
                <a:latin typeface="Arial"/>
                <a:cs typeface="Arial"/>
              </a:rPr>
              <a:t>ery</a:t>
            </a:r>
            <a:r>
              <a:rPr sz="1411" spc="51" dirty="0">
                <a:solidFill>
                  <a:srgbClr val="37A9DB"/>
                </a:solidFill>
                <a:latin typeface="Times New Roman"/>
                <a:cs typeface="Times New Roman"/>
              </a:rPr>
              <a:t> </a:t>
            </a:r>
            <a:r>
              <a:rPr sz="1411" dirty="0">
                <a:solidFill>
                  <a:srgbClr val="37A9DB"/>
                </a:solidFill>
                <a:latin typeface="Arial"/>
                <a:cs typeface="Arial"/>
              </a:rPr>
              <a:t>n.</a:t>
            </a:r>
            <a:r>
              <a:rPr sz="1411" spc="34" dirty="0">
                <a:solidFill>
                  <a:srgbClr val="37A9DB"/>
                </a:solidFill>
                <a:latin typeface="Times New Roman"/>
                <a:cs typeface="Times New Roman"/>
              </a:rPr>
              <a:t> </a:t>
            </a:r>
            <a:r>
              <a:rPr sz="1411" dirty="0">
                <a:solidFill>
                  <a:srgbClr val="37A9DB"/>
                </a:solidFill>
                <a:latin typeface="Arial"/>
                <a:cs typeface="Arial"/>
              </a:rPr>
              <a:t>bea</a:t>
            </a:r>
            <a:r>
              <a:rPr sz="1411" spc="4" dirty="0">
                <a:solidFill>
                  <a:srgbClr val="37A9DB"/>
                </a:solidFill>
                <a:latin typeface="Arial"/>
                <a:cs typeface="Arial"/>
              </a:rPr>
              <a:t>c</a:t>
            </a:r>
            <a:r>
              <a:rPr sz="1411" dirty="0">
                <a:solidFill>
                  <a:srgbClr val="37A9DB"/>
                </a:solidFill>
                <a:latin typeface="Arial"/>
                <a:cs typeface="Arial"/>
              </a:rPr>
              <a:t>on</a:t>
            </a:r>
            <a:r>
              <a:rPr sz="1411" spc="21" dirty="0">
                <a:solidFill>
                  <a:srgbClr val="37A9DB"/>
                </a:solidFill>
                <a:latin typeface="Times New Roman"/>
                <a:cs typeface="Times New Roman"/>
              </a:rPr>
              <a:t> </a:t>
            </a:r>
            <a:r>
              <a:rPr sz="1411" dirty="0">
                <a:solidFill>
                  <a:srgbClr val="37A9DB"/>
                </a:solidFill>
                <a:latin typeface="Arial"/>
                <a:cs typeface="Arial"/>
              </a:rPr>
              <a:t>adapti</a:t>
            </a:r>
            <a:r>
              <a:rPr sz="1411" spc="-17" dirty="0">
                <a:solidFill>
                  <a:srgbClr val="37A9DB"/>
                </a:solidFill>
                <a:latin typeface="Arial"/>
                <a:cs typeface="Arial"/>
              </a:rPr>
              <a:t>v</a:t>
            </a:r>
            <a:r>
              <a:rPr sz="1411" dirty="0">
                <a:solidFill>
                  <a:srgbClr val="37A9DB"/>
                </a:solidFill>
                <a:latin typeface="Arial"/>
                <a:cs typeface="Arial"/>
              </a:rPr>
              <a:t>e</a:t>
            </a:r>
            <a:r>
              <a:rPr sz="1411" spc="-4" dirty="0">
                <a:solidFill>
                  <a:srgbClr val="37A9DB"/>
                </a:solidFill>
                <a:latin typeface="Arial"/>
                <a:cs typeface="Arial"/>
              </a:rPr>
              <a:t>l</a:t>
            </a:r>
            <a:r>
              <a:rPr sz="1411" dirty="0">
                <a:solidFill>
                  <a:srgbClr val="37A9DB"/>
                </a:solidFill>
                <a:latin typeface="Arial"/>
                <a:cs typeface="Arial"/>
              </a:rPr>
              <a:t>y</a:t>
            </a:r>
            <a:r>
              <a:rPr sz="1411" spc="26" dirty="0">
                <a:solidFill>
                  <a:srgbClr val="37A9DB"/>
                </a:solidFill>
                <a:latin typeface="Times New Roman"/>
                <a:cs typeface="Times New Roman"/>
              </a:rPr>
              <a:t> </a:t>
            </a:r>
            <a:r>
              <a:rPr sz="1411" spc="34" dirty="0">
                <a:solidFill>
                  <a:srgbClr val="37A9DB"/>
                </a:solidFill>
                <a:latin typeface="Arial"/>
                <a:cs typeface="Arial"/>
              </a:rPr>
              <a:t>(</a:t>
            </a:r>
            <a:r>
              <a:rPr sz="1411" spc="4" dirty="0">
                <a:solidFill>
                  <a:srgbClr val="37A9DB"/>
                </a:solidFill>
                <a:latin typeface="Arial"/>
                <a:cs typeface="Arial"/>
              </a:rPr>
              <a:t>s</a:t>
            </a:r>
            <a:r>
              <a:rPr sz="1411" dirty="0">
                <a:solidFill>
                  <a:srgbClr val="37A9DB"/>
                </a:solidFill>
                <a:latin typeface="Arial"/>
                <a:cs typeface="Arial"/>
              </a:rPr>
              <a:t>pe</a:t>
            </a:r>
            <a:r>
              <a:rPr sz="1411" spc="4" dirty="0">
                <a:solidFill>
                  <a:srgbClr val="37A9DB"/>
                </a:solidFill>
                <a:latin typeface="Arial"/>
                <a:cs typeface="Arial"/>
              </a:rPr>
              <a:t>c</a:t>
            </a:r>
            <a:r>
              <a:rPr sz="1411" spc="-4" dirty="0">
                <a:solidFill>
                  <a:srgbClr val="37A9DB"/>
                </a:solidFill>
                <a:latin typeface="Arial"/>
                <a:cs typeface="Arial"/>
              </a:rPr>
              <a:t>i</a:t>
            </a:r>
            <a:r>
              <a:rPr sz="1411" spc="4" dirty="0">
                <a:solidFill>
                  <a:srgbClr val="37A9DB"/>
                </a:solidFill>
                <a:latin typeface="Arial"/>
                <a:cs typeface="Arial"/>
              </a:rPr>
              <a:t>f</a:t>
            </a:r>
            <a:r>
              <a:rPr sz="1411" spc="-4" dirty="0">
                <a:solidFill>
                  <a:srgbClr val="37A9DB"/>
                </a:solidFill>
                <a:latin typeface="Arial"/>
                <a:cs typeface="Arial"/>
              </a:rPr>
              <a:t>i</a:t>
            </a:r>
            <a:r>
              <a:rPr sz="1411" spc="4" dirty="0">
                <a:solidFill>
                  <a:srgbClr val="37A9DB"/>
                </a:solidFill>
                <a:latin typeface="Arial"/>
                <a:cs typeface="Arial"/>
              </a:rPr>
              <a:t>e</a:t>
            </a:r>
            <a:r>
              <a:rPr sz="1411" dirty="0">
                <a:solidFill>
                  <a:srgbClr val="37A9DB"/>
                </a:solidFill>
                <a:latin typeface="Arial"/>
                <a:cs typeface="Arial"/>
              </a:rPr>
              <a:t>d</a:t>
            </a:r>
            <a:r>
              <a:rPr sz="1411" spc="21" dirty="0">
                <a:solidFill>
                  <a:srgbClr val="37A9DB"/>
                </a:solidFill>
                <a:latin typeface="Times New Roman"/>
                <a:cs typeface="Times New Roman"/>
              </a:rPr>
              <a:t> </a:t>
            </a:r>
            <a:r>
              <a:rPr sz="1411" spc="-4" dirty="0">
                <a:solidFill>
                  <a:srgbClr val="37A9DB"/>
                </a:solidFill>
                <a:latin typeface="Arial"/>
                <a:cs typeface="Arial"/>
              </a:rPr>
              <a:t>i</a:t>
            </a:r>
            <a:r>
              <a:rPr sz="1411" dirty="0">
                <a:solidFill>
                  <a:srgbClr val="37A9DB"/>
                </a:solidFill>
                <a:latin typeface="Arial"/>
                <a:cs typeface="Arial"/>
              </a:rPr>
              <a:t>n</a:t>
            </a:r>
            <a:r>
              <a:rPr sz="1411" spc="47" dirty="0">
                <a:solidFill>
                  <a:srgbClr val="37A9DB"/>
                </a:solidFill>
                <a:latin typeface="Times New Roman"/>
                <a:cs typeface="Times New Roman"/>
              </a:rPr>
              <a:t> </a:t>
            </a:r>
            <a:r>
              <a:rPr sz="1411" spc="4" dirty="0">
                <a:solidFill>
                  <a:srgbClr val="37A9DB"/>
                </a:solidFill>
                <a:latin typeface="Arial"/>
                <a:cs typeface="Arial"/>
              </a:rPr>
              <a:t>t</a:t>
            </a:r>
            <a:r>
              <a:rPr sz="1411" dirty="0">
                <a:solidFill>
                  <a:srgbClr val="37A9DB"/>
                </a:solidFill>
                <a:latin typeface="Arial"/>
                <a:cs typeface="Arial"/>
              </a:rPr>
              <a:t>he</a:t>
            </a:r>
            <a:r>
              <a:rPr sz="1411" spc="30" dirty="0">
                <a:solidFill>
                  <a:srgbClr val="37A9DB"/>
                </a:solidFill>
                <a:latin typeface="Times New Roman"/>
                <a:cs typeface="Times New Roman"/>
              </a:rPr>
              <a:t> </a:t>
            </a:r>
            <a:r>
              <a:rPr sz="1411" spc="-17" dirty="0">
                <a:solidFill>
                  <a:srgbClr val="37A9DB"/>
                </a:solidFill>
                <a:latin typeface="Arial"/>
                <a:cs typeface="Arial"/>
              </a:rPr>
              <a:t>w</a:t>
            </a:r>
            <a:r>
              <a:rPr sz="1411" spc="-4" dirty="0">
                <a:solidFill>
                  <a:srgbClr val="37A9DB"/>
                </a:solidFill>
                <a:latin typeface="Arial"/>
                <a:cs typeface="Arial"/>
              </a:rPr>
              <a:t>i</a:t>
            </a:r>
            <a:r>
              <a:rPr sz="1411" spc="4" dirty="0">
                <a:solidFill>
                  <a:srgbClr val="37A9DB"/>
                </a:solidFill>
                <a:latin typeface="Arial"/>
                <a:cs typeface="Arial"/>
              </a:rPr>
              <a:t>f</a:t>
            </a:r>
            <a:r>
              <a:rPr sz="1411" spc="-4" dirty="0">
                <a:solidFill>
                  <a:srgbClr val="37A9DB"/>
                </a:solidFill>
                <a:latin typeface="Arial"/>
                <a:cs typeface="Arial"/>
              </a:rPr>
              <a:t>i</a:t>
            </a:r>
            <a:r>
              <a:rPr sz="1411" spc="4" dirty="0">
                <a:solidFill>
                  <a:srgbClr val="37A9DB"/>
                </a:solidFill>
                <a:latin typeface="Arial"/>
                <a:cs typeface="Arial"/>
              </a:rPr>
              <a:t>_</a:t>
            </a:r>
            <a:r>
              <a:rPr sz="1411" dirty="0">
                <a:solidFill>
                  <a:srgbClr val="37A9DB"/>
                </a:solidFill>
                <a:latin typeface="Arial"/>
                <a:cs typeface="Arial"/>
              </a:rPr>
              <a:t>be</a:t>
            </a:r>
            <a:r>
              <a:rPr sz="1411" spc="4" dirty="0">
                <a:solidFill>
                  <a:srgbClr val="37A9DB"/>
                </a:solidFill>
                <a:latin typeface="Arial"/>
                <a:cs typeface="Arial"/>
              </a:rPr>
              <a:t>ac</a:t>
            </a:r>
            <a:r>
              <a:rPr sz="1411" dirty="0">
                <a:solidFill>
                  <a:srgbClr val="37A9DB"/>
                </a:solidFill>
                <a:latin typeface="Arial"/>
                <a:cs typeface="Arial"/>
              </a:rPr>
              <a:t>on</a:t>
            </a:r>
            <a:r>
              <a:rPr sz="1411" spc="4" dirty="0">
                <a:solidFill>
                  <a:srgbClr val="37A9DB"/>
                </a:solidFill>
                <a:latin typeface="Arial"/>
                <a:cs typeface="Arial"/>
              </a:rPr>
              <a:t>_</a:t>
            </a:r>
            <a:r>
              <a:rPr sz="1411" spc="-17" dirty="0">
                <a:solidFill>
                  <a:srgbClr val="37A9DB"/>
                </a:solidFill>
                <a:latin typeface="Arial"/>
                <a:cs typeface="Arial"/>
              </a:rPr>
              <a:t>w</a:t>
            </a:r>
            <a:r>
              <a:rPr sz="1411" dirty="0">
                <a:solidFill>
                  <a:srgbClr val="37A9DB"/>
                </a:solidFill>
                <a:latin typeface="Arial"/>
                <a:cs typeface="Arial"/>
              </a:rPr>
              <a:t>a</a:t>
            </a:r>
            <a:r>
              <a:rPr sz="1411" spc="4" dirty="0">
                <a:solidFill>
                  <a:srgbClr val="37A9DB"/>
                </a:solidFill>
                <a:latin typeface="Arial"/>
                <a:cs typeface="Arial"/>
              </a:rPr>
              <a:t>k</a:t>
            </a:r>
            <a:r>
              <a:rPr sz="1411" dirty="0">
                <a:solidFill>
                  <a:srgbClr val="37A9DB"/>
                </a:solidFill>
                <a:latin typeface="Arial"/>
                <a:cs typeface="Arial"/>
              </a:rPr>
              <a:t>eup</a:t>
            </a:r>
            <a:r>
              <a:rPr sz="1411" dirty="0">
                <a:solidFill>
                  <a:srgbClr val="37A9DB"/>
                </a:solidFill>
                <a:latin typeface="Times New Roman"/>
                <a:cs typeface="Times New Roman"/>
              </a:rPr>
              <a:t> </a:t>
            </a:r>
            <a:r>
              <a:rPr sz="1411" spc="-17" dirty="0">
                <a:solidFill>
                  <a:srgbClr val="37A9DB"/>
                </a:solidFill>
                <a:latin typeface="Arial"/>
                <a:cs typeface="Arial"/>
              </a:rPr>
              <a:t>v</a:t>
            </a:r>
            <a:r>
              <a:rPr sz="1411" dirty="0">
                <a:solidFill>
                  <a:srgbClr val="37A9DB"/>
                </a:solidFill>
                <a:latin typeface="Arial"/>
                <a:cs typeface="Arial"/>
              </a:rPr>
              <a:t>ar</a:t>
            </a:r>
            <a:r>
              <a:rPr sz="1411" spc="4" dirty="0">
                <a:solidFill>
                  <a:srgbClr val="37A9DB"/>
                </a:solidFill>
                <a:latin typeface="Arial"/>
                <a:cs typeface="Arial"/>
              </a:rPr>
              <a:t>i</a:t>
            </a:r>
            <a:r>
              <a:rPr sz="1411" dirty="0">
                <a:solidFill>
                  <a:srgbClr val="37A9DB"/>
                </a:solidFill>
                <a:latin typeface="Arial"/>
                <a:cs typeface="Arial"/>
              </a:rPr>
              <a:t>ab</a:t>
            </a:r>
            <a:r>
              <a:rPr sz="1411" spc="-4" dirty="0">
                <a:solidFill>
                  <a:srgbClr val="37A9DB"/>
                </a:solidFill>
                <a:latin typeface="Arial"/>
                <a:cs typeface="Arial"/>
              </a:rPr>
              <a:t>l</a:t>
            </a:r>
            <a:r>
              <a:rPr sz="1411" spc="13" dirty="0">
                <a:solidFill>
                  <a:srgbClr val="37A9DB"/>
                </a:solidFill>
                <a:latin typeface="Arial"/>
                <a:cs typeface="Arial"/>
              </a:rPr>
              <a:t>e</a:t>
            </a:r>
            <a:r>
              <a:rPr sz="1411" dirty="0">
                <a:solidFill>
                  <a:srgbClr val="37A9DB"/>
                </a:solidFill>
                <a:latin typeface="Arial"/>
                <a:cs typeface="Arial"/>
              </a:rPr>
              <a:t>)</a:t>
            </a:r>
            <a:endParaRPr sz="1411">
              <a:latin typeface="Arial"/>
              <a:cs typeface="Arial"/>
            </a:endParaRPr>
          </a:p>
          <a:p>
            <a:pPr marL="860637" lvl="1" indent="-167783">
              <a:spcBef>
                <a:spcPts val="419"/>
              </a:spcBef>
              <a:buClr>
                <a:srgbClr val="9C9E9F"/>
              </a:buClr>
              <a:buFont typeface="Arial"/>
              <a:buChar char="•"/>
              <a:tabLst>
                <a:tab pos="861180" algn="l"/>
              </a:tabLst>
            </a:pPr>
            <a:r>
              <a:rPr sz="1197" spc="-56" dirty="0">
                <a:solidFill>
                  <a:srgbClr val="9C9E9F"/>
                </a:solidFill>
                <a:latin typeface="Arial"/>
                <a:cs typeface="Arial"/>
              </a:rPr>
              <a:t>T</a:t>
            </a:r>
            <a:r>
              <a:rPr sz="1197" spc="-9" dirty="0">
                <a:solidFill>
                  <a:srgbClr val="9C9E9F"/>
                </a:solidFill>
                <a:latin typeface="Arial"/>
                <a:cs typeface="Arial"/>
              </a:rPr>
              <a:t>y</a:t>
            </a:r>
            <a:r>
              <a:rPr sz="1197" spc="9" dirty="0">
                <a:solidFill>
                  <a:srgbClr val="9C9E9F"/>
                </a:solidFill>
                <a:latin typeface="Arial"/>
                <a:cs typeface="Arial"/>
              </a:rPr>
              <a:t>p</a:t>
            </a:r>
            <a:r>
              <a:rPr sz="1197" spc="13" dirty="0">
                <a:solidFill>
                  <a:srgbClr val="9C9E9F"/>
                </a:solidFill>
                <a:latin typeface="Arial"/>
                <a:cs typeface="Arial"/>
              </a:rPr>
              <a:t>e</a:t>
            </a:r>
            <a:r>
              <a:rPr sz="1197" spc="60" dirty="0">
                <a:solidFill>
                  <a:srgbClr val="9C9E9F"/>
                </a:solidFill>
                <a:latin typeface="Times New Roman"/>
                <a:cs typeface="Times New Roman"/>
              </a:rPr>
              <a:t> </a:t>
            </a:r>
            <a:r>
              <a:rPr sz="1197" b="1" dirty="0">
                <a:solidFill>
                  <a:srgbClr val="9C9E9F"/>
                </a:solidFill>
                <a:latin typeface="Arial"/>
                <a:cs typeface="Arial"/>
              </a:rPr>
              <a:t>at+s.scfg=</a:t>
            </a:r>
            <a:r>
              <a:rPr sz="1197" b="1" spc="21" dirty="0">
                <a:solidFill>
                  <a:srgbClr val="9C9E9F"/>
                </a:solidFill>
                <a:latin typeface="Arial"/>
                <a:cs typeface="Arial"/>
              </a:rPr>
              <a:t>w</a:t>
            </a:r>
            <a:r>
              <a:rPr sz="1197" b="1" dirty="0">
                <a:solidFill>
                  <a:srgbClr val="9C9E9F"/>
                </a:solidFill>
                <a:latin typeface="Arial"/>
                <a:cs typeface="Arial"/>
              </a:rPr>
              <a:t>if</a:t>
            </a:r>
            <a:r>
              <a:rPr sz="1197" b="1" spc="-4" dirty="0">
                <a:solidFill>
                  <a:srgbClr val="9C9E9F"/>
                </a:solidFill>
                <a:latin typeface="Arial"/>
                <a:cs typeface="Arial"/>
              </a:rPr>
              <a:t>i</a:t>
            </a:r>
            <a:r>
              <a:rPr sz="1197" b="1" spc="13" dirty="0">
                <a:solidFill>
                  <a:srgbClr val="9C9E9F"/>
                </a:solidFill>
                <a:latin typeface="Arial"/>
                <a:cs typeface="Arial"/>
              </a:rPr>
              <a:t>_</a:t>
            </a:r>
            <a:r>
              <a:rPr sz="1197" b="1" spc="4" dirty="0">
                <a:solidFill>
                  <a:srgbClr val="9C9E9F"/>
                </a:solidFill>
                <a:latin typeface="Arial"/>
                <a:cs typeface="Arial"/>
              </a:rPr>
              <a:t>list</a:t>
            </a:r>
            <a:r>
              <a:rPr sz="1197" b="1" spc="21" dirty="0">
                <a:solidFill>
                  <a:srgbClr val="9C9E9F"/>
                </a:solidFill>
                <a:latin typeface="Arial"/>
                <a:cs typeface="Arial"/>
              </a:rPr>
              <a:t>e</a:t>
            </a:r>
            <a:r>
              <a:rPr sz="1197" b="1" dirty="0">
                <a:solidFill>
                  <a:srgbClr val="9C9E9F"/>
                </a:solidFill>
                <a:latin typeface="Arial"/>
                <a:cs typeface="Arial"/>
              </a:rPr>
              <a:t>n</a:t>
            </a:r>
            <a:r>
              <a:rPr sz="1197" b="1" spc="13" dirty="0">
                <a:solidFill>
                  <a:srgbClr val="9C9E9F"/>
                </a:solidFill>
                <a:latin typeface="Arial"/>
                <a:cs typeface="Arial"/>
              </a:rPr>
              <a:t>_</a:t>
            </a:r>
            <a:r>
              <a:rPr sz="1197" b="1" spc="9" dirty="0">
                <a:solidFill>
                  <a:srgbClr val="9C9E9F"/>
                </a:solidFill>
                <a:latin typeface="Arial"/>
                <a:cs typeface="Arial"/>
              </a:rPr>
              <a:t>i</a:t>
            </a:r>
            <a:r>
              <a:rPr sz="1197" b="1" spc="4" dirty="0">
                <a:solidFill>
                  <a:srgbClr val="9C9E9F"/>
                </a:solidFill>
                <a:latin typeface="Arial"/>
                <a:cs typeface="Arial"/>
              </a:rPr>
              <a:t>n</a:t>
            </a:r>
            <a:r>
              <a:rPr sz="1197" b="1" spc="9" dirty="0">
                <a:solidFill>
                  <a:srgbClr val="9C9E9F"/>
                </a:solidFill>
                <a:latin typeface="Arial"/>
                <a:cs typeface="Arial"/>
              </a:rPr>
              <a:t>te</a:t>
            </a:r>
            <a:r>
              <a:rPr sz="1197" b="1" spc="17" dirty="0">
                <a:solidFill>
                  <a:srgbClr val="9C9E9F"/>
                </a:solidFill>
                <a:latin typeface="Arial"/>
                <a:cs typeface="Arial"/>
              </a:rPr>
              <a:t>r</a:t>
            </a:r>
            <a:r>
              <a:rPr sz="1197" b="1" dirty="0">
                <a:solidFill>
                  <a:srgbClr val="9C9E9F"/>
                </a:solidFill>
                <a:latin typeface="Arial"/>
                <a:cs typeface="Arial"/>
              </a:rPr>
              <a:t>va</a:t>
            </a:r>
            <a:r>
              <a:rPr sz="1197" b="1" spc="9" dirty="0">
                <a:solidFill>
                  <a:srgbClr val="9C9E9F"/>
                </a:solidFill>
                <a:latin typeface="Arial"/>
                <a:cs typeface="Arial"/>
              </a:rPr>
              <a:t>l</a:t>
            </a:r>
            <a:r>
              <a:rPr sz="1197" b="1" spc="4" dirty="0">
                <a:solidFill>
                  <a:srgbClr val="9C9E9F"/>
                </a:solidFill>
                <a:latin typeface="Arial"/>
                <a:cs typeface="Arial"/>
              </a:rPr>
              <a:t>,1</a:t>
            </a:r>
            <a:endParaRPr sz="1197">
              <a:latin typeface="Arial"/>
              <a:cs typeface="Arial"/>
            </a:endParaRPr>
          </a:p>
          <a:p>
            <a:pPr marL="860637" lvl="1" indent="-167783">
              <a:spcBef>
                <a:spcPts val="171"/>
              </a:spcBef>
              <a:buClr>
                <a:srgbClr val="9C9E9F"/>
              </a:buClr>
              <a:buFont typeface="Arial"/>
              <a:buChar char="•"/>
              <a:tabLst>
                <a:tab pos="861180" algn="l"/>
              </a:tabLst>
            </a:pPr>
            <a:r>
              <a:rPr sz="1197" spc="-56" dirty="0">
                <a:solidFill>
                  <a:srgbClr val="9C9E9F"/>
                </a:solidFill>
                <a:latin typeface="Arial"/>
                <a:cs typeface="Arial"/>
              </a:rPr>
              <a:t>T</a:t>
            </a:r>
            <a:r>
              <a:rPr sz="1197" spc="-9" dirty="0">
                <a:solidFill>
                  <a:srgbClr val="9C9E9F"/>
                </a:solidFill>
                <a:latin typeface="Arial"/>
                <a:cs typeface="Arial"/>
              </a:rPr>
              <a:t>y</a:t>
            </a:r>
            <a:r>
              <a:rPr sz="1197" spc="9" dirty="0">
                <a:solidFill>
                  <a:srgbClr val="9C9E9F"/>
                </a:solidFill>
                <a:latin typeface="Arial"/>
                <a:cs typeface="Arial"/>
              </a:rPr>
              <a:t>p</a:t>
            </a:r>
            <a:r>
              <a:rPr sz="1197" spc="13" dirty="0">
                <a:solidFill>
                  <a:srgbClr val="9C9E9F"/>
                </a:solidFill>
                <a:latin typeface="Arial"/>
                <a:cs typeface="Arial"/>
              </a:rPr>
              <a:t>e</a:t>
            </a:r>
            <a:r>
              <a:rPr sz="1197" spc="60" dirty="0">
                <a:solidFill>
                  <a:srgbClr val="9C9E9F"/>
                </a:solidFill>
                <a:latin typeface="Times New Roman"/>
                <a:cs typeface="Times New Roman"/>
              </a:rPr>
              <a:t> </a:t>
            </a:r>
            <a:r>
              <a:rPr sz="1197" b="1" dirty="0">
                <a:solidFill>
                  <a:srgbClr val="9C9E9F"/>
                </a:solidFill>
                <a:latin typeface="Arial"/>
                <a:cs typeface="Arial"/>
              </a:rPr>
              <a:t>at+s.scfg=</a:t>
            </a:r>
            <a:r>
              <a:rPr sz="1197" b="1" spc="21" dirty="0">
                <a:solidFill>
                  <a:srgbClr val="9C9E9F"/>
                </a:solidFill>
                <a:latin typeface="Arial"/>
                <a:cs typeface="Arial"/>
              </a:rPr>
              <a:t>w</a:t>
            </a:r>
            <a:r>
              <a:rPr sz="1197" b="1" dirty="0">
                <a:solidFill>
                  <a:srgbClr val="9C9E9F"/>
                </a:solidFill>
                <a:latin typeface="Arial"/>
                <a:cs typeface="Arial"/>
              </a:rPr>
              <a:t>if</a:t>
            </a:r>
            <a:r>
              <a:rPr sz="1197" b="1" spc="-4" dirty="0">
                <a:solidFill>
                  <a:srgbClr val="9C9E9F"/>
                </a:solidFill>
                <a:latin typeface="Arial"/>
                <a:cs typeface="Arial"/>
              </a:rPr>
              <a:t>i</a:t>
            </a:r>
            <a:r>
              <a:rPr sz="1197" b="1" spc="13" dirty="0">
                <a:solidFill>
                  <a:srgbClr val="9C9E9F"/>
                </a:solidFill>
                <a:latin typeface="Arial"/>
                <a:cs typeface="Arial"/>
              </a:rPr>
              <a:t>_</a:t>
            </a:r>
            <a:r>
              <a:rPr sz="1197" b="1" spc="4" dirty="0">
                <a:solidFill>
                  <a:srgbClr val="9C9E9F"/>
                </a:solidFill>
                <a:latin typeface="Arial"/>
                <a:cs typeface="Arial"/>
              </a:rPr>
              <a:t>b</a:t>
            </a:r>
            <a:r>
              <a:rPr sz="1197" b="1" spc="9" dirty="0">
                <a:solidFill>
                  <a:srgbClr val="9C9E9F"/>
                </a:solidFill>
                <a:latin typeface="Arial"/>
                <a:cs typeface="Arial"/>
              </a:rPr>
              <a:t>ea</a:t>
            </a:r>
            <a:r>
              <a:rPr sz="1197" b="1" spc="17" dirty="0">
                <a:solidFill>
                  <a:srgbClr val="9C9E9F"/>
                </a:solidFill>
                <a:latin typeface="Arial"/>
                <a:cs typeface="Arial"/>
              </a:rPr>
              <a:t>c</a:t>
            </a:r>
            <a:r>
              <a:rPr sz="1197" b="1" spc="4" dirty="0">
                <a:solidFill>
                  <a:srgbClr val="9C9E9F"/>
                </a:solidFill>
                <a:latin typeface="Arial"/>
                <a:cs typeface="Arial"/>
              </a:rPr>
              <a:t>o</a:t>
            </a:r>
            <a:r>
              <a:rPr sz="1197" b="1" spc="13" dirty="0">
                <a:solidFill>
                  <a:srgbClr val="9C9E9F"/>
                </a:solidFill>
                <a:latin typeface="Arial"/>
                <a:cs typeface="Arial"/>
              </a:rPr>
              <a:t>n_</a:t>
            </a:r>
            <a:r>
              <a:rPr sz="1197" b="1" spc="21" dirty="0">
                <a:solidFill>
                  <a:srgbClr val="9C9E9F"/>
                </a:solidFill>
                <a:latin typeface="Arial"/>
                <a:cs typeface="Arial"/>
              </a:rPr>
              <a:t>w</a:t>
            </a:r>
            <a:r>
              <a:rPr sz="1197" b="1" spc="9" dirty="0">
                <a:solidFill>
                  <a:srgbClr val="9C9E9F"/>
                </a:solidFill>
                <a:latin typeface="Arial"/>
                <a:cs typeface="Arial"/>
              </a:rPr>
              <a:t>ake</a:t>
            </a:r>
            <a:r>
              <a:rPr sz="1197" b="1" spc="21" dirty="0">
                <a:solidFill>
                  <a:srgbClr val="9C9E9F"/>
                </a:solidFill>
                <a:latin typeface="Arial"/>
                <a:cs typeface="Arial"/>
              </a:rPr>
              <a:t>u</a:t>
            </a:r>
            <a:r>
              <a:rPr sz="1197" b="1" spc="4" dirty="0">
                <a:solidFill>
                  <a:srgbClr val="9C9E9F"/>
                </a:solidFill>
                <a:latin typeface="Arial"/>
                <a:cs typeface="Arial"/>
              </a:rPr>
              <a:t>p,1</a:t>
            </a:r>
            <a:endParaRPr sz="1197">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4</a:t>
            </a:r>
            <a:endParaRPr sz="1112">
              <a:latin typeface="Arial"/>
              <a:cs typeface="Arial"/>
            </a:endParaRPr>
          </a:p>
        </p:txBody>
      </p:sp>
      <p:sp>
        <p:nvSpPr>
          <p:cNvPr id="6" name="object 6"/>
          <p:cNvSpPr/>
          <p:nvPr/>
        </p:nvSpPr>
        <p:spPr>
          <a:xfrm>
            <a:off x="977478" y="5651428"/>
            <a:ext cx="1763167" cy="969171"/>
          </a:xfrm>
          <a:prstGeom prst="rect">
            <a:avLst/>
          </a:prstGeom>
          <a:blipFill>
            <a:blip r:embed="rId4" cstate="print"/>
            <a:stretch>
              <a:fillRect/>
            </a:stretch>
          </a:blipFill>
        </p:spPr>
        <p:txBody>
          <a:bodyPr wrap="square" lIns="0" tIns="0" rIns="0" bIns="0" rtlCol="0"/>
          <a:lstStyle/>
          <a:p>
            <a:endParaRPr sz="1539"/>
          </a:p>
        </p:txBody>
      </p:sp>
      <p:sp>
        <p:nvSpPr>
          <p:cNvPr id="7" name="object 7"/>
          <p:cNvSpPr/>
          <p:nvPr/>
        </p:nvSpPr>
        <p:spPr>
          <a:xfrm>
            <a:off x="977478" y="6072132"/>
            <a:ext cx="129219" cy="462325"/>
          </a:xfrm>
          <a:prstGeom prst="rect">
            <a:avLst/>
          </a:prstGeom>
          <a:blipFill>
            <a:blip r:embed="rId5" cstate="print"/>
            <a:stretch>
              <a:fillRect/>
            </a:stretch>
          </a:blipFill>
        </p:spPr>
        <p:txBody>
          <a:bodyPr wrap="square" lIns="0" tIns="0" rIns="0" bIns="0" rtlCol="0"/>
          <a:lstStyle/>
          <a:p>
            <a:endParaRPr sz="1539"/>
          </a:p>
        </p:txBody>
      </p:sp>
      <p:sp>
        <p:nvSpPr>
          <p:cNvPr id="8" name="object 8"/>
          <p:cNvSpPr txBox="1"/>
          <p:nvPr/>
        </p:nvSpPr>
        <p:spPr>
          <a:xfrm>
            <a:off x="4979827" y="5583213"/>
            <a:ext cx="3713528" cy="611706"/>
          </a:xfrm>
          <a:prstGeom prst="rect">
            <a:avLst/>
          </a:prstGeom>
          <a:ln w="28544">
            <a:solidFill>
              <a:srgbClr val="D1157A"/>
            </a:solidFill>
          </a:ln>
        </p:spPr>
        <p:txBody>
          <a:bodyPr vert="horz" wrap="square" lIns="0" tIns="0" rIns="0" bIns="0" rtlCol="0">
            <a:spAutoFit/>
          </a:bodyPr>
          <a:lstStyle/>
          <a:p>
            <a:pPr marL="74389" marR="238372"/>
            <a:r>
              <a:rPr sz="1325" b="1" i="1" spc="-13" dirty="0">
                <a:solidFill>
                  <a:srgbClr val="231F20"/>
                </a:solidFill>
                <a:latin typeface="Calibri"/>
                <a:cs typeface="Calibri"/>
              </a:rPr>
              <a:t>Ti</a:t>
            </a:r>
            <a:r>
              <a:rPr sz="1325" b="1" i="1" spc="-4" dirty="0">
                <a:solidFill>
                  <a:srgbClr val="231F20"/>
                </a:solidFill>
                <a:latin typeface="Calibri"/>
                <a:cs typeface="Calibri"/>
              </a:rPr>
              <a:t>p:</a:t>
            </a:r>
            <a:r>
              <a:rPr sz="1325" b="1" i="1" spc="-56" dirty="0">
                <a:solidFill>
                  <a:srgbClr val="231F20"/>
                </a:solidFill>
                <a:latin typeface="Times New Roman"/>
                <a:cs typeface="Times New Roman"/>
              </a:rPr>
              <a:t> </a:t>
            </a:r>
            <a:r>
              <a:rPr sz="1325" b="1" i="1" spc="-13" dirty="0">
                <a:solidFill>
                  <a:srgbClr val="231F20"/>
                </a:solidFill>
                <a:latin typeface="Calibri"/>
                <a:cs typeface="Calibri"/>
              </a:rPr>
              <a:t>T</a:t>
            </a:r>
            <a:r>
              <a:rPr sz="1325" b="1" i="1" spc="-9" dirty="0">
                <a:solidFill>
                  <a:srgbClr val="231F20"/>
                </a:solidFill>
                <a:latin typeface="Calibri"/>
                <a:cs typeface="Calibri"/>
              </a:rPr>
              <a:t>he</a:t>
            </a:r>
            <a:r>
              <a:rPr sz="1325" b="1" i="1" spc="-56" dirty="0">
                <a:solidFill>
                  <a:srgbClr val="231F20"/>
                </a:solidFill>
                <a:latin typeface="Times New Roman"/>
                <a:cs typeface="Times New Roman"/>
              </a:rPr>
              <a:t> </a:t>
            </a:r>
            <a:r>
              <a:rPr sz="1325" b="1" i="1" spc="-13" dirty="0">
                <a:solidFill>
                  <a:srgbClr val="231F20"/>
                </a:solidFill>
                <a:latin typeface="Calibri"/>
                <a:cs typeface="Calibri"/>
              </a:rPr>
              <a:t>W</a:t>
            </a:r>
            <a:r>
              <a:rPr sz="1325" b="1" i="1" spc="-9" dirty="0">
                <a:solidFill>
                  <a:srgbClr val="231F20"/>
                </a:solidFill>
                <a:latin typeface="Calibri"/>
                <a:cs typeface="Calibri"/>
              </a:rPr>
              <a:t>i</a:t>
            </a:r>
            <a:r>
              <a:rPr sz="1325" b="1" i="1" spc="-4" dirty="0">
                <a:solidFill>
                  <a:srgbClr val="231F20"/>
                </a:solidFill>
                <a:latin typeface="Calibri"/>
                <a:cs typeface="Calibri"/>
              </a:rPr>
              <a:t>fi</a:t>
            </a:r>
            <a:r>
              <a:rPr sz="1325" b="1" i="1" spc="-34" dirty="0">
                <a:solidFill>
                  <a:srgbClr val="231F20"/>
                </a:solidFill>
                <a:latin typeface="Times New Roman"/>
                <a:cs typeface="Times New Roman"/>
              </a:rPr>
              <a:t> </a:t>
            </a:r>
            <a:r>
              <a:rPr sz="1325" b="1" i="1" spc="-38" dirty="0">
                <a:solidFill>
                  <a:srgbClr val="231F20"/>
                </a:solidFill>
                <a:latin typeface="Calibri"/>
                <a:cs typeface="Calibri"/>
              </a:rPr>
              <a:t>P</a:t>
            </a:r>
            <a:r>
              <a:rPr sz="1325" b="1" i="1" spc="-13" dirty="0">
                <a:solidFill>
                  <a:srgbClr val="231F20"/>
                </a:solidFill>
                <a:latin typeface="Calibri"/>
                <a:cs typeface="Calibri"/>
              </a:rPr>
              <a:t>owe</a:t>
            </a:r>
            <a:r>
              <a:rPr sz="1325" b="1" i="1" spc="-9" dirty="0">
                <a:solidFill>
                  <a:srgbClr val="231F20"/>
                </a:solidFill>
                <a:latin typeface="Calibri"/>
                <a:cs typeface="Calibri"/>
              </a:rPr>
              <a:t>r</a:t>
            </a:r>
            <a:r>
              <a:rPr sz="1325" b="1" i="1" spc="-56" dirty="0">
                <a:solidFill>
                  <a:srgbClr val="231F20"/>
                </a:solidFill>
                <a:latin typeface="Times New Roman"/>
                <a:cs typeface="Times New Roman"/>
              </a:rPr>
              <a:t> </a:t>
            </a:r>
            <a:r>
              <a:rPr sz="1325" b="1" i="1" spc="-13" dirty="0">
                <a:solidFill>
                  <a:srgbClr val="231F20"/>
                </a:solidFill>
                <a:latin typeface="Calibri"/>
                <a:cs typeface="Calibri"/>
              </a:rPr>
              <a:t>S</a:t>
            </a:r>
            <a:r>
              <a:rPr sz="1325" b="1" i="1" spc="-9" dirty="0">
                <a:solidFill>
                  <a:srgbClr val="231F20"/>
                </a:solidFill>
                <a:latin typeface="Calibri"/>
                <a:cs typeface="Calibri"/>
              </a:rPr>
              <a:t>ave</a:t>
            </a:r>
            <a:r>
              <a:rPr sz="1325" b="1" i="1" spc="-34" dirty="0">
                <a:solidFill>
                  <a:srgbClr val="231F20"/>
                </a:solidFill>
                <a:latin typeface="Times New Roman"/>
                <a:cs typeface="Times New Roman"/>
              </a:rPr>
              <a:t> </a:t>
            </a:r>
            <a:r>
              <a:rPr sz="1325" b="1" i="1" spc="-13" dirty="0">
                <a:solidFill>
                  <a:srgbClr val="231F20"/>
                </a:solidFill>
                <a:latin typeface="Calibri"/>
                <a:cs typeface="Calibri"/>
              </a:rPr>
              <a:t>(wi</a:t>
            </a:r>
            <a:r>
              <a:rPr sz="1325" b="1" i="1" spc="-4" dirty="0">
                <a:solidFill>
                  <a:srgbClr val="231F20"/>
                </a:solidFill>
                <a:latin typeface="Calibri"/>
                <a:cs typeface="Calibri"/>
              </a:rPr>
              <a:t>f</a:t>
            </a:r>
            <a:r>
              <a:rPr sz="1325" b="1" i="1" spc="-9" dirty="0">
                <a:solidFill>
                  <a:srgbClr val="231F20"/>
                </a:solidFill>
                <a:latin typeface="Calibri"/>
                <a:cs typeface="Calibri"/>
              </a:rPr>
              <a:t>i_p</a:t>
            </a:r>
            <a:r>
              <a:rPr sz="1325" b="1" i="1" spc="-4" dirty="0">
                <a:solidFill>
                  <a:srgbClr val="231F20"/>
                </a:solidFill>
                <a:latin typeface="Calibri"/>
                <a:cs typeface="Calibri"/>
              </a:rPr>
              <a:t>o</a:t>
            </a:r>
            <a:r>
              <a:rPr sz="1325" b="1" i="1" spc="-17" dirty="0">
                <a:solidFill>
                  <a:srgbClr val="231F20"/>
                </a:solidFill>
                <a:latin typeface="Calibri"/>
                <a:cs typeface="Calibri"/>
              </a:rPr>
              <a:t>we</a:t>
            </a:r>
            <a:r>
              <a:rPr sz="1325" b="1" i="1" spc="-9" dirty="0">
                <a:solidFill>
                  <a:srgbClr val="231F20"/>
                </a:solidFill>
                <a:latin typeface="Calibri"/>
                <a:cs typeface="Calibri"/>
              </a:rPr>
              <a:t>rsav</a:t>
            </a:r>
            <a:r>
              <a:rPr sz="1325" b="1" i="1" spc="-17" dirty="0">
                <a:solidFill>
                  <a:srgbClr val="231F20"/>
                </a:solidFill>
                <a:latin typeface="Calibri"/>
                <a:cs typeface="Calibri"/>
              </a:rPr>
              <a:t>e</a:t>
            </a:r>
            <a:r>
              <a:rPr sz="1325" b="1" i="1" spc="-4" dirty="0">
                <a:solidFill>
                  <a:srgbClr val="231F20"/>
                </a:solidFill>
                <a:latin typeface="Calibri"/>
                <a:cs typeface="Calibri"/>
              </a:rPr>
              <a:t>,</a:t>
            </a:r>
            <a:r>
              <a:rPr sz="1325" b="1" i="1" spc="-17" dirty="0">
                <a:solidFill>
                  <a:srgbClr val="231F20"/>
                </a:solidFill>
                <a:latin typeface="Calibri"/>
                <a:cs typeface="Calibri"/>
              </a:rPr>
              <a:t>1</a:t>
            </a:r>
            <a:r>
              <a:rPr sz="1325" b="1" i="1" spc="-4" dirty="0">
                <a:solidFill>
                  <a:srgbClr val="231F20"/>
                </a:solidFill>
                <a:latin typeface="Calibri"/>
                <a:cs typeface="Calibri"/>
              </a:rPr>
              <a:t>)</a:t>
            </a:r>
            <a:r>
              <a:rPr sz="1325" b="1" i="1" spc="-64" dirty="0">
                <a:solidFill>
                  <a:srgbClr val="231F20"/>
                </a:solidFill>
                <a:latin typeface="Times New Roman"/>
                <a:cs typeface="Times New Roman"/>
              </a:rPr>
              <a:t> </a:t>
            </a:r>
            <a:r>
              <a:rPr sz="1325" b="1" i="1" spc="-21" dirty="0">
                <a:solidFill>
                  <a:srgbClr val="231F20"/>
                </a:solidFill>
                <a:latin typeface="Calibri"/>
                <a:cs typeface="Calibri"/>
              </a:rPr>
              <a:t>c</a:t>
            </a:r>
            <a:r>
              <a:rPr sz="1325" b="1" i="1" spc="-9" dirty="0">
                <a:solidFill>
                  <a:srgbClr val="231F20"/>
                </a:solidFill>
                <a:latin typeface="Calibri"/>
                <a:cs typeface="Calibri"/>
              </a:rPr>
              <a:t>an</a:t>
            </a:r>
            <a:r>
              <a:rPr sz="1325" b="1" i="1" spc="-4" dirty="0">
                <a:solidFill>
                  <a:srgbClr val="231F20"/>
                </a:solidFill>
                <a:latin typeface="Times New Roman"/>
                <a:cs typeface="Times New Roman"/>
              </a:rPr>
              <a:t> </a:t>
            </a:r>
            <a:r>
              <a:rPr sz="1325" b="1" i="1" spc="-9" dirty="0">
                <a:solidFill>
                  <a:srgbClr val="231F20"/>
                </a:solidFill>
                <a:latin typeface="Calibri"/>
                <a:cs typeface="Calibri"/>
              </a:rPr>
              <a:t>a</a:t>
            </a:r>
            <a:r>
              <a:rPr sz="1325" b="1" i="1" dirty="0">
                <a:solidFill>
                  <a:srgbClr val="231F20"/>
                </a:solidFill>
                <a:latin typeface="Calibri"/>
                <a:cs typeface="Calibri"/>
              </a:rPr>
              <a:t>l</a:t>
            </a:r>
            <a:r>
              <a:rPr sz="1325" b="1" i="1" spc="-13" dirty="0">
                <a:solidFill>
                  <a:srgbClr val="231F20"/>
                </a:solidFill>
                <a:latin typeface="Calibri"/>
                <a:cs typeface="Calibri"/>
              </a:rPr>
              <a:t>s</a:t>
            </a:r>
            <a:r>
              <a:rPr sz="1325" b="1" i="1" spc="-9" dirty="0">
                <a:solidFill>
                  <a:srgbClr val="231F20"/>
                </a:solidFill>
                <a:latin typeface="Calibri"/>
                <a:cs typeface="Calibri"/>
              </a:rPr>
              <a:t>o</a:t>
            </a:r>
            <a:r>
              <a:rPr sz="1325" b="1" i="1" spc="-47" dirty="0">
                <a:solidFill>
                  <a:srgbClr val="231F20"/>
                </a:solidFill>
                <a:latin typeface="Times New Roman"/>
                <a:cs typeface="Times New Roman"/>
              </a:rPr>
              <a:t> </a:t>
            </a:r>
            <a:r>
              <a:rPr sz="1325" b="1" i="1" spc="-9" dirty="0">
                <a:solidFill>
                  <a:srgbClr val="231F20"/>
                </a:solidFill>
                <a:latin typeface="Calibri"/>
                <a:cs typeface="Calibri"/>
              </a:rPr>
              <a:t>be</a:t>
            </a:r>
            <a:r>
              <a:rPr sz="1325" b="1" i="1" spc="-43" dirty="0">
                <a:solidFill>
                  <a:srgbClr val="231F20"/>
                </a:solidFill>
                <a:latin typeface="Times New Roman"/>
                <a:cs typeface="Times New Roman"/>
              </a:rPr>
              <a:t> </a:t>
            </a:r>
            <a:r>
              <a:rPr sz="1325" b="1" i="1" spc="-9" dirty="0">
                <a:solidFill>
                  <a:srgbClr val="231F20"/>
                </a:solidFill>
                <a:latin typeface="Calibri"/>
                <a:cs typeface="Calibri"/>
              </a:rPr>
              <a:t>q</a:t>
            </a:r>
            <a:r>
              <a:rPr sz="1325" b="1" i="1" spc="-4" dirty="0">
                <a:solidFill>
                  <a:srgbClr val="231F20"/>
                </a:solidFill>
                <a:latin typeface="Calibri"/>
                <a:cs typeface="Calibri"/>
              </a:rPr>
              <a:t>u</a:t>
            </a:r>
            <a:r>
              <a:rPr sz="1325" b="1" i="1" spc="-9" dirty="0">
                <a:solidFill>
                  <a:srgbClr val="231F20"/>
                </a:solidFill>
                <a:latin typeface="Calibri"/>
                <a:cs typeface="Calibri"/>
              </a:rPr>
              <a:t>ickly</a:t>
            </a:r>
            <a:r>
              <a:rPr sz="1325" b="1" i="1" spc="-51" dirty="0">
                <a:solidFill>
                  <a:srgbClr val="231F20"/>
                </a:solidFill>
                <a:latin typeface="Times New Roman"/>
                <a:cs typeface="Times New Roman"/>
              </a:rPr>
              <a:t> </a:t>
            </a:r>
            <a:r>
              <a:rPr sz="1325" b="1" i="1" spc="-17" dirty="0">
                <a:solidFill>
                  <a:srgbClr val="231F20"/>
                </a:solidFill>
                <a:latin typeface="Calibri"/>
                <a:cs typeface="Calibri"/>
              </a:rPr>
              <a:t>e</a:t>
            </a:r>
            <a:r>
              <a:rPr sz="1325" b="1" i="1" spc="-13" dirty="0">
                <a:solidFill>
                  <a:srgbClr val="231F20"/>
                </a:solidFill>
                <a:latin typeface="Calibri"/>
                <a:cs typeface="Calibri"/>
              </a:rPr>
              <a:t>n</a:t>
            </a:r>
            <a:r>
              <a:rPr sz="1325" b="1" i="1" spc="-4" dirty="0">
                <a:solidFill>
                  <a:srgbClr val="231F20"/>
                </a:solidFill>
                <a:latin typeface="Calibri"/>
                <a:cs typeface="Calibri"/>
              </a:rPr>
              <a:t>a</a:t>
            </a:r>
            <a:r>
              <a:rPr sz="1325" b="1" i="1" spc="-9" dirty="0">
                <a:solidFill>
                  <a:srgbClr val="231F20"/>
                </a:solidFill>
                <a:latin typeface="Calibri"/>
                <a:cs typeface="Calibri"/>
              </a:rPr>
              <a:t>b</a:t>
            </a:r>
            <a:r>
              <a:rPr sz="1325" b="1" i="1" dirty="0">
                <a:solidFill>
                  <a:srgbClr val="231F20"/>
                </a:solidFill>
                <a:latin typeface="Calibri"/>
                <a:cs typeface="Calibri"/>
              </a:rPr>
              <a:t>l</a:t>
            </a:r>
            <a:r>
              <a:rPr sz="1325" b="1" i="1" spc="-17" dirty="0">
                <a:solidFill>
                  <a:srgbClr val="231F20"/>
                </a:solidFill>
                <a:latin typeface="Calibri"/>
                <a:cs typeface="Calibri"/>
              </a:rPr>
              <a:t>e</a:t>
            </a:r>
            <a:r>
              <a:rPr sz="1325" b="1" i="1" spc="-9" dirty="0">
                <a:solidFill>
                  <a:srgbClr val="231F20"/>
                </a:solidFill>
                <a:latin typeface="Calibri"/>
                <a:cs typeface="Calibri"/>
              </a:rPr>
              <a:t>d</a:t>
            </a:r>
            <a:r>
              <a:rPr sz="1325" b="1" i="1" spc="-47" dirty="0">
                <a:solidFill>
                  <a:srgbClr val="231F20"/>
                </a:solidFill>
                <a:latin typeface="Times New Roman"/>
                <a:cs typeface="Times New Roman"/>
              </a:rPr>
              <a:t> </a:t>
            </a:r>
            <a:r>
              <a:rPr sz="1325" b="1" i="1" spc="-13" dirty="0">
                <a:solidFill>
                  <a:srgbClr val="231F20"/>
                </a:solidFill>
                <a:latin typeface="Calibri"/>
                <a:cs typeface="Calibri"/>
              </a:rPr>
              <a:t>us</a:t>
            </a:r>
            <a:r>
              <a:rPr sz="1325" b="1" i="1" dirty="0">
                <a:solidFill>
                  <a:srgbClr val="231F20"/>
                </a:solidFill>
                <a:latin typeface="Calibri"/>
                <a:cs typeface="Calibri"/>
              </a:rPr>
              <a:t>i</a:t>
            </a:r>
            <a:r>
              <a:rPr sz="1325" b="1" i="1" spc="-13" dirty="0">
                <a:solidFill>
                  <a:srgbClr val="231F20"/>
                </a:solidFill>
                <a:latin typeface="Calibri"/>
                <a:cs typeface="Calibri"/>
              </a:rPr>
              <a:t>n</a:t>
            </a:r>
            <a:r>
              <a:rPr sz="1325" b="1" i="1" spc="-9" dirty="0">
                <a:solidFill>
                  <a:srgbClr val="231F20"/>
                </a:solidFill>
                <a:latin typeface="Calibri"/>
                <a:cs typeface="Calibri"/>
              </a:rPr>
              <a:t>g</a:t>
            </a:r>
            <a:r>
              <a:rPr sz="1325" b="1" i="1" spc="-56" dirty="0">
                <a:solidFill>
                  <a:srgbClr val="231F20"/>
                </a:solidFill>
                <a:latin typeface="Times New Roman"/>
                <a:cs typeface="Times New Roman"/>
              </a:rPr>
              <a:t> </a:t>
            </a:r>
            <a:r>
              <a:rPr sz="1325" b="1" i="1" spc="-9" dirty="0">
                <a:solidFill>
                  <a:srgbClr val="231F20"/>
                </a:solidFill>
                <a:latin typeface="Calibri"/>
                <a:cs typeface="Calibri"/>
              </a:rPr>
              <a:t>t</a:t>
            </a:r>
            <a:r>
              <a:rPr sz="1325" b="1" i="1" spc="-13" dirty="0">
                <a:solidFill>
                  <a:srgbClr val="231F20"/>
                </a:solidFill>
                <a:latin typeface="Calibri"/>
                <a:cs typeface="Calibri"/>
              </a:rPr>
              <a:t>h</a:t>
            </a:r>
            <a:r>
              <a:rPr sz="1325" b="1" i="1" spc="-9" dirty="0">
                <a:solidFill>
                  <a:srgbClr val="231F20"/>
                </a:solidFill>
                <a:latin typeface="Calibri"/>
                <a:cs typeface="Calibri"/>
              </a:rPr>
              <a:t>e</a:t>
            </a:r>
            <a:r>
              <a:rPr sz="1325" b="1" i="1" spc="-43" dirty="0">
                <a:solidFill>
                  <a:srgbClr val="231F20"/>
                </a:solidFill>
                <a:latin typeface="Times New Roman"/>
                <a:cs typeface="Times New Roman"/>
              </a:rPr>
              <a:t> </a:t>
            </a:r>
            <a:r>
              <a:rPr sz="1325" b="1" i="1" spc="-21" dirty="0">
                <a:solidFill>
                  <a:srgbClr val="231F20"/>
                </a:solidFill>
                <a:latin typeface="Calibri"/>
                <a:cs typeface="Calibri"/>
              </a:rPr>
              <a:t>c</a:t>
            </a:r>
            <a:r>
              <a:rPr sz="1325" b="1" i="1" spc="-17" dirty="0">
                <a:solidFill>
                  <a:srgbClr val="231F20"/>
                </a:solidFill>
                <a:latin typeface="Calibri"/>
                <a:cs typeface="Calibri"/>
              </a:rPr>
              <a:t>omm</a:t>
            </a:r>
            <a:r>
              <a:rPr sz="1325" b="1" i="1" spc="-4" dirty="0">
                <a:solidFill>
                  <a:srgbClr val="231F20"/>
                </a:solidFill>
                <a:latin typeface="Calibri"/>
                <a:cs typeface="Calibri"/>
              </a:rPr>
              <a:t>a</a:t>
            </a:r>
            <a:r>
              <a:rPr sz="1325" b="1" i="1" spc="-13" dirty="0">
                <a:solidFill>
                  <a:srgbClr val="231F20"/>
                </a:solidFill>
                <a:latin typeface="Calibri"/>
                <a:cs typeface="Calibri"/>
              </a:rPr>
              <a:t>n</a:t>
            </a:r>
            <a:r>
              <a:rPr sz="1325" b="1" i="1" spc="-4" dirty="0">
                <a:solidFill>
                  <a:srgbClr val="231F20"/>
                </a:solidFill>
                <a:latin typeface="Calibri"/>
                <a:cs typeface="Calibri"/>
              </a:rPr>
              <a:t>d:</a:t>
            </a:r>
            <a:r>
              <a:rPr sz="1325" b="1" i="1" spc="-4" dirty="0">
                <a:solidFill>
                  <a:srgbClr val="231F20"/>
                </a:solidFill>
                <a:latin typeface="Times New Roman"/>
                <a:cs typeface="Times New Roman"/>
              </a:rPr>
              <a:t> </a:t>
            </a:r>
            <a:r>
              <a:rPr sz="1325" b="1" i="1" spc="-111" dirty="0">
                <a:solidFill>
                  <a:srgbClr val="231F20"/>
                </a:solidFill>
                <a:latin typeface="Calibri"/>
                <a:cs typeface="Calibri"/>
              </a:rPr>
              <a:t>A</a:t>
            </a:r>
            <a:r>
              <a:rPr sz="1325" b="1" i="1" spc="-13" dirty="0">
                <a:solidFill>
                  <a:srgbClr val="231F20"/>
                </a:solidFill>
                <a:latin typeface="Calibri"/>
                <a:cs typeface="Calibri"/>
              </a:rPr>
              <a:t>T+C</a:t>
            </a:r>
            <a:r>
              <a:rPr sz="1325" b="1" i="1" spc="-9" dirty="0">
                <a:solidFill>
                  <a:srgbClr val="231F20"/>
                </a:solidFill>
                <a:latin typeface="Calibri"/>
                <a:cs typeface="Calibri"/>
              </a:rPr>
              <a:t>F</a:t>
            </a:r>
            <a:r>
              <a:rPr sz="1325" b="1" i="1" spc="-13" dirty="0">
                <a:solidFill>
                  <a:srgbClr val="231F20"/>
                </a:solidFill>
                <a:latin typeface="Calibri"/>
                <a:cs typeface="Calibri"/>
              </a:rPr>
              <a:t>UN=2</a:t>
            </a:r>
            <a:endParaRPr sz="1325">
              <a:latin typeface="Calibri"/>
              <a:cs typeface="Calibri"/>
            </a:endParaRPr>
          </a:p>
        </p:txBody>
      </p:sp>
    </p:spTree>
    <p:extLst>
      <p:ext uri="{BB962C8B-B14F-4D97-AF65-F5344CB8AC3E}">
        <p14:creationId xmlns:p14="http://schemas.microsoft.com/office/powerpoint/2010/main" val="2622380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025047" y="3496248"/>
            <a:ext cx="3855249" cy="3163476"/>
          </a:xfrm>
          <a:custGeom>
            <a:avLst/>
            <a:gdLst/>
            <a:ahLst/>
            <a:cxnLst/>
            <a:rect l="l" t="t" r="r" b="b"/>
            <a:pathLst>
              <a:path w="4508500" h="3699509">
                <a:moveTo>
                  <a:pt x="0" y="3699083"/>
                </a:moveTo>
                <a:lnTo>
                  <a:pt x="4508418" y="3699083"/>
                </a:lnTo>
                <a:lnTo>
                  <a:pt x="4508418" y="0"/>
                </a:lnTo>
                <a:lnTo>
                  <a:pt x="0" y="0"/>
                </a:lnTo>
                <a:lnTo>
                  <a:pt x="0" y="3699083"/>
                </a:lnTo>
                <a:close/>
              </a:path>
            </a:pathLst>
          </a:custGeom>
          <a:solidFill>
            <a:srgbClr val="E3E6EA"/>
          </a:solidFill>
        </p:spPr>
        <p:txBody>
          <a:bodyPr wrap="square" lIns="0" tIns="0" rIns="0" bIns="0" rtlCol="0"/>
          <a:lstStyle/>
          <a:p>
            <a:endParaRPr sz="1539"/>
          </a:p>
        </p:txBody>
      </p:sp>
      <p:sp>
        <p:nvSpPr>
          <p:cNvPr id="3" name="object 3"/>
          <p:cNvSpPr txBox="1">
            <a:spLocks noGrp="1"/>
          </p:cNvSpPr>
          <p:nvPr>
            <p:ph type="title"/>
          </p:nvPr>
        </p:nvSpPr>
        <p:spPr>
          <a:xfrm>
            <a:off x="740374" y="615602"/>
            <a:ext cx="7794025" cy="421013"/>
          </a:xfrm>
          <a:prstGeom prst="rect">
            <a:avLst/>
          </a:prstGeom>
        </p:spPr>
        <p:txBody>
          <a:bodyPr vert="horz" wrap="square" lIns="0" tIns="0" rIns="0" bIns="0" rtlCol="0">
            <a:spAutoFit/>
          </a:bodyPr>
          <a:lstStyle/>
          <a:p>
            <a:pPr marL="1183715"/>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9" dirty="0"/>
              <a:t>L</a:t>
            </a:r>
            <a:r>
              <a:rPr spc="17" dirty="0"/>
              <a:t>ow</a:t>
            </a:r>
            <a:r>
              <a:rPr spc="86" dirty="0">
                <a:latin typeface="Times New Roman"/>
                <a:cs typeface="Times New Roman"/>
              </a:rPr>
              <a:t> </a:t>
            </a:r>
            <a:r>
              <a:rPr spc="9" dirty="0"/>
              <a:t>p</a:t>
            </a:r>
            <a:r>
              <a:rPr spc="17" dirty="0"/>
              <a:t>o</a:t>
            </a:r>
            <a:r>
              <a:rPr spc="9" dirty="0"/>
              <a:t>wer</a:t>
            </a:r>
            <a:r>
              <a:rPr spc="97" dirty="0">
                <a:latin typeface="Times New Roman"/>
                <a:cs typeface="Times New Roman"/>
              </a:rPr>
              <a:t> </a:t>
            </a:r>
            <a:r>
              <a:rPr spc="17" dirty="0"/>
              <a:t>mod</a:t>
            </a:r>
            <a:r>
              <a:rPr spc="9" dirty="0"/>
              <a:t>e</a:t>
            </a:r>
            <a:r>
              <a:rPr spc="13" dirty="0"/>
              <a:t>s</a:t>
            </a:r>
            <a:r>
              <a:rPr spc="120" dirty="0">
                <a:latin typeface="Times New Roman"/>
                <a:cs typeface="Times New Roman"/>
              </a:rPr>
              <a:t> </a:t>
            </a:r>
            <a:r>
              <a:rPr spc="13" dirty="0"/>
              <a:t>–</a:t>
            </a:r>
            <a:r>
              <a:rPr spc="90" dirty="0">
                <a:latin typeface="Times New Roman"/>
                <a:cs typeface="Times New Roman"/>
              </a:rPr>
              <a:t> </a:t>
            </a:r>
            <a:r>
              <a:rPr spc="13" dirty="0"/>
              <a:t>Power</a:t>
            </a:r>
            <a:r>
              <a:rPr spc="94" dirty="0">
                <a:latin typeface="Times New Roman"/>
                <a:cs typeface="Times New Roman"/>
              </a:rPr>
              <a:t> </a:t>
            </a:r>
            <a:r>
              <a:rPr spc="13" dirty="0"/>
              <a:t>Save</a:t>
            </a:r>
          </a:p>
        </p:txBody>
      </p:sp>
      <p:sp>
        <p:nvSpPr>
          <p:cNvPr id="4" name="object 4"/>
          <p:cNvSpPr txBox="1"/>
          <p:nvPr/>
        </p:nvSpPr>
        <p:spPr>
          <a:xfrm>
            <a:off x="771351" y="1396173"/>
            <a:ext cx="6567499" cy="209685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latin typeface="Arial"/>
              <a:cs typeface="Arial"/>
            </a:endParaRPr>
          </a:p>
          <a:p>
            <a:pPr marL="513667" lvl="1" indent="-168326">
              <a:spcBef>
                <a:spcPts val="594"/>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latin typeface="Arial"/>
              <a:cs typeface="Arial"/>
            </a:endParaRPr>
          </a:p>
          <a:p>
            <a:pPr marL="513667" lvl="1" indent="-168326">
              <a:spcBef>
                <a:spcPts val="577"/>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latin typeface="Arial"/>
              <a:cs typeface="Arial"/>
            </a:endParaRPr>
          </a:p>
          <a:p>
            <a:pPr lvl="1">
              <a:lnSpc>
                <a:spcPct val="100000"/>
              </a:lnSpc>
              <a:buClr>
                <a:srgbClr val="192450"/>
              </a:buClr>
              <a:buFont typeface="Arial"/>
              <a:buChar char="•"/>
            </a:pPr>
            <a:endParaRPr sz="1454">
              <a:latin typeface="Times New Roman"/>
              <a:cs typeface="Times New Roman"/>
            </a:endParaRPr>
          </a:p>
          <a:p>
            <a:pPr lvl="1">
              <a:lnSpc>
                <a:spcPct val="100000"/>
              </a:lnSpc>
              <a:buClr>
                <a:srgbClr val="192450"/>
              </a:buClr>
              <a:buFont typeface="Arial"/>
              <a:buChar char="•"/>
            </a:pPr>
            <a:endParaRPr sz="1454">
              <a:latin typeface="Times New Roman"/>
              <a:cs typeface="Times New Roman"/>
            </a:endParaRPr>
          </a:p>
          <a:p>
            <a:pPr marL="178643" indent="-167783">
              <a:spcBef>
                <a:spcPts val="1283"/>
              </a:spcBef>
              <a:buClr>
                <a:srgbClr val="37A9DB"/>
              </a:buClr>
              <a:buFont typeface="Arial"/>
              <a:buChar char="•"/>
              <a:tabLst>
                <a:tab pos="179186" algn="l"/>
              </a:tabLst>
            </a:pP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WIND:66</a:t>
            </a:r>
            <a:r>
              <a:rPr sz="1881" spc="21" dirty="0">
                <a:solidFill>
                  <a:srgbClr val="192450"/>
                </a:solidFill>
                <a:latin typeface="Times New Roman"/>
                <a:cs typeface="Times New Roman"/>
              </a:rPr>
              <a:t> </a:t>
            </a:r>
            <a:r>
              <a:rPr sz="1881" dirty="0">
                <a:solidFill>
                  <a:srgbClr val="192450"/>
                </a:solidFill>
                <a:latin typeface="Arial"/>
                <a:cs typeface="Arial"/>
              </a:rPr>
              <a:t>mess</a:t>
            </a:r>
            <a:r>
              <a:rPr sz="1881" spc="-4" dirty="0">
                <a:solidFill>
                  <a:srgbClr val="192450"/>
                </a:solidFill>
                <a:latin typeface="Arial"/>
                <a:cs typeface="Arial"/>
              </a:rPr>
              <a:t>ag</a:t>
            </a:r>
            <a:r>
              <a:rPr sz="1881" dirty="0">
                <a:solidFill>
                  <a:srgbClr val="192450"/>
                </a:solidFill>
                <a:latin typeface="Arial"/>
                <a:cs typeface="Arial"/>
              </a:rPr>
              <a:t>e</a:t>
            </a:r>
            <a:r>
              <a:rPr sz="1881" spc="17" dirty="0">
                <a:solidFill>
                  <a:srgbClr val="192450"/>
                </a:solidFill>
                <a:latin typeface="Times New Roman"/>
                <a:cs typeface="Times New Roman"/>
              </a:rPr>
              <a:t> </a:t>
            </a:r>
            <a:r>
              <a:rPr sz="1881" dirty="0">
                <a:solidFill>
                  <a:srgbClr val="192450"/>
                </a:solidFill>
                <a:latin typeface="Arial"/>
                <a:cs typeface="Arial"/>
              </a:rPr>
              <a:t>related</a:t>
            </a:r>
            <a:r>
              <a:rPr sz="1881" spc="21"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spc="-4" dirty="0">
                <a:solidFill>
                  <a:srgbClr val="192450"/>
                </a:solidFill>
                <a:latin typeface="Arial"/>
                <a:cs typeface="Arial"/>
              </a:rPr>
              <a:t>Lo</a:t>
            </a:r>
            <a:r>
              <a:rPr sz="1881" dirty="0">
                <a:solidFill>
                  <a:srgbClr val="192450"/>
                </a:solidFill>
                <a:latin typeface="Arial"/>
                <a:cs typeface="Arial"/>
              </a:rPr>
              <a:t>w</a:t>
            </a:r>
            <a:r>
              <a:rPr sz="1881" spc="38" dirty="0">
                <a:solidFill>
                  <a:srgbClr val="192450"/>
                </a:solidFill>
                <a:latin typeface="Times New Roman"/>
                <a:cs typeface="Times New Roman"/>
              </a:rPr>
              <a:t> </a:t>
            </a:r>
            <a:r>
              <a:rPr sz="1881" spc="-9" dirty="0">
                <a:solidFill>
                  <a:srgbClr val="192450"/>
                </a:solidFill>
                <a:latin typeface="Arial"/>
                <a:cs typeface="Arial"/>
              </a:rPr>
              <a:t>P</a:t>
            </a:r>
            <a:r>
              <a:rPr sz="1881" spc="-4" dirty="0">
                <a:solidFill>
                  <a:srgbClr val="192450"/>
                </a:solidFill>
                <a:latin typeface="Arial"/>
                <a:cs typeface="Arial"/>
              </a:rPr>
              <a:t>owe</a:t>
            </a:r>
            <a:r>
              <a:rPr sz="1881" dirty="0">
                <a:solidFill>
                  <a:srgbClr val="192450"/>
                </a:solidFill>
                <a:latin typeface="Arial"/>
                <a:cs typeface="Arial"/>
              </a:rPr>
              <a:t>r</a:t>
            </a:r>
            <a:r>
              <a:rPr sz="1881" spc="43" dirty="0">
                <a:solidFill>
                  <a:srgbClr val="192450"/>
                </a:solidFill>
                <a:latin typeface="Times New Roman"/>
                <a:cs typeface="Times New Roman"/>
              </a:rPr>
              <a:t> </a:t>
            </a:r>
            <a:r>
              <a:rPr sz="1881" dirty="0">
                <a:solidFill>
                  <a:srgbClr val="192450"/>
                </a:solidFill>
                <a:latin typeface="Arial"/>
                <a:cs typeface="Arial"/>
              </a:rPr>
              <a:t>Mode</a:t>
            </a:r>
            <a:r>
              <a:rPr sz="1881" spc="21"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56" dirty="0">
                <a:solidFill>
                  <a:srgbClr val="192450"/>
                </a:solidFill>
                <a:latin typeface="Times New Roman"/>
                <a:cs typeface="Times New Roman"/>
              </a:rPr>
              <a:t> </a:t>
            </a:r>
            <a:r>
              <a:rPr sz="1881" spc="-4" dirty="0">
                <a:solidFill>
                  <a:srgbClr val="192450"/>
                </a:solidFill>
                <a:latin typeface="Arial"/>
                <a:cs typeface="Arial"/>
              </a:rPr>
              <a:t>be</a:t>
            </a:r>
            <a:endParaRPr sz="1881">
              <a:latin typeface="Arial"/>
              <a:cs typeface="Arial"/>
            </a:endParaRPr>
          </a:p>
          <a:p>
            <a:pPr marL="178643">
              <a:spcBef>
                <a:spcPts val="4"/>
              </a:spcBef>
            </a:pPr>
            <a:r>
              <a:rPr sz="1881" spc="-4" dirty="0">
                <a:solidFill>
                  <a:srgbClr val="192450"/>
                </a:solidFill>
                <a:latin typeface="Arial"/>
                <a:cs typeface="Arial"/>
              </a:rPr>
              <a:t>di</a:t>
            </a:r>
            <a:r>
              <a:rPr sz="1881" dirty="0">
                <a:solidFill>
                  <a:srgbClr val="192450"/>
                </a:solidFill>
                <a:latin typeface="Arial"/>
                <a:cs typeface="Arial"/>
              </a:rPr>
              <a:t>s</a:t>
            </a:r>
            <a:r>
              <a:rPr sz="1881" spc="-4" dirty="0">
                <a:solidFill>
                  <a:srgbClr val="192450"/>
                </a:solidFill>
                <a:latin typeface="Arial"/>
                <a:cs typeface="Arial"/>
              </a:rPr>
              <a:t>played</a:t>
            </a:r>
            <a:endParaRPr sz="1881">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5</a:t>
            </a:r>
            <a:endParaRPr sz="1112">
              <a:latin typeface="Arial"/>
              <a:cs typeface="Arial"/>
            </a:endParaRPr>
          </a:p>
        </p:txBody>
      </p:sp>
      <p:sp>
        <p:nvSpPr>
          <p:cNvPr id="7" name="object 7"/>
          <p:cNvSpPr txBox="1"/>
          <p:nvPr/>
        </p:nvSpPr>
        <p:spPr>
          <a:xfrm>
            <a:off x="6273984" y="3620322"/>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8" name="object 8"/>
          <p:cNvSpPr/>
          <p:nvPr/>
        </p:nvSpPr>
        <p:spPr>
          <a:xfrm>
            <a:off x="895526" y="4405463"/>
            <a:ext cx="3628733" cy="1991263"/>
          </a:xfrm>
          <a:prstGeom prst="rect">
            <a:avLst/>
          </a:prstGeom>
          <a:blipFill>
            <a:blip r:embed="rId3" cstate="print"/>
            <a:stretch>
              <a:fillRect/>
            </a:stretch>
          </a:blipFill>
        </p:spPr>
        <p:txBody>
          <a:bodyPr wrap="square" lIns="0" tIns="0" rIns="0" bIns="0" rtlCol="0"/>
          <a:lstStyle/>
          <a:p>
            <a:endParaRPr sz="1539"/>
          </a:p>
        </p:txBody>
      </p:sp>
      <p:sp>
        <p:nvSpPr>
          <p:cNvPr id="9" name="object 9"/>
          <p:cNvSpPr txBox="1"/>
          <p:nvPr/>
        </p:nvSpPr>
        <p:spPr>
          <a:xfrm>
            <a:off x="2063342" y="5243495"/>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10" name="object 10"/>
          <p:cNvSpPr/>
          <p:nvPr/>
        </p:nvSpPr>
        <p:spPr>
          <a:xfrm>
            <a:off x="3945240" y="4461124"/>
            <a:ext cx="186735" cy="196903"/>
          </a:xfrm>
          <a:prstGeom prst="rect">
            <a:avLst/>
          </a:prstGeom>
          <a:blipFill>
            <a:blip r:embed="rId4" cstate="print"/>
            <a:stretch>
              <a:fillRect/>
            </a:stretch>
          </a:blipFill>
        </p:spPr>
        <p:txBody>
          <a:bodyPr wrap="square" lIns="0" tIns="0" rIns="0" bIns="0" rtlCol="0"/>
          <a:lstStyle/>
          <a:p>
            <a:endParaRPr sz="1539"/>
          </a:p>
        </p:txBody>
      </p:sp>
      <p:sp>
        <p:nvSpPr>
          <p:cNvPr id="11" name="object 11"/>
          <p:cNvSpPr/>
          <p:nvPr/>
        </p:nvSpPr>
        <p:spPr>
          <a:xfrm>
            <a:off x="3335342" y="4461124"/>
            <a:ext cx="130681" cy="45611"/>
          </a:xfrm>
          <a:prstGeom prst="rect">
            <a:avLst/>
          </a:prstGeom>
          <a:blipFill>
            <a:blip r:embed="rId5" cstate="print"/>
            <a:stretch>
              <a:fillRect/>
            </a:stretch>
          </a:blipFill>
        </p:spPr>
        <p:txBody>
          <a:bodyPr wrap="square" lIns="0" tIns="0" rIns="0" bIns="0" rtlCol="0"/>
          <a:lstStyle/>
          <a:p>
            <a:endParaRPr sz="1539"/>
          </a:p>
        </p:txBody>
      </p:sp>
      <p:sp>
        <p:nvSpPr>
          <p:cNvPr id="12" name="object 12"/>
          <p:cNvSpPr/>
          <p:nvPr/>
        </p:nvSpPr>
        <p:spPr>
          <a:xfrm>
            <a:off x="3164232" y="4461124"/>
            <a:ext cx="967743" cy="990723"/>
          </a:xfrm>
          <a:prstGeom prst="rect">
            <a:avLst/>
          </a:prstGeom>
          <a:blipFill>
            <a:blip r:embed="rId6" cstate="print"/>
            <a:stretch>
              <a:fillRect/>
            </a:stretch>
          </a:blipFill>
        </p:spPr>
        <p:txBody>
          <a:bodyPr wrap="square" lIns="0" tIns="0" rIns="0" bIns="0" rtlCol="0"/>
          <a:lstStyle/>
          <a:p>
            <a:endParaRPr sz="1539"/>
          </a:p>
        </p:txBody>
      </p:sp>
      <p:sp>
        <p:nvSpPr>
          <p:cNvPr id="13" name="object 13"/>
          <p:cNvSpPr/>
          <p:nvPr/>
        </p:nvSpPr>
        <p:spPr>
          <a:xfrm>
            <a:off x="3281944" y="4461124"/>
            <a:ext cx="243687" cy="74190"/>
          </a:xfrm>
          <a:prstGeom prst="rect">
            <a:avLst/>
          </a:prstGeom>
          <a:blipFill>
            <a:blip r:embed="rId7" cstate="print"/>
            <a:stretch>
              <a:fillRect/>
            </a:stretch>
          </a:blipFill>
        </p:spPr>
        <p:txBody>
          <a:bodyPr wrap="square" lIns="0" tIns="0" rIns="0" bIns="0" rtlCol="0"/>
          <a:lstStyle/>
          <a:p>
            <a:endParaRPr sz="1539"/>
          </a:p>
        </p:txBody>
      </p:sp>
      <p:sp>
        <p:nvSpPr>
          <p:cNvPr id="14" name="object 14"/>
          <p:cNvSpPr/>
          <p:nvPr/>
        </p:nvSpPr>
        <p:spPr>
          <a:xfrm>
            <a:off x="3755721" y="5443847"/>
            <a:ext cx="23744" cy="8001"/>
          </a:xfrm>
          <a:prstGeom prst="rect">
            <a:avLst/>
          </a:prstGeom>
          <a:blipFill>
            <a:blip r:embed="rId8" cstate="print"/>
            <a:stretch>
              <a:fillRect/>
            </a:stretch>
          </a:blipFill>
        </p:spPr>
        <p:txBody>
          <a:bodyPr wrap="square" lIns="0" tIns="0" rIns="0" bIns="0" rtlCol="0"/>
          <a:lstStyle/>
          <a:p>
            <a:endParaRPr sz="1539"/>
          </a:p>
        </p:txBody>
      </p:sp>
      <p:sp>
        <p:nvSpPr>
          <p:cNvPr id="15" name="object 15"/>
          <p:cNvSpPr/>
          <p:nvPr/>
        </p:nvSpPr>
        <p:spPr>
          <a:xfrm>
            <a:off x="3889710" y="4461124"/>
            <a:ext cx="242265" cy="253886"/>
          </a:xfrm>
          <a:prstGeom prst="rect">
            <a:avLst/>
          </a:prstGeom>
          <a:blipFill>
            <a:blip r:embed="rId9" cstate="print"/>
            <a:stretch>
              <a:fillRect/>
            </a:stretch>
          </a:blipFill>
        </p:spPr>
        <p:txBody>
          <a:bodyPr wrap="square" lIns="0" tIns="0" rIns="0" bIns="0" rtlCol="0"/>
          <a:lstStyle/>
          <a:p>
            <a:endParaRPr sz="1539"/>
          </a:p>
        </p:txBody>
      </p:sp>
      <p:sp>
        <p:nvSpPr>
          <p:cNvPr id="16" name="object 16"/>
          <p:cNvSpPr/>
          <p:nvPr/>
        </p:nvSpPr>
        <p:spPr>
          <a:xfrm>
            <a:off x="3323142" y="4508745"/>
            <a:ext cx="80301" cy="87574"/>
          </a:xfrm>
          <a:prstGeom prst="rect">
            <a:avLst/>
          </a:prstGeom>
          <a:blipFill>
            <a:blip r:embed="rId10" cstate="print"/>
            <a:stretch>
              <a:fillRect/>
            </a:stretch>
          </a:blipFill>
        </p:spPr>
        <p:txBody>
          <a:bodyPr wrap="square" lIns="0" tIns="0" rIns="0" bIns="0" rtlCol="0"/>
          <a:lstStyle/>
          <a:p>
            <a:endParaRPr sz="1539"/>
          </a:p>
        </p:txBody>
      </p:sp>
      <p:sp>
        <p:nvSpPr>
          <p:cNvPr id="17" name="object 17"/>
          <p:cNvSpPr/>
          <p:nvPr/>
        </p:nvSpPr>
        <p:spPr>
          <a:xfrm>
            <a:off x="1112847" y="4895868"/>
            <a:ext cx="125165" cy="175429"/>
          </a:xfrm>
          <a:prstGeom prst="rect">
            <a:avLst/>
          </a:prstGeom>
          <a:blipFill>
            <a:blip r:embed="rId11" cstate="print"/>
            <a:stretch>
              <a:fillRect/>
            </a:stretch>
          </a:blipFill>
        </p:spPr>
        <p:txBody>
          <a:bodyPr wrap="square" lIns="0" tIns="0" rIns="0" bIns="0" rtlCol="0"/>
          <a:lstStyle/>
          <a:p>
            <a:endParaRPr sz="1539"/>
          </a:p>
        </p:txBody>
      </p:sp>
      <p:sp>
        <p:nvSpPr>
          <p:cNvPr id="18" name="object 18"/>
          <p:cNvSpPr/>
          <p:nvPr/>
        </p:nvSpPr>
        <p:spPr>
          <a:xfrm>
            <a:off x="1158764" y="4756977"/>
            <a:ext cx="753270" cy="810079"/>
          </a:xfrm>
          <a:prstGeom prst="rect">
            <a:avLst/>
          </a:prstGeom>
          <a:blipFill>
            <a:blip r:embed="rId12" cstate="print"/>
            <a:stretch>
              <a:fillRect/>
            </a:stretch>
          </a:blipFill>
        </p:spPr>
        <p:txBody>
          <a:bodyPr wrap="square" lIns="0" tIns="0" rIns="0" bIns="0" rtlCol="0"/>
          <a:lstStyle/>
          <a:p>
            <a:endParaRPr sz="1539"/>
          </a:p>
        </p:txBody>
      </p:sp>
      <p:sp>
        <p:nvSpPr>
          <p:cNvPr id="19" name="object 19"/>
          <p:cNvSpPr/>
          <p:nvPr/>
        </p:nvSpPr>
        <p:spPr>
          <a:xfrm>
            <a:off x="1152167" y="4887622"/>
            <a:ext cx="115268" cy="246098"/>
          </a:xfrm>
          <a:prstGeom prst="rect">
            <a:avLst/>
          </a:prstGeom>
          <a:blipFill>
            <a:blip r:embed="rId13" cstate="print"/>
            <a:stretch>
              <a:fillRect/>
            </a:stretch>
          </a:blipFill>
        </p:spPr>
        <p:txBody>
          <a:bodyPr wrap="square" lIns="0" tIns="0" rIns="0" bIns="0" rtlCol="0"/>
          <a:lstStyle/>
          <a:p>
            <a:endParaRPr sz="1539"/>
          </a:p>
        </p:txBody>
      </p:sp>
      <p:sp>
        <p:nvSpPr>
          <p:cNvPr id="20" name="object 20"/>
          <p:cNvSpPr txBox="1"/>
          <p:nvPr/>
        </p:nvSpPr>
        <p:spPr>
          <a:xfrm>
            <a:off x="3521073" y="5120007"/>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
        <p:nvSpPr>
          <p:cNvPr id="21" name="object 21"/>
          <p:cNvSpPr txBox="1"/>
          <p:nvPr/>
        </p:nvSpPr>
        <p:spPr>
          <a:xfrm>
            <a:off x="1256074" y="5407172"/>
            <a:ext cx="719466" cy="157864"/>
          </a:xfrm>
          <a:prstGeom prst="rect">
            <a:avLst/>
          </a:prstGeom>
        </p:spPr>
        <p:txBody>
          <a:bodyPr vert="horz" wrap="square" lIns="0" tIns="0" rIns="0" bIns="0" rtlCol="0">
            <a:spAutoFit/>
          </a:bodyPr>
          <a:lstStyle/>
          <a:p>
            <a:pPr marL="10860"/>
            <a:r>
              <a:rPr sz="1026" b="1" spc="4" dirty="0">
                <a:solidFill>
                  <a:srgbClr val="11B050"/>
                </a:solidFill>
                <a:latin typeface="Arial"/>
                <a:cs typeface="Arial"/>
              </a:rPr>
              <a:t>L</a:t>
            </a:r>
            <a:r>
              <a:rPr sz="1026" b="1" spc="-4" dirty="0">
                <a:solidFill>
                  <a:srgbClr val="11B050"/>
                </a:solidFill>
                <a:latin typeface="Arial"/>
                <a:cs typeface="Arial"/>
              </a:rPr>
              <a:t>o</a:t>
            </a:r>
            <a:r>
              <a:rPr sz="1026" b="1" spc="4" dirty="0">
                <a:solidFill>
                  <a:srgbClr val="11B050"/>
                </a:solidFill>
                <a:latin typeface="Arial"/>
                <a:cs typeface="Arial"/>
              </a:rPr>
              <a:t>w</a:t>
            </a:r>
            <a:r>
              <a:rPr sz="1026" b="1" spc="17" dirty="0">
                <a:solidFill>
                  <a:srgbClr val="11B050"/>
                </a:solidFill>
                <a:latin typeface="Times New Roman"/>
                <a:cs typeface="Times New Roman"/>
              </a:rPr>
              <a:t> </a:t>
            </a:r>
            <a:r>
              <a:rPr sz="1026" b="1" dirty="0">
                <a:solidFill>
                  <a:srgbClr val="11B050"/>
                </a:solidFill>
                <a:latin typeface="Arial"/>
                <a:cs typeface="Arial"/>
              </a:rPr>
              <a:t>P</a:t>
            </a:r>
            <a:r>
              <a:rPr sz="1026" b="1" spc="4" dirty="0">
                <a:solidFill>
                  <a:srgbClr val="11B050"/>
                </a:solidFill>
                <a:latin typeface="Arial"/>
                <a:cs typeface="Arial"/>
              </a:rPr>
              <a:t>o</a:t>
            </a:r>
            <a:r>
              <a:rPr sz="1026" b="1" spc="26" dirty="0">
                <a:solidFill>
                  <a:srgbClr val="11B050"/>
                </a:solidFill>
                <a:latin typeface="Arial"/>
                <a:cs typeface="Arial"/>
              </a:rPr>
              <a:t>w</a:t>
            </a:r>
            <a:r>
              <a:rPr sz="1026" b="1" dirty="0">
                <a:solidFill>
                  <a:srgbClr val="11B050"/>
                </a:solidFill>
                <a:latin typeface="Arial"/>
                <a:cs typeface="Arial"/>
              </a:rPr>
              <a:t>er</a:t>
            </a:r>
            <a:endParaRPr sz="1026">
              <a:latin typeface="Arial"/>
              <a:cs typeface="Arial"/>
            </a:endParaRPr>
          </a:p>
        </p:txBody>
      </p:sp>
      <p:graphicFrame>
        <p:nvGraphicFramePr>
          <p:cNvPr id="6" name="object 6"/>
          <p:cNvGraphicFramePr>
            <a:graphicFrameLocks noGrp="1"/>
          </p:cNvGraphicFramePr>
          <p:nvPr/>
        </p:nvGraphicFramePr>
        <p:xfrm>
          <a:off x="5200214" y="3899735"/>
          <a:ext cx="3458881" cy="2608881"/>
        </p:xfrm>
        <a:graphic>
          <a:graphicData uri="http://schemas.openxmlformats.org/drawingml/2006/table">
            <a:tbl>
              <a:tblPr firstRow="1" bandRow="1">
                <a:tableStyleId>{2D5ABB26-0587-4C30-8999-92F81FD0307C}</a:tableStyleId>
              </a:tblPr>
              <a:tblGrid>
                <a:gridCol w="338848"/>
                <a:gridCol w="3120033"/>
              </a:tblGrid>
              <a:tr h="261310">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347571">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IND:1</a:t>
                      </a:r>
                      <a:r>
                        <a:rPr sz="1100" b="1" spc="5" dirty="0">
                          <a:solidFill>
                            <a:srgbClr val="231F20"/>
                          </a:solidFill>
                          <a:latin typeface="Calibri"/>
                          <a:cs typeface="Calibri"/>
                        </a:rPr>
                        <a:t>:</a:t>
                      </a:r>
                      <a:r>
                        <a:rPr sz="1100" b="1" spc="-30" dirty="0">
                          <a:solidFill>
                            <a:srgbClr val="231F20"/>
                          </a:solidFill>
                          <a:latin typeface="Calibri"/>
                          <a:cs typeface="Calibri"/>
                        </a:rPr>
                        <a:t>P</a:t>
                      </a:r>
                      <a:r>
                        <a:rPr sz="1100" b="1" dirty="0">
                          <a:solidFill>
                            <a:srgbClr val="231F20"/>
                          </a:solidFill>
                          <a:latin typeface="Calibri"/>
                          <a:cs typeface="Calibri"/>
                        </a:rPr>
                        <a:t>o</a:t>
                      </a:r>
                      <a:r>
                        <a:rPr sz="1100" b="1" spc="-5" dirty="0">
                          <a:solidFill>
                            <a:srgbClr val="231F20"/>
                          </a:solidFill>
                          <a:latin typeface="Calibri"/>
                          <a:cs typeface="Calibri"/>
                        </a:rPr>
                        <a:t>we</a:t>
                      </a:r>
                      <a:r>
                        <a:rPr sz="1100" b="1" spc="-10" dirty="0">
                          <a:solidFill>
                            <a:srgbClr val="231F20"/>
                          </a:solidFill>
                          <a:latin typeface="Calibri"/>
                          <a:cs typeface="Calibri"/>
                        </a:rPr>
                        <a:t>r</a:t>
                      </a:r>
                      <a:r>
                        <a:rPr sz="1100" b="1" dirty="0">
                          <a:solidFill>
                            <a:srgbClr val="231F20"/>
                          </a:solidFill>
                          <a:latin typeface="Calibri"/>
                          <a:cs typeface="Calibri"/>
                        </a:rPr>
                        <a:t>on</a:t>
                      </a:r>
                      <a:r>
                        <a:rPr sz="1100" b="1" spc="-45" dirty="0">
                          <a:solidFill>
                            <a:srgbClr val="231F20"/>
                          </a:solidFill>
                          <a:latin typeface="Times New Roman"/>
                          <a:cs typeface="Times New Roman"/>
                        </a:rPr>
                        <a:t> </a:t>
                      </a:r>
                      <a:r>
                        <a:rPr sz="1100" b="1" dirty="0">
                          <a:solidFill>
                            <a:srgbClr val="231F20"/>
                          </a:solidFill>
                          <a:latin typeface="Calibri"/>
                          <a:cs typeface="Calibri"/>
                        </a:rPr>
                        <a:t>(*****</a:t>
                      </a:r>
                      <a:r>
                        <a:rPr sz="1100" b="1" spc="15" dirty="0">
                          <a:solidFill>
                            <a:srgbClr val="231F20"/>
                          </a:solidFill>
                          <a:latin typeface="Calibri"/>
                          <a:cs typeface="Calibri"/>
                        </a:rPr>
                        <a:t>*</a:t>
                      </a:r>
                      <a:r>
                        <a:rPr sz="1100" b="1" spc="5" dirty="0">
                          <a:solidFill>
                            <a:srgbClr val="231F20"/>
                          </a:solidFill>
                          <a:latin typeface="Calibri"/>
                          <a:cs typeface="Calibri"/>
                        </a:rPr>
                        <a:t>-</a:t>
                      </a:r>
                      <a:r>
                        <a:rPr sz="1100" b="1" dirty="0">
                          <a:solidFill>
                            <a:srgbClr val="231F20"/>
                          </a:solidFill>
                          <a:latin typeface="Calibri"/>
                          <a:cs typeface="Calibri"/>
                        </a:rPr>
                        <a:t>*******-S</a:t>
                      </a:r>
                      <a:r>
                        <a:rPr sz="1100" b="1" spc="-10" dirty="0">
                          <a:solidFill>
                            <a:srgbClr val="231F20"/>
                          </a:solidFill>
                          <a:latin typeface="Calibri"/>
                          <a:cs typeface="Calibri"/>
                        </a:rPr>
                        <a:t>P</a:t>
                      </a:r>
                      <a:r>
                        <a:rPr sz="1100" b="1" dirty="0">
                          <a:solidFill>
                            <a:srgbClr val="231F20"/>
                          </a:solidFill>
                          <a:latin typeface="Calibri"/>
                          <a:cs typeface="Calibri"/>
                        </a:rPr>
                        <a:t>WF01S)</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+WIND:1</a:t>
                      </a:r>
                      <a:r>
                        <a:rPr sz="1100" b="1" spc="5" dirty="0">
                          <a:solidFill>
                            <a:srgbClr val="231F20"/>
                          </a:solidFill>
                          <a:latin typeface="Calibri"/>
                          <a:cs typeface="Calibri"/>
                        </a:rPr>
                        <a:t>3</a:t>
                      </a:r>
                      <a:r>
                        <a:rPr sz="1100" b="1" dirty="0">
                          <a:solidFill>
                            <a:srgbClr val="231F20"/>
                          </a:solidFill>
                          <a:latin typeface="Calibri"/>
                          <a:cs typeface="Calibri"/>
                        </a:rPr>
                        <a:t>:</a:t>
                      </a:r>
                      <a:r>
                        <a:rPr sz="1100" b="1" spc="-20" dirty="0">
                          <a:solidFill>
                            <a:srgbClr val="231F20"/>
                          </a:solidFill>
                          <a:latin typeface="Calibri"/>
                          <a:cs typeface="Calibri"/>
                        </a:rPr>
                        <a:t>S</a:t>
                      </a:r>
                      <a:r>
                        <a:rPr sz="1100" b="1" dirty="0">
                          <a:solidFill>
                            <a:srgbClr val="231F20"/>
                          </a:solidFill>
                          <a:latin typeface="Calibri"/>
                          <a:cs typeface="Calibri"/>
                        </a:rPr>
                        <a:t>T</a:t>
                      </a:r>
                      <a:r>
                        <a:rPr sz="1100" b="1" spc="-45" dirty="0">
                          <a:solidFill>
                            <a:srgbClr val="231F20"/>
                          </a:solidFill>
                          <a:latin typeface="Times New Roman"/>
                          <a:cs typeface="Times New Roman"/>
                        </a:rPr>
                        <a:t> </a:t>
                      </a:r>
                      <a:r>
                        <a:rPr sz="1100" b="1" dirty="0">
                          <a:solidFill>
                            <a:srgbClr val="231F20"/>
                          </a:solidFill>
                          <a:latin typeface="Calibri"/>
                          <a:cs typeface="Calibri"/>
                        </a:rPr>
                        <a:t>S</a:t>
                      </a:r>
                      <a:r>
                        <a:rPr sz="1100" b="1" spc="-10" dirty="0">
                          <a:solidFill>
                            <a:srgbClr val="231F20"/>
                          </a:solidFill>
                          <a:latin typeface="Calibri"/>
                          <a:cs typeface="Calibri"/>
                        </a:rPr>
                        <a:t>P</a:t>
                      </a:r>
                      <a:r>
                        <a:rPr sz="1100" b="1" dirty="0">
                          <a:solidFill>
                            <a:srgbClr val="231F20"/>
                          </a:solidFill>
                          <a:latin typeface="Calibri"/>
                          <a:cs typeface="Calibri"/>
                        </a:rPr>
                        <a:t>WF01S</a:t>
                      </a:r>
                      <a:r>
                        <a:rPr sz="1100" b="1" spc="-35" dirty="0">
                          <a:solidFill>
                            <a:srgbClr val="231F20"/>
                          </a:solidFill>
                          <a:latin typeface="Times New Roman"/>
                          <a:cs typeface="Times New Roman"/>
                        </a:rPr>
                        <a:t> </a:t>
                      </a:r>
                      <a:r>
                        <a:rPr sz="1100" b="1" dirty="0">
                          <a:solidFill>
                            <a:srgbClr val="231F20"/>
                          </a:solidFill>
                          <a:latin typeface="Calibri"/>
                          <a:cs typeface="Calibri"/>
                        </a:rPr>
                        <a:t>IW</a:t>
                      </a:r>
                      <a:r>
                        <a:rPr sz="1100" b="1" spc="-10" dirty="0">
                          <a:solidFill>
                            <a:srgbClr val="231F20"/>
                          </a:solidFill>
                          <a:latin typeface="Calibri"/>
                          <a:cs typeface="Calibri"/>
                        </a:rPr>
                        <a:t>M</a:t>
                      </a:r>
                      <a:r>
                        <a:rPr sz="1100" b="1" dirty="0">
                          <a:solidFill>
                            <a:srgbClr val="231F20"/>
                          </a:solidFill>
                          <a:latin typeface="Calibri"/>
                          <a:cs typeface="Calibri"/>
                        </a:rPr>
                        <a:t>:</a:t>
                      </a:r>
                      <a:r>
                        <a:rPr sz="1100" b="1" spc="-2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10" dirty="0">
                          <a:solidFill>
                            <a:srgbClr val="231F20"/>
                          </a:solidFill>
                          <a:latin typeface="Calibri"/>
                          <a:cs typeface="Calibri"/>
                        </a:rPr>
                        <a:t>p</a:t>
                      </a:r>
                      <a:r>
                        <a:rPr sz="1100" b="1" spc="-5" dirty="0">
                          <a:solidFill>
                            <a:srgbClr val="231F20"/>
                          </a:solidFill>
                          <a:latin typeface="Calibri"/>
                          <a:cs typeface="Calibri"/>
                        </a:rPr>
                        <a:t>y</a:t>
                      </a:r>
                      <a:r>
                        <a:rPr sz="1100" b="1" dirty="0">
                          <a:solidFill>
                            <a:srgbClr val="231F20"/>
                          </a:solidFill>
                          <a:latin typeface="Calibri"/>
                          <a:cs typeface="Calibri"/>
                        </a:rPr>
                        <a:t>ri</a:t>
                      </a:r>
                      <a:r>
                        <a:rPr sz="1100" b="1" spc="-10" dirty="0">
                          <a:solidFill>
                            <a:srgbClr val="231F20"/>
                          </a:solidFill>
                          <a:latin typeface="Calibri"/>
                          <a:cs typeface="Calibri"/>
                        </a:rPr>
                        <a:t>gh</a:t>
                      </a:r>
                      <a:r>
                        <a:rPr sz="1100" b="1" dirty="0">
                          <a:solidFill>
                            <a:srgbClr val="231F20"/>
                          </a:solidFill>
                          <a:latin typeface="Calibri"/>
                          <a:cs typeface="Calibri"/>
                        </a:rPr>
                        <a:t>t</a:t>
                      </a:r>
                      <a:r>
                        <a:rPr sz="1100" b="1" spc="-20" dirty="0">
                          <a:solidFill>
                            <a:srgbClr val="231F20"/>
                          </a:solidFill>
                          <a:latin typeface="Times New Roman"/>
                          <a:cs typeface="Times New Roman"/>
                        </a:rPr>
                        <a:t> </a:t>
                      </a:r>
                      <a:r>
                        <a:rPr sz="1100" b="1" dirty="0">
                          <a:solidFill>
                            <a:srgbClr val="231F20"/>
                          </a:solidFill>
                          <a:latin typeface="Calibri"/>
                          <a:cs typeface="Calibri"/>
                        </a:rPr>
                        <a:t>(c)</a:t>
                      </a:r>
                      <a:r>
                        <a:rPr sz="1100" b="1" spc="-30" dirty="0">
                          <a:solidFill>
                            <a:srgbClr val="231F20"/>
                          </a:solidFill>
                          <a:latin typeface="Times New Roman"/>
                          <a:cs typeface="Times New Roman"/>
                        </a:rPr>
                        <a:t> </a:t>
                      </a:r>
                      <a:r>
                        <a:rPr sz="1100" b="1" spc="5" dirty="0">
                          <a:solidFill>
                            <a:srgbClr val="231F20"/>
                          </a:solidFill>
                          <a:latin typeface="Calibri"/>
                          <a:cs typeface="Calibri"/>
                        </a:rPr>
                        <a:t>2</a:t>
                      </a:r>
                      <a:r>
                        <a:rPr sz="1100" b="1" dirty="0">
                          <a:solidFill>
                            <a:srgbClr val="231F20"/>
                          </a:solidFill>
                          <a:latin typeface="Calibri"/>
                          <a:cs typeface="Calibri"/>
                        </a:rPr>
                        <a:t>0</a:t>
                      </a:r>
                      <a:r>
                        <a:rPr sz="1100" b="1" spc="5" dirty="0">
                          <a:solidFill>
                            <a:srgbClr val="231F20"/>
                          </a:solidFill>
                          <a:latin typeface="Calibri"/>
                          <a:cs typeface="Calibri"/>
                        </a:rPr>
                        <a:t>1</a:t>
                      </a:r>
                      <a:r>
                        <a:rPr sz="1100" b="1" spc="30"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2014</a:t>
                      </a:r>
                      <a:endParaRPr sz="1100">
                        <a:latin typeface="Calibri"/>
                        <a:cs typeface="Calibri"/>
                      </a:endParaRPr>
                    </a:p>
                    <a:p>
                      <a:pPr marL="95885">
                        <a:lnSpc>
                          <a:spcPct val="100000"/>
                        </a:lnSpc>
                        <a:spcBef>
                          <a:spcPts val="25"/>
                        </a:spcBef>
                      </a:pPr>
                      <a:r>
                        <a:rPr sz="1100" b="1" spc="-20" dirty="0">
                          <a:solidFill>
                            <a:srgbClr val="231F20"/>
                          </a:solidFill>
                          <a:latin typeface="Calibri"/>
                          <a:cs typeface="Calibri"/>
                        </a:rPr>
                        <a:t>S</a:t>
                      </a:r>
                      <a:r>
                        <a:rPr sz="1100" b="1" spc="5" dirty="0">
                          <a:solidFill>
                            <a:srgbClr val="231F20"/>
                          </a:solidFill>
                          <a:latin typeface="Calibri"/>
                          <a:cs typeface="Calibri"/>
                        </a:rPr>
                        <a:t>T</a:t>
                      </a:r>
                      <a:r>
                        <a:rPr sz="1100" b="1" spc="-10" dirty="0">
                          <a:solidFill>
                            <a:srgbClr val="231F20"/>
                          </a:solidFill>
                          <a:latin typeface="Calibri"/>
                          <a:cs typeface="Calibri"/>
                        </a:rPr>
                        <a:t>M</a:t>
                      </a:r>
                      <a:r>
                        <a:rPr sz="1100" b="1" dirty="0">
                          <a:solidFill>
                            <a:srgbClr val="231F20"/>
                          </a:solidFill>
                          <a:latin typeface="Calibri"/>
                          <a:cs typeface="Calibri"/>
                        </a:rPr>
                        <a:t>i</a:t>
                      </a:r>
                      <a:r>
                        <a:rPr sz="1100" b="1" spc="-5" dirty="0">
                          <a:solidFill>
                            <a:srgbClr val="231F20"/>
                          </a:solidFill>
                          <a:latin typeface="Calibri"/>
                          <a:cs typeface="Calibri"/>
                        </a:rPr>
                        <a:t>cr</a:t>
                      </a:r>
                      <a:r>
                        <a:rPr sz="1100" b="1" dirty="0">
                          <a:solidFill>
                            <a:srgbClr val="231F20"/>
                          </a:solidFill>
                          <a:latin typeface="Calibri"/>
                          <a:cs typeface="Calibri"/>
                        </a:rPr>
                        <a:t>oelect</a:t>
                      </a:r>
                      <a:r>
                        <a:rPr sz="1100" b="1" spc="-10" dirty="0">
                          <a:solidFill>
                            <a:srgbClr val="231F20"/>
                          </a:solidFill>
                          <a:latin typeface="Calibri"/>
                          <a:cs typeface="Calibri"/>
                        </a:rPr>
                        <a:t>r</a:t>
                      </a:r>
                      <a:r>
                        <a:rPr sz="1100" b="1" dirty="0">
                          <a:solidFill>
                            <a:srgbClr val="231F20"/>
                          </a:solidFill>
                          <a:latin typeface="Calibri"/>
                          <a:cs typeface="Calibri"/>
                        </a:rPr>
                        <a:t>o</a:t>
                      </a:r>
                      <a:r>
                        <a:rPr sz="1100" b="1" spc="5" dirty="0">
                          <a:solidFill>
                            <a:srgbClr val="231F20"/>
                          </a:solidFill>
                          <a:latin typeface="Calibri"/>
                          <a:cs typeface="Calibri"/>
                        </a:rPr>
                        <a:t>n</a:t>
                      </a:r>
                      <a:r>
                        <a:rPr sz="1100" b="1" dirty="0">
                          <a:solidFill>
                            <a:srgbClr val="231F20"/>
                          </a:solidFill>
                          <a:latin typeface="Calibri"/>
                          <a:cs typeface="Calibri"/>
                        </a:rPr>
                        <a:t>i</a:t>
                      </a:r>
                      <a:r>
                        <a:rPr sz="1100" b="1" spc="-5" dirty="0">
                          <a:solidFill>
                            <a:srgbClr val="231F20"/>
                          </a:solidFill>
                          <a:latin typeface="Calibri"/>
                          <a:cs typeface="Calibri"/>
                        </a:rPr>
                        <a:t>c</a:t>
                      </a:r>
                      <a:r>
                        <a:rPr sz="1100" b="1" spc="10" dirty="0">
                          <a:solidFill>
                            <a:srgbClr val="231F20"/>
                          </a:solidFill>
                          <a:latin typeface="Calibri"/>
                          <a:cs typeface="Calibri"/>
                        </a:rPr>
                        <a:t>s</a:t>
                      </a:r>
                      <a:r>
                        <a:rPr sz="1100" b="1" dirty="0">
                          <a:solidFill>
                            <a:srgbClr val="231F20"/>
                          </a:solidFill>
                          <a:latin typeface="Calibri"/>
                          <a:cs typeface="Calibri"/>
                        </a:rPr>
                        <a:t>,</a:t>
                      </a:r>
                      <a:r>
                        <a:rPr sz="1100" b="1" spc="-60" dirty="0">
                          <a:solidFill>
                            <a:srgbClr val="231F20"/>
                          </a:solidFill>
                          <a:latin typeface="Times New Roman"/>
                          <a:cs typeface="Times New Roman"/>
                        </a:rPr>
                        <a:t> </a:t>
                      </a:r>
                      <a:r>
                        <a:rPr sz="1100" b="1" dirty="0">
                          <a:solidFill>
                            <a:srgbClr val="231F20"/>
                          </a:solidFill>
                          <a:latin typeface="Calibri"/>
                          <a:cs typeface="Calibri"/>
                        </a:rPr>
                        <a:t>Inc.</a:t>
                      </a:r>
                      <a:r>
                        <a:rPr sz="1100" b="1" dirty="0">
                          <a:solidFill>
                            <a:srgbClr val="231F20"/>
                          </a:solidFill>
                          <a:latin typeface="Times New Roman"/>
                          <a:cs typeface="Times New Roman"/>
                        </a:rPr>
                        <a:t> </a:t>
                      </a:r>
                      <a:r>
                        <a:rPr sz="1100" b="1" spc="-40" dirty="0">
                          <a:solidFill>
                            <a:srgbClr val="231F20"/>
                          </a:solidFill>
                          <a:latin typeface="Times New Roman"/>
                          <a:cs typeface="Times New Roman"/>
                        </a:rPr>
                        <a:t> </a:t>
                      </a:r>
                      <a:r>
                        <a:rPr sz="1100" b="1" spc="5" dirty="0">
                          <a:solidFill>
                            <a:srgbClr val="231F20"/>
                          </a:solidFill>
                          <a:latin typeface="Calibri"/>
                          <a:cs typeface="Calibri"/>
                        </a:rPr>
                        <a:t>Al</a:t>
                      </a:r>
                      <a:r>
                        <a:rPr sz="1100" b="1" dirty="0">
                          <a:solidFill>
                            <a:srgbClr val="231F20"/>
                          </a:solidFill>
                          <a:latin typeface="Calibri"/>
                          <a:cs typeface="Calibri"/>
                        </a:rPr>
                        <a:t>l</a:t>
                      </a:r>
                      <a:r>
                        <a:rPr sz="1100" b="1" spc="-30" dirty="0">
                          <a:solidFill>
                            <a:srgbClr val="231F20"/>
                          </a:solidFill>
                          <a:latin typeface="Times New Roman"/>
                          <a:cs typeface="Times New Roman"/>
                        </a:rPr>
                        <a:t> </a:t>
                      </a:r>
                      <a:r>
                        <a:rPr sz="1100" b="1" dirty="0">
                          <a:solidFill>
                            <a:srgbClr val="231F20"/>
                          </a:solidFill>
                          <a:latin typeface="Calibri"/>
                          <a:cs typeface="Calibri"/>
                        </a:rPr>
                        <a:t>ri</a:t>
                      </a:r>
                      <a:r>
                        <a:rPr sz="1100" b="1" spc="-10" dirty="0">
                          <a:solidFill>
                            <a:srgbClr val="231F20"/>
                          </a:solidFill>
                          <a:latin typeface="Calibri"/>
                          <a:cs typeface="Calibri"/>
                        </a:rPr>
                        <a:t>gh</a:t>
                      </a:r>
                      <a:r>
                        <a:rPr sz="1100" b="1" dirty="0">
                          <a:solidFill>
                            <a:srgbClr val="231F20"/>
                          </a:solidFill>
                          <a:latin typeface="Calibri"/>
                          <a:cs typeface="Calibri"/>
                        </a:rPr>
                        <a:t>ts</a:t>
                      </a:r>
                      <a:r>
                        <a:rPr sz="1100" b="1" spc="-15" dirty="0">
                          <a:solidFill>
                            <a:srgbClr val="231F20"/>
                          </a:solidFill>
                          <a:latin typeface="Times New Roman"/>
                          <a:cs typeface="Times New Roman"/>
                        </a:rPr>
                        <a:t> </a:t>
                      </a:r>
                      <a:r>
                        <a:rPr sz="1100" b="1" spc="-20" dirty="0">
                          <a:solidFill>
                            <a:srgbClr val="231F20"/>
                          </a:solidFill>
                          <a:latin typeface="Calibri"/>
                          <a:cs typeface="Calibri"/>
                        </a:rPr>
                        <a:t>R</a:t>
                      </a:r>
                      <a:r>
                        <a:rPr sz="1100" b="1" spc="-5" dirty="0">
                          <a:solidFill>
                            <a:srgbClr val="231F20"/>
                          </a:solidFill>
                          <a:latin typeface="Calibri"/>
                          <a:cs typeface="Calibri"/>
                        </a:rPr>
                        <a:t>e</a:t>
                      </a:r>
                      <a:r>
                        <a:rPr sz="1100" b="1" dirty="0">
                          <a:solidFill>
                            <a:srgbClr val="231F20"/>
                          </a:solidFill>
                          <a:latin typeface="Calibri"/>
                          <a:cs typeface="Calibri"/>
                        </a:rPr>
                        <a:t>se</a:t>
                      </a:r>
                      <a:r>
                        <a:rPr sz="1100" b="1" spc="10" dirty="0">
                          <a:solidFill>
                            <a:srgbClr val="231F20"/>
                          </a:solidFill>
                          <a:latin typeface="Calibri"/>
                          <a:cs typeface="Calibri"/>
                        </a:rPr>
                        <a:t>r</a:t>
                      </a:r>
                      <a:r>
                        <a:rPr sz="1100" b="1" spc="-20" dirty="0">
                          <a:solidFill>
                            <a:srgbClr val="231F20"/>
                          </a:solidFill>
                          <a:latin typeface="Calibri"/>
                          <a:cs typeface="Calibri"/>
                        </a:rPr>
                        <a:t>v</a:t>
                      </a:r>
                      <a:r>
                        <a:rPr sz="1100" b="1" spc="-5" dirty="0">
                          <a:solidFill>
                            <a:srgbClr val="231F20"/>
                          </a:solidFill>
                          <a:latin typeface="Calibri"/>
                          <a:cs typeface="Calibri"/>
                        </a:rPr>
                        <a:t>e</a:t>
                      </a:r>
                      <a:r>
                        <a:rPr sz="1100" b="1" spc="5" dirty="0">
                          <a:solidFill>
                            <a:srgbClr val="231F20"/>
                          </a:solidFill>
                          <a:latin typeface="Calibri"/>
                          <a:cs typeface="Calibri"/>
                        </a:rPr>
                        <a:t>d</a:t>
                      </a:r>
                      <a:r>
                        <a:rPr sz="1100" b="1" dirty="0">
                          <a:solidFill>
                            <a:srgbClr val="231F20"/>
                          </a:solidFill>
                          <a:latin typeface="Calibri"/>
                          <a:cs typeface="Calibri"/>
                        </a:rPr>
                        <a:t>.</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a:t>
                      </a:r>
                      <a:r>
                        <a:rPr sz="1100" b="1" spc="-50" dirty="0">
                          <a:solidFill>
                            <a:srgbClr val="231F20"/>
                          </a:solidFill>
                          <a:latin typeface="Calibri"/>
                          <a:cs typeface="Calibri"/>
                        </a:rPr>
                        <a:t>W</a:t>
                      </a:r>
                      <a:r>
                        <a:rPr sz="1100" b="1" spc="-20" dirty="0">
                          <a:solidFill>
                            <a:srgbClr val="231F20"/>
                          </a:solidFill>
                          <a:latin typeface="Calibri"/>
                          <a:cs typeface="Calibri"/>
                        </a:rPr>
                        <a:t>a</a:t>
                      </a:r>
                      <a:r>
                        <a:rPr sz="1100" b="1" spc="-10" dirty="0">
                          <a:solidFill>
                            <a:srgbClr val="231F20"/>
                          </a:solidFill>
                          <a:latin typeface="Calibri"/>
                          <a:cs typeface="Calibri"/>
                        </a:rPr>
                        <a:t>t</a:t>
                      </a:r>
                      <a:r>
                        <a:rPr sz="1100" b="1" spc="-5" dirty="0">
                          <a:solidFill>
                            <a:srgbClr val="231F20"/>
                          </a:solidFill>
                          <a:latin typeface="Calibri"/>
                          <a:cs typeface="Calibri"/>
                        </a:rPr>
                        <a:t>c</a:t>
                      </a:r>
                      <a:r>
                        <a:rPr sz="1100" b="1" spc="5" dirty="0">
                          <a:solidFill>
                            <a:srgbClr val="231F20"/>
                          </a:solidFill>
                          <a:latin typeface="Calibri"/>
                          <a:cs typeface="Calibri"/>
                        </a:rPr>
                        <a:t>h</a:t>
                      </a:r>
                      <a:r>
                        <a:rPr sz="1100" b="1" dirty="0">
                          <a:solidFill>
                            <a:srgbClr val="231F20"/>
                          </a:solidFill>
                          <a:latin typeface="Calibri"/>
                          <a:cs typeface="Calibri"/>
                        </a:rPr>
                        <a:t>dog</a:t>
                      </a:r>
                      <a:r>
                        <a:rPr sz="1100" b="1" spc="-40" dirty="0">
                          <a:solidFill>
                            <a:srgbClr val="231F20"/>
                          </a:solidFill>
                          <a:latin typeface="Times New Roman"/>
                          <a:cs typeface="Times New Roman"/>
                        </a:rPr>
                        <a:t> </a:t>
                      </a:r>
                      <a:r>
                        <a:rPr sz="1100" b="1" spc="-5" dirty="0">
                          <a:solidFill>
                            <a:srgbClr val="231F20"/>
                          </a:solidFill>
                          <a:latin typeface="Calibri"/>
                          <a:cs typeface="Calibri"/>
                        </a:rPr>
                        <a:t>R</a:t>
                      </a:r>
                      <a:r>
                        <a:rPr sz="1100" b="1" dirty="0">
                          <a:solidFill>
                            <a:srgbClr val="231F20"/>
                          </a:solidFill>
                          <a:latin typeface="Calibri"/>
                          <a:cs typeface="Calibri"/>
                        </a:rPr>
                        <a:t>unning</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40"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25"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1</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nning</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dirty="0">
                          <a:solidFill>
                            <a:srgbClr val="231F20"/>
                          </a:solidFill>
                          <a:latin typeface="Calibri"/>
                          <a:cs typeface="Calibri"/>
                        </a:rPr>
                        <a:t>(0x0)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spc="5" dirty="0">
                          <a:solidFill>
                            <a:srgbClr val="231F20"/>
                          </a:solidFill>
                          <a:latin typeface="Calibri"/>
                          <a:cs typeface="Calibri"/>
                        </a:rPr>
                        <a:t>I</a:t>
                      </a:r>
                      <a:r>
                        <a:rPr sz="1100" b="1" dirty="0">
                          <a:solidFill>
                            <a:srgbClr val="231F20"/>
                          </a:solidFill>
                          <a:latin typeface="Calibri"/>
                          <a:cs typeface="Calibri"/>
                        </a:rPr>
                        <a:t>ND:19</a:t>
                      </a:r>
                      <a:r>
                        <a:rPr sz="1100" b="1" spc="5" dirty="0">
                          <a:solidFill>
                            <a:srgbClr val="231F20"/>
                          </a:solidFill>
                          <a:latin typeface="Calibri"/>
                          <a:cs typeface="Calibri"/>
                        </a:rPr>
                        <a:t>:</a:t>
                      </a:r>
                      <a:r>
                        <a:rPr sz="1100" b="1" spc="-5" dirty="0">
                          <a:solidFill>
                            <a:srgbClr val="231F20"/>
                          </a:solidFill>
                          <a:latin typeface="Calibri"/>
                          <a:cs typeface="Calibri"/>
                        </a:rPr>
                        <a:t>W</a:t>
                      </a:r>
                      <a:r>
                        <a:rPr sz="1100" b="1" spc="5" dirty="0">
                          <a:solidFill>
                            <a:srgbClr val="231F20"/>
                          </a:solidFill>
                          <a:latin typeface="Calibri"/>
                          <a:cs typeface="Calibri"/>
                        </a:rPr>
                        <a:t>i</a:t>
                      </a:r>
                      <a:r>
                        <a:rPr sz="1100" b="1" dirty="0">
                          <a:solidFill>
                            <a:srgbClr val="231F20"/>
                          </a:solidFill>
                          <a:latin typeface="Calibri"/>
                          <a:cs typeface="Calibri"/>
                        </a:rPr>
                        <a:t>Fi</a:t>
                      </a:r>
                      <a:r>
                        <a:rPr sz="1100" b="1" spc="-60" dirty="0">
                          <a:solidFill>
                            <a:srgbClr val="231F20"/>
                          </a:solidFill>
                          <a:latin typeface="Times New Roman"/>
                          <a:cs typeface="Times New Roman"/>
                        </a:rPr>
                        <a:t> </a:t>
                      </a:r>
                      <a:r>
                        <a:rPr sz="1100" b="1" dirty="0">
                          <a:solidFill>
                            <a:srgbClr val="231F20"/>
                          </a:solidFill>
                          <a:latin typeface="Calibri"/>
                          <a:cs typeface="Calibri"/>
                        </a:rPr>
                        <a:t>Joi</a:t>
                      </a:r>
                      <a:r>
                        <a:rPr sz="1100" b="1" spc="5" dirty="0">
                          <a:solidFill>
                            <a:srgbClr val="231F20"/>
                          </a:solidFill>
                          <a:latin typeface="Calibri"/>
                          <a:cs typeface="Calibri"/>
                        </a:rPr>
                        <a:t>n</a:t>
                      </a:r>
                      <a:r>
                        <a:rPr sz="1100" b="1" dirty="0">
                          <a:solidFill>
                            <a:srgbClr val="231F20"/>
                          </a:solidFill>
                          <a:latin typeface="Calibri"/>
                          <a:cs typeface="Calibri"/>
                        </a:rPr>
                        <a:t>:</a:t>
                      </a:r>
                      <a:r>
                        <a:rPr sz="1100" b="1" spc="-20" dirty="0">
                          <a:solidFill>
                            <a:srgbClr val="231F20"/>
                          </a:solidFill>
                          <a:latin typeface="Times New Roman"/>
                          <a:cs typeface="Times New Roman"/>
                        </a:rPr>
                        <a:t> </a:t>
                      </a:r>
                      <a:r>
                        <a:rPr sz="1100" b="1" dirty="0">
                          <a:solidFill>
                            <a:srgbClr val="231F20"/>
                          </a:solidFill>
                          <a:latin typeface="Calibri"/>
                          <a:cs typeface="Calibri"/>
                        </a:rPr>
                        <a:t>02:62:1F</a:t>
                      </a:r>
                      <a:r>
                        <a:rPr sz="1100" b="1" spc="5" dirty="0">
                          <a:solidFill>
                            <a:srgbClr val="231F20"/>
                          </a:solidFill>
                          <a:latin typeface="Calibri"/>
                          <a:cs typeface="Calibri"/>
                        </a:rPr>
                        <a:t>:</a:t>
                      </a:r>
                      <a:r>
                        <a:rPr sz="1100" b="1" dirty="0">
                          <a:solidFill>
                            <a:srgbClr val="231F20"/>
                          </a:solidFill>
                          <a:latin typeface="Calibri"/>
                          <a:cs typeface="Calibri"/>
                        </a:rPr>
                        <a:t>51:8F</a:t>
                      </a:r>
                      <a:r>
                        <a:rPr sz="1100" b="1" spc="-10" dirty="0">
                          <a:solidFill>
                            <a:srgbClr val="231F20"/>
                          </a:solidFill>
                          <a:latin typeface="Calibri"/>
                          <a:cs typeface="Calibri"/>
                        </a:rPr>
                        <a:t>:</a:t>
                      </a:r>
                      <a:r>
                        <a:rPr sz="1100" b="1" dirty="0">
                          <a:solidFill>
                            <a:srgbClr val="231F20"/>
                          </a:solidFill>
                          <a:latin typeface="Calibri"/>
                          <a:cs typeface="Calibri"/>
                        </a:rPr>
                        <a:t>0B</a:t>
                      </a:r>
                      <a:endParaRPr sz="1100">
                        <a:latin typeface="Calibri"/>
                        <a:cs typeface="Calibri"/>
                      </a:endParaRPr>
                    </a:p>
                    <a:p>
                      <a:pPr marL="95885">
                        <a:lnSpc>
                          <a:spcPct val="100000"/>
                        </a:lnSpc>
                        <a:spcBef>
                          <a:spcPts val="30"/>
                        </a:spcBef>
                      </a:pPr>
                      <a:r>
                        <a:rPr sz="1100" b="1" dirty="0">
                          <a:solidFill>
                            <a:srgbClr val="231F20"/>
                          </a:solidFill>
                          <a:latin typeface="Calibri"/>
                          <a:cs typeface="Calibri"/>
                        </a:rPr>
                        <a:t>+WIND:2</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45" dirty="0">
                          <a:solidFill>
                            <a:srgbClr val="231F20"/>
                          </a:solidFill>
                          <a:latin typeface="Times New Roman"/>
                          <a:cs typeface="Times New Roman"/>
                        </a:rPr>
                        <a:t> </a:t>
                      </a:r>
                      <a:r>
                        <a:rPr sz="1100" b="1" dirty="0">
                          <a:solidFill>
                            <a:srgbClr val="231F20"/>
                          </a:solidFill>
                          <a:latin typeface="Calibri"/>
                          <a:cs typeface="Calibri"/>
                        </a:rPr>
                        <a:t>Asso</a:t>
                      </a:r>
                      <a:r>
                        <a:rPr sz="1100" b="1" spc="-5" dirty="0">
                          <a:solidFill>
                            <a:srgbClr val="231F20"/>
                          </a:solidFill>
                          <a:latin typeface="Calibri"/>
                          <a:cs typeface="Calibri"/>
                        </a:rPr>
                        <a:t>c</a:t>
                      </a:r>
                      <a:r>
                        <a:rPr sz="1100" b="1" spc="5" dirty="0">
                          <a:solidFill>
                            <a:srgbClr val="231F20"/>
                          </a:solidFill>
                          <a:latin typeface="Calibri"/>
                          <a:cs typeface="Calibri"/>
                        </a:rPr>
                        <a:t>i</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i</a:t>
                      </a:r>
                      <a:r>
                        <a:rPr sz="1100" b="1" dirty="0">
                          <a:solidFill>
                            <a:srgbClr val="231F20"/>
                          </a:solidFill>
                          <a:latin typeface="Calibri"/>
                          <a:cs typeface="Calibri"/>
                        </a:rPr>
                        <a:t>on</a:t>
                      </a:r>
                      <a:r>
                        <a:rPr sz="1100" b="1" spc="-25" dirty="0">
                          <a:solidFill>
                            <a:srgbClr val="231F20"/>
                          </a:solidFill>
                          <a:latin typeface="Times New Roman"/>
                          <a:cs typeface="Times New Roman"/>
                        </a:rPr>
                        <a:t> </a:t>
                      </a:r>
                      <a:r>
                        <a:rPr sz="1100" b="1" spc="5" dirty="0">
                          <a:solidFill>
                            <a:srgbClr val="231F20"/>
                          </a:solidFill>
                          <a:latin typeface="Calibri"/>
                          <a:cs typeface="Calibri"/>
                        </a:rPr>
                        <a:t>w</a:t>
                      </a:r>
                      <a:r>
                        <a:rPr sz="1100" b="1" dirty="0">
                          <a:solidFill>
                            <a:srgbClr val="231F20"/>
                          </a:solidFill>
                          <a:latin typeface="Calibri"/>
                          <a:cs typeface="Calibri"/>
                        </a:rPr>
                        <a:t>ith</a:t>
                      </a:r>
                      <a:r>
                        <a:rPr sz="1100" b="1" spc="-30" dirty="0">
                          <a:solidFill>
                            <a:srgbClr val="231F20"/>
                          </a:solidFill>
                          <a:latin typeface="Times New Roman"/>
                          <a:cs typeface="Times New Roman"/>
                        </a:rPr>
                        <a:t> </a:t>
                      </a:r>
                      <a:r>
                        <a:rPr sz="1100" b="1" spc="-5" dirty="0">
                          <a:solidFill>
                            <a:srgbClr val="231F20"/>
                          </a:solidFill>
                          <a:latin typeface="Calibri"/>
                          <a:cs typeface="Calibri"/>
                        </a:rPr>
                        <a:t>'</a:t>
                      </a:r>
                      <a:r>
                        <a:rPr sz="1100" b="1" dirty="0">
                          <a:solidFill>
                            <a:srgbClr val="231F20"/>
                          </a:solidFill>
                          <a:latin typeface="Calibri"/>
                          <a:cs typeface="Calibri"/>
                        </a:rPr>
                        <a:t>Io</a:t>
                      </a:r>
                      <a:r>
                        <a:rPr sz="1100" b="1" spc="10" dirty="0">
                          <a:solidFill>
                            <a:srgbClr val="231F20"/>
                          </a:solidFill>
                          <a:latin typeface="Calibri"/>
                          <a:cs typeface="Calibri"/>
                        </a:rPr>
                        <a:t>T</a:t>
                      </a:r>
                      <a:r>
                        <a:rPr sz="1100" b="1" dirty="0">
                          <a:solidFill>
                            <a:srgbClr val="231F20"/>
                          </a:solidFill>
                          <a:latin typeface="Calibri"/>
                          <a:cs typeface="Calibri"/>
                        </a:rPr>
                        <a:t>'</a:t>
                      </a:r>
                      <a:r>
                        <a:rPr sz="1100" b="1" spc="-30" dirty="0">
                          <a:solidFill>
                            <a:srgbClr val="231F20"/>
                          </a:solidFill>
                          <a:latin typeface="Times New Roman"/>
                          <a:cs typeface="Times New Roman"/>
                        </a:rPr>
                        <a:t> </a:t>
                      </a:r>
                      <a:r>
                        <a:rPr sz="1100" b="1" dirty="0">
                          <a:solidFill>
                            <a:srgbClr val="231F20"/>
                          </a:solidFill>
                          <a:latin typeface="Calibri"/>
                          <a:cs typeface="Calibri"/>
                        </a:rPr>
                        <a:t>su</a:t>
                      </a:r>
                      <a:r>
                        <a:rPr sz="1100" b="1" spc="-5" dirty="0">
                          <a:solidFill>
                            <a:srgbClr val="231F20"/>
                          </a:solidFill>
                          <a:latin typeface="Calibri"/>
                          <a:cs typeface="Calibri"/>
                        </a:rPr>
                        <a:t>c</a:t>
                      </a:r>
                      <a:r>
                        <a:rPr sz="1100" b="1" dirty="0">
                          <a:solidFill>
                            <a:srgbClr val="231F20"/>
                          </a:solidFill>
                          <a:latin typeface="Calibri"/>
                          <a:cs typeface="Calibri"/>
                        </a:rPr>
                        <a:t>c</a:t>
                      </a:r>
                      <a:r>
                        <a:rPr sz="1100" b="1" spc="-5" dirty="0">
                          <a:solidFill>
                            <a:srgbClr val="231F20"/>
                          </a:solidFill>
                          <a:latin typeface="Calibri"/>
                          <a:cs typeface="Calibri"/>
                        </a:rPr>
                        <a:t>e</a:t>
                      </a:r>
                      <a:r>
                        <a:rPr sz="1100" b="1" dirty="0">
                          <a:solidFill>
                            <a:srgbClr val="231F20"/>
                          </a:solidFill>
                          <a:latin typeface="Calibri"/>
                          <a:cs typeface="Calibri"/>
                        </a:rPr>
                        <a:t>s</a:t>
                      </a:r>
                      <a:r>
                        <a:rPr sz="1100" b="1" spc="-15" dirty="0">
                          <a:solidFill>
                            <a:srgbClr val="231F20"/>
                          </a:solidFill>
                          <a:latin typeface="Calibri"/>
                          <a:cs typeface="Calibri"/>
                        </a:rPr>
                        <a:t>s</a:t>
                      </a:r>
                      <a:r>
                        <a:rPr sz="1100" b="1" dirty="0">
                          <a:solidFill>
                            <a:srgbClr val="231F20"/>
                          </a:solidFill>
                          <a:latin typeface="Calibri"/>
                          <a:cs typeface="Calibri"/>
                        </a:rPr>
                        <a:t>ful</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+WIND:5</a:t>
                      </a:r>
                      <a:r>
                        <a:rPr sz="1100" b="1" spc="5" dirty="0">
                          <a:solidFill>
                            <a:srgbClr val="231F20"/>
                          </a:solidFill>
                          <a:latin typeface="Calibri"/>
                          <a:cs typeface="Calibri"/>
                        </a:rPr>
                        <a:t>1</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4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a:t>
                      </a:r>
                      <a:r>
                        <a:rPr sz="1100" b="1" dirty="0">
                          <a:solidFill>
                            <a:srgbClr val="231F20"/>
                          </a:solidFill>
                          <a:latin typeface="Calibri"/>
                          <a:cs typeface="Calibri"/>
                        </a:rPr>
                        <a:t>ndsh</a:t>
                      </a:r>
                      <a:r>
                        <a:rPr sz="1100" b="1" spc="-5" dirty="0">
                          <a:solidFill>
                            <a:srgbClr val="231F20"/>
                          </a:solidFill>
                          <a:latin typeface="Calibri"/>
                          <a:cs typeface="Calibri"/>
                        </a:rPr>
                        <a:t>a</a:t>
                      </a:r>
                      <a:r>
                        <a:rPr sz="1100" b="1" spc="-40" dirty="0">
                          <a:solidFill>
                            <a:srgbClr val="231F20"/>
                          </a:solidFill>
                          <a:latin typeface="Calibri"/>
                          <a:cs typeface="Calibri"/>
                        </a:rPr>
                        <a:t>k</a:t>
                      </a:r>
                      <a:r>
                        <a:rPr sz="1100" b="1" dirty="0">
                          <a:solidFill>
                            <a:srgbClr val="231F20"/>
                          </a:solidFill>
                          <a:latin typeface="Calibri"/>
                          <a:cs typeface="Calibri"/>
                        </a:rPr>
                        <a:t>e</a:t>
                      </a:r>
                      <a:r>
                        <a:rPr sz="1100" b="1" spc="-1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4</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Up:</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9</a:t>
                      </a:r>
                      <a:r>
                        <a:rPr sz="1100" b="1"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6</a:t>
                      </a:r>
                      <a:r>
                        <a:rPr sz="1100" b="1" dirty="0">
                          <a:solidFill>
                            <a:srgbClr val="231F20"/>
                          </a:solidFill>
                          <a:latin typeface="Calibri"/>
                          <a:cs typeface="Calibri"/>
                        </a:rPr>
                        <a:t>8</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0</a:t>
                      </a:r>
                      <a:r>
                        <a:rPr sz="1100" b="1" dirty="0">
                          <a:solidFill>
                            <a:srgbClr val="231F20"/>
                          </a:solidFill>
                          <a:latin typeface="Calibri"/>
                          <a:cs typeface="Calibri"/>
                        </a:rPr>
                        <a:t>4</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+WIND:6</a:t>
                      </a:r>
                      <a:r>
                        <a:rPr sz="1100" b="1" spc="5" dirty="0">
                          <a:solidFill>
                            <a:srgbClr val="231F20"/>
                          </a:solidFill>
                          <a:latin typeface="Calibri"/>
                          <a:cs typeface="Calibri"/>
                        </a:rPr>
                        <a:t>6</a:t>
                      </a:r>
                      <a:r>
                        <a:rPr sz="1100" b="1" dirty="0">
                          <a:solidFill>
                            <a:srgbClr val="231F20"/>
                          </a:solidFill>
                          <a:latin typeface="Calibri"/>
                          <a:cs typeface="Calibri"/>
                        </a:rPr>
                        <a:t>:</a:t>
                      </a:r>
                      <a:r>
                        <a:rPr sz="1100" b="1" spc="-5" dirty="0">
                          <a:solidFill>
                            <a:srgbClr val="231F20"/>
                          </a:solidFill>
                          <a:latin typeface="Calibri"/>
                          <a:cs typeface="Calibri"/>
                        </a:rPr>
                        <a:t>L</a:t>
                      </a:r>
                      <a:r>
                        <a:rPr sz="1100" b="1" dirty="0">
                          <a:solidFill>
                            <a:srgbClr val="231F20"/>
                          </a:solidFill>
                          <a:latin typeface="Calibri"/>
                          <a:cs typeface="Calibri"/>
                        </a:rPr>
                        <a:t>ow</a:t>
                      </a:r>
                      <a:r>
                        <a:rPr sz="1100" b="1" spc="-15" dirty="0">
                          <a:solidFill>
                            <a:srgbClr val="231F20"/>
                          </a:solidFill>
                          <a:latin typeface="Times New Roman"/>
                          <a:cs typeface="Times New Roman"/>
                        </a:rPr>
                        <a:t> </a:t>
                      </a:r>
                      <a:r>
                        <a:rPr sz="1100" b="1" spc="-30" dirty="0">
                          <a:solidFill>
                            <a:srgbClr val="231F20"/>
                          </a:solidFill>
                          <a:latin typeface="Calibri"/>
                          <a:cs typeface="Calibri"/>
                        </a:rPr>
                        <a:t>P</a:t>
                      </a:r>
                      <a:r>
                        <a:rPr sz="1100" b="1" dirty="0">
                          <a:solidFill>
                            <a:srgbClr val="231F20"/>
                          </a:solidFill>
                          <a:latin typeface="Calibri"/>
                          <a:cs typeface="Calibri"/>
                        </a:rPr>
                        <a:t>o</a:t>
                      </a:r>
                      <a:r>
                        <a:rPr sz="1100" b="1" spc="-5" dirty="0">
                          <a:solidFill>
                            <a:srgbClr val="231F20"/>
                          </a:solidFill>
                          <a:latin typeface="Calibri"/>
                          <a:cs typeface="Calibri"/>
                        </a:rPr>
                        <a:t>we</a:t>
                      </a:r>
                      <a:r>
                        <a:rPr sz="1100" b="1" dirty="0">
                          <a:solidFill>
                            <a:srgbClr val="231F20"/>
                          </a:solidFill>
                          <a:latin typeface="Calibri"/>
                          <a:cs typeface="Calibri"/>
                        </a:rPr>
                        <a:t>r</a:t>
                      </a:r>
                      <a:r>
                        <a:rPr sz="1100" b="1" spc="-15" dirty="0">
                          <a:solidFill>
                            <a:srgbClr val="231F20"/>
                          </a:solidFill>
                          <a:latin typeface="Times New Roman"/>
                          <a:cs typeface="Times New Roman"/>
                        </a:rPr>
                        <a:t> </a:t>
                      </a:r>
                      <a:r>
                        <a:rPr sz="1100" b="1" spc="-5" dirty="0">
                          <a:solidFill>
                            <a:srgbClr val="231F20"/>
                          </a:solidFill>
                          <a:latin typeface="Calibri"/>
                          <a:cs typeface="Calibri"/>
                        </a:rPr>
                        <a:t>m</a:t>
                      </a:r>
                      <a:r>
                        <a:rPr sz="1100" b="1" dirty="0">
                          <a:solidFill>
                            <a:srgbClr val="231F20"/>
                          </a:solidFill>
                          <a:latin typeface="Calibri"/>
                          <a:cs typeface="Calibri"/>
                        </a:rPr>
                        <a:t>o</a:t>
                      </a:r>
                      <a:r>
                        <a:rPr sz="1100" b="1" spc="5" dirty="0">
                          <a:solidFill>
                            <a:srgbClr val="231F20"/>
                          </a:solidFill>
                          <a:latin typeface="Calibri"/>
                          <a:cs typeface="Calibri"/>
                        </a:rPr>
                        <a:t>d</a:t>
                      </a:r>
                      <a:r>
                        <a:rPr sz="1100" b="1" spc="-5" dirty="0">
                          <a:solidFill>
                            <a:srgbClr val="231F20"/>
                          </a:solidFill>
                          <a:latin typeface="Calibri"/>
                          <a:cs typeface="Calibri"/>
                        </a:rPr>
                        <a:t>e</a:t>
                      </a:r>
                      <a:r>
                        <a:rPr sz="1100" b="1" dirty="0">
                          <a:solidFill>
                            <a:srgbClr val="231F20"/>
                          </a:solidFill>
                          <a:latin typeface="Calibri"/>
                          <a:cs typeface="Calibri"/>
                        </a:rPr>
                        <a:t>:1</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851296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2"/>
            <a:ext cx="628887" cy="46232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4" y="615602"/>
            <a:ext cx="8022625" cy="421013"/>
          </a:xfrm>
          <a:prstGeom prst="rect">
            <a:avLst/>
          </a:prstGeom>
        </p:spPr>
        <p:txBody>
          <a:bodyPr vert="horz" wrap="square" lIns="0" tIns="0" rIns="0" bIns="0" rtlCol="0">
            <a:spAutoFit/>
          </a:bodyPr>
          <a:lstStyle/>
          <a:p>
            <a:pPr marL="1200548"/>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9" dirty="0"/>
              <a:t>L</a:t>
            </a:r>
            <a:r>
              <a:rPr spc="17" dirty="0"/>
              <a:t>ow</a:t>
            </a:r>
            <a:r>
              <a:rPr spc="86" dirty="0">
                <a:latin typeface="Times New Roman"/>
                <a:cs typeface="Times New Roman"/>
              </a:rPr>
              <a:t> </a:t>
            </a:r>
            <a:r>
              <a:rPr spc="9" dirty="0"/>
              <a:t>p</a:t>
            </a:r>
            <a:r>
              <a:rPr spc="17" dirty="0"/>
              <a:t>o</a:t>
            </a:r>
            <a:r>
              <a:rPr spc="9" dirty="0"/>
              <a:t>wer</a:t>
            </a:r>
            <a:r>
              <a:rPr spc="120" dirty="0">
                <a:latin typeface="Times New Roman"/>
                <a:cs typeface="Times New Roman"/>
              </a:rPr>
              <a:t> </a:t>
            </a:r>
            <a:r>
              <a:rPr spc="17" dirty="0"/>
              <a:t>mod</a:t>
            </a:r>
            <a:r>
              <a:rPr spc="9" dirty="0"/>
              <a:t>e</a:t>
            </a:r>
            <a:r>
              <a:rPr spc="13" dirty="0"/>
              <a:t>s</a:t>
            </a:r>
            <a:r>
              <a:rPr spc="94" dirty="0">
                <a:latin typeface="Times New Roman"/>
                <a:cs typeface="Times New Roman"/>
              </a:rPr>
              <a:t> </a:t>
            </a:r>
            <a:r>
              <a:rPr spc="13" dirty="0"/>
              <a:t>–</a:t>
            </a:r>
            <a:r>
              <a:rPr spc="90" dirty="0">
                <a:latin typeface="Times New Roman"/>
                <a:cs typeface="Times New Roman"/>
              </a:rPr>
              <a:t> </a:t>
            </a:r>
            <a:r>
              <a:rPr spc="13" dirty="0"/>
              <a:t>Sleep</a:t>
            </a:r>
            <a:r>
              <a:rPr spc="94" dirty="0">
                <a:latin typeface="Times New Roman"/>
                <a:cs typeface="Times New Roman"/>
              </a:rPr>
              <a:t> </a:t>
            </a:r>
            <a:r>
              <a:rPr spc="17" dirty="0"/>
              <a:t>Mod</a:t>
            </a:r>
            <a:r>
              <a:rPr spc="13" dirty="0"/>
              <a:t>e</a:t>
            </a: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6</a:t>
            </a:r>
            <a:endParaRPr sz="1112">
              <a:latin typeface="Arial"/>
              <a:cs typeface="Arial"/>
            </a:endParaRPr>
          </a:p>
        </p:txBody>
      </p:sp>
      <p:sp>
        <p:nvSpPr>
          <p:cNvPr id="5" name="object 5"/>
          <p:cNvSpPr/>
          <p:nvPr/>
        </p:nvSpPr>
        <p:spPr>
          <a:xfrm>
            <a:off x="1926909" y="1597023"/>
            <a:ext cx="1979209" cy="1118565"/>
          </a:xfrm>
          <a:custGeom>
            <a:avLst/>
            <a:gdLst/>
            <a:ahLst/>
            <a:cxnLst/>
            <a:rect l="l" t="t" r="r" b="b"/>
            <a:pathLst>
              <a:path w="2314575" h="1308100">
                <a:moveTo>
                  <a:pt x="0" y="1307771"/>
                </a:moveTo>
                <a:lnTo>
                  <a:pt x="2314513" y="1307771"/>
                </a:lnTo>
                <a:lnTo>
                  <a:pt x="2314513" y="0"/>
                </a:lnTo>
                <a:lnTo>
                  <a:pt x="0" y="0"/>
                </a:lnTo>
                <a:lnTo>
                  <a:pt x="0" y="1307771"/>
                </a:lnTo>
                <a:close/>
              </a:path>
            </a:pathLst>
          </a:custGeom>
          <a:solidFill>
            <a:srgbClr val="37A9DB"/>
          </a:solidFill>
        </p:spPr>
        <p:txBody>
          <a:bodyPr wrap="square" lIns="0" tIns="0" rIns="0" bIns="0" rtlCol="0"/>
          <a:lstStyle/>
          <a:p>
            <a:endParaRPr sz="1539"/>
          </a:p>
        </p:txBody>
      </p:sp>
      <p:sp>
        <p:nvSpPr>
          <p:cNvPr id="6" name="object 6"/>
          <p:cNvSpPr/>
          <p:nvPr/>
        </p:nvSpPr>
        <p:spPr>
          <a:xfrm>
            <a:off x="3906056" y="1597023"/>
            <a:ext cx="1765270" cy="1118565"/>
          </a:xfrm>
          <a:custGeom>
            <a:avLst/>
            <a:gdLst/>
            <a:ahLst/>
            <a:cxnLst/>
            <a:rect l="l" t="t" r="r" b="b"/>
            <a:pathLst>
              <a:path w="2064384" h="1308100">
                <a:moveTo>
                  <a:pt x="0" y="1307771"/>
                </a:moveTo>
                <a:lnTo>
                  <a:pt x="2064044" y="1307771"/>
                </a:lnTo>
                <a:lnTo>
                  <a:pt x="2064044" y="0"/>
                </a:lnTo>
                <a:lnTo>
                  <a:pt x="0" y="0"/>
                </a:lnTo>
                <a:lnTo>
                  <a:pt x="0" y="1307771"/>
                </a:lnTo>
                <a:close/>
              </a:path>
            </a:pathLst>
          </a:custGeom>
          <a:solidFill>
            <a:srgbClr val="37A9DB"/>
          </a:solidFill>
        </p:spPr>
        <p:txBody>
          <a:bodyPr wrap="square" lIns="0" tIns="0" rIns="0" bIns="0" rtlCol="0"/>
          <a:lstStyle/>
          <a:p>
            <a:endParaRPr sz="1539"/>
          </a:p>
        </p:txBody>
      </p:sp>
      <p:sp>
        <p:nvSpPr>
          <p:cNvPr id="7" name="object 7"/>
          <p:cNvSpPr/>
          <p:nvPr/>
        </p:nvSpPr>
        <p:spPr>
          <a:xfrm>
            <a:off x="5671035" y="1597023"/>
            <a:ext cx="1751152" cy="1118565"/>
          </a:xfrm>
          <a:custGeom>
            <a:avLst/>
            <a:gdLst/>
            <a:ahLst/>
            <a:cxnLst/>
            <a:rect l="l" t="t" r="r" b="b"/>
            <a:pathLst>
              <a:path w="2047875" h="1308100">
                <a:moveTo>
                  <a:pt x="0" y="1307771"/>
                </a:moveTo>
                <a:lnTo>
                  <a:pt x="2047673" y="1307771"/>
                </a:lnTo>
                <a:lnTo>
                  <a:pt x="2047673" y="0"/>
                </a:lnTo>
                <a:lnTo>
                  <a:pt x="0" y="0"/>
                </a:lnTo>
                <a:lnTo>
                  <a:pt x="0" y="1307771"/>
                </a:lnTo>
                <a:close/>
              </a:path>
            </a:pathLst>
          </a:custGeom>
          <a:solidFill>
            <a:srgbClr val="37A9DB"/>
          </a:solidFill>
        </p:spPr>
        <p:txBody>
          <a:bodyPr wrap="square" lIns="0" tIns="0" rIns="0" bIns="0" rtlCol="0"/>
          <a:lstStyle/>
          <a:p>
            <a:endParaRPr sz="1539"/>
          </a:p>
        </p:txBody>
      </p:sp>
      <p:sp>
        <p:nvSpPr>
          <p:cNvPr id="8" name="object 8"/>
          <p:cNvSpPr/>
          <p:nvPr/>
        </p:nvSpPr>
        <p:spPr>
          <a:xfrm>
            <a:off x="1926909" y="2715347"/>
            <a:ext cx="1979209" cy="306791"/>
          </a:xfrm>
          <a:custGeom>
            <a:avLst/>
            <a:gdLst/>
            <a:ahLst/>
            <a:cxnLst/>
            <a:rect l="l" t="t" r="r" b="b"/>
            <a:pathLst>
              <a:path w="2314575" h="358775">
                <a:moveTo>
                  <a:pt x="0" y="358307"/>
                </a:moveTo>
                <a:lnTo>
                  <a:pt x="2314513" y="358307"/>
                </a:lnTo>
                <a:lnTo>
                  <a:pt x="2314513" y="0"/>
                </a:lnTo>
                <a:lnTo>
                  <a:pt x="0" y="0"/>
                </a:lnTo>
                <a:lnTo>
                  <a:pt x="0" y="358307"/>
                </a:lnTo>
                <a:close/>
              </a:path>
            </a:pathLst>
          </a:custGeom>
          <a:solidFill>
            <a:srgbClr val="37A9DB"/>
          </a:solidFill>
        </p:spPr>
        <p:txBody>
          <a:bodyPr wrap="square" lIns="0" tIns="0" rIns="0" bIns="0" rtlCol="0"/>
          <a:lstStyle/>
          <a:p>
            <a:endParaRPr sz="1539"/>
          </a:p>
        </p:txBody>
      </p:sp>
      <p:sp>
        <p:nvSpPr>
          <p:cNvPr id="9" name="object 9"/>
          <p:cNvSpPr/>
          <p:nvPr/>
        </p:nvSpPr>
        <p:spPr>
          <a:xfrm>
            <a:off x="3906056" y="2715347"/>
            <a:ext cx="1765270" cy="306791"/>
          </a:xfrm>
          <a:custGeom>
            <a:avLst/>
            <a:gdLst/>
            <a:ahLst/>
            <a:cxnLst/>
            <a:rect l="l" t="t" r="r" b="b"/>
            <a:pathLst>
              <a:path w="2064384" h="358775">
                <a:moveTo>
                  <a:pt x="0" y="358307"/>
                </a:moveTo>
                <a:lnTo>
                  <a:pt x="2064044" y="358307"/>
                </a:lnTo>
                <a:lnTo>
                  <a:pt x="2064044" y="0"/>
                </a:lnTo>
                <a:lnTo>
                  <a:pt x="0" y="0"/>
                </a:lnTo>
                <a:lnTo>
                  <a:pt x="0" y="358307"/>
                </a:lnTo>
                <a:close/>
              </a:path>
            </a:pathLst>
          </a:custGeom>
          <a:solidFill>
            <a:srgbClr val="CEE1F1"/>
          </a:solidFill>
        </p:spPr>
        <p:txBody>
          <a:bodyPr wrap="square" lIns="0" tIns="0" rIns="0" bIns="0" rtlCol="0"/>
          <a:lstStyle/>
          <a:p>
            <a:endParaRPr sz="1539"/>
          </a:p>
        </p:txBody>
      </p:sp>
      <p:sp>
        <p:nvSpPr>
          <p:cNvPr id="10" name="object 10"/>
          <p:cNvSpPr/>
          <p:nvPr/>
        </p:nvSpPr>
        <p:spPr>
          <a:xfrm>
            <a:off x="5671035" y="2715347"/>
            <a:ext cx="1751152" cy="306791"/>
          </a:xfrm>
          <a:custGeom>
            <a:avLst/>
            <a:gdLst/>
            <a:ahLst/>
            <a:cxnLst/>
            <a:rect l="l" t="t" r="r" b="b"/>
            <a:pathLst>
              <a:path w="2047875" h="358775">
                <a:moveTo>
                  <a:pt x="0" y="358307"/>
                </a:moveTo>
                <a:lnTo>
                  <a:pt x="2047673" y="358307"/>
                </a:lnTo>
                <a:lnTo>
                  <a:pt x="2047673" y="0"/>
                </a:lnTo>
                <a:lnTo>
                  <a:pt x="0" y="0"/>
                </a:lnTo>
                <a:lnTo>
                  <a:pt x="0" y="358307"/>
                </a:lnTo>
                <a:close/>
              </a:path>
            </a:pathLst>
          </a:custGeom>
          <a:solidFill>
            <a:srgbClr val="CEE1F1"/>
          </a:solidFill>
        </p:spPr>
        <p:txBody>
          <a:bodyPr wrap="square" lIns="0" tIns="0" rIns="0" bIns="0" rtlCol="0"/>
          <a:lstStyle/>
          <a:p>
            <a:endParaRPr sz="1539"/>
          </a:p>
        </p:txBody>
      </p:sp>
      <p:sp>
        <p:nvSpPr>
          <p:cNvPr id="11" name="object 11"/>
          <p:cNvSpPr/>
          <p:nvPr/>
        </p:nvSpPr>
        <p:spPr>
          <a:xfrm>
            <a:off x="1926909" y="3021737"/>
            <a:ext cx="1979209" cy="542993"/>
          </a:xfrm>
          <a:custGeom>
            <a:avLst/>
            <a:gdLst/>
            <a:ahLst/>
            <a:cxnLst/>
            <a:rect l="l" t="t" r="r" b="b"/>
            <a:pathLst>
              <a:path w="2314575" h="635000">
                <a:moveTo>
                  <a:pt x="0" y="634685"/>
                </a:moveTo>
                <a:lnTo>
                  <a:pt x="2314513" y="634685"/>
                </a:lnTo>
                <a:lnTo>
                  <a:pt x="2314513" y="0"/>
                </a:lnTo>
                <a:lnTo>
                  <a:pt x="0" y="0"/>
                </a:lnTo>
                <a:lnTo>
                  <a:pt x="0" y="634685"/>
                </a:lnTo>
                <a:close/>
              </a:path>
            </a:pathLst>
          </a:custGeom>
          <a:solidFill>
            <a:srgbClr val="37A9DB"/>
          </a:solidFill>
        </p:spPr>
        <p:txBody>
          <a:bodyPr wrap="square" lIns="0" tIns="0" rIns="0" bIns="0" rtlCol="0"/>
          <a:lstStyle/>
          <a:p>
            <a:endParaRPr sz="1539"/>
          </a:p>
        </p:txBody>
      </p:sp>
      <p:sp>
        <p:nvSpPr>
          <p:cNvPr id="12" name="object 12"/>
          <p:cNvSpPr/>
          <p:nvPr/>
        </p:nvSpPr>
        <p:spPr>
          <a:xfrm>
            <a:off x="3906056" y="3021737"/>
            <a:ext cx="1765270" cy="542993"/>
          </a:xfrm>
          <a:custGeom>
            <a:avLst/>
            <a:gdLst/>
            <a:ahLst/>
            <a:cxnLst/>
            <a:rect l="l" t="t" r="r" b="b"/>
            <a:pathLst>
              <a:path w="2064384" h="635000">
                <a:moveTo>
                  <a:pt x="0" y="634685"/>
                </a:moveTo>
                <a:lnTo>
                  <a:pt x="2064044" y="634685"/>
                </a:lnTo>
                <a:lnTo>
                  <a:pt x="2064044" y="0"/>
                </a:lnTo>
                <a:lnTo>
                  <a:pt x="0" y="0"/>
                </a:lnTo>
                <a:lnTo>
                  <a:pt x="0" y="634685"/>
                </a:lnTo>
                <a:close/>
              </a:path>
            </a:pathLst>
          </a:custGeom>
          <a:solidFill>
            <a:srgbClr val="E8EFF7"/>
          </a:solidFill>
        </p:spPr>
        <p:txBody>
          <a:bodyPr wrap="square" lIns="0" tIns="0" rIns="0" bIns="0" rtlCol="0"/>
          <a:lstStyle/>
          <a:p>
            <a:endParaRPr sz="1539"/>
          </a:p>
        </p:txBody>
      </p:sp>
      <p:sp>
        <p:nvSpPr>
          <p:cNvPr id="13" name="object 13"/>
          <p:cNvSpPr/>
          <p:nvPr/>
        </p:nvSpPr>
        <p:spPr>
          <a:xfrm>
            <a:off x="5671035" y="3021737"/>
            <a:ext cx="1751152" cy="542993"/>
          </a:xfrm>
          <a:custGeom>
            <a:avLst/>
            <a:gdLst/>
            <a:ahLst/>
            <a:cxnLst/>
            <a:rect l="l" t="t" r="r" b="b"/>
            <a:pathLst>
              <a:path w="2047875" h="635000">
                <a:moveTo>
                  <a:pt x="0" y="634685"/>
                </a:moveTo>
                <a:lnTo>
                  <a:pt x="2047673" y="634685"/>
                </a:lnTo>
                <a:lnTo>
                  <a:pt x="2047673" y="0"/>
                </a:lnTo>
                <a:lnTo>
                  <a:pt x="0" y="0"/>
                </a:lnTo>
                <a:lnTo>
                  <a:pt x="0" y="634685"/>
                </a:lnTo>
                <a:close/>
              </a:path>
            </a:pathLst>
          </a:custGeom>
          <a:solidFill>
            <a:srgbClr val="E8EFF7"/>
          </a:solidFill>
        </p:spPr>
        <p:txBody>
          <a:bodyPr wrap="square" lIns="0" tIns="0" rIns="0" bIns="0" rtlCol="0"/>
          <a:lstStyle/>
          <a:p>
            <a:endParaRPr sz="1539"/>
          </a:p>
        </p:txBody>
      </p:sp>
      <p:sp>
        <p:nvSpPr>
          <p:cNvPr id="14" name="object 14"/>
          <p:cNvSpPr/>
          <p:nvPr/>
        </p:nvSpPr>
        <p:spPr>
          <a:xfrm>
            <a:off x="1926909" y="3564480"/>
            <a:ext cx="1979209" cy="271496"/>
          </a:xfrm>
          <a:custGeom>
            <a:avLst/>
            <a:gdLst/>
            <a:ahLst/>
            <a:cxnLst/>
            <a:rect l="l" t="t" r="r" b="b"/>
            <a:pathLst>
              <a:path w="2314575" h="317500">
                <a:moveTo>
                  <a:pt x="0" y="317336"/>
                </a:moveTo>
                <a:lnTo>
                  <a:pt x="2314513" y="317336"/>
                </a:lnTo>
                <a:lnTo>
                  <a:pt x="2314513" y="0"/>
                </a:lnTo>
                <a:lnTo>
                  <a:pt x="0" y="0"/>
                </a:lnTo>
                <a:lnTo>
                  <a:pt x="0" y="317336"/>
                </a:lnTo>
                <a:close/>
              </a:path>
            </a:pathLst>
          </a:custGeom>
          <a:solidFill>
            <a:srgbClr val="37A9DB"/>
          </a:solidFill>
        </p:spPr>
        <p:txBody>
          <a:bodyPr wrap="square" lIns="0" tIns="0" rIns="0" bIns="0" rtlCol="0"/>
          <a:lstStyle/>
          <a:p>
            <a:endParaRPr sz="1539"/>
          </a:p>
        </p:txBody>
      </p:sp>
      <p:sp>
        <p:nvSpPr>
          <p:cNvPr id="15" name="object 15"/>
          <p:cNvSpPr/>
          <p:nvPr/>
        </p:nvSpPr>
        <p:spPr>
          <a:xfrm>
            <a:off x="3906056" y="3564480"/>
            <a:ext cx="1765270" cy="271496"/>
          </a:xfrm>
          <a:custGeom>
            <a:avLst/>
            <a:gdLst/>
            <a:ahLst/>
            <a:cxnLst/>
            <a:rect l="l" t="t" r="r" b="b"/>
            <a:pathLst>
              <a:path w="2064384" h="317500">
                <a:moveTo>
                  <a:pt x="0" y="317336"/>
                </a:moveTo>
                <a:lnTo>
                  <a:pt x="2064044" y="317336"/>
                </a:lnTo>
                <a:lnTo>
                  <a:pt x="2064044" y="0"/>
                </a:lnTo>
                <a:lnTo>
                  <a:pt x="0" y="0"/>
                </a:lnTo>
                <a:lnTo>
                  <a:pt x="0" y="317336"/>
                </a:lnTo>
                <a:close/>
              </a:path>
            </a:pathLst>
          </a:custGeom>
          <a:solidFill>
            <a:srgbClr val="CEE1F1"/>
          </a:solidFill>
        </p:spPr>
        <p:txBody>
          <a:bodyPr wrap="square" lIns="0" tIns="0" rIns="0" bIns="0" rtlCol="0"/>
          <a:lstStyle/>
          <a:p>
            <a:endParaRPr sz="1539"/>
          </a:p>
        </p:txBody>
      </p:sp>
      <p:sp>
        <p:nvSpPr>
          <p:cNvPr id="16" name="object 16"/>
          <p:cNvSpPr/>
          <p:nvPr/>
        </p:nvSpPr>
        <p:spPr>
          <a:xfrm>
            <a:off x="5671035" y="3564480"/>
            <a:ext cx="1751152" cy="271496"/>
          </a:xfrm>
          <a:custGeom>
            <a:avLst/>
            <a:gdLst/>
            <a:ahLst/>
            <a:cxnLst/>
            <a:rect l="l" t="t" r="r" b="b"/>
            <a:pathLst>
              <a:path w="2047875" h="317500">
                <a:moveTo>
                  <a:pt x="0" y="317336"/>
                </a:moveTo>
                <a:lnTo>
                  <a:pt x="2047673" y="317336"/>
                </a:lnTo>
                <a:lnTo>
                  <a:pt x="2047673" y="0"/>
                </a:lnTo>
                <a:lnTo>
                  <a:pt x="0" y="0"/>
                </a:lnTo>
                <a:lnTo>
                  <a:pt x="0" y="317336"/>
                </a:lnTo>
                <a:close/>
              </a:path>
            </a:pathLst>
          </a:custGeom>
          <a:solidFill>
            <a:srgbClr val="CEE1F1"/>
          </a:solidFill>
        </p:spPr>
        <p:txBody>
          <a:bodyPr wrap="square" lIns="0" tIns="0" rIns="0" bIns="0" rtlCol="0"/>
          <a:lstStyle/>
          <a:p>
            <a:endParaRPr sz="1539"/>
          </a:p>
        </p:txBody>
      </p:sp>
      <p:sp>
        <p:nvSpPr>
          <p:cNvPr id="17" name="object 17"/>
          <p:cNvSpPr/>
          <p:nvPr/>
        </p:nvSpPr>
        <p:spPr>
          <a:xfrm>
            <a:off x="1926909" y="3835831"/>
            <a:ext cx="1979209" cy="271496"/>
          </a:xfrm>
          <a:custGeom>
            <a:avLst/>
            <a:gdLst/>
            <a:ahLst/>
            <a:cxnLst/>
            <a:rect l="l" t="t" r="r" b="b"/>
            <a:pathLst>
              <a:path w="2314575" h="317500">
                <a:moveTo>
                  <a:pt x="0" y="317360"/>
                </a:moveTo>
                <a:lnTo>
                  <a:pt x="2314513" y="317360"/>
                </a:lnTo>
                <a:lnTo>
                  <a:pt x="2314513" y="0"/>
                </a:lnTo>
                <a:lnTo>
                  <a:pt x="0" y="0"/>
                </a:lnTo>
                <a:lnTo>
                  <a:pt x="0" y="317360"/>
                </a:lnTo>
                <a:close/>
              </a:path>
            </a:pathLst>
          </a:custGeom>
          <a:solidFill>
            <a:srgbClr val="37A9DB"/>
          </a:solidFill>
        </p:spPr>
        <p:txBody>
          <a:bodyPr wrap="square" lIns="0" tIns="0" rIns="0" bIns="0" rtlCol="0"/>
          <a:lstStyle/>
          <a:p>
            <a:endParaRPr sz="1539"/>
          </a:p>
        </p:txBody>
      </p:sp>
      <p:sp>
        <p:nvSpPr>
          <p:cNvPr id="18" name="object 18"/>
          <p:cNvSpPr/>
          <p:nvPr/>
        </p:nvSpPr>
        <p:spPr>
          <a:xfrm>
            <a:off x="3906056" y="3835831"/>
            <a:ext cx="1765270" cy="271496"/>
          </a:xfrm>
          <a:custGeom>
            <a:avLst/>
            <a:gdLst/>
            <a:ahLst/>
            <a:cxnLst/>
            <a:rect l="l" t="t" r="r" b="b"/>
            <a:pathLst>
              <a:path w="2064384" h="317500">
                <a:moveTo>
                  <a:pt x="0" y="317360"/>
                </a:moveTo>
                <a:lnTo>
                  <a:pt x="2064044" y="317360"/>
                </a:lnTo>
                <a:lnTo>
                  <a:pt x="2064044" y="0"/>
                </a:lnTo>
                <a:lnTo>
                  <a:pt x="0" y="0"/>
                </a:lnTo>
                <a:lnTo>
                  <a:pt x="0" y="317360"/>
                </a:lnTo>
                <a:close/>
              </a:path>
            </a:pathLst>
          </a:custGeom>
          <a:solidFill>
            <a:srgbClr val="E8EFF7"/>
          </a:solidFill>
        </p:spPr>
        <p:txBody>
          <a:bodyPr wrap="square" lIns="0" tIns="0" rIns="0" bIns="0" rtlCol="0"/>
          <a:lstStyle/>
          <a:p>
            <a:endParaRPr sz="1539"/>
          </a:p>
        </p:txBody>
      </p:sp>
      <p:sp>
        <p:nvSpPr>
          <p:cNvPr id="19" name="object 19"/>
          <p:cNvSpPr/>
          <p:nvPr/>
        </p:nvSpPr>
        <p:spPr>
          <a:xfrm>
            <a:off x="5671035" y="3835831"/>
            <a:ext cx="1751152" cy="271496"/>
          </a:xfrm>
          <a:custGeom>
            <a:avLst/>
            <a:gdLst/>
            <a:ahLst/>
            <a:cxnLst/>
            <a:rect l="l" t="t" r="r" b="b"/>
            <a:pathLst>
              <a:path w="2047875" h="317500">
                <a:moveTo>
                  <a:pt x="0" y="317360"/>
                </a:moveTo>
                <a:lnTo>
                  <a:pt x="2047673" y="317360"/>
                </a:lnTo>
                <a:lnTo>
                  <a:pt x="2047673" y="0"/>
                </a:lnTo>
                <a:lnTo>
                  <a:pt x="0" y="0"/>
                </a:lnTo>
                <a:lnTo>
                  <a:pt x="0" y="317360"/>
                </a:lnTo>
                <a:close/>
              </a:path>
            </a:pathLst>
          </a:custGeom>
          <a:solidFill>
            <a:srgbClr val="E8EFF7"/>
          </a:solidFill>
        </p:spPr>
        <p:txBody>
          <a:bodyPr wrap="square" lIns="0" tIns="0" rIns="0" bIns="0" rtlCol="0"/>
          <a:lstStyle/>
          <a:p>
            <a:endParaRPr sz="1539"/>
          </a:p>
        </p:txBody>
      </p:sp>
      <p:sp>
        <p:nvSpPr>
          <p:cNvPr id="20" name="object 20"/>
          <p:cNvSpPr/>
          <p:nvPr/>
        </p:nvSpPr>
        <p:spPr>
          <a:xfrm>
            <a:off x="1926909" y="4107209"/>
            <a:ext cx="1979209" cy="271496"/>
          </a:xfrm>
          <a:custGeom>
            <a:avLst/>
            <a:gdLst/>
            <a:ahLst/>
            <a:cxnLst/>
            <a:rect l="l" t="t" r="r" b="b"/>
            <a:pathLst>
              <a:path w="2314575" h="317500">
                <a:moveTo>
                  <a:pt x="0" y="317348"/>
                </a:moveTo>
                <a:lnTo>
                  <a:pt x="2314513" y="317348"/>
                </a:lnTo>
                <a:lnTo>
                  <a:pt x="2314513" y="0"/>
                </a:lnTo>
                <a:lnTo>
                  <a:pt x="0" y="0"/>
                </a:lnTo>
                <a:lnTo>
                  <a:pt x="0" y="317348"/>
                </a:lnTo>
                <a:close/>
              </a:path>
            </a:pathLst>
          </a:custGeom>
          <a:solidFill>
            <a:srgbClr val="37A9DB"/>
          </a:solidFill>
        </p:spPr>
        <p:txBody>
          <a:bodyPr wrap="square" lIns="0" tIns="0" rIns="0" bIns="0" rtlCol="0"/>
          <a:lstStyle/>
          <a:p>
            <a:endParaRPr sz="1539"/>
          </a:p>
        </p:txBody>
      </p:sp>
      <p:sp>
        <p:nvSpPr>
          <p:cNvPr id="21" name="object 21"/>
          <p:cNvSpPr/>
          <p:nvPr/>
        </p:nvSpPr>
        <p:spPr>
          <a:xfrm>
            <a:off x="3906056" y="4107209"/>
            <a:ext cx="1765270" cy="271496"/>
          </a:xfrm>
          <a:custGeom>
            <a:avLst/>
            <a:gdLst/>
            <a:ahLst/>
            <a:cxnLst/>
            <a:rect l="l" t="t" r="r" b="b"/>
            <a:pathLst>
              <a:path w="2064384" h="317500">
                <a:moveTo>
                  <a:pt x="0" y="317348"/>
                </a:moveTo>
                <a:lnTo>
                  <a:pt x="2064044" y="317348"/>
                </a:lnTo>
                <a:lnTo>
                  <a:pt x="2064044" y="0"/>
                </a:lnTo>
                <a:lnTo>
                  <a:pt x="0" y="0"/>
                </a:lnTo>
                <a:lnTo>
                  <a:pt x="0" y="317348"/>
                </a:lnTo>
                <a:close/>
              </a:path>
            </a:pathLst>
          </a:custGeom>
          <a:solidFill>
            <a:srgbClr val="CEE1F1"/>
          </a:solidFill>
        </p:spPr>
        <p:txBody>
          <a:bodyPr wrap="square" lIns="0" tIns="0" rIns="0" bIns="0" rtlCol="0"/>
          <a:lstStyle/>
          <a:p>
            <a:endParaRPr sz="1539"/>
          </a:p>
        </p:txBody>
      </p:sp>
      <p:sp>
        <p:nvSpPr>
          <p:cNvPr id="22" name="object 22"/>
          <p:cNvSpPr/>
          <p:nvPr/>
        </p:nvSpPr>
        <p:spPr>
          <a:xfrm>
            <a:off x="5671035" y="4107209"/>
            <a:ext cx="1751152" cy="271496"/>
          </a:xfrm>
          <a:custGeom>
            <a:avLst/>
            <a:gdLst/>
            <a:ahLst/>
            <a:cxnLst/>
            <a:rect l="l" t="t" r="r" b="b"/>
            <a:pathLst>
              <a:path w="2047875" h="317500">
                <a:moveTo>
                  <a:pt x="0" y="317348"/>
                </a:moveTo>
                <a:lnTo>
                  <a:pt x="2047673" y="317348"/>
                </a:lnTo>
                <a:lnTo>
                  <a:pt x="2047673" y="0"/>
                </a:lnTo>
                <a:lnTo>
                  <a:pt x="0" y="0"/>
                </a:lnTo>
                <a:lnTo>
                  <a:pt x="0" y="317348"/>
                </a:lnTo>
                <a:close/>
              </a:path>
            </a:pathLst>
          </a:custGeom>
          <a:solidFill>
            <a:srgbClr val="CEE1F1"/>
          </a:solidFill>
        </p:spPr>
        <p:txBody>
          <a:bodyPr wrap="square" lIns="0" tIns="0" rIns="0" bIns="0" rtlCol="0"/>
          <a:lstStyle/>
          <a:p>
            <a:endParaRPr sz="1539"/>
          </a:p>
        </p:txBody>
      </p:sp>
      <p:sp>
        <p:nvSpPr>
          <p:cNvPr id="23" name="object 23"/>
          <p:cNvSpPr/>
          <p:nvPr/>
        </p:nvSpPr>
        <p:spPr>
          <a:xfrm>
            <a:off x="3906068" y="1591060"/>
            <a:ext cx="0" cy="2793698"/>
          </a:xfrm>
          <a:custGeom>
            <a:avLst/>
            <a:gdLst/>
            <a:ahLst/>
            <a:cxnLst/>
            <a:rect l="l" t="t" r="r" b="b"/>
            <a:pathLst>
              <a:path h="3267075">
                <a:moveTo>
                  <a:pt x="0" y="0"/>
                </a:moveTo>
                <a:lnTo>
                  <a:pt x="0" y="3266846"/>
                </a:lnTo>
              </a:path>
            </a:pathLst>
          </a:custGeom>
          <a:ln w="15259">
            <a:solidFill>
              <a:srgbClr val="FFFFFF"/>
            </a:solidFill>
          </a:ln>
        </p:spPr>
        <p:txBody>
          <a:bodyPr wrap="square" lIns="0" tIns="0" rIns="0" bIns="0" rtlCol="0"/>
          <a:lstStyle/>
          <a:p>
            <a:endParaRPr sz="1539"/>
          </a:p>
        </p:txBody>
      </p:sp>
      <p:sp>
        <p:nvSpPr>
          <p:cNvPr id="24" name="object 24"/>
          <p:cNvSpPr/>
          <p:nvPr/>
        </p:nvSpPr>
        <p:spPr>
          <a:xfrm>
            <a:off x="5671027" y="1591060"/>
            <a:ext cx="0" cy="2793698"/>
          </a:xfrm>
          <a:custGeom>
            <a:avLst/>
            <a:gdLst/>
            <a:ahLst/>
            <a:cxnLst/>
            <a:rect l="l" t="t" r="r" b="b"/>
            <a:pathLst>
              <a:path h="3267075">
                <a:moveTo>
                  <a:pt x="0" y="0"/>
                </a:moveTo>
                <a:lnTo>
                  <a:pt x="0" y="3266846"/>
                </a:lnTo>
              </a:path>
            </a:pathLst>
          </a:custGeom>
          <a:ln w="15271">
            <a:solidFill>
              <a:srgbClr val="FFFFFF"/>
            </a:solidFill>
          </a:ln>
        </p:spPr>
        <p:txBody>
          <a:bodyPr wrap="square" lIns="0" tIns="0" rIns="0" bIns="0" rtlCol="0"/>
          <a:lstStyle/>
          <a:p>
            <a:endParaRPr sz="1539"/>
          </a:p>
        </p:txBody>
      </p:sp>
      <p:sp>
        <p:nvSpPr>
          <p:cNvPr id="25" name="object 25"/>
          <p:cNvSpPr/>
          <p:nvPr/>
        </p:nvSpPr>
        <p:spPr>
          <a:xfrm>
            <a:off x="1920933" y="2715307"/>
            <a:ext cx="5507577" cy="0"/>
          </a:xfrm>
          <a:custGeom>
            <a:avLst/>
            <a:gdLst/>
            <a:ahLst/>
            <a:cxnLst/>
            <a:rect l="l" t="t" r="r" b="b"/>
            <a:pathLst>
              <a:path w="6440805">
                <a:moveTo>
                  <a:pt x="0" y="0"/>
                </a:moveTo>
                <a:lnTo>
                  <a:pt x="6440344" y="0"/>
                </a:lnTo>
              </a:path>
            </a:pathLst>
          </a:custGeom>
          <a:ln w="41977">
            <a:solidFill>
              <a:srgbClr val="FFFFFF"/>
            </a:solidFill>
          </a:ln>
        </p:spPr>
        <p:txBody>
          <a:bodyPr wrap="square" lIns="0" tIns="0" rIns="0" bIns="0" rtlCol="0"/>
          <a:lstStyle/>
          <a:p>
            <a:endParaRPr sz="1539"/>
          </a:p>
        </p:txBody>
      </p:sp>
      <p:sp>
        <p:nvSpPr>
          <p:cNvPr id="26" name="object 26"/>
          <p:cNvSpPr/>
          <p:nvPr/>
        </p:nvSpPr>
        <p:spPr>
          <a:xfrm>
            <a:off x="1920933" y="3021712"/>
            <a:ext cx="5507577" cy="0"/>
          </a:xfrm>
          <a:custGeom>
            <a:avLst/>
            <a:gdLst/>
            <a:ahLst/>
            <a:cxnLst/>
            <a:rect l="l" t="t" r="r" b="b"/>
            <a:pathLst>
              <a:path w="6440805">
                <a:moveTo>
                  <a:pt x="0" y="0"/>
                </a:moveTo>
                <a:lnTo>
                  <a:pt x="6440344" y="0"/>
                </a:lnTo>
              </a:path>
            </a:pathLst>
          </a:custGeom>
          <a:ln w="13992">
            <a:solidFill>
              <a:srgbClr val="FFFFFF"/>
            </a:solidFill>
          </a:ln>
        </p:spPr>
        <p:txBody>
          <a:bodyPr wrap="square" lIns="0" tIns="0" rIns="0" bIns="0" rtlCol="0"/>
          <a:lstStyle/>
          <a:p>
            <a:endParaRPr sz="1539"/>
          </a:p>
        </p:txBody>
      </p:sp>
      <p:sp>
        <p:nvSpPr>
          <p:cNvPr id="27" name="object 27"/>
          <p:cNvSpPr/>
          <p:nvPr/>
        </p:nvSpPr>
        <p:spPr>
          <a:xfrm>
            <a:off x="1920933" y="3564448"/>
            <a:ext cx="5507577" cy="0"/>
          </a:xfrm>
          <a:custGeom>
            <a:avLst/>
            <a:gdLst/>
            <a:ahLst/>
            <a:cxnLst/>
            <a:rect l="l" t="t" r="r" b="b"/>
            <a:pathLst>
              <a:path w="6440805">
                <a:moveTo>
                  <a:pt x="0" y="0"/>
                </a:moveTo>
                <a:lnTo>
                  <a:pt x="6440362" y="0"/>
                </a:lnTo>
              </a:path>
            </a:pathLst>
          </a:custGeom>
          <a:ln w="15259">
            <a:solidFill>
              <a:srgbClr val="FFFFFF"/>
            </a:solidFill>
          </a:ln>
        </p:spPr>
        <p:txBody>
          <a:bodyPr wrap="square" lIns="0" tIns="0" rIns="0" bIns="0" rtlCol="0"/>
          <a:lstStyle/>
          <a:p>
            <a:endParaRPr sz="1539"/>
          </a:p>
        </p:txBody>
      </p:sp>
      <p:sp>
        <p:nvSpPr>
          <p:cNvPr id="28" name="object 28"/>
          <p:cNvSpPr/>
          <p:nvPr/>
        </p:nvSpPr>
        <p:spPr>
          <a:xfrm>
            <a:off x="1920933" y="3835836"/>
            <a:ext cx="5507577" cy="0"/>
          </a:xfrm>
          <a:custGeom>
            <a:avLst/>
            <a:gdLst/>
            <a:ahLst/>
            <a:cxnLst/>
            <a:rect l="l" t="t" r="r" b="b"/>
            <a:pathLst>
              <a:path w="6440805">
                <a:moveTo>
                  <a:pt x="0" y="0"/>
                </a:moveTo>
                <a:lnTo>
                  <a:pt x="6440344" y="0"/>
                </a:lnTo>
              </a:path>
            </a:pathLst>
          </a:custGeom>
          <a:ln w="13992">
            <a:solidFill>
              <a:srgbClr val="FFFFFF"/>
            </a:solidFill>
          </a:ln>
        </p:spPr>
        <p:txBody>
          <a:bodyPr wrap="square" lIns="0" tIns="0" rIns="0" bIns="0" rtlCol="0"/>
          <a:lstStyle/>
          <a:p>
            <a:endParaRPr sz="1539"/>
          </a:p>
        </p:txBody>
      </p:sp>
      <p:sp>
        <p:nvSpPr>
          <p:cNvPr id="29" name="object 29"/>
          <p:cNvSpPr/>
          <p:nvPr/>
        </p:nvSpPr>
        <p:spPr>
          <a:xfrm>
            <a:off x="1920933" y="4107208"/>
            <a:ext cx="5507577" cy="0"/>
          </a:xfrm>
          <a:custGeom>
            <a:avLst/>
            <a:gdLst/>
            <a:ahLst/>
            <a:cxnLst/>
            <a:rect l="l" t="t" r="r" b="b"/>
            <a:pathLst>
              <a:path w="6440805">
                <a:moveTo>
                  <a:pt x="0" y="0"/>
                </a:moveTo>
                <a:lnTo>
                  <a:pt x="6440344" y="0"/>
                </a:lnTo>
              </a:path>
            </a:pathLst>
          </a:custGeom>
          <a:ln w="13992">
            <a:solidFill>
              <a:srgbClr val="FFFFFF"/>
            </a:solidFill>
          </a:ln>
        </p:spPr>
        <p:txBody>
          <a:bodyPr wrap="square" lIns="0" tIns="0" rIns="0" bIns="0" rtlCol="0"/>
          <a:lstStyle/>
          <a:p>
            <a:endParaRPr sz="1539"/>
          </a:p>
        </p:txBody>
      </p:sp>
      <p:sp>
        <p:nvSpPr>
          <p:cNvPr id="30" name="object 30"/>
          <p:cNvSpPr/>
          <p:nvPr/>
        </p:nvSpPr>
        <p:spPr>
          <a:xfrm>
            <a:off x="1926914" y="1591060"/>
            <a:ext cx="0" cy="2793698"/>
          </a:xfrm>
          <a:custGeom>
            <a:avLst/>
            <a:gdLst/>
            <a:ahLst/>
            <a:cxnLst/>
            <a:rect l="l" t="t" r="r" b="b"/>
            <a:pathLst>
              <a:path h="3267075">
                <a:moveTo>
                  <a:pt x="0" y="0"/>
                </a:moveTo>
                <a:lnTo>
                  <a:pt x="0" y="3266846"/>
                </a:lnTo>
              </a:path>
            </a:pathLst>
          </a:custGeom>
          <a:ln w="15259">
            <a:solidFill>
              <a:srgbClr val="FFFFFF"/>
            </a:solidFill>
          </a:ln>
        </p:spPr>
        <p:txBody>
          <a:bodyPr wrap="square" lIns="0" tIns="0" rIns="0" bIns="0" rtlCol="0"/>
          <a:lstStyle/>
          <a:p>
            <a:endParaRPr sz="1539"/>
          </a:p>
        </p:txBody>
      </p:sp>
      <p:sp>
        <p:nvSpPr>
          <p:cNvPr id="31" name="object 31"/>
          <p:cNvSpPr/>
          <p:nvPr/>
        </p:nvSpPr>
        <p:spPr>
          <a:xfrm>
            <a:off x="7422147" y="1591052"/>
            <a:ext cx="0" cy="2793698"/>
          </a:xfrm>
          <a:custGeom>
            <a:avLst/>
            <a:gdLst/>
            <a:ahLst/>
            <a:cxnLst/>
            <a:rect l="l" t="t" r="r" b="b"/>
            <a:pathLst>
              <a:path h="3267075">
                <a:moveTo>
                  <a:pt x="0" y="0"/>
                </a:moveTo>
                <a:lnTo>
                  <a:pt x="0" y="3266843"/>
                </a:lnTo>
              </a:path>
            </a:pathLst>
          </a:custGeom>
          <a:ln w="13992">
            <a:solidFill>
              <a:srgbClr val="FFFFFF"/>
            </a:solidFill>
          </a:ln>
        </p:spPr>
        <p:txBody>
          <a:bodyPr wrap="square" lIns="0" tIns="0" rIns="0" bIns="0" rtlCol="0"/>
          <a:lstStyle/>
          <a:p>
            <a:endParaRPr sz="1539"/>
          </a:p>
        </p:txBody>
      </p:sp>
      <p:sp>
        <p:nvSpPr>
          <p:cNvPr id="32" name="object 32"/>
          <p:cNvSpPr/>
          <p:nvPr/>
        </p:nvSpPr>
        <p:spPr>
          <a:xfrm>
            <a:off x="1920933" y="1597046"/>
            <a:ext cx="5507577" cy="0"/>
          </a:xfrm>
          <a:custGeom>
            <a:avLst/>
            <a:gdLst/>
            <a:ahLst/>
            <a:cxnLst/>
            <a:rect l="l" t="t" r="r" b="b"/>
            <a:pathLst>
              <a:path w="6440805">
                <a:moveTo>
                  <a:pt x="0" y="0"/>
                </a:moveTo>
                <a:lnTo>
                  <a:pt x="6440344" y="0"/>
                </a:lnTo>
              </a:path>
            </a:pathLst>
          </a:custGeom>
          <a:ln w="13992">
            <a:solidFill>
              <a:srgbClr val="FFFFFF"/>
            </a:solidFill>
          </a:ln>
        </p:spPr>
        <p:txBody>
          <a:bodyPr wrap="square" lIns="0" tIns="0" rIns="0" bIns="0" rtlCol="0"/>
          <a:lstStyle/>
          <a:p>
            <a:endParaRPr sz="1539"/>
          </a:p>
        </p:txBody>
      </p:sp>
      <p:sp>
        <p:nvSpPr>
          <p:cNvPr id="33" name="object 33"/>
          <p:cNvSpPr/>
          <p:nvPr/>
        </p:nvSpPr>
        <p:spPr>
          <a:xfrm>
            <a:off x="1920933" y="4378565"/>
            <a:ext cx="5507577" cy="0"/>
          </a:xfrm>
          <a:custGeom>
            <a:avLst/>
            <a:gdLst/>
            <a:ahLst/>
            <a:cxnLst/>
            <a:rect l="l" t="t" r="r" b="b"/>
            <a:pathLst>
              <a:path w="6440805">
                <a:moveTo>
                  <a:pt x="0" y="0"/>
                </a:moveTo>
                <a:lnTo>
                  <a:pt x="6440344" y="0"/>
                </a:lnTo>
              </a:path>
            </a:pathLst>
          </a:custGeom>
          <a:ln w="13992">
            <a:solidFill>
              <a:srgbClr val="FFFFFF"/>
            </a:solidFill>
          </a:ln>
        </p:spPr>
        <p:txBody>
          <a:bodyPr wrap="square" lIns="0" tIns="0" rIns="0" bIns="0" rtlCol="0"/>
          <a:lstStyle/>
          <a:p>
            <a:endParaRPr sz="1539"/>
          </a:p>
        </p:txBody>
      </p:sp>
      <p:sp>
        <p:nvSpPr>
          <p:cNvPr id="34" name="object 34"/>
          <p:cNvSpPr txBox="1"/>
          <p:nvPr/>
        </p:nvSpPr>
        <p:spPr>
          <a:xfrm>
            <a:off x="2220676" y="1878856"/>
            <a:ext cx="1392777" cy="648383"/>
          </a:xfrm>
          <a:prstGeom prst="rect">
            <a:avLst/>
          </a:prstGeom>
        </p:spPr>
        <p:txBody>
          <a:bodyPr vert="horz" wrap="square" lIns="0" tIns="0" rIns="0" bIns="0" rtlCol="0">
            <a:spAutoFit/>
          </a:bodyPr>
          <a:lstStyle/>
          <a:p>
            <a:pPr marL="10860" marR="4344" indent="265521">
              <a:lnSpc>
                <a:spcPct val="112300"/>
              </a:lnSpc>
            </a:pPr>
            <a:r>
              <a:rPr sz="1881" b="1" dirty="0">
                <a:solidFill>
                  <a:srgbClr val="FFFFFF"/>
                </a:solidFill>
                <a:latin typeface="Arial"/>
                <a:cs typeface="Arial"/>
              </a:rPr>
              <a:t>Modu</a:t>
            </a:r>
            <a:r>
              <a:rPr sz="1881" b="1" spc="-9" dirty="0">
                <a:solidFill>
                  <a:srgbClr val="FFFFFF"/>
                </a:solidFill>
                <a:latin typeface="Arial"/>
                <a:cs typeface="Arial"/>
              </a:rPr>
              <a:t>l</a:t>
            </a:r>
            <a:r>
              <a:rPr sz="1881" b="1" dirty="0">
                <a:solidFill>
                  <a:srgbClr val="FFFFFF"/>
                </a:solidFill>
                <a:latin typeface="Arial"/>
                <a:cs typeface="Arial"/>
              </a:rPr>
              <a:t>e</a:t>
            </a:r>
            <a:r>
              <a:rPr sz="1881" b="1" dirty="0">
                <a:solidFill>
                  <a:srgbClr val="FFFFFF"/>
                </a:solidFill>
                <a:latin typeface="Times New Roman"/>
                <a:cs typeface="Times New Roman"/>
              </a:rPr>
              <a:t> </a:t>
            </a:r>
            <a:r>
              <a:rPr sz="1881" b="1" dirty="0">
                <a:solidFill>
                  <a:srgbClr val="FFFFFF"/>
                </a:solidFill>
                <a:latin typeface="Arial"/>
                <a:cs typeface="Arial"/>
              </a:rPr>
              <a:t>P</a:t>
            </a:r>
            <a:r>
              <a:rPr sz="1881" b="1" spc="-17" dirty="0">
                <a:solidFill>
                  <a:srgbClr val="FFFFFF"/>
                </a:solidFill>
                <a:latin typeface="Arial"/>
                <a:cs typeface="Arial"/>
              </a:rPr>
              <a:t>o</a:t>
            </a:r>
            <a:r>
              <a:rPr sz="1881" b="1" spc="43" dirty="0">
                <a:solidFill>
                  <a:srgbClr val="FFFFFF"/>
                </a:solidFill>
                <a:latin typeface="Arial"/>
                <a:cs typeface="Arial"/>
              </a:rPr>
              <a:t>w</a:t>
            </a:r>
            <a:r>
              <a:rPr sz="1881" b="1" spc="-13" dirty="0">
                <a:solidFill>
                  <a:srgbClr val="FFFFFF"/>
                </a:solidFill>
                <a:latin typeface="Arial"/>
                <a:cs typeface="Arial"/>
              </a:rPr>
              <a:t>e</a:t>
            </a:r>
            <a:r>
              <a:rPr sz="1881" b="1" dirty="0">
                <a:solidFill>
                  <a:srgbClr val="FFFFFF"/>
                </a:solidFill>
                <a:latin typeface="Arial"/>
                <a:cs typeface="Arial"/>
              </a:rPr>
              <a:t>r</a:t>
            </a:r>
            <a:r>
              <a:rPr sz="1881" b="1" spc="17" dirty="0">
                <a:solidFill>
                  <a:srgbClr val="FFFFFF"/>
                </a:solidFill>
                <a:latin typeface="Times New Roman"/>
                <a:cs typeface="Times New Roman"/>
              </a:rPr>
              <a:t> </a:t>
            </a:r>
            <a:r>
              <a:rPr sz="1881" b="1" dirty="0">
                <a:solidFill>
                  <a:srgbClr val="FFFFFF"/>
                </a:solidFill>
                <a:latin typeface="Arial"/>
                <a:cs typeface="Arial"/>
              </a:rPr>
              <a:t>State</a:t>
            </a:r>
            <a:endParaRPr sz="1881">
              <a:latin typeface="Arial"/>
              <a:cs typeface="Arial"/>
            </a:endParaRPr>
          </a:p>
        </p:txBody>
      </p:sp>
      <p:sp>
        <p:nvSpPr>
          <p:cNvPr id="35" name="object 35"/>
          <p:cNvSpPr txBox="1"/>
          <p:nvPr/>
        </p:nvSpPr>
        <p:spPr>
          <a:xfrm>
            <a:off x="4392237" y="2039066"/>
            <a:ext cx="793855" cy="289438"/>
          </a:xfrm>
          <a:prstGeom prst="rect">
            <a:avLst/>
          </a:prstGeom>
        </p:spPr>
        <p:txBody>
          <a:bodyPr vert="horz" wrap="square" lIns="0" tIns="0" rIns="0" bIns="0" rtlCol="0">
            <a:spAutoFit/>
          </a:bodyPr>
          <a:lstStyle/>
          <a:p>
            <a:pPr marL="10860"/>
            <a:r>
              <a:rPr sz="1881" b="1" dirty="0">
                <a:solidFill>
                  <a:srgbClr val="FFFFFF"/>
                </a:solidFill>
                <a:latin typeface="Arial"/>
                <a:cs typeface="Arial"/>
              </a:rPr>
              <a:t>ST</a:t>
            </a:r>
            <a:r>
              <a:rPr sz="1881" b="1" spc="-9" dirty="0">
                <a:solidFill>
                  <a:srgbClr val="FFFFFF"/>
                </a:solidFill>
                <a:latin typeface="Arial"/>
                <a:cs typeface="Arial"/>
              </a:rPr>
              <a:t>M</a:t>
            </a:r>
            <a:r>
              <a:rPr sz="1881" b="1" spc="-4" dirty="0">
                <a:solidFill>
                  <a:srgbClr val="FFFFFF"/>
                </a:solidFill>
                <a:latin typeface="Arial"/>
                <a:cs typeface="Arial"/>
              </a:rPr>
              <a:t>32</a:t>
            </a:r>
            <a:endParaRPr sz="1881">
              <a:latin typeface="Arial"/>
              <a:cs typeface="Arial"/>
            </a:endParaRPr>
          </a:p>
        </p:txBody>
      </p:sp>
      <p:sp>
        <p:nvSpPr>
          <p:cNvPr id="36" name="object 36"/>
          <p:cNvSpPr txBox="1"/>
          <p:nvPr/>
        </p:nvSpPr>
        <p:spPr>
          <a:xfrm>
            <a:off x="6176013" y="2039066"/>
            <a:ext cx="741728" cy="289438"/>
          </a:xfrm>
          <a:prstGeom prst="rect">
            <a:avLst/>
          </a:prstGeom>
        </p:spPr>
        <p:txBody>
          <a:bodyPr vert="horz" wrap="square" lIns="0" tIns="0" rIns="0" bIns="0" rtlCol="0">
            <a:spAutoFit/>
          </a:bodyPr>
          <a:lstStyle/>
          <a:p>
            <a:pPr marL="10860"/>
            <a:r>
              <a:rPr sz="1881" b="1" dirty="0">
                <a:solidFill>
                  <a:srgbClr val="FFFFFF"/>
                </a:solidFill>
                <a:latin typeface="Arial"/>
                <a:cs typeface="Arial"/>
              </a:rPr>
              <a:t>WL</a:t>
            </a:r>
            <a:r>
              <a:rPr sz="1881" b="1" spc="4" dirty="0">
                <a:solidFill>
                  <a:srgbClr val="FFFFFF"/>
                </a:solidFill>
                <a:latin typeface="Arial"/>
                <a:cs typeface="Arial"/>
              </a:rPr>
              <a:t>A</a:t>
            </a:r>
            <a:r>
              <a:rPr sz="1881" b="1" dirty="0">
                <a:solidFill>
                  <a:srgbClr val="FFFFFF"/>
                </a:solidFill>
                <a:latin typeface="Arial"/>
                <a:cs typeface="Arial"/>
              </a:rPr>
              <a:t>N</a:t>
            </a:r>
            <a:endParaRPr sz="1881">
              <a:latin typeface="Arial"/>
              <a:cs typeface="Arial"/>
            </a:endParaRPr>
          </a:p>
        </p:txBody>
      </p:sp>
      <p:sp>
        <p:nvSpPr>
          <p:cNvPr id="37" name="object 37"/>
          <p:cNvSpPr txBox="1"/>
          <p:nvPr/>
        </p:nvSpPr>
        <p:spPr>
          <a:xfrm>
            <a:off x="1976007" y="2799968"/>
            <a:ext cx="541907" cy="157864"/>
          </a:xfrm>
          <a:prstGeom prst="rect">
            <a:avLst/>
          </a:prstGeom>
        </p:spPr>
        <p:txBody>
          <a:bodyPr vert="horz" wrap="square" lIns="0" tIns="0" rIns="0" bIns="0" rtlCol="0">
            <a:spAutoFit/>
          </a:bodyPr>
          <a:lstStyle/>
          <a:p>
            <a:pPr marL="10860"/>
            <a:r>
              <a:rPr sz="1026" b="1" dirty="0">
                <a:solidFill>
                  <a:srgbClr val="FFFFFF"/>
                </a:solidFill>
                <a:latin typeface="Arial"/>
                <a:cs typeface="Arial"/>
              </a:rPr>
              <a:t>Stan</a:t>
            </a:r>
            <a:r>
              <a:rPr sz="1026" b="1" spc="4" dirty="0">
                <a:solidFill>
                  <a:srgbClr val="FFFFFF"/>
                </a:solidFill>
                <a:latin typeface="Arial"/>
                <a:cs typeface="Arial"/>
              </a:rPr>
              <a:t>d</a:t>
            </a:r>
            <a:r>
              <a:rPr sz="1026" b="1" spc="-4" dirty="0">
                <a:solidFill>
                  <a:srgbClr val="FFFFFF"/>
                </a:solidFill>
                <a:latin typeface="Arial"/>
                <a:cs typeface="Arial"/>
              </a:rPr>
              <a:t>b</a:t>
            </a:r>
            <a:r>
              <a:rPr sz="1026" b="1" spc="4" dirty="0">
                <a:solidFill>
                  <a:srgbClr val="FFFFFF"/>
                </a:solidFill>
                <a:latin typeface="Arial"/>
                <a:cs typeface="Arial"/>
              </a:rPr>
              <a:t>y</a:t>
            </a:r>
            <a:endParaRPr sz="1026">
              <a:latin typeface="Arial"/>
              <a:cs typeface="Arial"/>
            </a:endParaRPr>
          </a:p>
        </p:txBody>
      </p:sp>
      <p:sp>
        <p:nvSpPr>
          <p:cNvPr id="38" name="object 38"/>
          <p:cNvSpPr txBox="1"/>
          <p:nvPr/>
        </p:nvSpPr>
        <p:spPr>
          <a:xfrm>
            <a:off x="3955391" y="2799968"/>
            <a:ext cx="506069" cy="157864"/>
          </a:xfrm>
          <a:prstGeom prst="rect">
            <a:avLst/>
          </a:prstGeom>
        </p:spPr>
        <p:txBody>
          <a:bodyPr vert="horz" wrap="square" lIns="0" tIns="0" rIns="0" bIns="0" rtlCol="0">
            <a:spAutoFit/>
          </a:bodyPr>
          <a:lstStyle/>
          <a:p>
            <a:pPr marL="10860"/>
            <a:r>
              <a:rPr sz="1026" dirty="0">
                <a:solidFill>
                  <a:srgbClr val="231F20"/>
                </a:solidFill>
                <a:latin typeface="Arial"/>
                <a:cs typeface="Arial"/>
              </a:rPr>
              <a:t>S</a:t>
            </a:r>
            <a:r>
              <a:rPr sz="1026" spc="4" dirty="0">
                <a:solidFill>
                  <a:srgbClr val="231F20"/>
                </a:solidFill>
                <a:latin typeface="Arial"/>
                <a:cs typeface="Arial"/>
              </a:rPr>
              <a:t>t</a:t>
            </a:r>
            <a:r>
              <a:rPr sz="1026" dirty="0">
                <a:solidFill>
                  <a:srgbClr val="231F20"/>
                </a:solidFill>
                <a:latin typeface="Arial"/>
                <a:cs typeface="Arial"/>
              </a:rPr>
              <a:t>andb</a:t>
            </a:r>
            <a:r>
              <a:rPr sz="1026" spc="4" dirty="0">
                <a:solidFill>
                  <a:srgbClr val="231F20"/>
                </a:solidFill>
                <a:latin typeface="Arial"/>
                <a:cs typeface="Arial"/>
              </a:rPr>
              <a:t>y</a:t>
            </a:r>
            <a:endParaRPr sz="1026">
              <a:latin typeface="Arial"/>
              <a:cs typeface="Arial"/>
            </a:endParaRPr>
          </a:p>
        </p:txBody>
      </p:sp>
      <p:sp>
        <p:nvSpPr>
          <p:cNvPr id="39" name="object 39"/>
          <p:cNvSpPr/>
          <p:nvPr/>
        </p:nvSpPr>
        <p:spPr>
          <a:xfrm>
            <a:off x="1926910" y="3115760"/>
            <a:ext cx="707492" cy="430743"/>
          </a:xfrm>
          <a:prstGeom prst="rect">
            <a:avLst/>
          </a:prstGeom>
          <a:blipFill>
            <a:blip r:embed="rId4" cstate="print"/>
            <a:stretch>
              <a:fillRect/>
            </a:stretch>
          </a:blipFill>
        </p:spPr>
        <p:txBody>
          <a:bodyPr wrap="square" lIns="0" tIns="0" rIns="0" bIns="0" rtlCol="0"/>
          <a:lstStyle/>
          <a:p>
            <a:endParaRPr sz="1539"/>
          </a:p>
        </p:txBody>
      </p:sp>
      <p:sp>
        <p:nvSpPr>
          <p:cNvPr id="40" name="object 40"/>
          <p:cNvSpPr/>
          <p:nvPr/>
        </p:nvSpPr>
        <p:spPr>
          <a:xfrm>
            <a:off x="3906056" y="3115760"/>
            <a:ext cx="590615" cy="430743"/>
          </a:xfrm>
          <a:prstGeom prst="rect">
            <a:avLst/>
          </a:prstGeom>
          <a:blipFill>
            <a:blip r:embed="rId5" cstate="print"/>
            <a:stretch>
              <a:fillRect/>
            </a:stretch>
          </a:blipFill>
        </p:spPr>
        <p:txBody>
          <a:bodyPr wrap="square" lIns="0" tIns="0" rIns="0" bIns="0" rtlCol="0"/>
          <a:lstStyle/>
          <a:p>
            <a:endParaRPr sz="1539"/>
          </a:p>
        </p:txBody>
      </p:sp>
      <p:sp>
        <p:nvSpPr>
          <p:cNvPr id="41" name="object 41"/>
          <p:cNvSpPr/>
          <p:nvPr/>
        </p:nvSpPr>
        <p:spPr>
          <a:xfrm>
            <a:off x="5671035" y="3115760"/>
            <a:ext cx="248543" cy="430743"/>
          </a:xfrm>
          <a:prstGeom prst="rect">
            <a:avLst/>
          </a:prstGeom>
          <a:blipFill>
            <a:blip r:embed="rId6" cstate="print"/>
            <a:stretch>
              <a:fillRect/>
            </a:stretch>
          </a:blipFill>
        </p:spPr>
        <p:txBody>
          <a:bodyPr wrap="square" lIns="0" tIns="0" rIns="0" bIns="0" rtlCol="0"/>
          <a:lstStyle/>
          <a:p>
            <a:endParaRPr sz="1539"/>
          </a:p>
        </p:txBody>
      </p:sp>
      <p:sp>
        <p:nvSpPr>
          <p:cNvPr id="42" name="object 42"/>
          <p:cNvSpPr/>
          <p:nvPr/>
        </p:nvSpPr>
        <p:spPr>
          <a:xfrm>
            <a:off x="5746411" y="3226586"/>
            <a:ext cx="173139" cy="141303"/>
          </a:xfrm>
          <a:prstGeom prst="rect">
            <a:avLst/>
          </a:prstGeom>
          <a:blipFill>
            <a:blip r:embed="rId7" cstate="print"/>
            <a:stretch>
              <a:fillRect/>
            </a:stretch>
          </a:blipFill>
        </p:spPr>
        <p:txBody>
          <a:bodyPr wrap="square" lIns="0" tIns="0" rIns="0" bIns="0" rtlCol="0"/>
          <a:lstStyle/>
          <a:p>
            <a:endParaRPr sz="1539"/>
          </a:p>
        </p:txBody>
      </p:sp>
      <p:sp>
        <p:nvSpPr>
          <p:cNvPr id="43" name="object 43"/>
          <p:cNvSpPr txBox="1"/>
          <p:nvPr/>
        </p:nvSpPr>
        <p:spPr>
          <a:xfrm>
            <a:off x="5859500" y="3115776"/>
            <a:ext cx="265524" cy="230191"/>
          </a:xfrm>
          <a:prstGeom prst="rect">
            <a:avLst/>
          </a:prstGeom>
        </p:spPr>
        <p:txBody>
          <a:bodyPr vert="horz" wrap="square" lIns="0" tIns="0" rIns="0" bIns="0" rtlCol="0">
            <a:spAutoFit/>
          </a:bodyPr>
          <a:lstStyle/>
          <a:p>
            <a:pPr>
              <a:lnSpc>
                <a:spcPct val="100000"/>
              </a:lnSpc>
            </a:pPr>
            <a:r>
              <a:rPr sz="1496" dirty="0">
                <a:solidFill>
                  <a:srgbClr val="D1157A"/>
                </a:solidFill>
                <a:latin typeface="Arial"/>
                <a:cs typeface="Arial"/>
              </a:rPr>
              <a:t>S</a:t>
            </a:r>
            <a:endParaRPr sz="1496">
              <a:latin typeface="Arial"/>
              <a:cs typeface="Arial"/>
            </a:endParaRPr>
          </a:p>
        </p:txBody>
      </p:sp>
      <p:sp>
        <p:nvSpPr>
          <p:cNvPr id="44" name="object 44"/>
          <p:cNvSpPr/>
          <p:nvPr/>
        </p:nvSpPr>
        <p:spPr>
          <a:xfrm>
            <a:off x="6124907" y="3367707"/>
            <a:ext cx="18635" cy="178796"/>
          </a:xfrm>
          <a:prstGeom prst="rect">
            <a:avLst/>
          </a:prstGeom>
          <a:blipFill>
            <a:blip r:embed="rId8" cstate="print"/>
            <a:stretch>
              <a:fillRect/>
            </a:stretch>
          </a:blipFill>
        </p:spPr>
        <p:txBody>
          <a:bodyPr wrap="square" lIns="0" tIns="0" rIns="0" bIns="0" rtlCol="0"/>
          <a:lstStyle/>
          <a:p>
            <a:endParaRPr sz="1539"/>
          </a:p>
        </p:txBody>
      </p:sp>
      <p:sp>
        <p:nvSpPr>
          <p:cNvPr id="45" name="object 45"/>
          <p:cNvSpPr/>
          <p:nvPr/>
        </p:nvSpPr>
        <p:spPr>
          <a:xfrm>
            <a:off x="6124907" y="3115775"/>
            <a:ext cx="18635" cy="148614"/>
          </a:xfrm>
          <a:prstGeom prst="rect">
            <a:avLst/>
          </a:prstGeom>
          <a:blipFill>
            <a:blip r:embed="rId9" cstate="print"/>
            <a:stretch>
              <a:fillRect/>
            </a:stretch>
          </a:blipFill>
        </p:spPr>
        <p:txBody>
          <a:bodyPr wrap="square" lIns="0" tIns="0" rIns="0" bIns="0" rtlCol="0"/>
          <a:lstStyle/>
          <a:p>
            <a:endParaRPr sz="1539"/>
          </a:p>
        </p:txBody>
      </p:sp>
      <p:sp>
        <p:nvSpPr>
          <p:cNvPr id="46" name="object 46"/>
          <p:cNvSpPr/>
          <p:nvPr/>
        </p:nvSpPr>
        <p:spPr>
          <a:xfrm>
            <a:off x="5919578" y="3115775"/>
            <a:ext cx="205329" cy="430728"/>
          </a:xfrm>
          <a:prstGeom prst="rect">
            <a:avLst/>
          </a:prstGeom>
          <a:blipFill>
            <a:blip r:embed="rId10" cstate="print"/>
            <a:stretch>
              <a:fillRect/>
            </a:stretch>
          </a:blipFill>
        </p:spPr>
        <p:txBody>
          <a:bodyPr wrap="square" lIns="0" tIns="0" rIns="0" bIns="0" rtlCol="0"/>
          <a:lstStyle/>
          <a:p>
            <a:endParaRPr sz="1539"/>
          </a:p>
        </p:txBody>
      </p:sp>
      <p:sp>
        <p:nvSpPr>
          <p:cNvPr id="47" name="object 47"/>
          <p:cNvSpPr/>
          <p:nvPr/>
        </p:nvSpPr>
        <p:spPr>
          <a:xfrm>
            <a:off x="5919578" y="3226586"/>
            <a:ext cx="57370" cy="141303"/>
          </a:xfrm>
          <a:prstGeom prst="rect">
            <a:avLst/>
          </a:prstGeom>
          <a:blipFill>
            <a:blip r:embed="rId11" cstate="print"/>
            <a:stretch>
              <a:fillRect/>
            </a:stretch>
          </a:blipFill>
        </p:spPr>
        <p:txBody>
          <a:bodyPr wrap="square" lIns="0" tIns="0" rIns="0" bIns="0" rtlCol="0"/>
          <a:lstStyle/>
          <a:p>
            <a:endParaRPr sz="1539"/>
          </a:p>
        </p:txBody>
      </p:sp>
      <p:sp>
        <p:nvSpPr>
          <p:cNvPr id="48" name="object 48"/>
          <p:cNvSpPr/>
          <p:nvPr/>
        </p:nvSpPr>
        <p:spPr>
          <a:xfrm>
            <a:off x="6046715" y="3264389"/>
            <a:ext cx="96843" cy="103317"/>
          </a:xfrm>
          <a:prstGeom prst="rect">
            <a:avLst/>
          </a:prstGeom>
          <a:blipFill>
            <a:blip r:embed="rId12" cstate="print"/>
            <a:stretch>
              <a:fillRect/>
            </a:stretch>
          </a:blipFill>
        </p:spPr>
        <p:txBody>
          <a:bodyPr wrap="square" lIns="0" tIns="0" rIns="0" bIns="0" rtlCol="0"/>
          <a:lstStyle/>
          <a:p>
            <a:endParaRPr sz="1539"/>
          </a:p>
        </p:txBody>
      </p:sp>
      <p:sp>
        <p:nvSpPr>
          <p:cNvPr id="49" name="object 49"/>
          <p:cNvSpPr txBox="1"/>
          <p:nvPr/>
        </p:nvSpPr>
        <p:spPr>
          <a:xfrm>
            <a:off x="6143543" y="3115776"/>
            <a:ext cx="204165" cy="230191"/>
          </a:xfrm>
          <a:prstGeom prst="rect">
            <a:avLst/>
          </a:prstGeom>
        </p:spPr>
        <p:txBody>
          <a:bodyPr vert="horz" wrap="square" lIns="0" tIns="0" rIns="0" bIns="0" rtlCol="0">
            <a:spAutoFit/>
          </a:bodyPr>
          <a:lstStyle/>
          <a:p>
            <a:pPr marL="2715"/>
            <a:r>
              <a:rPr sz="1496" dirty="0">
                <a:solidFill>
                  <a:srgbClr val="D1157A"/>
                </a:solidFill>
                <a:latin typeface="Arial"/>
                <a:cs typeface="Arial"/>
              </a:rPr>
              <a:t>r</a:t>
            </a:r>
            <a:endParaRPr sz="1496">
              <a:latin typeface="Arial"/>
              <a:cs typeface="Arial"/>
            </a:endParaRPr>
          </a:p>
        </p:txBody>
      </p:sp>
      <p:sp>
        <p:nvSpPr>
          <p:cNvPr id="50" name="object 50"/>
          <p:cNvSpPr/>
          <p:nvPr/>
        </p:nvSpPr>
        <p:spPr>
          <a:xfrm>
            <a:off x="6347439" y="3367707"/>
            <a:ext cx="168006" cy="178796"/>
          </a:xfrm>
          <a:prstGeom prst="rect">
            <a:avLst/>
          </a:prstGeom>
          <a:blipFill>
            <a:blip r:embed="rId13" cstate="print"/>
            <a:stretch>
              <a:fillRect/>
            </a:stretch>
          </a:blipFill>
        </p:spPr>
        <p:txBody>
          <a:bodyPr wrap="square" lIns="0" tIns="0" rIns="0" bIns="0" rtlCol="0"/>
          <a:lstStyle/>
          <a:p>
            <a:endParaRPr sz="1539"/>
          </a:p>
        </p:txBody>
      </p:sp>
      <p:sp>
        <p:nvSpPr>
          <p:cNvPr id="51" name="object 51"/>
          <p:cNvSpPr/>
          <p:nvPr/>
        </p:nvSpPr>
        <p:spPr>
          <a:xfrm>
            <a:off x="6347439" y="3115775"/>
            <a:ext cx="168006" cy="113090"/>
          </a:xfrm>
          <a:prstGeom prst="rect">
            <a:avLst/>
          </a:prstGeom>
          <a:blipFill>
            <a:blip r:embed="rId14" cstate="print"/>
            <a:stretch>
              <a:fillRect/>
            </a:stretch>
          </a:blipFill>
        </p:spPr>
        <p:txBody>
          <a:bodyPr wrap="square" lIns="0" tIns="0" rIns="0" bIns="0" rtlCol="0"/>
          <a:lstStyle/>
          <a:p>
            <a:endParaRPr sz="1539"/>
          </a:p>
        </p:txBody>
      </p:sp>
      <p:sp>
        <p:nvSpPr>
          <p:cNvPr id="52" name="object 52"/>
          <p:cNvSpPr/>
          <p:nvPr/>
        </p:nvSpPr>
        <p:spPr>
          <a:xfrm>
            <a:off x="6143543" y="3115775"/>
            <a:ext cx="203896" cy="430728"/>
          </a:xfrm>
          <a:prstGeom prst="rect">
            <a:avLst/>
          </a:prstGeom>
          <a:blipFill>
            <a:blip r:embed="rId15" cstate="print"/>
            <a:stretch>
              <a:fillRect/>
            </a:stretch>
          </a:blipFill>
        </p:spPr>
        <p:txBody>
          <a:bodyPr wrap="square" lIns="0" tIns="0" rIns="0" bIns="0" rtlCol="0"/>
          <a:lstStyle/>
          <a:p>
            <a:endParaRPr sz="1539"/>
          </a:p>
        </p:txBody>
      </p:sp>
      <p:sp>
        <p:nvSpPr>
          <p:cNvPr id="53" name="object 53"/>
          <p:cNvSpPr/>
          <p:nvPr/>
        </p:nvSpPr>
        <p:spPr>
          <a:xfrm>
            <a:off x="6143543" y="3264389"/>
            <a:ext cx="69374" cy="103317"/>
          </a:xfrm>
          <a:prstGeom prst="rect">
            <a:avLst/>
          </a:prstGeom>
          <a:blipFill>
            <a:blip r:embed="rId16" cstate="print"/>
            <a:stretch>
              <a:fillRect/>
            </a:stretch>
          </a:blipFill>
        </p:spPr>
        <p:txBody>
          <a:bodyPr wrap="square" lIns="0" tIns="0" rIns="0" bIns="0" rtlCol="0"/>
          <a:lstStyle/>
          <a:p>
            <a:endParaRPr sz="1539"/>
          </a:p>
        </p:txBody>
      </p:sp>
      <p:sp>
        <p:nvSpPr>
          <p:cNvPr id="54" name="object 54"/>
          <p:cNvSpPr/>
          <p:nvPr/>
        </p:nvSpPr>
        <p:spPr>
          <a:xfrm>
            <a:off x="6280038" y="3228867"/>
            <a:ext cx="235399" cy="138839"/>
          </a:xfrm>
          <a:prstGeom prst="rect">
            <a:avLst/>
          </a:prstGeom>
          <a:blipFill>
            <a:blip r:embed="rId17" cstate="print"/>
            <a:stretch>
              <a:fillRect/>
            </a:stretch>
          </a:blipFill>
        </p:spPr>
        <p:txBody>
          <a:bodyPr wrap="square" lIns="0" tIns="0" rIns="0" bIns="0" rtlCol="0"/>
          <a:lstStyle/>
          <a:p>
            <a:endParaRPr sz="1539"/>
          </a:p>
        </p:txBody>
      </p:sp>
      <p:sp>
        <p:nvSpPr>
          <p:cNvPr id="55" name="object 55"/>
          <p:cNvSpPr txBox="1"/>
          <p:nvPr/>
        </p:nvSpPr>
        <p:spPr>
          <a:xfrm>
            <a:off x="6381104" y="3210867"/>
            <a:ext cx="201993" cy="230832"/>
          </a:xfrm>
          <a:prstGeom prst="rect">
            <a:avLst/>
          </a:prstGeom>
        </p:spPr>
        <p:txBody>
          <a:bodyPr vert="horz" wrap="square" lIns="0" tIns="0" rIns="0" bIns="0" rtlCol="0">
            <a:spAutoFit/>
          </a:bodyPr>
          <a:lstStyle/>
          <a:p>
            <a:pPr>
              <a:lnSpc>
                <a:spcPts val="1783"/>
              </a:lnSpc>
            </a:pPr>
            <a:r>
              <a:rPr sz="1496" dirty="0">
                <a:solidFill>
                  <a:srgbClr val="D1157A"/>
                </a:solidFill>
                <a:latin typeface="Arial"/>
                <a:cs typeface="Arial"/>
              </a:rPr>
              <a:t>as</a:t>
            </a:r>
            <a:endParaRPr sz="1496">
              <a:latin typeface="Arial"/>
              <a:cs typeface="Arial"/>
            </a:endParaRPr>
          </a:p>
        </p:txBody>
      </p:sp>
      <p:sp>
        <p:nvSpPr>
          <p:cNvPr id="56" name="object 56"/>
          <p:cNvSpPr txBox="1"/>
          <p:nvPr/>
        </p:nvSpPr>
        <p:spPr>
          <a:xfrm>
            <a:off x="6578597" y="3115776"/>
            <a:ext cx="195477" cy="230191"/>
          </a:xfrm>
          <a:prstGeom prst="rect">
            <a:avLst/>
          </a:prstGeom>
        </p:spPr>
        <p:txBody>
          <a:bodyPr vert="horz" wrap="square" lIns="0" tIns="0" rIns="0" bIns="0" rtlCol="0">
            <a:spAutoFit/>
          </a:bodyPr>
          <a:lstStyle/>
          <a:p>
            <a:pPr marL="3801"/>
            <a:r>
              <a:rPr sz="1496" dirty="0">
                <a:solidFill>
                  <a:srgbClr val="D1157A"/>
                </a:solidFill>
                <a:latin typeface="Arial"/>
                <a:cs typeface="Arial"/>
              </a:rPr>
              <a:t>t-</a:t>
            </a:r>
            <a:endParaRPr sz="1496">
              <a:latin typeface="Arial"/>
              <a:cs typeface="Arial"/>
            </a:endParaRPr>
          </a:p>
        </p:txBody>
      </p:sp>
      <p:sp>
        <p:nvSpPr>
          <p:cNvPr id="57" name="object 57"/>
          <p:cNvSpPr/>
          <p:nvPr/>
        </p:nvSpPr>
        <p:spPr>
          <a:xfrm>
            <a:off x="6515446" y="3115775"/>
            <a:ext cx="577179" cy="430728"/>
          </a:xfrm>
          <a:prstGeom prst="rect">
            <a:avLst/>
          </a:prstGeom>
          <a:blipFill>
            <a:blip r:embed="rId18" cstate="print"/>
            <a:stretch>
              <a:fillRect/>
            </a:stretch>
          </a:blipFill>
        </p:spPr>
        <p:txBody>
          <a:bodyPr wrap="square" lIns="0" tIns="0" rIns="0" bIns="0" rtlCol="0"/>
          <a:lstStyle/>
          <a:p>
            <a:endParaRPr sz="1539"/>
          </a:p>
        </p:txBody>
      </p:sp>
      <p:sp>
        <p:nvSpPr>
          <p:cNvPr id="58" name="object 58"/>
          <p:cNvSpPr/>
          <p:nvPr/>
        </p:nvSpPr>
        <p:spPr>
          <a:xfrm>
            <a:off x="6578597" y="3228867"/>
            <a:ext cx="115549" cy="138839"/>
          </a:xfrm>
          <a:prstGeom prst="rect">
            <a:avLst/>
          </a:prstGeom>
          <a:blipFill>
            <a:blip r:embed="rId19" cstate="print"/>
            <a:stretch>
              <a:fillRect/>
            </a:stretch>
          </a:blipFill>
        </p:spPr>
        <p:txBody>
          <a:bodyPr wrap="square" lIns="0" tIns="0" rIns="0" bIns="0" rtlCol="0"/>
          <a:lstStyle/>
          <a:p>
            <a:endParaRPr sz="1539"/>
          </a:p>
        </p:txBody>
      </p:sp>
      <p:sp>
        <p:nvSpPr>
          <p:cNvPr id="59" name="object 59"/>
          <p:cNvSpPr txBox="1"/>
          <p:nvPr/>
        </p:nvSpPr>
        <p:spPr>
          <a:xfrm>
            <a:off x="5720847" y="2799968"/>
            <a:ext cx="1245083" cy="1004506"/>
          </a:xfrm>
          <a:prstGeom prst="rect">
            <a:avLst/>
          </a:prstGeom>
        </p:spPr>
        <p:txBody>
          <a:bodyPr vert="horz" wrap="square" lIns="0" tIns="0" rIns="0" bIns="0" rtlCol="0">
            <a:spAutoFit/>
          </a:bodyPr>
          <a:lstStyle/>
          <a:p>
            <a:pPr marL="10860"/>
            <a:r>
              <a:rPr sz="1026" dirty="0">
                <a:solidFill>
                  <a:srgbClr val="231F20"/>
                </a:solidFill>
                <a:latin typeface="Arial"/>
                <a:cs typeface="Arial"/>
              </a:rPr>
              <a:t>S</a:t>
            </a:r>
            <a:r>
              <a:rPr sz="1026" spc="4" dirty="0">
                <a:solidFill>
                  <a:srgbClr val="231F20"/>
                </a:solidFill>
                <a:latin typeface="Arial"/>
                <a:cs typeface="Arial"/>
              </a:rPr>
              <a:t>t</a:t>
            </a:r>
            <a:r>
              <a:rPr sz="1026" dirty="0">
                <a:solidFill>
                  <a:srgbClr val="231F20"/>
                </a:solidFill>
                <a:latin typeface="Arial"/>
                <a:cs typeface="Arial"/>
              </a:rPr>
              <a:t>andb</a:t>
            </a:r>
            <a:r>
              <a:rPr sz="1026" spc="4" dirty="0">
                <a:solidFill>
                  <a:srgbClr val="231F20"/>
                </a:solidFill>
                <a:latin typeface="Arial"/>
                <a:cs typeface="Arial"/>
              </a:rPr>
              <a:t>y</a:t>
            </a:r>
            <a:endParaRPr sz="1026">
              <a:latin typeface="Arial"/>
              <a:cs typeface="Arial"/>
            </a:endParaRPr>
          </a:p>
          <a:p>
            <a:pPr>
              <a:lnSpc>
                <a:spcPct val="100000"/>
              </a:lnSpc>
            </a:pPr>
            <a:endParaRPr sz="1026">
              <a:latin typeface="Times New Roman"/>
              <a:cs typeface="Times New Roman"/>
            </a:endParaRPr>
          </a:p>
          <a:p>
            <a:pPr marL="10860">
              <a:spcBef>
                <a:spcPts val="641"/>
              </a:spcBef>
              <a:tabLst>
                <a:tab pos="319277" algn="l"/>
                <a:tab pos="861722" algn="l"/>
              </a:tabLst>
            </a:pPr>
            <a:r>
              <a:rPr sz="1496" dirty="0">
                <a:solidFill>
                  <a:srgbClr val="D1157A"/>
                </a:solidFill>
                <a:latin typeface="Arial"/>
                <a:cs typeface="Arial"/>
              </a:rPr>
              <a:t>P</a:t>
            </a:r>
            <a:r>
              <a:rPr sz="1496" dirty="0">
                <a:solidFill>
                  <a:srgbClr val="D1157A"/>
                </a:solidFill>
                <a:latin typeface="Times New Roman"/>
                <a:cs typeface="Times New Roman"/>
              </a:rPr>
              <a:t>	</a:t>
            </a:r>
            <a:r>
              <a:rPr sz="1496" dirty="0">
                <a:solidFill>
                  <a:srgbClr val="D1157A"/>
                </a:solidFill>
                <a:latin typeface="Arial"/>
                <a:cs typeface="Arial"/>
              </a:rPr>
              <a:t>o</a:t>
            </a:r>
            <a:r>
              <a:rPr sz="1496" dirty="0">
                <a:solidFill>
                  <a:srgbClr val="D1147A"/>
                </a:solidFill>
                <a:latin typeface="Arial"/>
                <a:cs typeface="Arial"/>
              </a:rPr>
              <a:t>r</a:t>
            </a:r>
            <a:r>
              <a:rPr sz="1496" spc="51" dirty="0">
                <a:solidFill>
                  <a:srgbClr val="D1147A"/>
                </a:solidFill>
                <a:latin typeface="Times New Roman"/>
                <a:cs typeface="Times New Roman"/>
              </a:rPr>
              <a:t> </a:t>
            </a:r>
            <a:r>
              <a:rPr sz="1496" dirty="0">
                <a:solidFill>
                  <a:srgbClr val="D1157A"/>
                </a:solidFill>
                <a:latin typeface="Arial"/>
                <a:cs typeface="Arial"/>
              </a:rPr>
              <a:t>F</a:t>
            </a:r>
            <a:r>
              <a:rPr sz="1496" dirty="0">
                <a:solidFill>
                  <a:srgbClr val="D1157A"/>
                </a:solidFill>
                <a:latin typeface="Times New Roman"/>
                <a:cs typeface="Times New Roman"/>
              </a:rPr>
              <a:t>	</a:t>
            </a:r>
            <a:r>
              <a:rPr sz="1496" dirty="0">
                <a:solidFill>
                  <a:srgbClr val="D1147A"/>
                </a:solidFill>
                <a:latin typeface="Arial"/>
                <a:cs typeface="Arial"/>
              </a:rPr>
              <a:t>t</a:t>
            </a:r>
            <a:r>
              <a:rPr sz="1496" spc="124" dirty="0">
                <a:solidFill>
                  <a:srgbClr val="D1147A"/>
                </a:solidFill>
                <a:latin typeface="Times New Roman"/>
                <a:cs typeface="Times New Roman"/>
              </a:rPr>
              <a:t> </a:t>
            </a:r>
            <a:r>
              <a:rPr sz="1496" dirty="0">
                <a:solidFill>
                  <a:srgbClr val="D1157A"/>
                </a:solidFill>
                <a:latin typeface="Arial"/>
                <a:cs typeface="Arial"/>
              </a:rPr>
              <a:t>PS</a:t>
            </a:r>
            <a:endParaRPr sz="1496">
              <a:latin typeface="Arial"/>
              <a:cs typeface="Arial"/>
            </a:endParaRPr>
          </a:p>
          <a:p>
            <a:pPr>
              <a:spcBef>
                <a:spcPts val="27"/>
              </a:spcBef>
            </a:pPr>
            <a:endParaRPr sz="1454">
              <a:latin typeface="Times New Roman"/>
              <a:cs typeface="Times New Roman"/>
            </a:endParaRPr>
          </a:p>
          <a:p>
            <a:pPr marL="10860"/>
            <a:r>
              <a:rPr sz="1026" dirty="0">
                <a:solidFill>
                  <a:srgbClr val="231F20"/>
                </a:solidFill>
                <a:latin typeface="Arial"/>
                <a:cs typeface="Arial"/>
              </a:rPr>
              <a:t>P</a:t>
            </a:r>
            <a:r>
              <a:rPr sz="1026" spc="4" dirty="0">
                <a:solidFill>
                  <a:srgbClr val="231F20"/>
                </a:solidFill>
                <a:latin typeface="Arial"/>
                <a:cs typeface="Arial"/>
              </a:rPr>
              <a:t>S</a:t>
            </a:r>
            <a:r>
              <a:rPr sz="1026" spc="30" dirty="0">
                <a:solidFill>
                  <a:srgbClr val="231F20"/>
                </a:solidFill>
                <a:latin typeface="Times New Roman"/>
                <a:cs typeface="Times New Roman"/>
              </a:rPr>
              <a:t> </a:t>
            </a:r>
            <a:r>
              <a:rPr sz="1026" dirty="0">
                <a:solidFill>
                  <a:srgbClr val="231F20"/>
                </a:solidFill>
                <a:latin typeface="Arial"/>
                <a:cs typeface="Arial"/>
              </a:rPr>
              <a:t>or</a:t>
            </a:r>
            <a:r>
              <a:rPr sz="1026" spc="17" dirty="0">
                <a:solidFill>
                  <a:srgbClr val="231F20"/>
                </a:solidFill>
                <a:latin typeface="Times New Roman"/>
                <a:cs typeface="Times New Roman"/>
              </a:rPr>
              <a:t> </a:t>
            </a:r>
            <a:r>
              <a:rPr sz="1026" spc="4" dirty="0">
                <a:solidFill>
                  <a:srgbClr val="231F20"/>
                </a:solidFill>
                <a:latin typeface="Arial"/>
                <a:cs typeface="Arial"/>
              </a:rPr>
              <a:t>F</a:t>
            </a:r>
            <a:r>
              <a:rPr sz="1026" dirty="0">
                <a:solidFill>
                  <a:srgbClr val="231F20"/>
                </a:solidFill>
                <a:latin typeface="Arial"/>
                <a:cs typeface="Arial"/>
              </a:rPr>
              <a:t>a</a:t>
            </a:r>
            <a:r>
              <a:rPr sz="1026" spc="4" dirty="0">
                <a:solidFill>
                  <a:srgbClr val="231F20"/>
                </a:solidFill>
                <a:latin typeface="Arial"/>
                <a:cs typeface="Arial"/>
              </a:rPr>
              <a:t>st</a:t>
            </a:r>
            <a:r>
              <a:rPr sz="1026" dirty="0">
                <a:solidFill>
                  <a:srgbClr val="231F20"/>
                </a:solidFill>
                <a:latin typeface="Arial"/>
                <a:cs typeface="Arial"/>
              </a:rPr>
              <a:t>-P</a:t>
            </a:r>
            <a:r>
              <a:rPr sz="1026" spc="4" dirty="0">
                <a:solidFill>
                  <a:srgbClr val="231F20"/>
                </a:solidFill>
                <a:latin typeface="Arial"/>
                <a:cs typeface="Arial"/>
              </a:rPr>
              <a:t>S</a:t>
            </a:r>
            <a:endParaRPr sz="1026">
              <a:latin typeface="Arial"/>
              <a:cs typeface="Arial"/>
            </a:endParaRPr>
          </a:p>
        </p:txBody>
      </p:sp>
      <p:sp>
        <p:nvSpPr>
          <p:cNvPr id="60" name="object 60"/>
          <p:cNvSpPr txBox="1"/>
          <p:nvPr/>
        </p:nvSpPr>
        <p:spPr>
          <a:xfrm>
            <a:off x="1976007" y="3200007"/>
            <a:ext cx="531590" cy="230191"/>
          </a:xfrm>
          <a:prstGeom prst="rect">
            <a:avLst/>
          </a:prstGeom>
        </p:spPr>
        <p:txBody>
          <a:bodyPr vert="horz" wrap="square" lIns="0" tIns="0" rIns="0" bIns="0" rtlCol="0">
            <a:spAutoFit/>
          </a:bodyPr>
          <a:lstStyle/>
          <a:p>
            <a:pPr marL="10860"/>
            <a:r>
              <a:rPr sz="1496" b="1" dirty="0">
                <a:solidFill>
                  <a:srgbClr val="D1157A"/>
                </a:solidFill>
                <a:latin typeface="Arial"/>
                <a:cs typeface="Arial"/>
              </a:rPr>
              <a:t>Sleep</a:t>
            </a:r>
            <a:endParaRPr sz="1496">
              <a:latin typeface="Arial"/>
              <a:cs typeface="Arial"/>
            </a:endParaRPr>
          </a:p>
        </p:txBody>
      </p:sp>
      <p:sp>
        <p:nvSpPr>
          <p:cNvPr id="61" name="object 61"/>
          <p:cNvSpPr txBox="1"/>
          <p:nvPr/>
        </p:nvSpPr>
        <p:spPr>
          <a:xfrm>
            <a:off x="3955391" y="3200007"/>
            <a:ext cx="414847" cy="230191"/>
          </a:xfrm>
          <a:prstGeom prst="rect">
            <a:avLst/>
          </a:prstGeom>
        </p:spPr>
        <p:txBody>
          <a:bodyPr vert="horz" wrap="square" lIns="0" tIns="0" rIns="0" bIns="0" rtlCol="0">
            <a:spAutoFit/>
          </a:bodyPr>
          <a:lstStyle/>
          <a:p>
            <a:pPr marL="10860"/>
            <a:r>
              <a:rPr sz="1496" dirty="0">
                <a:solidFill>
                  <a:srgbClr val="D1157A"/>
                </a:solidFill>
                <a:latin typeface="Arial"/>
                <a:cs typeface="Arial"/>
              </a:rPr>
              <a:t>Stop</a:t>
            </a:r>
            <a:endParaRPr sz="1496">
              <a:latin typeface="Arial"/>
              <a:cs typeface="Arial"/>
            </a:endParaRPr>
          </a:p>
        </p:txBody>
      </p:sp>
      <p:sp>
        <p:nvSpPr>
          <p:cNvPr id="62" name="object 62"/>
          <p:cNvSpPr txBox="1"/>
          <p:nvPr/>
        </p:nvSpPr>
        <p:spPr>
          <a:xfrm>
            <a:off x="1976007" y="3631910"/>
            <a:ext cx="758560" cy="157864"/>
          </a:xfrm>
          <a:prstGeom prst="rect">
            <a:avLst/>
          </a:prstGeom>
        </p:spPr>
        <p:txBody>
          <a:bodyPr vert="horz" wrap="square" lIns="0" tIns="0" rIns="0" bIns="0" rtlCol="0">
            <a:spAutoFit/>
          </a:bodyPr>
          <a:lstStyle/>
          <a:p>
            <a:pPr marL="10860"/>
            <a:r>
              <a:rPr sz="1026" b="1" dirty="0">
                <a:solidFill>
                  <a:srgbClr val="FFFFFF"/>
                </a:solidFill>
                <a:latin typeface="Arial"/>
                <a:cs typeface="Arial"/>
              </a:rPr>
              <a:t>P</a:t>
            </a:r>
            <a:r>
              <a:rPr sz="1026" b="1" spc="4" dirty="0">
                <a:solidFill>
                  <a:srgbClr val="FFFFFF"/>
                </a:solidFill>
                <a:latin typeface="Arial"/>
                <a:cs typeface="Arial"/>
              </a:rPr>
              <a:t>o</a:t>
            </a:r>
            <a:r>
              <a:rPr sz="1026" b="1" spc="26" dirty="0">
                <a:solidFill>
                  <a:srgbClr val="FFFFFF"/>
                </a:solidFill>
                <a:latin typeface="Arial"/>
                <a:cs typeface="Arial"/>
              </a:rPr>
              <a:t>w</a:t>
            </a:r>
            <a:r>
              <a:rPr sz="1026" b="1" dirty="0">
                <a:solidFill>
                  <a:srgbClr val="FFFFFF"/>
                </a:solidFill>
                <a:latin typeface="Arial"/>
                <a:cs typeface="Arial"/>
              </a:rPr>
              <a:t>er</a:t>
            </a:r>
            <a:r>
              <a:rPr sz="1026" b="1" spc="-9" dirty="0">
                <a:solidFill>
                  <a:srgbClr val="FFFFFF"/>
                </a:solidFill>
                <a:latin typeface="Times New Roman"/>
                <a:cs typeface="Times New Roman"/>
              </a:rPr>
              <a:t> </a:t>
            </a:r>
            <a:r>
              <a:rPr sz="1026" b="1" dirty="0">
                <a:solidFill>
                  <a:srgbClr val="FFFFFF"/>
                </a:solidFill>
                <a:latin typeface="Arial"/>
                <a:cs typeface="Arial"/>
              </a:rPr>
              <a:t>Sa</a:t>
            </a:r>
            <a:r>
              <a:rPr sz="1026" b="1" spc="-13" dirty="0">
                <a:solidFill>
                  <a:srgbClr val="FFFFFF"/>
                </a:solidFill>
                <a:latin typeface="Arial"/>
                <a:cs typeface="Arial"/>
              </a:rPr>
              <a:t>v</a:t>
            </a:r>
            <a:r>
              <a:rPr sz="1026" b="1" spc="4" dirty="0">
                <a:solidFill>
                  <a:srgbClr val="FFFFFF"/>
                </a:solidFill>
                <a:latin typeface="Arial"/>
                <a:cs typeface="Arial"/>
              </a:rPr>
              <a:t>e</a:t>
            </a:r>
            <a:endParaRPr sz="1026">
              <a:latin typeface="Arial"/>
              <a:cs typeface="Arial"/>
            </a:endParaRPr>
          </a:p>
        </p:txBody>
      </p:sp>
      <p:sp>
        <p:nvSpPr>
          <p:cNvPr id="63" name="object 63"/>
          <p:cNvSpPr txBox="1"/>
          <p:nvPr/>
        </p:nvSpPr>
        <p:spPr>
          <a:xfrm>
            <a:off x="3955391" y="3631910"/>
            <a:ext cx="263352" cy="157864"/>
          </a:xfrm>
          <a:prstGeom prst="rect">
            <a:avLst/>
          </a:prstGeom>
        </p:spPr>
        <p:txBody>
          <a:bodyPr vert="horz" wrap="square" lIns="0" tIns="0" rIns="0" bIns="0" rtlCol="0">
            <a:spAutoFit/>
          </a:bodyPr>
          <a:lstStyle/>
          <a:p>
            <a:pPr marL="10860"/>
            <a:r>
              <a:rPr sz="1026" spc="-4" dirty="0">
                <a:solidFill>
                  <a:srgbClr val="231F20"/>
                </a:solidFill>
                <a:latin typeface="Arial"/>
                <a:cs typeface="Arial"/>
              </a:rPr>
              <a:t>R</a:t>
            </a:r>
            <a:r>
              <a:rPr sz="1026" dirty="0">
                <a:solidFill>
                  <a:srgbClr val="231F20"/>
                </a:solidFill>
                <a:latin typeface="Arial"/>
                <a:cs typeface="Arial"/>
              </a:rPr>
              <a:t>un</a:t>
            </a:r>
            <a:endParaRPr sz="1026">
              <a:latin typeface="Arial"/>
              <a:cs typeface="Arial"/>
            </a:endParaRPr>
          </a:p>
        </p:txBody>
      </p:sp>
      <p:sp>
        <p:nvSpPr>
          <p:cNvPr id="64" name="object 64"/>
          <p:cNvSpPr txBox="1"/>
          <p:nvPr/>
        </p:nvSpPr>
        <p:spPr>
          <a:xfrm>
            <a:off x="1976007" y="3903276"/>
            <a:ext cx="621184" cy="157864"/>
          </a:xfrm>
          <a:prstGeom prst="rect">
            <a:avLst/>
          </a:prstGeom>
        </p:spPr>
        <p:txBody>
          <a:bodyPr vert="horz" wrap="square" lIns="0" tIns="0" rIns="0" bIns="0" rtlCol="0">
            <a:spAutoFit/>
          </a:bodyPr>
          <a:lstStyle/>
          <a:p>
            <a:pPr marL="10860"/>
            <a:r>
              <a:rPr sz="1026" b="1" spc="-38" dirty="0">
                <a:solidFill>
                  <a:srgbClr val="FFFFFF"/>
                </a:solidFill>
                <a:latin typeface="Arial"/>
                <a:cs typeface="Arial"/>
              </a:rPr>
              <a:t>A</a:t>
            </a:r>
            <a:r>
              <a:rPr sz="1026" b="1" dirty="0">
                <a:solidFill>
                  <a:srgbClr val="FFFFFF"/>
                </a:solidFill>
                <a:latin typeface="Arial"/>
                <a:cs typeface="Arial"/>
              </a:rPr>
              <a:t>ct</a:t>
            </a:r>
            <a:r>
              <a:rPr sz="1026" b="1" spc="4" dirty="0">
                <a:solidFill>
                  <a:srgbClr val="FFFFFF"/>
                </a:solidFill>
                <a:latin typeface="Arial"/>
                <a:cs typeface="Arial"/>
              </a:rPr>
              <a:t>i</a:t>
            </a:r>
            <a:r>
              <a:rPr sz="1026" b="1" spc="-13" dirty="0">
                <a:solidFill>
                  <a:srgbClr val="FFFFFF"/>
                </a:solidFill>
                <a:latin typeface="Arial"/>
                <a:cs typeface="Arial"/>
              </a:rPr>
              <a:t>v</a:t>
            </a:r>
            <a:r>
              <a:rPr sz="1026" b="1" spc="4" dirty="0">
                <a:solidFill>
                  <a:srgbClr val="FFFFFF"/>
                </a:solidFill>
                <a:latin typeface="Arial"/>
                <a:cs typeface="Arial"/>
              </a:rPr>
              <a:t>e</a:t>
            </a:r>
            <a:r>
              <a:rPr sz="1026" b="1" spc="56" dirty="0">
                <a:solidFill>
                  <a:srgbClr val="FFFFFF"/>
                </a:solidFill>
                <a:latin typeface="Times New Roman"/>
                <a:cs typeface="Times New Roman"/>
              </a:rPr>
              <a:t> </a:t>
            </a:r>
            <a:r>
              <a:rPr sz="1026" b="1" spc="-4" dirty="0">
                <a:solidFill>
                  <a:srgbClr val="FFFFFF"/>
                </a:solidFill>
                <a:latin typeface="Arial"/>
                <a:cs typeface="Arial"/>
              </a:rPr>
              <a:t>R</a:t>
            </a:r>
            <a:r>
              <a:rPr sz="1026" b="1" spc="4" dirty="0">
                <a:solidFill>
                  <a:srgbClr val="FFFFFF"/>
                </a:solidFill>
                <a:latin typeface="Arial"/>
                <a:cs typeface="Arial"/>
              </a:rPr>
              <a:t>x</a:t>
            </a:r>
            <a:endParaRPr sz="1026">
              <a:latin typeface="Arial"/>
              <a:cs typeface="Arial"/>
            </a:endParaRPr>
          </a:p>
        </p:txBody>
      </p:sp>
      <p:sp>
        <p:nvSpPr>
          <p:cNvPr id="65" name="object 65"/>
          <p:cNvSpPr txBox="1"/>
          <p:nvPr/>
        </p:nvSpPr>
        <p:spPr>
          <a:xfrm>
            <a:off x="3955391" y="3903276"/>
            <a:ext cx="263352" cy="157864"/>
          </a:xfrm>
          <a:prstGeom prst="rect">
            <a:avLst/>
          </a:prstGeom>
        </p:spPr>
        <p:txBody>
          <a:bodyPr vert="horz" wrap="square" lIns="0" tIns="0" rIns="0" bIns="0" rtlCol="0">
            <a:spAutoFit/>
          </a:bodyPr>
          <a:lstStyle/>
          <a:p>
            <a:pPr marL="10860"/>
            <a:r>
              <a:rPr sz="1026" spc="-4" dirty="0">
                <a:solidFill>
                  <a:srgbClr val="231F20"/>
                </a:solidFill>
                <a:latin typeface="Arial"/>
                <a:cs typeface="Arial"/>
              </a:rPr>
              <a:t>R</a:t>
            </a:r>
            <a:r>
              <a:rPr sz="1026" dirty="0">
                <a:solidFill>
                  <a:srgbClr val="231F20"/>
                </a:solidFill>
                <a:latin typeface="Arial"/>
                <a:cs typeface="Arial"/>
              </a:rPr>
              <a:t>un</a:t>
            </a:r>
            <a:endParaRPr sz="1026">
              <a:latin typeface="Arial"/>
              <a:cs typeface="Arial"/>
            </a:endParaRPr>
          </a:p>
        </p:txBody>
      </p:sp>
      <p:sp>
        <p:nvSpPr>
          <p:cNvPr id="66" name="object 66"/>
          <p:cNvSpPr txBox="1"/>
          <p:nvPr/>
        </p:nvSpPr>
        <p:spPr>
          <a:xfrm>
            <a:off x="5720847" y="3903276"/>
            <a:ext cx="1094674" cy="157864"/>
          </a:xfrm>
          <a:prstGeom prst="rect">
            <a:avLst/>
          </a:prstGeom>
        </p:spPr>
        <p:txBody>
          <a:bodyPr vert="horz" wrap="square" lIns="0" tIns="0" rIns="0" bIns="0" rtlCol="0">
            <a:spAutoFit/>
          </a:bodyPr>
          <a:lstStyle/>
          <a:p>
            <a:pPr marL="10860"/>
            <a:r>
              <a:rPr sz="1026" spc="-4" dirty="0">
                <a:solidFill>
                  <a:srgbClr val="231F20"/>
                </a:solidFill>
                <a:latin typeface="Arial"/>
                <a:cs typeface="Arial"/>
              </a:rPr>
              <a:t>R</a:t>
            </a:r>
            <a:r>
              <a:rPr sz="1026" spc="4" dirty="0">
                <a:solidFill>
                  <a:srgbClr val="231F20"/>
                </a:solidFill>
                <a:latin typeface="Arial"/>
                <a:cs typeface="Arial"/>
              </a:rPr>
              <a:t>x</a:t>
            </a:r>
            <a:r>
              <a:rPr sz="1026" spc="26" dirty="0">
                <a:solidFill>
                  <a:srgbClr val="231F20"/>
                </a:solidFill>
                <a:latin typeface="Times New Roman"/>
                <a:cs typeface="Times New Roman"/>
              </a:rPr>
              <a:t> </a:t>
            </a:r>
            <a:r>
              <a:rPr sz="1026" spc="4" dirty="0">
                <a:solidFill>
                  <a:srgbClr val="231F20"/>
                </a:solidFill>
                <a:latin typeface="Arial"/>
                <a:cs typeface="Arial"/>
              </a:rPr>
              <a:t>I</a:t>
            </a:r>
            <a:r>
              <a:rPr sz="1026" dirty="0">
                <a:solidFill>
                  <a:srgbClr val="231F20"/>
                </a:solidFill>
                <a:latin typeface="Arial"/>
                <a:cs typeface="Arial"/>
              </a:rPr>
              <a:t>d</a:t>
            </a:r>
            <a:r>
              <a:rPr sz="1026" spc="-9" dirty="0">
                <a:solidFill>
                  <a:srgbClr val="231F20"/>
                </a:solidFill>
                <a:latin typeface="Arial"/>
                <a:cs typeface="Arial"/>
              </a:rPr>
              <a:t>l</a:t>
            </a:r>
            <a:r>
              <a:rPr sz="1026" spc="4" dirty="0">
                <a:solidFill>
                  <a:srgbClr val="231F20"/>
                </a:solidFill>
                <a:latin typeface="Arial"/>
                <a:cs typeface="Arial"/>
              </a:rPr>
              <a:t>e</a:t>
            </a:r>
            <a:r>
              <a:rPr sz="1026" spc="21" dirty="0">
                <a:solidFill>
                  <a:srgbClr val="231F20"/>
                </a:solidFill>
                <a:latin typeface="Times New Roman"/>
                <a:cs typeface="Times New Roman"/>
              </a:rPr>
              <a:t> </a:t>
            </a:r>
            <a:r>
              <a:rPr sz="1026" dirty="0">
                <a:solidFill>
                  <a:srgbClr val="231F20"/>
                </a:solidFill>
                <a:latin typeface="Arial"/>
                <a:cs typeface="Arial"/>
              </a:rPr>
              <a:t>/</a:t>
            </a:r>
            <a:r>
              <a:rPr sz="1026" spc="17" dirty="0">
                <a:solidFill>
                  <a:srgbClr val="231F20"/>
                </a:solidFill>
                <a:latin typeface="Times New Roman"/>
                <a:cs typeface="Times New Roman"/>
              </a:rPr>
              <a:t> </a:t>
            </a:r>
            <a:r>
              <a:rPr sz="1026" spc="-4" dirty="0">
                <a:solidFill>
                  <a:srgbClr val="231F20"/>
                </a:solidFill>
                <a:latin typeface="Arial"/>
                <a:cs typeface="Arial"/>
              </a:rPr>
              <a:t>R</a:t>
            </a:r>
            <a:r>
              <a:rPr sz="1026" spc="4" dirty="0">
                <a:solidFill>
                  <a:srgbClr val="231F20"/>
                </a:solidFill>
                <a:latin typeface="Arial"/>
                <a:cs typeface="Arial"/>
              </a:rPr>
              <a:t>x</a:t>
            </a:r>
            <a:r>
              <a:rPr sz="1026" spc="34" dirty="0">
                <a:solidFill>
                  <a:srgbClr val="231F20"/>
                </a:solidFill>
                <a:latin typeface="Times New Roman"/>
                <a:cs typeface="Times New Roman"/>
              </a:rPr>
              <a:t> </a:t>
            </a:r>
            <a:r>
              <a:rPr sz="1026" dirty="0">
                <a:solidFill>
                  <a:srgbClr val="231F20"/>
                </a:solidFill>
                <a:latin typeface="Arial"/>
                <a:cs typeface="Arial"/>
              </a:rPr>
              <a:t>A</a:t>
            </a:r>
            <a:r>
              <a:rPr sz="1026" spc="4" dirty="0">
                <a:solidFill>
                  <a:srgbClr val="231F20"/>
                </a:solidFill>
                <a:latin typeface="Arial"/>
                <a:cs typeface="Arial"/>
              </a:rPr>
              <a:t>ct</a:t>
            </a:r>
            <a:r>
              <a:rPr sz="1026" spc="-9" dirty="0">
                <a:solidFill>
                  <a:srgbClr val="231F20"/>
                </a:solidFill>
                <a:latin typeface="Arial"/>
                <a:cs typeface="Arial"/>
              </a:rPr>
              <a:t>iv</a:t>
            </a:r>
            <a:r>
              <a:rPr sz="1026" spc="4" dirty="0">
                <a:solidFill>
                  <a:srgbClr val="231F20"/>
                </a:solidFill>
                <a:latin typeface="Arial"/>
                <a:cs typeface="Arial"/>
              </a:rPr>
              <a:t>e</a:t>
            </a:r>
            <a:endParaRPr sz="1026">
              <a:latin typeface="Arial"/>
              <a:cs typeface="Arial"/>
            </a:endParaRPr>
          </a:p>
        </p:txBody>
      </p:sp>
      <p:sp>
        <p:nvSpPr>
          <p:cNvPr id="67" name="object 67"/>
          <p:cNvSpPr txBox="1"/>
          <p:nvPr/>
        </p:nvSpPr>
        <p:spPr>
          <a:xfrm>
            <a:off x="1976007" y="4174642"/>
            <a:ext cx="604894" cy="157864"/>
          </a:xfrm>
          <a:prstGeom prst="rect">
            <a:avLst/>
          </a:prstGeom>
        </p:spPr>
        <p:txBody>
          <a:bodyPr vert="horz" wrap="square" lIns="0" tIns="0" rIns="0" bIns="0" rtlCol="0">
            <a:spAutoFit/>
          </a:bodyPr>
          <a:lstStyle/>
          <a:p>
            <a:pPr marL="10860"/>
            <a:r>
              <a:rPr sz="1026" b="1" spc="-38" dirty="0">
                <a:solidFill>
                  <a:srgbClr val="FFFFFF"/>
                </a:solidFill>
                <a:latin typeface="Arial"/>
                <a:cs typeface="Arial"/>
              </a:rPr>
              <a:t>A</a:t>
            </a:r>
            <a:r>
              <a:rPr sz="1026" b="1" dirty="0">
                <a:solidFill>
                  <a:srgbClr val="FFFFFF"/>
                </a:solidFill>
                <a:latin typeface="Arial"/>
                <a:cs typeface="Arial"/>
              </a:rPr>
              <a:t>ct</a:t>
            </a:r>
            <a:r>
              <a:rPr sz="1026" b="1" spc="4" dirty="0">
                <a:solidFill>
                  <a:srgbClr val="FFFFFF"/>
                </a:solidFill>
                <a:latin typeface="Arial"/>
                <a:cs typeface="Arial"/>
              </a:rPr>
              <a:t>i</a:t>
            </a:r>
            <a:r>
              <a:rPr sz="1026" b="1" spc="-13" dirty="0">
                <a:solidFill>
                  <a:srgbClr val="FFFFFF"/>
                </a:solidFill>
                <a:latin typeface="Arial"/>
                <a:cs typeface="Arial"/>
              </a:rPr>
              <a:t>v</a:t>
            </a:r>
            <a:r>
              <a:rPr sz="1026" b="1" spc="4" dirty="0">
                <a:solidFill>
                  <a:srgbClr val="FFFFFF"/>
                </a:solidFill>
                <a:latin typeface="Arial"/>
                <a:cs typeface="Arial"/>
              </a:rPr>
              <a:t>e</a:t>
            </a:r>
            <a:r>
              <a:rPr sz="1026" b="1" spc="56" dirty="0">
                <a:solidFill>
                  <a:srgbClr val="FFFFFF"/>
                </a:solidFill>
                <a:latin typeface="Times New Roman"/>
                <a:cs typeface="Times New Roman"/>
              </a:rPr>
              <a:t> </a:t>
            </a:r>
            <a:r>
              <a:rPr sz="1026" b="1" spc="-13" dirty="0">
                <a:solidFill>
                  <a:srgbClr val="FFFFFF"/>
                </a:solidFill>
                <a:latin typeface="Arial"/>
                <a:cs typeface="Arial"/>
              </a:rPr>
              <a:t>T</a:t>
            </a:r>
            <a:r>
              <a:rPr sz="1026" b="1" spc="4" dirty="0">
                <a:solidFill>
                  <a:srgbClr val="FFFFFF"/>
                </a:solidFill>
                <a:latin typeface="Arial"/>
                <a:cs typeface="Arial"/>
              </a:rPr>
              <a:t>x</a:t>
            </a:r>
            <a:endParaRPr sz="1026">
              <a:latin typeface="Arial"/>
              <a:cs typeface="Arial"/>
            </a:endParaRPr>
          </a:p>
        </p:txBody>
      </p:sp>
      <p:sp>
        <p:nvSpPr>
          <p:cNvPr id="68" name="object 68"/>
          <p:cNvSpPr txBox="1"/>
          <p:nvPr/>
        </p:nvSpPr>
        <p:spPr>
          <a:xfrm>
            <a:off x="3955391" y="4174642"/>
            <a:ext cx="263352" cy="157864"/>
          </a:xfrm>
          <a:prstGeom prst="rect">
            <a:avLst/>
          </a:prstGeom>
        </p:spPr>
        <p:txBody>
          <a:bodyPr vert="horz" wrap="square" lIns="0" tIns="0" rIns="0" bIns="0" rtlCol="0">
            <a:spAutoFit/>
          </a:bodyPr>
          <a:lstStyle/>
          <a:p>
            <a:pPr marL="10860"/>
            <a:r>
              <a:rPr sz="1026" spc="-4" dirty="0">
                <a:solidFill>
                  <a:srgbClr val="231F20"/>
                </a:solidFill>
                <a:latin typeface="Arial"/>
                <a:cs typeface="Arial"/>
              </a:rPr>
              <a:t>R</a:t>
            </a:r>
            <a:r>
              <a:rPr sz="1026" dirty="0">
                <a:solidFill>
                  <a:srgbClr val="231F20"/>
                </a:solidFill>
                <a:latin typeface="Arial"/>
                <a:cs typeface="Arial"/>
              </a:rPr>
              <a:t>un</a:t>
            </a:r>
            <a:endParaRPr sz="1026">
              <a:latin typeface="Arial"/>
              <a:cs typeface="Arial"/>
            </a:endParaRPr>
          </a:p>
        </p:txBody>
      </p:sp>
      <p:sp>
        <p:nvSpPr>
          <p:cNvPr id="69" name="object 69"/>
          <p:cNvSpPr txBox="1"/>
          <p:nvPr/>
        </p:nvSpPr>
        <p:spPr>
          <a:xfrm>
            <a:off x="5720847" y="4174642"/>
            <a:ext cx="561998" cy="157864"/>
          </a:xfrm>
          <a:prstGeom prst="rect">
            <a:avLst/>
          </a:prstGeom>
        </p:spPr>
        <p:txBody>
          <a:bodyPr vert="horz" wrap="square" lIns="0" tIns="0" rIns="0" bIns="0" rtlCol="0">
            <a:spAutoFit/>
          </a:bodyPr>
          <a:lstStyle/>
          <a:p>
            <a:pPr marL="10860"/>
            <a:r>
              <a:rPr sz="1026" spc="13" dirty="0">
                <a:solidFill>
                  <a:srgbClr val="231F20"/>
                </a:solidFill>
                <a:latin typeface="Arial"/>
                <a:cs typeface="Arial"/>
              </a:rPr>
              <a:t>T</a:t>
            </a:r>
            <a:r>
              <a:rPr sz="1026" spc="4" dirty="0">
                <a:solidFill>
                  <a:srgbClr val="231F20"/>
                </a:solidFill>
                <a:latin typeface="Arial"/>
                <a:cs typeface="Arial"/>
              </a:rPr>
              <a:t>x</a:t>
            </a:r>
            <a:r>
              <a:rPr sz="1026" spc="13" dirty="0">
                <a:solidFill>
                  <a:srgbClr val="231F20"/>
                </a:solidFill>
                <a:latin typeface="Times New Roman"/>
                <a:cs typeface="Times New Roman"/>
              </a:rPr>
              <a:t> </a:t>
            </a:r>
            <a:r>
              <a:rPr sz="1026" dirty="0">
                <a:solidFill>
                  <a:srgbClr val="231F20"/>
                </a:solidFill>
                <a:latin typeface="Arial"/>
                <a:cs typeface="Arial"/>
              </a:rPr>
              <a:t>A</a:t>
            </a:r>
            <a:r>
              <a:rPr sz="1026" spc="4" dirty="0">
                <a:solidFill>
                  <a:srgbClr val="231F20"/>
                </a:solidFill>
                <a:latin typeface="Arial"/>
                <a:cs typeface="Arial"/>
              </a:rPr>
              <a:t>ct</a:t>
            </a:r>
            <a:r>
              <a:rPr sz="1026" spc="-9" dirty="0">
                <a:solidFill>
                  <a:srgbClr val="231F20"/>
                </a:solidFill>
                <a:latin typeface="Arial"/>
                <a:cs typeface="Arial"/>
              </a:rPr>
              <a:t>iv</a:t>
            </a:r>
            <a:r>
              <a:rPr sz="1026" spc="4" dirty="0">
                <a:solidFill>
                  <a:srgbClr val="231F20"/>
                </a:solidFill>
                <a:latin typeface="Arial"/>
                <a:cs typeface="Arial"/>
              </a:rPr>
              <a:t>e</a:t>
            </a:r>
            <a:endParaRPr sz="1026">
              <a:latin typeface="Arial"/>
              <a:cs typeface="Arial"/>
            </a:endParaRPr>
          </a:p>
        </p:txBody>
      </p:sp>
    </p:spTree>
    <p:extLst>
      <p:ext uri="{BB962C8B-B14F-4D97-AF65-F5344CB8AC3E}">
        <p14:creationId xmlns:p14="http://schemas.microsoft.com/office/powerpoint/2010/main" val="273895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pt-BR" smtClean="0"/>
              <a:t>Tutorial #1a: Loading the VCOM driver</a:t>
            </a:r>
          </a:p>
        </p:txBody>
      </p:sp>
      <p:sp>
        <p:nvSpPr>
          <p:cNvPr id="19459" name="Content Placeholder 2"/>
          <p:cNvSpPr>
            <a:spLocks noGrp="1"/>
          </p:cNvSpPr>
          <p:nvPr>
            <p:ph idx="1"/>
          </p:nvPr>
        </p:nvSpPr>
        <p:spPr>
          <a:xfrm>
            <a:off x="0" y="1274763"/>
            <a:ext cx="3121025" cy="5054600"/>
          </a:xfrm>
        </p:spPr>
        <p:txBody>
          <a:bodyPr/>
          <a:lstStyle/>
          <a:p>
            <a:pPr>
              <a:spcBef>
                <a:spcPts val="1200"/>
              </a:spcBef>
              <a:spcAft>
                <a:spcPts val="300"/>
              </a:spcAft>
            </a:pPr>
            <a:r>
              <a:rPr lang="en-US" altLang="pt-BR" smtClean="0"/>
              <a:t>Run STM32-Link Utility.</a:t>
            </a:r>
          </a:p>
          <a:p>
            <a:pPr>
              <a:spcBef>
                <a:spcPts val="1200"/>
              </a:spcBef>
              <a:spcAft>
                <a:spcPts val="300"/>
              </a:spcAft>
            </a:pPr>
            <a:r>
              <a:rPr lang="en-US" altLang="pt-BR" smtClean="0"/>
              <a:t>Select “Target” + “Connect”.</a:t>
            </a:r>
          </a:p>
          <a:p>
            <a:pPr>
              <a:spcBef>
                <a:spcPts val="1200"/>
              </a:spcBef>
              <a:spcAft>
                <a:spcPts val="300"/>
              </a:spcAft>
            </a:pPr>
            <a:r>
              <a:rPr lang="en-US" altLang="pt-BR" smtClean="0"/>
              <a:t>Select “Program…”</a:t>
            </a:r>
          </a:p>
          <a:p>
            <a:pPr>
              <a:spcBef>
                <a:spcPts val="1200"/>
              </a:spcBef>
              <a:spcAft>
                <a:spcPts val="300"/>
              </a:spcAft>
            </a:pPr>
            <a:r>
              <a:rPr lang="en-US" altLang="pt-BR" smtClean="0"/>
              <a:t>“Start Address” is 0x08000000.</a:t>
            </a:r>
          </a:p>
          <a:p>
            <a:pPr>
              <a:spcBef>
                <a:spcPts val="1200"/>
              </a:spcBef>
              <a:spcAft>
                <a:spcPts val="300"/>
              </a:spcAft>
            </a:pPr>
            <a:r>
              <a:rPr lang="en-US" altLang="pt-BR" smtClean="0"/>
              <a:t>Select “</a:t>
            </a:r>
            <a:r>
              <a:rPr lang="en-US" altLang="pt-BR" b="1" smtClean="0"/>
              <a:t>Project-VCOM-WiFi-STM32F401.bin</a:t>
            </a:r>
            <a:r>
              <a:rPr lang="en-US" altLang="pt-BR" smtClean="0"/>
              <a:t>” in the “NUCLEO-STM32F401 Binaries” subdirectory using “Browse” button.</a:t>
            </a:r>
          </a:p>
          <a:p>
            <a:pPr>
              <a:spcBef>
                <a:spcPts val="1200"/>
              </a:spcBef>
              <a:spcAft>
                <a:spcPts val="300"/>
              </a:spcAft>
            </a:pPr>
            <a:r>
              <a:rPr lang="en-US" altLang="pt-BR" smtClean="0"/>
              <a:t>Click “Start”</a:t>
            </a:r>
          </a:p>
        </p:txBody>
      </p:sp>
      <p:sp>
        <p:nvSpPr>
          <p:cNvPr id="19460" name="Slide Number Placeholder 3"/>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839985F-44C0-4957-B2FA-B7D9262FEFEC}" type="slidenum">
              <a:rPr lang="fr-FR" altLang="pt-BR">
                <a:solidFill>
                  <a:prstClr val="white"/>
                </a:solidFill>
              </a:rPr>
              <a:pPr eaLnBrk="1" hangingPunct="1"/>
              <a:t>16</a:t>
            </a:fld>
            <a:endParaRPr lang="fr-FR" altLang="pt-BR">
              <a:solidFill>
                <a:prstClr val="white"/>
              </a:solidFill>
            </a:endParaRPr>
          </a:p>
        </p:txBody>
      </p:sp>
      <p:grpSp>
        <p:nvGrpSpPr>
          <p:cNvPr id="19461" name="Group 6"/>
          <p:cNvGrpSpPr>
            <a:grpSpLocks/>
          </p:cNvGrpSpPr>
          <p:nvPr/>
        </p:nvGrpSpPr>
        <p:grpSpPr bwMode="auto">
          <a:xfrm>
            <a:off x="3113088" y="1382713"/>
            <a:ext cx="5913437" cy="5133975"/>
            <a:chOff x="3112595" y="1382108"/>
            <a:chExt cx="5913417" cy="5134601"/>
          </a:xfrm>
        </p:grpSpPr>
        <p:pic>
          <p:nvPicPr>
            <p:cNvPr id="1946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2595" y="1382108"/>
              <a:ext cx="5913417" cy="513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p:cNvSpPr/>
            <p:nvPr/>
          </p:nvSpPr>
          <p:spPr>
            <a:xfrm>
              <a:off x="6332034" y="6143601"/>
              <a:ext cx="512760" cy="373108"/>
            </a:xfrm>
            <a:prstGeom prs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grpSp>
    </p:spTree>
    <p:extLst>
      <p:ext uri="{BB962C8B-B14F-4D97-AF65-F5344CB8AC3E}">
        <p14:creationId xmlns:p14="http://schemas.microsoft.com/office/powerpoint/2010/main" val="97804463"/>
      </p:ext>
    </p:extLst>
  </p:cSld>
  <p:clrMapOvr>
    <a:masterClrMapping/>
  </p:clrMapOvr>
  <p:transition spd="slow">
    <p:wipe dir="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2"/>
            <a:ext cx="499669" cy="462325"/>
          </a:xfrm>
          <a:prstGeom prst="rect">
            <a:avLst/>
          </a:prstGeom>
          <a:blipFill>
            <a:blip r:embed="rId3" cstate="print"/>
            <a:stretch>
              <a:fillRect/>
            </a:stretch>
          </a:blipFill>
        </p:spPr>
        <p:txBody>
          <a:bodyPr wrap="square" lIns="0" tIns="0" rIns="0" bIns="0" rtlCol="0"/>
          <a:lstStyle/>
          <a:p>
            <a:endParaRPr sz="1539"/>
          </a:p>
        </p:txBody>
      </p:sp>
      <p:sp>
        <p:nvSpPr>
          <p:cNvPr id="3" name="object 3"/>
          <p:cNvSpPr txBox="1">
            <a:spLocks noGrp="1"/>
          </p:cNvSpPr>
          <p:nvPr>
            <p:ph type="title"/>
          </p:nvPr>
        </p:nvSpPr>
        <p:spPr>
          <a:xfrm>
            <a:off x="740375" y="615602"/>
            <a:ext cx="7952980" cy="440240"/>
          </a:xfrm>
          <a:prstGeom prst="rect">
            <a:avLst/>
          </a:prstGeom>
        </p:spPr>
        <p:txBody>
          <a:bodyPr vert="horz" wrap="square" lIns="0" tIns="42282" rIns="0" bIns="0" rtlCol="0">
            <a:spAutoFit/>
          </a:bodyPr>
          <a:lstStyle/>
          <a:p>
            <a:pPr marL="1200548">
              <a:lnSpc>
                <a:spcPts val="3108"/>
              </a:lnSpc>
            </a:pPr>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9" dirty="0"/>
              <a:t>L</a:t>
            </a:r>
            <a:r>
              <a:rPr spc="17" dirty="0"/>
              <a:t>ow</a:t>
            </a:r>
            <a:r>
              <a:rPr spc="86" dirty="0">
                <a:latin typeface="Times New Roman"/>
                <a:cs typeface="Times New Roman"/>
              </a:rPr>
              <a:t> </a:t>
            </a:r>
            <a:r>
              <a:rPr spc="9" dirty="0"/>
              <a:t>p</a:t>
            </a:r>
            <a:r>
              <a:rPr spc="17" dirty="0"/>
              <a:t>o</a:t>
            </a:r>
            <a:r>
              <a:rPr spc="9" dirty="0"/>
              <a:t>wer</a:t>
            </a:r>
            <a:r>
              <a:rPr spc="120" dirty="0">
                <a:latin typeface="Times New Roman"/>
                <a:cs typeface="Times New Roman"/>
              </a:rPr>
              <a:t> </a:t>
            </a:r>
            <a:r>
              <a:rPr spc="17" dirty="0"/>
              <a:t>mod</a:t>
            </a:r>
            <a:r>
              <a:rPr spc="9" dirty="0"/>
              <a:t>e</a:t>
            </a:r>
            <a:r>
              <a:rPr spc="13" dirty="0"/>
              <a:t>s</a:t>
            </a:r>
            <a:r>
              <a:rPr spc="94" dirty="0">
                <a:latin typeface="Times New Roman"/>
                <a:cs typeface="Times New Roman"/>
              </a:rPr>
              <a:t> </a:t>
            </a:r>
            <a:r>
              <a:rPr spc="13" dirty="0"/>
              <a:t>–</a:t>
            </a:r>
            <a:r>
              <a:rPr spc="90" dirty="0">
                <a:latin typeface="Times New Roman"/>
                <a:cs typeface="Times New Roman"/>
              </a:rPr>
              <a:t> </a:t>
            </a:r>
            <a:r>
              <a:rPr spc="13" dirty="0"/>
              <a:t>Sleep</a:t>
            </a:r>
            <a:r>
              <a:rPr spc="94" dirty="0">
                <a:latin typeface="Times New Roman"/>
                <a:cs typeface="Times New Roman"/>
              </a:rPr>
              <a:t> </a:t>
            </a:r>
            <a:r>
              <a:rPr spc="17" dirty="0"/>
              <a:t>Mod</a:t>
            </a:r>
            <a:r>
              <a:rPr spc="13" dirty="0"/>
              <a:t>e</a:t>
            </a:r>
          </a:p>
        </p:txBody>
      </p:sp>
      <p:sp>
        <p:nvSpPr>
          <p:cNvPr id="4" name="object 4"/>
          <p:cNvSpPr txBox="1"/>
          <p:nvPr/>
        </p:nvSpPr>
        <p:spPr>
          <a:xfrm>
            <a:off x="771344" y="1216826"/>
            <a:ext cx="7325517" cy="4207498"/>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4" dirty="0">
                <a:solidFill>
                  <a:srgbClr val="192450"/>
                </a:solidFill>
                <a:latin typeface="Arial"/>
                <a:cs typeface="Arial"/>
              </a:rPr>
              <a:t>In</a:t>
            </a:r>
            <a:r>
              <a:rPr sz="1667" spc="51" dirty="0">
                <a:solidFill>
                  <a:srgbClr val="192450"/>
                </a:solidFill>
                <a:latin typeface="Times New Roman"/>
                <a:cs typeface="Times New Roman"/>
              </a:rPr>
              <a:t> </a:t>
            </a:r>
            <a:r>
              <a:rPr sz="1667" spc="4" dirty="0">
                <a:solidFill>
                  <a:srgbClr val="192450"/>
                </a:solidFill>
                <a:latin typeface="Arial"/>
                <a:cs typeface="Arial"/>
              </a:rPr>
              <a:t>th</a:t>
            </a:r>
            <a:r>
              <a:rPr sz="1667" spc="9" dirty="0">
                <a:solidFill>
                  <a:srgbClr val="192450"/>
                </a:solidFill>
                <a:latin typeface="Arial"/>
                <a:cs typeface="Arial"/>
              </a:rPr>
              <a:t>e</a:t>
            </a:r>
            <a:r>
              <a:rPr sz="1667" spc="43" dirty="0">
                <a:solidFill>
                  <a:srgbClr val="192450"/>
                </a:solidFill>
                <a:latin typeface="Times New Roman"/>
                <a:cs typeface="Times New Roman"/>
              </a:rPr>
              <a:t> </a:t>
            </a:r>
            <a:r>
              <a:rPr sz="1667" spc="4" dirty="0">
                <a:solidFill>
                  <a:srgbClr val="192450"/>
                </a:solidFill>
                <a:latin typeface="Arial"/>
                <a:cs typeface="Arial"/>
              </a:rPr>
              <a:t>Sl</a:t>
            </a:r>
            <a:r>
              <a:rPr sz="1667" dirty="0">
                <a:solidFill>
                  <a:srgbClr val="192450"/>
                </a:solidFill>
                <a:latin typeface="Arial"/>
                <a:cs typeface="Arial"/>
              </a:rPr>
              <a:t>e</a:t>
            </a:r>
            <a:r>
              <a:rPr sz="1667" spc="4" dirty="0">
                <a:solidFill>
                  <a:srgbClr val="192450"/>
                </a:solidFill>
                <a:latin typeface="Arial"/>
                <a:cs typeface="Arial"/>
              </a:rPr>
              <a:t>e</a:t>
            </a:r>
            <a:r>
              <a:rPr sz="1667" spc="9" dirty="0">
                <a:solidFill>
                  <a:srgbClr val="192450"/>
                </a:solidFill>
                <a:latin typeface="Arial"/>
                <a:cs typeface="Arial"/>
              </a:rPr>
              <a:t>p</a:t>
            </a:r>
            <a:r>
              <a:rPr sz="1667" spc="56" dirty="0">
                <a:solidFill>
                  <a:srgbClr val="192450"/>
                </a:solidFill>
                <a:latin typeface="Times New Roman"/>
                <a:cs typeface="Times New Roman"/>
              </a:rPr>
              <a:t> </a:t>
            </a:r>
            <a:r>
              <a:rPr sz="1667" spc="9" dirty="0">
                <a:solidFill>
                  <a:srgbClr val="192450"/>
                </a:solidFill>
                <a:latin typeface="Arial"/>
                <a:cs typeface="Arial"/>
              </a:rPr>
              <a:t>Mo</a:t>
            </a:r>
            <a:r>
              <a:rPr sz="1667" spc="-4" dirty="0">
                <a:solidFill>
                  <a:srgbClr val="192450"/>
                </a:solidFill>
                <a:latin typeface="Arial"/>
                <a:cs typeface="Arial"/>
              </a:rPr>
              <a:t>d</a:t>
            </a:r>
            <a:r>
              <a:rPr sz="1667" spc="4" dirty="0">
                <a:solidFill>
                  <a:srgbClr val="192450"/>
                </a:solidFill>
                <a:latin typeface="Arial"/>
                <a:cs typeface="Arial"/>
              </a:rPr>
              <a:t>e,</a:t>
            </a:r>
            <a:r>
              <a:rPr sz="1667" spc="51" dirty="0">
                <a:solidFill>
                  <a:srgbClr val="192450"/>
                </a:solidFill>
                <a:latin typeface="Times New Roman"/>
                <a:cs typeface="Times New Roman"/>
              </a:rPr>
              <a:t> </a:t>
            </a:r>
            <a:r>
              <a:rPr sz="1667" spc="4" dirty="0">
                <a:solidFill>
                  <a:srgbClr val="192450"/>
                </a:solidFill>
                <a:latin typeface="Arial"/>
                <a:cs typeface="Arial"/>
              </a:rPr>
              <a:t>th</a:t>
            </a:r>
            <a:r>
              <a:rPr sz="1667" spc="9" dirty="0">
                <a:solidFill>
                  <a:srgbClr val="192450"/>
                </a:solidFill>
                <a:latin typeface="Arial"/>
                <a:cs typeface="Arial"/>
              </a:rPr>
              <a:t>e</a:t>
            </a:r>
            <a:r>
              <a:rPr sz="1667" spc="43" dirty="0">
                <a:solidFill>
                  <a:srgbClr val="192450"/>
                </a:solidFill>
                <a:latin typeface="Times New Roman"/>
                <a:cs typeface="Times New Roman"/>
              </a:rPr>
              <a:t> </a:t>
            </a:r>
            <a:r>
              <a:rPr sz="1667" spc="4" dirty="0">
                <a:solidFill>
                  <a:srgbClr val="192450"/>
                </a:solidFill>
                <a:latin typeface="Arial"/>
                <a:cs typeface="Arial"/>
              </a:rPr>
              <a:t>core</a:t>
            </a:r>
            <a:r>
              <a:rPr sz="1667" spc="47" dirty="0">
                <a:solidFill>
                  <a:srgbClr val="192450"/>
                </a:solidFill>
                <a:latin typeface="Times New Roman"/>
                <a:cs typeface="Times New Roman"/>
              </a:rPr>
              <a:t> </a:t>
            </a:r>
            <a:r>
              <a:rPr sz="1667" spc="9" dirty="0">
                <a:solidFill>
                  <a:srgbClr val="192450"/>
                </a:solidFill>
                <a:latin typeface="Arial"/>
                <a:cs typeface="Arial"/>
              </a:rPr>
              <a:t>S</a:t>
            </a:r>
            <a:r>
              <a:rPr sz="1667" spc="21" dirty="0">
                <a:solidFill>
                  <a:srgbClr val="192450"/>
                </a:solidFill>
                <a:latin typeface="Arial"/>
                <a:cs typeface="Arial"/>
              </a:rPr>
              <a:t>T</a:t>
            </a:r>
            <a:r>
              <a:rPr sz="1667" spc="9" dirty="0">
                <a:solidFill>
                  <a:srgbClr val="192450"/>
                </a:solidFill>
                <a:latin typeface="Arial"/>
                <a:cs typeface="Arial"/>
              </a:rPr>
              <a:t>M32</a:t>
            </a:r>
            <a:r>
              <a:rPr sz="1667" spc="34" dirty="0">
                <a:solidFill>
                  <a:srgbClr val="192450"/>
                </a:solidFill>
                <a:latin typeface="Times New Roman"/>
                <a:cs typeface="Times New Roman"/>
              </a:rPr>
              <a:t> </a:t>
            </a:r>
            <a:r>
              <a:rPr sz="1667" spc="-4" dirty="0">
                <a:solidFill>
                  <a:srgbClr val="192450"/>
                </a:solidFill>
                <a:latin typeface="Arial"/>
                <a:cs typeface="Arial"/>
              </a:rPr>
              <a:t>i</a:t>
            </a:r>
            <a:r>
              <a:rPr sz="1667" spc="4" dirty="0">
                <a:solidFill>
                  <a:srgbClr val="192450"/>
                </a:solidFill>
                <a:latin typeface="Arial"/>
                <a:cs typeface="Arial"/>
              </a:rPr>
              <a:t>s</a:t>
            </a:r>
            <a:r>
              <a:rPr sz="1667" spc="51" dirty="0">
                <a:solidFill>
                  <a:srgbClr val="192450"/>
                </a:solidFill>
                <a:latin typeface="Times New Roman"/>
                <a:cs typeface="Times New Roman"/>
              </a:rPr>
              <a:t> </a:t>
            </a:r>
            <a:r>
              <a:rPr sz="1667" spc="4" dirty="0">
                <a:solidFill>
                  <a:srgbClr val="192450"/>
                </a:solidFill>
                <a:latin typeface="Arial"/>
                <a:cs typeface="Arial"/>
              </a:rPr>
              <a:t>sto</a:t>
            </a:r>
            <a:r>
              <a:rPr sz="1667" dirty="0">
                <a:solidFill>
                  <a:srgbClr val="192450"/>
                </a:solidFill>
                <a:latin typeface="Arial"/>
                <a:cs typeface="Arial"/>
              </a:rPr>
              <a:t>p</a:t>
            </a:r>
            <a:r>
              <a:rPr sz="1667" spc="4" dirty="0">
                <a:solidFill>
                  <a:srgbClr val="192450"/>
                </a:solidFill>
                <a:latin typeface="Arial"/>
                <a:cs typeface="Arial"/>
              </a:rPr>
              <a:t>p</a:t>
            </a:r>
            <a:r>
              <a:rPr sz="1667" spc="-4" dirty="0">
                <a:solidFill>
                  <a:srgbClr val="192450"/>
                </a:solidFill>
                <a:latin typeface="Arial"/>
                <a:cs typeface="Arial"/>
              </a:rPr>
              <a:t>e</a:t>
            </a:r>
            <a:r>
              <a:rPr sz="1667" spc="9" dirty="0">
                <a:solidFill>
                  <a:srgbClr val="192450"/>
                </a:solidFill>
                <a:latin typeface="Arial"/>
                <a:cs typeface="Arial"/>
              </a:rPr>
              <a:t>d</a:t>
            </a:r>
            <a:endParaRPr sz="1667">
              <a:latin typeface="Arial"/>
              <a:cs typeface="Arial"/>
            </a:endParaRPr>
          </a:p>
          <a:p>
            <a:pPr marL="178643" indent="-167783">
              <a:spcBef>
                <a:spcPts val="757"/>
              </a:spcBef>
              <a:buClr>
                <a:srgbClr val="37A9DB"/>
              </a:buClr>
              <a:buFont typeface="Arial"/>
              <a:buChar char="•"/>
              <a:tabLst>
                <a:tab pos="179186" algn="l"/>
              </a:tabLst>
            </a:pPr>
            <a:r>
              <a:rPr sz="1667" spc="9" dirty="0">
                <a:solidFill>
                  <a:srgbClr val="192450"/>
                </a:solidFill>
                <a:latin typeface="Arial"/>
                <a:cs typeface="Arial"/>
              </a:rPr>
              <a:t>E</a:t>
            </a:r>
            <a:r>
              <a:rPr sz="1667" dirty="0">
                <a:solidFill>
                  <a:srgbClr val="192450"/>
                </a:solidFill>
                <a:latin typeface="Arial"/>
                <a:cs typeface="Arial"/>
              </a:rPr>
              <a:t>n</a:t>
            </a:r>
            <a:r>
              <a:rPr sz="1667" spc="4" dirty="0">
                <a:solidFill>
                  <a:srgbClr val="192450"/>
                </a:solidFill>
                <a:latin typeface="Arial"/>
                <a:cs typeface="Arial"/>
              </a:rPr>
              <a:t>a</a:t>
            </a:r>
            <a:r>
              <a:rPr sz="1667" spc="-4" dirty="0">
                <a:solidFill>
                  <a:srgbClr val="192450"/>
                </a:solidFill>
                <a:latin typeface="Arial"/>
                <a:cs typeface="Arial"/>
              </a:rPr>
              <a:t>bl</a:t>
            </a:r>
            <a:r>
              <a:rPr sz="1667" spc="9" dirty="0">
                <a:solidFill>
                  <a:srgbClr val="192450"/>
                </a:solidFill>
                <a:latin typeface="Arial"/>
                <a:cs typeface="Arial"/>
              </a:rPr>
              <a:t>e</a:t>
            </a:r>
            <a:r>
              <a:rPr sz="1667" spc="56"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4" dirty="0">
                <a:solidFill>
                  <a:srgbClr val="192450"/>
                </a:solidFill>
                <a:latin typeface="Arial"/>
                <a:cs typeface="Arial"/>
              </a:rPr>
              <a:t>Sl</a:t>
            </a:r>
            <a:r>
              <a:rPr sz="1667" dirty="0">
                <a:solidFill>
                  <a:srgbClr val="192450"/>
                </a:solidFill>
                <a:latin typeface="Arial"/>
                <a:cs typeface="Arial"/>
              </a:rPr>
              <a:t>e</a:t>
            </a:r>
            <a:r>
              <a:rPr sz="1667" spc="4" dirty="0">
                <a:solidFill>
                  <a:srgbClr val="192450"/>
                </a:solidFill>
                <a:latin typeface="Arial"/>
                <a:cs typeface="Arial"/>
              </a:rPr>
              <a:t>e</a:t>
            </a:r>
            <a:r>
              <a:rPr sz="1667" spc="9" dirty="0">
                <a:solidFill>
                  <a:srgbClr val="192450"/>
                </a:solidFill>
                <a:latin typeface="Arial"/>
                <a:cs typeface="Arial"/>
              </a:rPr>
              <a:t>p</a:t>
            </a:r>
            <a:r>
              <a:rPr sz="1667" spc="56" dirty="0">
                <a:solidFill>
                  <a:srgbClr val="192450"/>
                </a:solidFill>
                <a:latin typeface="Times New Roman"/>
                <a:cs typeface="Times New Roman"/>
              </a:rPr>
              <a:t> </a:t>
            </a:r>
            <a:r>
              <a:rPr sz="1667" spc="9" dirty="0">
                <a:solidFill>
                  <a:srgbClr val="192450"/>
                </a:solidFill>
                <a:latin typeface="Arial"/>
                <a:cs typeface="Arial"/>
              </a:rPr>
              <a:t>Mo</a:t>
            </a:r>
            <a:r>
              <a:rPr sz="1667" spc="-4" dirty="0">
                <a:solidFill>
                  <a:srgbClr val="192450"/>
                </a:solidFill>
                <a:latin typeface="Arial"/>
                <a:cs typeface="Arial"/>
              </a:rPr>
              <a:t>d</a:t>
            </a:r>
            <a:r>
              <a:rPr sz="1667" dirty="0">
                <a:solidFill>
                  <a:srgbClr val="192450"/>
                </a:solidFill>
                <a:latin typeface="Arial"/>
                <a:cs typeface="Arial"/>
              </a:rPr>
              <a:t>e:</a:t>
            </a:r>
            <a:endParaRPr sz="1667">
              <a:latin typeface="Arial"/>
              <a:cs typeface="Arial"/>
            </a:endParaRPr>
          </a:p>
          <a:p>
            <a:pPr marL="513667" lvl="1" indent="-168326">
              <a:spcBef>
                <a:spcPts val="807"/>
              </a:spcBef>
              <a:buClr>
                <a:srgbClr val="37A9DB"/>
              </a:buClr>
              <a:buFont typeface="Arial"/>
              <a:buChar char="•"/>
              <a:tabLst>
                <a:tab pos="514210" algn="l"/>
              </a:tabLst>
            </a:pPr>
            <a:r>
              <a:rPr sz="1411" spc="-86" dirty="0">
                <a:solidFill>
                  <a:srgbClr val="37A9DB"/>
                </a:solidFill>
                <a:latin typeface="Arial"/>
                <a:cs typeface="Arial"/>
              </a:rPr>
              <a:t>T</a:t>
            </a:r>
            <a:r>
              <a:rPr sz="1411" spc="-17" dirty="0">
                <a:solidFill>
                  <a:srgbClr val="37A9DB"/>
                </a:solidFill>
                <a:latin typeface="Arial"/>
                <a:cs typeface="Arial"/>
              </a:rPr>
              <a:t>y</a:t>
            </a:r>
            <a:r>
              <a:rPr sz="1411" dirty="0">
                <a:solidFill>
                  <a:srgbClr val="37A9DB"/>
                </a:solidFill>
                <a:latin typeface="Arial"/>
                <a:cs typeface="Arial"/>
              </a:rPr>
              <a:t>pe</a:t>
            </a:r>
            <a:r>
              <a:rPr sz="1411" spc="60" dirty="0">
                <a:solidFill>
                  <a:srgbClr val="37A9DB"/>
                </a:solidFill>
                <a:latin typeface="Times New Roman"/>
                <a:cs typeface="Times New Roman"/>
              </a:rPr>
              <a:t> </a:t>
            </a:r>
            <a:r>
              <a:rPr sz="1411" b="1" dirty="0">
                <a:solidFill>
                  <a:srgbClr val="37A9DB"/>
                </a:solidFill>
                <a:latin typeface="Arial"/>
                <a:cs typeface="Arial"/>
              </a:rPr>
              <a:t>at+</a:t>
            </a:r>
            <a:r>
              <a:rPr sz="1411" b="1" spc="4" dirty="0">
                <a:solidFill>
                  <a:srgbClr val="37A9DB"/>
                </a:solidFill>
                <a:latin typeface="Arial"/>
                <a:cs typeface="Arial"/>
              </a:rPr>
              <a:t>s</a:t>
            </a:r>
            <a:r>
              <a:rPr sz="1411" b="1" dirty="0">
                <a:solidFill>
                  <a:srgbClr val="37A9DB"/>
                </a:solidFill>
                <a:latin typeface="Arial"/>
                <a:cs typeface="Arial"/>
              </a:rPr>
              <a:t>.</a:t>
            </a:r>
            <a:r>
              <a:rPr sz="1411" b="1" spc="4" dirty="0">
                <a:solidFill>
                  <a:srgbClr val="37A9DB"/>
                </a:solidFill>
                <a:latin typeface="Arial"/>
                <a:cs typeface="Arial"/>
              </a:rPr>
              <a:t>s</a:t>
            </a:r>
            <a:r>
              <a:rPr sz="1411" b="1" dirty="0">
                <a:solidFill>
                  <a:srgbClr val="37A9DB"/>
                </a:solidFill>
                <a:latin typeface="Arial"/>
                <a:cs typeface="Arial"/>
              </a:rPr>
              <a:t>cfg=</a:t>
            </a:r>
            <a:r>
              <a:rPr sz="1411" b="1" spc="4" dirty="0">
                <a:solidFill>
                  <a:srgbClr val="37A9DB"/>
                </a:solidFill>
                <a:latin typeface="Arial"/>
                <a:cs typeface="Arial"/>
              </a:rPr>
              <a:t>s</a:t>
            </a:r>
            <a:r>
              <a:rPr sz="1411" b="1" dirty="0">
                <a:solidFill>
                  <a:srgbClr val="37A9DB"/>
                </a:solidFill>
                <a:latin typeface="Arial"/>
                <a:cs typeface="Arial"/>
              </a:rPr>
              <a:t>lee</a:t>
            </a:r>
            <a:r>
              <a:rPr sz="1411" b="1" spc="-4" dirty="0">
                <a:solidFill>
                  <a:srgbClr val="37A9DB"/>
                </a:solidFill>
                <a:latin typeface="Arial"/>
                <a:cs typeface="Arial"/>
              </a:rPr>
              <a:t>p</a:t>
            </a:r>
            <a:r>
              <a:rPr sz="1411" b="1" dirty="0">
                <a:solidFill>
                  <a:srgbClr val="37A9DB"/>
                </a:solidFill>
                <a:latin typeface="Arial"/>
                <a:cs typeface="Arial"/>
              </a:rPr>
              <a:t>_e</a:t>
            </a:r>
            <a:r>
              <a:rPr sz="1411" b="1" spc="-4" dirty="0">
                <a:solidFill>
                  <a:srgbClr val="37A9DB"/>
                </a:solidFill>
                <a:latin typeface="Arial"/>
                <a:cs typeface="Arial"/>
              </a:rPr>
              <a:t>n</a:t>
            </a:r>
            <a:r>
              <a:rPr sz="1411" b="1" dirty="0">
                <a:solidFill>
                  <a:srgbClr val="37A9DB"/>
                </a:solidFill>
                <a:latin typeface="Arial"/>
                <a:cs typeface="Arial"/>
              </a:rPr>
              <a:t>a</a:t>
            </a:r>
            <a:r>
              <a:rPr sz="1411" b="1" spc="-4" dirty="0">
                <a:solidFill>
                  <a:srgbClr val="37A9DB"/>
                </a:solidFill>
                <a:latin typeface="Arial"/>
                <a:cs typeface="Arial"/>
              </a:rPr>
              <a:t>b</a:t>
            </a:r>
            <a:r>
              <a:rPr sz="1411" b="1" spc="-9" dirty="0">
                <a:solidFill>
                  <a:srgbClr val="37A9DB"/>
                </a:solidFill>
                <a:latin typeface="Arial"/>
                <a:cs typeface="Arial"/>
              </a:rPr>
              <a:t>l</a:t>
            </a:r>
            <a:r>
              <a:rPr sz="1411" b="1" dirty="0">
                <a:solidFill>
                  <a:srgbClr val="37A9DB"/>
                </a:solidFill>
                <a:latin typeface="Arial"/>
                <a:cs typeface="Arial"/>
              </a:rPr>
              <a:t>e</a:t>
            </a:r>
            <a:r>
              <a:rPr sz="1411" b="1" spc="-4" dirty="0">
                <a:solidFill>
                  <a:srgbClr val="37A9DB"/>
                </a:solidFill>
                <a:latin typeface="Arial"/>
                <a:cs typeface="Arial"/>
              </a:rPr>
              <a:t>d</a:t>
            </a:r>
            <a:r>
              <a:rPr sz="1411" b="1" spc="-9" dirty="0">
                <a:solidFill>
                  <a:srgbClr val="37A9DB"/>
                </a:solidFill>
                <a:latin typeface="Arial"/>
                <a:cs typeface="Arial"/>
              </a:rPr>
              <a:t>,</a:t>
            </a:r>
            <a:r>
              <a:rPr sz="1411" b="1" dirty="0">
                <a:solidFill>
                  <a:srgbClr val="37A9DB"/>
                </a:solidFill>
                <a:latin typeface="Arial"/>
                <a:cs typeface="Arial"/>
              </a:rPr>
              <a:t>1</a:t>
            </a:r>
            <a:endParaRPr sz="1411">
              <a:latin typeface="Arial"/>
              <a:cs typeface="Arial"/>
            </a:endParaRPr>
          </a:p>
          <a:p>
            <a:pPr marL="178643" indent="-167783">
              <a:spcBef>
                <a:spcPts val="757"/>
              </a:spcBef>
              <a:buClr>
                <a:srgbClr val="37A9DB"/>
              </a:buClr>
              <a:buFont typeface="Arial"/>
              <a:buChar char="•"/>
              <a:tabLst>
                <a:tab pos="179186" algn="l"/>
              </a:tabLst>
            </a:pPr>
            <a:r>
              <a:rPr sz="1582" spc="4" dirty="0">
                <a:solidFill>
                  <a:srgbClr val="192450"/>
                </a:solidFill>
                <a:latin typeface="Arial"/>
                <a:cs typeface="Arial"/>
              </a:rPr>
              <a:t>Enable</a:t>
            </a:r>
            <a:r>
              <a:rPr sz="1582" spc="47" dirty="0">
                <a:solidFill>
                  <a:srgbClr val="192450"/>
                </a:solidFill>
                <a:latin typeface="Times New Roman"/>
                <a:cs typeface="Times New Roman"/>
              </a:rPr>
              <a:t> </a:t>
            </a:r>
            <a:r>
              <a:rPr sz="1582" spc="-4" dirty="0">
                <a:solidFill>
                  <a:srgbClr val="192450"/>
                </a:solidFill>
                <a:latin typeface="Arial"/>
                <a:cs typeface="Arial"/>
              </a:rPr>
              <a:t>t</a:t>
            </a:r>
            <a:r>
              <a:rPr sz="1582" spc="4" dirty="0">
                <a:solidFill>
                  <a:srgbClr val="192450"/>
                </a:solidFill>
                <a:latin typeface="Arial"/>
                <a:cs typeface="Arial"/>
              </a:rPr>
              <a:t>h</a:t>
            </a:r>
            <a:r>
              <a:rPr sz="1582" spc="9" dirty="0">
                <a:solidFill>
                  <a:srgbClr val="192450"/>
                </a:solidFill>
                <a:latin typeface="Arial"/>
                <a:cs typeface="Arial"/>
              </a:rPr>
              <a:t>e</a:t>
            </a:r>
            <a:r>
              <a:rPr sz="1582" spc="64" dirty="0">
                <a:solidFill>
                  <a:srgbClr val="192450"/>
                </a:solidFill>
                <a:latin typeface="Times New Roman"/>
                <a:cs typeface="Times New Roman"/>
              </a:rPr>
              <a:t> </a:t>
            </a:r>
            <a:r>
              <a:rPr sz="1582" spc="9" dirty="0">
                <a:solidFill>
                  <a:srgbClr val="192450"/>
                </a:solidFill>
                <a:latin typeface="Arial"/>
                <a:cs typeface="Arial"/>
              </a:rPr>
              <a:t>Po</a:t>
            </a:r>
            <a:r>
              <a:rPr sz="1582" spc="-13" dirty="0">
                <a:solidFill>
                  <a:srgbClr val="192450"/>
                </a:solidFill>
                <a:latin typeface="Arial"/>
                <a:cs typeface="Arial"/>
              </a:rPr>
              <a:t>w</a:t>
            </a:r>
            <a:r>
              <a:rPr sz="1582" spc="4" dirty="0">
                <a:solidFill>
                  <a:srgbClr val="192450"/>
                </a:solidFill>
                <a:latin typeface="Arial"/>
                <a:cs typeface="Arial"/>
              </a:rPr>
              <a:t>er</a:t>
            </a:r>
            <a:r>
              <a:rPr sz="1582" spc="51" dirty="0">
                <a:solidFill>
                  <a:srgbClr val="192450"/>
                </a:solidFill>
                <a:latin typeface="Times New Roman"/>
                <a:cs typeface="Times New Roman"/>
              </a:rPr>
              <a:t> </a:t>
            </a:r>
            <a:r>
              <a:rPr sz="1582" spc="9" dirty="0">
                <a:solidFill>
                  <a:srgbClr val="192450"/>
                </a:solidFill>
                <a:latin typeface="Arial"/>
                <a:cs typeface="Arial"/>
              </a:rPr>
              <a:t>Save</a:t>
            </a:r>
            <a:r>
              <a:rPr sz="1582" spc="47" dirty="0">
                <a:solidFill>
                  <a:srgbClr val="192450"/>
                </a:solidFill>
                <a:latin typeface="Times New Roman"/>
                <a:cs typeface="Times New Roman"/>
              </a:rPr>
              <a:t> </a:t>
            </a:r>
            <a:r>
              <a:rPr sz="1582" spc="9" dirty="0">
                <a:solidFill>
                  <a:srgbClr val="192450"/>
                </a:solidFill>
                <a:latin typeface="Arial"/>
                <a:cs typeface="Arial"/>
              </a:rPr>
              <a:t>Mode:</a:t>
            </a:r>
            <a:endParaRPr sz="1582">
              <a:latin typeface="Arial"/>
              <a:cs typeface="Arial"/>
            </a:endParaRPr>
          </a:p>
          <a:p>
            <a:pPr marL="513667" lvl="1" indent="-168326">
              <a:spcBef>
                <a:spcPts val="248"/>
              </a:spcBef>
              <a:buClr>
                <a:srgbClr val="192450"/>
              </a:buClr>
              <a:buFont typeface="Arial"/>
              <a:buChar char="•"/>
              <a:tabLst>
                <a:tab pos="514210" algn="l"/>
              </a:tabLst>
            </a:pPr>
            <a:r>
              <a:rPr sz="1325" spc="-81" dirty="0">
                <a:solidFill>
                  <a:srgbClr val="37A9DB"/>
                </a:solidFill>
                <a:latin typeface="Arial"/>
                <a:cs typeface="Arial"/>
              </a:rPr>
              <a:t>T</a:t>
            </a:r>
            <a:r>
              <a:rPr sz="1325" spc="-26" dirty="0">
                <a:solidFill>
                  <a:srgbClr val="37A9DB"/>
                </a:solidFill>
                <a:latin typeface="Arial"/>
                <a:cs typeface="Arial"/>
              </a:rPr>
              <a:t>y</a:t>
            </a:r>
            <a:r>
              <a:rPr sz="1325" spc="-13" dirty="0">
                <a:solidFill>
                  <a:srgbClr val="37A9DB"/>
                </a:solidFill>
                <a:latin typeface="Arial"/>
                <a:cs typeface="Arial"/>
              </a:rPr>
              <a:t>p</a:t>
            </a:r>
            <a:r>
              <a:rPr sz="1325" spc="-9" dirty="0">
                <a:solidFill>
                  <a:srgbClr val="37A9DB"/>
                </a:solidFill>
                <a:latin typeface="Arial"/>
                <a:cs typeface="Arial"/>
              </a:rPr>
              <a:t>e</a:t>
            </a:r>
            <a:r>
              <a:rPr sz="1325" spc="26" dirty="0">
                <a:solidFill>
                  <a:srgbClr val="37A9DB"/>
                </a:solidFill>
                <a:latin typeface="Times New Roman"/>
                <a:cs typeface="Times New Roman"/>
              </a:rPr>
              <a:t> </a:t>
            </a:r>
            <a:r>
              <a:rPr sz="1325" b="1" spc="-13" dirty="0">
                <a:solidFill>
                  <a:srgbClr val="37A9DB"/>
                </a:solidFill>
                <a:latin typeface="Arial"/>
                <a:cs typeface="Arial"/>
              </a:rPr>
              <a:t>at+s</a:t>
            </a:r>
            <a:r>
              <a:rPr sz="1325" b="1" dirty="0">
                <a:solidFill>
                  <a:srgbClr val="37A9DB"/>
                </a:solidFill>
                <a:latin typeface="Arial"/>
                <a:cs typeface="Arial"/>
              </a:rPr>
              <a:t>.</a:t>
            </a:r>
            <a:r>
              <a:rPr sz="1325" b="1" spc="-13" dirty="0">
                <a:solidFill>
                  <a:srgbClr val="37A9DB"/>
                </a:solidFill>
                <a:latin typeface="Arial"/>
                <a:cs typeface="Arial"/>
              </a:rPr>
              <a:t>scf</a:t>
            </a:r>
            <a:r>
              <a:rPr sz="1325" b="1" spc="-26" dirty="0">
                <a:solidFill>
                  <a:srgbClr val="37A9DB"/>
                </a:solidFill>
                <a:latin typeface="Arial"/>
                <a:cs typeface="Arial"/>
              </a:rPr>
              <a:t>g=</a:t>
            </a:r>
            <a:r>
              <a:rPr sz="1325" b="1" spc="-4" dirty="0">
                <a:solidFill>
                  <a:srgbClr val="37A9DB"/>
                </a:solidFill>
                <a:latin typeface="Arial"/>
                <a:cs typeface="Arial"/>
              </a:rPr>
              <a:t>w</a:t>
            </a:r>
            <a:r>
              <a:rPr sz="1325" b="1" spc="-13" dirty="0">
                <a:solidFill>
                  <a:srgbClr val="37A9DB"/>
                </a:solidFill>
                <a:latin typeface="Arial"/>
                <a:cs typeface="Arial"/>
              </a:rPr>
              <a:t>i</a:t>
            </a:r>
            <a:r>
              <a:rPr sz="1325" b="1" spc="-9" dirty="0">
                <a:solidFill>
                  <a:srgbClr val="37A9DB"/>
                </a:solidFill>
                <a:latin typeface="Arial"/>
                <a:cs typeface="Arial"/>
              </a:rPr>
              <a:t>f</a:t>
            </a:r>
            <a:r>
              <a:rPr sz="1325" b="1" spc="-13" dirty="0">
                <a:solidFill>
                  <a:srgbClr val="37A9DB"/>
                </a:solidFill>
                <a:latin typeface="Arial"/>
                <a:cs typeface="Arial"/>
              </a:rPr>
              <a:t>i</a:t>
            </a:r>
            <a:r>
              <a:rPr sz="1325" b="1" spc="-9" dirty="0">
                <a:solidFill>
                  <a:srgbClr val="37A9DB"/>
                </a:solidFill>
                <a:latin typeface="Arial"/>
                <a:cs typeface="Arial"/>
              </a:rPr>
              <a:t>_</a:t>
            </a:r>
            <a:r>
              <a:rPr sz="1325" b="1" spc="-26" dirty="0">
                <a:solidFill>
                  <a:srgbClr val="37A9DB"/>
                </a:solidFill>
                <a:latin typeface="Arial"/>
                <a:cs typeface="Arial"/>
              </a:rPr>
              <a:t>po</a:t>
            </a:r>
            <a:r>
              <a:rPr sz="1325" b="1" spc="-4" dirty="0">
                <a:solidFill>
                  <a:srgbClr val="37A9DB"/>
                </a:solidFill>
                <a:latin typeface="Arial"/>
                <a:cs typeface="Arial"/>
              </a:rPr>
              <a:t>w</a:t>
            </a:r>
            <a:r>
              <a:rPr sz="1325" b="1" spc="-21" dirty="0">
                <a:solidFill>
                  <a:srgbClr val="37A9DB"/>
                </a:solidFill>
                <a:latin typeface="Arial"/>
                <a:cs typeface="Arial"/>
              </a:rPr>
              <a:t>e</a:t>
            </a:r>
            <a:r>
              <a:rPr sz="1325" b="1" spc="-9" dirty="0">
                <a:solidFill>
                  <a:srgbClr val="37A9DB"/>
                </a:solidFill>
                <a:latin typeface="Arial"/>
                <a:cs typeface="Arial"/>
              </a:rPr>
              <a:t>r</a:t>
            </a:r>
            <a:r>
              <a:rPr sz="1325" b="1" spc="-13" dirty="0">
                <a:solidFill>
                  <a:srgbClr val="37A9DB"/>
                </a:solidFill>
                <a:latin typeface="Arial"/>
                <a:cs typeface="Arial"/>
              </a:rPr>
              <a:t>s</a:t>
            </a:r>
            <a:r>
              <a:rPr sz="1325" b="1" spc="-21" dirty="0">
                <a:solidFill>
                  <a:srgbClr val="37A9DB"/>
                </a:solidFill>
                <a:latin typeface="Arial"/>
                <a:cs typeface="Arial"/>
              </a:rPr>
              <a:t>av</a:t>
            </a:r>
            <a:r>
              <a:rPr sz="1325" b="1" spc="-13" dirty="0">
                <a:solidFill>
                  <a:srgbClr val="37A9DB"/>
                </a:solidFill>
                <a:latin typeface="Arial"/>
                <a:cs typeface="Arial"/>
              </a:rPr>
              <a:t>e</a:t>
            </a:r>
            <a:r>
              <a:rPr sz="1325" b="1" dirty="0">
                <a:solidFill>
                  <a:srgbClr val="37A9DB"/>
                </a:solidFill>
                <a:latin typeface="Arial"/>
                <a:cs typeface="Arial"/>
              </a:rPr>
              <a:t>,</a:t>
            </a:r>
            <a:r>
              <a:rPr sz="1325" b="1" spc="-9" dirty="0">
                <a:solidFill>
                  <a:srgbClr val="37A9DB"/>
                </a:solidFill>
                <a:latin typeface="Arial"/>
                <a:cs typeface="Arial"/>
              </a:rPr>
              <a:t>1</a:t>
            </a:r>
            <a:r>
              <a:rPr sz="1325" b="1" dirty="0">
                <a:solidFill>
                  <a:srgbClr val="37A9DB"/>
                </a:solidFill>
                <a:latin typeface="Times New Roman"/>
                <a:cs typeface="Times New Roman"/>
              </a:rPr>
              <a:t> </a:t>
            </a:r>
            <a:r>
              <a:rPr sz="1325" spc="-9" dirty="0">
                <a:solidFill>
                  <a:srgbClr val="19497D"/>
                </a:solidFill>
                <a:latin typeface="Arial"/>
                <a:cs typeface="Arial"/>
              </a:rPr>
              <a:t>(“</a:t>
            </a:r>
            <a:r>
              <a:rPr sz="1325" spc="-30" dirty="0">
                <a:solidFill>
                  <a:srgbClr val="19497D"/>
                </a:solidFill>
                <a:latin typeface="Arial"/>
                <a:cs typeface="Arial"/>
              </a:rPr>
              <a:t>w</a:t>
            </a:r>
            <a:r>
              <a:rPr sz="1325" spc="-9" dirty="0">
                <a:solidFill>
                  <a:srgbClr val="19497D"/>
                </a:solidFill>
                <a:latin typeface="Arial"/>
                <a:cs typeface="Arial"/>
              </a:rPr>
              <a:t>i</a:t>
            </a:r>
            <a:r>
              <a:rPr sz="1325" dirty="0">
                <a:solidFill>
                  <a:srgbClr val="19497D"/>
                </a:solidFill>
                <a:latin typeface="Arial"/>
                <a:cs typeface="Arial"/>
              </a:rPr>
              <a:t>f</a:t>
            </a:r>
            <a:r>
              <a:rPr sz="1325" spc="-9" dirty="0">
                <a:solidFill>
                  <a:srgbClr val="19497D"/>
                </a:solidFill>
                <a:latin typeface="Arial"/>
                <a:cs typeface="Arial"/>
              </a:rPr>
              <a:t>i_</a:t>
            </a:r>
            <a:r>
              <a:rPr sz="1325" spc="-13" dirty="0">
                <a:solidFill>
                  <a:srgbClr val="19497D"/>
                </a:solidFill>
                <a:latin typeface="Arial"/>
                <a:cs typeface="Arial"/>
              </a:rPr>
              <a:t>po</a:t>
            </a:r>
            <a:r>
              <a:rPr sz="1325" spc="-34" dirty="0">
                <a:solidFill>
                  <a:srgbClr val="19497D"/>
                </a:solidFill>
                <a:latin typeface="Arial"/>
                <a:cs typeface="Arial"/>
              </a:rPr>
              <a:t>w</a:t>
            </a:r>
            <a:r>
              <a:rPr sz="1325" spc="-13" dirty="0">
                <a:solidFill>
                  <a:srgbClr val="19497D"/>
                </a:solidFill>
                <a:latin typeface="Arial"/>
                <a:cs typeface="Arial"/>
              </a:rPr>
              <a:t>er</a:t>
            </a:r>
            <a:r>
              <a:rPr sz="1325" spc="-9" dirty="0">
                <a:solidFill>
                  <a:srgbClr val="19497D"/>
                </a:solidFill>
                <a:latin typeface="Arial"/>
                <a:cs typeface="Arial"/>
              </a:rPr>
              <a:t>s</a:t>
            </a:r>
            <a:r>
              <a:rPr sz="1325" spc="-13" dirty="0">
                <a:solidFill>
                  <a:srgbClr val="19497D"/>
                </a:solidFill>
                <a:latin typeface="Arial"/>
                <a:cs typeface="Arial"/>
              </a:rPr>
              <a:t>a</a:t>
            </a:r>
            <a:r>
              <a:rPr sz="1325" spc="-26" dirty="0">
                <a:solidFill>
                  <a:srgbClr val="19497D"/>
                </a:solidFill>
                <a:latin typeface="Arial"/>
                <a:cs typeface="Arial"/>
              </a:rPr>
              <a:t>v</a:t>
            </a:r>
            <a:r>
              <a:rPr sz="1325" spc="-13" dirty="0">
                <a:solidFill>
                  <a:srgbClr val="19497D"/>
                </a:solidFill>
                <a:latin typeface="Arial"/>
                <a:cs typeface="Arial"/>
              </a:rPr>
              <a:t>e</a:t>
            </a:r>
            <a:r>
              <a:rPr sz="1325" dirty="0">
                <a:solidFill>
                  <a:srgbClr val="19497D"/>
                </a:solidFill>
                <a:latin typeface="Arial"/>
                <a:cs typeface="Arial"/>
              </a:rPr>
              <a:t>,</a:t>
            </a:r>
            <a:r>
              <a:rPr sz="1325" spc="-13" dirty="0">
                <a:solidFill>
                  <a:srgbClr val="19497D"/>
                </a:solidFill>
                <a:latin typeface="Arial"/>
                <a:cs typeface="Arial"/>
              </a:rPr>
              <a:t>2</a:t>
            </a:r>
            <a:r>
              <a:rPr sz="1325" spc="-9" dirty="0">
                <a:solidFill>
                  <a:srgbClr val="19497D"/>
                </a:solidFill>
                <a:latin typeface="Arial"/>
                <a:cs typeface="Arial"/>
              </a:rPr>
              <a:t>”</a:t>
            </a:r>
            <a:r>
              <a:rPr sz="1325" spc="-4" dirty="0">
                <a:solidFill>
                  <a:srgbClr val="19497D"/>
                </a:solidFill>
                <a:latin typeface="Times New Roman"/>
                <a:cs typeface="Times New Roman"/>
              </a:rPr>
              <a:t> </a:t>
            </a:r>
            <a:r>
              <a:rPr sz="1325" spc="-13" dirty="0">
                <a:solidFill>
                  <a:srgbClr val="19497D"/>
                </a:solidFill>
                <a:latin typeface="Arial"/>
                <a:cs typeface="Arial"/>
              </a:rPr>
              <a:t>enable</a:t>
            </a:r>
            <a:r>
              <a:rPr sz="1325" spc="-9" dirty="0">
                <a:solidFill>
                  <a:srgbClr val="19497D"/>
                </a:solidFill>
                <a:latin typeface="Arial"/>
                <a:cs typeface="Arial"/>
              </a:rPr>
              <a:t>s</a:t>
            </a:r>
            <a:r>
              <a:rPr sz="1325" spc="9" dirty="0">
                <a:solidFill>
                  <a:srgbClr val="19497D"/>
                </a:solidFill>
                <a:latin typeface="Times New Roman"/>
                <a:cs typeface="Times New Roman"/>
              </a:rPr>
              <a:t> </a:t>
            </a:r>
            <a:r>
              <a:rPr sz="1325" dirty="0">
                <a:solidFill>
                  <a:srgbClr val="19497D"/>
                </a:solidFill>
                <a:latin typeface="Arial"/>
                <a:cs typeface="Arial"/>
              </a:rPr>
              <a:t>t</a:t>
            </a:r>
            <a:r>
              <a:rPr sz="1325" spc="-13" dirty="0">
                <a:solidFill>
                  <a:srgbClr val="19497D"/>
                </a:solidFill>
                <a:latin typeface="Arial"/>
                <a:cs typeface="Arial"/>
              </a:rPr>
              <a:t>h</a:t>
            </a:r>
            <a:r>
              <a:rPr sz="1325" spc="-9" dirty="0">
                <a:solidFill>
                  <a:srgbClr val="19497D"/>
                </a:solidFill>
                <a:latin typeface="Arial"/>
                <a:cs typeface="Arial"/>
              </a:rPr>
              <a:t>e</a:t>
            </a:r>
            <a:r>
              <a:rPr sz="1325" spc="17" dirty="0">
                <a:solidFill>
                  <a:srgbClr val="19497D"/>
                </a:solidFill>
                <a:latin typeface="Times New Roman"/>
                <a:cs typeface="Times New Roman"/>
              </a:rPr>
              <a:t> </a:t>
            </a:r>
            <a:r>
              <a:rPr sz="1325" spc="-17" dirty="0">
                <a:solidFill>
                  <a:srgbClr val="19497D"/>
                </a:solidFill>
                <a:latin typeface="Arial"/>
                <a:cs typeface="Arial"/>
              </a:rPr>
              <a:t>F</a:t>
            </a:r>
            <a:r>
              <a:rPr sz="1325" spc="-13" dirty="0">
                <a:solidFill>
                  <a:srgbClr val="19497D"/>
                </a:solidFill>
                <a:latin typeface="Arial"/>
                <a:cs typeface="Arial"/>
              </a:rPr>
              <a:t>a</a:t>
            </a:r>
            <a:r>
              <a:rPr sz="1325" spc="-9" dirty="0">
                <a:solidFill>
                  <a:srgbClr val="19497D"/>
                </a:solidFill>
                <a:latin typeface="Arial"/>
                <a:cs typeface="Arial"/>
              </a:rPr>
              <a:t>s</a:t>
            </a:r>
            <a:r>
              <a:rPr sz="1325" spc="4" dirty="0">
                <a:solidFill>
                  <a:srgbClr val="19497D"/>
                </a:solidFill>
                <a:latin typeface="Arial"/>
                <a:cs typeface="Arial"/>
              </a:rPr>
              <a:t>t</a:t>
            </a:r>
            <a:r>
              <a:rPr sz="1325" spc="-9" dirty="0">
                <a:solidFill>
                  <a:srgbClr val="19497D"/>
                </a:solidFill>
                <a:latin typeface="Arial"/>
                <a:cs typeface="Arial"/>
              </a:rPr>
              <a:t>-PS</a:t>
            </a:r>
            <a:r>
              <a:rPr sz="1325" spc="4" dirty="0">
                <a:solidFill>
                  <a:srgbClr val="19497D"/>
                </a:solidFill>
                <a:latin typeface="Times New Roman"/>
                <a:cs typeface="Times New Roman"/>
              </a:rPr>
              <a:t> </a:t>
            </a:r>
            <a:r>
              <a:rPr sz="1325" spc="-21" dirty="0">
                <a:solidFill>
                  <a:srgbClr val="19497D"/>
                </a:solidFill>
                <a:latin typeface="Arial"/>
                <a:cs typeface="Arial"/>
              </a:rPr>
              <a:t>m</a:t>
            </a:r>
            <a:r>
              <a:rPr sz="1325" spc="-13" dirty="0">
                <a:solidFill>
                  <a:srgbClr val="19497D"/>
                </a:solidFill>
                <a:latin typeface="Arial"/>
                <a:cs typeface="Arial"/>
              </a:rPr>
              <a:t>ode)</a:t>
            </a:r>
            <a:endParaRPr sz="1325">
              <a:latin typeface="Arial"/>
              <a:cs typeface="Arial"/>
            </a:endParaRPr>
          </a:p>
          <a:p>
            <a:pPr>
              <a:spcBef>
                <a:spcPts val="13"/>
              </a:spcBef>
            </a:pPr>
            <a:endParaRPr sz="1667">
              <a:latin typeface="Times New Roman"/>
              <a:cs typeface="Times New Roman"/>
            </a:endParaRPr>
          </a:p>
          <a:p>
            <a:pPr marL="178643" indent="-167783">
              <a:buClr>
                <a:srgbClr val="37A9DB"/>
              </a:buClr>
              <a:buFont typeface="Arial"/>
              <a:buChar char="•"/>
              <a:tabLst>
                <a:tab pos="179186" algn="l"/>
              </a:tabLst>
            </a:pPr>
            <a:r>
              <a:rPr sz="1411" spc="-4" dirty="0">
                <a:solidFill>
                  <a:srgbClr val="192450"/>
                </a:solidFill>
                <a:latin typeface="Arial"/>
                <a:cs typeface="Arial"/>
              </a:rPr>
              <a:t>E</a:t>
            </a:r>
            <a:r>
              <a:rPr sz="1411" dirty="0">
                <a:solidFill>
                  <a:srgbClr val="192450"/>
                </a:solidFill>
                <a:latin typeface="Arial"/>
                <a:cs typeface="Arial"/>
              </a:rPr>
              <a:t>nab</a:t>
            </a:r>
            <a:r>
              <a:rPr sz="1411" spc="-4" dirty="0">
                <a:solidFill>
                  <a:srgbClr val="192450"/>
                </a:solidFill>
                <a:latin typeface="Arial"/>
                <a:cs typeface="Arial"/>
              </a:rPr>
              <a:t>l</a:t>
            </a:r>
            <a:r>
              <a:rPr sz="1411" dirty="0">
                <a:solidFill>
                  <a:srgbClr val="192450"/>
                </a:solidFill>
                <a:latin typeface="Arial"/>
                <a:cs typeface="Arial"/>
              </a:rPr>
              <a:t>e</a:t>
            </a:r>
            <a:r>
              <a:rPr sz="1411" spc="38" dirty="0">
                <a:solidFill>
                  <a:srgbClr val="192450"/>
                </a:solidFill>
                <a:latin typeface="Times New Roman"/>
                <a:cs typeface="Times New Roman"/>
              </a:rPr>
              <a:t> </a:t>
            </a:r>
            <a:r>
              <a:rPr sz="1411" dirty="0">
                <a:solidFill>
                  <a:srgbClr val="192450"/>
                </a:solidFill>
                <a:latin typeface="Arial"/>
                <a:cs typeface="Arial"/>
              </a:rPr>
              <a:t>t</a:t>
            </a:r>
            <a:r>
              <a:rPr sz="1411" spc="4" dirty="0">
                <a:solidFill>
                  <a:srgbClr val="192450"/>
                </a:solidFill>
                <a:latin typeface="Arial"/>
                <a:cs typeface="Arial"/>
              </a:rPr>
              <a:t>h</a:t>
            </a:r>
            <a:r>
              <a:rPr sz="1411" dirty="0">
                <a:solidFill>
                  <a:srgbClr val="192450"/>
                </a:solidFill>
                <a:latin typeface="Arial"/>
                <a:cs typeface="Arial"/>
              </a:rPr>
              <a:t>e</a:t>
            </a:r>
            <a:r>
              <a:rPr sz="1411" spc="21" dirty="0">
                <a:solidFill>
                  <a:srgbClr val="192450"/>
                </a:solidFill>
                <a:latin typeface="Times New Roman"/>
                <a:cs typeface="Times New Roman"/>
              </a:rPr>
              <a:t> </a:t>
            </a:r>
            <a:r>
              <a:rPr sz="1411" dirty="0">
                <a:solidFill>
                  <a:srgbClr val="192450"/>
                </a:solidFill>
                <a:latin typeface="Arial"/>
                <a:cs typeface="Arial"/>
              </a:rPr>
              <a:t>do</a:t>
            </a:r>
            <a:r>
              <a:rPr sz="1411" spc="4" dirty="0">
                <a:solidFill>
                  <a:srgbClr val="192450"/>
                </a:solidFill>
                <a:latin typeface="Arial"/>
                <a:cs typeface="Arial"/>
              </a:rPr>
              <a:t>z</a:t>
            </a:r>
            <a:r>
              <a:rPr sz="1411" dirty="0">
                <a:solidFill>
                  <a:srgbClr val="192450"/>
                </a:solidFill>
                <a:latin typeface="Arial"/>
                <a:cs typeface="Arial"/>
              </a:rPr>
              <a:t>e</a:t>
            </a:r>
            <a:r>
              <a:rPr sz="1411" spc="34" dirty="0">
                <a:solidFill>
                  <a:srgbClr val="192450"/>
                </a:solidFill>
                <a:latin typeface="Times New Roman"/>
                <a:cs typeface="Times New Roman"/>
              </a:rPr>
              <a:t> </a:t>
            </a:r>
            <a:r>
              <a:rPr sz="1411" dirty="0">
                <a:solidFill>
                  <a:srgbClr val="192450"/>
                </a:solidFill>
                <a:latin typeface="Arial"/>
                <a:cs typeface="Arial"/>
              </a:rPr>
              <a:t>oper</a:t>
            </a:r>
            <a:r>
              <a:rPr sz="1411" spc="4" dirty="0">
                <a:solidFill>
                  <a:srgbClr val="192450"/>
                </a:solidFill>
                <a:latin typeface="Arial"/>
                <a:cs typeface="Arial"/>
              </a:rPr>
              <a:t>a</a:t>
            </a:r>
            <a:r>
              <a:rPr sz="1411" dirty="0">
                <a:solidFill>
                  <a:srgbClr val="192450"/>
                </a:solidFill>
                <a:latin typeface="Arial"/>
                <a:cs typeface="Arial"/>
              </a:rPr>
              <a:t>tional</a:t>
            </a:r>
            <a:r>
              <a:rPr sz="1411" spc="9" dirty="0">
                <a:solidFill>
                  <a:srgbClr val="192450"/>
                </a:solidFill>
                <a:latin typeface="Times New Roman"/>
                <a:cs typeface="Times New Roman"/>
              </a:rPr>
              <a:t> </a:t>
            </a:r>
            <a:r>
              <a:rPr sz="1411" dirty="0">
                <a:solidFill>
                  <a:srgbClr val="192450"/>
                </a:solidFill>
                <a:latin typeface="Arial"/>
                <a:cs typeface="Arial"/>
              </a:rPr>
              <a:t>mode:</a:t>
            </a:r>
            <a:endParaRPr sz="1411">
              <a:latin typeface="Arial"/>
              <a:cs typeface="Arial"/>
            </a:endParaRPr>
          </a:p>
          <a:p>
            <a:pPr marL="513667" marR="4344" lvl="1" indent="-168326">
              <a:lnSpc>
                <a:spcPct val="83400"/>
              </a:lnSpc>
              <a:spcBef>
                <a:spcPts val="496"/>
              </a:spcBef>
              <a:buClr>
                <a:srgbClr val="192450"/>
              </a:buClr>
              <a:buFont typeface="Arial"/>
              <a:buChar char="•"/>
              <a:tabLst>
                <a:tab pos="514210" algn="l"/>
              </a:tabLst>
            </a:pPr>
            <a:r>
              <a:rPr sz="1325" spc="-81" dirty="0">
                <a:solidFill>
                  <a:srgbClr val="37A9DB"/>
                </a:solidFill>
                <a:latin typeface="Arial"/>
                <a:cs typeface="Arial"/>
              </a:rPr>
              <a:t>T</a:t>
            </a:r>
            <a:r>
              <a:rPr sz="1325" spc="-26" dirty="0">
                <a:solidFill>
                  <a:srgbClr val="37A9DB"/>
                </a:solidFill>
                <a:latin typeface="Arial"/>
                <a:cs typeface="Arial"/>
              </a:rPr>
              <a:t>y</a:t>
            </a:r>
            <a:r>
              <a:rPr sz="1325" spc="-13" dirty="0">
                <a:solidFill>
                  <a:srgbClr val="37A9DB"/>
                </a:solidFill>
                <a:latin typeface="Arial"/>
                <a:cs typeface="Arial"/>
              </a:rPr>
              <a:t>p</a:t>
            </a:r>
            <a:r>
              <a:rPr sz="1325" spc="-9" dirty="0">
                <a:solidFill>
                  <a:srgbClr val="37A9DB"/>
                </a:solidFill>
                <a:latin typeface="Arial"/>
                <a:cs typeface="Arial"/>
              </a:rPr>
              <a:t>e</a:t>
            </a:r>
            <a:r>
              <a:rPr sz="1325" spc="26" dirty="0">
                <a:solidFill>
                  <a:srgbClr val="37A9DB"/>
                </a:solidFill>
                <a:latin typeface="Times New Roman"/>
                <a:cs typeface="Times New Roman"/>
              </a:rPr>
              <a:t> </a:t>
            </a:r>
            <a:r>
              <a:rPr sz="1325" b="1" spc="-13" dirty="0">
                <a:solidFill>
                  <a:srgbClr val="37A9DB"/>
                </a:solidFill>
                <a:latin typeface="Arial"/>
                <a:cs typeface="Arial"/>
              </a:rPr>
              <a:t>at+s</a:t>
            </a:r>
            <a:r>
              <a:rPr sz="1325" b="1" dirty="0">
                <a:solidFill>
                  <a:srgbClr val="37A9DB"/>
                </a:solidFill>
                <a:latin typeface="Arial"/>
                <a:cs typeface="Arial"/>
              </a:rPr>
              <a:t>.</a:t>
            </a:r>
            <a:r>
              <a:rPr sz="1325" b="1" spc="-13" dirty="0">
                <a:solidFill>
                  <a:srgbClr val="37A9DB"/>
                </a:solidFill>
                <a:latin typeface="Arial"/>
                <a:cs typeface="Arial"/>
              </a:rPr>
              <a:t>scf</a:t>
            </a:r>
            <a:r>
              <a:rPr sz="1325" b="1" spc="-26" dirty="0">
                <a:solidFill>
                  <a:srgbClr val="37A9DB"/>
                </a:solidFill>
                <a:latin typeface="Arial"/>
                <a:cs typeface="Arial"/>
              </a:rPr>
              <a:t>g=</a:t>
            </a:r>
            <a:r>
              <a:rPr sz="1325" b="1" spc="-4" dirty="0">
                <a:solidFill>
                  <a:srgbClr val="37A9DB"/>
                </a:solidFill>
                <a:latin typeface="Arial"/>
                <a:cs typeface="Arial"/>
              </a:rPr>
              <a:t>w</a:t>
            </a:r>
            <a:r>
              <a:rPr sz="1325" b="1" spc="-13" dirty="0">
                <a:solidFill>
                  <a:srgbClr val="37A9DB"/>
                </a:solidFill>
                <a:latin typeface="Arial"/>
                <a:cs typeface="Arial"/>
              </a:rPr>
              <a:t>i</a:t>
            </a:r>
            <a:r>
              <a:rPr sz="1325" b="1" spc="-9" dirty="0">
                <a:solidFill>
                  <a:srgbClr val="37A9DB"/>
                </a:solidFill>
                <a:latin typeface="Arial"/>
                <a:cs typeface="Arial"/>
              </a:rPr>
              <a:t>f</a:t>
            </a:r>
            <a:r>
              <a:rPr sz="1325" b="1" spc="-13" dirty="0">
                <a:solidFill>
                  <a:srgbClr val="37A9DB"/>
                </a:solidFill>
                <a:latin typeface="Arial"/>
                <a:cs typeface="Arial"/>
              </a:rPr>
              <a:t>i</a:t>
            </a:r>
            <a:r>
              <a:rPr sz="1325" b="1" spc="-9" dirty="0">
                <a:solidFill>
                  <a:srgbClr val="37A9DB"/>
                </a:solidFill>
                <a:latin typeface="Arial"/>
                <a:cs typeface="Arial"/>
              </a:rPr>
              <a:t>_</a:t>
            </a:r>
            <a:r>
              <a:rPr sz="1325" b="1" spc="-26" dirty="0">
                <a:solidFill>
                  <a:srgbClr val="37A9DB"/>
                </a:solidFill>
                <a:latin typeface="Arial"/>
                <a:cs typeface="Arial"/>
              </a:rPr>
              <a:t>o</a:t>
            </a:r>
            <a:r>
              <a:rPr sz="1325" b="1" spc="-17" dirty="0">
                <a:solidFill>
                  <a:srgbClr val="37A9DB"/>
                </a:solidFill>
                <a:latin typeface="Arial"/>
                <a:cs typeface="Arial"/>
              </a:rPr>
              <a:t>p</a:t>
            </a:r>
            <a:r>
              <a:rPr sz="1325" b="1" spc="-13" dirty="0">
                <a:solidFill>
                  <a:srgbClr val="37A9DB"/>
                </a:solidFill>
                <a:latin typeface="Arial"/>
                <a:cs typeface="Arial"/>
              </a:rPr>
              <a:t>e</a:t>
            </a:r>
            <a:r>
              <a:rPr sz="1325" b="1" spc="-9" dirty="0">
                <a:solidFill>
                  <a:srgbClr val="37A9DB"/>
                </a:solidFill>
                <a:latin typeface="Arial"/>
                <a:cs typeface="Arial"/>
              </a:rPr>
              <a:t>r</a:t>
            </a:r>
            <a:r>
              <a:rPr sz="1325" b="1" spc="-21" dirty="0">
                <a:solidFill>
                  <a:srgbClr val="37A9DB"/>
                </a:solidFill>
                <a:latin typeface="Arial"/>
                <a:cs typeface="Arial"/>
              </a:rPr>
              <a:t>a</a:t>
            </a:r>
            <a:r>
              <a:rPr sz="1325" b="1" spc="-9" dirty="0">
                <a:solidFill>
                  <a:srgbClr val="37A9DB"/>
                </a:solidFill>
                <a:latin typeface="Arial"/>
                <a:cs typeface="Arial"/>
              </a:rPr>
              <a:t>t</a:t>
            </a:r>
            <a:r>
              <a:rPr sz="1325" b="1" spc="-13" dirty="0">
                <a:solidFill>
                  <a:srgbClr val="37A9DB"/>
                </a:solidFill>
                <a:latin typeface="Arial"/>
                <a:cs typeface="Arial"/>
              </a:rPr>
              <a:t>i</a:t>
            </a:r>
            <a:r>
              <a:rPr sz="1325" b="1" spc="-17" dirty="0">
                <a:solidFill>
                  <a:srgbClr val="37A9DB"/>
                </a:solidFill>
                <a:latin typeface="Arial"/>
                <a:cs typeface="Arial"/>
              </a:rPr>
              <a:t>on</a:t>
            </a:r>
            <a:r>
              <a:rPr sz="1325" b="1" spc="-21" dirty="0">
                <a:solidFill>
                  <a:srgbClr val="37A9DB"/>
                </a:solidFill>
                <a:latin typeface="Arial"/>
                <a:cs typeface="Arial"/>
              </a:rPr>
              <a:t>a</a:t>
            </a:r>
            <a:r>
              <a:rPr sz="1325" b="1" spc="-4" dirty="0">
                <a:solidFill>
                  <a:srgbClr val="37A9DB"/>
                </a:solidFill>
                <a:latin typeface="Arial"/>
                <a:cs typeface="Arial"/>
              </a:rPr>
              <a:t>l</a:t>
            </a:r>
            <a:r>
              <a:rPr sz="1325" b="1" spc="-21" dirty="0">
                <a:solidFill>
                  <a:srgbClr val="37A9DB"/>
                </a:solidFill>
                <a:latin typeface="Arial"/>
                <a:cs typeface="Arial"/>
              </a:rPr>
              <a:t>_</a:t>
            </a:r>
            <a:r>
              <a:rPr sz="1325" b="1" spc="-17" dirty="0">
                <a:solidFill>
                  <a:srgbClr val="37A9DB"/>
                </a:solidFill>
                <a:latin typeface="Arial"/>
                <a:cs typeface="Arial"/>
              </a:rPr>
              <a:t>mod</a:t>
            </a:r>
            <a:r>
              <a:rPr sz="1325" b="1" spc="-13" dirty="0">
                <a:solidFill>
                  <a:srgbClr val="37A9DB"/>
                </a:solidFill>
                <a:latin typeface="Arial"/>
                <a:cs typeface="Arial"/>
              </a:rPr>
              <a:t>e,</a:t>
            </a:r>
            <a:r>
              <a:rPr sz="1325" b="1" spc="-90" dirty="0">
                <a:solidFill>
                  <a:srgbClr val="37A9DB"/>
                </a:solidFill>
                <a:latin typeface="Arial"/>
                <a:cs typeface="Arial"/>
              </a:rPr>
              <a:t>1</a:t>
            </a:r>
            <a:r>
              <a:rPr sz="1325" b="1" spc="-9" dirty="0">
                <a:solidFill>
                  <a:srgbClr val="37A9DB"/>
                </a:solidFill>
                <a:latin typeface="Arial"/>
                <a:cs typeface="Arial"/>
              </a:rPr>
              <a:t>1</a:t>
            </a:r>
            <a:r>
              <a:rPr sz="1325" b="1" dirty="0">
                <a:solidFill>
                  <a:srgbClr val="37A9DB"/>
                </a:solidFill>
                <a:latin typeface="Times New Roman"/>
                <a:cs typeface="Times New Roman"/>
              </a:rPr>
              <a:t> </a:t>
            </a:r>
            <a:r>
              <a:rPr sz="1197" spc="4" dirty="0">
                <a:solidFill>
                  <a:srgbClr val="19497D"/>
                </a:solidFill>
                <a:latin typeface="Arial"/>
                <a:cs typeface="Arial"/>
              </a:rPr>
              <a:t>(“w</a:t>
            </a:r>
            <a:r>
              <a:rPr sz="1197" dirty="0">
                <a:solidFill>
                  <a:srgbClr val="19497D"/>
                </a:solidFill>
                <a:latin typeface="Arial"/>
                <a:cs typeface="Arial"/>
              </a:rPr>
              <a:t>ifi</a:t>
            </a:r>
            <a:r>
              <a:rPr sz="1197" spc="13" dirty="0">
                <a:solidFill>
                  <a:srgbClr val="19497D"/>
                </a:solidFill>
                <a:latin typeface="Arial"/>
                <a:cs typeface="Arial"/>
              </a:rPr>
              <a:t>_</a:t>
            </a:r>
            <a:r>
              <a:rPr sz="1197" spc="4" dirty="0">
                <a:solidFill>
                  <a:srgbClr val="19497D"/>
                </a:solidFill>
                <a:latin typeface="Arial"/>
                <a:cs typeface="Arial"/>
              </a:rPr>
              <a:t>operati</a:t>
            </a:r>
            <a:r>
              <a:rPr sz="1197" spc="17" dirty="0">
                <a:solidFill>
                  <a:srgbClr val="19497D"/>
                </a:solidFill>
                <a:latin typeface="Arial"/>
                <a:cs typeface="Arial"/>
              </a:rPr>
              <a:t>o</a:t>
            </a:r>
            <a:r>
              <a:rPr sz="1197" spc="4" dirty="0">
                <a:solidFill>
                  <a:srgbClr val="19497D"/>
                </a:solidFill>
                <a:latin typeface="Arial"/>
                <a:cs typeface="Arial"/>
              </a:rPr>
              <a:t>nal</a:t>
            </a:r>
            <a:r>
              <a:rPr sz="1197" spc="21" dirty="0">
                <a:solidFill>
                  <a:srgbClr val="19497D"/>
                </a:solidFill>
                <a:latin typeface="Arial"/>
                <a:cs typeface="Arial"/>
              </a:rPr>
              <a:t>_</a:t>
            </a:r>
            <a:r>
              <a:rPr sz="1197" spc="17" dirty="0">
                <a:solidFill>
                  <a:srgbClr val="19497D"/>
                </a:solidFill>
                <a:latin typeface="Arial"/>
                <a:cs typeface="Arial"/>
              </a:rPr>
              <a:t>m</a:t>
            </a:r>
            <a:r>
              <a:rPr sz="1197" spc="21" dirty="0">
                <a:solidFill>
                  <a:srgbClr val="19497D"/>
                </a:solidFill>
                <a:latin typeface="Arial"/>
                <a:cs typeface="Arial"/>
              </a:rPr>
              <a:t>o</a:t>
            </a:r>
            <a:r>
              <a:rPr sz="1197" spc="9" dirty="0">
                <a:solidFill>
                  <a:srgbClr val="19497D"/>
                </a:solidFill>
                <a:latin typeface="Arial"/>
                <a:cs typeface="Arial"/>
              </a:rPr>
              <a:t>de</a:t>
            </a:r>
            <a:r>
              <a:rPr sz="1197" spc="13" dirty="0">
                <a:solidFill>
                  <a:srgbClr val="19497D"/>
                </a:solidFill>
                <a:latin typeface="Arial"/>
                <a:cs typeface="Arial"/>
              </a:rPr>
              <a:t>,</a:t>
            </a:r>
            <a:r>
              <a:rPr sz="1197" spc="9" dirty="0">
                <a:solidFill>
                  <a:srgbClr val="19497D"/>
                </a:solidFill>
                <a:latin typeface="Arial"/>
                <a:cs typeface="Arial"/>
              </a:rPr>
              <a:t>1</a:t>
            </a:r>
            <a:r>
              <a:rPr sz="1197" spc="17" dirty="0">
                <a:solidFill>
                  <a:srgbClr val="19497D"/>
                </a:solidFill>
                <a:latin typeface="Arial"/>
                <a:cs typeface="Arial"/>
              </a:rPr>
              <a:t>2</a:t>
            </a:r>
            <a:r>
              <a:rPr sz="1197" dirty="0">
                <a:solidFill>
                  <a:srgbClr val="19497D"/>
                </a:solidFill>
                <a:latin typeface="Arial"/>
                <a:cs typeface="Arial"/>
              </a:rPr>
              <a:t>”</a:t>
            </a:r>
            <a:r>
              <a:rPr sz="1197" spc="94" dirty="0">
                <a:solidFill>
                  <a:srgbClr val="19497D"/>
                </a:solidFill>
                <a:latin typeface="Times New Roman"/>
                <a:cs typeface="Times New Roman"/>
              </a:rPr>
              <a:t> </a:t>
            </a:r>
            <a:r>
              <a:rPr sz="1197" spc="4" dirty="0">
                <a:solidFill>
                  <a:srgbClr val="19497D"/>
                </a:solidFill>
                <a:latin typeface="Arial"/>
                <a:cs typeface="Arial"/>
              </a:rPr>
              <a:t>enable</a:t>
            </a:r>
            <a:r>
              <a:rPr sz="1197" spc="9" dirty="0">
                <a:solidFill>
                  <a:srgbClr val="19497D"/>
                </a:solidFill>
                <a:latin typeface="Arial"/>
                <a:cs typeface="Arial"/>
              </a:rPr>
              <a:t>s</a:t>
            </a:r>
            <a:r>
              <a:rPr sz="1197" spc="73" dirty="0">
                <a:solidFill>
                  <a:srgbClr val="19497D"/>
                </a:solidFill>
                <a:latin typeface="Times New Roman"/>
                <a:cs typeface="Times New Roman"/>
              </a:rPr>
              <a:t> </a:t>
            </a:r>
            <a:r>
              <a:rPr sz="1197" spc="9" dirty="0">
                <a:solidFill>
                  <a:srgbClr val="19497D"/>
                </a:solidFill>
                <a:latin typeface="Arial"/>
                <a:cs typeface="Arial"/>
              </a:rPr>
              <a:t>the</a:t>
            </a:r>
            <a:r>
              <a:rPr sz="1197" spc="56" dirty="0">
                <a:solidFill>
                  <a:srgbClr val="19497D"/>
                </a:solidFill>
                <a:latin typeface="Times New Roman"/>
                <a:cs typeface="Times New Roman"/>
              </a:rPr>
              <a:t> </a:t>
            </a:r>
            <a:r>
              <a:rPr sz="1197" spc="4" dirty="0">
                <a:solidFill>
                  <a:srgbClr val="19497D"/>
                </a:solidFill>
                <a:latin typeface="Arial"/>
                <a:cs typeface="Arial"/>
              </a:rPr>
              <a:t>quiescent</a:t>
            </a:r>
            <a:r>
              <a:rPr sz="1197" dirty="0">
                <a:solidFill>
                  <a:srgbClr val="19497D"/>
                </a:solidFill>
                <a:latin typeface="Times New Roman"/>
                <a:cs typeface="Times New Roman"/>
              </a:rPr>
              <a:t> </a:t>
            </a:r>
            <a:r>
              <a:rPr sz="1197" spc="13" dirty="0">
                <a:solidFill>
                  <a:srgbClr val="19497D"/>
                </a:solidFill>
                <a:latin typeface="Arial"/>
                <a:cs typeface="Arial"/>
              </a:rPr>
              <a:t>mode)</a:t>
            </a:r>
            <a:endParaRPr sz="1197">
              <a:latin typeface="Arial"/>
              <a:cs typeface="Arial"/>
            </a:endParaRPr>
          </a:p>
          <a:p>
            <a:pPr lvl="1">
              <a:spcBef>
                <a:spcPts val="19"/>
              </a:spcBef>
              <a:buClr>
                <a:srgbClr val="192450"/>
              </a:buClr>
              <a:buFont typeface="Arial"/>
              <a:buChar char="•"/>
            </a:pPr>
            <a:endParaRPr sz="1667">
              <a:latin typeface="Times New Roman"/>
              <a:cs typeface="Times New Roman"/>
            </a:endParaRPr>
          </a:p>
          <a:p>
            <a:pPr marL="178643" indent="-167783">
              <a:buClr>
                <a:srgbClr val="37A9DB"/>
              </a:buClr>
              <a:buFont typeface="Arial"/>
              <a:buChar char="•"/>
              <a:tabLst>
                <a:tab pos="179186" algn="l"/>
              </a:tabLst>
            </a:pPr>
            <a:r>
              <a:rPr sz="1411" spc="-4" dirty="0">
                <a:solidFill>
                  <a:srgbClr val="192450"/>
                </a:solidFill>
                <a:latin typeface="Arial"/>
                <a:cs typeface="Arial"/>
              </a:rPr>
              <a:t>Ch</a:t>
            </a:r>
            <a:r>
              <a:rPr sz="1411" spc="4" dirty="0">
                <a:solidFill>
                  <a:srgbClr val="192450"/>
                </a:solidFill>
                <a:latin typeface="Arial"/>
                <a:cs typeface="Arial"/>
              </a:rPr>
              <a:t>o</a:t>
            </a:r>
            <a:r>
              <a:rPr sz="1411" dirty="0">
                <a:solidFill>
                  <a:srgbClr val="192450"/>
                </a:solidFill>
                <a:latin typeface="Arial"/>
                <a:cs typeface="Arial"/>
              </a:rPr>
              <a:t>o</a:t>
            </a:r>
            <a:r>
              <a:rPr sz="1411" spc="4" dirty="0">
                <a:solidFill>
                  <a:srgbClr val="192450"/>
                </a:solidFill>
                <a:latin typeface="Arial"/>
                <a:cs typeface="Arial"/>
              </a:rPr>
              <a:t>s</a:t>
            </a:r>
            <a:r>
              <a:rPr sz="1411" dirty="0">
                <a:solidFill>
                  <a:srgbClr val="192450"/>
                </a:solidFill>
                <a:latin typeface="Arial"/>
                <a:cs typeface="Arial"/>
              </a:rPr>
              <a:t>e</a:t>
            </a:r>
            <a:r>
              <a:rPr sz="1411" spc="34" dirty="0">
                <a:solidFill>
                  <a:srgbClr val="192450"/>
                </a:solidFill>
                <a:latin typeface="Times New Roman"/>
                <a:cs typeface="Times New Roman"/>
              </a:rPr>
              <a:t> </a:t>
            </a:r>
            <a:r>
              <a:rPr sz="1411" dirty="0">
                <a:solidFill>
                  <a:srgbClr val="192450"/>
                </a:solidFill>
                <a:latin typeface="Arial"/>
                <a:cs typeface="Arial"/>
              </a:rPr>
              <a:t>t</a:t>
            </a:r>
            <a:r>
              <a:rPr sz="1411" spc="4" dirty="0">
                <a:solidFill>
                  <a:srgbClr val="192450"/>
                </a:solidFill>
                <a:latin typeface="Arial"/>
                <a:cs typeface="Arial"/>
              </a:rPr>
              <a:t>h</a:t>
            </a:r>
            <a:r>
              <a:rPr sz="1411" dirty="0">
                <a:solidFill>
                  <a:srgbClr val="192450"/>
                </a:solidFill>
                <a:latin typeface="Arial"/>
                <a:cs typeface="Arial"/>
              </a:rPr>
              <a:t>e</a:t>
            </a:r>
            <a:r>
              <a:rPr sz="1411" spc="21" dirty="0">
                <a:solidFill>
                  <a:srgbClr val="192450"/>
                </a:solidFill>
                <a:latin typeface="Times New Roman"/>
                <a:cs typeface="Times New Roman"/>
              </a:rPr>
              <a:t> </a:t>
            </a:r>
            <a:r>
              <a:rPr sz="1411" spc="-17" dirty="0">
                <a:solidFill>
                  <a:srgbClr val="192450"/>
                </a:solidFill>
                <a:latin typeface="Arial"/>
                <a:cs typeface="Arial"/>
              </a:rPr>
              <a:t>w</a:t>
            </a:r>
            <a:r>
              <a:rPr sz="1411" dirty="0">
                <a:solidFill>
                  <a:srgbClr val="192450"/>
                </a:solidFill>
                <a:latin typeface="Arial"/>
                <a:cs typeface="Arial"/>
              </a:rPr>
              <a:t>a</a:t>
            </a:r>
            <a:r>
              <a:rPr sz="1411" spc="4" dirty="0">
                <a:solidFill>
                  <a:srgbClr val="192450"/>
                </a:solidFill>
                <a:latin typeface="Arial"/>
                <a:cs typeface="Arial"/>
              </a:rPr>
              <a:t>k</a:t>
            </a:r>
            <a:r>
              <a:rPr sz="1411" dirty="0">
                <a:solidFill>
                  <a:srgbClr val="192450"/>
                </a:solidFill>
                <a:latin typeface="Arial"/>
                <a:cs typeface="Arial"/>
              </a:rPr>
              <a:t>e</a:t>
            </a:r>
            <a:r>
              <a:rPr sz="1411" spc="43" dirty="0">
                <a:solidFill>
                  <a:srgbClr val="192450"/>
                </a:solidFill>
                <a:latin typeface="Times New Roman"/>
                <a:cs typeface="Times New Roman"/>
              </a:rPr>
              <a:t> </a:t>
            </a:r>
            <a:r>
              <a:rPr sz="1411" spc="4" dirty="0">
                <a:solidFill>
                  <a:srgbClr val="192450"/>
                </a:solidFill>
                <a:latin typeface="Arial"/>
                <a:cs typeface="Arial"/>
              </a:rPr>
              <a:t>u</a:t>
            </a:r>
            <a:r>
              <a:rPr sz="1411" dirty="0">
                <a:solidFill>
                  <a:srgbClr val="192450"/>
                </a:solidFill>
                <a:latin typeface="Arial"/>
                <a:cs typeface="Arial"/>
              </a:rPr>
              <a:t>p</a:t>
            </a:r>
            <a:r>
              <a:rPr sz="1411" spc="34" dirty="0">
                <a:solidFill>
                  <a:srgbClr val="192450"/>
                </a:solidFill>
                <a:latin typeface="Times New Roman"/>
                <a:cs typeface="Times New Roman"/>
              </a:rPr>
              <a:t> </a:t>
            </a:r>
            <a:r>
              <a:rPr sz="1411" dirty="0">
                <a:solidFill>
                  <a:srgbClr val="192450"/>
                </a:solidFill>
                <a:latin typeface="Arial"/>
                <a:cs typeface="Arial"/>
              </a:rPr>
              <a:t>mode:</a:t>
            </a:r>
            <a:endParaRPr sz="1411">
              <a:latin typeface="Arial"/>
              <a:cs typeface="Arial"/>
            </a:endParaRPr>
          </a:p>
          <a:p>
            <a:pPr marL="668419" indent="-323078">
              <a:spcBef>
                <a:spcPts val="235"/>
              </a:spcBef>
              <a:buClr>
                <a:srgbClr val="192450"/>
              </a:buClr>
              <a:buFont typeface="Arial"/>
              <a:buAutoNum type="arabicPeriod"/>
              <a:tabLst>
                <a:tab pos="668962" algn="l"/>
              </a:tabLst>
            </a:pPr>
            <a:r>
              <a:rPr sz="1325" spc="-43" dirty="0">
                <a:solidFill>
                  <a:srgbClr val="37A9DB"/>
                </a:solidFill>
                <a:latin typeface="Arial"/>
                <a:cs typeface="Arial"/>
              </a:rPr>
              <a:t>W</a:t>
            </a:r>
            <a:r>
              <a:rPr sz="1325" spc="-13" dirty="0">
                <a:solidFill>
                  <a:srgbClr val="37A9DB"/>
                </a:solidFill>
                <a:latin typeface="Arial"/>
                <a:cs typeface="Arial"/>
              </a:rPr>
              <a:t>a</a:t>
            </a:r>
            <a:r>
              <a:rPr sz="1325" spc="-9" dirty="0">
                <a:solidFill>
                  <a:srgbClr val="37A9DB"/>
                </a:solidFill>
                <a:latin typeface="Arial"/>
                <a:cs typeface="Arial"/>
              </a:rPr>
              <a:t>ke</a:t>
            </a:r>
            <a:r>
              <a:rPr sz="1325" spc="-9" dirty="0">
                <a:solidFill>
                  <a:srgbClr val="37A9DB"/>
                </a:solidFill>
                <a:latin typeface="Times New Roman"/>
                <a:cs typeface="Times New Roman"/>
              </a:rPr>
              <a:t> </a:t>
            </a:r>
            <a:r>
              <a:rPr sz="1325" spc="-13" dirty="0">
                <a:solidFill>
                  <a:srgbClr val="37A9DB"/>
                </a:solidFill>
                <a:latin typeface="Arial"/>
                <a:cs typeface="Arial"/>
              </a:rPr>
              <a:t>u</a:t>
            </a:r>
            <a:r>
              <a:rPr sz="1325" spc="-9" dirty="0">
                <a:solidFill>
                  <a:srgbClr val="37A9DB"/>
                </a:solidFill>
                <a:latin typeface="Arial"/>
                <a:cs typeface="Arial"/>
              </a:rPr>
              <a:t>p</a:t>
            </a:r>
            <a:r>
              <a:rPr sz="1325" spc="17" dirty="0">
                <a:solidFill>
                  <a:srgbClr val="37A9DB"/>
                </a:solidFill>
                <a:latin typeface="Times New Roman"/>
                <a:cs typeface="Times New Roman"/>
              </a:rPr>
              <a:t> </a:t>
            </a:r>
            <a:r>
              <a:rPr sz="1325" spc="-13" dirty="0">
                <a:solidFill>
                  <a:srgbClr val="37A9DB"/>
                </a:solidFill>
                <a:latin typeface="Arial"/>
                <a:cs typeface="Arial"/>
              </a:rPr>
              <a:t>e</a:t>
            </a:r>
            <a:r>
              <a:rPr sz="1325" spc="-26" dirty="0">
                <a:solidFill>
                  <a:srgbClr val="37A9DB"/>
                </a:solidFill>
                <a:latin typeface="Arial"/>
                <a:cs typeface="Arial"/>
              </a:rPr>
              <a:t>v</a:t>
            </a:r>
            <a:r>
              <a:rPr sz="1325" spc="-13" dirty="0">
                <a:solidFill>
                  <a:srgbClr val="37A9DB"/>
                </a:solidFill>
                <a:latin typeface="Arial"/>
                <a:cs typeface="Arial"/>
              </a:rPr>
              <a:t>er</a:t>
            </a:r>
            <a:r>
              <a:rPr sz="1325" spc="-9" dirty="0">
                <a:solidFill>
                  <a:srgbClr val="37A9DB"/>
                </a:solidFill>
                <a:latin typeface="Arial"/>
                <a:cs typeface="Arial"/>
              </a:rPr>
              <a:t>y</a:t>
            </a:r>
            <a:r>
              <a:rPr sz="1325" spc="34" dirty="0">
                <a:solidFill>
                  <a:srgbClr val="37A9DB"/>
                </a:solidFill>
                <a:latin typeface="Times New Roman"/>
                <a:cs typeface="Times New Roman"/>
              </a:rPr>
              <a:t> </a:t>
            </a:r>
            <a:r>
              <a:rPr sz="1325" spc="-13" dirty="0">
                <a:solidFill>
                  <a:srgbClr val="37A9DB"/>
                </a:solidFill>
                <a:latin typeface="Arial"/>
                <a:cs typeface="Arial"/>
              </a:rPr>
              <a:t>n</a:t>
            </a:r>
            <a:r>
              <a:rPr sz="1325" spc="-4" dirty="0">
                <a:solidFill>
                  <a:srgbClr val="37A9DB"/>
                </a:solidFill>
                <a:latin typeface="Arial"/>
                <a:cs typeface="Arial"/>
              </a:rPr>
              <a:t>.</a:t>
            </a:r>
            <a:r>
              <a:rPr sz="1325" spc="21" dirty="0">
                <a:solidFill>
                  <a:srgbClr val="37A9DB"/>
                </a:solidFill>
                <a:latin typeface="Times New Roman"/>
                <a:cs typeface="Times New Roman"/>
              </a:rPr>
              <a:t> </a:t>
            </a:r>
            <a:r>
              <a:rPr sz="1325" spc="-13" dirty="0">
                <a:solidFill>
                  <a:srgbClr val="37A9DB"/>
                </a:solidFill>
                <a:latin typeface="Arial"/>
                <a:cs typeface="Arial"/>
              </a:rPr>
              <a:t>beaco</a:t>
            </a:r>
            <a:r>
              <a:rPr sz="1325" spc="-9" dirty="0">
                <a:solidFill>
                  <a:srgbClr val="37A9DB"/>
                </a:solidFill>
                <a:latin typeface="Arial"/>
                <a:cs typeface="Arial"/>
              </a:rPr>
              <a:t>n</a:t>
            </a:r>
            <a:r>
              <a:rPr sz="1325" spc="9" dirty="0">
                <a:solidFill>
                  <a:srgbClr val="37A9DB"/>
                </a:solidFill>
                <a:latin typeface="Times New Roman"/>
                <a:cs typeface="Times New Roman"/>
              </a:rPr>
              <a:t> </a:t>
            </a:r>
            <a:r>
              <a:rPr sz="1325" spc="-9" dirty="0">
                <a:solidFill>
                  <a:srgbClr val="37A9DB"/>
                </a:solidFill>
                <a:latin typeface="Arial"/>
                <a:cs typeface="Arial"/>
              </a:rPr>
              <a:t>(</a:t>
            </a:r>
            <a:r>
              <a:rPr sz="1325" spc="-4" dirty="0">
                <a:solidFill>
                  <a:srgbClr val="37A9DB"/>
                </a:solidFill>
                <a:latin typeface="Arial"/>
                <a:cs typeface="Arial"/>
              </a:rPr>
              <a:t>s</a:t>
            </a:r>
            <a:r>
              <a:rPr sz="1325" spc="-13" dirty="0">
                <a:solidFill>
                  <a:srgbClr val="37A9DB"/>
                </a:solidFill>
                <a:latin typeface="Arial"/>
                <a:cs typeface="Arial"/>
              </a:rPr>
              <a:t>pe</a:t>
            </a:r>
            <a:r>
              <a:rPr sz="1325" spc="-9" dirty="0">
                <a:solidFill>
                  <a:srgbClr val="37A9DB"/>
                </a:solidFill>
                <a:latin typeface="Arial"/>
                <a:cs typeface="Arial"/>
              </a:rPr>
              <a:t>ci</a:t>
            </a:r>
            <a:r>
              <a:rPr sz="1325" spc="-13" dirty="0">
                <a:solidFill>
                  <a:srgbClr val="37A9DB"/>
                </a:solidFill>
                <a:latin typeface="Arial"/>
                <a:cs typeface="Arial"/>
              </a:rPr>
              <a:t>fie</a:t>
            </a:r>
            <a:r>
              <a:rPr sz="1325" spc="-9" dirty="0">
                <a:solidFill>
                  <a:srgbClr val="37A9DB"/>
                </a:solidFill>
                <a:latin typeface="Arial"/>
                <a:cs typeface="Arial"/>
              </a:rPr>
              <a:t>d</a:t>
            </a:r>
            <a:r>
              <a:rPr sz="1325" spc="-9" dirty="0">
                <a:solidFill>
                  <a:srgbClr val="37A9DB"/>
                </a:solidFill>
                <a:latin typeface="Times New Roman"/>
                <a:cs typeface="Times New Roman"/>
              </a:rPr>
              <a:t> </a:t>
            </a:r>
            <a:r>
              <a:rPr sz="1325" spc="-9" dirty="0">
                <a:solidFill>
                  <a:srgbClr val="37A9DB"/>
                </a:solidFill>
                <a:latin typeface="Arial"/>
                <a:cs typeface="Arial"/>
              </a:rPr>
              <a:t>in</a:t>
            </a:r>
            <a:r>
              <a:rPr sz="1325" spc="26" dirty="0">
                <a:solidFill>
                  <a:srgbClr val="37A9DB"/>
                </a:solidFill>
                <a:latin typeface="Times New Roman"/>
                <a:cs typeface="Times New Roman"/>
              </a:rPr>
              <a:t> </a:t>
            </a:r>
            <a:r>
              <a:rPr sz="1325" dirty="0">
                <a:solidFill>
                  <a:srgbClr val="37A9DB"/>
                </a:solidFill>
                <a:latin typeface="Arial"/>
                <a:cs typeface="Arial"/>
              </a:rPr>
              <a:t>t</a:t>
            </a:r>
            <a:r>
              <a:rPr sz="1325" spc="-13" dirty="0">
                <a:solidFill>
                  <a:srgbClr val="37A9DB"/>
                </a:solidFill>
                <a:latin typeface="Arial"/>
                <a:cs typeface="Arial"/>
              </a:rPr>
              <a:t>h</a:t>
            </a:r>
            <a:r>
              <a:rPr sz="1325" spc="-9" dirty="0">
                <a:solidFill>
                  <a:srgbClr val="37A9DB"/>
                </a:solidFill>
                <a:latin typeface="Arial"/>
                <a:cs typeface="Arial"/>
              </a:rPr>
              <a:t>e</a:t>
            </a:r>
            <a:r>
              <a:rPr sz="1325" spc="30" dirty="0">
                <a:solidFill>
                  <a:srgbClr val="37A9DB"/>
                </a:solidFill>
                <a:latin typeface="Times New Roman"/>
                <a:cs typeface="Times New Roman"/>
              </a:rPr>
              <a:t> </a:t>
            </a:r>
            <a:r>
              <a:rPr sz="1325" spc="-34" dirty="0">
                <a:solidFill>
                  <a:srgbClr val="37A9DB"/>
                </a:solidFill>
                <a:latin typeface="Arial"/>
                <a:cs typeface="Arial"/>
              </a:rPr>
              <a:t>w</a:t>
            </a:r>
            <a:r>
              <a:rPr sz="1325" spc="-9" dirty="0">
                <a:solidFill>
                  <a:srgbClr val="37A9DB"/>
                </a:solidFill>
                <a:latin typeface="Arial"/>
                <a:cs typeface="Arial"/>
              </a:rPr>
              <a:t>i</a:t>
            </a:r>
            <a:r>
              <a:rPr sz="1325" dirty="0">
                <a:solidFill>
                  <a:srgbClr val="37A9DB"/>
                </a:solidFill>
                <a:latin typeface="Arial"/>
                <a:cs typeface="Arial"/>
              </a:rPr>
              <a:t>f</a:t>
            </a:r>
            <a:r>
              <a:rPr sz="1325" spc="-9" dirty="0">
                <a:solidFill>
                  <a:srgbClr val="37A9DB"/>
                </a:solidFill>
                <a:latin typeface="Arial"/>
                <a:cs typeface="Arial"/>
              </a:rPr>
              <a:t>i_</a:t>
            </a:r>
            <a:r>
              <a:rPr sz="1325" spc="-13" dirty="0">
                <a:solidFill>
                  <a:srgbClr val="37A9DB"/>
                </a:solidFill>
                <a:latin typeface="Arial"/>
                <a:cs typeface="Arial"/>
              </a:rPr>
              <a:t>beacon</a:t>
            </a:r>
            <a:r>
              <a:rPr sz="1325" spc="-9" dirty="0">
                <a:solidFill>
                  <a:srgbClr val="37A9DB"/>
                </a:solidFill>
                <a:latin typeface="Arial"/>
                <a:cs typeface="Arial"/>
              </a:rPr>
              <a:t>_</a:t>
            </a:r>
            <a:r>
              <a:rPr sz="1325" spc="-30" dirty="0">
                <a:solidFill>
                  <a:srgbClr val="37A9DB"/>
                </a:solidFill>
                <a:latin typeface="Arial"/>
                <a:cs typeface="Arial"/>
              </a:rPr>
              <a:t>w</a:t>
            </a:r>
            <a:r>
              <a:rPr sz="1325" spc="-13" dirty="0">
                <a:solidFill>
                  <a:srgbClr val="37A9DB"/>
                </a:solidFill>
                <a:latin typeface="Arial"/>
                <a:cs typeface="Arial"/>
              </a:rPr>
              <a:t>a</a:t>
            </a:r>
            <a:r>
              <a:rPr sz="1325" spc="-9" dirty="0">
                <a:solidFill>
                  <a:srgbClr val="37A9DB"/>
                </a:solidFill>
                <a:latin typeface="Arial"/>
                <a:cs typeface="Arial"/>
              </a:rPr>
              <a:t>k</a:t>
            </a:r>
            <a:r>
              <a:rPr sz="1325" spc="-13" dirty="0">
                <a:solidFill>
                  <a:srgbClr val="37A9DB"/>
                </a:solidFill>
                <a:latin typeface="Arial"/>
                <a:cs typeface="Arial"/>
              </a:rPr>
              <a:t>e</a:t>
            </a:r>
            <a:r>
              <a:rPr sz="1325" spc="-21" dirty="0">
                <a:solidFill>
                  <a:srgbClr val="37A9DB"/>
                </a:solidFill>
                <a:latin typeface="Arial"/>
                <a:cs typeface="Arial"/>
              </a:rPr>
              <a:t>u</a:t>
            </a:r>
            <a:r>
              <a:rPr sz="1325" spc="-9" dirty="0">
                <a:solidFill>
                  <a:srgbClr val="37A9DB"/>
                </a:solidFill>
                <a:latin typeface="Arial"/>
                <a:cs typeface="Arial"/>
              </a:rPr>
              <a:t>p</a:t>
            </a:r>
            <a:r>
              <a:rPr sz="1325" dirty="0">
                <a:solidFill>
                  <a:srgbClr val="37A9DB"/>
                </a:solidFill>
                <a:latin typeface="Times New Roman"/>
                <a:cs typeface="Times New Roman"/>
              </a:rPr>
              <a:t> </a:t>
            </a:r>
            <a:r>
              <a:rPr sz="1325" spc="38" dirty="0">
                <a:solidFill>
                  <a:srgbClr val="37A9DB"/>
                </a:solidFill>
                <a:latin typeface="Times New Roman"/>
                <a:cs typeface="Times New Roman"/>
              </a:rPr>
              <a:t> </a:t>
            </a:r>
            <a:r>
              <a:rPr sz="1325" spc="-26" dirty="0">
                <a:solidFill>
                  <a:srgbClr val="37A9DB"/>
                </a:solidFill>
                <a:latin typeface="Arial"/>
                <a:cs typeface="Arial"/>
              </a:rPr>
              <a:t>v</a:t>
            </a:r>
            <a:r>
              <a:rPr sz="1325" spc="-13" dirty="0">
                <a:solidFill>
                  <a:srgbClr val="37A9DB"/>
                </a:solidFill>
                <a:latin typeface="Arial"/>
                <a:cs typeface="Arial"/>
              </a:rPr>
              <a:t>ariable)</a:t>
            </a:r>
            <a:endParaRPr sz="1325">
              <a:latin typeface="Arial"/>
              <a:cs typeface="Arial"/>
            </a:endParaRPr>
          </a:p>
          <a:p>
            <a:pPr marL="860637" lvl="1" indent="-167783">
              <a:spcBef>
                <a:spcPts val="316"/>
              </a:spcBef>
              <a:buClr>
                <a:srgbClr val="9C9E9F"/>
              </a:buClr>
              <a:buFont typeface="Arial"/>
              <a:buChar char="•"/>
              <a:tabLst>
                <a:tab pos="861180" algn="l"/>
              </a:tabLst>
            </a:pPr>
            <a:r>
              <a:rPr sz="1112" spc="-43" dirty="0">
                <a:solidFill>
                  <a:srgbClr val="9C9E9F"/>
                </a:solidFill>
                <a:latin typeface="Arial"/>
                <a:cs typeface="Arial"/>
              </a:rPr>
              <a:t>T</a:t>
            </a:r>
            <a:r>
              <a:rPr sz="1112" spc="-9" dirty="0">
                <a:solidFill>
                  <a:srgbClr val="9C9E9F"/>
                </a:solidFill>
                <a:latin typeface="Arial"/>
                <a:cs typeface="Arial"/>
              </a:rPr>
              <a:t>y</a:t>
            </a:r>
            <a:r>
              <a:rPr sz="1112" spc="4" dirty="0">
                <a:solidFill>
                  <a:srgbClr val="9C9E9F"/>
                </a:solidFill>
                <a:latin typeface="Arial"/>
                <a:cs typeface="Arial"/>
              </a:rPr>
              <a:t>pe</a:t>
            </a:r>
            <a:r>
              <a:rPr sz="1112" spc="21" dirty="0">
                <a:solidFill>
                  <a:srgbClr val="9C9E9F"/>
                </a:solidFill>
                <a:latin typeface="Times New Roman"/>
                <a:cs typeface="Times New Roman"/>
              </a:rPr>
              <a:t> </a:t>
            </a:r>
            <a:r>
              <a:rPr sz="1112" b="1" spc="4" dirty="0">
                <a:solidFill>
                  <a:srgbClr val="9C9E9F"/>
                </a:solidFill>
                <a:latin typeface="Arial"/>
                <a:cs typeface="Arial"/>
              </a:rPr>
              <a:t>at</a:t>
            </a:r>
            <a:r>
              <a:rPr sz="1112" b="1" spc="-4" dirty="0">
                <a:solidFill>
                  <a:srgbClr val="9C9E9F"/>
                </a:solidFill>
                <a:latin typeface="Arial"/>
                <a:cs typeface="Arial"/>
              </a:rPr>
              <a:t>+</a:t>
            </a:r>
            <a:r>
              <a:rPr sz="1112" b="1" spc="4" dirty="0">
                <a:solidFill>
                  <a:srgbClr val="9C9E9F"/>
                </a:solidFill>
                <a:latin typeface="Arial"/>
                <a:cs typeface="Arial"/>
              </a:rPr>
              <a:t>s.</a:t>
            </a:r>
            <a:r>
              <a:rPr sz="1112" b="1" spc="9" dirty="0">
                <a:solidFill>
                  <a:srgbClr val="9C9E9F"/>
                </a:solidFill>
                <a:latin typeface="Arial"/>
                <a:cs typeface="Arial"/>
              </a:rPr>
              <a:t>s</a:t>
            </a:r>
            <a:r>
              <a:rPr sz="1112" b="1" spc="4" dirty="0">
                <a:solidFill>
                  <a:srgbClr val="9C9E9F"/>
                </a:solidFill>
                <a:latin typeface="Arial"/>
                <a:cs typeface="Arial"/>
              </a:rPr>
              <a:t>cf</a:t>
            </a:r>
            <a:r>
              <a:rPr sz="1112" b="1" spc="-4" dirty="0">
                <a:solidFill>
                  <a:srgbClr val="9C9E9F"/>
                </a:solidFill>
                <a:latin typeface="Arial"/>
                <a:cs typeface="Arial"/>
              </a:rPr>
              <a:t>g=</a:t>
            </a:r>
            <a:r>
              <a:rPr sz="1112" b="1" spc="30" dirty="0">
                <a:solidFill>
                  <a:srgbClr val="9C9E9F"/>
                </a:solidFill>
                <a:latin typeface="Arial"/>
                <a:cs typeface="Arial"/>
              </a:rPr>
              <a:t>w</a:t>
            </a:r>
            <a:r>
              <a:rPr sz="1112" b="1" dirty="0">
                <a:solidFill>
                  <a:srgbClr val="9C9E9F"/>
                </a:solidFill>
                <a:latin typeface="Arial"/>
                <a:cs typeface="Arial"/>
              </a:rPr>
              <a:t>if</a:t>
            </a:r>
            <a:r>
              <a:rPr sz="1112" b="1" spc="-4" dirty="0">
                <a:solidFill>
                  <a:srgbClr val="9C9E9F"/>
                </a:solidFill>
                <a:latin typeface="Arial"/>
                <a:cs typeface="Arial"/>
              </a:rPr>
              <a:t>i</a:t>
            </a:r>
            <a:r>
              <a:rPr sz="1112" b="1" spc="9" dirty="0">
                <a:solidFill>
                  <a:srgbClr val="9C9E9F"/>
                </a:solidFill>
                <a:latin typeface="Arial"/>
                <a:cs typeface="Arial"/>
              </a:rPr>
              <a:t>_</a:t>
            </a:r>
            <a:r>
              <a:rPr sz="1112" b="1" dirty="0">
                <a:solidFill>
                  <a:srgbClr val="9C9E9F"/>
                </a:solidFill>
                <a:latin typeface="Arial"/>
                <a:cs typeface="Arial"/>
              </a:rPr>
              <a:t>list</a:t>
            </a:r>
            <a:r>
              <a:rPr sz="1112" b="1" spc="-9" dirty="0">
                <a:solidFill>
                  <a:srgbClr val="9C9E9F"/>
                </a:solidFill>
                <a:latin typeface="Arial"/>
                <a:cs typeface="Arial"/>
              </a:rPr>
              <a:t>e</a:t>
            </a:r>
            <a:r>
              <a:rPr sz="1112" b="1" dirty="0">
                <a:solidFill>
                  <a:srgbClr val="9C9E9F"/>
                </a:solidFill>
                <a:latin typeface="Arial"/>
                <a:cs typeface="Arial"/>
              </a:rPr>
              <a:t>n</a:t>
            </a:r>
            <a:r>
              <a:rPr sz="1112" b="1" spc="4" dirty="0">
                <a:solidFill>
                  <a:srgbClr val="9C9E9F"/>
                </a:solidFill>
                <a:latin typeface="Arial"/>
                <a:cs typeface="Arial"/>
              </a:rPr>
              <a:t>_inter</a:t>
            </a:r>
            <a:r>
              <a:rPr sz="1112" b="1" spc="-17" dirty="0">
                <a:solidFill>
                  <a:srgbClr val="9C9E9F"/>
                </a:solidFill>
                <a:latin typeface="Arial"/>
                <a:cs typeface="Arial"/>
              </a:rPr>
              <a:t>v</a:t>
            </a:r>
            <a:r>
              <a:rPr sz="1112" b="1" spc="4" dirty="0">
                <a:solidFill>
                  <a:srgbClr val="9C9E9F"/>
                </a:solidFill>
                <a:latin typeface="Arial"/>
                <a:cs typeface="Arial"/>
              </a:rPr>
              <a:t>al,0</a:t>
            </a:r>
            <a:endParaRPr sz="1112">
              <a:latin typeface="Arial"/>
              <a:cs typeface="Arial"/>
            </a:endParaRPr>
          </a:p>
          <a:p>
            <a:pPr marL="860637" lvl="1" indent="-167783">
              <a:spcBef>
                <a:spcPts val="34"/>
              </a:spcBef>
              <a:buClr>
                <a:srgbClr val="9C9E9F"/>
              </a:buClr>
              <a:buFont typeface="Arial"/>
              <a:buChar char="•"/>
              <a:tabLst>
                <a:tab pos="861180" algn="l"/>
              </a:tabLst>
            </a:pPr>
            <a:r>
              <a:rPr sz="1112" spc="-43" dirty="0">
                <a:solidFill>
                  <a:srgbClr val="9C9E9F"/>
                </a:solidFill>
                <a:latin typeface="Arial"/>
                <a:cs typeface="Arial"/>
              </a:rPr>
              <a:t>T</a:t>
            </a:r>
            <a:r>
              <a:rPr sz="1112" spc="-9" dirty="0">
                <a:solidFill>
                  <a:srgbClr val="9C9E9F"/>
                </a:solidFill>
                <a:latin typeface="Arial"/>
                <a:cs typeface="Arial"/>
              </a:rPr>
              <a:t>y</a:t>
            </a:r>
            <a:r>
              <a:rPr sz="1112" spc="4" dirty="0">
                <a:solidFill>
                  <a:srgbClr val="9C9E9F"/>
                </a:solidFill>
                <a:latin typeface="Arial"/>
                <a:cs typeface="Arial"/>
              </a:rPr>
              <a:t>pe</a:t>
            </a:r>
            <a:r>
              <a:rPr sz="1112" spc="21" dirty="0">
                <a:solidFill>
                  <a:srgbClr val="9C9E9F"/>
                </a:solidFill>
                <a:latin typeface="Times New Roman"/>
                <a:cs typeface="Times New Roman"/>
              </a:rPr>
              <a:t> </a:t>
            </a:r>
            <a:r>
              <a:rPr sz="1112" b="1" spc="4" dirty="0">
                <a:solidFill>
                  <a:srgbClr val="9C9E9F"/>
                </a:solidFill>
                <a:latin typeface="Arial"/>
                <a:cs typeface="Arial"/>
              </a:rPr>
              <a:t>at</a:t>
            </a:r>
            <a:r>
              <a:rPr sz="1112" b="1" spc="-4" dirty="0">
                <a:solidFill>
                  <a:srgbClr val="9C9E9F"/>
                </a:solidFill>
                <a:latin typeface="Arial"/>
                <a:cs typeface="Arial"/>
              </a:rPr>
              <a:t>+</a:t>
            </a:r>
            <a:r>
              <a:rPr sz="1112" b="1" spc="4" dirty="0">
                <a:solidFill>
                  <a:srgbClr val="9C9E9F"/>
                </a:solidFill>
                <a:latin typeface="Arial"/>
                <a:cs typeface="Arial"/>
              </a:rPr>
              <a:t>s.</a:t>
            </a:r>
            <a:r>
              <a:rPr sz="1112" b="1" spc="9" dirty="0">
                <a:solidFill>
                  <a:srgbClr val="9C9E9F"/>
                </a:solidFill>
                <a:latin typeface="Arial"/>
                <a:cs typeface="Arial"/>
              </a:rPr>
              <a:t>s</a:t>
            </a:r>
            <a:r>
              <a:rPr sz="1112" b="1" spc="4" dirty="0">
                <a:solidFill>
                  <a:srgbClr val="9C9E9F"/>
                </a:solidFill>
                <a:latin typeface="Arial"/>
                <a:cs typeface="Arial"/>
              </a:rPr>
              <a:t>cf</a:t>
            </a:r>
            <a:r>
              <a:rPr sz="1112" b="1" spc="-4" dirty="0">
                <a:solidFill>
                  <a:srgbClr val="9C9E9F"/>
                </a:solidFill>
                <a:latin typeface="Arial"/>
                <a:cs typeface="Arial"/>
              </a:rPr>
              <a:t>g=</a:t>
            </a:r>
            <a:r>
              <a:rPr sz="1112" b="1" spc="30" dirty="0">
                <a:solidFill>
                  <a:srgbClr val="9C9E9F"/>
                </a:solidFill>
                <a:latin typeface="Arial"/>
                <a:cs typeface="Arial"/>
              </a:rPr>
              <a:t>w</a:t>
            </a:r>
            <a:r>
              <a:rPr sz="1112" b="1" dirty="0">
                <a:solidFill>
                  <a:srgbClr val="9C9E9F"/>
                </a:solidFill>
                <a:latin typeface="Arial"/>
                <a:cs typeface="Arial"/>
              </a:rPr>
              <a:t>if</a:t>
            </a:r>
            <a:r>
              <a:rPr sz="1112" b="1" spc="-4" dirty="0">
                <a:solidFill>
                  <a:srgbClr val="9C9E9F"/>
                </a:solidFill>
                <a:latin typeface="Arial"/>
                <a:cs typeface="Arial"/>
              </a:rPr>
              <a:t>i</a:t>
            </a:r>
            <a:r>
              <a:rPr sz="1112" b="1" spc="9" dirty="0">
                <a:solidFill>
                  <a:srgbClr val="9C9E9F"/>
                </a:solidFill>
                <a:latin typeface="Arial"/>
                <a:cs typeface="Arial"/>
              </a:rPr>
              <a:t>_</a:t>
            </a:r>
            <a:r>
              <a:rPr sz="1112" b="1" spc="4" dirty="0">
                <a:solidFill>
                  <a:srgbClr val="9C9E9F"/>
                </a:solidFill>
                <a:latin typeface="Arial"/>
                <a:cs typeface="Arial"/>
              </a:rPr>
              <a:t>be</a:t>
            </a:r>
            <a:r>
              <a:rPr sz="1112" b="1" spc="-4" dirty="0">
                <a:solidFill>
                  <a:srgbClr val="9C9E9F"/>
                </a:solidFill>
                <a:latin typeface="Arial"/>
                <a:cs typeface="Arial"/>
              </a:rPr>
              <a:t>ac</a:t>
            </a:r>
            <a:r>
              <a:rPr sz="1112" b="1" spc="4" dirty="0">
                <a:solidFill>
                  <a:srgbClr val="9C9E9F"/>
                </a:solidFill>
                <a:latin typeface="Arial"/>
                <a:cs typeface="Arial"/>
              </a:rPr>
              <a:t>o</a:t>
            </a:r>
            <a:r>
              <a:rPr sz="1112" b="1" dirty="0">
                <a:solidFill>
                  <a:srgbClr val="9C9E9F"/>
                </a:solidFill>
                <a:latin typeface="Arial"/>
                <a:cs typeface="Arial"/>
              </a:rPr>
              <a:t>n</a:t>
            </a:r>
            <a:r>
              <a:rPr sz="1112" b="1" spc="4" dirty="0">
                <a:solidFill>
                  <a:srgbClr val="9C9E9F"/>
                </a:solidFill>
                <a:latin typeface="Arial"/>
                <a:cs typeface="Arial"/>
              </a:rPr>
              <a:t>_</a:t>
            </a:r>
            <a:r>
              <a:rPr sz="1112" b="1" spc="21" dirty="0">
                <a:solidFill>
                  <a:srgbClr val="9C9E9F"/>
                </a:solidFill>
                <a:latin typeface="Arial"/>
                <a:cs typeface="Arial"/>
              </a:rPr>
              <a:t>w</a:t>
            </a:r>
            <a:r>
              <a:rPr sz="1112" b="1" spc="-4" dirty="0">
                <a:solidFill>
                  <a:srgbClr val="9C9E9F"/>
                </a:solidFill>
                <a:latin typeface="Arial"/>
                <a:cs typeface="Arial"/>
              </a:rPr>
              <a:t>ake</a:t>
            </a:r>
            <a:r>
              <a:rPr sz="1112" b="1" spc="4" dirty="0">
                <a:solidFill>
                  <a:srgbClr val="9C9E9F"/>
                </a:solidFill>
                <a:latin typeface="Arial"/>
                <a:cs typeface="Arial"/>
              </a:rPr>
              <a:t>up,1</a:t>
            </a:r>
            <a:endParaRPr sz="1112">
              <a:latin typeface="Arial"/>
              <a:cs typeface="Arial"/>
            </a:endParaRPr>
          </a:p>
          <a:p>
            <a:pPr marR="187874" algn="ctr">
              <a:lnSpc>
                <a:spcPts val="1313"/>
              </a:lnSpc>
              <a:spcBef>
                <a:spcPts val="34"/>
              </a:spcBef>
            </a:pPr>
            <a:r>
              <a:rPr sz="1112" b="1" spc="4" dirty="0">
                <a:solidFill>
                  <a:srgbClr val="19497D"/>
                </a:solidFill>
                <a:latin typeface="Arial"/>
                <a:cs typeface="Arial"/>
              </a:rPr>
              <a:t>OR</a:t>
            </a:r>
            <a:endParaRPr sz="1112">
              <a:latin typeface="Arial"/>
              <a:cs typeface="Arial"/>
            </a:endParaRPr>
          </a:p>
          <a:p>
            <a:pPr marL="668419" indent="-323078">
              <a:lnSpc>
                <a:spcPts val="1569"/>
              </a:lnSpc>
              <a:buClr>
                <a:srgbClr val="192450"/>
              </a:buClr>
              <a:buFont typeface="Arial"/>
              <a:buAutoNum type="arabicPeriod" startAt="2"/>
              <a:tabLst>
                <a:tab pos="668962" algn="l"/>
              </a:tabLst>
            </a:pPr>
            <a:r>
              <a:rPr sz="1325" spc="-43" dirty="0">
                <a:solidFill>
                  <a:srgbClr val="37A9DB"/>
                </a:solidFill>
                <a:latin typeface="Arial"/>
                <a:cs typeface="Arial"/>
              </a:rPr>
              <a:t>W</a:t>
            </a:r>
            <a:r>
              <a:rPr sz="1325" spc="-13" dirty="0">
                <a:solidFill>
                  <a:srgbClr val="37A9DB"/>
                </a:solidFill>
                <a:latin typeface="Arial"/>
                <a:cs typeface="Arial"/>
              </a:rPr>
              <a:t>a</a:t>
            </a:r>
            <a:r>
              <a:rPr sz="1325" spc="-9" dirty="0">
                <a:solidFill>
                  <a:srgbClr val="37A9DB"/>
                </a:solidFill>
                <a:latin typeface="Arial"/>
                <a:cs typeface="Arial"/>
              </a:rPr>
              <a:t>ke</a:t>
            </a:r>
            <a:r>
              <a:rPr sz="1325" spc="-4" dirty="0">
                <a:solidFill>
                  <a:srgbClr val="37A9DB"/>
                </a:solidFill>
                <a:latin typeface="Times New Roman"/>
                <a:cs typeface="Times New Roman"/>
              </a:rPr>
              <a:t> </a:t>
            </a:r>
            <a:r>
              <a:rPr sz="1325" spc="-13" dirty="0">
                <a:solidFill>
                  <a:srgbClr val="37A9DB"/>
                </a:solidFill>
                <a:latin typeface="Arial"/>
                <a:cs typeface="Arial"/>
              </a:rPr>
              <a:t>u</a:t>
            </a:r>
            <a:r>
              <a:rPr sz="1325" spc="-9" dirty="0">
                <a:solidFill>
                  <a:srgbClr val="37A9DB"/>
                </a:solidFill>
                <a:latin typeface="Arial"/>
                <a:cs typeface="Arial"/>
              </a:rPr>
              <a:t>p</a:t>
            </a:r>
            <a:r>
              <a:rPr sz="1325" spc="17" dirty="0">
                <a:solidFill>
                  <a:srgbClr val="37A9DB"/>
                </a:solidFill>
                <a:latin typeface="Times New Roman"/>
                <a:cs typeface="Times New Roman"/>
              </a:rPr>
              <a:t> </a:t>
            </a:r>
            <a:r>
              <a:rPr sz="1325" spc="-13" dirty="0">
                <a:solidFill>
                  <a:srgbClr val="37A9DB"/>
                </a:solidFill>
                <a:latin typeface="Arial"/>
                <a:cs typeface="Arial"/>
              </a:rPr>
              <a:t>e</a:t>
            </a:r>
            <a:r>
              <a:rPr sz="1325" spc="-26" dirty="0">
                <a:solidFill>
                  <a:srgbClr val="37A9DB"/>
                </a:solidFill>
                <a:latin typeface="Arial"/>
                <a:cs typeface="Arial"/>
              </a:rPr>
              <a:t>v</a:t>
            </a:r>
            <a:r>
              <a:rPr sz="1325" spc="-13" dirty="0">
                <a:solidFill>
                  <a:srgbClr val="37A9DB"/>
                </a:solidFill>
                <a:latin typeface="Arial"/>
                <a:cs typeface="Arial"/>
              </a:rPr>
              <a:t>er</a:t>
            </a:r>
            <a:r>
              <a:rPr sz="1325" spc="-9" dirty="0">
                <a:solidFill>
                  <a:srgbClr val="37A9DB"/>
                </a:solidFill>
                <a:latin typeface="Arial"/>
                <a:cs typeface="Arial"/>
              </a:rPr>
              <a:t>y</a:t>
            </a:r>
            <a:r>
              <a:rPr sz="1325" spc="34" dirty="0">
                <a:solidFill>
                  <a:srgbClr val="37A9DB"/>
                </a:solidFill>
                <a:latin typeface="Times New Roman"/>
                <a:cs typeface="Times New Roman"/>
              </a:rPr>
              <a:t> </a:t>
            </a:r>
            <a:r>
              <a:rPr sz="1325" spc="-13" dirty="0">
                <a:solidFill>
                  <a:srgbClr val="37A9DB"/>
                </a:solidFill>
                <a:latin typeface="Arial"/>
                <a:cs typeface="Arial"/>
              </a:rPr>
              <a:t>n</a:t>
            </a:r>
            <a:r>
              <a:rPr sz="1325" spc="-4" dirty="0">
                <a:solidFill>
                  <a:srgbClr val="37A9DB"/>
                </a:solidFill>
                <a:latin typeface="Arial"/>
                <a:cs typeface="Arial"/>
              </a:rPr>
              <a:t>.</a:t>
            </a:r>
            <a:r>
              <a:rPr sz="1325" spc="21" dirty="0">
                <a:solidFill>
                  <a:srgbClr val="37A9DB"/>
                </a:solidFill>
                <a:latin typeface="Times New Roman"/>
                <a:cs typeface="Times New Roman"/>
              </a:rPr>
              <a:t> </a:t>
            </a:r>
            <a:r>
              <a:rPr sz="1325" spc="-13" dirty="0">
                <a:solidFill>
                  <a:srgbClr val="37A9DB"/>
                </a:solidFill>
                <a:latin typeface="Arial"/>
                <a:cs typeface="Arial"/>
              </a:rPr>
              <a:t>beaco</a:t>
            </a:r>
            <a:r>
              <a:rPr sz="1325" spc="-9" dirty="0">
                <a:solidFill>
                  <a:srgbClr val="37A9DB"/>
                </a:solidFill>
                <a:latin typeface="Arial"/>
                <a:cs typeface="Arial"/>
              </a:rPr>
              <a:t>n</a:t>
            </a:r>
            <a:r>
              <a:rPr sz="1325" spc="9" dirty="0">
                <a:solidFill>
                  <a:srgbClr val="37A9DB"/>
                </a:solidFill>
                <a:latin typeface="Times New Roman"/>
                <a:cs typeface="Times New Roman"/>
              </a:rPr>
              <a:t> </a:t>
            </a:r>
            <a:r>
              <a:rPr sz="1325" spc="-13" dirty="0">
                <a:solidFill>
                  <a:srgbClr val="37A9DB"/>
                </a:solidFill>
                <a:latin typeface="Arial"/>
                <a:cs typeface="Arial"/>
              </a:rPr>
              <a:t>adapti</a:t>
            </a:r>
            <a:r>
              <a:rPr sz="1325" spc="-21" dirty="0">
                <a:solidFill>
                  <a:srgbClr val="37A9DB"/>
                </a:solidFill>
                <a:latin typeface="Arial"/>
                <a:cs typeface="Arial"/>
              </a:rPr>
              <a:t>v</a:t>
            </a:r>
            <a:r>
              <a:rPr sz="1325" spc="-13" dirty="0">
                <a:solidFill>
                  <a:srgbClr val="37A9DB"/>
                </a:solidFill>
                <a:latin typeface="Arial"/>
                <a:cs typeface="Arial"/>
              </a:rPr>
              <a:t>el</a:t>
            </a:r>
            <a:r>
              <a:rPr sz="1325" spc="-9" dirty="0">
                <a:solidFill>
                  <a:srgbClr val="37A9DB"/>
                </a:solidFill>
                <a:latin typeface="Arial"/>
                <a:cs typeface="Arial"/>
              </a:rPr>
              <a:t>y</a:t>
            </a:r>
            <a:r>
              <a:rPr sz="1325" spc="13" dirty="0">
                <a:solidFill>
                  <a:srgbClr val="37A9DB"/>
                </a:solidFill>
                <a:latin typeface="Times New Roman"/>
                <a:cs typeface="Times New Roman"/>
              </a:rPr>
              <a:t> </a:t>
            </a:r>
            <a:r>
              <a:rPr sz="1325" spc="-9" dirty="0">
                <a:solidFill>
                  <a:srgbClr val="37A9DB"/>
                </a:solidFill>
                <a:latin typeface="Arial"/>
                <a:cs typeface="Arial"/>
              </a:rPr>
              <a:t>(s</a:t>
            </a:r>
            <a:r>
              <a:rPr sz="1325" spc="-13" dirty="0">
                <a:solidFill>
                  <a:srgbClr val="37A9DB"/>
                </a:solidFill>
                <a:latin typeface="Arial"/>
                <a:cs typeface="Arial"/>
              </a:rPr>
              <a:t>pe</a:t>
            </a:r>
            <a:r>
              <a:rPr sz="1325" spc="-9" dirty="0">
                <a:solidFill>
                  <a:srgbClr val="37A9DB"/>
                </a:solidFill>
                <a:latin typeface="Arial"/>
                <a:cs typeface="Arial"/>
              </a:rPr>
              <a:t>ci</a:t>
            </a:r>
            <a:r>
              <a:rPr sz="1325" dirty="0">
                <a:solidFill>
                  <a:srgbClr val="37A9DB"/>
                </a:solidFill>
                <a:latin typeface="Arial"/>
                <a:cs typeface="Arial"/>
              </a:rPr>
              <a:t>f</a:t>
            </a:r>
            <a:r>
              <a:rPr sz="1325" spc="-9" dirty="0">
                <a:solidFill>
                  <a:srgbClr val="37A9DB"/>
                </a:solidFill>
                <a:latin typeface="Arial"/>
                <a:cs typeface="Arial"/>
              </a:rPr>
              <a:t>i</a:t>
            </a:r>
            <a:r>
              <a:rPr sz="1325" spc="-21" dirty="0">
                <a:solidFill>
                  <a:srgbClr val="37A9DB"/>
                </a:solidFill>
                <a:latin typeface="Arial"/>
                <a:cs typeface="Arial"/>
              </a:rPr>
              <a:t>e</a:t>
            </a:r>
            <a:r>
              <a:rPr sz="1325" spc="-9" dirty="0">
                <a:solidFill>
                  <a:srgbClr val="37A9DB"/>
                </a:solidFill>
                <a:latin typeface="Arial"/>
                <a:cs typeface="Arial"/>
              </a:rPr>
              <a:t>d</a:t>
            </a:r>
            <a:r>
              <a:rPr sz="1325" dirty="0">
                <a:solidFill>
                  <a:srgbClr val="37A9DB"/>
                </a:solidFill>
                <a:latin typeface="Times New Roman"/>
                <a:cs typeface="Times New Roman"/>
              </a:rPr>
              <a:t> </a:t>
            </a:r>
            <a:r>
              <a:rPr sz="1325" spc="-9" dirty="0">
                <a:solidFill>
                  <a:srgbClr val="37A9DB"/>
                </a:solidFill>
                <a:latin typeface="Arial"/>
                <a:cs typeface="Arial"/>
              </a:rPr>
              <a:t>in</a:t>
            </a:r>
            <a:r>
              <a:rPr sz="1325" spc="26" dirty="0">
                <a:solidFill>
                  <a:srgbClr val="37A9DB"/>
                </a:solidFill>
                <a:latin typeface="Times New Roman"/>
                <a:cs typeface="Times New Roman"/>
              </a:rPr>
              <a:t> </a:t>
            </a:r>
            <a:r>
              <a:rPr sz="1325" dirty="0">
                <a:solidFill>
                  <a:srgbClr val="37A9DB"/>
                </a:solidFill>
                <a:latin typeface="Arial"/>
                <a:cs typeface="Arial"/>
              </a:rPr>
              <a:t>t</a:t>
            </a:r>
            <a:r>
              <a:rPr sz="1325" spc="-13" dirty="0">
                <a:solidFill>
                  <a:srgbClr val="37A9DB"/>
                </a:solidFill>
                <a:latin typeface="Arial"/>
                <a:cs typeface="Arial"/>
              </a:rPr>
              <a:t>h</a:t>
            </a:r>
            <a:r>
              <a:rPr sz="1325" spc="-9" dirty="0">
                <a:solidFill>
                  <a:srgbClr val="37A9DB"/>
                </a:solidFill>
                <a:latin typeface="Arial"/>
                <a:cs typeface="Arial"/>
              </a:rPr>
              <a:t>e</a:t>
            </a:r>
            <a:r>
              <a:rPr sz="1325" spc="17" dirty="0">
                <a:solidFill>
                  <a:srgbClr val="37A9DB"/>
                </a:solidFill>
                <a:latin typeface="Times New Roman"/>
                <a:cs typeface="Times New Roman"/>
              </a:rPr>
              <a:t> </a:t>
            </a:r>
            <a:r>
              <a:rPr sz="1325" spc="-34" dirty="0">
                <a:solidFill>
                  <a:srgbClr val="37A9DB"/>
                </a:solidFill>
                <a:latin typeface="Arial"/>
                <a:cs typeface="Arial"/>
              </a:rPr>
              <a:t>w</a:t>
            </a:r>
            <a:r>
              <a:rPr sz="1325" spc="-9" dirty="0">
                <a:solidFill>
                  <a:srgbClr val="37A9DB"/>
                </a:solidFill>
                <a:latin typeface="Arial"/>
                <a:cs typeface="Arial"/>
              </a:rPr>
              <a:t>i</a:t>
            </a:r>
            <a:r>
              <a:rPr sz="1325" dirty="0">
                <a:solidFill>
                  <a:srgbClr val="37A9DB"/>
                </a:solidFill>
                <a:latin typeface="Arial"/>
                <a:cs typeface="Arial"/>
              </a:rPr>
              <a:t>f</a:t>
            </a:r>
            <a:r>
              <a:rPr sz="1325" spc="-9" dirty="0">
                <a:solidFill>
                  <a:srgbClr val="37A9DB"/>
                </a:solidFill>
                <a:latin typeface="Arial"/>
                <a:cs typeface="Arial"/>
              </a:rPr>
              <a:t>i_</a:t>
            </a:r>
            <a:r>
              <a:rPr sz="1325" spc="-13" dirty="0">
                <a:solidFill>
                  <a:srgbClr val="37A9DB"/>
                </a:solidFill>
                <a:latin typeface="Arial"/>
                <a:cs typeface="Arial"/>
              </a:rPr>
              <a:t>beacon</a:t>
            </a:r>
            <a:r>
              <a:rPr sz="1325" spc="-9" dirty="0">
                <a:solidFill>
                  <a:srgbClr val="37A9DB"/>
                </a:solidFill>
                <a:latin typeface="Arial"/>
                <a:cs typeface="Arial"/>
              </a:rPr>
              <a:t>_</a:t>
            </a:r>
            <a:r>
              <a:rPr sz="1325" spc="-30" dirty="0">
                <a:solidFill>
                  <a:srgbClr val="37A9DB"/>
                </a:solidFill>
                <a:latin typeface="Arial"/>
                <a:cs typeface="Arial"/>
              </a:rPr>
              <a:t>w</a:t>
            </a:r>
            <a:r>
              <a:rPr sz="1325" spc="-13" dirty="0">
                <a:solidFill>
                  <a:srgbClr val="37A9DB"/>
                </a:solidFill>
                <a:latin typeface="Arial"/>
                <a:cs typeface="Arial"/>
              </a:rPr>
              <a:t>a</a:t>
            </a:r>
            <a:r>
              <a:rPr sz="1325" spc="-9" dirty="0">
                <a:solidFill>
                  <a:srgbClr val="37A9DB"/>
                </a:solidFill>
                <a:latin typeface="Arial"/>
                <a:cs typeface="Arial"/>
              </a:rPr>
              <a:t>k</a:t>
            </a:r>
            <a:r>
              <a:rPr sz="1325" spc="-13" dirty="0">
                <a:solidFill>
                  <a:srgbClr val="37A9DB"/>
                </a:solidFill>
                <a:latin typeface="Arial"/>
                <a:cs typeface="Arial"/>
              </a:rPr>
              <a:t>e</a:t>
            </a:r>
            <a:r>
              <a:rPr sz="1325" spc="-21" dirty="0">
                <a:solidFill>
                  <a:srgbClr val="37A9DB"/>
                </a:solidFill>
                <a:latin typeface="Arial"/>
                <a:cs typeface="Arial"/>
              </a:rPr>
              <a:t>u</a:t>
            </a:r>
            <a:r>
              <a:rPr sz="1325" spc="-9" dirty="0">
                <a:solidFill>
                  <a:srgbClr val="37A9DB"/>
                </a:solidFill>
                <a:latin typeface="Arial"/>
                <a:cs typeface="Arial"/>
              </a:rPr>
              <a:t>p</a:t>
            </a:r>
            <a:r>
              <a:rPr sz="1325" dirty="0">
                <a:solidFill>
                  <a:srgbClr val="37A9DB"/>
                </a:solidFill>
                <a:latin typeface="Times New Roman"/>
                <a:cs typeface="Times New Roman"/>
              </a:rPr>
              <a:t> </a:t>
            </a:r>
            <a:r>
              <a:rPr sz="1325" spc="43" dirty="0">
                <a:solidFill>
                  <a:srgbClr val="37A9DB"/>
                </a:solidFill>
                <a:latin typeface="Times New Roman"/>
                <a:cs typeface="Times New Roman"/>
              </a:rPr>
              <a:t> </a:t>
            </a:r>
            <a:r>
              <a:rPr sz="1325" spc="-26" dirty="0">
                <a:solidFill>
                  <a:srgbClr val="37A9DB"/>
                </a:solidFill>
                <a:latin typeface="Arial"/>
                <a:cs typeface="Arial"/>
              </a:rPr>
              <a:t>v</a:t>
            </a:r>
            <a:r>
              <a:rPr sz="1325" spc="-13" dirty="0">
                <a:solidFill>
                  <a:srgbClr val="37A9DB"/>
                </a:solidFill>
                <a:latin typeface="Arial"/>
                <a:cs typeface="Arial"/>
              </a:rPr>
              <a:t>ariable</a:t>
            </a:r>
            <a:r>
              <a:rPr sz="1325" spc="-9" dirty="0">
                <a:solidFill>
                  <a:srgbClr val="37A9DB"/>
                </a:solidFill>
                <a:latin typeface="Arial"/>
                <a:cs typeface="Arial"/>
              </a:rPr>
              <a:t>)</a:t>
            </a:r>
            <a:endParaRPr sz="1325">
              <a:latin typeface="Arial"/>
              <a:cs typeface="Arial"/>
            </a:endParaRPr>
          </a:p>
          <a:p>
            <a:pPr marL="860637" lvl="1" indent="-167783">
              <a:spcBef>
                <a:spcPts val="316"/>
              </a:spcBef>
              <a:buClr>
                <a:srgbClr val="9C9E9F"/>
              </a:buClr>
              <a:buFont typeface="Arial"/>
              <a:buChar char="•"/>
              <a:tabLst>
                <a:tab pos="861180" algn="l"/>
              </a:tabLst>
            </a:pPr>
            <a:r>
              <a:rPr sz="1112" spc="-43" dirty="0">
                <a:solidFill>
                  <a:srgbClr val="9C9E9F"/>
                </a:solidFill>
                <a:latin typeface="Arial"/>
                <a:cs typeface="Arial"/>
              </a:rPr>
              <a:t>T</a:t>
            </a:r>
            <a:r>
              <a:rPr sz="1112" spc="-9" dirty="0">
                <a:solidFill>
                  <a:srgbClr val="9C9E9F"/>
                </a:solidFill>
                <a:latin typeface="Arial"/>
                <a:cs typeface="Arial"/>
              </a:rPr>
              <a:t>y</a:t>
            </a:r>
            <a:r>
              <a:rPr sz="1112" spc="4" dirty="0">
                <a:solidFill>
                  <a:srgbClr val="9C9E9F"/>
                </a:solidFill>
                <a:latin typeface="Arial"/>
                <a:cs typeface="Arial"/>
              </a:rPr>
              <a:t>pe</a:t>
            </a:r>
            <a:r>
              <a:rPr sz="1112" spc="21" dirty="0">
                <a:solidFill>
                  <a:srgbClr val="9C9E9F"/>
                </a:solidFill>
                <a:latin typeface="Times New Roman"/>
                <a:cs typeface="Times New Roman"/>
              </a:rPr>
              <a:t> </a:t>
            </a:r>
            <a:r>
              <a:rPr sz="1112" b="1" spc="4" dirty="0">
                <a:solidFill>
                  <a:srgbClr val="9C9E9F"/>
                </a:solidFill>
                <a:latin typeface="Arial"/>
                <a:cs typeface="Arial"/>
              </a:rPr>
              <a:t>at</a:t>
            </a:r>
            <a:r>
              <a:rPr sz="1112" b="1" spc="-4" dirty="0">
                <a:solidFill>
                  <a:srgbClr val="9C9E9F"/>
                </a:solidFill>
                <a:latin typeface="Arial"/>
                <a:cs typeface="Arial"/>
              </a:rPr>
              <a:t>+</a:t>
            </a:r>
            <a:r>
              <a:rPr sz="1112" b="1" spc="4" dirty="0">
                <a:solidFill>
                  <a:srgbClr val="9C9E9F"/>
                </a:solidFill>
                <a:latin typeface="Arial"/>
                <a:cs typeface="Arial"/>
              </a:rPr>
              <a:t>s.</a:t>
            </a:r>
            <a:r>
              <a:rPr sz="1112" b="1" spc="9" dirty="0">
                <a:solidFill>
                  <a:srgbClr val="9C9E9F"/>
                </a:solidFill>
                <a:latin typeface="Arial"/>
                <a:cs typeface="Arial"/>
              </a:rPr>
              <a:t>s</a:t>
            </a:r>
            <a:r>
              <a:rPr sz="1112" b="1" spc="4" dirty="0">
                <a:solidFill>
                  <a:srgbClr val="9C9E9F"/>
                </a:solidFill>
                <a:latin typeface="Arial"/>
                <a:cs typeface="Arial"/>
              </a:rPr>
              <a:t>cf</a:t>
            </a:r>
            <a:r>
              <a:rPr sz="1112" b="1" spc="-4" dirty="0">
                <a:solidFill>
                  <a:srgbClr val="9C9E9F"/>
                </a:solidFill>
                <a:latin typeface="Arial"/>
                <a:cs typeface="Arial"/>
              </a:rPr>
              <a:t>g=</a:t>
            </a:r>
            <a:r>
              <a:rPr sz="1112" b="1" spc="30" dirty="0">
                <a:solidFill>
                  <a:srgbClr val="9C9E9F"/>
                </a:solidFill>
                <a:latin typeface="Arial"/>
                <a:cs typeface="Arial"/>
              </a:rPr>
              <a:t>w</a:t>
            </a:r>
            <a:r>
              <a:rPr sz="1112" b="1" dirty="0">
                <a:solidFill>
                  <a:srgbClr val="9C9E9F"/>
                </a:solidFill>
                <a:latin typeface="Arial"/>
                <a:cs typeface="Arial"/>
              </a:rPr>
              <a:t>if</a:t>
            </a:r>
            <a:r>
              <a:rPr sz="1112" b="1" spc="-4" dirty="0">
                <a:solidFill>
                  <a:srgbClr val="9C9E9F"/>
                </a:solidFill>
                <a:latin typeface="Arial"/>
                <a:cs typeface="Arial"/>
              </a:rPr>
              <a:t>i</a:t>
            </a:r>
            <a:r>
              <a:rPr sz="1112" b="1" spc="9" dirty="0">
                <a:solidFill>
                  <a:srgbClr val="9C9E9F"/>
                </a:solidFill>
                <a:latin typeface="Arial"/>
                <a:cs typeface="Arial"/>
              </a:rPr>
              <a:t>_</a:t>
            </a:r>
            <a:r>
              <a:rPr sz="1112" b="1" dirty="0">
                <a:solidFill>
                  <a:srgbClr val="9C9E9F"/>
                </a:solidFill>
                <a:latin typeface="Arial"/>
                <a:cs typeface="Arial"/>
              </a:rPr>
              <a:t>list</a:t>
            </a:r>
            <a:r>
              <a:rPr sz="1112" b="1" spc="-9" dirty="0">
                <a:solidFill>
                  <a:srgbClr val="9C9E9F"/>
                </a:solidFill>
                <a:latin typeface="Arial"/>
                <a:cs typeface="Arial"/>
              </a:rPr>
              <a:t>e</a:t>
            </a:r>
            <a:r>
              <a:rPr sz="1112" b="1" dirty="0">
                <a:solidFill>
                  <a:srgbClr val="9C9E9F"/>
                </a:solidFill>
                <a:latin typeface="Arial"/>
                <a:cs typeface="Arial"/>
              </a:rPr>
              <a:t>n</a:t>
            </a:r>
            <a:r>
              <a:rPr sz="1112" b="1" spc="4" dirty="0">
                <a:solidFill>
                  <a:srgbClr val="9C9E9F"/>
                </a:solidFill>
                <a:latin typeface="Arial"/>
                <a:cs typeface="Arial"/>
              </a:rPr>
              <a:t>_inter</a:t>
            </a:r>
            <a:r>
              <a:rPr sz="1112" b="1" spc="-17" dirty="0">
                <a:solidFill>
                  <a:srgbClr val="9C9E9F"/>
                </a:solidFill>
                <a:latin typeface="Arial"/>
                <a:cs typeface="Arial"/>
              </a:rPr>
              <a:t>v</a:t>
            </a:r>
            <a:r>
              <a:rPr sz="1112" b="1" spc="4" dirty="0">
                <a:solidFill>
                  <a:srgbClr val="9C9E9F"/>
                </a:solidFill>
                <a:latin typeface="Arial"/>
                <a:cs typeface="Arial"/>
              </a:rPr>
              <a:t>al,1</a:t>
            </a:r>
            <a:endParaRPr sz="1112">
              <a:latin typeface="Arial"/>
              <a:cs typeface="Arial"/>
            </a:endParaRPr>
          </a:p>
          <a:p>
            <a:pPr marL="860637" lvl="1" indent="-167783">
              <a:spcBef>
                <a:spcPts val="34"/>
              </a:spcBef>
              <a:buClr>
                <a:srgbClr val="9C9E9F"/>
              </a:buClr>
              <a:buFont typeface="Arial"/>
              <a:buChar char="•"/>
              <a:tabLst>
                <a:tab pos="861180" algn="l"/>
              </a:tabLst>
            </a:pPr>
            <a:r>
              <a:rPr sz="1112" spc="-43" dirty="0">
                <a:solidFill>
                  <a:srgbClr val="9C9E9F"/>
                </a:solidFill>
                <a:latin typeface="Arial"/>
                <a:cs typeface="Arial"/>
              </a:rPr>
              <a:t>T</a:t>
            </a:r>
            <a:r>
              <a:rPr sz="1112" spc="-9" dirty="0">
                <a:solidFill>
                  <a:srgbClr val="9C9E9F"/>
                </a:solidFill>
                <a:latin typeface="Arial"/>
                <a:cs typeface="Arial"/>
              </a:rPr>
              <a:t>y</a:t>
            </a:r>
            <a:r>
              <a:rPr sz="1112" spc="4" dirty="0">
                <a:solidFill>
                  <a:srgbClr val="9C9E9F"/>
                </a:solidFill>
                <a:latin typeface="Arial"/>
                <a:cs typeface="Arial"/>
              </a:rPr>
              <a:t>pe</a:t>
            </a:r>
            <a:r>
              <a:rPr sz="1112" spc="21" dirty="0">
                <a:solidFill>
                  <a:srgbClr val="9C9E9F"/>
                </a:solidFill>
                <a:latin typeface="Times New Roman"/>
                <a:cs typeface="Times New Roman"/>
              </a:rPr>
              <a:t> </a:t>
            </a:r>
            <a:r>
              <a:rPr sz="1112" b="1" spc="4" dirty="0">
                <a:solidFill>
                  <a:srgbClr val="9C9E9F"/>
                </a:solidFill>
                <a:latin typeface="Arial"/>
                <a:cs typeface="Arial"/>
              </a:rPr>
              <a:t>at</a:t>
            </a:r>
            <a:r>
              <a:rPr sz="1112" b="1" spc="-4" dirty="0">
                <a:solidFill>
                  <a:srgbClr val="9C9E9F"/>
                </a:solidFill>
                <a:latin typeface="Arial"/>
                <a:cs typeface="Arial"/>
              </a:rPr>
              <a:t>+</a:t>
            </a:r>
            <a:r>
              <a:rPr sz="1112" b="1" spc="4" dirty="0">
                <a:solidFill>
                  <a:srgbClr val="9C9E9F"/>
                </a:solidFill>
                <a:latin typeface="Arial"/>
                <a:cs typeface="Arial"/>
              </a:rPr>
              <a:t>s.</a:t>
            </a:r>
            <a:r>
              <a:rPr sz="1112" b="1" spc="9" dirty="0">
                <a:solidFill>
                  <a:srgbClr val="9C9E9F"/>
                </a:solidFill>
                <a:latin typeface="Arial"/>
                <a:cs typeface="Arial"/>
              </a:rPr>
              <a:t>s</a:t>
            </a:r>
            <a:r>
              <a:rPr sz="1112" b="1" spc="4" dirty="0">
                <a:solidFill>
                  <a:srgbClr val="9C9E9F"/>
                </a:solidFill>
                <a:latin typeface="Arial"/>
                <a:cs typeface="Arial"/>
              </a:rPr>
              <a:t>cf</a:t>
            </a:r>
            <a:r>
              <a:rPr sz="1112" b="1" spc="-4" dirty="0">
                <a:solidFill>
                  <a:srgbClr val="9C9E9F"/>
                </a:solidFill>
                <a:latin typeface="Arial"/>
                <a:cs typeface="Arial"/>
              </a:rPr>
              <a:t>g=</a:t>
            </a:r>
            <a:r>
              <a:rPr sz="1112" b="1" spc="30" dirty="0">
                <a:solidFill>
                  <a:srgbClr val="9C9E9F"/>
                </a:solidFill>
                <a:latin typeface="Arial"/>
                <a:cs typeface="Arial"/>
              </a:rPr>
              <a:t>w</a:t>
            </a:r>
            <a:r>
              <a:rPr sz="1112" b="1" dirty="0">
                <a:solidFill>
                  <a:srgbClr val="9C9E9F"/>
                </a:solidFill>
                <a:latin typeface="Arial"/>
                <a:cs typeface="Arial"/>
              </a:rPr>
              <a:t>if</a:t>
            </a:r>
            <a:r>
              <a:rPr sz="1112" b="1" spc="-4" dirty="0">
                <a:solidFill>
                  <a:srgbClr val="9C9E9F"/>
                </a:solidFill>
                <a:latin typeface="Arial"/>
                <a:cs typeface="Arial"/>
              </a:rPr>
              <a:t>i</a:t>
            </a:r>
            <a:r>
              <a:rPr sz="1112" b="1" spc="9" dirty="0">
                <a:solidFill>
                  <a:srgbClr val="9C9E9F"/>
                </a:solidFill>
                <a:latin typeface="Arial"/>
                <a:cs typeface="Arial"/>
              </a:rPr>
              <a:t>_</a:t>
            </a:r>
            <a:r>
              <a:rPr sz="1112" b="1" spc="4" dirty="0">
                <a:solidFill>
                  <a:srgbClr val="9C9E9F"/>
                </a:solidFill>
                <a:latin typeface="Arial"/>
                <a:cs typeface="Arial"/>
              </a:rPr>
              <a:t>be</a:t>
            </a:r>
            <a:r>
              <a:rPr sz="1112" b="1" spc="-4" dirty="0">
                <a:solidFill>
                  <a:srgbClr val="9C9E9F"/>
                </a:solidFill>
                <a:latin typeface="Arial"/>
                <a:cs typeface="Arial"/>
              </a:rPr>
              <a:t>ac</a:t>
            </a:r>
            <a:r>
              <a:rPr sz="1112" b="1" spc="4" dirty="0">
                <a:solidFill>
                  <a:srgbClr val="9C9E9F"/>
                </a:solidFill>
                <a:latin typeface="Arial"/>
                <a:cs typeface="Arial"/>
              </a:rPr>
              <a:t>o</a:t>
            </a:r>
            <a:r>
              <a:rPr sz="1112" b="1" dirty="0">
                <a:solidFill>
                  <a:srgbClr val="9C9E9F"/>
                </a:solidFill>
                <a:latin typeface="Arial"/>
                <a:cs typeface="Arial"/>
              </a:rPr>
              <a:t>n</a:t>
            </a:r>
            <a:r>
              <a:rPr sz="1112" b="1" spc="4" dirty="0">
                <a:solidFill>
                  <a:srgbClr val="9C9E9F"/>
                </a:solidFill>
                <a:latin typeface="Arial"/>
                <a:cs typeface="Arial"/>
              </a:rPr>
              <a:t>_</a:t>
            </a:r>
            <a:r>
              <a:rPr sz="1112" b="1" spc="21" dirty="0">
                <a:solidFill>
                  <a:srgbClr val="9C9E9F"/>
                </a:solidFill>
                <a:latin typeface="Arial"/>
                <a:cs typeface="Arial"/>
              </a:rPr>
              <a:t>w</a:t>
            </a:r>
            <a:r>
              <a:rPr sz="1112" b="1" spc="-4" dirty="0">
                <a:solidFill>
                  <a:srgbClr val="9C9E9F"/>
                </a:solidFill>
                <a:latin typeface="Arial"/>
                <a:cs typeface="Arial"/>
              </a:rPr>
              <a:t>ake</a:t>
            </a:r>
            <a:r>
              <a:rPr sz="1112" b="1" spc="4" dirty="0">
                <a:solidFill>
                  <a:srgbClr val="9C9E9F"/>
                </a:solidFill>
                <a:latin typeface="Arial"/>
                <a:cs typeface="Arial"/>
              </a:rPr>
              <a:t>up,1</a:t>
            </a:r>
            <a:endParaRPr sz="1112">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7</a:t>
            </a:r>
            <a:endParaRPr sz="1112">
              <a:latin typeface="Arial"/>
              <a:cs typeface="Arial"/>
            </a:endParaRPr>
          </a:p>
        </p:txBody>
      </p:sp>
      <p:sp>
        <p:nvSpPr>
          <p:cNvPr id="6" name="object 6"/>
          <p:cNvSpPr/>
          <p:nvPr/>
        </p:nvSpPr>
        <p:spPr>
          <a:xfrm>
            <a:off x="977478" y="5651428"/>
            <a:ext cx="1763167" cy="969171"/>
          </a:xfrm>
          <a:prstGeom prst="rect">
            <a:avLst/>
          </a:prstGeom>
          <a:blipFill>
            <a:blip r:embed="rId4" cstate="print"/>
            <a:stretch>
              <a:fillRect/>
            </a:stretch>
          </a:blipFill>
        </p:spPr>
        <p:txBody>
          <a:bodyPr wrap="square" lIns="0" tIns="0" rIns="0" bIns="0" rtlCol="0"/>
          <a:lstStyle/>
          <a:p>
            <a:endParaRPr sz="1539"/>
          </a:p>
        </p:txBody>
      </p:sp>
      <p:sp>
        <p:nvSpPr>
          <p:cNvPr id="7" name="object 7"/>
          <p:cNvSpPr/>
          <p:nvPr/>
        </p:nvSpPr>
        <p:spPr>
          <a:xfrm>
            <a:off x="977478" y="6072132"/>
            <a:ext cx="129219" cy="462325"/>
          </a:xfrm>
          <a:prstGeom prst="rect">
            <a:avLst/>
          </a:prstGeom>
          <a:blipFill>
            <a:blip r:embed="rId5" cstate="print"/>
            <a:stretch>
              <a:fillRect/>
            </a:stretch>
          </a:blipFill>
        </p:spPr>
        <p:txBody>
          <a:bodyPr wrap="square" lIns="0" tIns="0" rIns="0" bIns="0" rtlCol="0"/>
          <a:lstStyle/>
          <a:p>
            <a:endParaRPr sz="1539"/>
          </a:p>
        </p:txBody>
      </p:sp>
      <p:sp>
        <p:nvSpPr>
          <p:cNvPr id="8" name="object 8"/>
          <p:cNvSpPr txBox="1"/>
          <p:nvPr/>
        </p:nvSpPr>
        <p:spPr>
          <a:xfrm>
            <a:off x="4979827" y="5583213"/>
            <a:ext cx="3713528" cy="611706"/>
          </a:xfrm>
          <a:prstGeom prst="rect">
            <a:avLst/>
          </a:prstGeom>
          <a:ln w="28544">
            <a:solidFill>
              <a:srgbClr val="D1157A"/>
            </a:solidFill>
          </a:ln>
        </p:spPr>
        <p:txBody>
          <a:bodyPr vert="horz" wrap="square" lIns="0" tIns="0" rIns="0" bIns="0" rtlCol="0">
            <a:spAutoFit/>
          </a:bodyPr>
          <a:lstStyle/>
          <a:p>
            <a:pPr marL="74389" marR="204164"/>
            <a:r>
              <a:rPr sz="1325" b="1" i="1" spc="-13" dirty="0">
                <a:solidFill>
                  <a:srgbClr val="231F20"/>
                </a:solidFill>
                <a:latin typeface="Calibri"/>
                <a:cs typeface="Calibri"/>
              </a:rPr>
              <a:t>Ti</a:t>
            </a:r>
            <a:r>
              <a:rPr sz="1325" b="1" i="1" spc="-4" dirty="0">
                <a:solidFill>
                  <a:srgbClr val="231F20"/>
                </a:solidFill>
                <a:latin typeface="Calibri"/>
                <a:cs typeface="Calibri"/>
              </a:rPr>
              <a:t>p:</a:t>
            </a:r>
            <a:r>
              <a:rPr sz="1325" b="1" i="1" spc="-56" dirty="0">
                <a:solidFill>
                  <a:srgbClr val="231F20"/>
                </a:solidFill>
                <a:latin typeface="Times New Roman"/>
                <a:cs typeface="Times New Roman"/>
              </a:rPr>
              <a:t> </a:t>
            </a:r>
            <a:r>
              <a:rPr sz="1325" b="1" i="1" spc="-13" dirty="0">
                <a:solidFill>
                  <a:srgbClr val="231F20"/>
                </a:solidFill>
                <a:latin typeface="Calibri"/>
                <a:cs typeface="Calibri"/>
              </a:rPr>
              <a:t>T</a:t>
            </a:r>
            <a:r>
              <a:rPr sz="1325" b="1" i="1" spc="-9" dirty="0">
                <a:solidFill>
                  <a:srgbClr val="231F20"/>
                </a:solidFill>
                <a:latin typeface="Calibri"/>
                <a:cs typeface="Calibri"/>
              </a:rPr>
              <a:t>he</a:t>
            </a:r>
            <a:r>
              <a:rPr sz="1325" b="1" i="1" spc="-56" dirty="0">
                <a:solidFill>
                  <a:srgbClr val="231F20"/>
                </a:solidFill>
                <a:latin typeface="Times New Roman"/>
                <a:cs typeface="Times New Roman"/>
              </a:rPr>
              <a:t> </a:t>
            </a:r>
            <a:r>
              <a:rPr sz="1325" b="1" i="1" spc="-13" dirty="0">
                <a:solidFill>
                  <a:srgbClr val="231F20"/>
                </a:solidFill>
                <a:latin typeface="Calibri"/>
                <a:cs typeface="Calibri"/>
              </a:rPr>
              <a:t>W</a:t>
            </a:r>
            <a:r>
              <a:rPr sz="1325" b="1" i="1" spc="-9" dirty="0">
                <a:solidFill>
                  <a:srgbClr val="231F20"/>
                </a:solidFill>
                <a:latin typeface="Calibri"/>
                <a:cs typeface="Calibri"/>
              </a:rPr>
              <a:t>i</a:t>
            </a:r>
            <a:r>
              <a:rPr sz="1325" b="1" i="1" spc="-4" dirty="0">
                <a:solidFill>
                  <a:srgbClr val="231F20"/>
                </a:solidFill>
                <a:latin typeface="Calibri"/>
                <a:cs typeface="Calibri"/>
              </a:rPr>
              <a:t>fi</a:t>
            </a:r>
            <a:r>
              <a:rPr sz="1325" b="1" i="1" spc="-34" dirty="0">
                <a:solidFill>
                  <a:srgbClr val="231F20"/>
                </a:solidFill>
                <a:latin typeface="Times New Roman"/>
                <a:cs typeface="Times New Roman"/>
              </a:rPr>
              <a:t> </a:t>
            </a:r>
            <a:r>
              <a:rPr sz="1325" b="1" i="1" spc="-17" dirty="0">
                <a:solidFill>
                  <a:srgbClr val="231F20"/>
                </a:solidFill>
                <a:latin typeface="Calibri"/>
                <a:cs typeface="Calibri"/>
              </a:rPr>
              <a:t>S</a:t>
            </a:r>
            <a:r>
              <a:rPr sz="1325" b="1" i="1" spc="-9" dirty="0">
                <a:solidFill>
                  <a:srgbClr val="231F20"/>
                </a:solidFill>
                <a:latin typeface="Calibri"/>
                <a:cs typeface="Calibri"/>
              </a:rPr>
              <a:t>le</a:t>
            </a:r>
            <a:r>
              <a:rPr sz="1325" b="1" i="1" spc="-21" dirty="0">
                <a:solidFill>
                  <a:srgbClr val="231F20"/>
                </a:solidFill>
                <a:latin typeface="Calibri"/>
                <a:cs typeface="Calibri"/>
              </a:rPr>
              <a:t>e</a:t>
            </a:r>
            <a:r>
              <a:rPr sz="1325" b="1" i="1" spc="-9" dirty="0">
                <a:solidFill>
                  <a:srgbClr val="231F20"/>
                </a:solidFill>
                <a:latin typeface="Calibri"/>
                <a:cs typeface="Calibri"/>
              </a:rPr>
              <a:t>p</a:t>
            </a:r>
            <a:r>
              <a:rPr sz="1325" b="1" i="1" spc="-26" dirty="0">
                <a:solidFill>
                  <a:srgbClr val="231F20"/>
                </a:solidFill>
                <a:latin typeface="Times New Roman"/>
                <a:cs typeface="Times New Roman"/>
              </a:rPr>
              <a:t> </a:t>
            </a:r>
            <a:r>
              <a:rPr sz="1325" b="1" i="1" spc="-9" dirty="0">
                <a:solidFill>
                  <a:srgbClr val="231F20"/>
                </a:solidFill>
                <a:latin typeface="Calibri"/>
                <a:cs typeface="Calibri"/>
              </a:rPr>
              <a:t>Mode</a:t>
            </a:r>
            <a:r>
              <a:rPr sz="1325" b="1" i="1" spc="-51" dirty="0">
                <a:solidFill>
                  <a:srgbClr val="231F20"/>
                </a:solidFill>
                <a:latin typeface="Times New Roman"/>
                <a:cs typeface="Times New Roman"/>
              </a:rPr>
              <a:t> </a:t>
            </a:r>
            <a:r>
              <a:rPr sz="1325" b="1" i="1" spc="-13" dirty="0">
                <a:solidFill>
                  <a:srgbClr val="231F20"/>
                </a:solidFill>
                <a:latin typeface="Calibri"/>
                <a:cs typeface="Calibri"/>
              </a:rPr>
              <a:t>(</a:t>
            </a:r>
            <a:r>
              <a:rPr sz="1325" b="1" i="1" spc="-9" dirty="0">
                <a:solidFill>
                  <a:srgbClr val="231F20"/>
                </a:solidFill>
                <a:latin typeface="Calibri"/>
                <a:cs typeface="Calibri"/>
              </a:rPr>
              <a:t>a</a:t>
            </a:r>
            <a:r>
              <a:rPr sz="1325" b="1" i="1" spc="-4" dirty="0">
                <a:solidFill>
                  <a:srgbClr val="231F20"/>
                </a:solidFill>
                <a:latin typeface="Calibri"/>
                <a:cs typeface="Calibri"/>
              </a:rPr>
              <a:t>n</a:t>
            </a:r>
            <a:r>
              <a:rPr sz="1325" b="1" i="1" spc="-9" dirty="0">
                <a:solidFill>
                  <a:srgbClr val="231F20"/>
                </a:solidFill>
                <a:latin typeface="Calibri"/>
                <a:cs typeface="Calibri"/>
              </a:rPr>
              <a:t>d</a:t>
            </a:r>
            <a:r>
              <a:rPr sz="1325" b="1" i="1" spc="-47" dirty="0">
                <a:solidFill>
                  <a:srgbClr val="231F20"/>
                </a:solidFill>
                <a:latin typeface="Times New Roman"/>
                <a:cs typeface="Times New Roman"/>
              </a:rPr>
              <a:t> </a:t>
            </a:r>
            <a:r>
              <a:rPr sz="1325" b="1" i="1" spc="-13" dirty="0">
                <a:solidFill>
                  <a:srgbClr val="231F20"/>
                </a:solidFill>
                <a:latin typeface="Calibri"/>
                <a:cs typeface="Calibri"/>
              </a:rPr>
              <a:t>wi</a:t>
            </a:r>
            <a:r>
              <a:rPr sz="1325" b="1" i="1" spc="-4" dirty="0">
                <a:solidFill>
                  <a:srgbClr val="231F20"/>
                </a:solidFill>
                <a:latin typeface="Calibri"/>
                <a:cs typeface="Calibri"/>
              </a:rPr>
              <a:t>f</a:t>
            </a:r>
            <a:r>
              <a:rPr sz="1325" b="1" i="1" spc="-9" dirty="0">
                <a:solidFill>
                  <a:srgbClr val="231F20"/>
                </a:solidFill>
                <a:latin typeface="Calibri"/>
                <a:cs typeface="Calibri"/>
              </a:rPr>
              <a:t>i_p</a:t>
            </a:r>
            <a:r>
              <a:rPr sz="1325" b="1" i="1" spc="-4" dirty="0">
                <a:solidFill>
                  <a:srgbClr val="231F20"/>
                </a:solidFill>
                <a:latin typeface="Calibri"/>
                <a:cs typeface="Calibri"/>
              </a:rPr>
              <a:t>o</a:t>
            </a:r>
            <a:r>
              <a:rPr sz="1325" b="1" i="1" spc="-17" dirty="0">
                <a:solidFill>
                  <a:srgbClr val="231F20"/>
                </a:solidFill>
                <a:latin typeface="Calibri"/>
                <a:cs typeface="Calibri"/>
              </a:rPr>
              <a:t>we</a:t>
            </a:r>
            <a:r>
              <a:rPr sz="1325" b="1" i="1" spc="-9" dirty="0">
                <a:solidFill>
                  <a:srgbClr val="231F20"/>
                </a:solidFill>
                <a:latin typeface="Calibri"/>
                <a:cs typeface="Calibri"/>
              </a:rPr>
              <a:t>rsav</a:t>
            </a:r>
            <a:r>
              <a:rPr sz="1325" b="1" i="1" spc="-17" dirty="0">
                <a:solidFill>
                  <a:srgbClr val="231F20"/>
                </a:solidFill>
                <a:latin typeface="Calibri"/>
                <a:cs typeface="Calibri"/>
              </a:rPr>
              <a:t>e</a:t>
            </a:r>
            <a:r>
              <a:rPr sz="1325" b="1" i="1" spc="-4" dirty="0">
                <a:solidFill>
                  <a:srgbClr val="231F20"/>
                </a:solidFill>
                <a:latin typeface="Calibri"/>
                <a:cs typeface="Calibri"/>
              </a:rPr>
              <a:t>,</a:t>
            </a:r>
            <a:r>
              <a:rPr sz="1325" b="1" i="1" spc="-17" dirty="0">
                <a:solidFill>
                  <a:srgbClr val="231F20"/>
                </a:solidFill>
                <a:latin typeface="Calibri"/>
                <a:cs typeface="Calibri"/>
              </a:rPr>
              <a:t>1</a:t>
            </a:r>
            <a:r>
              <a:rPr sz="1325" b="1" i="1" spc="-4" dirty="0">
                <a:solidFill>
                  <a:srgbClr val="231F20"/>
                </a:solidFill>
                <a:latin typeface="Calibri"/>
                <a:cs typeface="Calibri"/>
              </a:rPr>
              <a:t>)</a:t>
            </a:r>
            <a:r>
              <a:rPr sz="1325" b="1" i="1" spc="-4" dirty="0">
                <a:solidFill>
                  <a:srgbClr val="231F20"/>
                </a:solidFill>
                <a:latin typeface="Times New Roman"/>
                <a:cs typeface="Times New Roman"/>
              </a:rPr>
              <a:t> </a:t>
            </a:r>
            <a:r>
              <a:rPr sz="1325" b="1" i="1" spc="-21" dirty="0">
                <a:solidFill>
                  <a:srgbClr val="231F20"/>
                </a:solidFill>
                <a:latin typeface="Calibri"/>
                <a:cs typeface="Calibri"/>
              </a:rPr>
              <a:t>c</a:t>
            </a:r>
            <a:r>
              <a:rPr sz="1325" b="1" i="1" spc="-9" dirty="0">
                <a:solidFill>
                  <a:srgbClr val="231F20"/>
                </a:solidFill>
                <a:latin typeface="Calibri"/>
                <a:cs typeface="Calibri"/>
              </a:rPr>
              <a:t>an</a:t>
            </a:r>
            <a:r>
              <a:rPr sz="1325" b="1" i="1" spc="-47" dirty="0">
                <a:solidFill>
                  <a:srgbClr val="231F20"/>
                </a:solidFill>
                <a:latin typeface="Times New Roman"/>
                <a:cs typeface="Times New Roman"/>
              </a:rPr>
              <a:t> </a:t>
            </a:r>
            <a:r>
              <a:rPr sz="1325" b="1" i="1" spc="-9" dirty="0">
                <a:solidFill>
                  <a:srgbClr val="231F20"/>
                </a:solidFill>
                <a:latin typeface="Calibri"/>
                <a:cs typeface="Calibri"/>
              </a:rPr>
              <a:t>a</a:t>
            </a:r>
            <a:r>
              <a:rPr sz="1325" b="1" i="1" dirty="0">
                <a:solidFill>
                  <a:srgbClr val="231F20"/>
                </a:solidFill>
                <a:latin typeface="Calibri"/>
                <a:cs typeface="Calibri"/>
              </a:rPr>
              <a:t>l</a:t>
            </a:r>
            <a:r>
              <a:rPr sz="1325" b="1" i="1" spc="-13" dirty="0">
                <a:solidFill>
                  <a:srgbClr val="231F20"/>
                </a:solidFill>
                <a:latin typeface="Calibri"/>
                <a:cs typeface="Calibri"/>
              </a:rPr>
              <a:t>s</a:t>
            </a:r>
            <a:r>
              <a:rPr sz="1325" b="1" i="1" spc="-9" dirty="0">
                <a:solidFill>
                  <a:srgbClr val="231F20"/>
                </a:solidFill>
                <a:latin typeface="Calibri"/>
                <a:cs typeface="Calibri"/>
              </a:rPr>
              <a:t>o</a:t>
            </a:r>
            <a:r>
              <a:rPr sz="1325" b="1" i="1" spc="-47" dirty="0">
                <a:solidFill>
                  <a:srgbClr val="231F20"/>
                </a:solidFill>
                <a:latin typeface="Times New Roman"/>
                <a:cs typeface="Times New Roman"/>
              </a:rPr>
              <a:t> </a:t>
            </a:r>
            <a:r>
              <a:rPr sz="1325" b="1" i="1" spc="-9" dirty="0">
                <a:solidFill>
                  <a:srgbClr val="231F20"/>
                </a:solidFill>
                <a:latin typeface="Calibri"/>
                <a:cs typeface="Calibri"/>
              </a:rPr>
              <a:t>be</a:t>
            </a:r>
            <a:r>
              <a:rPr sz="1325" b="1" i="1" spc="-43" dirty="0">
                <a:solidFill>
                  <a:srgbClr val="231F20"/>
                </a:solidFill>
                <a:latin typeface="Times New Roman"/>
                <a:cs typeface="Times New Roman"/>
              </a:rPr>
              <a:t> </a:t>
            </a:r>
            <a:r>
              <a:rPr sz="1325" b="1" i="1" spc="-9" dirty="0">
                <a:solidFill>
                  <a:srgbClr val="231F20"/>
                </a:solidFill>
                <a:latin typeface="Calibri"/>
                <a:cs typeface="Calibri"/>
              </a:rPr>
              <a:t>q</a:t>
            </a:r>
            <a:r>
              <a:rPr sz="1325" b="1" i="1" spc="-4" dirty="0">
                <a:solidFill>
                  <a:srgbClr val="231F20"/>
                </a:solidFill>
                <a:latin typeface="Calibri"/>
                <a:cs typeface="Calibri"/>
              </a:rPr>
              <a:t>u</a:t>
            </a:r>
            <a:r>
              <a:rPr sz="1325" b="1" i="1" spc="-9" dirty="0">
                <a:solidFill>
                  <a:srgbClr val="231F20"/>
                </a:solidFill>
                <a:latin typeface="Calibri"/>
                <a:cs typeface="Calibri"/>
              </a:rPr>
              <a:t>ickly</a:t>
            </a:r>
            <a:r>
              <a:rPr sz="1325" b="1" i="1" spc="-51" dirty="0">
                <a:solidFill>
                  <a:srgbClr val="231F20"/>
                </a:solidFill>
                <a:latin typeface="Times New Roman"/>
                <a:cs typeface="Times New Roman"/>
              </a:rPr>
              <a:t> </a:t>
            </a:r>
            <a:r>
              <a:rPr sz="1325" b="1" i="1" spc="-17" dirty="0">
                <a:solidFill>
                  <a:srgbClr val="231F20"/>
                </a:solidFill>
                <a:latin typeface="Calibri"/>
                <a:cs typeface="Calibri"/>
              </a:rPr>
              <a:t>e</a:t>
            </a:r>
            <a:r>
              <a:rPr sz="1325" b="1" i="1" spc="-13" dirty="0">
                <a:solidFill>
                  <a:srgbClr val="231F20"/>
                </a:solidFill>
                <a:latin typeface="Calibri"/>
                <a:cs typeface="Calibri"/>
              </a:rPr>
              <a:t>n</a:t>
            </a:r>
            <a:r>
              <a:rPr sz="1325" b="1" i="1" spc="-4" dirty="0">
                <a:solidFill>
                  <a:srgbClr val="231F20"/>
                </a:solidFill>
                <a:latin typeface="Calibri"/>
                <a:cs typeface="Calibri"/>
              </a:rPr>
              <a:t>a</a:t>
            </a:r>
            <a:r>
              <a:rPr sz="1325" b="1" i="1" spc="-9" dirty="0">
                <a:solidFill>
                  <a:srgbClr val="231F20"/>
                </a:solidFill>
                <a:latin typeface="Calibri"/>
                <a:cs typeface="Calibri"/>
              </a:rPr>
              <a:t>b</a:t>
            </a:r>
            <a:r>
              <a:rPr sz="1325" b="1" i="1" dirty="0">
                <a:solidFill>
                  <a:srgbClr val="231F20"/>
                </a:solidFill>
                <a:latin typeface="Calibri"/>
                <a:cs typeface="Calibri"/>
              </a:rPr>
              <a:t>l</a:t>
            </a:r>
            <a:r>
              <a:rPr sz="1325" b="1" i="1" spc="-17" dirty="0">
                <a:solidFill>
                  <a:srgbClr val="231F20"/>
                </a:solidFill>
                <a:latin typeface="Calibri"/>
                <a:cs typeface="Calibri"/>
              </a:rPr>
              <a:t>e</a:t>
            </a:r>
            <a:r>
              <a:rPr sz="1325" b="1" i="1" spc="-9" dirty="0">
                <a:solidFill>
                  <a:srgbClr val="231F20"/>
                </a:solidFill>
                <a:latin typeface="Calibri"/>
                <a:cs typeface="Calibri"/>
              </a:rPr>
              <a:t>d</a:t>
            </a:r>
            <a:r>
              <a:rPr sz="1325" b="1" i="1" spc="-47" dirty="0">
                <a:solidFill>
                  <a:srgbClr val="231F20"/>
                </a:solidFill>
                <a:latin typeface="Times New Roman"/>
                <a:cs typeface="Times New Roman"/>
              </a:rPr>
              <a:t> </a:t>
            </a:r>
            <a:r>
              <a:rPr sz="1325" b="1" i="1" spc="-13" dirty="0">
                <a:solidFill>
                  <a:srgbClr val="231F20"/>
                </a:solidFill>
                <a:latin typeface="Calibri"/>
                <a:cs typeface="Calibri"/>
              </a:rPr>
              <a:t>us</a:t>
            </a:r>
            <a:r>
              <a:rPr sz="1325" b="1" i="1" dirty="0">
                <a:solidFill>
                  <a:srgbClr val="231F20"/>
                </a:solidFill>
                <a:latin typeface="Calibri"/>
                <a:cs typeface="Calibri"/>
              </a:rPr>
              <a:t>i</a:t>
            </a:r>
            <a:r>
              <a:rPr sz="1325" b="1" i="1" spc="-13" dirty="0">
                <a:solidFill>
                  <a:srgbClr val="231F20"/>
                </a:solidFill>
                <a:latin typeface="Calibri"/>
                <a:cs typeface="Calibri"/>
              </a:rPr>
              <a:t>n</a:t>
            </a:r>
            <a:r>
              <a:rPr sz="1325" b="1" i="1" spc="-9" dirty="0">
                <a:solidFill>
                  <a:srgbClr val="231F20"/>
                </a:solidFill>
                <a:latin typeface="Calibri"/>
                <a:cs typeface="Calibri"/>
              </a:rPr>
              <a:t>g</a:t>
            </a:r>
            <a:r>
              <a:rPr sz="1325" b="1" i="1" spc="-56" dirty="0">
                <a:solidFill>
                  <a:srgbClr val="231F20"/>
                </a:solidFill>
                <a:latin typeface="Times New Roman"/>
                <a:cs typeface="Times New Roman"/>
              </a:rPr>
              <a:t> </a:t>
            </a:r>
            <a:r>
              <a:rPr sz="1325" b="1" i="1" spc="-9" dirty="0">
                <a:solidFill>
                  <a:srgbClr val="231F20"/>
                </a:solidFill>
                <a:latin typeface="Calibri"/>
                <a:cs typeface="Calibri"/>
              </a:rPr>
              <a:t>t</a:t>
            </a:r>
            <a:r>
              <a:rPr sz="1325" b="1" i="1" spc="-13" dirty="0">
                <a:solidFill>
                  <a:srgbClr val="231F20"/>
                </a:solidFill>
                <a:latin typeface="Calibri"/>
                <a:cs typeface="Calibri"/>
              </a:rPr>
              <a:t>h</a:t>
            </a:r>
            <a:r>
              <a:rPr sz="1325" b="1" i="1" spc="-9" dirty="0">
                <a:solidFill>
                  <a:srgbClr val="231F20"/>
                </a:solidFill>
                <a:latin typeface="Calibri"/>
                <a:cs typeface="Calibri"/>
              </a:rPr>
              <a:t>e</a:t>
            </a:r>
            <a:r>
              <a:rPr sz="1325" b="1" i="1" spc="-43" dirty="0">
                <a:solidFill>
                  <a:srgbClr val="231F20"/>
                </a:solidFill>
                <a:latin typeface="Times New Roman"/>
                <a:cs typeface="Times New Roman"/>
              </a:rPr>
              <a:t> </a:t>
            </a:r>
            <a:r>
              <a:rPr sz="1325" b="1" i="1" spc="-21" dirty="0">
                <a:solidFill>
                  <a:srgbClr val="231F20"/>
                </a:solidFill>
                <a:latin typeface="Calibri"/>
                <a:cs typeface="Calibri"/>
              </a:rPr>
              <a:t>c</a:t>
            </a:r>
            <a:r>
              <a:rPr sz="1325" b="1" i="1" spc="-17" dirty="0">
                <a:solidFill>
                  <a:srgbClr val="231F20"/>
                </a:solidFill>
                <a:latin typeface="Calibri"/>
                <a:cs typeface="Calibri"/>
              </a:rPr>
              <a:t>omm</a:t>
            </a:r>
            <a:r>
              <a:rPr sz="1325" b="1" i="1" spc="-4" dirty="0">
                <a:solidFill>
                  <a:srgbClr val="231F20"/>
                </a:solidFill>
                <a:latin typeface="Calibri"/>
                <a:cs typeface="Calibri"/>
              </a:rPr>
              <a:t>a</a:t>
            </a:r>
            <a:r>
              <a:rPr sz="1325" b="1" i="1" spc="-13" dirty="0">
                <a:solidFill>
                  <a:srgbClr val="231F20"/>
                </a:solidFill>
                <a:latin typeface="Calibri"/>
                <a:cs typeface="Calibri"/>
              </a:rPr>
              <a:t>n</a:t>
            </a:r>
            <a:r>
              <a:rPr sz="1325" b="1" i="1" spc="-4" dirty="0">
                <a:solidFill>
                  <a:srgbClr val="231F20"/>
                </a:solidFill>
                <a:latin typeface="Calibri"/>
                <a:cs typeface="Calibri"/>
              </a:rPr>
              <a:t>d:</a:t>
            </a:r>
            <a:r>
              <a:rPr sz="1325" b="1" i="1" spc="-4" dirty="0">
                <a:solidFill>
                  <a:srgbClr val="231F20"/>
                </a:solidFill>
                <a:latin typeface="Times New Roman"/>
                <a:cs typeface="Times New Roman"/>
              </a:rPr>
              <a:t> </a:t>
            </a:r>
            <a:r>
              <a:rPr sz="1325" b="1" i="1" spc="-111" dirty="0">
                <a:solidFill>
                  <a:srgbClr val="231F20"/>
                </a:solidFill>
                <a:latin typeface="Calibri"/>
                <a:cs typeface="Calibri"/>
              </a:rPr>
              <a:t>A</a:t>
            </a:r>
            <a:r>
              <a:rPr sz="1325" b="1" i="1" spc="-13" dirty="0">
                <a:solidFill>
                  <a:srgbClr val="231F20"/>
                </a:solidFill>
                <a:latin typeface="Calibri"/>
                <a:cs typeface="Calibri"/>
              </a:rPr>
              <a:t>T+C</a:t>
            </a:r>
            <a:r>
              <a:rPr sz="1325" b="1" i="1" spc="-9" dirty="0">
                <a:solidFill>
                  <a:srgbClr val="231F20"/>
                </a:solidFill>
                <a:latin typeface="Calibri"/>
                <a:cs typeface="Calibri"/>
              </a:rPr>
              <a:t>F</a:t>
            </a:r>
            <a:r>
              <a:rPr sz="1325" b="1" i="1" spc="-13" dirty="0">
                <a:solidFill>
                  <a:srgbClr val="231F20"/>
                </a:solidFill>
                <a:latin typeface="Calibri"/>
                <a:cs typeface="Calibri"/>
              </a:rPr>
              <a:t>UN=3</a:t>
            </a:r>
            <a:endParaRPr sz="1325">
              <a:latin typeface="Calibri"/>
              <a:cs typeface="Calibri"/>
            </a:endParaRPr>
          </a:p>
        </p:txBody>
      </p:sp>
    </p:spTree>
    <p:extLst>
      <p:ext uri="{BB962C8B-B14F-4D97-AF65-F5344CB8AC3E}">
        <p14:creationId xmlns:p14="http://schemas.microsoft.com/office/powerpoint/2010/main" val="4004188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025047" y="3496248"/>
            <a:ext cx="3855249" cy="3163476"/>
          </a:xfrm>
          <a:custGeom>
            <a:avLst/>
            <a:gdLst/>
            <a:ahLst/>
            <a:cxnLst/>
            <a:rect l="l" t="t" r="r" b="b"/>
            <a:pathLst>
              <a:path w="4508500" h="3699509">
                <a:moveTo>
                  <a:pt x="0" y="3699083"/>
                </a:moveTo>
                <a:lnTo>
                  <a:pt x="4508418" y="3699083"/>
                </a:lnTo>
                <a:lnTo>
                  <a:pt x="4508418" y="0"/>
                </a:lnTo>
                <a:lnTo>
                  <a:pt x="0" y="0"/>
                </a:lnTo>
                <a:lnTo>
                  <a:pt x="0" y="3699083"/>
                </a:lnTo>
                <a:close/>
              </a:path>
            </a:pathLst>
          </a:custGeom>
          <a:solidFill>
            <a:srgbClr val="E3E6EA"/>
          </a:solidFill>
        </p:spPr>
        <p:txBody>
          <a:bodyPr wrap="square" lIns="0" tIns="0" rIns="0" bIns="0" rtlCol="0"/>
          <a:lstStyle/>
          <a:p>
            <a:endParaRPr sz="1539"/>
          </a:p>
        </p:txBody>
      </p:sp>
      <p:sp>
        <p:nvSpPr>
          <p:cNvPr id="3" name="object 3"/>
          <p:cNvSpPr txBox="1">
            <a:spLocks noGrp="1"/>
          </p:cNvSpPr>
          <p:nvPr>
            <p:ph type="title"/>
          </p:nvPr>
        </p:nvSpPr>
        <p:spPr>
          <a:xfrm>
            <a:off x="740374" y="615602"/>
            <a:ext cx="9089425" cy="421013"/>
          </a:xfrm>
          <a:prstGeom prst="rect">
            <a:avLst/>
          </a:prstGeom>
        </p:spPr>
        <p:txBody>
          <a:bodyPr vert="horz" wrap="square" lIns="0" tIns="0" rIns="0" bIns="0" rtlCol="0">
            <a:spAutoFit/>
          </a:bodyPr>
          <a:lstStyle/>
          <a:p>
            <a:pPr marL="1200548"/>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9" dirty="0"/>
              <a:t>L</a:t>
            </a:r>
            <a:r>
              <a:rPr spc="17" dirty="0"/>
              <a:t>ow</a:t>
            </a:r>
            <a:r>
              <a:rPr spc="86" dirty="0">
                <a:latin typeface="Times New Roman"/>
                <a:cs typeface="Times New Roman"/>
              </a:rPr>
              <a:t> </a:t>
            </a:r>
            <a:r>
              <a:rPr spc="9" dirty="0"/>
              <a:t>p</a:t>
            </a:r>
            <a:r>
              <a:rPr spc="17" dirty="0"/>
              <a:t>o</a:t>
            </a:r>
            <a:r>
              <a:rPr spc="9" dirty="0"/>
              <a:t>wer</a:t>
            </a:r>
            <a:r>
              <a:rPr spc="97" dirty="0">
                <a:latin typeface="Times New Roman"/>
                <a:cs typeface="Times New Roman"/>
              </a:rPr>
              <a:t> </a:t>
            </a:r>
            <a:r>
              <a:rPr spc="17" dirty="0"/>
              <a:t>mod</a:t>
            </a:r>
            <a:r>
              <a:rPr spc="9" dirty="0"/>
              <a:t>e</a:t>
            </a:r>
            <a:r>
              <a:rPr spc="13" dirty="0"/>
              <a:t>s</a:t>
            </a:r>
            <a:r>
              <a:rPr spc="120" dirty="0">
                <a:latin typeface="Times New Roman"/>
                <a:cs typeface="Times New Roman"/>
              </a:rPr>
              <a:t> </a:t>
            </a:r>
            <a:r>
              <a:rPr spc="13" dirty="0"/>
              <a:t>–</a:t>
            </a:r>
            <a:r>
              <a:rPr spc="90" dirty="0">
                <a:latin typeface="Times New Roman"/>
                <a:cs typeface="Times New Roman"/>
              </a:rPr>
              <a:t> </a:t>
            </a:r>
            <a:r>
              <a:rPr spc="13" dirty="0"/>
              <a:t>Sleep</a:t>
            </a:r>
            <a:r>
              <a:rPr spc="94" dirty="0">
                <a:latin typeface="Times New Roman"/>
                <a:cs typeface="Times New Roman"/>
              </a:rPr>
              <a:t> </a:t>
            </a:r>
            <a:r>
              <a:rPr spc="17" dirty="0"/>
              <a:t>Mod</a:t>
            </a:r>
            <a:r>
              <a:rPr spc="13" dirty="0"/>
              <a:t>e</a:t>
            </a:r>
          </a:p>
        </p:txBody>
      </p:sp>
      <p:sp>
        <p:nvSpPr>
          <p:cNvPr id="4" name="object 4"/>
          <p:cNvSpPr txBox="1"/>
          <p:nvPr/>
        </p:nvSpPr>
        <p:spPr>
          <a:xfrm>
            <a:off x="771343" y="1396173"/>
            <a:ext cx="6893837" cy="1807418"/>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latin typeface="Arial"/>
              <a:cs typeface="Arial"/>
            </a:endParaRPr>
          </a:p>
          <a:p>
            <a:pPr marL="513667" lvl="1" indent="-168326">
              <a:spcBef>
                <a:spcPts val="594"/>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latin typeface="Arial"/>
              <a:cs typeface="Arial"/>
            </a:endParaRPr>
          </a:p>
          <a:p>
            <a:pPr marL="513667" lvl="1" indent="-168326">
              <a:spcBef>
                <a:spcPts val="577"/>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latin typeface="Arial"/>
              <a:cs typeface="Arial"/>
            </a:endParaRPr>
          </a:p>
          <a:p>
            <a:pPr lvl="1">
              <a:lnSpc>
                <a:spcPct val="100000"/>
              </a:lnSpc>
              <a:buClr>
                <a:srgbClr val="192450"/>
              </a:buClr>
              <a:buFont typeface="Arial"/>
              <a:buChar char="•"/>
            </a:pPr>
            <a:endParaRPr sz="1454">
              <a:latin typeface="Times New Roman"/>
              <a:cs typeface="Times New Roman"/>
            </a:endParaRPr>
          </a:p>
          <a:p>
            <a:pPr lvl="1">
              <a:lnSpc>
                <a:spcPct val="100000"/>
              </a:lnSpc>
              <a:buClr>
                <a:srgbClr val="192450"/>
              </a:buClr>
              <a:buFont typeface="Arial"/>
              <a:buChar char="•"/>
            </a:pPr>
            <a:endParaRPr sz="1454">
              <a:latin typeface="Times New Roman"/>
              <a:cs typeface="Times New Roman"/>
            </a:endParaRPr>
          </a:p>
          <a:p>
            <a:pPr marL="178643" indent="-167783">
              <a:spcBef>
                <a:spcPts val="1283"/>
              </a:spcBef>
              <a:buClr>
                <a:srgbClr val="37A9DB"/>
              </a:buClr>
              <a:buFont typeface="Arial"/>
              <a:buChar char="•"/>
              <a:tabLst>
                <a:tab pos="179186" algn="l"/>
              </a:tabLst>
            </a:pP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WIND:69</a:t>
            </a:r>
            <a:r>
              <a:rPr sz="1881" spc="21" dirty="0">
                <a:solidFill>
                  <a:srgbClr val="192450"/>
                </a:solidFill>
                <a:latin typeface="Times New Roman"/>
                <a:cs typeface="Times New Roman"/>
              </a:rPr>
              <a:t> </a:t>
            </a:r>
            <a:r>
              <a:rPr sz="1881" dirty="0">
                <a:solidFill>
                  <a:srgbClr val="192450"/>
                </a:solidFill>
                <a:latin typeface="Arial"/>
                <a:cs typeface="Arial"/>
              </a:rPr>
              <a:t>mess</a:t>
            </a:r>
            <a:r>
              <a:rPr sz="1881" spc="-4" dirty="0">
                <a:solidFill>
                  <a:srgbClr val="192450"/>
                </a:solidFill>
                <a:latin typeface="Arial"/>
                <a:cs typeface="Arial"/>
              </a:rPr>
              <a:t>ag</a:t>
            </a:r>
            <a:r>
              <a:rPr sz="1881" dirty="0">
                <a:solidFill>
                  <a:srgbClr val="192450"/>
                </a:solidFill>
                <a:latin typeface="Arial"/>
                <a:cs typeface="Arial"/>
              </a:rPr>
              <a:t>e</a:t>
            </a:r>
            <a:r>
              <a:rPr sz="1881" spc="17" dirty="0">
                <a:solidFill>
                  <a:srgbClr val="192450"/>
                </a:solidFill>
                <a:latin typeface="Times New Roman"/>
                <a:cs typeface="Times New Roman"/>
              </a:rPr>
              <a:t> </a:t>
            </a:r>
            <a:r>
              <a:rPr sz="1881" dirty="0">
                <a:solidFill>
                  <a:srgbClr val="192450"/>
                </a:solidFill>
                <a:latin typeface="Arial"/>
                <a:cs typeface="Arial"/>
              </a:rPr>
              <a:t>related</a:t>
            </a:r>
            <a:r>
              <a:rPr sz="1881" spc="21"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spc="-9" dirty="0">
                <a:solidFill>
                  <a:srgbClr val="192450"/>
                </a:solidFill>
                <a:latin typeface="Arial"/>
                <a:cs typeface="Arial"/>
              </a:rPr>
              <a:t>S</a:t>
            </a:r>
            <a:r>
              <a:rPr sz="1881" spc="-4" dirty="0">
                <a:solidFill>
                  <a:srgbClr val="192450"/>
                </a:solidFill>
                <a:latin typeface="Arial"/>
                <a:cs typeface="Arial"/>
              </a:rPr>
              <a:t>lee</a:t>
            </a:r>
            <a:r>
              <a:rPr sz="1881" dirty="0">
                <a:solidFill>
                  <a:srgbClr val="192450"/>
                </a:solidFill>
                <a:latin typeface="Arial"/>
                <a:cs typeface="Arial"/>
              </a:rPr>
              <a:t>p</a:t>
            </a:r>
            <a:r>
              <a:rPr sz="1881" spc="56" dirty="0">
                <a:solidFill>
                  <a:srgbClr val="192450"/>
                </a:solidFill>
                <a:latin typeface="Times New Roman"/>
                <a:cs typeface="Times New Roman"/>
              </a:rPr>
              <a:t> </a:t>
            </a:r>
            <a:r>
              <a:rPr sz="1881" spc="-13" dirty="0">
                <a:solidFill>
                  <a:srgbClr val="192450"/>
                </a:solidFill>
                <a:latin typeface="Arial"/>
                <a:cs typeface="Arial"/>
              </a:rPr>
              <a:t>M</a:t>
            </a:r>
            <a:r>
              <a:rPr sz="1881" spc="-4" dirty="0">
                <a:solidFill>
                  <a:srgbClr val="192450"/>
                </a:solidFill>
                <a:latin typeface="Arial"/>
                <a:cs typeface="Arial"/>
              </a:rPr>
              <a:t>od</a:t>
            </a:r>
            <a:r>
              <a:rPr sz="1881" dirty="0">
                <a:solidFill>
                  <a:srgbClr val="192450"/>
                </a:solidFill>
                <a:latin typeface="Arial"/>
                <a:cs typeface="Arial"/>
              </a:rPr>
              <a:t>e</a:t>
            </a:r>
            <a:r>
              <a:rPr sz="1881" spc="26"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56"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56" dirty="0">
                <a:solidFill>
                  <a:srgbClr val="192450"/>
                </a:solidFill>
                <a:latin typeface="Times New Roman"/>
                <a:cs typeface="Times New Roman"/>
              </a:rPr>
              <a:t> </a:t>
            </a:r>
            <a:r>
              <a:rPr sz="1881" spc="-4" dirty="0">
                <a:solidFill>
                  <a:srgbClr val="192450"/>
                </a:solidFill>
                <a:latin typeface="Arial"/>
                <a:cs typeface="Arial"/>
              </a:rPr>
              <a:t>d</a:t>
            </a:r>
            <a:r>
              <a:rPr sz="1881" spc="-9" dirty="0">
                <a:solidFill>
                  <a:srgbClr val="192450"/>
                </a:solidFill>
                <a:latin typeface="Arial"/>
                <a:cs typeface="Arial"/>
              </a:rPr>
              <a:t>i</a:t>
            </a:r>
            <a:r>
              <a:rPr sz="1881" dirty="0">
                <a:solidFill>
                  <a:srgbClr val="192450"/>
                </a:solidFill>
                <a:latin typeface="Arial"/>
                <a:cs typeface="Arial"/>
              </a:rPr>
              <a:t>splayed</a:t>
            </a:r>
            <a:endParaRPr sz="1881">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8</a:t>
            </a:r>
            <a:endParaRPr sz="1112">
              <a:latin typeface="Arial"/>
              <a:cs typeface="Arial"/>
            </a:endParaRPr>
          </a:p>
        </p:txBody>
      </p:sp>
      <p:sp>
        <p:nvSpPr>
          <p:cNvPr id="6" name="object 6"/>
          <p:cNvSpPr/>
          <p:nvPr/>
        </p:nvSpPr>
        <p:spPr>
          <a:xfrm>
            <a:off x="5204521" y="4028946"/>
            <a:ext cx="3459408" cy="2522745"/>
          </a:xfrm>
          <a:custGeom>
            <a:avLst/>
            <a:gdLst/>
            <a:ahLst/>
            <a:cxnLst/>
            <a:rect l="l" t="t" r="r" b="b"/>
            <a:pathLst>
              <a:path w="4045584" h="2950209">
                <a:moveTo>
                  <a:pt x="0" y="2950189"/>
                </a:moveTo>
                <a:lnTo>
                  <a:pt x="4044970" y="2950189"/>
                </a:lnTo>
                <a:lnTo>
                  <a:pt x="4044970" y="0"/>
                </a:lnTo>
                <a:lnTo>
                  <a:pt x="0" y="0"/>
                </a:lnTo>
                <a:lnTo>
                  <a:pt x="0" y="2950189"/>
                </a:lnTo>
                <a:close/>
              </a:path>
            </a:pathLst>
          </a:custGeom>
          <a:ln w="10074">
            <a:solidFill>
              <a:srgbClr val="231F20"/>
            </a:solidFill>
          </a:ln>
        </p:spPr>
        <p:txBody>
          <a:bodyPr wrap="square" lIns="0" tIns="0" rIns="0" bIns="0" rtlCol="0"/>
          <a:lstStyle/>
          <a:p>
            <a:endParaRPr sz="1539"/>
          </a:p>
        </p:txBody>
      </p:sp>
      <p:sp>
        <p:nvSpPr>
          <p:cNvPr id="7" name="object 7"/>
          <p:cNvSpPr txBox="1"/>
          <p:nvPr/>
        </p:nvSpPr>
        <p:spPr>
          <a:xfrm>
            <a:off x="5280066" y="4089288"/>
            <a:ext cx="3221034" cy="2395912"/>
          </a:xfrm>
          <a:prstGeom prst="rect">
            <a:avLst/>
          </a:prstGeom>
        </p:spPr>
        <p:txBody>
          <a:bodyPr vert="horz" wrap="square" lIns="0" tIns="0" rIns="0" bIns="0" rtlCol="0">
            <a:spAutoFit/>
          </a:bodyPr>
          <a:lstStyle/>
          <a:p>
            <a:pPr marL="10860"/>
            <a:r>
              <a:rPr sz="1112" b="1" spc="4" dirty="0">
                <a:solidFill>
                  <a:srgbClr val="231F20"/>
                </a:solidFill>
                <a:latin typeface="Calibri"/>
                <a:cs typeface="Calibri"/>
              </a:rPr>
              <a:t>+</a:t>
            </a:r>
            <a:r>
              <a:rPr sz="1112" b="1" spc="13" dirty="0">
                <a:solidFill>
                  <a:srgbClr val="231F20"/>
                </a:solidFill>
                <a:latin typeface="Calibri"/>
                <a:cs typeface="Calibri"/>
              </a:rPr>
              <a:t>W</a:t>
            </a:r>
            <a:r>
              <a:rPr sz="1112" b="1" spc="4" dirty="0">
                <a:solidFill>
                  <a:srgbClr val="231F20"/>
                </a:solidFill>
                <a:latin typeface="Calibri"/>
                <a:cs typeface="Calibri"/>
              </a:rPr>
              <a:t>IND:1:</a:t>
            </a:r>
            <a:r>
              <a:rPr sz="1112" b="1" spc="-21" dirty="0">
                <a:solidFill>
                  <a:srgbClr val="231F20"/>
                </a:solidFill>
                <a:latin typeface="Calibri"/>
                <a:cs typeface="Calibri"/>
              </a:rPr>
              <a:t>P</a:t>
            </a:r>
            <a:r>
              <a:rPr sz="1112" b="1" spc="4" dirty="0">
                <a:solidFill>
                  <a:srgbClr val="231F20"/>
                </a:solidFill>
                <a:latin typeface="Calibri"/>
                <a:cs typeface="Calibri"/>
              </a:rPr>
              <a:t>o</a:t>
            </a:r>
            <a:r>
              <a:rPr sz="1112" b="1" dirty="0">
                <a:solidFill>
                  <a:srgbClr val="231F20"/>
                </a:solidFill>
                <a:latin typeface="Calibri"/>
                <a:cs typeface="Calibri"/>
              </a:rPr>
              <a:t>we</a:t>
            </a:r>
            <a:r>
              <a:rPr sz="1112" b="1" spc="-9" dirty="0">
                <a:solidFill>
                  <a:srgbClr val="231F20"/>
                </a:solidFill>
                <a:latin typeface="Calibri"/>
                <a:cs typeface="Calibri"/>
              </a:rPr>
              <a:t>r</a:t>
            </a:r>
            <a:r>
              <a:rPr sz="1112" b="1" spc="4" dirty="0">
                <a:solidFill>
                  <a:srgbClr val="231F20"/>
                </a:solidFill>
                <a:latin typeface="Calibri"/>
                <a:cs typeface="Calibri"/>
              </a:rPr>
              <a:t>on</a:t>
            </a:r>
            <a:r>
              <a:rPr sz="1112" b="1" spc="-38" dirty="0">
                <a:solidFill>
                  <a:srgbClr val="231F20"/>
                </a:solidFill>
                <a:latin typeface="Times New Roman"/>
                <a:cs typeface="Times New Roman"/>
              </a:rPr>
              <a:t> </a:t>
            </a:r>
            <a:r>
              <a:rPr sz="1112" b="1" spc="4" dirty="0">
                <a:solidFill>
                  <a:srgbClr val="231F20"/>
                </a:solidFill>
                <a:latin typeface="Calibri"/>
                <a:cs typeface="Calibri"/>
              </a:rPr>
              <a:t>(*****</a:t>
            </a:r>
            <a:r>
              <a:rPr sz="1112" b="1" spc="17" dirty="0">
                <a:solidFill>
                  <a:srgbClr val="231F20"/>
                </a:solidFill>
                <a:latin typeface="Calibri"/>
                <a:cs typeface="Calibri"/>
              </a:rPr>
              <a:t>*</a:t>
            </a:r>
            <a:r>
              <a:rPr sz="1112" b="1" spc="4" dirty="0">
                <a:solidFill>
                  <a:srgbClr val="231F20"/>
                </a:solidFill>
                <a:latin typeface="Calibri"/>
                <a:cs typeface="Calibri"/>
              </a:rPr>
              <a:t>-*******-S</a:t>
            </a:r>
            <a:r>
              <a:rPr sz="1112" b="1" spc="-4" dirty="0">
                <a:solidFill>
                  <a:srgbClr val="231F20"/>
                </a:solidFill>
                <a:latin typeface="Calibri"/>
                <a:cs typeface="Calibri"/>
              </a:rPr>
              <a:t>P</a:t>
            </a:r>
            <a:r>
              <a:rPr sz="1112" b="1" spc="4" dirty="0">
                <a:solidFill>
                  <a:srgbClr val="231F20"/>
                </a:solidFill>
                <a:latin typeface="Calibri"/>
                <a:cs typeface="Calibri"/>
              </a:rPr>
              <a:t>WF01S)</a:t>
            </a:r>
            <a:endParaRPr sz="1112">
              <a:latin typeface="Calibri"/>
              <a:cs typeface="Calibri"/>
            </a:endParaRPr>
          </a:p>
          <a:p>
            <a:pPr marL="10860">
              <a:spcBef>
                <a:spcPts val="21"/>
              </a:spcBef>
            </a:pPr>
            <a:r>
              <a:rPr sz="1112" b="1" spc="4" dirty="0">
                <a:solidFill>
                  <a:srgbClr val="231F20"/>
                </a:solidFill>
                <a:latin typeface="Calibri"/>
                <a:cs typeface="Calibri"/>
              </a:rPr>
              <a:t>+WIND:1</a:t>
            </a:r>
            <a:r>
              <a:rPr sz="1112" b="1" spc="9" dirty="0">
                <a:solidFill>
                  <a:srgbClr val="231F20"/>
                </a:solidFill>
                <a:latin typeface="Calibri"/>
                <a:cs typeface="Calibri"/>
              </a:rPr>
              <a:t>3</a:t>
            </a:r>
            <a:r>
              <a:rPr sz="1112" b="1" dirty="0">
                <a:solidFill>
                  <a:srgbClr val="231F20"/>
                </a:solidFill>
                <a:latin typeface="Calibri"/>
                <a:cs typeface="Calibri"/>
              </a:rPr>
              <a:t>:</a:t>
            </a:r>
            <a:r>
              <a:rPr sz="1112" b="1" spc="-13" dirty="0">
                <a:solidFill>
                  <a:srgbClr val="231F20"/>
                </a:solidFill>
                <a:latin typeface="Calibri"/>
                <a:cs typeface="Calibri"/>
              </a:rPr>
              <a:t>S</a:t>
            </a:r>
            <a:r>
              <a:rPr sz="1112" b="1" spc="4" dirty="0">
                <a:solidFill>
                  <a:srgbClr val="231F20"/>
                </a:solidFill>
                <a:latin typeface="Calibri"/>
                <a:cs typeface="Calibri"/>
              </a:rPr>
              <a:t>T</a:t>
            </a:r>
            <a:r>
              <a:rPr sz="1112" b="1" spc="-38" dirty="0">
                <a:solidFill>
                  <a:srgbClr val="231F20"/>
                </a:solidFill>
                <a:latin typeface="Times New Roman"/>
                <a:cs typeface="Times New Roman"/>
              </a:rPr>
              <a:t> </a:t>
            </a:r>
            <a:r>
              <a:rPr sz="1112" b="1" spc="4" dirty="0">
                <a:solidFill>
                  <a:srgbClr val="231F20"/>
                </a:solidFill>
                <a:latin typeface="Calibri"/>
                <a:cs typeface="Calibri"/>
              </a:rPr>
              <a:t>S</a:t>
            </a:r>
            <a:r>
              <a:rPr sz="1112" b="1" spc="-4" dirty="0">
                <a:solidFill>
                  <a:srgbClr val="231F20"/>
                </a:solidFill>
                <a:latin typeface="Calibri"/>
                <a:cs typeface="Calibri"/>
              </a:rPr>
              <a:t>P</a:t>
            </a:r>
            <a:r>
              <a:rPr sz="1112" b="1" spc="4" dirty="0">
                <a:solidFill>
                  <a:srgbClr val="231F20"/>
                </a:solidFill>
                <a:latin typeface="Calibri"/>
                <a:cs typeface="Calibri"/>
              </a:rPr>
              <a:t>WF01S</a:t>
            </a:r>
            <a:r>
              <a:rPr sz="1112" b="1" spc="-30" dirty="0">
                <a:solidFill>
                  <a:srgbClr val="231F20"/>
                </a:solidFill>
                <a:latin typeface="Times New Roman"/>
                <a:cs typeface="Times New Roman"/>
              </a:rPr>
              <a:t> </a:t>
            </a:r>
            <a:r>
              <a:rPr sz="1112" b="1" spc="4" dirty="0">
                <a:solidFill>
                  <a:srgbClr val="231F20"/>
                </a:solidFill>
                <a:latin typeface="Calibri"/>
                <a:cs typeface="Calibri"/>
              </a:rPr>
              <a:t>IW</a:t>
            </a:r>
            <a:r>
              <a:rPr sz="1112" b="1" dirty="0">
                <a:solidFill>
                  <a:srgbClr val="231F20"/>
                </a:solidFill>
                <a:latin typeface="Calibri"/>
                <a:cs typeface="Calibri"/>
              </a:rPr>
              <a:t>M:</a:t>
            </a:r>
            <a:r>
              <a:rPr sz="1112" b="1" spc="-17" dirty="0">
                <a:solidFill>
                  <a:srgbClr val="231F20"/>
                </a:solidFill>
                <a:latin typeface="Times New Roman"/>
                <a:cs typeface="Times New Roman"/>
              </a:rPr>
              <a:t> </a:t>
            </a:r>
            <a:r>
              <a:rPr sz="1112" b="1" dirty="0">
                <a:solidFill>
                  <a:srgbClr val="231F20"/>
                </a:solidFill>
                <a:latin typeface="Calibri"/>
                <a:cs typeface="Calibri"/>
              </a:rPr>
              <a:t>C</a:t>
            </a:r>
            <a:r>
              <a:rPr sz="1112" b="1" spc="4" dirty="0">
                <a:solidFill>
                  <a:srgbClr val="231F20"/>
                </a:solidFill>
                <a:latin typeface="Calibri"/>
                <a:cs typeface="Calibri"/>
              </a:rPr>
              <a:t>o</a:t>
            </a:r>
            <a:r>
              <a:rPr sz="1112" b="1" spc="-4" dirty="0">
                <a:solidFill>
                  <a:srgbClr val="231F20"/>
                </a:solidFill>
                <a:latin typeface="Calibri"/>
                <a:cs typeface="Calibri"/>
              </a:rPr>
              <a:t>p</a:t>
            </a:r>
            <a:r>
              <a:rPr sz="1112" b="1" dirty="0">
                <a:solidFill>
                  <a:srgbClr val="231F20"/>
                </a:solidFill>
                <a:latin typeface="Calibri"/>
                <a:cs typeface="Calibri"/>
              </a:rPr>
              <a:t>yri</a:t>
            </a:r>
            <a:r>
              <a:rPr sz="1112" b="1" spc="-4" dirty="0">
                <a:solidFill>
                  <a:srgbClr val="231F20"/>
                </a:solidFill>
                <a:latin typeface="Calibri"/>
                <a:cs typeface="Calibri"/>
              </a:rPr>
              <a:t>gh</a:t>
            </a:r>
            <a:r>
              <a:rPr sz="1112" b="1" dirty="0">
                <a:solidFill>
                  <a:srgbClr val="231F20"/>
                </a:solidFill>
                <a:latin typeface="Calibri"/>
                <a:cs typeface="Calibri"/>
              </a:rPr>
              <a:t>t</a:t>
            </a:r>
            <a:r>
              <a:rPr sz="1112" b="1" spc="-17" dirty="0">
                <a:solidFill>
                  <a:srgbClr val="231F20"/>
                </a:solidFill>
                <a:latin typeface="Times New Roman"/>
                <a:cs typeface="Times New Roman"/>
              </a:rPr>
              <a:t> </a:t>
            </a:r>
            <a:r>
              <a:rPr sz="1112" b="1" dirty="0">
                <a:solidFill>
                  <a:srgbClr val="231F20"/>
                </a:solidFill>
                <a:latin typeface="Calibri"/>
                <a:cs typeface="Calibri"/>
              </a:rPr>
              <a:t>(c)</a:t>
            </a:r>
            <a:r>
              <a:rPr sz="1112" b="1" spc="-26" dirty="0">
                <a:solidFill>
                  <a:srgbClr val="231F20"/>
                </a:solidFill>
                <a:latin typeface="Times New Roman"/>
                <a:cs typeface="Times New Roman"/>
              </a:rPr>
              <a:t> </a:t>
            </a:r>
            <a:r>
              <a:rPr sz="1112" b="1" spc="9" dirty="0">
                <a:solidFill>
                  <a:srgbClr val="231F20"/>
                </a:solidFill>
                <a:latin typeface="Calibri"/>
                <a:cs typeface="Calibri"/>
              </a:rPr>
              <a:t>2</a:t>
            </a:r>
            <a:r>
              <a:rPr sz="1112" b="1" spc="4" dirty="0">
                <a:solidFill>
                  <a:srgbClr val="231F20"/>
                </a:solidFill>
                <a:latin typeface="Calibri"/>
                <a:cs typeface="Calibri"/>
              </a:rPr>
              <a:t>0</a:t>
            </a:r>
            <a:r>
              <a:rPr sz="1112" b="1" spc="9" dirty="0">
                <a:solidFill>
                  <a:srgbClr val="231F20"/>
                </a:solidFill>
                <a:latin typeface="Calibri"/>
                <a:cs typeface="Calibri"/>
              </a:rPr>
              <a:t>1</a:t>
            </a:r>
            <a:r>
              <a:rPr sz="1112" b="1" spc="30" dirty="0">
                <a:solidFill>
                  <a:srgbClr val="231F20"/>
                </a:solidFill>
                <a:latin typeface="Calibri"/>
                <a:cs typeface="Calibri"/>
              </a:rPr>
              <a:t>2</a:t>
            </a:r>
            <a:r>
              <a:rPr sz="1112" b="1" spc="4" dirty="0">
                <a:solidFill>
                  <a:srgbClr val="231F20"/>
                </a:solidFill>
                <a:latin typeface="Calibri"/>
                <a:cs typeface="Calibri"/>
              </a:rPr>
              <a:t>-2014</a:t>
            </a:r>
            <a:endParaRPr sz="1112">
              <a:latin typeface="Calibri"/>
              <a:cs typeface="Calibri"/>
            </a:endParaRPr>
          </a:p>
          <a:p>
            <a:pPr marL="10860">
              <a:spcBef>
                <a:spcPts val="21"/>
              </a:spcBef>
            </a:pPr>
            <a:r>
              <a:rPr sz="1112" b="1" spc="-13" dirty="0">
                <a:solidFill>
                  <a:srgbClr val="231F20"/>
                </a:solidFill>
                <a:latin typeface="Calibri"/>
                <a:cs typeface="Calibri"/>
              </a:rPr>
              <a:t>S</a:t>
            </a:r>
            <a:r>
              <a:rPr sz="1112" b="1" spc="9" dirty="0">
                <a:solidFill>
                  <a:srgbClr val="231F20"/>
                </a:solidFill>
                <a:latin typeface="Calibri"/>
                <a:cs typeface="Calibri"/>
              </a:rPr>
              <a:t>T</a:t>
            </a:r>
            <a:r>
              <a:rPr sz="1112" b="1" dirty="0">
                <a:solidFill>
                  <a:srgbClr val="231F20"/>
                </a:solidFill>
                <a:latin typeface="Calibri"/>
                <a:cs typeface="Calibri"/>
              </a:rPr>
              <a:t>Micr</a:t>
            </a:r>
            <a:r>
              <a:rPr sz="1112" b="1" spc="4" dirty="0">
                <a:solidFill>
                  <a:srgbClr val="231F20"/>
                </a:solidFill>
                <a:latin typeface="Calibri"/>
                <a:cs typeface="Calibri"/>
              </a:rPr>
              <a:t>oelect</a:t>
            </a:r>
            <a:r>
              <a:rPr sz="1112" b="1" spc="-9" dirty="0">
                <a:solidFill>
                  <a:srgbClr val="231F20"/>
                </a:solidFill>
                <a:latin typeface="Calibri"/>
                <a:cs typeface="Calibri"/>
              </a:rPr>
              <a:t>r</a:t>
            </a:r>
            <a:r>
              <a:rPr sz="1112" b="1" spc="4" dirty="0">
                <a:solidFill>
                  <a:srgbClr val="231F20"/>
                </a:solidFill>
                <a:latin typeface="Calibri"/>
                <a:cs typeface="Calibri"/>
              </a:rPr>
              <a:t>o</a:t>
            </a:r>
            <a:r>
              <a:rPr sz="1112" b="1" spc="9" dirty="0">
                <a:solidFill>
                  <a:srgbClr val="231F20"/>
                </a:solidFill>
                <a:latin typeface="Calibri"/>
                <a:cs typeface="Calibri"/>
              </a:rPr>
              <a:t>n</a:t>
            </a:r>
            <a:r>
              <a:rPr sz="1112" b="1" dirty="0">
                <a:solidFill>
                  <a:srgbClr val="231F20"/>
                </a:solidFill>
                <a:latin typeface="Calibri"/>
                <a:cs typeface="Calibri"/>
              </a:rPr>
              <a:t>ic</a:t>
            </a:r>
            <a:r>
              <a:rPr sz="1112" b="1" spc="13" dirty="0">
                <a:solidFill>
                  <a:srgbClr val="231F20"/>
                </a:solidFill>
                <a:latin typeface="Calibri"/>
                <a:cs typeface="Calibri"/>
              </a:rPr>
              <a:t>s</a:t>
            </a:r>
            <a:r>
              <a:rPr sz="1112" b="1" dirty="0">
                <a:solidFill>
                  <a:srgbClr val="231F20"/>
                </a:solidFill>
                <a:latin typeface="Calibri"/>
                <a:cs typeface="Calibri"/>
              </a:rPr>
              <a:t>,</a:t>
            </a:r>
            <a:r>
              <a:rPr sz="1112" b="1" spc="-51" dirty="0">
                <a:solidFill>
                  <a:srgbClr val="231F20"/>
                </a:solidFill>
                <a:latin typeface="Times New Roman"/>
                <a:cs typeface="Times New Roman"/>
              </a:rPr>
              <a:t> </a:t>
            </a:r>
            <a:r>
              <a:rPr sz="1112" b="1" dirty="0">
                <a:solidFill>
                  <a:srgbClr val="231F20"/>
                </a:solidFill>
                <a:latin typeface="Calibri"/>
                <a:cs typeface="Calibri"/>
              </a:rPr>
              <a:t>Inc.</a:t>
            </a:r>
            <a:r>
              <a:rPr sz="1112" b="1" dirty="0">
                <a:solidFill>
                  <a:srgbClr val="231F20"/>
                </a:solidFill>
                <a:latin typeface="Times New Roman"/>
                <a:cs typeface="Times New Roman"/>
              </a:rPr>
              <a:t> </a:t>
            </a:r>
            <a:r>
              <a:rPr sz="1112" b="1" spc="-34" dirty="0">
                <a:solidFill>
                  <a:srgbClr val="231F20"/>
                </a:solidFill>
                <a:latin typeface="Times New Roman"/>
                <a:cs typeface="Times New Roman"/>
              </a:rPr>
              <a:t> </a:t>
            </a:r>
            <a:r>
              <a:rPr sz="1112" b="1" spc="9" dirty="0">
                <a:solidFill>
                  <a:srgbClr val="231F20"/>
                </a:solidFill>
                <a:latin typeface="Calibri"/>
                <a:cs typeface="Calibri"/>
              </a:rPr>
              <a:t>Al</a:t>
            </a:r>
            <a:r>
              <a:rPr sz="1112" b="1" dirty="0">
                <a:solidFill>
                  <a:srgbClr val="231F20"/>
                </a:solidFill>
                <a:latin typeface="Calibri"/>
                <a:cs typeface="Calibri"/>
              </a:rPr>
              <a:t>l</a:t>
            </a:r>
            <a:r>
              <a:rPr sz="1112" b="1" spc="-26" dirty="0">
                <a:solidFill>
                  <a:srgbClr val="231F20"/>
                </a:solidFill>
                <a:latin typeface="Times New Roman"/>
                <a:cs typeface="Times New Roman"/>
              </a:rPr>
              <a:t> </a:t>
            </a:r>
            <a:r>
              <a:rPr sz="1112" b="1" dirty="0">
                <a:solidFill>
                  <a:srgbClr val="231F20"/>
                </a:solidFill>
                <a:latin typeface="Calibri"/>
                <a:cs typeface="Calibri"/>
              </a:rPr>
              <a:t>ri</a:t>
            </a:r>
            <a:r>
              <a:rPr sz="1112" b="1" spc="-4" dirty="0">
                <a:solidFill>
                  <a:srgbClr val="231F20"/>
                </a:solidFill>
                <a:latin typeface="Calibri"/>
                <a:cs typeface="Calibri"/>
              </a:rPr>
              <a:t>gh</a:t>
            </a:r>
            <a:r>
              <a:rPr sz="1112" b="1" dirty="0">
                <a:solidFill>
                  <a:srgbClr val="231F20"/>
                </a:solidFill>
                <a:latin typeface="Calibri"/>
                <a:cs typeface="Calibri"/>
              </a:rPr>
              <a:t>ts</a:t>
            </a:r>
            <a:r>
              <a:rPr sz="1112" b="1" spc="-13" dirty="0">
                <a:solidFill>
                  <a:srgbClr val="231F20"/>
                </a:solidFill>
                <a:latin typeface="Times New Roman"/>
                <a:cs typeface="Times New Roman"/>
              </a:rPr>
              <a:t> </a:t>
            </a:r>
            <a:r>
              <a:rPr sz="1112" b="1" spc="-13" dirty="0">
                <a:solidFill>
                  <a:srgbClr val="231F20"/>
                </a:solidFill>
                <a:latin typeface="Calibri"/>
                <a:cs typeface="Calibri"/>
              </a:rPr>
              <a:t>R</a:t>
            </a:r>
            <a:r>
              <a:rPr sz="1112" b="1" dirty="0">
                <a:solidFill>
                  <a:srgbClr val="231F20"/>
                </a:solidFill>
                <a:latin typeface="Calibri"/>
                <a:cs typeface="Calibri"/>
              </a:rPr>
              <a:t>e</a:t>
            </a:r>
            <a:r>
              <a:rPr sz="1112" b="1" spc="4" dirty="0">
                <a:solidFill>
                  <a:srgbClr val="231F20"/>
                </a:solidFill>
                <a:latin typeface="Calibri"/>
                <a:cs typeface="Calibri"/>
              </a:rPr>
              <a:t>se</a:t>
            </a:r>
            <a:r>
              <a:rPr sz="1112" b="1" spc="9" dirty="0">
                <a:solidFill>
                  <a:srgbClr val="231F20"/>
                </a:solidFill>
                <a:latin typeface="Calibri"/>
                <a:cs typeface="Calibri"/>
              </a:rPr>
              <a:t>r</a:t>
            </a:r>
            <a:r>
              <a:rPr sz="1112" b="1" spc="-13" dirty="0">
                <a:solidFill>
                  <a:srgbClr val="231F20"/>
                </a:solidFill>
                <a:latin typeface="Calibri"/>
                <a:cs typeface="Calibri"/>
              </a:rPr>
              <a:t>v</a:t>
            </a:r>
            <a:r>
              <a:rPr sz="1112" b="1" dirty="0">
                <a:solidFill>
                  <a:srgbClr val="231F20"/>
                </a:solidFill>
                <a:latin typeface="Calibri"/>
                <a:cs typeface="Calibri"/>
              </a:rPr>
              <a:t>e</a:t>
            </a:r>
            <a:r>
              <a:rPr sz="1112" b="1" spc="9" dirty="0">
                <a:solidFill>
                  <a:srgbClr val="231F20"/>
                </a:solidFill>
                <a:latin typeface="Calibri"/>
                <a:cs typeface="Calibri"/>
              </a:rPr>
              <a:t>d</a:t>
            </a:r>
            <a:r>
              <a:rPr sz="1112" b="1" dirty="0">
                <a:solidFill>
                  <a:srgbClr val="231F20"/>
                </a:solidFill>
                <a:latin typeface="Calibri"/>
                <a:cs typeface="Calibri"/>
              </a:rPr>
              <a:t>.</a:t>
            </a:r>
            <a:endParaRPr sz="1112">
              <a:latin typeface="Calibri"/>
              <a:cs typeface="Calibri"/>
            </a:endParaRPr>
          </a:p>
          <a:p>
            <a:pPr marL="10860">
              <a:spcBef>
                <a:spcPts val="21"/>
              </a:spcBef>
            </a:pPr>
            <a:r>
              <a:rPr sz="1112" b="1" spc="4" dirty="0">
                <a:solidFill>
                  <a:srgbClr val="231F20"/>
                </a:solidFill>
                <a:latin typeface="Calibri"/>
                <a:cs typeface="Calibri"/>
              </a:rPr>
              <a:t>+WIND:3:</a:t>
            </a:r>
            <a:r>
              <a:rPr sz="1112" b="1" spc="-34" dirty="0">
                <a:solidFill>
                  <a:srgbClr val="231F20"/>
                </a:solidFill>
                <a:latin typeface="Calibri"/>
                <a:cs typeface="Calibri"/>
              </a:rPr>
              <a:t>W</a:t>
            </a:r>
            <a:r>
              <a:rPr sz="1112" b="1" spc="-13" dirty="0">
                <a:solidFill>
                  <a:srgbClr val="231F20"/>
                </a:solidFill>
                <a:latin typeface="Calibri"/>
                <a:cs typeface="Calibri"/>
              </a:rPr>
              <a:t>a</a:t>
            </a:r>
            <a:r>
              <a:rPr sz="1112" b="1" spc="-9" dirty="0">
                <a:solidFill>
                  <a:srgbClr val="231F20"/>
                </a:solidFill>
                <a:latin typeface="Calibri"/>
                <a:cs typeface="Calibri"/>
              </a:rPr>
              <a:t>t</a:t>
            </a:r>
            <a:r>
              <a:rPr sz="1112" b="1" dirty="0">
                <a:solidFill>
                  <a:srgbClr val="231F20"/>
                </a:solidFill>
                <a:latin typeface="Calibri"/>
                <a:cs typeface="Calibri"/>
              </a:rPr>
              <a:t>c</a:t>
            </a:r>
            <a:r>
              <a:rPr sz="1112" b="1" spc="9" dirty="0">
                <a:solidFill>
                  <a:srgbClr val="231F20"/>
                </a:solidFill>
                <a:latin typeface="Calibri"/>
                <a:cs typeface="Calibri"/>
              </a:rPr>
              <a:t>h</a:t>
            </a:r>
            <a:r>
              <a:rPr sz="1112" b="1" spc="4" dirty="0">
                <a:solidFill>
                  <a:srgbClr val="231F20"/>
                </a:solidFill>
                <a:latin typeface="Calibri"/>
                <a:cs typeface="Calibri"/>
              </a:rPr>
              <a:t>dog</a:t>
            </a:r>
            <a:r>
              <a:rPr sz="1112" b="1" spc="-34" dirty="0">
                <a:solidFill>
                  <a:srgbClr val="231F20"/>
                </a:solidFill>
                <a:latin typeface="Times New Roman"/>
                <a:cs typeface="Times New Roman"/>
              </a:rPr>
              <a:t> </a:t>
            </a:r>
            <a:r>
              <a:rPr sz="1112" b="1" dirty="0">
                <a:solidFill>
                  <a:srgbClr val="231F20"/>
                </a:solidFill>
                <a:latin typeface="Calibri"/>
                <a:cs typeface="Calibri"/>
              </a:rPr>
              <a:t>R</a:t>
            </a:r>
            <a:r>
              <a:rPr sz="1112" b="1" spc="4" dirty="0">
                <a:solidFill>
                  <a:srgbClr val="231F20"/>
                </a:solidFill>
                <a:latin typeface="Calibri"/>
                <a:cs typeface="Calibri"/>
              </a:rPr>
              <a:t>unning</a:t>
            </a:r>
            <a:endParaRPr sz="1112">
              <a:latin typeface="Calibri"/>
              <a:cs typeface="Calibri"/>
            </a:endParaRPr>
          </a:p>
          <a:p>
            <a:pPr marL="10860">
              <a:spcBef>
                <a:spcPts val="21"/>
              </a:spcBef>
            </a:pPr>
            <a:r>
              <a:rPr sz="1112" b="1" spc="4" dirty="0">
                <a:solidFill>
                  <a:srgbClr val="231F20"/>
                </a:solidFill>
                <a:latin typeface="Calibri"/>
                <a:cs typeface="Calibri"/>
              </a:rPr>
              <a:t>+WIND:0:</a:t>
            </a:r>
            <a:r>
              <a:rPr sz="1112" b="1" dirty="0">
                <a:solidFill>
                  <a:srgbClr val="231F20"/>
                </a:solidFill>
                <a:latin typeface="Calibri"/>
                <a:cs typeface="Calibri"/>
              </a:rPr>
              <a:t>C</a:t>
            </a:r>
            <a:r>
              <a:rPr sz="1112" b="1" spc="4" dirty="0">
                <a:solidFill>
                  <a:srgbClr val="231F20"/>
                </a:solidFill>
                <a:latin typeface="Calibri"/>
                <a:cs typeface="Calibri"/>
              </a:rPr>
              <a:t>onsole</a:t>
            </a:r>
            <a:r>
              <a:rPr sz="1112" b="1" spc="-34" dirty="0">
                <a:solidFill>
                  <a:srgbClr val="231F20"/>
                </a:solidFill>
                <a:latin typeface="Times New Roman"/>
                <a:cs typeface="Times New Roman"/>
              </a:rPr>
              <a:t> </a:t>
            </a:r>
            <a:r>
              <a:rPr sz="1112" b="1" dirty="0">
                <a:solidFill>
                  <a:srgbClr val="231F20"/>
                </a:solidFill>
                <a:latin typeface="Calibri"/>
                <a:cs typeface="Calibri"/>
              </a:rPr>
              <a:t>ac</a:t>
            </a:r>
            <a:r>
              <a:rPr sz="1112" b="1" spc="4" dirty="0">
                <a:solidFill>
                  <a:srgbClr val="231F20"/>
                </a:solidFill>
                <a:latin typeface="Calibri"/>
                <a:cs typeface="Calibri"/>
              </a:rPr>
              <a:t>t</a:t>
            </a:r>
            <a:r>
              <a:rPr sz="1112" b="1" dirty="0">
                <a:solidFill>
                  <a:srgbClr val="231F20"/>
                </a:solidFill>
                <a:latin typeface="Calibri"/>
                <a:cs typeface="Calibri"/>
              </a:rPr>
              <a:t>i</a:t>
            </a:r>
            <a:r>
              <a:rPr sz="1112" b="1" spc="-13" dirty="0">
                <a:solidFill>
                  <a:srgbClr val="231F20"/>
                </a:solidFill>
                <a:latin typeface="Calibri"/>
                <a:cs typeface="Calibri"/>
              </a:rPr>
              <a:t>v</a:t>
            </a:r>
            <a:r>
              <a:rPr sz="1112" b="1" spc="4" dirty="0">
                <a:solidFill>
                  <a:srgbClr val="231F20"/>
                </a:solidFill>
                <a:latin typeface="Calibri"/>
                <a:cs typeface="Calibri"/>
              </a:rPr>
              <a:t>e</a:t>
            </a:r>
            <a:endParaRPr sz="1112">
              <a:latin typeface="Calibri"/>
              <a:cs typeface="Calibri"/>
            </a:endParaRPr>
          </a:p>
          <a:p>
            <a:pPr marL="10860">
              <a:spcBef>
                <a:spcPts val="26"/>
              </a:spcBef>
            </a:pPr>
            <a:r>
              <a:rPr sz="1112" b="1" spc="4" dirty="0">
                <a:solidFill>
                  <a:srgbClr val="231F20"/>
                </a:solidFill>
                <a:latin typeface="Calibri"/>
                <a:cs typeface="Calibri"/>
              </a:rPr>
              <a:t>+WIND:3</a:t>
            </a:r>
            <a:r>
              <a:rPr sz="1112" b="1" spc="9" dirty="0">
                <a:solidFill>
                  <a:srgbClr val="231F20"/>
                </a:solidFill>
                <a:latin typeface="Calibri"/>
                <a:cs typeface="Calibri"/>
              </a:rPr>
              <a:t>2</a:t>
            </a:r>
            <a:r>
              <a:rPr sz="1112" b="1" spc="4" dirty="0">
                <a:solidFill>
                  <a:srgbClr val="231F20"/>
                </a:solidFill>
                <a:latin typeface="Calibri"/>
                <a:cs typeface="Calibri"/>
              </a:rPr>
              <a:t>:WiFi</a:t>
            </a:r>
            <a:r>
              <a:rPr sz="1112" b="1" spc="-47" dirty="0">
                <a:solidFill>
                  <a:srgbClr val="231F20"/>
                </a:solidFill>
                <a:latin typeface="Times New Roman"/>
                <a:cs typeface="Times New Roman"/>
              </a:rPr>
              <a:t> </a:t>
            </a:r>
            <a:r>
              <a:rPr sz="1112" b="1" spc="4" dirty="0">
                <a:solidFill>
                  <a:srgbClr val="231F20"/>
                </a:solidFill>
                <a:latin typeface="Calibri"/>
                <a:cs typeface="Calibri"/>
              </a:rPr>
              <a:t>H</a:t>
            </a:r>
            <a:r>
              <a:rPr sz="1112" b="1" spc="-4" dirty="0">
                <a:solidFill>
                  <a:srgbClr val="231F20"/>
                </a:solidFill>
                <a:latin typeface="Calibri"/>
                <a:cs typeface="Calibri"/>
              </a:rPr>
              <a:t>ar</a:t>
            </a:r>
            <a:r>
              <a:rPr sz="1112" b="1" spc="4" dirty="0">
                <a:solidFill>
                  <a:srgbClr val="231F20"/>
                </a:solidFill>
                <a:latin typeface="Calibri"/>
                <a:cs typeface="Calibri"/>
              </a:rPr>
              <a:t>d</a:t>
            </a:r>
            <a:r>
              <a:rPr sz="1112" b="1" spc="-4" dirty="0">
                <a:solidFill>
                  <a:srgbClr val="231F20"/>
                </a:solidFill>
                <a:latin typeface="Calibri"/>
                <a:cs typeface="Calibri"/>
              </a:rPr>
              <a:t>w</a:t>
            </a:r>
            <a:r>
              <a:rPr sz="1112" b="1" dirty="0">
                <a:solidFill>
                  <a:srgbClr val="231F20"/>
                </a:solidFill>
                <a:latin typeface="Calibri"/>
                <a:cs typeface="Calibri"/>
              </a:rPr>
              <a:t>a</a:t>
            </a:r>
            <a:r>
              <a:rPr sz="1112" b="1" spc="-9" dirty="0">
                <a:solidFill>
                  <a:srgbClr val="231F20"/>
                </a:solidFill>
                <a:latin typeface="Calibri"/>
                <a:cs typeface="Calibri"/>
              </a:rPr>
              <a:t>r</a:t>
            </a:r>
            <a:r>
              <a:rPr sz="1112" b="1" spc="4" dirty="0">
                <a:solidFill>
                  <a:srgbClr val="231F20"/>
                </a:solidFill>
                <a:latin typeface="Calibri"/>
                <a:cs typeface="Calibri"/>
              </a:rPr>
              <a:t>e</a:t>
            </a:r>
            <a:r>
              <a:rPr sz="1112" b="1" spc="-21" dirty="0">
                <a:solidFill>
                  <a:srgbClr val="231F20"/>
                </a:solidFill>
                <a:latin typeface="Times New Roman"/>
                <a:cs typeface="Times New Roman"/>
              </a:rPr>
              <a:t> </a:t>
            </a:r>
            <a:r>
              <a:rPr sz="1112" b="1" spc="4" dirty="0">
                <a:solidFill>
                  <a:srgbClr val="231F20"/>
                </a:solidFill>
                <a:latin typeface="Calibri"/>
                <a:cs typeface="Calibri"/>
              </a:rPr>
              <a:t>S</a:t>
            </a:r>
            <a:r>
              <a:rPr sz="1112" b="1" spc="-13" dirty="0">
                <a:solidFill>
                  <a:srgbClr val="231F20"/>
                </a:solidFill>
                <a:latin typeface="Calibri"/>
                <a:cs typeface="Calibri"/>
              </a:rPr>
              <a:t>t</a:t>
            </a:r>
            <a:r>
              <a:rPr sz="1112" b="1" dirty="0">
                <a:solidFill>
                  <a:srgbClr val="231F20"/>
                </a:solidFill>
                <a:latin typeface="Calibri"/>
                <a:cs typeface="Calibri"/>
              </a:rPr>
              <a:t>ar</a:t>
            </a:r>
            <a:r>
              <a:rPr sz="1112" b="1" spc="-9" dirty="0">
                <a:solidFill>
                  <a:srgbClr val="231F20"/>
                </a:solidFill>
                <a:latin typeface="Calibri"/>
                <a:cs typeface="Calibri"/>
              </a:rPr>
              <a:t>t</a:t>
            </a:r>
            <a:r>
              <a:rPr sz="1112" b="1" dirty="0">
                <a:solidFill>
                  <a:srgbClr val="231F20"/>
                </a:solidFill>
                <a:latin typeface="Calibri"/>
                <a:cs typeface="Calibri"/>
              </a:rPr>
              <a:t>e</a:t>
            </a:r>
            <a:r>
              <a:rPr sz="1112" b="1" spc="4" dirty="0">
                <a:solidFill>
                  <a:srgbClr val="231F20"/>
                </a:solidFill>
                <a:latin typeface="Calibri"/>
                <a:cs typeface="Calibri"/>
              </a:rPr>
              <a:t>d</a:t>
            </a:r>
            <a:endParaRPr sz="1112">
              <a:latin typeface="Calibri"/>
              <a:cs typeface="Calibri"/>
            </a:endParaRPr>
          </a:p>
          <a:p>
            <a:pPr marL="10860">
              <a:spcBef>
                <a:spcPts val="21"/>
              </a:spcBef>
            </a:pPr>
            <a:r>
              <a:rPr sz="1112" b="1" spc="4" dirty="0">
                <a:solidFill>
                  <a:srgbClr val="231F20"/>
                </a:solidFill>
                <a:latin typeface="Calibri"/>
                <a:cs typeface="Calibri"/>
              </a:rPr>
              <a:t>+WIND:2</a:t>
            </a:r>
            <a:r>
              <a:rPr sz="1112" b="1" spc="9" dirty="0">
                <a:solidFill>
                  <a:srgbClr val="231F20"/>
                </a:solidFill>
                <a:latin typeface="Calibri"/>
                <a:cs typeface="Calibri"/>
              </a:rPr>
              <a:t>1</a:t>
            </a:r>
            <a:r>
              <a:rPr sz="1112" b="1" spc="4" dirty="0">
                <a:solidFill>
                  <a:srgbClr val="231F20"/>
                </a:solidFill>
                <a:latin typeface="Calibri"/>
                <a:cs typeface="Calibri"/>
              </a:rPr>
              <a:t>:WiFi</a:t>
            </a:r>
            <a:r>
              <a:rPr sz="1112" b="1" spc="-47" dirty="0">
                <a:solidFill>
                  <a:srgbClr val="231F20"/>
                </a:solidFill>
                <a:latin typeface="Times New Roman"/>
                <a:cs typeface="Times New Roman"/>
              </a:rPr>
              <a:t> </a:t>
            </a:r>
            <a:r>
              <a:rPr sz="1112" b="1" spc="4" dirty="0">
                <a:solidFill>
                  <a:srgbClr val="231F20"/>
                </a:solidFill>
                <a:latin typeface="Calibri"/>
                <a:cs typeface="Calibri"/>
              </a:rPr>
              <a:t>S</a:t>
            </a:r>
            <a:r>
              <a:rPr sz="1112" b="1" spc="-13" dirty="0">
                <a:solidFill>
                  <a:srgbClr val="231F20"/>
                </a:solidFill>
                <a:latin typeface="Calibri"/>
                <a:cs typeface="Calibri"/>
              </a:rPr>
              <a:t>c</a:t>
            </a:r>
            <a:r>
              <a:rPr sz="1112" b="1" dirty="0">
                <a:solidFill>
                  <a:srgbClr val="231F20"/>
                </a:solidFill>
                <a:latin typeface="Calibri"/>
                <a:cs typeface="Calibri"/>
              </a:rPr>
              <a:t>a</a:t>
            </a:r>
            <a:r>
              <a:rPr sz="1112" b="1" spc="4" dirty="0">
                <a:solidFill>
                  <a:srgbClr val="231F20"/>
                </a:solidFill>
                <a:latin typeface="Calibri"/>
                <a:cs typeface="Calibri"/>
              </a:rPr>
              <a:t>nning</a:t>
            </a:r>
            <a:endParaRPr sz="1112">
              <a:latin typeface="Calibri"/>
              <a:cs typeface="Calibri"/>
            </a:endParaRPr>
          </a:p>
          <a:p>
            <a:pPr marL="10860">
              <a:spcBef>
                <a:spcPts val="21"/>
              </a:spcBef>
            </a:pPr>
            <a:r>
              <a:rPr sz="1112" b="1" spc="4" dirty="0">
                <a:solidFill>
                  <a:srgbClr val="231F20"/>
                </a:solidFill>
                <a:latin typeface="Calibri"/>
                <a:cs typeface="Calibri"/>
              </a:rPr>
              <a:t>+WIND:3</a:t>
            </a:r>
            <a:r>
              <a:rPr sz="1112" b="1" spc="9" dirty="0">
                <a:solidFill>
                  <a:srgbClr val="231F20"/>
                </a:solidFill>
                <a:latin typeface="Calibri"/>
                <a:cs typeface="Calibri"/>
              </a:rPr>
              <a:t>5</a:t>
            </a:r>
            <a:r>
              <a:rPr sz="1112" b="1" spc="4" dirty="0">
                <a:solidFill>
                  <a:srgbClr val="231F20"/>
                </a:solidFill>
                <a:latin typeface="Calibri"/>
                <a:cs typeface="Calibri"/>
              </a:rPr>
              <a:t>:WiFi</a:t>
            </a:r>
            <a:r>
              <a:rPr sz="1112" b="1" spc="-38" dirty="0">
                <a:solidFill>
                  <a:srgbClr val="231F20"/>
                </a:solidFill>
                <a:latin typeface="Times New Roman"/>
                <a:cs typeface="Times New Roman"/>
              </a:rPr>
              <a:t> </a:t>
            </a:r>
            <a:r>
              <a:rPr sz="1112" b="1" spc="4" dirty="0">
                <a:solidFill>
                  <a:srgbClr val="231F20"/>
                </a:solidFill>
                <a:latin typeface="Calibri"/>
                <a:cs typeface="Calibri"/>
              </a:rPr>
              <a:t>S</a:t>
            </a:r>
            <a:r>
              <a:rPr sz="1112" b="1" spc="-13" dirty="0">
                <a:solidFill>
                  <a:srgbClr val="231F20"/>
                </a:solidFill>
                <a:latin typeface="Calibri"/>
                <a:cs typeface="Calibri"/>
              </a:rPr>
              <a:t>c</a:t>
            </a:r>
            <a:r>
              <a:rPr sz="1112" b="1" dirty="0">
                <a:solidFill>
                  <a:srgbClr val="231F20"/>
                </a:solidFill>
                <a:latin typeface="Calibri"/>
                <a:cs typeface="Calibri"/>
              </a:rPr>
              <a:t>a</a:t>
            </a:r>
            <a:r>
              <a:rPr sz="1112" b="1" spc="4" dirty="0">
                <a:solidFill>
                  <a:srgbClr val="231F20"/>
                </a:solidFill>
                <a:latin typeface="Calibri"/>
                <a:cs typeface="Calibri"/>
              </a:rPr>
              <a:t>n</a:t>
            </a:r>
            <a:r>
              <a:rPr sz="1112" b="1" spc="-17" dirty="0">
                <a:solidFill>
                  <a:srgbClr val="231F20"/>
                </a:solidFill>
                <a:latin typeface="Times New Roman"/>
                <a:cs typeface="Times New Roman"/>
              </a:rPr>
              <a:t> </a:t>
            </a:r>
            <a:r>
              <a:rPr sz="1112" b="1" dirty="0">
                <a:solidFill>
                  <a:srgbClr val="231F20"/>
                </a:solidFill>
                <a:latin typeface="Calibri"/>
                <a:cs typeface="Calibri"/>
              </a:rPr>
              <a:t>C</a:t>
            </a:r>
            <a:r>
              <a:rPr sz="1112" b="1" spc="4" dirty="0">
                <a:solidFill>
                  <a:srgbClr val="231F20"/>
                </a:solidFill>
                <a:latin typeface="Calibri"/>
                <a:cs typeface="Calibri"/>
              </a:rPr>
              <a:t>ompl</a:t>
            </a:r>
            <a:r>
              <a:rPr sz="1112" b="1" spc="-13" dirty="0">
                <a:solidFill>
                  <a:srgbClr val="231F20"/>
                </a:solidFill>
                <a:latin typeface="Calibri"/>
                <a:cs typeface="Calibri"/>
              </a:rPr>
              <a:t>e</a:t>
            </a:r>
            <a:r>
              <a:rPr sz="1112" b="1" spc="-9" dirty="0">
                <a:solidFill>
                  <a:srgbClr val="231F20"/>
                </a:solidFill>
                <a:latin typeface="Calibri"/>
                <a:cs typeface="Calibri"/>
              </a:rPr>
              <a:t>t</a:t>
            </a:r>
            <a:r>
              <a:rPr sz="1112" b="1" spc="4" dirty="0">
                <a:solidFill>
                  <a:srgbClr val="231F20"/>
                </a:solidFill>
                <a:latin typeface="Calibri"/>
                <a:cs typeface="Calibri"/>
              </a:rPr>
              <a:t>e</a:t>
            </a:r>
            <a:r>
              <a:rPr sz="1112" b="1" spc="-13" dirty="0">
                <a:solidFill>
                  <a:srgbClr val="231F20"/>
                </a:solidFill>
                <a:latin typeface="Times New Roman"/>
                <a:cs typeface="Times New Roman"/>
              </a:rPr>
              <a:t> </a:t>
            </a:r>
            <a:r>
              <a:rPr sz="1112" b="1" spc="4" dirty="0">
                <a:solidFill>
                  <a:srgbClr val="231F20"/>
                </a:solidFill>
                <a:latin typeface="Calibri"/>
                <a:cs typeface="Calibri"/>
              </a:rPr>
              <a:t>(0x0)</a:t>
            </a:r>
            <a:endParaRPr sz="1112">
              <a:latin typeface="Calibri"/>
              <a:cs typeface="Calibri"/>
            </a:endParaRPr>
          </a:p>
          <a:p>
            <a:pPr marL="10860">
              <a:spcBef>
                <a:spcPts val="21"/>
              </a:spcBef>
            </a:pPr>
            <a:r>
              <a:rPr sz="1112" b="1" spc="4" dirty="0">
                <a:solidFill>
                  <a:srgbClr val="231F20"/>
                </a:solidFill>
                <a:latin typeface="Calibri"/>
                <a:cs typeface="Calibri"/>
              </a:rPr>
              <a:t>+WIND:1</a:t>
            </a:r>
            <a:r>
              <a:rPr sz="1112" b="1" spc="9" dirty="0">
                <a:solidFill>
                  <a:srgbClr val="231F20"/>
                </a:solidFill>
                <a:latin typeface="Calibri"/>
                <a:cs typeface="Calibri"/>
              </a:rPr>
              <a:t>9</a:t>
            </a:r>
            <a:r>
              <a:rPr sz="1112" b="1" spc="4" dirty="0">
                <a:solidFill>
                  <a:srgbClr val="231F20"/>
                </a:solidFill>
                <a:latin typeface="Calibri"/>
                <a:cs typeface="Calibri"/>
              </a:rPr>
              <a:t>:WiFi</a:t>
            </a:r>
            <a:r>
              <a:rPr sz="1112" b="1" spc="-47" dirty="0">
                <a:solidFill>
                  <a:srgbClr val="231F20"/>
                </a:solidFill>
                <a:latin typeface="Times New Roman"/>
                <a:cs typeface="Times New Roman"/>
              </a:rPr>
              <a:t> </a:t>
            </a:r>
            <a:r>
              <a:rPr sz="1112" b="1" spc="4" dirty="0">
                <a:solidFill>
                  <a:srgbClr val="231F20"/>
                </a:solidFill>
                <a:latin typeface="Calibri"/>
                <a:cs typeface="Calibri"/>
              </a:rPr>
              <a:t>Join:</a:t>
            </a:r>
            <a:r>
              <a:rPr sz="1112" b="1" spc="-17" dirty="0">
                <a:solidFill>
                  <a:srgbClr val="231F20"/>
                </a:solidFill>
                <a:latin typeface="Times New Roman"/>
                <a:cs typeface="Times New Roman"/>
              </a:rPr>
              <a:t> </a:t>
            </a:r>
            <a:r>
              <a:rPr sz="1112" b="1" spc="4" dirty="0">
                <a:solidFill>
                  <a:srgbClr val="231F20"/>
                </a:solidFill>
                <a:latin typeface="Calibri"/>
                <a:cs typeface="Calibri"/>
              </a:rPr>
              <a:t>0</a:t>
            </a:r>
            <a:r>
              <a:rPr sz="1112" b="1" spc="9" dirty="0">
                <a:solidFill>
                  <a:srgbClr val="231F20"/>
                </a:solidFill>
                <a:latin typeface="Calibri"/>
                <a:cs typeface="Calibri"/>
              </a:rPr>
              <a:t>2</a:t>
            </a:r>
            <a:r>
              <a:rPr sz="1112" b="1" spc="4" dirty="0">
                <a:solidFill>
                  <a:srgbClr val="231F20"/>
                </a:solidFill>
                <a:latin typeface="Calibri"/>
                <a:cs typeface="Calibri"/>
              </a:rPr>
              <a:t>:6</a:t>
            </a:r>
            <a:r>
              <a:rPr sz="1112" b="1" spc="9" dirty="0">
                <a:solidFill>
                  <a:srgbClr val="231F20"/>
                </a:solidFill>
                <a:latin typeface="Calibri"/>
                <a:cs typeface="Calibri"/>
              </a:rPr>
              <a:t>2</a:t>
            </a:r>
            <a:r>
              <a:rPr sz="1112" b="1" spc="4" dirty="0">
                <a:solidFill>
                  <a:srgbClr val="231F20"/>
                </a:solidFill>
                <a:latin typeface="Calibri"/>
                <a:cs typeface="Calibri"/>
              </a:rPr>
              <a:t>:1F:5</a:t>
            </a:r>
            <a:r>
              <a:rPr sz="1112" b="1" spc="9" dirty="0">
                <a:solidFill>
                  <a:srgbClr val="231F20"/>
                </a:solidFill>
                <a:latin typeface="Calibri"/>
                <a:cs typeface="Calibri"/>
              </a:rPr>
              <a:t>1</a:t>
            </a:r>
            <a:r>
              <a:rPr sz="1112" b="1" spc="4" dirty="0">
                <a:solidFill>
                  <a:srgbClr val="231F20"/>
                </a:solidFill>
                <a:latin typeface="Calibri"/>
                <a:cs typeface="Calibri"/>
              </a:rPr>
              <a:t>:8F</a:t>
            </a:r>
            <a:r>
              <a:rPr sz="1112" b="1" spc="-9" dirty="0">
                <a:solidFill>
                  <a:srgbClr val="231F20"/>
                </a:solidFill>
                <a:latin typeface="Calibri"/>
                <a:cs typeface="Calibri"/>
              </a:rPr>
              <a:t>:</a:t>
            </a:r>
            <a:r>
              <a:rPr sz="1112" b="1" spc="4" dirty="0">
                <a:solidFill>
                  <a:srgbClr val="231F20"/>
                </a:solidFill>
                <a:latin typeface="Calibri"/>
                <a:cs typeface="Calibri"/>
              </a:rPr>
              <a:t>0B</a:t>
            </a:r>
            <a:endParaRPr sz="1112">
              <a:latin typeface="Calibri"/>
              <a:cs typeface="Calibri"/>
            </a:endParaRPr>
          </a:p>
          <a:p>
            <a:pPr marL="10860">
              <a:spcBef>
                <a:spcPts val="21"/>
              </a:spcBef>
            </a:pPr>
            <a:r>
              <a:rPr sz="1112" b="1" spc="4" dirty="0">
                <a:solidFill>
                  <a:srgbClr val="231F20"/>
                </a:solidFill>
                <a:latin typeface="Calibri"/>
                <a:cs typeface="Calibri"/>
              </a:rPr>
              <a:t>+WIND:2</a:t>
            </a:r>
            <a:r>
              <a:rPr sz="1112" b="1" spc="9" dirty="0">
                <a:solidFill>
                  <a:srgbClr val="231F20"/>
                </a:solidFill>
                <a:latin typeface="Calibri"/>
                <a:cs typeface="Calibri"/>
              </a:rPr>
              <a:t>5</a:t>
            </a:r>
            <a:r>
              <a:rPr sz="1112" b="1" spc="4" dirty="0">
                <a:solidFill>
                  <a:srgbClr val="231F20"/>
                </a:solidFill>
                <a:latin typeface="Calibri"/>
                <a:cs typeface="Calibri"/>
              </a:rPr>
              <a:t>:WiFi</a:t>
            </a:r>
            <a:r>
              <a:rPr sz="1112" b="1" spc="-38" dirty="0">
                <a:solidFill>
                  <a:srgbClr val="231F20"/>
                </a:solidFill>
                <a:latin typeface="Times New Roman"/>
                <a:cs typeface="Times New Roman"/>
              </a:rPr>
              <a:t> </a:t>
            </a:r>
            <a:r>
              <a:rPr sz="1112" b="1" spc="4" dirty="0">
                <a:solidFill>
                  <a:srgbClr val="231F20"/>
                </a:solidFill>
                <a:latin typeface="Calibri"/>
                <a:cs typeface="Calibri"/>
              </a:rPr>
              <a:t>Asso</a:t>
            </a:r>
            <a:r>
              <a:rPr sz="1112" b="1" dirty="0">
                <a:solidFill>
                  <a:srgbClr val="231F20"/>
                </a:solidFill>
                <a:latin typeface="Calibri"/>
                <a:cs typeface="Calibri"/>
              </a:rPr>
              <a:t>c</a:t>
            </a:r>
            <a:r>
              <a:rPr sz="1112" b="1" spc="4" dirty="0">
                <a:solidFill>
                  <a:srgbClr val="231F20"/>
                </a:solidFill>
                <a:latin typeface="Calibri"/>
                <a:cs typeface="Calibri"/>
              </a:rPr>
              <a:t>i</a:t>
            </a:r>
            <a:r>
              <a:rPr sz="1112" b="1" spc="-13" dirty="0">
                <a:solidFill>
                  <a:srgbClr val="231F20"/>
                </a:solidFill>
                <a:latin typeface="Calibri"/>
                <a:cs typeface="Calibri"/>
              </a:rPr>
              <a:t>a</a:t>
            </a:r>
            <a:r>
              <a:rPr sz="1112" b="1" dirty="0">
                <a:solidFill>
                  <a:srgbClr val="231F20"/>
                </a:solidFill>
                <a:latin typeface="Calibri"/>
                <a:cs typeface="Calibri"/>
              </a:rPr>
              <a:t>t</a:t>
            </a:r>
            <a:r>
              <a:rPr sz="1112" b="1" spc="4" dirty="0">
                <a:solidFill>
                  <a:srgbClr val="231F20"/>
                </a:solidFill>
                <a:latin typeface="Calibri"/>
                <a:cs typeface="Calibri"/>
              </a:rPr>
              <a:t>ion</a:t>
            </a:r>
            <a:r>
              <a:rPr sz="1112" b="1" spc="-21" dirty="0">
                <a:solidFill>
                  <a:srgbClr val="231F20"/>
                </a:solidFill>
                <a:latin typeface="Times New Roman"/>
                <a:cs typeface="Times New Roman"/>
              </a:rPr>
              <a:t> </a:t>
            </a:r>
            <a:r>
              <a:rPr sz="1112" b="1" spc="9" dirty="0">
                <a:solidFill>
                  <a:srgbClr val="231F20"/>
                </a:solidFill>
                <a:latin typeface="Calibri"/>
                <a:cs typeface="Calibri"/>
              </a:rPr>
              <a:t>w</a:t>
            </a:r>
            <a:r>
              <a:rPr sz="1112" b="1" dirty="0">
                <a:solidFill>
                  <a:srgbClr val="231F20"/>
                </a:solidFill>
                <a:latin typeface="Calibri"/>
                <a:cs typeface="Calibri"/>
              </a:rPr>
              <a:t>ith</a:t>
            </a:r>
            <a:r>
              <a:rPr sz="1112" b="1" spc="-26" dirty="0">
                <a:solidFill>
                  <a:srgbClr val="231F20"/>
                </a:solidFill>
                <a:latin typeface="Times New Roman"/>
                <a:cs typeface="Times New Roman"/>
              </a:rPr>
              <a:t> </a:t>
            </a:r>
            <a:r>
              <a:rPr sz="1112" b="1" spc="-4" dirty="0">
                <a:solidFill>
                  <a:srgbClr val="231F20"/>
                </a:solidFill>
                <a:latin typeface="Calibri"/>
                <a:cs typeface="Calibri"/>
              </a:rPr>
              <a:t>'</a:t>
            </a:r>
            <a:r>
              <a:rPr sz="1112" b="1" spc="4" dirty="0">
                <a:solidFill>
                  <a:srgbClr val="231F20"/>
                </a:solidFill>
                <a:latin typeface="Calibri"/>
                <a:cs typeface="Calibri"/>
              </a:rPr>
              <a:t>Io</a:t>
            </a:r>
            <a:r>
              <a:rPr sz="1112" b="1" spc="13" dirty="0">
                <a:solidFill>
                  <a:srgbClr val="231F20"/>
                </a:solidFill>
                <a:latin typeface="Calibri"/>
                <a:cs typeface="Calibri"/>
              </a:rPr>
              <a:t>T</a:t>
            </a:r>
            <a:r>
              <a:rPr sz="1112" b="1" dirty="0">
                <a:solidFill>
                  <a:srgbClr val="231F20"/>
                </a:solidFill>
                <a:latin typeface="Calibri"/>
                <a:cs typeface="Calibri"/>
              </a:rPr>
              <a:t>'</a:t>
            </a:r>
            <a:r>
              <a:rPr sz="1112" b="1" spc="-26" dirty="0">
                <a:solidFill>
                  <a:srgbClr val="231F20"/>
                </a:solidFill>
                <a:latin typeface="Times New Roman"/>
                <a:cs typeface="Times New Roman"/>
              </a:rPr>
              <a:t> </a:t>
            </a:r>
            <a:r>
              <a:rPr sz="1112" b="1" spc="4" dirty="0">
                <a:solidFill>
                  <a:srgbClr val="231F20"/>
                </a:solidFill>
                <a:latin typeface="Calibri"/>
                <a:cs typeface="Calibri"/>
              </a:rPr>
              <a:t>su</a:t>
            </a:r>
            <a:r>
              <a:rPr sz="1112" b="1" dirty="0">
                <a:solidFill>
                  <a:srgbClr val="231F20"/>
                </a:solidFill>
                <a:latin typeface="Calibri"/>
                <a:cs typeface="Calibri"/>
              </a:rPr>
              <a:t>c</a:t>
            </a:r>
            <a:r>
              <a:rPr sz="1112" b="1" spc="4" dirty="0">
                <a:solidFill>
                  <a:srgbClr val="231F20"/>
                </a:solidFill>
                <a:latin typeface="Calibri"/>
                <a:cs typeface="Calibri"/>
              </a:rPr>
              <a:t>c</a:t>
            </a:r>
            <a:r>
              <a:rPr sz="1112" b="1" dirty="0">
                <a:solidFill>
                  <a:srgbClr val="231F20"/>
                </a:solidFill>
                <a:latin typeface="Calibri"/>
                <a:cs typeface="Calibri"/>
              </a:rPr>
              <a:t>e</a:t>
            </a:r>
            <a:r>
              <a:rPr sz="1112" b="1" spc="4" dirty="0">
                <a:solidFill>
                  <a:srgbClr val="231F20"/>
                </a:solidFill>
                <a:latin typeface="Calibri"/>
                <a:cs typeface="Calibri"/>
              </a:rPr>
              <a:t>s</a:t>
            </a:r>
            <a:r>
              <a:rPr sz="1112" b="1" spc="-9" dirty="0">
                <a:solidFill>
                  <a:srgbClr val="231F20"/>
                </a:solidFill>
                <a:latin typeface="Calibri"/>
                <a:cs typeface="Calibri"/>
              </a:rPr>
              <a:t>s</a:t>
            </a:r>
            <a:r>
              <a:rPr sz="1112" b="1" dirty="0">
                <a:solidFill>
                  <a:srgbClr val="231F20"/>
                </a:solidFill>
                <a:latin typeface="Calibri"/>
                <a:cs typeface="Calibri"/>
              </a:rPr>
              <a:t>ful</a:t>
            </a:r>
            <a:endParaRPr sz="1112">
              <a:latin typeface="Calibri"/>
              <a:cs typeface="Calibri"/>
            </a:endParaRPr>
          </a:p>
          <a:p>
            <a:pPr marL="10860">
              <a:spcBef>
                <a:spcPts val="21"/>
              </a:spcBef>
            </a:pPr>
            <a:r>
              <a:rPr sz="1112" b="1" spc="4" dirty="0">
                <a:solidFill>
                  <a:srgbClr val="231F20"/>
                </a:solidFill>
                <a:latin typeface="Calibri"/>
                <a:cs typeface="Calibri"/>
              </a:rPr>
              <a:t>+WIND:5</a:t>
            </a:r>
            <a:r>
              <a:rPr sz="1112" b="1" spc="9" dirty="0">
                <a:solidFill>
                  <a:srgbClr val="231F20"/>
                </a:solidFill>
                <a:latin typeface="Calibri"/>
                <a:cs typeface="Calibri"/>
              </a:rPr>
              <a:t>1</a:t>
            </a:r>
            <a:r>
              <a:rPr sz="1112" b="1" spc="4" dirty="0">
                <a:solidFill>
                  <a:srgbClr val="231F20"/>
                </a:solidFill>
                <a:latin typeface="Calibri"/>
                <a:cs typeface="Calibri"/>
              </a:rPr>
              <a:t>:W</a:t>
            </a:r>
            <a:r>
              <a:rPr sz="1112" b="1" spc="-81" dirty="0">
                <a:solidFill>
                  <a:srgbClr val="231F20"/>
                </a:solidFill>
                <a:latin typeface="Calibri"/>
                <a:cs typeface="Calibri"/>
              </a:rPr>
              <a:t>P</a:t>
            </a:r>
            <a:r>
              <a:rPr sz="1112" b="1" spc="4" dirty="0">
                <a:solidFill>
                  <a:srgbClr val="231F20"/>
                </a:solidFill>
                <a:latin typeface="Calibri"/>
                <a:cs typeface="Calibri"/>
              </a:rPr>
              <a:t>A</a:t>
            </a:r>
            <a:r>
              <a:rPr sz="1112" b="1" spc="-38" dirty="0">
                <a:solidFill>
                  <a:srgbClr val="231F20"/>
                </a:solidFill>
                <a:latin typeface="Times New Roman"/>
                <a:cs typeface="Times New Roman"/>
              </a:rPr>
              <a:t> </a:t>
            </a:r>
            <a:r>
              <a:rPr sz="1112" b="1" spc="4" dirty="0">
                <a:solidFill>
                  <a:srgbClr val="231F20"/>
                </a:solidFill>
                <a:latin typeface="Calibri"/>
                <a:cs typeface="Calibri"/>
              </a:rPr>
              <a:t>H</a:t>
            </a:r>
            <a:r>
              <a:rPr sz="1112" b="1" spc="-4" dirty="0">
                <a:solidFill>
                  <a:srgbClr val="231F20"/>
                </a:solidFill>
                <a:latin typeface="Calibri"/>
                <a:cs typeface="Calibri"/>
              </a:rPr>
              <a:t>a</a:t>
            </a:r>
            <a:r>
              <a:rPr sz="1112" b="1" spc="4" dirty="0">
                <a:solidFill>
                  <a:srgbClr val="231F20"/>
                </a:solidFill>
                <a:latin typeface="Calibri"/>
                <a:cs typeface="Calibri"/>
              </a:rPr>
              <a:t>ndsh</a:t>
            </a:r>
            <a:r>
              <a:rPr sz="1112" b="1" dirty="0">
                <a:solidFill>
                  <a:srgbClr val="231F20"/>
                </a:solidFill>
                <a:latin typeface="Calibri"/>
                <a:cs typeface="Calibri"/>
              </a:rPr>
              <a:t>a</a:t>
            </a:r>
            <a:r>
              <a:rPr sz="1112" b="1" spc="-30" dirty="0">
                <a:solidFill>
                  <a:srgbClr val="231F20"/>
                </a:solidFill>
                <a:latin typeface="Calibri"/>
                <a:cs typeface="Calibri"/>
              </a:rPr>
              <a:t>k</a:t>
            </a:r>
            <a:r>
              <a:rPr sz="1112" b="1" spc="4" dirty="0">
                <a:solidFill>
                  <a:srgbClr val="231F20"/>
                </a:solidFill>
                <a:latin typeface="Calibri"/>
                <a:cs typeface="Calibri"/>
              </a:rPr>
              <a:t>e</a:t>
            </a:r>
            <a:r>
              <a:rPr sz="1112" b="1" spc="-9" dirty="0">
                <a:solidFill>
                  <a:srgbClr val="231F20"/>
                </a:solidFill>
                <a:latin typeface="Times New Roman"/>
                <a:cs typeface="Times New Roman"/>
              </a:rPr>
              <a:t> </a:t>
            </a:r>
            <a:r>
              <a:rPr sz="1112" b="1" dirty="0">
                <a:solidFill>
                  <a:srgbClr val="231F20"/>
                </a:solidFill>
                <a:latin typeface="Calibri"/>
                <a:cs typeface="Calibri"/>
              </a:rPr>
              <a:t>C</a:t>
            </a:r>
            <a:r>
              <a:rPr sz="1112" b="1" spc="4" dirty="0">
                <a:solidFill>
                  <a:srgbClr val="231F20"/>
                </a:solidFill>
                <a:latin typeface="Calibri"/>
                <a:cs typeface="Calibri"/>
              </a:rPr>
              <a:t>ompl</a:t>
            </a:r>
            <a:r>
              <a:rPr sz="1112" b="1" spc="-13" dirty="0">
                <a:solidFill>
                  <a:srgbClr val="231F20"/>
                </a:solidFill>
                <a:latin typeface="Calibri"/>
                <a:cs typeface="Calibri"/>
              </a:rPr>
              <a:t>e</a:t>
            </a:r>
            <a:r>
              <a:rPr sz="1112" b="1" spc="-9" dirty="0">
                <a:solidFill>
                  <a:srgbClr val="231F20"/>
                </a:solidFill>
                <a:latin typeface="Calibri"/>
                <a:cs typeface="Calibri"/>
              </a:rPr>
              <a:t>t</a:t>
            </a:r>
            <a:r>
              <a:rPr sz="1112" b="1" spc="4" dirty="0">
                <a:solidFill>
                  <a:srgbClr val="231F20"/>
                </a:solidFill>
                <a:latin typeface="Calibri"/>
                <a:cs typeface="Calibri"/>
              </a:rPr>
              <a:t>e</a:t>
            </a:r>
            <a:endParaRPr sz="1112">
              <a:latin typeface="Calibri"/>
              <a:cs typeface="Calibri"/>
            </a:endParaRPr>
          </a:p>
          <a:p>
            <a:pPr marL="10860">
              <a:spcBef>
                <a:spcPts val="21"/>
              </a:spcBef>
            </a:pPr>
            <a:r>
              <a:rPr sz="1112" b="1" spc="4" dirty="0">
                <a:solidFill>
                  <a:srgbClr val="231F20"/>
                </a:solidFill>
                <a:latin typeface="Calibri"/>
                <a:cs typeface="Calibri"/>
              </a:rPr>
              <a:t>+WIND:2</a:t>
            </a:r>
            <a:r>
              <a:rPr sz="1112" b="1" spc="9" dirty="0">
                <a:solidFill>
                  <a:srgbClr val="231F20"/>
                </a:solidFill>
                <a:latin typeface="Calibri"/>
                <a:cs typeface="Calibri"/>
              </a:rPr>
              <a:t>4</a:t>
            </a:r>
            <a:r>
              <a:rPr sz="1112" b="1" spc="4" dirty="0">
                <a:solidFill>
                  <a:srgbClr val="231F20"/>
                </a:solidFill>
                <a:latin typeface="Calibri"/>
                <a:cs typeface="Calibri"/>
              </a:rPr>
              <a:t>:WiFi</a:t>
            </a:r>
            <a:r>
              <a:rPr sz="1112" b="1" spc="-47" dirty="0">
                <a:solidFill>
                  <a:srgbClr val="231F20"/>
                </a:solidFill>
                <a:latin typeface="Times New Roman"/>
                <a:cs typeface="Times New Roman"/>
              </a:rPr>
              <a:t> </a:t>
            </a:r>
            <a:r>
              <a:rPr sz="1112" b="1" spc="4" dirty="0">
                <a:solidFill>
                  <a:srgbClr val="231F20"/>
                </a:solidFill>
                <a:latin typeface="Calibri"/>
                <a:cs typeface="Calibri"/>
              </a:rPr>
              <a:t>Up:</a:t>
            </a:r>
            <a:r>
              <a:rPr sz="1112" b="1" spc="-17" dirty="0">
                <a:solidFill>
                  <a:srgbClr val="231F20"/>
                </a:solidFill>
                <a:latin typeface="Times New Roman"/>
                <a:cs typeface="Times New Roman"/>
              </a:rPr>
              <a:t> </a:t>
            </a:r>
            <a:r>
              <a:rPr sz="1112" b="1" spc="4" dirty="0">
                <a:solidFill>
                  <a:srgbClr val="231F20"/>
                </a:solidFill>
                <a:latin typeface="Calibri"/>
                <a:cs typeface="Calibri"/>
              </a:rPr>
              <a:t>1</a:t>
            </a:r>
            <a:r>
              <a:rPr sz="1112" b="1" spc="9" dirty="0">
                <a:solidFill>
                  <a:srgbClr val="231F20"/>
                </a:solidFill>
                <a:latin typeface="Calibri"/>
                <a:cs typeface="Calibri"/>
              </a:rPr>
              <a:t>9</a:t>
            </a:r>
            <a:r>
              <a:rPr sz="1112" b="1" spc="4" dirty="0">
                <a:solidFill>
                  <a:srgbClr val="231F20"/>
                </a:solidFill>
                <a:latin typeface="Calibri"/>
                <a:cs typeface="Calibri"/>
              </a:rPr>
              <a:t>2.1</a:t>
            </a:r>
            <a:r>
              <a:rPr sz="1112" b="1" spc="9" dirty="0">
                <a:solidFill>
                  <a:srgbClr val="231F20"/>
                </a:solidFill>
                <a:latin typeface="Calibri"/>
                <a:cs typeface="Calibri"/>
              </a:rPr>
              <a:t>6</a:t>
            </a:r>
            <a:r>
              <a:rPr sz="1112" b="1" spc="4" dirty="0">
                <a:solidFill>
                  <a:srgbClr val="231F20"/>
                </a:solidFill>
                <a:latin typeface="Calibri"/>
                <a:cs typeface="Calibri"/>
              </a:rPr>
              <a:t>8.1.1</a:t>
            </a:r>
            <a:r>
              <a:rPr sz="1112" b="1" spc="9" dirty="0">
                <a:solidFill>
                  <a:srgbClr val="231F20"/>
                </a:solidFill>
                <a:latin typeface="Calibri"/>
                <a:cs typeface="Calibri"/>
              </a:rPr>
              <a:t>0</a:t>
            </a:r>
            <a:r>
              <a:rPr sz="1112" b="1" spc="4" dirty="0">
                <a:solidFill>
                  <a:srgbClr val="231F20"/>
                </a:solidFill>
                <a:latin typeface="Calibri"/>
                <a:cs typeface="Calibri"/>
              </a:rPr>
              <a:t>4</a:t>
            </a:r>
            <a:endParaRPr sz="1112">
              <a:latin typeface="Calibri"/>
              <a:cs typeface="Calibri"/>
            </a:endParaRPr>
          </a:p>
          <a:p>
            <a:pPr marL="10860">
              <a:spcBef>
                <a:spcPts val="21"/>
              </a:spcBef>
            </a:pPr>
            <a:r>
              <a:rPr sz="1112" b="1" spc="4" dirty="0">
                <a:solidFill>
                  <a:srgbClr val="231F20"/>
                </a:solidFill>
                <a:latin typeface="Calibri"/>
                <a:cs typeface="Calibri"/>
              </a:rPr>
              <a:t>+WIND:6</a:t>
            </a:r>
            <a:r>
              <a:rPr sz="1112" b="1" spc="9" dirty="0">
                <a:solidFill>
                  <a:srgbClr val="231F20"/>
                </a:solidFill>
                <a:latin typeface="Calibri"/>
                <a:cs typeface="Calibri"/>
              </a:rPr>
              <a:t>6</a:t>
            </a:r>
            <a:r>
              <a:rPr sz="1112" b="1" dirty="0">
                <a:solidFill>
                  <a:srgbClr val="231F20"/>
                </a:solidFill>
                <a:latin typeface="Calibri"/>
                <a:cs typeface="Calibri"/>
              </a:rPr>
              <a:t>:L</a:t>
            </a:r>
            <a:r>
              <a:rPr sz="1112" b="1" spc="4" dirty="0">
                <a:solidFill>
                  <a:srgbClr val="231F20"/>
                </a:solidFill>
                <a:latin typeface="Calibri"/>
                <a:cs typeface="Calibri"/>
              </a:rPr>
              <a:t>ow</a:t>
            </a:r>
            <a:r>
              <a:rPr sz="1112" b="1" spc="-13" dirty="0">
                <a:solidFill>
                  <a:srgbClr val="231F20"/>
                </a:solidFill>
                <a:latin typeface="Times New Roman"/>
                <a:cs typeface="Times New Roman"/>
              </a:rPr>
              <a:t> </a:t>
            </a:r>
            <a:r>
              <a:rPr sz="1112" b="1" spc="-21" dirty="0">
                <a:solidFill>
                  <a:srgbClr val="231F20"/>
                </a:solidFill>
                <a:latin typeface="Calibri"/>
                <a:cs typeface="Calibri"/>
              </a:rPr>
              <a:t>P</a:t>
            </a:r>
            <a:r>
              <a:rPr sz="1112" b="1" spc="4" dirty="0">
                <a:solidFill>
                  <a:srgbClr val="231F20"/>
                </a:solidFill>
                <a:latin typeface="Calibri"/>
                <a:cs typeface="Calibri"/>
              </a:rPr>
              <a:t>o</a:t>
            </a:r>
            <a:r>
              <a:rPr sz="1112" b="1" dirty="0">
                <a:solidFill>
                  <a:srgbClr val="231F20"/>
                </a:solidFill>
                <a:latin typeface="Calibri"/>
                <a:cs typeface="Calibri"/>
              </a:rPr>
              <a:t>wer</a:t>
            </a:r>
            <a:r>
              <a:rPr sz="1112" b="1" spc="-13" dirty="0">
                <a:solidFill>
                  <a:srgbClr val="231F20"/>
                </a:solidFill>
                <a:latin typeface="Times New Roman"/>
                <a:cs typeface="Times New Roman"/>
              </a:rPr>
              <a:t> </a:t>
            </a:r>
            <a:r>
              <a:rPr sz="1112" b="1" spc="4" dirty="0">
                <a:solidFill>
                  <a:srgbClr val="231F20"/>
                </a:solidFill>
                <a:latin typeface="Calibri"/>
                <a:cs typeface="Calibri"/>
              </a:rPr>
              <a:t>mo</a:t>
            </a:r>
            <a:r>
              <a:rPr sz="1112" b="1" spc="9" dirty="0">
                <a:solidFill>
                  <a:srgbClr val="231F20"/>
                </a:solidFill>
                <a:latin typeface="Calibri"/>
                <a:cs typeface="Calibri"/>
              </a:rPr>
              <a:t>d</a:t>
            </a:r>
            <a:r>
              <a:rPr sz="1112" b="1" dirty="0">
                <a:solidFill>
                  <a:srgbClr val="231F20"/>
                </a:solidFill>
                <a:latin typeface="Calibri"/>
                <a:cs typeface="Calibri"/>
              </a:rPr>
              <a:t>e</a:t>
            </a:r>
            <a:r>
              <a:rPr sz="1112" b="1" spc="4" dirty="0">
                <a:solidFill>
                  <a:srgbClr val="231F20"/>
                </a:solidFill>
                <a:latin typeface="Calibri"/>
                <a:cs typeface="Calibri"/>
              </a:rPr>
              <a:t>:1</a:t>
            </a:r>
            <a:endParaRPr sz="1112">
              <a:latin typeface="Calibri"/>
              <a:cs typeface="Calibri"/>
            </a:endParaRPr>
          </a:p>
          <a:p>
            <a:pPr marL="10860">
              <a:spcBef>
                <a:spcPts val="26"/>
              </a:spcBef>
            </a:pPr>
            <a:r>
              <a:rPr sz="1112" b="1" spc="4" dirty="0">
                <a:solidFill>
                  <a:srgbClr val="231F20"/>
                </a:solidFill>
                <a:latin typeface="Calibri"/>
                <a:cs typeface="Calibri"/>
              </a:rPr>
              <a:t>+</a:t>
            </a:r>
            <a:r>
              <a:rPr sz="1112" b="1" spc="13" dirty="0">
                <a:solidFill>
                  <a:srgbClr val="231F20"/>
                </a:solidFill>
                <a:latin typeface="Calibri"/>
                <a:cs typeface="Calibri"/>
              </a:rPr>
              <a:t>W</a:t>
            </a:r>
            <a:r>
              <a:rPr sz="1112" b="1" spc="4" dirty="0">
                <a:solidFill>
                  <a:srgbClr val="231F20"/>
                </a:solidFill>
                <a:latin typeface="Calibri"/>
                <a:cs typeface="Calibri"/>
              </a:rPr>
              <a:t>IND:6</a:t>
            </a:r>
            <a:r>
              <a:rPr sz="1112" b="1" spc="9" dirty="0">
                <a:solidFill>
                  <a:srgbClr val="231F20"/>
                </a:solidFill>
                <a:latin typeface="Calibri"/>
                <a:cs typeface="Calibri"/>
              </a:rPr>
              <a:t>9</a:t>
            </a:r>
            <a:r>
              <a:rPr sz="1112" b="1" spc="4" dirty="0">
                <a:solidFill>
                  <a:srgbClr val="231F20"/>
                </a:solidFill>
                <a:latin typeface="Calibri"/>
                <a:cs typeface="Calibri"/>
              </a:rPr>
              <a:t>:Going</a:t>
            </a:r>
            <a:r>
              <a:rPr sz="1112" b="1" spc="-26" dirty="0">
                <a:solidFill>
                  <a:srgbClr val="231F20"/>
                </a:solidFill>
                <a:latin typeface="Times New Roman"/>
                <a:cs typeface="Times New Roman"/>
              </a:rPr>
              <a:t> </a:t>
            </a:r>
            <a:r>
              <a:rPr sz="1112" b="1" dirty="0">
                <a:solidFill>
                  <a:srgbClr val="231F20"/>
                </a:solidFill>
                <a:latin typeface="Calibri"/>
                <a:cs typeface="Calibri"/>
              </a:rPr>
              <a:t>i</a:t>
            </a:r>
            <a:r>
              <a:rPr sz="1112" b="1" spc="-4" dirty="0">
                <a:solidFill>
                  <a:srgbClr val="231F20"/>
                </a:solidFill>
                <a:latin typeface="Calibri"/>
                <a:cs typeface="Calibri"/>
              </a:rPr>
              <a:t>nt</a:t>
            </a:r>
            <a:r>
              <a:rPr sz="1112" b="1" spc="4" dirty="0">
                <a:solidFill>
                  <a:srgbClr val="231F20"/>
                </a:solidFill>
                <a:latin typeface="Calibri"/>
                <a:cs typeface="Calibri"/>
              </a:rPr>
              <a:t>o</a:t>
            </a:r>
            <a:r>
              <a:rPr sz="1112" b="1" spc="-17" dirty="0">
                <a:solidFill>
                  <a:srgbClr val="231F20"/>
                </a:solidFill>
                <a:latin typeface="Times New Roman"/>
                <a:cs typeface="Times New Roman"/>
              </a:rPr>
              <a:t> </a:t>
            </a:r>
            <a:r>
              <a:rPr sz="1112" b="1" dirty="0">
                <a:solidFill>
                  <a:srgbClr val="231F20"/>
                </a:solidFill>
                <a:latin typeface="Calibri"/>
                <a:cs typeface="Calibri"/>
              </a:rPr>
              <a:t>Dee</a:t>
            </a:r>
            <a:r>
              <a:rPr sz="1112" b="1" spc="4" dirty="0">
                <a:solidFill>
                  <a:srgbClr val="231F20"/>
                </a:solidFill>
                <a:latin typeface="Calibri"/>
                <a:cs typeface="Calibri"/>
              </a:rPr>
              <a:t>pSle</a:t>
            </a:r>
            <a:r>
              <a:rPr sz="1112" b="1" spc="-4" dirty="0">
                <a:solidFill>
                  <a:srgbClr val="231F20"/>
                </a:solidFill>
                <a:latin typeface="Calibri"/>
                <a:cs typeface="Calibri"/>
              </a:rPr>
              <a:t>e</a:t>
            </a:r>
            <a:r>
              <a:rPr sz="1112" b="1" spc="4" dirty="0">
                <a:solidFill>
                  <a:srgbClr val="231F20"/>
                </a:solidFill>
                <a:latin typeface="Calibri"/>
                <a:cs typeface="Calibri"/>
              </a:rPr>
              <a:t>p</a:t>
            </a:r>
            <a:endParaRPr sz="1112">
              <a:latin typeface="Calibri"/>
              <a:cs typeface="Calibri"/>
            </a:endParaRPr>
          </a:p>
        </p:txBody>
      </p:sp>
      <p:sp>
        <p:nvSpPr>
          <p:cNvPr id="8" name="object 8"/>
          <p:cNvSpPr/>
          <p:nvPr/>
        </p:nvSpPr>
        <p:spPr>
          <a:xfrm>
            <a:off x="5204521" y="3767648"/>
            <a:ext cx="339371" cy="261723"/>
          </a:xfrm>
          <a:custGeom>
            <a:avLst/>
            <a:gdLst/>
            <a:ahLst/>
            <a:cxnLst/>
            <a:rect l="l" t="t" r="r" b="b"/>
            <a:pathLst>
              <a:path w="396875" h="306070">
                <a:moveTo>
                  <a:pt x="0" y="305598"/>
                </a:moveTo>
                <a:lnTo>
                  <a:pt x="396264" y="305598"/>
                </a:lnTo>
                <a:lnTo>
                  <a:pt x="396264" y="0"/>
                </a:lnTo>
                <a:lnTo>
                  <a:pt x="0" y="0"/>
                </a:lnTo>
                <a:lnTo>
                  <a:pt x="0" y="305598"/>
                </a:lnTo>
                <a:close/>
              </a:path>
            </a:pathLst>
          </a:custGeom>
          <a:ln w="10074">
            <a:solidFill>
              <a:srgbClr val="19497D"/>
            </a:solidFill>
          </a:ln>
        </p:spPr>
        <p:txBody>
          <a:bodyPr wrap="square" lIns="0" tIns="0" rIns="0" bIns="0" rtlCol="0"/>
          <a:lstStyle/>
          <a:p>
            <a:endParaRPr sz="1539"/>
          </a:p>
        </p:txBody>
      </p:sp>
      <p:sp>
        <p:nvSpPr>
          <p:cNvPr id="9" name="object 9"/>
          <p:cNvSpPr txBox="1"/>
          <p:nvPr/>
        </p:nvSpPr>
        <p:spPr>
          <a:xfrm>
            <a:off x="5280066" y="3620322"/>
            <a:ext cx="2100296" cy="367921"/>
          </a:xfrm>
          <a:prstGeom prst="rect">
            <a:avLst/>
          </a:prstGeom>
        </p:spPr>
        <p:txBody>
          <a:bodyPr vert="horz" wrap="square" lIns="0" tIns="0" rIns="0" bIns="0" rtlCol="0">
            <a:spAutoFit/>
          </a:bodyPr>
          <a:lstStyle/>
          <a:p>
            <a:pPr marL="1004529"/>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a:p>
            <a:pPr marL="10860">
              <a:spcBef>
                <a:spcPts val="235"/>
              </a:spcBef>
            </a:pPr>
            <a:r>
              <a:rPr sz="1112" b="1" spc="9" dirty="0">
                <a:solidFill>
                  <a:srgbClr val="19497D"/>
                </a:solidFill>
                <a:latin typeface="Calibri"/>
                <a:cs typeface="Calibri"/>
              </a:rPr>
              <a:t>Al</a:t>
            </a:r>
            <a:r>
              <a:rPr sz="1112" b="1" dirty="0">
                <a:solidFill>
                  <a:srgbClr val="19497D"/>
                </a:solidFill>
                <a:latin typeface="Calibri"/>
                <a:cs typeface="Calibri"/>
              </a:rPr>
              <a:t>l</a:t>
            </a:r>
            <a:endParaRPr sz="1112">
              <a:latin typeface="Calibri"/>
              <a:cs typeface="Calibri"/>
            </a:endParaRPr>
          </a:p>
        </p:txBody>
      </p:sp>
      <p:sp>
        <p:nvSpPr>
          <p:cNvPr id="10" name="object 10"/>
          <p:cNvSpPr/>
          <p:nvPr/>
        </p:nvSpPr>
        <p:spPr>
          <a:xfrm>
            <a:off x="895526" y="4405463"/>
            <a:ext cx="3628733" cy="1991263"/>
          </a:xfrm>
          <a:prstGeom prst="rect">
            <a:avLst/>
          </a:prstGeom>
          <a:blipFill>
            <a:blip r:embed="rId3" cstate="print"/>
            <a:stretch>
              <a:fillRect/>
            </a:stretch>
          </a:blipFill>
        </p:spPr>
        <p:txBody>
          <a:bodyPr wrap="square" lIns="0" tIns="0" rIns="0" bIns="0" rtlCol="0"/>
          <a:lstStyle/>
          <a:p>
            <a:endParaRPr sz="1539"/>
          </a:p>
        </p:txBody>
      </p:sp>
      <p:sp>
        <p:nvSpPr>
          <p:cNvPr id="11" name="object 11"/>
          <p:cNvSpPr txBox="1"/>
          <p:nvPr/>
        </p:nvSpPr>
        <p:spPr>
          <a:xfrm>
            <a:off x="2063342" y="5243495"/>
            <a:ext cx="1035487"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ENG-W</a:t>
            </a:r>
            <a:r>
              <a:rPr sz="1667" spc="-115" dirty="0">
                <a:solidFill>
                  <a:srgbClr val="FFFFFF"/>
                </a:solidFill>
                <a:latin typeface="Arial"/>
                <a:cs typeface="Arial"/>
              </a:rPr>
              <a:t>P</a:t>
            </a:r>
            <a:r>
              <a:rPr sz="1667" spc="9" dirty="0">
                <a:solidFill>
                  <a:srgbClr val="FFFFFF"/>
                </a:solidFill>
                <a:latin typeface="Arial"/>
                <a:cs typeface="Arial"/>
              </a:rPr>
              <a:t>A</a:t>
            </a:r>
            <a:endParaRPr sz="1667">
              <a:latin typeface="Arial"/>
              <a:cs typeface="Arial"/>
            </a:endParaRPr>
          </a:p>
        </p:txBody>
      </p:sp>
      <p:sp>
        <p:nvSpPr>
          <p:cNvPr id="12" name="object 12"/>
          <p:cNvSpPr/>
          <p:nvPr/>
        </p:nvSpPr>
        <p:spPr>
          <a:xfrm>
            <a:off x="3945240" y="4461124"/>
            <a:ext cx="186735" cy="196903"/>
          </a:xfrm>
          <a:prstGeom prst="rect">
            <a:avLst/>
          </a:prstGeom>
          <a:blipFill>
            <a:blip r:embed="rId4" cstate="print"/>
            <a:stretch>
              <a:fillRect/>
            </a:stretch>
          </a:blipFill>
        </p:spPr>
        <p:txBody>
          <a:bodyPr wrap="square" lIns="0" tIns="0" rIns="0" bIns="0" rtlCol="0"/>
          <a:lstStyle/>
          <a:p>
            <a:endParaRPr sz="1539"/>
          </a:p>
        </p:txBody>
      </p:sp>
      <p:sp>
        <p:nvSpPr>
          <p:cNvPr id="13" name="object 13"/>
          <p:cNvSpPr/>
          <p:nvPr/>
        </p:nvSpPr>
        <p:spPr>
          <a:xfrm>
            <a:off x="3335342" y="4461124"/>
            <a:ext cx="130681" cy="45611"/>
          </a:xfrm>
          <a:prstGeom prst="rect">
            <a:avLst/>
          </a:prstGeom>
          <a:blipFill>
            <a:blip r:embed="rId5" cstate="print"/>
            <a:stretch>
              <a:fillRect/>
            </a:stretch>
          </a:blipFill>
        </p:spPr>
        <p:txBody>
          <a:bodyPr wrap="square" lIns="0" tIns="0" rIns="0" bIns="0" rtlCol="0"/>
          <a:lstStyle/>
          <a:p>
            <a:endParaRPr sz="1539"/>
          </a:p>
        </p:txBody>
      </p:sp>
      <p:sp>
        <p:nvSpPr>
          <p:cNvPr id="14" name="object 14"/>
          <p:cNvSpPr/>
          <p:nvPr/>
        </p:nvSpPr>
        <p:spPr>
          <a:xfrm>
            <a:off x="3164232" y="4461124"/>
            <a:ext cx="967743" cy="990723"/>
          </a:xfrm>
          <a:prstGeom prst="rect">
            <a:avLst/>
          </a:prstGeom>
          <a:blipFill>
            <a:blip r:embed="rId6" cstate="print"/>
            <a:stretch>
              <a:fillRect/>
            </a:stretch>
          </a:blipFill>
        </p:spPr>
        <p:txBody>
          <a:bodyPr wrap="square" lIns="0" tIns="0" rIns="0" bIns="0" rtlCol="0"/>
          <a:lstStyle/>
          <a:p>
            <a:endParaRPr sz="1539"/>
          </a:p>
        </p:txBody>
      </p:sp>
      <p:sp>
        <p:nvSpPr>
          <p:cNvPr id="15" name="object 15"/>
          <p:cNvSpPr/>
          <p:nvPr/>
        </p:nvSpPr>
        <p:spPr>
          <a:xfrm>
            <a:off x="3281944" y="4461124"/>
            <a:ext cx="243687" cy="74190"/>
          </a:xfrm>
          <a:prstGeom prst="rect">
            <a:avLst/>
          </a:prstGeom>
          <a:blipFill>
            <a:blip r:embed="rId7" cstate="print"/>
            <a:stretch>
              <a:fillRect/>
            </a:stretch>
          </a:blipFill>
        </p:spPr>
        <p:txBody>
          <a:bodyPr wrap="square" lIns="0" tIns="0" rIns="0" bIns="0" rtlCol="0"/>
          <a:lstStyle/>
          <a:p>
            <a:endParaRPr sz="1539"/>
          </a:p>
        </p:txBody>
      </p:sp>
      <p:sp>
        <p:nvSpPr>
          <p:cNvPr id="16" name="object 16"/>
          <p:cNvSpPr/>
          <p:nvPr/>
        </p:nvSpPr>
        <p:spPr>
          <a:xfrm>
            <a:off x="3755721" y="5443847"/>
            <a:ext cx="23744" cy="8001"/>
          </a:xfrm>
          <a:prstGeom prst="rect">
            <a:avLst/>
          </a:prstGeom>
          <a:blipFill>
            <a:blip r:embed="rId8" cstate="print"/>
            <a:stretch>
              <a:fillRect/>
            </a:stretch>
          </a:blipFill>
        </p:spPr>
        <p:txBody>
          <a:bodyPr wrap="square" lIns="0" tIns="0" rIns="0" bIns="0" rtlCol="0"/>
          <a:lstStyle/>
          <a:p>
            <a:endParaRPr sz="1539"/>
          </a:p>
        </p:txBody>
      </p:sp>
      <p:sp>
        <p:nvSpPr>
          <p:cNvPr id="17" name="object 17"/>
          <p:cNvSpPr/>
          <p:nvPr/>
        </p:nvSpPr>
        <p:spPr>
          <a:xfrm>
            <a:off x="3889710" y="4461124"/>
            <a:ext cx="242265" cy="253886"/>
          </a:xfrm>
          <a:prstGeom prst="rect">
            <a:avLst/>
          </a:prstGeom>
          <a:blipFill>
            <a:blip r:embed="rId9" cstate="print"/>
            <a:stretch>
              <a:fillRect/>
            </a:stretch>
          </a:blipFill>
        </p:spPr>
        <p:txBody>
          <a:bodyPr wrap="square" lIns="0" tIns="0" rIns="0" bIns="0" rtlCol="0"/>
          <a:lstStyle/>
          <a:p>
            <a:endParaRPr sz="1539"/>
          </a:p>
        </p:txBody>
      </p:sp>
      <p:sp>
        <p:nvSpPr>
          <p:cNvPr id="18" name="object 18"/>
          <p:cNvSpPr/>
          <p:nvPr/>
        </p:nvSpPr>
        <p:spPr>
          <a:xfrm>
            <a:off x="3323142" y="4508745"/>
            <a:ext cx="80301" cy="87574"/>
          </a:xfrm>
          <a:prstGeom prst="rect">
            <a:avLst/>
          </a:prstGeom>
          <a:blipFill>
            <a:blip r:embed="rId10" cstate="print"/>
            <a:stretch>
              <a:fillRect/>
            </a:stretch>
          </a:blipFill>
        </p:spPr>
        <p:txBody>
          <a:bodyPr wrap="square" lIns="0" tIns="0" rIns="0" bIns="0" rtlCol="0"/>
          <a:lstStyle/>
          <a:p>
            <a:endParaRPr sz="1539"/>
          </a:p>
        </p:txBody>
      </p:sp>
      <p:sp>
        <p:nvSpPr>
          <p:cNvPr id="19" name="object 19"/>
          <p:cNvSpPr/>
          <p:nvPr/>
        </p:nvSpPr>
        <p:spPr>
          <a:xfrm>
            <a:off x="1112847" y="4895868"/>
            <a:ext cx="125165" cy="175429"/>
          </a:xfrm>
          <a:prstGeom prst="rect">
            <a:avLst/>
          </a:prstGeom>
          <a:blipFill>
            <a:blip r:embed="rId11" cstate="print"/>
            <a:stretch>
              <a:fillRect/>
            </a:stretch>
          </a:blipFill>
        </p:spPr>
        <p:txBody>
          <a:bodyPr wrap="square" lIns="0" tIns="0" rIns="0" bIns="0" rtlCol="0"/>
          <a:lstStyle/>
          <a:p>
            <a:endParaRPr sz="1539"/>
          </a:p>
        </p:txBody>
      </p:sp>
      <p:sp>
        <p:nvSpPr>
          <p:cNvPr id="20" name="object 20"/>
          <p:cNvSpPr/>
          <p:nvPr/>
        </p:nvSpPr>
        <p:spPr>
          <a:xfrm>
            <a:off x="1158764" y="4756977"/>
            <a:ext cx="753270" cy="810079"/>
          </a:xfrm>
          <a:prstGeom prst="rect">
            <a:avLst/>
          </a:prstGeom>
          <a:blipFill>
            <a:blip r:embed="rId12" cstate="print"/>
            <a:stretch>
              <a:fillRect/>
            </a:stretch>
          </a:blipFill>
        </p:spPr>
        <p:txBody>
          <a:bodyPr wrap="square" lIns="0" tIns="0" rIns="0" bIns="0" rtlCol="0"/>
          <a:lstStyle/>
          <a:p>
            <a:endParaRPr sz="1539"/>
          </a:p>
        </p:txBody>
      </p:sp>
      <p:sp>
        <p:nvSpPr>
          <p:cNvPr id="21" name="object 21"/>
          <p:cNvSpPr/>
          <p:nvPr/>
        </p:nvSpPr>
        <p:spPr>
          <a:xfrm>
            <a:off x="1152167" y="4887622"/>
            <a:ext cx="115268" cy="246098"/>
          </a:xfrm>
          <a:prstGeom prst="rect">
            <a:avLst/>
          </a:prstGeom>
          <a:blipFill>
            <a:blip r:embed="rId13" cstate="print"/>
            <a:stretch>
              <a:fillRect/>
            </a:stretch>
          </a:blipFill>
        </p:spPr>
        <p:txBody>
          <a:bodyPr wrap="square" lIns="0" tIns="0" rIns="0" bIns="0" rtlCol="0"/>
          <a:lstStyle/>
          <a:p>
            <a:endParaRPr sz="1539"/>
          </a:p>
        </p:txBody>
      </p:sp>
      <p:sp>
        <p:nvSpPr>
          <p:cNvPr id="22" name="object 22"/>
          <p:cNvSpPr txBox="1"/>
          <p:nvPr/>
        </p:nvSpPr>
        <p:spPr>
          <a:xfrm>
            <a:off x="3521073" y="5120007"/>
            <a:ext cx="309506" cy="256545"/>
          </a:xfrm>
          <a:prstGeom prst="rect">
            <a:avLst/>
          </a:prstGeom>
        </p:spPr>
        <p:txBody>
          <a:bodyPr vert="horz" wrap="square" lIns="0" tIns="0" rIns="0" bIns="0" rtlCol="0">
            <a:spAutoFit/>
          </a:bodyPr>
          <a:lstStyle/>
          <a:p>
            <a:pPr marL="10860"/>
            <a:r>
              <a:rPr sz="1667" spc="9" dirty="0">
                <a:solidFill>
                  <a:srgbClr val="636467"/>
                </a:solidFill>
                <a:latin typeface="Arial"/>
                <a:cs typeface="Arial"/>
              </a:rPr>
              <a:t>AP</a:t>
            </a:r>
            <a:endParaRPr sz="1667">
              <a:latin typeface="Arial"/>
              <a:cs typeface="Arial"/>
            </a:endParaRPr>
          </a:p>
        </p:txBody>
      </p:sp>
      <p:sp>
        <p:nvSpPr>
          <p:cNvPr id="23" name="object 23"/>
          <p:cNvSpPr txBox="1"/>
          <p:nvPr/>
        </p:nvSpPr>
        <p:spPr>
          <a:xfrm>
            <a:off x="1256074" y="5407172"/>
            <a:ext cx="719466" cy="157864"/>
          </a:xfrm>
          <a:prstGeom prst="rect">
            <a:avLst/>
          </a:prstGeom>
        </p:spPr>
        <p:txBody>
          <a:bodyPr vert="horz" wrap="square" lIns="0" tIns="0" rIns="0" bIns="0" rtlCol="0">
            <a:spAutoFit/>
          </a:bodyPr>
          <a:lstStyle/>
          <a:p>
            <a:pPr marL="10860"/>
            <a:r>
              <a:rPr sz="1026" b="1" spc="4" dirty="0">
                <a:solidFill>
                  <a:srgbClr val="11B050"/>
                </a:solidFill>
                <a:latin typeface="Arial"/>
                <a:cs typeface="Arial"/>
              </a:rPr>
              <a:t>L</a:t>
            </a:r>
            <a:r>
              <a:rPr sz="1026" b="1" spc="-4" dirty="0">
                <a:solidFill>
                  <a:srgbClr val="11B050"/>
                </a:solidFill>
                <a:latin typeface="Arial"/>
                <a:cs typeface="Arial"/>
              </a:rPr>
              <a:t>o</a:t>
            </a:r>
            <a:r>
              <a:rPr sz="1026" b="1" spc="4" dirty="0">
                <a:solidFill>
                  <a:srgbClr val="11B050"/>
                </a:solidFill>
                <a:latin typeface="Arial"/>
                <a:cs typeface="Arial"/>
              </a:rPr>
              <a:t>w</a:t>
            </a:r>
            <a:r>
              <a:rPr sz="1026" b="1" spc="17" dirty="0">
                <a:solidFill>
                  <a:srgbClr val="11B050"/>
                </a:solidFill>
                <a:latin typeface="Times New Roman"/>
                <a:cs typeface="Times New Roman"/>
              </a:rPr>
              <a:t> </a:t>
            </a:r>
            <a:r>
              <a:rPr sz="1026" b="1" dirty="0">
                <a:solidFill>
                  <a:srgbClr val="11B050"/>
                </a:solidFill>
                <a:latin typeface="Arial"/>
                <a:cs typeface="Arial"/>
              </a:rPr>
              <a:t>P</a:t>
            </a:r>
            <a:r>
              <a:rPr sz="1026" b="1" spc="4" dirty="0">
                <a:solidFill>
                  <a:srgbClr val="11B050"/>
                </a:solidFill>
                <a:latin typeface="Arial"/>
                <a:cs typeface="Arial"/>
              </a:rPr>
              <a:t>o</a:t>
            </a:r>
            <a:r>
              <a:rPr sz="1026" b="1" spc="26" dirty="0">
                <a:solidFill>
                  <a:srgbClr val="11B050"/>
                </a:solidFill>
                <a:latin typeface="Arial"/>
                <a:cs typeface="Arial"/>
              </a:rPr>
              <a:t>w</a:t>
            </a:r>
            <a:r>
              <a:rPr sz="1026" b="1" dirty="0">
                <a:solidFill>
                  <a:srgbClr val="11B050"/>
                </a:solidFill>
                <a:latin typeface="Arial"/>
                <a:cs typeface="Arial"/>
              </a:rPr>
              <a:t>er</a:t>
            </a:r>
            <a:endParaRPr sz="1026">
              <a:latin typeface="Arial"/>
              <a:cs typeface="Arial"/>
            </a:endParaRPr>
          </a:p>
        </p:txBody>
      </p:sp>
    </p:spTree>
    <p:extLst>
      <p:ext uri="{BB962C8B-B14F-4D97-AF65-F5344CB8AC3E}">
        <p14:creationId xmlns:p14="http://schemas.microsoft.com/office/powerpoint/2010/main" val="1283704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p:nvPr/>
        </p:nvSpPr>
        <p:spPr>
          <a:xfrm>
            <a:off x="5725716" y="4038981"/>
            <a:ext cx="3154789" cy="2620484"/>
          </a:xfrm>
          <a:custGeom>
            <a:avLst/>
            <a:gdLst/>
            <a:ahLst/>
            <a:cxnLst/>
            <a:rect l="l" t="t" r="r" b="b"/>
            <a:pathLst>
              <a:path w="3689350" h="3064509">
                <a:moveTo>
                  <a:pt x="0" y="3064398"/>
                </a:moveTo>
                <a:lnTo>
                  <a:pt x="3688994" y="3064398"/>
                </a:lnTo>
                <a:lnTo>
                  <a:pt x="3688994" y="0"/>
                </a:lnTo>
                <a:lnTo>
                  <a:pt x="0" y="0"/>
                </a:lnTo>
                <a:lnTo>
                  <a:pt x="0" y="3064398"/>
                </a:lnTo>
                <a:close/>
              </a:path>
            </a:pathLst>
          </a:custGeom>
          <a:solidFill>
            <a:srgbClr val="E3E6EA"/>
          </a:solidFill>
        </p:spPr>
        <p:txBody>
          <a:bodyPr wrap="square" lIns="0" tIns="0" rIns="0" bIns="0" rtlCol="0"/>
          <a:lstStyle/>
          <a:p>
            <a:endParaRPr sz="1539"/>
          </a:p>
        </p:txBody>
      </p:sp>
      <p:sp>
        <p:nvSpPr>
          <p:cNvPr id="4" name="object 4"/>
          <p:cNvSpPr txBox="1">
            <a:spLocks noGrp="1"/>
          </p:cNvSpPr>
          <p:nvPr>
            <p:ph type="title"/>
          </p:nvPr>
        </p:nvSpPr>
        <p:spPr>
          <a:xfrm>
            <a:off x="0" y="490307"/>
            <a:ext cx="8077200" cy="421013"/>
          </a:xfrm>
          <a:prstGeom prst="rect">
            <a:avLst/>
          </a:prstGeom>
        </p:spPr>
        <p:txBody>
          <a:bodyPr vert="horz" wrap="square" lIns="0" tIns="0" rIns="0" bIns="0" rtlCol="0">
            <a:spAutoFit/>
          </a:bodyPr>
          <a:lstStyle/>
          <a:p>
            <a:pPr marL="1200548"/>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9" dirty="0"/>
              <a:t>L</a:t>
            </a:r>
            <a:r>
              <a:rPr spc="17" dirty="0"/>
              <a:t>ow</a:t>
            </a:r>
            <a:r>
              <a:rPr spc="86" dirty="0">
                <a:latin typeface="Times New Roman"/>
                <a:cs typeface="Times New Roman"/>
              </a:rPr>
              <a:t> </a:t>
            </a:r>
            <a:r>
              <a:rPr spc="9" dirty="0"/>
              <a:t>p</a:t>
            </a:r>
            <a:r>
              <a:rPr spc="17" dirty="0"/>
              <a:t>o</a:t>
            </a:r>
            <a:r>
              <a:rPr spc="9" dirty="0"/>
              <a:t>wer</a:t>
            </a:r>
            <a:r>
              <a:rPr spc="97" dirty="0">
                <a:latin typeface="Times New Roman"/>
                <a:cs typeface="Times New Roman"/>
              </a:rPr>
              <a:t> </a:t>
            </a:r>
            <a:r>
              <a:rPr spc="17" dirty="0"/>
              <a:t>mod</a:t>
            </a:r>
            <a:r>
              <a:rPr spc="9" dirty="0"/>
              <a:t>e</a:t>
            </a:r>
            <a:r>
              <a:rPr spc="13" dirty="0"/>
              <a:t>s</a:t>
            </a:r>
            <a:r>
              <a:rPr spc="120" dirty="0">
                <a:latin typeface="Times New Roman"/>
                <a:cs typeface="Times New Roman"/>
              </a:rPr>
              <a:t> </a:t>
            </a:r>
            <a:r>
              <a:rPr spc="13" dirty="0"/>
              <a:t>–</a:t>
            </a:r>
            <a:r>
              <a:rPr spc="90" dirty="0">
                <a:latin typeface="Times New Roman"/>
                <a:cs typeface="Times New Roman"/>
              </a:rPr>
              <a:t> </a:t>
            </a:r>
            <a:r>
              <a:rPr spc="13" dirty="0"/>
              <a:t>Sleep</a:t>
            </a:r>
            <a:r>
              <a:rPr spc="94" dirty="0">
                <a:latin typeface="Times New Roman"/>
                <a:cs typeface="Times New Roman"/>
              </a:rPr>
              <a:t> </a:t>
            </a:r>
            <a:r>
              <a:rPr spc="17" dirty="0"/>
              <a:t>Mod</a:t>
            </a:r>
            <a:r>
              <a:rPr spc="13" dirty="0"/>
              <a:t>e</a:t>
            </a:r>
          </a:p>
        </p:txBody>
      </p:sp>
      <p:sp>
        <p:nvSpPr>
          <p:cNvPr id="5" name="object 5"/>
          <p:cNvSpPr txBox="1"/>
          <p:nvPr/>
        </p:nvSpPr>
        <p:spPr>
          <a:xfrm>
            <a:off x="771343" y="1396173"/>
            <a:ext cx="4240774" cy="83138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68" dirty="0">
                <a:solidFill>
                  <a:srgbClr val="192450"/>
                </a:solidFill>
                <a:latin typeface="Arial"/>
                <a:cs typeface="Arial"/>
              </a:rPr>
              <a:t>W</a:t>
            </a:r>
            <a:r>
              <a:rPr sz="1881" spc="-4" dirty="0">
                <a:solidFill>
                  <a:srgbClr val="192450"/>
                </a:solidFill>
                <a:latin typeface="Arial"/>
                <a:cs typeface="Arial"/>
              </a:rPr>
              <a:t>ak</a:t>
            </a:r>
            <a:r>
              <a:rPr sz="1881" dirty="0">
                <a:solidFill>
                  <a:srgbClr val="192450"/>
                </a:solidFill>
                <a:latin typeface="Arial"/>
                <a:cs typeface="Arial"/>
              </a:rPr>
              <a:t>e</a:t>
            </a:r>
            <a:r>
              <a:rPr sz="1881" spc="30" dirty="0">
                <a:solidFill>
                  <a:srgbClr val="192450"/>
                </a:solidFill>
                <a:latin typeface="Times New Roman"/>
                <a:cs typeface="Times New Roman"/>
              </a:rPr>
              <a:t> </a:t>
            </a:r>
            <a:r>
              <a:rPr sz="1881" spc="-9" dirty="0">
                <a:solidFill>
                  <a:srgbClr val="192450"/>
                </a:solidFill>
                <a:latin typeface="Arial"/>
                <a:cs typeface="Arial"/>
              </a:rPr>
              <a:t>S</a:t>
            </a:r>
            <a:r>
              <a:rPr sz="1881" dirty="0">
                <a:solidFill>
                  <a:srgbClr val="192450"/>
                </a:solidFill>
                <a:latin typeface="Arial"/>
                <a:cs typeface="Arial"/>
              </a:rPr>
              <a:t>TM32</a:t>
            </a:r>
            <a:r>
              <a:rPr sz="1881" spc="30" dirty="0">
                <a:solidFill>
                  <a:srgbClr val="192450"/>
                </a:solidFill>
                <a:latin typeface="Times New Roman"/>
                <a:cs typeface="Times New Roman"/>
              </a:rPr>
              <a:t> </a:t>
            </a:r>
            <a:r>
              <a:rPr sz="1881" spc="-4" dirty="0">
                <a:solidFill>
                  <a:srgbClr val="192450"/>
                </a:solidFill>
                <a:latin typeface="Arial"/>
                <a:cs typeface="Arial"/>
              </a:rPr>
              <a:t>u</a:t>
            </a:r>
            <a:r>
              <a:rPr sz="1881" dirty="0">
                <a:solidFill>
                  <a:srgbClr val="192450"/>
                </a:solidFill>
                <a:latin typeface="Arial"/>
                <a:cs typeface="Arial"/>
              </a:rPr>
              <a:t>p</a:t>
            </a:r>
            <a:r>
              <a:rPr sz="1881" spc="38" dirty="0">
                <a:solidFill>
                  <a:srgbClr val="192450"/>
                </a:solidFill>
                <a:latin typeface="Times New Roman"/>
                <a:cs typeface="Times New Roman"/>
              </a:rPr>
              <a:t> </a:t>
            </a:r>
            <a:r>
              <a:rPr sz="1881" spc="-4" dirty="0">
                <a:solidFill>
                  <a:srgbClr val="192450"/>
                </a:solidFill>
                <a:latin typeface="Arial"/>
                <a:cs typeface="Arial"/>
              </a:rPr>
              <a:t>usin</a:t>
            </a:r>
            <a:r>
              <a:rPr sz="1881" dirty="0">
                <a:solidFill>
                  <a:srgbClr val="192450"/>
                </a:solidFill>
                <a:latin typeface="Arial"/>
                <a:cs typeface="Arial"/>
              </a:rPr>
              <a:t>g</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G</a:t>
            </a:r>
            <a:r>
              <a:rPr sz="1881" spc="-9" dirty="0">
                <a:solidFill>
                  <a:srgbClr val="192450"/>
                </a:solidFill>
                <a:latin typeface="Arial"/>
                <a:cs typeface="Arial"/>
              </a:rPr>
              <a:t>P</a:t>
            </a:r>
            <a:r>
              <a:rPr sz="1881" dirty="0">
                <a:solidFill>
                  <a:srgbClr val="192450"/>
                </a:solidFill>
                <a:latin typeface="Arial"/>
                <a:cs typeface="Arial"/>
              </a:rPr>
              <a:t>I</a:t>
            </a:r>
            <a:r>
              <a:rPr sz="1881" spc="-9" dirty="0">
                <a:solidFill>
                  <a:srgbClr val="192450"/>
                </a:solidFill>
                <a:latin typeface="Arial"/>
                <a:cs typeface="Arial"/>
              </a:rPr>
              <a:t>O</a:t>
            </a:r>
            <a:r>
              <a:rPr sz="1881" dirty="0">
                <a:solidFill>
                  <a:srgbClr val="192450"/>
                </a:solidFill>
                <a:latin typeface="Arial"/>
                <a:cs typeface="Arial"/>
              </a:rPr>
              <a:t>6</a:t>
            </a:r>
            <a:endParaRPr sz="1881">
              <a:latin typeface="Arial"/>
              <a:cs typeface="Arial"/>
            </a:endParaRPr>
          </a:p>
          <a:p>
            <a:pPr marL="513667" marR="4344" lvl="1" indent="-168326">
              <a:lnSpc>
                <a:spcPct val="100699"/>
              </a:lnSpc>
              <a:spcBef>
                <a:spcPts val="581"/>
              </a:spcBef>
              <a:buClr>
                <a:srgbClr val="192450"/>
              </a:buClr>
              <a:buFont typeface="Arial"/>
              <a:buChar char="•"/>
              <a:tabLst>
                <a:tab pos="514210" algn="l"/>
              </a:tabLst>
            </a:pPr>
            <a:r>
              <a:rPr sz="1496" dirty="0">
                <a:solidFill>
                  <a:srgbClr val="37A9DB"/>
                </a:solidFill>
                <a:latin typeface="Arial"/>
                <a:cs typeface="Arial"/>
              </a:rPr>
              <a:t>Put</a:t>
            </a:r>
            <a:r>
              <a:rPr sz="1496" spc="43" dirty="0">
                <a:solidFill>
                  <a:srgbClr val="37A9DB"/>
                </a:solidFill>
                <a:latin typeface="Times New Roman"/>
                <a:cs typeface="Times New Roman"/>
              </a:rPr>
              <a:t> </a:t>
            </a:r>
            <a:r>
              <a:rPr sz="1496" dirty="0">
                <a:solidFill>
                  <a:srgbClr val="37A9DB"/>
                </a:solidFill>
                <a:latin typeface="Arial"/>
                <a:cs typeface="Arial"/>
              </a:rPr>
              <a:t>t</a:t>
            </a:r>
            <a:r>
              <a:rPr sz="1496" spc="-4" dirty="0">
                <a:solidFill>
                  <a:srgbClr val="37A9DB"/>
                </a:solidFill>
                <a:latin typeface="Arial"/>
                <a:cs typeface="Arial"/>
              </a:rPr>
              <a:t>h</a:t>
            </a:r>
            <a:r>
              <a:rPr sz="1496" dirty="0">
                <a:solidFill>
                  <a:srgbClr val="37A9DB"/>
                </a:solidFill>
                <a:latin typeface="Arial"/>
                <a:cs typeface="Arial"/>
              </a:rPr>
              <a:t>e</a:t>
            </a:r>
            <a:r>
              <a:rPr sz="1496" spc="51" dirty="0">
                <a:solidFill>
                  <a:srgbClr val="37A9DB"/>
                </a:solidFill>
                <a:latin typeface="Times New Roman"/>
                <a:cs typeface="Times New Roman"/>
              </a:rPr>
              <a:t> </a:t>
            </a:r>
            <a:r>
              <a:rPr sz="1496" spc="-9" dirty="0">
                <a:solidFill>
                  <a:srgbClr val="37A9DB"/>
                </a:solidFill>
                <a:latin typeface="Arial"/>
                <a:cs typeface="Arial"/>
              </a:rPr>
              <a:t>G</a:t>
            </a:r>
            <a:r>
              <a:rPr sz="1496" dirty="0">
                <a:solidFill>
                  <a:srgbClr val="37A9DB"/>
                </a:solidFill>
                <a:latin typeface="Arial"/>
                <a:cs typeface="Arial"/>
              </a:rPr>
              <a:t>PIO6</a:t>
            </a:r>
            <a:r>
              <a:rPr sz="1496" spc="73"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spc="-4" dirty="0">
                <a:solidFill>
                  <a:srgbClr val="37A9DB"/>
                </a:solidFill>
                <a:latin typeface="Arial"/>
                <a:cs typeface="Arial"/>
              </a:rPr>
              <a:t>2.5</a:t>
            </a:r>
            <a:r>
              <a:rPr sz="1496" dirty="0">
                <a:solidFill>
                  <a:srgbClr val="37A9DB"/>
                </a:solidFill>
                <a:latin typeface="Arial"/>
                <a:cs typeface="Arial"/>
              </a:rPr>
              <a:t>V</a:t>
            </a:r>
            <a:r>
              <a:rPr sz="1496" spc="56" dirty="0">
                <a:solidFill>
                  <a:srgbClr val="37A9DB"/>
                </a:solidFill>
                <a:latin typeface="Times New Roman"/>
                <a:cs typeface="Times New Roman"/>
              </a:rPr>
              <a:t> </a:t>
            </a:r>
            <a:r>
              <a:rPr sz="1496" spc="-4" dirty="0">
                <a:solidFill>
                  <a:srgbClr val="37A9DB"/>
                </a:solidFill>
                <a:latin typeface="Arial"/>
                <a:cs typeface="Arial"/>
              </a:rPr>
              <a:t>(</a:t>
            </a:r>
            <a:r>
              <a:rPr sz="1496" dirty="0">
                <a:solidFill>
                  <a:srgbClr val="37A9DB"/>
                </a:solidFill>
                <a:latin typeface="Arial"/>
                <a:cs typeface="Arial"/>
              </a:rPr>
              <a:t>j</a:t>
            </a:r>
            <a:r>
              <a:rPr sz="1496" spc="-4" dirty="0">
                <a:solidFill>
                  <a:srgbClr val="37A9DB"/>
                </a:solidFill>
                <a:latin typeface="Arial"/>
                <a:cs typeface="Arial"/>
              </a:rPr>
              <a:t>u</a:t>
            </a:r>
            <a:r>
              <a:rPr sz="1496" dirty="0">
                <a:solidFill>
                  <a:srgbClr val="37A9DB"/>
                </a:solidFill>
                <a:latin typeface="Arial"/>
                <a:cs typeface="Arial"/>
              </a:rPr>
              <a:t>m</a:t>
            </a:r>
            <a:r>
              <a:rPr sz="1496" spc="-4" dirty="0">
                <a:solidFill>
                  <a:srgbClr val="37A9DB"/>
                </a:solidFill>
                <a:latin typeface="Arial"/>
                <a:cs typeface="Arial"/>
              </a:rPr>
              <a:t>pe</a:t>
            </a:r>
            <a:r>
              <a:rPr sz="1496" dirty="0">
                <a:solidFill>
                  <a:srgbClr val="37A9DB"/>
                </a:solidFill>
                <a:latin typeface="Arial"/>
                <a:cs typeface="Arial"/>
              </a:rPr>
              <a:t>r</a:t>
            </a:r>
            <a:r>
              <a:rPr sz="1496" spc="51" dirty="0">
                <a:solidFill>
                  <a:srgbClr val="37A9DB"/>
                </a:solidFill>
                <a:latin typeface="Times New Roman"/>
                <a:cs typeface="Times New Roman"/>
              </a:rPr>
              <a:t> </a:t>
            </a:r>
            <a:r>
              <a:rPr sz="1496" spc="-4" dirty="0">
                <a:solidFill>
                  <a:srgbClr val="37A9DB"/>
                </a:solidFill>
                <a:latin typeface="Arial"/>
                <a:cs typeface="Arial"/>
              </a:rPr>
              <a:t>o</a:t>
            </a:r>
            <a:r>
              <a:rPr sz="1496" dirty="0">
                <a:solidFill>
                  <a:srgbClr val="37A9DB"/>
                </a:solidFill>
                <a:latin typeface="Arial"/>
                <a:cs typeface="Arial"/>
              </a:rPr>
              <a:t>n</a:t>
            </a:r>
            <a:r>
              <a:rPr sz="1496" spc="51" dirty="0">
                <a:solidFill>
                  <a:srgbClr val="37A9DB"/>
                </a:solidFill>
                <a:latin typeface="Times New Roman"/>
                <a:cs typeface="Times New Roman"/>
              </a:rPr>
              <a:t> </a:t>
            </a:r>
            <a:r>
              <a:rPr sz="1496" spc="4" dirty="0">
                <a:solidFill>
                  <a:srgbClr val="37A9DB"/>
                </a:solidFill>
                <a:latin typeface="Arial"/>
                <a:cs typeface="Arial"/>
              </a:rPr>
              <a:t>J</a:t>
            </a:r>
            <a:r>
              <a:rPr sz="1496" dirty="0">
                <a:solidFill>
                  <a:srgbClr val="37A9DB"/>
                </a:solidFill>
                <a:latin typeface="Arial"/>
                <a:cs typeface="Arial"/>
              </a:rPr>
              <a:t>P2</a:t>
            </a:r>
            <a:r>
              <a:rPr sz="1496" spc="34" dirty="0">
                <a:solidFill>
                  <a:srgbClr val="37A9DB"/>
                </a:solidFill>
                <a:latin typeface="Times New Roman"/>
                <a:cs typeface="Times New Roman"/>
              </a:rPr>
              <a:t> </a:t>
            </a:r>
            <a:r>
              <a:rPr sz="1496" spc="-4" dirty="0">
                <a:solidFill>
                  <a:srgbClr val="37A9DB"/>
                </a:solidFill>
                <a:latin typeface="Arial"/>
                <a:cs typeface="Arial"/>
              </a:rPr>
              <a:t>a</a:t>
            </a:r>
            <a:r>
              <a:rPr sz="1496" dirty="0">
                <a:solidFill>
                  <a:srgbClr val="37A9DB"/>
                </a:solidFill>
                <a:latin typeface="Arial"/>
                <a:cs typeface="Arial"/>
              </a:rPr>
              <a:t>s</a:t>
            </a:r>
            <a:r>
              <a:rPr sz="1496" spc="47" dirty="0">
                <a:solidFill>
                  <a:srgbClr val="37A9DB"/>
                </a:solidFill>
                <a:latin typeface="Times New Roman"/>
                <a:cs typeface="Times New Roman"/>
              </a:rPr>
              <a:t> </a:t>
            </a:r>
            <a:r>
              <a:rPr sz="1496" spc="4" dirty="0">
                <a:solidFill>
                  <a:srgbClr val="37A9DB"/>
                </a:solidFill>
                <a:latin typeface="Arial"/>
                <a:cs typeface="Arial"/>
              </a:rPr>
              <a:t>i</a:t>
            </a:r>
            <a:r>
              <a:rPr sz="1496" dirty="0">
                <a:solidFill>
                  <a:srgbClr val="37A9DB"/>
                </a:solidFill>
                <a:latin typeface="Arial"/>
                <a:cs typeface="Arial"/>
              </a:rPr>
              <a:t>n</a:t>
            </a:r>
            <a:r>
              <a:rPr sz="1496"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spc="-4" dirty="0">
                <a:solidFill>
                  <a:srgbClr val="37A9DB"/>
                </a:solidFill>
                <a:latin typeface="Arial"/>
                <a:cs typeface="Arial"/>
              </a:rPr>
              <a:t>p</a:t>
            </a:r>
            <a:r>
              <a:rPr sz="1496" spc="4" dirty="0">
                <a:solidFill>
                  <a:srgbClr val="37A9DB"/>
                </a:solidFill>
                <a:latin typeface="Arial"/>
                <a:cs typeface="Arial"/>
              </a:rPr>
              <a:t>ic</a:t>
            </a:r>
            <a:r>
              <a:rPr sz="1496" dirty="0">
                <a:solidFill>
                  <a:srgbClr val="37A9DB"/>
                </a:solidFill>
                <a:latin typeface="Arial"/>
                <a:cs typeface="Arial"/>
              </a:rPr>
              <a:t>ture)</a:t>
            </a:r>
            <a:endParaRPr sz="1496">
              <a:latin typeface="Arial"/>
              <a:cs typeface="Arial"/>
            </a:endParaRPr>
          </a:p>
        </p:txBody>
      </p:sp>
      <p:sp>
        <p:nvSpPr>
          <p:cNvPr id="6" name="object 6"/>
          <p:cNvSpPr txBox="1"/>
          <p:nvPr/>
        </p:nvSpPr>
        <p:spPr>
          <a:xfrm>
            <a:off x="771340" y="3708689"/>
            <a:ext cx="4275526" cy="289438"/>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WIND</a:t>
            </a:r>
            <a:r>
              <a:rPr sz="1881" spc="38" dirty="0">
                <a:solidFill>
                  <a:srgbClr val="192450"/>
                </a:solidFill>
                <a:latin typeface="Times New Roman"/>
                <a:cs typeface="Times New Roman"/>
              </a:rPr>
              <a:t> </a:t>
            </a:r>
            <a:r>
              <a:rPr sz="1881" dirty="0">
                <a:solidFill>
                  <a:srgbClr val="192450"/>
                </a:solidFill>
                <a:latin typeface="Arial"/>
                <a:cs typeface="Arial"/>
              </a:rPr>
              <a:t>mess</a:t>
            </a:r>
            <a:r>
              <a:rPr sz="1881" spc="4" dirty="0">
                <a:solidFill>
                  <a:srgbClr val="192450"/>
                </a:solidFill>
                <a:latin typeface="Arial"/>
                <a:cs typeface="Arial"/>
              </a:rPr>
              <a:t>a</a:t>
            </a:r>
            <a:r>
              <a:rPr sz="1881" spc="-4" dirty="0">
                <a:solidFill>
                  <a:srgbClr val="192450"/>
                </a:solidFill>
                <a:latin typeface="Arial"/>
                <a:cs typeface="Arial"/>
              </a:rPr>
              <a:t>ge</a:t>
            </a:r>
            <a:r>
              <a:rPr sz="1881" dirty="0">
                <a:solidFill>
                  <a:srgbClr val="192450"/>
                </a:solidFill>
                <a:latin typeface="Arial"/>
                <a:cs typeface="Arial"/>
              </a:rPr>
              <a:t>s</a:t>
            </a:r>
            <a:r>
              <a:rPr sz="1881" spc="13"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60"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51" dirty="0">
                <a:solidFill>
                  <a:srgbClr val="192450"/>
                </a:solidFill>
                <a:latin typeface="Times New Roman"/>
                <a:cs typeface="Times New Roman"/>
              </a:rPr>
              <a:t> </a:t>
            </a:r>
            <a:r>
              <a:rPr sz="1881" spc="-4" dirty="0">
                <a:solidFill>
                  <a:srgbClr val="192450"/>
                </a:solidFill>
                <a:latin typeface="Arial"/>
                <a:cs typeface="Arial"/>
              </a:rPr>
              <a:t>dis</a:t>
            </a:r>
            <a:r>
              <a:rPr sz="1881" spc="4" dirty="0">
                <a:solidFill>
                  <a:srgbClr val="192450"/>
                </a:solidFill>
                <a:latin typeface="Arial"/>
                <a:cs typeface="Arial"/>
              </a:rPr>
              <a:t>p</a:t>
            </a:r>
            <a:r>
              <a:rPr sz="1881" spc="-4" dirty="0">
                <a:solidFill>
                  <a:srgbClr val="192450"/>
                </a:solidFill>
                <a:latin typeface="Arial"/>
                <a:cs typeface="Arial"/>
              </a:rPr>
              <a:t>layed</a:t>
            </a:r>
            <a:endParaRPr sz="1881">
              <a:latin typeface="Arial"/>
              <a:cs typeface="Arial"/>
            </a:endParaRPr>
          </a:p>
        </p:txBody>
      </p:sp>
      <p:sp>
        <p:nvSpPr>
          <p:cNvPr id="7" name="object 7"/>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14</a:t>
            </a:r>
            <a:r>
              <a:rPr sz="1112" spc="4" dirty="0">
                <a:solidFill>
                  <a:srgbClr val="FFFFFF"/>
                </a:solidFill>
                <a:latin typeface="Arial"/>
                <a:cs typeface="Arial"/>
              </a:rPr>
              <a:t>9</a:t>
            </a:r>
            <a:endParaRPr sz="1112">
              <a:latin typeface="Arial"/>
              <a:cs typeface="Arial"/>
            </a:endParaRPr>
          </a:p>
        </p:txBody>
      </p:sp>
      <p:sp>
        <p:nvSpPr>
          <p:cNvPr id="9" name="object 9"/>
          <p:cNvSpPr txBox="1"/>
          <p:nvPr/>
        </p:nvSpPr>
        <p:spPr>
          <a:xfrm>
            <a:off x="6825350" y="4128847"/>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latin typeface="Arial"/>
              <a:cs typeface="Arial"/>
            </a:endParaRPr>
          </a:p>
        </p:txBody>
      </p:sp>
      <p:sp>
        <p:nvSpPr>
          <p:cNvPr id="10" name="object 10"/>
          <p:cNvSpPr/>
          <p:nvPr/>
        </p:nvSpPr>
        <p:spPr>
          <a:xfrm>
            <a:off x="909989" y="5056994"/>
            <a:ext cx="2305927" cy="1267824"/>
          </a:xfrm>
          <a:prstGeom prst="rect">
            <a:avLst/>
          </a:prstGeom>
          <a:blipFill>
            <a:blip r:embed="rId4" cstate="print"/>
            <a:stretch>
              <a:fillRect/>
            </a:stretch>
          </a:blipFill>
        </p:spPr>
        <p:txBody>
          <a:bodyPr wrap="square" lIns="0" tIns="0" rIns="0" bIns="0" rtlCol="0"/>
          <a:lstStyle/>
          <a:p>
            <a:endParaRPr sz="1539"/>
          </a:p>
        </p:txBody>
      </p:sp>
      <p:sp>
        <p:nvSpPr>
          <p:cNvPr id="11" name="object 11"/>
          <p:cNvSpPr/>
          <p:nvPr/>
        </p:nvSpPr>
        <p:spPr>
          <a:xfrm>
            <a:off x="909988" y="6072134"/>
            <a:ext cx="196709" cy="252695"/>
          </a:xfrm>
          <a:prstGeom prst="rect">
            <a:avLst/>
          </a:prstGeom>
          <a:blipFill>
            <a:blip r:embed="rId5" cstate="print"/>
            <a:stretch>
              <a:fillRect/>
            </a:stretch>
          </a:blipFill>
        </p:spPr>
        <p:txBody>
          <a:bodyPr wrap="square" lIns="0" tIns="0" rIns="0" bIns="0" rtlCol="0"/>
          <a:lstStyle/>
          <a:p>
            <a:endParaRPr sz="1539"/>
          </a:p>
        </p:txBody>
      </p:sp>
      <p:sp>
        <p:nvSpPr>
          <p:cNvPr id="12" name="object 12"/>
          <p:cNvSpPr/>
          <p:nvPr/>
        </p:nvSpPr>
        <p:spPr>
          <a:xfrm>
            <a:off x="5781727" y="1187455"/>
            <a:ext cx="2841486" cy="2168079"/>
          </a:xfrm>
          <a:prstGeom prst="rect">
            <a:avLst/>
          </a:prstGeom>
          <a:blipFill>
            <a:blip r:embed="rId6" cstate="print"/>
            <a:stretch>
              <a:fillRect/>
            </a:stretch>
          </a:blipFill>
        </p:spPr>
        <p:txBody>
          <a:bodyPr wrap="square" lIns="0" tIns="0" rIns="0" bIns="0" rtlCol="0"/>
          <a:lstStyle/>
          <a:p>
            <a:endParaRPr sz="1539"/>
          </a:p>
        </p:txBody>
      </p:sp>
      <p:sp>
        <p:nvSpPr>
          <p:cNvPr id="13" name="object 13"/>
          <p:cNvSpPr/>
          <p:nvPr/>
        </p:nvSpPr>
        <p:spPr>
          <a:xfrm>
            <a:off x="6608022" y="2062603"/>
            <a:ext cx="204165" cy="271496"/>
          </a:xfrm>
          <a:custGeom>
            <a:avLst/>
            <a:gdLst/>
            <a:ahLst/>
            <a:cxnLst/>
            <a:rect l="l" t="t" r="r" b="b"/>
            <a:pathLst>
              <a:path w="238759" h="317500">
                <a:moveTo>
                  <a:pt x="0" y="317348"/>
                </a:moveTo>
                <a:lnTo>
                  <a:pt x="238446" y="317348"/>
                </a:lnTo>
                <a:lnTo>
                  <a:pt x="238446" y="0"/>
                </a:lnTo>
                <a:lnTo>
                  <a:pt x="0" y="0"/>
                </a:lnTo>
                <a:lnTo>
                  <a:pt x="0" y="317348"/>
                </a:lnTo>
                <a:close/>
              </a:path>
            </a:pathLst>
          </a:custGeom>
          <a:ln w="21828">
            <a:solidFill>
              <a:srgbClr val="ED2124"/>
            </a:solidFill>
          </a:ln>
        </p:spPr>
        <p:txBody>
          <a:bodyPr wrap="square" lIns="0" tIns="0" rIns="0" bIns="0" rtlCol="0"/>
          <a:lstStyle/>
          <a:p>
            <a:endParaRPr sz="1539"/>
          </a:p>
        </p:txBody>
      </p:sp>
      <p:graphicFrame>
        <p:nvGraphicFramePr>
          <p:cNvPr id="8" name="object 8"/>
          <p:cNvGraphicFramePr>
            <a:graphicFrameLocks noGrp="1"/>
          </p:cNvGraphicFramePr>
          <p:nvPr/>
        </p:nvGraphicFramePr>
        <p:xfrm>
          <a:off x="6129175" y="4685119"/>
          <a:ext cx="2489708" cy="870108"/>
        </p:xfrm>
        <a:graphic>
          <a:graphicData uri="http://schemas.openxmlformats.org/drawingml/2006/table">
            <a:tbl>
              <a:tblPr firstRow="1" bandRow="1">
                <a:tableStyleId>{2D5ABB26-0587-4C30-8999-92F81FD0307C}</a:tableStyleId>
              </a:tblPr>
              <a:tblGrid>
                <a:gridCol w="338858"/>
                <a:gridCol w="2150850"/>
              </a:tblGrid>
              <a:tr h="259882">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610226">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IND:7</a:t>
                      </a:r>
                      <a:r>
                        <a:rPr sz="1100" b="1" spc="5" dirty="0">
                          <a:solidFill>
                            <a:srgbClr val="231F20"/>
                          </a:solidFill>
                          <a:latin typeface="Calibri"/>
                          <a:cs typeface="Calibri"/>
                        </a:rPr>
                        <a:t>0</a:t>
                      </a:r>
                      <a:r>
                        <a:rPr sz="1100" b="1" dirty="0">
                          <a:solidFill>
                            <a:srgbClr val="231F20"/>
                          </a:solidFill>
                          <a:latin typeface="Calibri"/>
                          <a:cs typeface="Calibri"/>
                        </a:rPr>
                        <a:t>:</a:t>
                      </a:r>
                      <a:r>
                        <a:rPr sz="1100" b="1" spc="-20" dirty="0">
                          <a:solidFill>
                            <a:srgbClr val="231F20"/>
                          </a:solidFill>
                          <a:latin typeface="Calibri"/>
                          <a:cs typeface="Calibri"/>
                        </a:rPr>
                        <a:t>R</a:t>
                      </a:r>
                      <a:r>
                        <a:rPr sz="1100" b="1" spc="-5" dirty="0">
                          <a:solidFill>
                            <a:srgbClr val="231F20"/>
                          </a:solidFill>
                          <a:latin typeface="Calibri"/>
                          <a:cs typeface="Calibri"/>
                        </a:rPr>
                        <a:t>e</a:t>
                      </a:r>
                      <a:r>
                        <a:rPr sz="1100" b="1" dirty="0">
                          <a:solidFill>
                            <a:srgbClr val="231F20"/>
                          </a:solidFill>
                          <a:latin typeface="Calibri"/>
                          <a:cs typeface="Calibri"/>
                        </a:rPr>
                        <a:t>su</a:t>
                      </a:r>
                      <a:r>
                        <a:rPr sz="1100" b="1" spc="-5" dirty="0">
                          <a:solidFill>
                            <a:srgbClr val="231F20"/>
                          </a:solidFill>
                          <a:latin typeface="Calibri"/>
                          <a:cs typeface="Calibri"/>
                        </a:rPr>
                        <a:t>m</a:t>
                      </a:r>
                      <a:r>
                        <a:rPr sz="1100" b="1" dirty="0">
                          <a:solidFill>
                            <a:srgbClr val="231F20"/>
                          </a:solidFill>
                          <a:latin typeface="Calibri"/>
                          <a:cs typeface="Calibri"/>
                        </a:rPr>
                        <a:t>ing</a:t>
                      </a:r>
                      <a:r>
                        <a:rPr sz="1100" b="1" spc="-40" dirty="0">
                          <a:solidFill>
                            <a:srgbClr val="231F20"/>
                          </a:solidFill>
                          <a:latin typeface="Times New Roman"/>
                          <a:cs typeface="Times New Roman"/>
                        </a:rPr>
                        <a:t> </a:t>
                      </a:r>
                      <a:r>
                        <a:rPr sz="1100" b="1" dirty="0">
                          <a:solidFill>
                            <a:srgbClr val="231F20"/>
                          </a:solidFill>
                          <a:latin typeface="Calibri"/>
                          <a:cs typeface="Calibri"/>
                        </a:rPr>
                        <a:t>f</a:t>
                      </a:r>
                      <a:r>
                        <a:rPr sz="1100" b="1" spc="-10" dirty="0">
                          <a:solidFill>
                            <a:srgbClr val="231F20"/>
                          </a:solidFill>
                          <a:latin typeface="Calibri"/>
                          <a:cs typeface="Calibri"/>
                        </a:rPr>
                        <a:t>r</a:t>
                      </a:r>
                      <a:r>
                        <a:rPr sz="1100" b="1" dirty="0">
                          <a:solidFill>
                            <a:srgbClr val="231F20"/>
                          </a:solidFill>
                          <a:latin typeface="Calibri"/>
                          <a:cs typeface="Calibri"/>
                        </a:rPr>
                        <a:t>om</a:t>
                      </a:r>
                      <a:r>
                        <a:rPr sz="1100" b="1" spc="-25" dirty="0">
                          <a:solidFill>
                            <a:srgbClr val="231F20"/>
                          </a:solidFill>
                          <a:latin typeface="Times New Roman"/>
                          <a:cs typeface="Times New Roman"/>
                        </a:rPr>
                        <a:t> </a:t>
                      </a:r>
                      <a:r>
                        <a:rPr sz="1100" b="1" spc="-5" dirty="0">
                          <a:solidFill>
                            <a:srgbClr val="231F20"/>
                          </a:solidFill>
                          <a:latin typeface="Calibri"/>
                          <a:cs typeface="Calibri"/>
                        </a:rPr>
                        <a:t>Dee</a:t>
                      </a:r>
                      <a:r>
                        <a:rPr sz="1100" b="1" dirty="0">
                          <a:solidFill>
                            <a:srgbClr val="231F20"/>
                          </a:solidFill>
                          <a:latin typeface="Calibri"/>
                          <a:cs typeface="Calibri"/>
                        </a:rPr>
                        <a:t>pSle</a:t>
                      </a:r>
                      <a:r>
                        <a:rPr sz="1100" b="1" spc="-10" dirty="0">
                          <a:solidFill>
                            <a:srgbClr val="231F20"/>
                          </a:solidFill>
                          <a:latin typeface="Calibri"/>
                          <a:cs typeface="Calibri"/>
                        </a:rPr>
                        <a:t>e</a:t>
                      </a:r>
                      <a:r>
                        <a:rPr sz="1100" b="1" dirty="0">
                          <a:solidFill>
                            <a:srgbClr val="231F20"/>
                          </a:solidFill>
                          <a:latin typeface="Calibri"/>
                          <a:cs typeface="Calibri"/>
                        </a:rPr>
                        <a:t>p</a:t>
                      </a:r>
                      <a:endParaRPr sz="1100">
                        <a:latin typeface="Calibri"/>
                        <a:cs typeface="Calibri"/>
                      </a:endParaRPr>
                    </a:p>
                    <a:p>
                      <a:pPr>
                        <a:lnSpc>
                          <a:spcPct val="100000"/>
                        </a:lnSpc>
                        <a:spcBef>
                          <a:spcPts val="3"/>
                        </a:spcBef>
                      </a:pPr>
                      <a:endParaRPr sz="1200">
                        <a:latin typeface="Times New Roman"/>
                        <a:cs typeface="Times New Roman"/>
                      </a:endParaRPr>
                    </a:p>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IND:5</a:t>
                      </a:r>
                      <a:r>
                        <a:rPr sz="1100" b="1" spc="5" dirty="0">
                          <a:solidFill>
                            <a:srgbClr val="231F20"/>
                          </a:solidFill>
                          <a:latin typeface="Calibri"/>
                          <a:cs typeface="Calibri"/>
                        </a:rPr>
                        <a:t>3</a:t>
                      </a:r>
                      <a:r>
                        <a:rPr sz="1100" b="1" dirty="0">
                          <a:solidFill>
                            <a:srgbClr val="231F20"/>
                          </a:solidFill>
                          <a:latin typeface="Calibri"/>
                          <a:cs typeface="Calibri"/>
                        </a:rPr>
                        <a:t>:</a:t>
                      </a:r>
                      <a:r>
                        <a:rPr sz="1100" b="1" spc="-50" dirty="0">
                          <a:solidFill>
                            <a:srgbClr val="231F20"/>
                          </a:solidFill>
                          <a:latin typeface="Calibri"/>
                          <a:cs typeface="Calibri"/>
                        </a:rPr>
                        <a:t>W</a:t>
                      </a:r>
                      <a:r>
                        <a:rPr sz="1100" b="1" spc="-5" dirty="0">
                          <a:solidFill>
                            <a:srgbClr val="231F20"/>
                          </a:solidFill>
                          <a:latin typeface="Calibri"/>
                          <a:cs typeface="Calibri"/>
                        </a:rPr>
                        <a:t>a</a:t>
                      </a:r>
                      <a:r>
                        <a:rPr sz="1100" b="1" spc="-40" dirty="0">
                          <a:solidFill>
                            <a:srgbClr val="231F20"/>
                          </a:solidFill>
                          <a:latin typeface="Calibri"/>
                          <a:cs typeface="Calibri"/>
                        </a:rPr>
                        <a:t>k</a:t>
                      </a:r>
                      <a:r>
                        <a:rPr sz="1100" b="1" spc="-5" dirty="0">
                          <a:solidFill>
                            <a:srgbClr val="231F20"/>
                          </a:solidFill>
                          <a:latin typeface="Calibri"/>
                          <a:cs typeface="Calibri"/>
                        </a:rPr>
                        <a:t>e</a:t>
                      </a:r>
                      <a:r>
                        <a:rPr sz="1100" b="1" dirty="0">
                          <a:solidFill>
                            <a:srgbClr val="231F20"/>
                          </a:solidFill>
                          <a:latin typeface="Calibri"/>
                          <a:cs typeface="Calibri"/>
                        </a:rPr>
                        <a:t>up</a:t>
                      </a:r>
                      <a:r>
                        <a:rPr sz="1100" b="1" spc="-45" dirty="0">
                          <a:solidFill>
                            <a:srgbClr val="231F20"/>
                          </a:solidFill>
                          <a:latin typeface="Times New Roman"/>
                          <a:cs typeface="Times New Roman"/>
                        </a:rPr>
                        <a:t> </a:t>
                      </a:r>
                      <a:r>
                        <a:rPr sz="1100" b="1" dirty="0">
                          <a:solidFill>
                            <a:srgbClr val="231F20"/>
                          </a:solidFill>
                          <a:latin typeface="Calibri"/>
                          <a:cs typeface="Calibri"/>
                        </a:rPr>
                        <a:t>(GPIO6</a:t>
                      </a:r>
                      <a:r>
                        <a:rPr sz="1100" b="1" spc="-20" dirty="0">
                          <a:solidFill>
                            <a:srgbClr val="231F20"/>
                          </a:solidFill>
                          <a:latin typeface="Times New Roman"/>
                          <a:cs typeface="Times New Roman"/>
                        </a:rPr>
                        <a:t> </a:t>
                      </a:r>
                      <a:r>
                        <a:rPr sz="1100" b="1" dirty="0">
                          <a:solidFill>
                            <a:srgbClr val="231F20"/>
                          </a:solidFill>
                          <a:latin typeface="Calibri"/>
                          <a:cs typeface="Calibri"/>
                        </a:rPr>
                        <a:t>Hi</a:t>
                      </a:r>
                      <a:r>
                        <a:rPr sz="1100" b="1" spc="-10" dirty="0">
                          <a:solidFill>
                            <a:srgbClr val="231F20"/>
                          </a:solidFill>
                          <a:latin typeface="Calibri"/>
                          <a:cs typeface="Calibri"/>
                        </a:rPr>
                        <a:t>g</a:t>
                      </a:r>
                      <a:r>
                        <a:rPr sz="1100" b="1" dirty="0">
                          <a:solidFill>
                            <a:srgbClr val="231F20"/>
                          </a:solidFill>
                          <a:latin typeface="Calibri"/>
                          <a:cs typeface="Calibri"/>
                        </a:rPr>
                        <a:t>h)</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242279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p>
        </p:txBody>
      </p:sp>
      <p:sp>
        <p:nvSpPr>
          <p:cNvPr id="3" name="object 3"/>
          <p:cNvSpPr/>
          <p:nvPr/>
        </p:nvSpPr>
        <p:spPr>
          <a:xfrm>
            <a:off x="5725716" y="2275818"/>
            <a:ext cx="3154789" cy="4383581"/>
          </a:xfrm>
          <a:custGeom>
            <a:avLst/>
            <a:gdLst/>
            <a:ahLst/>
            <a:cxnLst/>
            <a:rect l="l" t="t" r="r" b="b"/>
            <a:pathLst>
              <a:path w="3689350" h="5126355">
                <a:moveTo>
                  <a:pt x="0" y="5126309"/>
                </a:moveTo>
                <a:lnTo>
                  <a:pt x="3688994" y="5126309"/>
                </a:lnTo>
                <a:lnTo>
                  <a:pt x="3688994" y="0"/>
                </a:lnTo>
                <a:lnTo>
                  <a:pt x="0" y="0"/>
                </a:lnTo>
                <a:lnTo>
                  <a:pt x="0" y="5126309"/>
                </a:lnTo>
                <a:close/>
              </a:path>
            </a:pathLst>
          </a:custGeom>
          <a:solidFill>
            <a:srgbClr val="E3E6EA"/>
          </a:solidFill>
        </p:spPr>
        <p:txBody>
          <a:bodyPr wrap="square" lIns="0" tIns="0" rIns="0" bIns="0" rtlCol="0"/>
          <a:lstStyle/>
          <a:p>
            <a:endParaRPr sz="1539"/>
          </a:p>
        </p:txBody>
      </p:sp>
      <p:sp>
        <p:nvSpPr>
          <p:cNvPr id="4" name="object 4"/>
          <p:cNvSpPr txBox="1">
            <a:spLocks noGrp="1"/>
          </p:cNvSpPr>
          <p:nvPr>
            <p:ph type="title"/>
          </p:nvPr>
        </p:nvSpPr>
        <p:spPr>
          <a:xfrm>
            <a:off x="740374" y="615602"/>
            <a:ext cx="7878507" cy="421013"/>
          </a:xfrm>
          <a:prstGeom prst="rect">
            <a:avLst/>
          </a:prstGeom>
        </p:spPr>
        <p:txBody>
          <a:bodyPr vert="horz" wrap="square" lIns="0" tIns="0" rIns="0" bIns="0" rtlCol="0">
            <a:spAutoFit/>
          </a:bodyPr>
          <a:lstStyle/>
          <a:p>
            <a:pPr marL="1200548"/>
            <a:r>
              <a:rPr spc="9" dirty="0"/>
              <a:t>L</a:t>
            </a:r>
            <a:r>
              <a:rPr spc="17" dirty="0"/>
              <a:t>a</a:t>
            </a:r>
            <a:r>
              <a:rPr spc="13" dirty="0"/>
              <a:t>b</a:t>
            </a:r>
            <a:r>
              <a:rPr spc="77" dirty="0">
                <a:latin typeface="Times New Roman"/>
                <a:cs typeface="Times New Roman"/>
              </a:rPr>
              <a:t> </a:t>
            </a:r>
            <a:r>
              <a:rPr spc="21" dirty="0"/>
              <a:t>1</a:t>
            </a:r>
            <a:r>
              <a:rPr spc="9" dirty="0"/>
              <a:t>4</a:t>
            </a:r>
            <a:r>
              <a:rPr spc="4" dirty="0"/>
              <a:t>:</a:t>
            </a:r>
            <a:r>
              <a:rPr spc="86" dirty="0">
                <a:latin typeface="Times New Roman"/>
                <a:cs typeface="Times New Roman"/>
              </a:rPr>
              <a:t> </a:t>
            </a:r>
            <a:r>
              <a:rPr spc="9" dirty="0"/>
              <a:t>L</a:t>
            </a:r>
            <a:r>
              <a:rPr spc="17" dirty="0"/>
              <a:t>ow</a:t>
            </a:r>
            <a:r>
              <a:rPr spc="86" dirty="0">
                <a:latin typeface="Times New Roman"/>
                <a:cs typeface="Times New Roman"/>
              </a:rPr>
              <a:t> </a:t>
            </a:r>
            <a:r>
              <a:rPr spc="9" dirty="0"/>
              <a:t>p</a:t>
            </a:r>
            <a:r>
              <a:rPr spc="17" dirty="0"/>
              <a:t>o</a:t>
            </a:r>
            <a:r>
              <a:rPr spc="9" dirty="0"/>
              <a:t>wer</a:t>
            </a:r>
            <a:r>
              <a:rPr spc="97" dirty="0">
                <a:latin typeface="Times New Roman"/>
                <a:cs typeface="Times New Roman"/>
              </a:rPr>
              <a:t> </a:t>
            </a:r>
            <a:r>
              <a:rPr spc="17" dirty="0"/>
              <a:t>mod</a:t>
            </a:r>
            <a:r>
              <a:rPr spc="9" dirty="0"/>
              <a:t>e</a:t>
            </a:r>
            <a:r>
              <a:rPr spc="13" dirty="0"/>
              <a:t>s</a:t>
            </a:r>
            <a:r>
              <a:rPr spc="120" dirty="0">
                <a:latin typeface="Times New Roman"/>
                <a:cs typeface="Times New Roman"/>
              </a:rPr>
              <a:t> </a:t>
            </a:r>
            <a:r>
              <a:rPr spc="13" dirty="0"/>
              <a:t>–</a:t>
            </a:r>
            <a:r>
              <a:rPr spc="90" dirty="0">
                <a:latin typeface="Times New Roman"/>
                <a:cs typeface="Times New Roman"/>
              </a:rPr>
              <a:t> </a:t>
            </a:r>
            <a:r>
              <a:rPr spc="13" dirty="0"/>
              <a:t>Sleep</a:t>
            </a:r>
            <a:r>
              <a:rPr spc="94" dirty="0">
                <a:latin typeface="Times New Roman"/>
                <a:cs typeface="Times New Roman"/>
              </a:rPr>
              <a:t> </a:t>
            </a:r>
            <a:r>
              <a:rPr spc="17" dirty="0"/>
              <a:t>Mod</a:t>
            </a:r>
            <a:r>
              <a:rPr spc="13" dirty="0"/>
              <a:t>e</a:t>
            </a:r>
          </a:p>
        </p:txBody>
      </p:sp>
      <p:sp>
        <p:nvSpPr>
          <p:cNvPr id="5" name="object 5"/>
          <p:cNvSpPr txBox="1"/>
          <p:nvPr/>
        </p:nvSpPr>
        <p:spPr>
          <a:xfrm>
            <a:off x="771340" y="1396173"/>
            <a:ext cx="4261951" cy="199118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9" dirty="0">
                <a:solidFill>
                  <a:srgbClr val="192450"/>
                </a:solidFill>
                <a:latin typeface="Arial"/>
                <a:cs typeface="Arial"/>
              </a:rPr>
              <a:t>P</a:t>
            </a:r>
            <a:r>
              <a:rPr sz="1881" spc="-4" dirty="0">
                <a:solidFill>
                  <a:srgbClr val="192450"/>
                </a:solidFill>
                <a:latin typeface="Arial"/>
                <a:cs typeface="Arial"/>
              </a:rPr>
              <a:t>u</a:t>
            </a:r>
            <a:r>
              <a:rPr sz="1881" dirty="0">
                <a:solidFill>
                  <a:srgbClr val="192450"/>
                </a:solidFill>
                <a:latin typeface="Arial"/>
                <a:cs typeface="Arial"/>
              </a:rPr>
              <a:t>t</a:t>
            </a:r>
            <a:r>
              <a:rPr sz="1881" spc="43" dirty="0">
                <a:solidFill>
                  <a:srgbClr val="192450"/>
                </a:solidFill>
                <a:latin typeface="Times New Roman"/>
                <a:cs typeface="Times New Roman"/>
              </a:rPr>
              <a:t> </a:t>
            </a:r>
            <a:r>
              <a:rPr sz="1881" spc="-9" dirty="0">
                <a:solidFill>
                  <a:srgbClr val="192450"/>
                </a:solidFill>
                <a:latin typeface="Arial"/>
                <a:cs typeface="Arial"/>
              </a:rPr>
              <a:t>S</a:t>
            </a:r>
            <a:r>
              <a:rPr sz="1881" dirty="0">
                <a:solidFill>
                  <a:srgbClr val="192450"/>
                </a:solidFill>
                <a:latin typeface="Arial"/>
                <a:cs typeface="Arial"/>
              </a:rPr>
              <a:t>TM32</a:t>
            </a:r>
            <a:r>
              <a:rPr sz="1881" spc="30"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47" dirty="0">
                <a:solidFill>
                  <a:srgbClr val="192450"/>
                </a:solidFill>
                <a:latin typeface="Times New Roman"/>
                <a:cs typeface="Times New Roman"/>
              </a:rPr>
              <a:t> </a:t>
            </a:r>
            <a:r>
              <a:rPr sz="1881" dirty="0">
                <a:solidFill>
                  <a:srgbClr val="192450"/>
                </a:solidFill>
                <a:latin typeface="Arial"/>
                <a:cs typeface="Arial"/>
              </a:rPr>
              <a:t>sleep</a:t>
            </a:r>
            <a:r>
              <a:rPr sz="1881" spc="38" dirty="0">
                <a:solidFill>
                  <a:srgbClr val="192450"/>
                </a:solidFill>
                <a:latin typeface="Times New Roman"/>
                <a:cs typeface="Times New Roman"/>
              </a:rPr>
              <a:t> </a:t>
            </a:r>
            <a:r>
              <a:rPr sz="1881" dirty="0">
                <a:solidFill>
                  <a:srgbClr val="192450"/>
                </a:solidFill>
                <a:latin typeface="Arial"/>
                <a:cs typeface="Arial"/>
              </a:rPr>
              <a:t>mode</a:t>
            </a:r>
            <a:r>
              <a:rPr sz="1881" spc="34" dirty="0">
                <a:solidFill>
                  <a:srgbClr val="192450"/>
                </a:solidFill>
                <a:latin typeface="Times New Roman"/>
                <a:cs typeface="Times New Roman"/>
              </a:rPr>
              <a:t> </a:t>
            </a:r>
            <a:r>
              <a:rPr sz="1881" spc="-4" dirty="0">
                <a:solidFill>
                  <a:srgbClr val="192450"/>
                </a:solidFill>
                <a:latin typeface="Arial"/>
                <a:cs typeface="Arial"/>
              </a:rPr>
              <a:t>usin</a:t>
            </a:r>
            <a:r>
              <a:rPr sz="1881" dirty="0">
                <a:solidFill>
                  <a:srgbClr val="192450"/>
                </a:solidFill>
                <a:latin typeface="Arial"/>
                <a:cs typeface="Arial"/>
              </a:rPr>
              <a:t>g</a:t>
            </a:r>
            <a:r>
              <a:rPr sz="1881" spc="30" dirty="0">
                <a:solidFill>
                  <a:srgbClr val="192450"/>
                </a:solidFill>
                <a:latin typeface="Times New Roman"/>
                <a:cs typeface="Times New Roman"/>
              </a:rPr>
              <a:t> </a:t>
            </a:r>
            <a:r>
              <a:rPr sz="1881" dirty="0">
                <a:solidFill>
                  <a:srgbClr val="192450"/>
                </a:solidFill>
                <a:latin typeface="Arial"/>
                <a:cs typeface="Arial"/>
              </a:rPr>
              <a:t>the</a:t>
            </a:r>
            <a:endParaRPr sz="1881">
              <a:latin typeface="Arial"/>
              <a:cs typeface="Arial"/>
            </a:endParaRPr>
          </a:p>
          <a:p>
            <a:pPr marL="178643">
              <a:spcBef>
                <a:spcPts val="4"/>
              </a:spcBef>
            </a:pPr>
            <a:r>
              <a:rPr sz="1881" dirty="0">
                <a:solidFill>
                  <a:srgbClr val="192450"/>
                </a:solidFill>
                <a:latin typeface="Arial"/>
                <a:cs typeface="Arial"/>
              </a:rPr>
              <a:t>GP</a:t>
            </a:r>
            <a:r>
              <a:rPr sz="1881" spc="-9" dirty="0">
                <a:solidFill>
                  <a:srgbClr val="192450"/>
                </a:solidFill>
                <a:latin typeface="Arial"/>
                <a:cs typeface="Arial"/>
              </a:rPr>
              <a:t>I</a:t>
            </a:r>
            <a:r>
              <a:rPr sz="1881" dirty="0">
                <a:solidFill>
                  <a:srgbClr val="192450"/>
                </a:solidFill>
                <a:latin typeface="Arial"/>
                <a:cs typeface="Arial"/>
              </a:rPr>
              <a:t>O6</a:t>
            </a:r>
            <a:endParaRPr sz="1881">
              <a:latin typeface="Arial"/>
              <a:cs typeface="Arial"/>
            </a:endParaRPr>
          </a:p>
          <a:p>
            <a:pPr marL="513667" lvl="1" indent="-168326">
              <a:spcBef>
                <a:spcPts val="590"/>
              </a:spcBef>
              <a:buClr>
                <a:srgbClr val="192450"/>
              </a:buClr>
              <a:buFont typeface="Arial"/>
              <a:buChar char="•"/>
              <a:tabLst>
                <a:tab pos="514210" algn="l"/>
              </a:tabLst>
            </a:pPr>
            <a:r>
              <a:rPr sz="1496" spc="-9" dirty="0">
                <a:solidFill>
                  <a:srgbClr val="37A9DB"/>
                </a:solidFill>
                <a:latin typeface="Arial"/>
                <a:cs typeface="Arial"/>
              </a:rPr>
              <a:t>G</a:t>
            </a:r>
            <a:r>
              <a:rPr sz="1496" dirty="0">
                <a:solidFill>
                  <a:srgbClr val="37A9DB"/>
                </a:solidFill>
                <a:latin typeface="Arial"/>
                <a:cs typeface="Arial"/>
              </a:rPr>
              <a:t>o</a:t>
            </a:r>
            <a:r>
              <a:rPr sz="1496" spc="64" dirty="0">
                <a:solidFill>
                  <a:srgbClr val="37A9DB"/>
                </a:solidFill>
                <a:latin typeface="Times New Roman"/>
                <a:cs typeface="Times New Roman"/>
              </a:rPr>
              <a:t> </a:t>
            </a:r>
            <a:r>
              <a:rPr sz="1496" spc="-4" dirty="0">
                <a:solidFill>
                  <a:srgbClr val="37A9DB"/>
                </a:solidFill>
                <a:latin typeface="Arial"/>
                <a:cs typeface="Arial"/>
              </a:rPr>
              <a:t>ba</a:t>
            </a:r>
            <a:r>
              <a:rPr sz="1496" spc="4" dirty="0">
                <a:solidFill>
                  <a:srgbClr val="37A9DB"/>
                </a:solidFill>
                <a:latin typeface="Arial"/>
                <a:cs typeface="Arial"/>
              </a:rPr>
              <a:t>c</a:t>
            </a:r>
            <a:r>
              <a:rPr sz="1496" dirty="0">
                <a:solidFill>
                  <a:srgbClr val="37A9DB"/>
                </a:solidFill>
                <a:latin typeface="Arial"/>
                <a:cs typeface="Arial"/>
              </a:rPr>
              <a:t>k</a:t>
            </a:r>
            <a:r>
              <a:rPr sz="1496" spc="34"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spc="-9" dirty="0">
                <a:solidFill>
                  <a:srgbClr val="37A9DB"/>
                </a:solidFill>
                <a:latin typeface="Arial"/>
                <a:cs typeface="Arial"/>
              </a:rPr>
              <a:t>G</a:t>
            </a:r>
            <a:r>
              <a:rPr sz="1496" dirty="0">
                <a:solidFill>
                  <a:srgbClr val="37A9DB"/>
                </a:solidFill>
                <a:latin typeface="Arial"/>
                <a:cs typeface="Arial"/>
              </a:rPr>
              <a:t>PIO6</a:t>
            </a:r>
            <a:r>
              <a:rPr sz="1496" spc="73" dirty="0">
                <a:solidFill>
                  <a:srgbClr val="37A9DB"/>
                </a:solidFill>
                <a:latin typeface="Times New Roman"/>
                <a:cs typeface="Times New Roman"/>
              </a:rPr>
              <a:t> </a:t>
            </a:r>
            <a:r>
              <a:rPr sz="1496" dirty="0">
                <a:solidFill>
                  <a:srgbClr val="37A9DB"/>
                </a:solidFill>
                <a:latin typeface="Arial"/>
                <a:cs typeface="Arial"/>
              </a:rPr>
              <a:t>f</a:t>
            </a:r>
            <a:r>
              <a:rPr sz="1496" spc="4" dirty="0">
                <a:solidFill>
                  <a:srgbClr val="37A9DB"/>
                </a:solidFill>
                <a:latin typeface="Arial"/>
                <a:cs typeface="Arial"/>
              </a:rPr>
              <a:t>l</a:t>
            </a:r>
            <a:r>
              <a:rPr sz="1496" spc="-4" dirty="0">
                <a:solidFill>
                  <a:srgbClr val="37A9DB"/>
                </a:solidFill>
                <a:latin typeface="Arial"/>
                <a:cs typeface="Arial"/>
              </a:rPr>
              <a:t>oat</a:t>
            </a:r>
            <a:r>
              <a:rPr sz="1496" spc="4" dirty="0">
                <a:solidFill>
                  <a:srgbClr val="37A9DB"/>
                </a:solidFill>
                <a:latin typeface="Arial"/>
                <a:cs typeface="Arial"/>
              </a:rPr>
              <a:t>i</a:t>
            </a:r>
            <a:r>
              <a:rPr sz="1496" spc="-4" dirty="0">
                <a:solidFill>
                  <a:srgbClr val="37A9DB"/>
                </a:solidFill>
                <a:latin typeface="Arial"/>
                <a:cs typeface="Arial"/>
              </a:rPr>
              <a:t>n</a:t>
            </a:r>
            <a:r>
              <a:rPr sz="1496" dirty="0">
                <a:solidFill>
                  <a:srgbClr val="37A9DB"/>
                </a:solidFill>
                <a:latin typeface="Arial"/>
                <a:cs typeface="Arial"/>
              </a:rPr>
              <a:t>g</a:t>
            </a:r>
            <a:r>
              <a:rPr sz="1496" spc="43" dirty="0">
                <a:solidFill>
                  <a:srgbClr val="37A9DB"/>
                </a:solidFill>
                <a:latin typeface="Times New Roman"/>
                <a:cs typeface="Times New Roman"/>
              </a:rPr>
              <a:t> </a:t>
            </a:r>
            <a:r>
              <a:rPr sz="1496" dirty="0">
                <a:solidFill>
                  <a:srgbClr val="37A9DB"/>
                </a:solidFill>
                <a:latin typeface="Arial"/>
                <a:cs typeface="Arial"/>
              </a:rPr>
              <a:t>(</a:t>
            </a:r>
            <a:r>
              <a:rPr sz="1496" spc="-9" dirty="0">
                <a:solidFill>
                  <a:srgbClr val="37A9DB"/>
                </a:solidFill>
                <a:latin typeface="Arial"/>
                <a:cs typeface="Arial"/>
              </a:rPr>
              <a:t>r</a:t>
            </a:r>
            <a:r>
              <a:rPr sz="1496" spc="-4" dirty="0">
                <a:solidFill>
                  <a:srgbClr val="37A9DB"/>
                </a:solidFill>
                <a:latin typeface="Arial"/>
                <a:cs typeface="Arial"/>
              </a:rPr>
              <a:t>emo</a:t>
            </a:r>
            <a:r>
              <a:rPr sz="1496" spc="4" dirty="0">
                <a:solidFill>
                  <a:srgbClr val="37A9DB"/>
                </a:solidFill>
                <a:latin typeface="Arial"/>
                <a:cs typeface="Arial"/>
              </a:rPr>
              <a:t>v</a:t>
            </a:r>
            <a:r>
              <a:rPr sz="1496" dirty="0">
                <a:solidFill>
                  <a:srgbClr val="37A9DB"/>
                </a:solidFill>
                <a:latin typeface="Arial"/>
                <a:cs typeface="Arial"/>
              </a:rPr>
              <a:t>e</a:t>
            </a:r>
            <a:r>
              <a:rPr sz="1496" spc="64" dirty="0">
                <a:solidFill>
                  <a:srgbClr val="37A9DB"/>
                </a:solidFill>
                <a:latin typeface="Times New Roman"/>
                <a:cs typeface="Times New Roman"/>
              </a:rPr>
              <a:t> </a:t>
            </a:r>
            <a:r>
              <a:rPr sz="1496" spc="4" dirty="0">
                <a:solidFill>
                  <a:srgbClr val="37A9DB"/>
                </a:solidFill>
                <a:latin typeface="Arial"/>
                <a:cs typeface="Arial"/>
              </a:rPr>
              <a:t>j</a:t>
            </a:r>
            <a:r>
              <a:rPr sz="1496" spc="-4" dirty="0">
                <a:solidFill>
                  <a:srgbClr val="37A9DB"/>
                </a:solidFill>
                <a:latin typeface="Arial"/>
                <a:cs typeface="Arial"/>
              </a:rPr>
              <a:t>umper</a:t>
            </a:r>
            <a:endParaRPr sz="1496">
              <a:latin typeface="Arial"/>
              <a:cs typeface="Arial"/>
            </a:endParaRPr>
          </a:p>
          <a:p>
            <a:pPr marL="513667">
              <a:spcBef>
                <a:spcPts val="13"/>
              </a:spcBef>
            </a:pPr>
            <a:r>
              <a:rPr sz="1496" dirty="0">
                <a:solidFill>
                  <a:srgbClr val="37A9DB"/>
                </a:solidFill>
                <a:latin typeface="Arial"/>
                <a:cs typeface="Arial"/>
              </a:rPr>
              <a:t>-</a:t>
            </a:r>
            <a:r>
              <a:rPr sz="1496" spc="51" dirty="0">
                <a:solidFill>
                  <a:srgbClr val="37A9DB"/>
                </a:solidFill>
                <a:latin typeface="Times New Roman"/>
                <a:cs typeface="Times New Roman"/>
              </a:rPr>
              <a:t> </a:t>
            </a:r>
            <a:r>
              <a:rPr sz="1496" spc="-4" dirty="0">
                <a:solidFill>
                  <a:srgbClr val="37A9DB"/>
                </a:solidFill>
                <a:latin typeface="Arial"/>
                <a:cs typeface="Arial"/>
              </a:rPr>
              <a:t>a</a:t>
            </a:r>
            <a:r>
              <a:rPr sz="1496" dirty="0">
                <a:solidFill>
                  <a:srgbClr val="37A9DB"/>
                </a:solidFill>
                <a:latin typeface="Arial"/>
                <a:cs typeface="Arial"/>
              </a:rPr>
              <a:t>s</a:t>
            </a:r>
            <a:r>
              <a:rPr sz="1496" spc="47" dirty="0">
                <a:solidFill>
                  <a:srgbClr val="37A9DB"/>
                </a:solidFill>
                <a:latin typeface="Times New Roman"/>
                <a:cs typeface="Times New Roman"/>
              </a:rPr>
              <a:t> </a:t>
            </a:r>
            <a:r>
              <a:rPr sz="1496" spc="-4" dirty="0">
                <a:solidFill>
                  <a:srgbClr val="37A9DB"/>
                </a:solidFill>
                <a:latin typeface="Arial"/>
                <a:cs typeface="Arial"/>
              </a:rPr>
              <a:t>defau</a:t>
            </a:r>
            <a:r>
              <a:rPr sz="1496" spc="4" dirty="0">
                <a:solidFill>
                  <a:srgbClr val="37A9DB"/>
                </a:solidFill>
                <a:latin typeface="Arial"/>
                <a:cs typeface="Arial"/>
              </a:rPr>
              <a:t>l</a:t>
            </a:r>
            <a:r>
              <a:rPr sz="1496" dirty="0">
                <a:solidFill>
                  <a:srgbClr val="37A9DB"/>
                </a:solidFill>
                <a:latin typeface="Arial"/>
                <a:cs typeface="Arial"/>
              </a:rPr>
              <a:t>t)</a:t>
            </a:r>
            <a:endParaRPr sz="1496">
              <a:latin typeface="Arial"/>
              <a:cs typeface="Arial"/>
            </a:endParaRPr>
          </a:p>
          <a:p>
            <a:pPr>
              <a:spcBef>
                <a:spcPts val="38"/>
              </a:spcBef>
            </a:pPr>
            <a:endParaRPr sz="1924">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WIND:69</a:t>
            </a:r>
            <a:r>
              <a:rPr sz="1881" spc="21" dirty="0">
                <a:solidFill>
                  <a:srgbClr val="192450"/>
                </a:solidFill>
                <a:latin typeface="Times New Roman"/>
                <a:cs typeface="Times New Roman"/>
              </a:rPr>
              <a:t> </a:t>
            </a:r>
            <a:r>
              <a:rPr sz="1881" dirty="0">
                <a:solidFill>
                  <a:srgbClr val="192450"/>
                </a:solidFill>
                <a:latin typeface="Arial"/>
                <a:cs typeface="Arial"/>
              </a:rPr>
              <a:t>mess</a:t>
            </a:r>
            <a:r>
              <a:rPr sz="1881" spc="-4" dirty="0">
                <a:solidFill>
                  <a:srgbClr val="192450"/>
                </a:solidFill>
                <a:latin typeface="Arial"/>
                <a:cs typeface="Arial"/>
              </a:rPr>
              <a:t>ag</a:t>
            </a:r>
            <a:r>
              <a:rPr sz="1881" dirty="0">
                <a:solidFill>
                  <a:srgbClr val="192450"/>
                </a:solidFill>
                <a:latin typeface="Arial"/>
                <a:cs typeface="Arial"/>
              </a:rPr>
              <a:t>e</a:t>
            </a:r>
            <a:r>
              <a:rPr sz="1881" spc="17"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56" dirty="0">
                <a:solidFill>
                  <a:srgbClr val="192450"/>
                </a:solidFill>
                <a:latin typeface="Times New Roman"/>
                <a:cs typeface="Times New Roman"/>
              </a:rPr>
              <a:t> </a:t>
            </a:r>
            <a:r>
              <a:rPr sz="1881" spc="-4" dirty="0">
                <a:solidFill>
                  <a:srgbClr val="192450"/>
                </a:solidFill>
                <a:latin typeface="Arial"/>
                <a:cs typeface="Arial"/>
              </a:rPr>
              <a:t>be</a:t>
            </a:r>
            <a:endParaRPr sz="1881">
              <a:latin typeface="Arial"/>
              <a:cs typeface="Arial"/>
            </a:endParaRPr>
          </a:p>
          <a:p>
            <a:pPr marL="178643">
              <a:spcBef>
                <a:spcPts val="4"/>
              </a:spcBef>
            </a:pPr>
            <a:r>
              <a:rPr sz="1881" spc="-4" dirty="0">
                <a:solidFill>
                  <a:srgbClr val="192450"/>
                </a:solidFill>
                <a:latin typeface="Arial"/>
                <a:cs typeface="Arial"/>
              </a:rPr>
              <a:t>di</a:t>
            </a:r>
            <a:r>
              <a:rPr sz="1881" dirty="0">
                <a:solidFill>
                  <a:srgbClr val="192450"/>
                </a:solidFill>
                <a:latin typeface="Arial"/>
                <a:cs typeface="Arial"/>
              </a:rPr>
              <a:t>s</a:t>
            </a:r>
            <a:r>
              <a:rPr sz="1881" spc="-4" dirty="0">
                <a:solidFill>
                  <a:srgbClr val="192450"/>
                </a:solidFill>
                <a:latin typeface="Arial"/>
                <a:cs typeface="Arial"/>
              </a:rPr>
              <a:t>played</a:t>
            </a:r>
            <a:endParaRPr sz="1881">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15</a:t>
            </a:r>
            <a:r>
              <a:rPr sz="1112" spc="4" dirty="0">
                <a:solidFill>
                  <a:srgbClr val="FFFFFF"/>
                </a:solidFill>
                <a:latin typeface="Arial"/>
                <a:cs typeface="Arial"/>
              </a:rPr>
              <a:t>0</a:t>
            </a:r>
            <a:endParaRPr sz="1112">
              <a:latin typeface="Arial"/>
              <a:cs typeface="Arial"/>
            </a:endParaRPr>
          </a:p>
        </p:txBody>
      </p:sp>
      <p:sp>
        <p:nvSpPr>
          <p:cNvPr id="8" name="object 8"/>
          <p:cNvSpPr txBox="1"/>
          <p:nvPr/>
        </p:nvSpPr>
        <p:spPr>
          <a:xfrm>
            <a:off x="6628634" y="2330730"/>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dirty="0">
                <a:solidFill>
                  <a:srgbClr val="D1157A"/>
                </a:solidFill>
                <a:latin typeface="Arial"/>
                <a:cs typeface="Arial"/>
              </a:rPr>
              <a:t>er</a:t>
            </a:r>
            <a:r>
              <a:rPr sz="1112" i="1" spc="4" dirty="0">
                <a:solidFill>
                  <a:srgbClr val="D1157A"/>
                </a:solidFill>
                <a:latin typeface="Arial"/>
                <a:cs typeface="Arial"/>
              </a:rPr>
              <a:t>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dirty="0">
                <a:solidFill>
                  <a:srgbClr val="D1157A"/>
                </a:solidFill>
                <a:latin typeface="Arial"/>
                <a:cs typeface="Arial"/>
              </a:rPr>
              <a:t>er</a:t>
            </a:r>
            <a:r>
              <a:rPr sz="1112" i="1" spc="9" dirty="0">
                <a:solidFill>
                  <a:srgbClr val="D1157A"/>
                </a:solidFill>
                <a:latin typeface="Arial"/>
                <a:cs typeface="Arial"/>
              </a:rPr>
              <a:t>m</a:t>
            </a:r>
            <a:r>
              <a:rPr sz="1112" i="1" spc="34" dirty="0">
                <a:solidFill>
                  <a:srgbClr val="D1157A"/>
                </a:solidFill>
                <a:latin typeface="Times New Roman"/>
                <a:cs typeface="Times New Roman"/>
              </a:rPr>
              <a:t> </a:t>
            </a:r>
            <a:r>
              <a:rPr sz="1112" i="1" dirty="0">
                <a:solidFill>
                  <a:srgbClr val="D1157A"/>
                </a:solidFill>
                <a:latin typeface="Arial"/>
                <a:cs typeface="Arial"/>
              </a:rPr>
              <a:t>o</a:t>
            </a:r>
            <a:r>
              <a:rPr sz="1112" i="1" spc="9" dirty="0">
                <a:solidFill>
                  <a:srgbClr val="D1157A"/>
                </a:solidFill>
                <a:latin typeface="Arial"/>
                <a:cs typeface="Arial"/>
              </a:rPr>
              <a:t>u</a:t>
            </a:r>
            <a:r>
              <a:rPr sz="1112" i="1" spc="-4" dirty="0">
                <a:solidFill>
                  <a:srgbClr val="D1157A"/>
                </a:solidFill>
                <a:latin typeface="Arial"/>
                <a:cs typeface="Arial"/>
              </a:rPr>
              <a:t>t</a:t>
            </a:r>
            <a:r>
              <a:rPr sz="1112" i="1" spc="4" dirty="0">
                <a:solidFill>
                  <a:srgbClr val="D1157A"/>
                </a:solidFill>
                <a:latin typeface="Arial"/>
                <a:cs typeface="Arial"/>
              </a:rPr>
              <a:t>p</a:t>
            </a:r>
            <a:r>
              <a:rPr sz="1112" i="1" dirty="0">
                <a:solidFill>
                  <a:srgbClr val="D1157A"/>
                </a:solidFill>
                <a:latin typeface="Arial"/>
                <a:cs typeface="Arial"/>
              </a:rPr>
              <a:t>ut</a:t>
            </a:r>
            <a:endParaRPr sz="1112">
              <a:latin typeface="Arial"/>
              <a:cs typeface="Arial"/>
            </a:endParaRPr>
          </a:p>
        </p:txBody>
      </p:sp>
      <p:sp>
        <p:nvSpPr>
          <p:cNvPr id="9" name="object 9"/>
          <p:cNvSpPr/>
          <p:nvPr/>
        </p:nvSpPr>
        <p:spPr>
          <a:xfrm>
            <a:off x="909989" y="5056994"/>
            <a:ext cx="2305927" cy="1267824"/>
          </a:xfrm>
          <a:prstGeom prst="rect">
            <a:avLst/>
          </a:prstGeom>
          <a:blipFill>
            <a:blip r:embed="rId4" cstate="print"/>
            <a:stretch>
              <a:fillRect/>
            </a:stretch>
          </a:blipFill>
        </p:spPr>
        <p:txBody>
          <a:bodyPr wrap="square" lIns="0" tIns="0" rIns="0" bIns="0" rtlCol="0"/>
          <a:lstStyle/>
          <a:p>
            <a:endParaRPr sz="1539"/>
          </a:p>
        </p:txBody>
      </p:sp>
      <p:sp>
        <p:nvSpPr>
          <p:cNvPr id="10" name="object 10"/>
          <p:cNvSpPr/>
          <p:nvPr/>
        </p:nvSpPr>
        <p:spPr>
          <a:xfrm>
            <a:off x="909988" y="6072134"/>
            <a:ext cx="196709" cy="252695"/>
          </a:xfrm>
          <a:prstGeom prst="rect">
            <a:avLst/>
          </a:prstGeom>
          <a:blipFill>
            <a:blip r:embed="rId5" cstate="print"/>
            <a:stretch>
              <a:fillRect/>
            </a:stretch>
          </a:blipFill>
        </p:spPr>
        <p:txBody>
          <a:bodyPr wrap="square" lIns="0" tIns="0" rIns="0" bIns="0" rtlCol="0"/>
          <a:lstStyle/>
          <a:p>
            <a:endParaRPr sz="1539"/>
          </a:p>
        </p:txBody>
      </p:sp>
      <p:graphicFrame>
        <p:nvGraphicFramePr>
          <p:cNvPr id="7" name="object 7"/>
          <p:cNvGraphicFramePr>
            <a:graphicFrameLocks noGrp="1"/>
          </p:cNvGraphicFramePr>
          <p:nvPr/>
        </p:nvGraphicFramePr>
        <p:xfrm>
          <a:off x="6129174" y="2814233"/>
          <a:ext cx="2489708" cy="521225"/>
        </p:xfrm>
        <a:graphic>
          <a:graphicData uri="http://schemas.openxmlformats.org/drawingml/2006/table">
            <a:tbl>
              <a:tblPr firstRow="1" bandRow="1">
                <a:tableStyleId>{2D5ABB26-0587-4C30-8999-92F81FD0307C}</a:tableStyleId>
              </a:tblPr>
              <a:tblGrid>
                <a:gridCol w="338858"/>
                <a:gridCol w="2150850"/>
              </a:tblGrid>
              <a:tr h="261343">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59882">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IND:6</a:t>
                      </a:r>
                      <a:r>
                        <a:rPr sz="1100" b="1" spc="5" dirty="0">
                          <a:solidFill>
                            <a:srgbClr val="231F20"/>
                          </a:solidFill>
                          <a:latin typeface="Calibri"/>
                          <a:cs typeface="Calibri"/>
                        </a:rPr>
                        <a:t>9</a:t>
                      </a:r>
                      <a:r>
                        <a:rPr sz="1100" b="1" dirty="0">
                          <a:solidFill>
                            <a:srgbClr val="231F20"/>
                          </a:solidFill>
                          <a:latin typeface="Calibri"/>
                          <a:cs typeface="Calibri"/>
                        </a:rPr>
                        <a:t>:Go</a:t>
                      </a:r>
                      <a:r>
                        <a:rPr sz="1100" b="1" spc="5" dirty="0">
                          <a:solidFill>
                            <a:srgbClr val="231F20"/>
                          </a:solidFill>
                          <a:latin typeface="Calibri"/>
                          <a:cs typeface="Calibri"/>
                        </a:rPr>
                        <a:t>i</a:t>
                      </a:r>
                      <a:r>
                        <a:rPr sz="1100" b="1" dirty="0">
                          <a:solidFill>
                            <a:srgbClr val="231F20"/>
                          </a:solidFill>
                          <a:latin typeface="Calibri"/>
                          <a:cs typeface="Calibri"/>
                        </a:rPr>
                        <a:t>ng</a:t>
                      </a:r>
                      <a:r>
                        <a:rPr sz="1100" b="1" spc="-40" dirty="0">
                          <a:solidFill>
                            <a:srgbClr val="231F20"/>
                          </a:solidFill>
                          <a:latin typeface="Times New Roman"/>
                          <a:cs typeface="Times New Roman"/>
                        </a:rPr>
                        <a:t> </a:t>
                      </a:r>
                      <a:r>
                        <a:rPr sz="1100" b="1" dirty="0">
                          <a:solidFill>
                            <a:srgbClr val="231F20"/>
                          </a:solidFill>
                          <a:latin typeface="Calibri"/>
                          <a:cs typeface="Calibri"/>
                        </a:rPr>
                        <a:t>i</a:t>
                      </a:r>
                      <a:r>
                        <a:rPr sz="1100" b="1" spc="-10" dirty="0">
                          <a:solidFill>
                            <a:srgbClr val="231F20"/>
                          </a:solidFill>
                          <a:latin typeface="Calibri"/>
                          <a:cs typeface="Calibri"/>
                        </a:rPr>
                        <a:t>nt</a:t>
                      </a:r>
                      <a:r>
                        <a:rPr sz="1100" b="1" dirty="0">
                          <a:solidFill>
                            <a:srgbClr val="231F20"/>
                          </a:solidFill>
                          <a:latin typeface="Calibri"/>
                          <a:cs typeface="Calibri"/>
                        </a:rPr>
                        <a:t>o</a:t>
                      </a:r>
                      <a:r>
                        <a:rPr sz="1100" b="1" spc="-5" dirty="0">
                          <a:solidFill>
                            <a:srgbClr val="231F20"/>
                          </a:solidFill>
                          <a:latin typeface="Times New Roman"/>
                          <a:cs typeface="Times New Roman"/>
                        </a:rPr>
                        <a:t> </a:t>
                      </a:r>
                      <a:r>
                        <a:rPr sz="1100" b="1" spc="-5" dirty="0">
                          <a:solidFill>
                            <a:srgbClr val="231F20"/>
                          </a:solidFill>
                          <a:latin typeface="Calibri"/>
                          <a:cs typeface="Calibri"/>
                        </a:rPr>
                        <a:t>Dee</a:t>
                      </a:r>
                      <a:r>
                        <a:rPr sz="1100" b="1" dirty="0">
                          <a:solidFill>
                            <a:srgbClr val="231F20"/>
                          </a:solidFill>
                          <a:latin typeface="Calibri"/>
                          <a:cs typeface="Calibri"/>
                        </a:rPr>
                        <a:t>pSle</a:t>
                      </a:r>
                      <a:r>
                        <a:rPr sz="1100" b="1" spc="-10" dirty="0">
                          <a:solidFill>
                            <a:srgbClr val="231F20"/>
                          </a:solidFill>
                          <a:latin typeface="Calibri"/>
                          <a:cs typeface="Calibri"/>
                        </a:rPr>
                        <a:t>e</a:t>
                      </a:r>
                      <a:r>
                        <a:rPr sz="1100" b="1" dirty="0">
                          <a:solidFill>
                            <a:srgbClr val="231F20"/>
                          </a:solidFill>
                          <a:latin typeface="Calibri"/>
                          <a:cs typeface="Calibri"/>
                        </a:rPr>
                        <a:t>p</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920155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5725716" y="4751163"/>
            <a:ext cx="3154789" cy="1908620"/>
          </a:xfrm>
          <a:custGeom>
            <a:avLst/>
            <a:gdLst/>
            <a:ahLst/>
            <a:cxnLst/>
            <a:rect l="l" t="t" r="r" b="b"/>
            <a:pathLst>
              <a:path w="3689350" h="2232025">
                <a:moveTo>
                  <a:pt x="0" y="2231541"/>
                </a:moveTo>
                <a:lnTo>
                  <a:pt x="3688994" y="2231541"/>
                </a:lnTo>
                <a:lnTo>
                  <a:pt x="3688994" y="0"/>
                </a:lnTo>
                <a:lnTo>
                  <a:pt x="0" y="0"/>
                </a:lnTo>
                <a:lnTo>
                  <a:pt x="0" y="2231541"/>
                </a:lnTo>
                <a:close/>
              </a:path>
            </a:pathLst>
          </a:custGeom>
          <a:solidFill>
            <a:srgbClr val="E3E6EA"/>
          </a:solidFill>
        </p:spPr>
        <p:txBody>
          <a:bodyPr wrap="square" lIns="0" tIns="0" rIns="0" bIns="0" rtlCol="0"/>
          <a:lstStyle/>
          <a:p>
            <a:endParaRPr sz="1539">
              <a:solidFill>
                <a:prstClr val="black"/>
              </a:solidFill>
            </a:endParaRPr>
          </a:p>
        </p:txBody>
      </p:sp>
      <p:sp>
        <p:nvSpPr>
          <p:cNvPr id="4" name="object 4"/>
          <p:cNvSpPr txBox="1">
            <a:spLocks noGrp="1"/>
          </p:cNvSpPr>
          <p:nvPr>
            <p:ph type="title"/>
          </p:nvPr>
        </p:nvSpPr>
        <p:spPr>
          <a:xfrm>
            <a:off x="782417" y="623870"/>
            <a:ext cx="8098087" cy="401328"/>
          </a:xfrm>
          <a:prstGeom prst="rect">
            <a:avLst/>
          </a:prstGeom>
        </p:spPr>
        <p:txBody>
          <a:bodyPr vert="horz" wrap="square" lIns="0" tIns="0" rIns="0" bIns="0" rtlCol="0">
            <a:spAutoFit/>
          </a:bodyPr>
          <a:lstStyle/>
          <a:p>
            <a:pPr marL="1201091"/>
            <a:r>
              <a:rPr sz="2608" spc="9" dirty="0"/>
              <a:t>L</a:t>
            </a:r>
            <a:r>
              <a:rPr sz="2608" spc="17" dirty="0"/>
              <a:t>a</a:t>
            </a:r>
            <a:r>
              <a:rPr sz="2608" spc="13" dirty="0"/>
              <a:t>b</a:t>
            </a:r>
            <a:r>
              <a:rPr sz="2608" spc="77" dirty="0">
                <a:latin typeface="Times New Roman"/>
                <a:cs typeface="Times New Roman"/>
              </a:rPr>
              <a:t> </a:t>
            </a:r>
            <a:r>
              <a:rPr sz="2608" spc="21" dirty="0"/>
              <a:t>1</a:t>
            </a:r>
            <a:r>
              <a:rPr sz="2608" spc="9" dirty="0"/>
              <a:t>4</a:t>
            </a:r>
            <a:r>
              <a:rPr sz="2608" spc="4" dirty="0"/>
              <a:t>:</a:t>
            </a:r>
            <a:r>
              <a:rPr sz="2608" spc="86" dirty="0">
                <a:latin typeface="Times New Roman"/>
                <a:cs typeface="Times New Roman"/>
              </a:rPr>
              <a:t> </a:t>
            </a:r>
            <a:r>
              <a:rPr sz="2608" spc="9" dirty="0"/>
              <a:t>L</a:t>
            </a:r>
            <a:r>
              <a:rPr sz="2608" spc="17" dirty="0"/>
              <a:t>ow</a:t>
            </a:r>
            <a:r>
              <a:rPr sz="2608" spc="86" dirty="0">
                <a:latin typeface="Times New Roman"/>
                <a:cs typeface="Times New Roman"/>
              </a:rPr>
              <a:t> </a:t>
            </a:r>
            <a:r>
              <a:rPr sz="2608" spc="9" dirty="0"/>
              <a:t>p</a:t>
            </a:r>
            <a:r>
              <a:rPr sz="2608" spc="17" dirty="0"/>
              <a:t>o</a:t>
            </a:r>
            <a:r>
              <a:rPr sz="2608" spc="9" dirty="0"/>
              <a:t>wer</a:t>
            </a:r>
            <a:r>
              <a:rPr sz="2608" spc="97" dirty="0">
                <a:latin typeface="Times New Roman"/>
                <a:cs typeface="Times New Roman"/>
              </a:rPr>
              <a:t> </a:t>
            </a:r>
            <a:r>
              <a:rPr sz="2608" spc="17" dirty="0"/>
              <a:t>mod</a:t>
            </a:r>
            <a:r>
              <a:rPr sz="2608" spc="9" dirty="0"/>
              <a:t>e</a:t>
            </a:r>
            <a:r>
              <a:rPr sz="2608" spc="13" dirty="0"/>
              <a:t>s</a:t>
            </a:r>
            <a:r>
              <a:rPr sz="2608" spc="120" dirty="0">
                <a:latin typeface="Times New Roman"/>
                <a:cs typeface="Times New Roman"/>
              </a:rPr>
              <a:t> </a:t>
            </a:r>
            <a:r>
              <a:rPr sz="2608" spc="13" dirty="0"/>
              <a:t>–</a:t>
            </a:r>
            <a:r>
              <a:rPr sz="2608" spc="90" dirty="0">
                <a:latin typeface="Times New Roman"/>
                <a:cs typeface="Times New Roman"/>
              </a:rPr>
              <a:t> </a:t>
            </a:r>
            <a:r>
              <a:rPr sz="2608" spc="13" dirty="0"/>
              <a:t>Sleep</a:t>
            </a:r>
            <a:r>
              <a:rPr sz="2608" spc="94" dirty="0">
                <a:latin typeface="Times New Roman"/>
                <a:cs typeface="Times New Roman"/>
              </a:rPr>
              <a:t> </a:t>
            </a:r>
            <a:r>
              <a:rPr sz="2608" spc="17" dirty="0"/>
              <a:t>Mod</a:t>
            </a:r>
            <a:r>
              <a:rPr sz="2608" spc="13" dirty="0"/>
              <a:t>e</a:t>
            </a:r>
            <a:endParaRPr sz="2608" dirty="0">
              <a:latin typeface="Times New Roman"/>
              <a:cs typeface="Times New Roman"/>
            </a:endParaRPr>
          </a:p>
        </p:txBody>
      </p:sp>
      <p:sp>
        <p:nvSpPr>
          <p:cNvPr id="5" name="object 5"/>
          <p:cNvSpPr txBox="1"/>
          <p:nvPr/>
        </p:nvSpPr>
        <p:spPr>
          <a:xfrm>
            <a:off x="771340" y="1396173"/>
            <a:ext cx="4206566" cy="2781018"/>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68" dirty="0">
                <a:solidFill>
                  <a:srgbClr val="192450"/>
                </a:solidFill>
                <a:latin typeface="Arial"/>
                <a:cs typeface="Arial"/>
              </a:rPr>
              <a:t>W</a:t>
            </a:r>
            <a:r>
              <a:rPr sz="1881" spc="-4" dirty="0">
                <a:solidFill>
                  <a:srgbClr val="192450"/>
                </a:solidFill>
                <a:latin typeface="Arial"/>
                <a:cs typeface="Arial"/>
              </a:rPr>
              <a:t>ak</a:t>
            </a:r>
            <a:r>
              <a:rPr sz="1881" dirty="0">
                <a:solidFill>
                  <a:srgbClr val="192450"/>
                </a:solidFill>
                <a:latin typeface="Arial"/>
                <a:cs typeface="Arial"/>
              </a:rPr>
              <a:t>e</a:t>
            </a:r>
            <a:r>
              <a:rPr sz="1881" spc="34" dirty="0">
                <a:solidFill>
                  <a:srgbClr val="192450"/>
                </a:solidFill>
                <a:latin typeface="Times New Roman"/>
                <a:cs typeface="Times New Roman"/>
              </a:rPr>
              <a:t> </a:t>
            </a:r>
            <a:r>
              <a:rPr sz="1881" spc="-9" dirty="0">
                <a:solidFill>
                  <a:srgbClr val="192450"/>
                </a:solidFill>
                <a:latin typeface="Arial"/>
                <a:cs typeface="Arial"/>
              </a:rPr>
              <a:t>S</a:t>
            </a:r>
            <a:r>
              <a:rPr sz="1881" dirty="0">
                <a:solidFill>
                  <a:srgbClr val="192450"/>
                </a:solidFill>
                <a:latin typeface="Arial"/>
                <a:cs typeface="Arial"/>
              </a:rPr>
              <a:t>TM32</a:t>
            </a:r>
            <a:r>
              <a:rPr sz="1881" spc="30" dirty="0">
                <a:solidFill>
                  <a:srgbClr val="192450"/>
                </a:solidFill>
                <a:latin typeface="Times New Roman"/>
                <a:cs typeface="Times New Roman"/>
              </a:rPr>
              <a:t> </a:t>
            </a:r>
            <a:r>
              <a:rPr sz="1881" spc="-4" dirty="0">
                <a:solidFill>
                  <a:srgbClr val="192450"/>
                </a:solidFill>
                <a:latin typeface="Arial"/>
                <a:cs typeface="Arial"/>
              </a:rPr>
              <a:t>u</a:t>
            </a:r>
            <a:r>
              <a:rPr sz="1881" dirty="0">
                <a:solidFill>
                  <a:srgbClr val="192450"/>
                </a:solidFill>
                <a:latin typeface="Arial"/>
                <a:cs typeface="Arial"/>
              </a:rPr>
              <a:t>p</a:t>
            </a:r>
            <a:r>
              <a:rPr sz="1881" spc="38" dirty="0">
                <a:solidFill>
                  <a:srgbClr val="192450"/>
                </a:solidFill>
                <a:latin typeface="Times New Roman"/>
                <a:cs typeface="Times New Roman"/>
              </a:rPr>
              <a:t> </a:t>
            </a:r>
            <a:r>
              <a:rPr sz="1881" spc="-4" dirty="0">
                <a:solidFill>
                  <a:srgbClr val="192450"/>
                </a:solidFill>
                <a:latin typeface="Arial"/>
                <a:cs typeface="Arial"/>
              </a:rPr>
              <a:t>usin</a:t>
            </a:r>
            <a:r>
              <a:rPr sz="1881" dirty="0">
                <a:solidFill>
                  <a:srgbClr val="192450"/>
                </a:solidFill>
                <a:latin typeface="Arial"/>
                <a:cs typeface="Arial"/>
              </a:rPr>
              <a:t>g</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remote</a:t>
            </a:r>
            <a:endParaRPr sz="1881">
              <a:solidFill>
                <a:prstClr val="black"/>
              </a:solidFill>
              <a:latin typeface="Arial"/>
              <a:cs typeface="Arial"/>
            </a:endParaRPr>
          </a:p>
          <a:p>
            <a:pPr marL="178643">
              <a:spcBef>
                <a:spcPts val="4"/>
              </a:spcBef>
            </a:pPr>
            <a:r>
              <a:rPr sz="1881" dirty="0">
                <a:solidFill>
                  <a:srgbClr val="192450"/>
                </a:solidFill>
                <a:latin typeface="Arial"/>
                <a:cs typeface="Arial"/>
              </a:rPr>
              <a:t>page</a:t>
            </a:r>
            <a:endParaRPr sz="1881">
              <a:solidFill>
                <a:prstClr val="black"/>
              </a:solidFill>
              <a:latin typeface="Arial"/>
              <a:cs typeface="Arial"/>
            </a:endParaRPr>
          </a:p>
          <a:p>
            <a:pPr marL="513667" lvl="1" indent="-168326">
              <a:spcBef>
                <a:spcPts val="590"/>
              </a:spcBef>
              <a:buClr>
                <a:srgbClr val="192450"/>
              </a:buClr>
              <a:buFont typeface="Arial"/>
              <a:buChar char="•"/>
              <a:tabLst>
                <a:tab pos="514210" algn="l"/>
              </a:tabLst>
            </a:pPr>
            <a:r>
              <a:rPr sz="1496" b="1" spc="-4" dirty="0">
                <a:solidFill>
                  <a:srgbClr val="37A9DB"/>
                </a:solidFill>
                <a:latin typeface="Arial"/>
                <a:cs typeface="Arial"/>
              </a:rPr>
              <a:t>Co</a:t>
            </a:r>
            <a:r>
              <a:rPr sz="1496" b="1" spc="-9" dirty="0">
                <a:solidFill>
                  <a:srgbClr val="37A9DB"/>
                </a:solidFill>
                <a:latin typeface="Arial"/>
                <a:cs typeface="Arial"/>
              </a:rPr>
              <a:t>n</a:t>
            </a:r>
            <a:r>
              <a:rPr sz="1496" b="1" dirty="0">
                <a:solidFill>
                  <a:srgbClr val="37A9DB"/>
                </a:solidFill>
                <a:latin typeface="Arial"/>
                <a:cs typeface="Arial"/>
              </a:rPr>
              <a:t>nect</a:t>
            </a:r>
            <a:r>
              <a:rPr sz="1496" b="1" spc="56" dirty="0">
                <a:solidFill>
                  <a:srgbClr val="37A9DB"/>
                </a:solidFill>
                <a:latin typeface="Times New Roman"/>
                <a:cs typeface="Times New Roman"/>
              </a:rPr>
              <a:t> </a:t>
            </a:r>
            <a:r>
              <a:rPr sz="1496" b="1" dirty="0">
                <a:solidFill>
                  <a:srgbClr val="37A9DB"/>
                </a:solidFill>
                <a:latin typeface="Arial"/>
                <a:cs typeface="Arial"/>
              </a:rPr>
              <a:t>a</a:t>
            </a:r>
            <a:r>
              <a:rPr sz="1496" b="1" spc="43" dirty="0">
                <a:solidFill>
                  <a:srgbClr val="37A9DB"/>
                </a:solidFill>
                <a:latin typeface="Times New Roman"/>
                <a:cs typeface="Times New Roman"/>
              </a:rPr>
              <a:t> </a:t>
            </a:r>
            <a:r>
              <a:rPr sz="1496" b="1" dirty="0">
                <a:solidFill>
                  <a:srgbClr val="37A9DB"/>
                </a:solidFill>
                <a:latin typeface="Arial"/>
                <a:cs typeface="Arial"/>
              </a:rPr>
              <a:t>de</a:t>
            </a:r>
            <a:r>
              <a:rPr sz="1496" b="1" spc="-38" dirty="0">
                <a:solidFill>
                  <a:srgbClr val="37A9DB"/>
                </a:solidFill>
                <a:latin typeface="Arial"/>
                <a:cs typeface="Arial"/>
              </a:rPr>
              <a:t>v</a:t>
            </a:r>
            <a:r>
              <a:rPr sz="1496" b="1" dirty="0">
                <a:solidFill>
                  <a:srgbClr val="37A9DB"/>
                </a:solidFill>
                <a:latin typeface="Arial"/>
                <a:cs typeface="Arial"/>
              </a:rPr>
              <a:t>ice</a:t>
            </a:r>
            <a:r>
              <a:rPr sz="1496" b="1" spc="86" dirty="0">
                <a:solidFill>
                  <a:srgbClr val="37A9DB"/>
                </a:solidFill>
                <a:latin typeface="Times New Roman"/>
                <a:cs typeface="Times New Roman"/>
              </a:rPr>
              <a:t> </a:t>
            </a:r>
            <a:r>
              <a:rPr sz="1496" b="1" dirty="0">
                <a:solidFill>
                  <a:srgbClr val="37A9DB"/>
                </a:solidFill>
                <a:latin typeface="Arial"/>
                <a:cs typeface="Arial"/>
              </a:rPr>
              <a:t>to</a:t>
            </a:r>
            <a:r>
              <a:rPr sz="1496" b="1" spc="56" dirty="0">
                <a:solidFill>
                  <a:srgbClr val="37A9DB"/>
                </a:solidFill>
                <a:latin typeface="Times New Roman"/>
                <a:cs typeface="Times New Roman"/>
              </a:rPr>
              <a:t> </a:t>
            </a:r>
            <a:r>
              <a:rPr sz="1496" b="1" dirty="0">
                <a:solidFill>
                  <a:srgbClr val="37A9DB"/>
                </a:solidFill>
                <a:latin typeface="Arial"/>
                <a:cs typeface="Arial"/>
              </a:rPr>
              <a:t>t</a:t>
            </a:r>
            <a:r>
              <a:rPr sz="1496" b="1" spc="-9" dirty="0">
                <a:solidFill>
                  <a:srgbClr val="37A9DB"/>
                </a:solidFill>
                <a:latin typeface="Arial"/>
                <a:cs typeface="Arial"/>
              </a:rPr>
              <a:t>h</a:t>
            </a:r>
            <a:r>
              <a:rPr sz="1496" b="1" dirty="0">
                <a:solidFill>
                  <a:srgbClr val="37A9DB"/>
                </a:solidFill>
                <a:latin typeface="Arial"/>
                <a:cs typeface="Arial"/>
              </a:rPr>
              <a:t>e</a:t>
            </a:r>
            <a:r>
              <a:rPr sz="1496" b="1" spc="51" dirty="0">
                <a:solidFill>
                  <a:srgbClr val="37A9DB"/>
                </a:solidFill>
                <a:latin typeface="Times New Roman"/>
                <a:cs typeface="Times New Roman"/>
              </a:rPr>
              <a:t> </a:t>
            </a:r>
            <a:r>
              <a:rPr sz="1496" b="1" spc="-4" dirty="0">
                <a:solidFill>
                  <a:srgbClr val="37A9DB"/>
                </a:solidFill>
                <a:latin typeface="Arial"/>
                <a:cs typeface="Arial"/>
              </a:rPr>
              <a:t>sam</a:t>
            </a:r>
            <a:r>
              <a:rPr sz="1496" b="1" dirty="0">
                <a:solidFill>
                  <a:srgbClr val="37A9DB"/>
                </a:solidFill>
                <a:latin typeface="Arial"/>
                <a:cs typeface="Arial"/>
              </a:rPr>
              <a:t>e</a:t>
            </a:r>
            <a:r>
              <a:rPr sz="1496" b="1" spc="64" dirty="0">
                <a:solidFill>
                  <a:srgbClr val="37A9DB"/>
                </a:solidFill>
                <a:latin typeface="Times New Roman"/>
                <a:cs typeface="Times New Roman"/>
              </a:rPr>
              <a:t> </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a:t>
            </a:r>
            <a:r>
              <a:rPr sz="1496" b="1" spc="-9" dirty="0">
                <a:solidFill>
                  <a:srgbClr val="37A9DB"/>
                </a:solidFill>
                <a:latin typeface="Arial"/>
                <a:cs typeface="Arial"/>
              </a:rPr>
              <a:t>u</a:t>
            </a:r>
            <a:r>
              <a:rPr sz="1496" b="1" dirty="0">
                <a:solidFill>
                  <a:srgbClr val="37A9DB"/>
                </a:solidFill>
                <a:latin typeface="Arial"/>
                <a:cs typeface="Arial"/>
              </a:rPr>
              <a:t>le</a:t>
            </a:r>
            <a:r>
              <a:rPr sz="1496" b="1" spc="-60" dirty="0">
                <a:solidFill>
                  <a:srgbClr val="37A9DB"/>
                </a:solidFill>
                <a:latin typeface="Arial"/>
                <a:cs typeface="Arial"/>
              </a:rPr>
              <a:t>’</a:t>
            </a:r>
            <a:r>
              <a:rPr sz="1496" b="1" dirty="0">
                <a:solidFill>
                  <a:srgbClr val="37A9DB"/>
                </a:solidFill>
                <a:latin typeface="Arial"/>
                <a:cs typeface="Arial"/>
              </a:rPr>
              <a:t>s</a:t>
            </a:r>
            <a:endParaRPr sz="1496">
              <a:solidFill>
                <a:prstClr val="black"/>
              </a:solidFill>
              <a:latin typeface="Arial"/>
              <a:cs typeface="Arial"/>
            </a:endParaRPr>
          </a:p>
          <a:p>
            <a:pPr marL="513667">
              <a:spcBef>
                <a:spcPts val="13"/>
              </a:spcBef>
            </a:pPr>
            <a:r>
              <a:rPr sz="1496" b="1" dirty="0">
                <a:solidFill>
                  <a:srgbClr val="37A9DB"/>
                </a:solidFill>
                <a:latin typeface="Arial"/>
                <a:cs typeface="Arial"/>
              </a:rPr>
              <a:t>ne</a:t>
            </a:r>
            <a:r>
              <a:rPr sz="1496" b="1" spc="-9" dirty="0">
                <a:solidFill>
                  <a:srgbClr val="37A9DB"/>
                </a:solidFill>
                <a:latin typeface="Arial"/>
                <a:cs typeface="Arial"/>
              </a:rPr>
              <a:t>t</a:t>
            </a:r>
            <a:r>
              <a:rPr sz="1496" b="1" spc="38" dirty="0">
                <a:solidFill>
                  <a:srgbClr val="37A9DB"/>
                </a:solidFill>
                <a:latin typeface="Arial"/>
                <a:cs typeface="Arial"/>
              </a:rPr>
              <a:t>w</a:t>
            </a:r>
            <a:r>
              <a:rPr sz="1496" b="1" dirty="0">
                <a:solidFill>
                  <a:srgbClr val="37A9DB"/>
                </a:solidFill>
                <a:latin typeface="Arial"/>
                <a:cs typeface="Arial"/>
              </a:rPr>
              <a:t>ork</a:t>
            </a:r>
            <a:endParaRPr sz="1496">
              <a:solidFill>
                <a:prstClr val="black"/>
              </a:solidFill>
              <a:latin typeface="Arial"/>
              <a:cs typeface="Arial"/>
            </a:endParaRPr>
          </a:p>
          <a:p>
            <a:pPr marL="513667" marR="73303" lvl="1" indent="-168326">
              <a:lnSpc>
                <a:spcPct val="100699"/>
              </a:lnSpc>
              <a:spcBef>
                <a:spcPts val="564"/>
              </a:spcBef>
              <a:buClr>
                <a:srgbClr val="192450"/>
              </a:buClr>
              <a:buFont typeface="Arial"/>
              <a:buChar char="•"/>
              <a:tabLst>
                <a:tab pos="514210" algn="l"/>
              </a:tabLst>
            </a:pPr>
            <a:r>
              <a:rPr sz="1496" b="1" spc="-9" dirty="0">
                <a:solidFill>
                  <a:srgbClr val="37A9DB"/>
                </a:solidFill>
                <a:latin typeface="Arial"/>
                <a:cs typeface="Arial"/>
              </a:rPr>
              <a:t>O</a:t>
            </a:r>
            <a:r>
              <a:rPr sz="1496" b="1" dirty="0">
                <a:solidFill>
                  <a:srgbClr val="37A9DB"/>
                </a:solidFill>
                <a:latin typeface="Arial"/>
                <a:cs typeface="Arial"/>
              </a:rPr>
              <a:t>pen</a:t>
            </a:r>
            <a:r>
              <a:rPr sz="1496" b="1" spc="56" dirty="0">
                <a:solidFill>
                  <a:srgbClr val="37A9DB"/>
                </a:solidFill>
                <a:latin typeface="Times New Roman"/>
                <a:cs typeface="Times New Roman"/>
              </a:rPr>
              <a:t> </a:t>
            </a:r>
            <a:r>
              <a:rPr sz="1496" b="1" dirty="0">
                <a:solidFill>
                  <a:srgbClr val="37A9DB"/>
                </a:solidFill>
                <a:latin typeface="Arial"/>
                <a:cs typeface="Arial"/>
              </a:rPr>
              <a:t>t</a:t>
            </a:r>
            <a:r>
              <a:rPr sz="1496" b="1" spc="-9" dirty="0">
                <a:solidFill>
                  <a:srgbClr val="37A9DB"/>
                </a:solidFill>
                <a:latin typeface="Arial"/>
                <a:cs typeface="Arial"/>
              </a:rPr>
              <a:t>h</a:t>
            </a:r>
            <a:r>
              <a:rPr sz="1496" b="1" dirty="0">
                <a:solidFill>
                  <a:srgbClr val="37A9DB"/>
                </a:solidFill>
                <a:latin typeface="Arial"/>
                <a:cs typeface="Arial"/>
              </a:rPr>
              <a:t>e</a:t>
            </a:r>
            <a:r>
              <a:rPr sz="1496" b="1" spc="64" dirty="0">
                <a:solidFill>
                  <a:srgbClr val="37A9DB"/>
                </a:solidFill>
                <a:latin typeface="Times New Roman"/>
                <a:cs typeface="Times New Roman"/>
              </a:rPr>
              <a:t> </a:t>
            </a:r>
            <a:r>
              <a:rPr sz="1496" b="1" dirty="0">
                <a:solidFill>
                  <a:srgbClr val="37A9DB"/>
                </a:solidFill>
                <a:latin typeface="Arial"/>
                <a:cs typeface="Arial"/>
              </a:rPr>
              <a:t>f</a:t>
            </a:r>
            <a:r>
              <a:rPr sz="1496" b="1" spc="-9" dirty="0">
                <a:solidFill>
                  <a:srgbClr val="37A9DB"/>
                </a:solidFill>
                <a:latin typeface="Arial"/>
                <a:cs typeface="Arial"/>
              </a:rPr>
              <a:t>o</a:t>
            </a:r>
            <a:r>
              <a:rPr sz="1496" b="1" dirty="0">
                <a:solidFill>
                  <a:srgbClr val="37A9DB"/>
                </a:solidFill>
                <a:latin typeface="Arial"/>
                <a:cs typeface="Arial"/>
              </a:rPr>
              <a:t>llo</a:t>
            </a:r>
            <a:r>
              <a:rPr sz="1496" b="1" spc="34" dirty="0">
                <a:solidFill>
                  <a:srgbClr val="37A9DB"/>
                </a:solidFill>
                <a:latin typeface="Arial"/>
                <a:cs typeface="Arial"/>
              </a:rPr>
              <a:t>w</a:t>
            </a:r>
            <a:r>
              <a:rPr sz="1496" b="1" dirty="0">
                <a:solidFill>
                  <a:srgbClr val="37A9DB"/>
                </a:solidFill>
                <a:latin typeface="Arial"/>
                <a:cs typeface="Arial"/>
              </a:rPr>
              <a:t>ing</a:t>
            </a:r>
            <a:r>
              <a:rPr sz="1496" b="1" spc="47" dirty="0">
                <a:solidFill>
                  <a:srgbClr val="37A9DB"/>
                </a:solidFill>
                <a:latin typeface="Times New Roman"/>
                <a:cs typeface="Times New Roman"/>
              </a:rPr>
              <a:t> </a:t>
            </a:r>
            <a:r>
              <a:rPr sz="1496" b="1" dirty="0">
                <a:solidFill>
                  <a:srgbClr val="37A9DB"/>
                </a:solidFill>
                <a:latin typeface="Arial"/>
                <a:cs typeface="Arial"/>
              </a:rPr>
              <a:t>link:</a:t>
            </a:r>
            <a:r>
              <a:rPr sz="1496" b="1" dirty="0">
                <a:solidFill>
                  <a:srgbClr val="37A9DB"/>
                </a:solidFill>
                <a:latin typeface="Times New Roman"/>
                <a:cs typeface="Times New Roman"/>
              </a:rPr>
              <a:t> </a:t>
            </a:r>
            <a:r>
              <a:rPr sz="1496" b="1" u="heavy" dirty="0">
                <a:solidFill>
                  <a:srgbClr val="571C58"/>
                </a:solidFill>
                <a:latin typeface="Arial"/>
                <a:cs typeface="Arial"/>
              </a:rPr>
              <a:t>h</a:t>
            </a:r>
            <a:r>
              <a:rPr sz="1496" b="1" u="heavy" spc="-9" dirty="0">
                <a:solidFill>
                  <a:srgbClr val="571C58"/>
                </a:solidFill>
                <a:latin typeface="Arial"/>
                <a:cs typeface="Arial"/>
              </a:rPr>
              <a:t>t</a:t>
            </a:r>
            <a:r>
              <a:rPr sz="1496" b="1" u="heavy" dirty="0">
                <a:solidFill>
                  <a:srgbClr val="571C58"/>
                </a:solidFill>
                <a:latin typeface="Arial"/>
                <a:cs typeface="Arial"/>
              </a:rPr>
              <a:t>t</a:t>
            </a:r>
            <a:r>
              <a:rPr sz="1496" b="1" u="heavy" spc="-9" dirty="0">
                <a:solidFill>
                  <a:srgbClr val="571C58"/>
                </a:solidFill>
                <a:latin typeface="Arial"/>
                <a:cs typeface="Arial"/>
              </a:rPr>
              <a:t>p</a:t>
            </a:r>
            <a:r>
              <a:rPr sz="1496" b="1" u="heavy" spc="-4" dirty="0">
                <a:solidFill>
                  <a:srgbClr val="571C58"/>
                </a:solidFill>
                <a:latin typeface="Arial"/>
                <a:cs typeface="Arial"/>
              </a:rPr>
              <a:t>:</a:t>
            </a:r>
            <a:r>
              <a:rPr sz="1496" b="1" u="heavy" dirty="0">
                <a:solidFill>
                  <a:srgbClr val="571C58"/>
                </a:solidFill>
                <a:latin typeface="Arial"/>
                <a:cs typeface="Arial"/>
              </a:rPr>
              <a:t>//</a:t>
            </a:r>
            <a:r>
              <a:rPr sz="1496" b="1" u="heavy" spc="-9" dirty="0">
                <a:solidFill>
                  <a:srgbClr val="571C58"/>
                </a:solidFill>
                <a:latin typeface="Arial"/>
                <a:cs typeface="Arial"/>
              </a:rPr>
              <a:t>[</a:t>
            </a:r>
            <a:r>
              <a:rPr sz="1496" b="1" u="heavy" spc="4" dirty="0">
                <a:solidFill>
                  <a:srgbClr val="571C58"/>
                </a:solidFill>
                <a:latin typeface="Arial"/>
                <a:cs typeface="Arial"/>
              </a:rPr>
              <a:t>m</a:t>
            </a:r>
            <a:r>
              <a:rPr sz="1496" b="1" u="heavy" dirty="0">
                <a:solidFill>
                  <a:srgbClr val="571C58"/>
                </a:solidFill>
                <a:latin typeface="Arial"/>
                <a:cs typeface="Arial"/>
              </a:rPr>
              <a:t>o</a:t>
            </a:r>
            <a:r>
              <a:rPr sz="1496" b="1" u="heavy" spc="-9" dirty="0">
                <a:solidFill>
                  <a:srgbClr val="571C58"/>
                </a:solidFill>
                <a:latin typeface="Arial"/>
                <a:cs typeface="Arial"/>
              </a:rPr>
              <a:t>d</a:t>
            </a:r>
            <a:r>
              <a:rPr sz="1496" b="1" u="heavy" spc="4" dirty="0">
                <a:solidFill>
                  <a:srgbClr val="571C58"/>
                </a:solidFill>
                <a:latin typeface="Arial"/>
                <a:cs typeface="Arial"/>
              </a:rPr>
              <a:t>u</a:t>
            </a:r>
            <a:r>
              <a:rPr sz="1496" b="1" u="heavy" dirty="0">
                <a:solidFill>
                  <a:srgbClr val="571C58"/>
                </a:solidFill>
                <a:latin typeface="Arial"/>
                <a:cs typeface="Arial"/>
              </a:rPr>
              <a:t>l</a:t>
            </a:r>
            <a:r>
              <a:rPr sz="1496" b="1" u="heavy" spc="-4" dirty="0">
                <a:solidFill>
                  <a:srgbClr val="571C58"/>
                </a:solidFill>
                <a:latin typeface="Arial"/>
                <a:cs typeface="Arial"/>
              </a:rPr>
              <a:t>e</a:t>
            </a:r>
            <a:r>
              <a:rPr sz="1496" b="1" u="heavy" dirty="0">
                <a:solidFill>
                  <a:srgbClr val="571C58"/>
                </a:solidFill>
                <a:latin typeface="Arial"/>
                <a:cs typeface="Arial"/>
              </a:rPr>
              <a:t>_IP_</a:t>
            </a:r>
            <a:r>
              <a:rPr sz="1496" b="1" u="heavy" spc="-4" dirty="0">
                <a:solidFill>
                  <a:srgbClr val="571C58"/>
                </a:solidFill>
                <a:latin typeface="Arial"/>
                <a:cs typeface="Arial"/>
              </a:rPr>
              <a:t>addres</a:t>
            </a:r>
            <a:r>
              <a:rPr sz="1496" b="1" u="heavy" spc="13" dirty="0">
                <a:solidFill>
                  <a:srgbClr val="571C58"/>
                </a:solidFill>
                <a:latin typeface="Arial"/>
                <a:cs typeface="Arial"/>
              </a:rPr>
              <a:t>s</a:t>
            </a:r>
            <a:r>
              <a:rPr sz="1496" b="1" u="heavy" spc="-4" dirty="0">
                <a:solidFill>
                  <a:srgbClr val="571C58"/>
                </a:solidFill>
                <a:latin typeface="Arial"/>
                <a:cs typeface="Arial"/>
              </a:rPr>
              <a:t>]</a:t>
            </a:r>
            <a:r>
              <a:rPr sz="1496" b="1" u="heavy" dirty="0">
                <a:solidFill>
                  <a:srgbClr val="571C58"/>
                </a:solidFill>
                <a:latin typeface="Arial"/>
                <a:cs typeface="Arial"/>
              </a:rPr>
              <a:t>/</a:t>
            </a:r>
            <a:r>
              <a:rPr sz="1496" b="1" u="heavy" spc="-4" dirty="0">
                <a:solidFill>
                  <a:srgbClr val="571C58"/>
                </a:solidFill>
                <a:latin typeface="Arial"/>
                <a:cs typeface="Arial"/>
              </a:rPr>
              <a:t>r</a:t>
            </a:r>
            <a:r>
              <a:rPr sz="1496" b="1" u="heavy" spc="9" dirty="0">
                <a:solidFill>
                  <a:srgbClr val="571C58"/>
                </a:solidFill>
                <a:latin typeface="Arial"/>
                <a:cs typeface="Arial"/>
              </a:rPr>
              <a:t>e</a:t>
            </a:r>
            <a:r>
              <a:rPr sz="1496" b="1" u="heavy" spc="-4" dirty="0">
                <a:solidFill>
                  <a:srgbClr val="571C58"/>
                </a:solidFill>
                <a:latin typeface="Arial"/>
                <a:cs typeface="Arial"/>
              </a:rPr>
              <a:t>m</a:t>
            </a:r>
            <a:r>
              <a:rPr sz="1496" b="1" u="heavy" spc="4" dirty="0">
                <a:solidFill>
                  <a:srgbClr val="571C58"/>
                </a:solidFill>
                <a:latin typeface="Arial"/>
                <a:cs typeface="Arial"/>
              </a:rPr>
              <a:t>o</a:t>
            </a:r>
            <a:r>
              <a:rPr sz="1496" b="1" u="heavy" dirty="0">
                <a:solidFill>
                  <a:srgbClr val="571C58"/>
                </a:solidFill>
                <a:latin typeface="Arial"/>
                <a:cs typeface="Arial"/>
              </a:rPr>
              <a:t>t</a:t>
            </a:r>
            <a:r>
              <a:rPr sz="1496" b="1" u="heavy" spc="4" dirty="0">
                <a:solidFill>
                  <a:srgbClr val="571C58"/>
                </a:solidFill>
                <a:latin typeface="Arial"/>
                <a:cs typeface="Arial"/>
              </a:rPr>
              <a:t>e</a:t>
            </a:r>
            <a:r>
              <a:rPr sz="1496" b="1" u="heavy" dirty="0">
                <a:solidFill>
                  <a:srgbClr val="571C58"/>
                </a:solidFill>
                <a:latin typeface="Arial"/>
                <a:cs typeface="Arial"/>
              </a:rPr>
              <a:t>.</a:t>
            </a:r>
            <a:r>
              <a:rPr sz="1496" b="1" u="heavy" spc="4" dirty="0">
                <a:solidFill>
                  <a:srgbClr val="571C58"/>
                </a:solidFill>
                <a:latin typeface="Arial"/>
                <a:cs typeface="Arial"/>
              </a:rPr>
              <a:t>h</a:t>
            </a:r>
            <a:r>
              <a:rPr sz="1496" b="1" u="heavy" dirty="0">
                <a:solidFill>
                  <a:srgbClr val="571C58"/>
                </a:solidFill>
                <a:latin typeface="Arial"/>
                <a:cs typeface="Arial"/>
              </a:rPr>
              <a:t>t</a:t>
            </a:r>
            <a:r>
              <a:rPr sz="1496" b="1" u="heavy" spc="4" dirty="0">
                <a:solidFill>
                  <a:srgbClr val="571C58"/>
                </a:solidFill>
                <a:latin typeface="Arial"/>
                <a:cs typeface="Arial"/>
              </a:rPr>
              <a:t>m</a:t>
            </a:r>
            <a:r>
              <a:rPr sz="1496" b="1" u="heavy" dirty="0">
                <a:solidFill>
                  <a:srgbClr val="571C58"/>
                </a:solidFill>
                <a:latin typeface="Arial"/>
                <a:cs typeface="Arial"/>
              </a:rPr>
              <a:t>l</a:t>
            </a:r>
            <a:endParaRPr sz="1496">
              <a:solidFill>
                <a:prstClr val="black"/>
              </a:solidFill>
              <a:latin typeface="Arial"/>
              <a:cs typeface="Arial"/>
            </a:endParaRPr>
          </a:p>
          <a:p>
            <a:pPr marL="513667" lvl="1" indent="-168326">
              <a:spcBef>
                <a:spcPts val="581"/>
              </a:spcBef>
              <a:buClr>
                <a:srgbClr val="192450"/>
              </a:buClr>
              <a:buFont typeface="Arial"/>
              <a:buChar char="•"/>
              <a:tabLst>
                <a:tab pos="514210" algn="l"/>
              </a:tabLst>
            </a:pPr>
            <a:r>
              <a:rPr sz="1496" b="1" dirty="0">
                <a:solidFill>
                  <a:srgbClr val="37A9DB"/>
                </a:solidFill>
                <a:latin typeface="Arial"/>
                <a:cs typeface="Arial"/>
              </a:rPr>
              <a:t>Sele</a:t>
            </a:r>
            <a:r>
              <a:rPr sz="1496" b="1" spc="-4" dirty="0">
                <a:solidFill>
                  <a:srgbClr val="37A9DB"/>
                </a:solidFill>
                <a:latin typeface="Arial"/>
                <a:cs typeface="Arial"/>
              </a:rPr>
              <a:t>c</a:t>
            </a:r>
            <a:r>
              <a:rPr sz="1496" b="1" dirty="0">
                <a:solidFill>
                  <a:srgbClr val="37A9DB"/>
                </a:solidFill>
                <a:latin typeface="Arial"/>
                <a:cs typeface="Arial"/>
              </a:rPr>
              <a:t>t</a:t>
            </a:r>
            <a:r>
              <a:rPr sz="1496" b="1" spc="51" dirty="0">
                <a:solidFill>
                  <a:srgbClr val="37A9DB"/>
                </a:solidFill>
                <a:latin typeface="Times New Roman"/>
                <a:cs typeface="Times New Roman"/>
              </a:rPr>
              <a:t> </a:t>
            </a:r>
            <a:r>
              <a:rPr sz="1496" b="1" spc="4" dirty="0">
                <a:solidFill>
                  <a:srgbClr val="37A9DB"/>
                </a:solidFill>
                <a:latin typeface="Arial"/>
                <a:cs typeface="Arial"/>
              </a:rPr>
              <a:t>“</a:t>
            </a:r>
            <a:r>
              <a:rPr sz="1496" b="1" spc="-51" dirty="0">
                <a:solidFill>
                  <a:srgbClr val="37A9DB"/>
                </a:solidFill>
                <a:latin typeface="Arial"/>
                <a:cs typeface="Arial"/>
              </a:rPr>
              <a:t>W</a:t>
            </a:r>
            <a:r>
              <a:rPr sz="1496" b="1" spc="-4" dirty="0">
                <a:solidFill>
                  <a:srgbClr val="37A9DB"/>
                </a:solidFill>
                <a:latin typeface="Arial"/>
                <a:cs typeface="Arial"/>
              </a:rPr>
              <a:t>ake</a:t>
            </a:r>
            <a:r>
              <a:rPr sz="1496" b="1" dirty="0">
                <a:solidFill>
                  <a:srgbClr val="37A9DB"/>
                </a:solidFill>
                <a:latin typeface="Arial"/>
                <a:cs typeface="Arial"/>
              </a:rPr>
              <a:t>”</a:t>
            </a:r>
            <a:r>
              <a:rPr sz="1496" b="1" spc="47" dirty="0">
                <a:solidFill>
                  <a:srgbClr val="37A9DB"/>
                </a:solidFill>
                <a:latin typeface="Times New Roman"/>
                <a:cs typeface="Times New Roman"/>
              </a:rPr>
              <a:t> </a:t>
            </a:r>
            <a:r>
              <a:rPr sz="1496" b="1" spc="-4" dirty="0">
                <a:solidFill>
                  <a:srgbClr val="37A9DB"/>
                </a:solidFill>
                <a:latin typeface="Arial"/>
                <a:cs typeface="Arial"/>
              </a:rPr>
              <a:t>an</a:t>
            </a:r>
            <a:r>
              <a:rPr sz="1496" b="1" dirty="0">
                <a:solidFill>
                  <a:srgbClr val="37A9DB"/>
                </a:solidFill>
                <a:latin typeface="Arial"/>
                <a:cs typeface="Arial"/>
              </a:rPr>
              <a:t>d</a:t>
            </a:r>
            <a:r>
              <a:rPr sz="1496" b="1" spc="47" dirty="0">
                <a:solidFill>
                  <a:srgbClr val="37A9DB"/>
                </a:solidFill>
                <a:latin typeface="Times New Roman"/>
                <a:cs typeface="Times New Roman"/>
              </a:rPr>
              <a:t> </a:t>
            </a:r>
            <a:r>
              <a:rPr sz="1496" b="1" spc="-4" dirty="0">
                <a:solidFill>
                  <a:srgbClr val="37A9DB"/>
                </a:solidFill>
                <a:latin typeface="Arial"/>
                <a:cs typeface="Arial"/>
              </a:rPr>
              <a:t>clic</a:t>
            </a:r>
            <a:r>
              <a:rPr sz="1496" b="1" dirty="0">
                <a:solidFill>
                  <a:srgbClr val="37A9DB"/>
                </a:solidFill>
                <a:latin typeface="Arial"/>
                <a:cs typeface="Arial"/>
              </a:rPr>
              <a:t>k</a:t>
            </a:r>
            <a:r>
              <a:rPr sz="1496" b="1" spc="56" dirty="0">
                <a:solidFill>
                  <a:srgbClr val="37A9DB"/>
                </a:solidFill>
                <a:latin typeface="Times New Roman"/>
                <a:cs typeface="Times New Roman"/>
              </a:rPr>
              <a:t> </a:t>
            </a:r>
            <a:r>
              <a:rPr sz="1496" b="1" dirty="0">
                <a:solidFill>
                  <a:srgbClr val="37A9DB"/>
                </a:solidFill>
                <a:latin typeface="Arial"/>
                <a:cs typeface="Arial"/>
              </a:rPr>
              <a:t>on</a:t>
            </a:r>
            <a:r>
              <a:rPr sz="1496" b="1" spc="47" dirty="0">
                <a:solidFill>
                  <a:srgbClr val="37A9DB"/>
                </a:solidFill>
                <a:latin typeface="Times New Roman"/>
                <a:cs typeface="Times New Roman"/>
              </a:rPr>
              <a:t> </a:t>
            </a:r>
            <a:r>
              <a:rPr sz="1496" b="1" spc="4" dirty="0">
                <a:solidFill>
                  <a:srgbClr val="37A9DB"/>
                </a:solidFill>
                <a:latin typeface="Arial"/>
                <a:cs typeface="Arial"/>
              </a:rPr>
              <a:t>“</a:t>
            </a:r>
            <a:r>
              <a:rPr sz="1496" b="1" spc="-9" dirty="0">
                <a:solidFill>
                  <a:srgbClr val="37A9DB"/>
                </a:solidFill>
                <a:latin typeface="Arial"/>
                <a:cs typeface="Arial"/>
              </a:rPr>
              <a:t>G</a:t>
            </a:r>
            <a:r>
              <a:rPr sz="1496" b="1" dirty="0">
                <a:solidFill>
                  <a:srgbClr val="37A9DB"/>
                </a:solidFill>
                <a:latin typeface="Arial"/>
                <a:cs typeface="Arial"/>
              </a:rPr>
              <a:t>o</a:t>
            </a:r>
            <a:r>
              <a:rPr sz="1496" b="1" spc="-43" dirty="0">
                <a:solidFill>
                  <a:srgbClr val="37A9DB"/>
                </a:solidFill>
                <a:latin typeface="Arial"/>
                <a:cs typeface="Arial"/>
              </a:rPr>
              <a:t>!</a:t>
            </a:r>
            <a:r>
              <a:rPr sz="1496" b="1" dirty="0">
                <a:solidFill>
                  <a:srgbClr val="37A9DB"/>
                </a:solidFill>
                <a:latin typeface="Arial"/>
                <a:cs typeface="Arial"/>
              </a:rPr>
              <a:t>”</a:t>
            </a:r>
            <a:r>
              <a:rPr sz="1496" b="1" spc="103" dirty="0">
                <a:solidFill>
                  <a:srgbClr val="37A9DB"/>
                </a:solidFill>
                <a:latin typeface="Times New Roman"/>
                <a:cs typeface="Times New Roman"/>
              </a:rPr>
              <a:t> </a:t>
            </a:r>
            <a:r>
              <a:rPr sz="1496" b="1" dirty="0">
                <a:solidFill>
                  <a:srgbClr val="37A9DB"/>
                </a:solidFill>
                <a:latin typeface="Arial"/>
                <a:cs typeface="Arial"/>
              </a:rPr>
              <a:t>b</a:t>
            </a:r>
            <a:r>
              <a:rPr sz="1496" b="1" spc="-9" dirty="0">
                <a:solidFill>
                  <a:srgbClr val="37A9DB"/>
                </a:solidFill>
                <a:latin typeface="Arial"/>
                <a:cs typeface="Arial"/>
              </a:rPr>
              <a:t>u</a:t>
            </a:r>
            <a:r>
              <a:rPr sz="1496" b="1" dirty="0">
                <a:solidFill>
                  <a:srgbClr val="37A9DB"/>
                </a:solidFill>
                <a:latin typeface="Arial"/>
                <a:cs typeface="Arial"/>
              </a:rPr>
              <a:t>t</a:t>
            </a:r>
            <a:r>
              <a:rPr sz="1496" b="1" spc="-9" dirty="0">
                <a:solidFill>
                  <a:srgbClr val="37A9DB"/>
                </a:solidFill>
                <a:latin typeface="Arial"/>
                <a:cs typeface="Arial"/>
              </a:rPr>
              <a:t>t</a:t>
            </a:r>
            <a:r>
              <a:rPr sz="1496" b="1" dirty="0">
                <a:solidFill>
                  <a:srgbClr val="37A9DB"/>
                </a:solidFill>
                <a:latin typeface="Arial"/>
                <a:cs typeface="Arial"/>
              </a:rPr>
              <a:t>on</a:t>
            </a:r>
            <a:endParaRPr sz="1496">
              <a:solidFill>
                <a:prstClr val="black"/>
              </a:solidFill>
              <a:latin typeface="Arial"/>
              <a:cs typeface="Arial"/>
            </a:endParaRPr>
          </a:p>
          <a:p>
            <a:pPr marL="513667">
              <a:spcBef>
                <a:spcPts val="13"/>
              </a:spcBef>
            </a:pPr>
            <a:r>
              <a:rPr sz="1496" b="1" dirty="0">
                <a:solidFill>
                  <a:srgbClr val="37A9DB"/>
                </a:solidFill>
                <a:latin typeface="Arial"/>
                <a:cs typeface="Arial"/>
              </a:rPr>
              <a:t>to</a:t>
            </a:r>
            <a:r>
              <a:rPr sz="1496" b="1" spc="56" dirty="0">
                <a:solidFill>
                  <a:srgbClr val="37A9DB"/>
                </a:solidFill>
                <a:latin typeface="Times New Roman"/>
                <a:cs typeface="Times New Roman"/>
              </a:rPr>
              <a:t> </a:t>
            </a:r>
            <a:r>
              <a:rPr sz="1496" b="1" spc="38" dirty="0">
                <a:solidFill>
                  <a:srgbClr val="37A9DB"/>
                </a:solidFill>
                <a:latin typeface="Arial"/>
                <a:cs typeface="Arial"/>
              </a:rPr>
              <a:t>w</a:t>
            </a:r>
            <a:r>
              <a:rPr sz="1496" b="1" spc="-4" dirty="0">
                <a:solidFill>
                  <a:srgbClr val="37A9DB"/>
                </a:solidFill>
                <a:latin typeface="Arial"/>
                <a:cs typeface="Arial"/>
              </a:rPr>
              <a:t>ak</a:t>
            </a:r>
            <a:r>
              <a:rPr sz="1496" b="1" dirty="0">
                <a:solidFill>
                  <a:srgbClr val="37A9DB"/>
                </a:solidFill>
                <a:latin typeface="Arial"/>
                <a:cs typeface="Arial"/>
              </a:rPr>
              <a:t>e</a:t>
            </a:r>
            <a:r>
              <a:rPr sz="1496" b="1" spc="9" dirty="0">
                <a:solidFill>
                  <a:srgbClr val="37A9DB"/>
                </a:solidFill>
                <a:latin typeface="Times New Roman"/>
                <a:cs typeface="Times New Roman"/>
              </a:rPr>
              <a:t> </a:t>
            </a:r>
            <a:r>
              <a:rPr sz="1496" b="1" dirty="0">
                <a:solidFill>
                  <a:srgbClr val="37A9DB"/>
                </a:solidFill>
                <a:latin typeface="Arial"/>
                <a:cs typeface="Arial"/>
              </a:rPr>
              <a:t>up</a:t>
            </a:r>
            <a:r>
              <a:rPr sz="1496" b="1" spc="47" dirty="0">
                <a:solidFill>
                  <a:srgbClr val="37A9DB"/>
                </a:solidFill>
                <a:latin typeface="Times New Roman"/>
                <a:cs typeface="Times New Roman"/>
              </a:rPr>
              <a:t> </a:t>
            </a:r>
            <a:r>
              <a:rPr sz="1496" b="1" dirty="0">
                <a:solidFill>
                  <a:srgbClr val="37A9DB"/>
                </a:solidFill>
                <a:latin typeface="Arial"/>
                <a:cs typeface="Arial"/>
              </a:rPr>
              <a:t>t</a:t>
            </a:r>
            <a:r>
              <a:rPr sz="1496" b="1" spc="-9" dirty="0">
                <a:solidFill>
                  <a:srgbClr val="37A9DB"/>
                </a:solidFill>
                <a:latin typeface="Arial"/>
                <a:cs typeface="Arial"/>
              </a:rPr>
              <a:t>h</a:t>
            </a:r>
            <a:r>
              <a:rPr sz="1496" b="1" dirty="0">
                <a:solidFill>
                  <a:srgbClr val="37A9DB"/>
                </a:solidFill>
                <a:latin typeface="Arial"/>
                <a:cs typeface="Arial"/>
              </a:rPr>
              <a:t>e</a:t>
            </a:r>
            <a:r>
              <a:rPr sz="1496" b="1" spc="64" dirty="0">
                <a:solidFill>
                  <a:srgbClr val="37A9DB"/>
                </a:solidFill>
                <a:latin typeface="Times New Roman"/>
                <a:cs typeface="Times New Roman"/>
              </a:rPr>
              <a:t> </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a:t>
            </a:r>
            <a:r>
              <a:rPr sz="1496" b="1" spc="-9" dirty="0">
                <a:solidFill>
                  <a:srgbClr val="37A9DB"/>
                </a:solidFill>
                <a:latin typeface="Arial"/>
                <a:cs typeface="Arial"/>
              </a:rPr>
              <a:t>u</a:t>
            </a:r>
            <a:r>
              <a:rPr sz="1496" b="1" dirty="0">
                <a:solidFill>
                  <a:srgbClr val="37A9DB"/>
                </a:solidFill>
                <a:latin typeface="Arial"/>
                <a:cs typeface="Arial"/>
              </a:rPr>
              <a:t>le</a:t>
            </a:r>
            <a:endParaRPr sz="1496">
              <a:solidFill>
                <a:prstClr val="black"/>
              </a:solidFill>
              <a:latin typeface="Arial"/>
              <a:cs typeface="Arial"/>
            </a:endParaRPr>
          </a:p>
          <a:p>
            <a:pPr>
              <a:spcBef>
                <a:spcPts val="38"/>
              </a:spcBef>
            </a:pPr>
            <a:endParaRPr sz="1924">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WIND</a:t>
            </a:r>
            <a:r>
              <a:rPr sz="1881" spc="38" dirty="0">
                <a:solidFill>
                  <a:srgbClr val="192450"/>
                </a:solidFill>
                <a:latin typeface="Times New Roman"/>
                <a:cs typeface="Times New Roman"/>
              </a:rPr>
              <a:t> </a:t>
            </a:r>
            <a:r>
              <a:rPr sz="1881" dirty="0">
                <a:solidFill>
                  <a:srgbClr val="192450"/>
                </a:solidFill>
                <a:latin typeface="Arial"/>
                <a:cs typeface="Arial"/>
              </a:rPr>
              <a:t>mess</a:t>
            </a:r>
            <a:r>
              <a:rPr sz="1881" spc="4" dirty="0">
                <a:solidFill>
                  <a:srgbClr val="192450"/>
                </a:solidFill>
                <a:latin typeface="Arial"/>
                <a:cs typeface="Arial"/>
              </a:rPr>
              <a:t>a</a:t>
            </a:r>
            <a:r>
              <a:rPr sz="1881" spc="-4" dirty="0">
                <a:solidFill>
                  <a:srgbClr val="192450"/>
                </a:solidFill>
                <a:latin typeface="Arial"/>
                <a:cs typeface="Arial"/>
              </a:rPr>
              <a:t>g</a:t>
            </a:r>
            <a:r>
              <a:rPr sz="1881" dirty="0">
                <a:solidFill>
                  <a:srgbClr val="192450"/>
                </a:solidFill>
                <a:latin typeface="Arial"/>
                <a:cs typeface="Arial"/>
              </a:rPr>
              <a:t>e</a:t>
            </a:r>
            <a:r>
              <a:rPr sz="1881" spc="17"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60"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di</a:t>
            </a:r>
            <a:r>
              <a:rPr sz="1881" dirty="0">
                <a:solidFill>
                  <a:srgbClr val="192450"/>
                </a:solidFill>
                <a:latin typeface="Arial"/>
                <a:cs typeface="Arial"/>
              </a:rPr>
              <a:t>s</a:t>
            </a:r>
            <a:r>
              <a:rPr sz="1881" spc="-4" dirty="0">
                <a:solidFill>
                  <a:srgbClr val="192450"/>
                </a:solidFill>
                <a:latin typeface="Arial"/>
                <a:cs typeface="Arial"/>
              </a:rPr>
              <a:t>played</a:t>
            </a:r>
            <a:endParaRPr sz="1881">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15</a:t>
            </a:r>
            <a:r>
              <a:rPr sz="1112" spc="4" dirty="0">
                <a:solidFill>
                  <a:srgbClr val="FFFFFF"/>
                </a:solidFill>
                <a:latin typeface="Arial"/>
                <a:cs typeface="Arial"/>
              </a:rPr>
              <a:t>1</a:t>
            </a:r>
            <a:endParaRPr sz="1112">
              <a:solidFill>
                <a:prstClr val="black"/>
              </a:solidFill>
              <a:latin typeface="Arial"/>
              <a:cs typeface="Arial"/>
            </a:endParaRPr>
          </a:p>
        </p:txBody>
      </p:sp>
      <p:sp>
        <p:nvSpPr>
          <p:cNvPr id="8" name="object 8"/>
          <p:cNvSpPr txBox="1"/>
          <p:nvPr/>
        </p:nvSpPr>
        <p:spPr>
          <a:xfrm>
            <a:off x="6759289" y="4852244"/>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9" name="object 9"/>
          <p:cNvSpPr/>
          <p:nvPr/>
        </p:nvSpPr>
        <p:spPr>
          <a:xfrm>
            <a:off x="909989" y="5056994"/>
            <a:ext cx="2305927" cy="1267824"/>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0" name="object 10"/>
          <p:cNvSpPr/>
          <p:nvPr/>
        </p:nvSpPr>
        <p:spPr>
          <a:xfrm>
            <a:off x="909988" y="6072134"/>
            <a:ext cx="196709" cy="252695"/>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5250471" y="1394226"/>
            <a:ext cx="3391403" cy="2509817"/>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2" name="object 12"/>
          <p:cNvSpPr/>
          <p:nvPr/>
        </p:nvSpPr>
        <p:spPr>
          <a:xfrm>
            <a:off x="5320114" y="3285929"/>
            <a:ext cx="420819" cy="108055"/>
          </a:xfrm>
          <a:custGeom>
            <a:avLst/>
            <a:gdLst/>
            <a:ahLst/>
            <a:cxnLst/>
            <a:rect l="l" t="t" r="r" b="b"/>
            <a:pathLst>
              <a:path w="492125" h="126364">
                <a:moveTo>
                  <a:pt x="0" y="125932"/>
                </a:moveTo>
                <a:lnTo>
                  <a:pt x="491965" y="125932"/>
                </a:lnTo>
                <a:lnTo>
                  <a:pt x="491965" y="0"/>
                </a:lnTo>
                <a:lnTo>
                  <a:pt x="0" y="0"/>
                </a:lnTo>
                <a:lnTo>
                  <a:pt x="0" y="125932"/>
                </a:lnTo>
                <a:close/>
              </a:path>
            </a:pathLst>
          </a:custGeom>
          <a:ln w="21828">
            <a:solidFill>
              <a:srgbClr val="ED2124"/>
            </a:solidFill>
          </a:ln>
        </p:spPr>
        <p:txBody>
          <a:bodyPr wrap="square" lIns="0" tIns="0" rIns="0" bIns="0" rtlCol="0"/>
          <a:lstStyle/>
          <a:p>
            <a:endParaRPr sz="1539">
              <a:solidFill>
                <a:prstClr val="black"/>
              </a:solidFill>
            </a:endParaRPr>
          </a:p>
        </p:txBody>
      </p:sp>
      <p:graphicFrame>
        <p:nvGraphicFramePr>
          <p:cNvPr id="7" name="object 7"/>
          <p:cNvGraphicFramePr>
            <a:graphicFrameLocks noGrp="1"/>
          </p:cNvGraphicFramePr>
          <p:nvPr/>
        </p:nvGraphicFramePr>
        <p:xfrm>
          <a:off x="6249798" y="5595421"/>
          <a:ext cx="2488265" cy="521212"/>
        </p:xfrm>
        <a:graphic>
          <a:graphicData uri="http://schemas.openxmlformats.org/drawingml/2006/table">
            <a:tbl>
              <a:tblPr firstRow="1" bandRow="1">
                <a:tableStyleId>{2D5ABB26-0587-4C30-8999-92F81FD0307C}</a:tableStyleId>
              </a:tblPr>
              <a:tblGrid>
                <a:gridCol w="338848"/>
                <a:gridCol w="2149417"/>
              </a:tblGrid>
              <a:tr h="261330">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59882">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IND:7</a:t>
                      </a:r>
                      <a:r>
                        <a:rPr sz="1100" b="1" spc="5" dirty="0">
                          <a:solidFill>
                            <a:srgbClr val="231F20"/>
                          </a:solidFill>
                          <a:latin typeface="Calibri"/>
                          <a:cs typeface="Calibri"/>
                        </a:rPr>
                        <a:t>0</a:t>
                      </a:r>
                      <a:r>
                        <a:rPr sz="1100" b="1" dirty="0">
                          <a:solidFill>
                            <a:srgbClr val="231F20"/>
                          </a:solidFill>
                          <a:latin typeface="Calibri"/>
                          <a:cs typeface="Calibri"/>
                        </a:rPr>
                        <a:t>:</a:t>
                      </a:r>
                      <a:r>
                        <a:rPr sz="1100" b="1" spc="-20" dirty="0">
                          <a:solidFill>
                            <a:srgbClr val="231F20"/>
                          </a:solidFill>
                          <a:latin typeface="Calibri"/>
                          <a:cs typeface="Calibri"/>
                        </a:rPr>
                        <a:t>R</a:t>
                      </a:r>
                      <a:r>
                        <a:rPr sz="1100" b="1" spc="-5" dirty="0">
                          <a:solidFill>
                            <a:srgbClr val="231F20"/>
                          </a:solidFill>
                          <a:latin typeface="Calibri"/>
                          <a:cs typeface="Calibri"/>
                        </a:rPr>
                        <a:t>e</a:t>
                      </a:r>
                      <a:r>
                        <a:rPr sz="1100" b="1" dirty="0">
                          <a:solidFill>
                            <a:srgbClr val="231F20"/>
                          </a:solidFill>
                          <a:latin typeface="Calibri"/>
                          <a:cs typeface="Calibri"/>
                        </a:rPr>
                        <a:t>su</a:t>
                      </a:r>
                      <a:r>
                        <a:rPr sz="1100" b="1" spc="-5" dirty="0">
                          <a:solidFill>
                            <a:srgbClr val="231F20"/>
                          </a:solidFill>
                          <a:latin typeface="Calibri"/>
                          <a:cs typeface="Calibri"/>
                        </a:rPr>
                        <a:t>m</a:t>
                      </a:r>
                      <a:r>
                        <a:rPr sz="1100" b="1" dirty="0">
                          <a:solidFill>
                            <a:srgbClr val="231F20"/>
                          </a:solidFill>
                          <a:latin typeface="Calibri"/>
                          <a:cs typeface="Calibri"/>
                        </a:rPr>
                        <a:t>ing</a:t>
                      </a:r>
                      <a:r>
                        <a:rPr sz="1100" b="1" spc="-40" dirty="0">
                          <a:solidFill>
                            <a:srgbClr val="231F20"/>
                          </a:solidFill>
                          <a:latin typeface="Times New Roman"/>
                          <a:cs typeface="Times New Roman"/>
                        </a:rPr>
                        <a:t> </a:t>
                      </a:r>
                      <a:r>
                        <a:rPr sz="1100" b="1" dirty="0">
                          <a:solidFill>
                            <a:srgbClr val="231F20"/>
                          </a:solidFill>
                          <a:latin typeface="Calibri"/>
                          <a:cs typeface="Calibri"/>
                        </a:rPr>
                        <a:t>f</a:t>
                      </a:r>
                      <a:r>
                        <a:rPr sz="1100" b="1" spc="-10" dirty="0">
                          <a:solidFill>
                            <a:srgbClr val="231F20"/>
                          </a:solidFill>
                          <a:latin typeface="Calibri"/>
                          <a:cs typeface="Calibri"/>
                        </a:rPr>
                        <a:t>r</a:t>
                      </a:r>
                      <a:r>
                        <a:rPr sz="1100" b="1" dirty="0">
                          <a:solidFill>
                            <a:srgbClr val="231F20"/>
                          </a:solidFill>
                          <a:latin typeface="Calibri"/>
                          <a:cs typeface="Calibri"/>
                        </a:rPr>
                        <a:t>om</a:t>
                      </a:r>
                      <a:r>
                        <a:rPr sz="1100" b="1" spc="-30" dirty="0">
                          <a:solidFill>
                            <a:srgbClr val="231F20"/>
                          </a:solidFill>
                          <a:latin typeface="Times New Roman"/>
                          <a:cs typeface="Times New Roman"/>
                        </a:rPr>
                        <a:t> </a:t>
                      </a:r>
                      <a:r>
                        <a:rPr sz="1100" b="1" spc="-5" dirty="0">
                          <a:solidFill>
                            <a:srgbClr val="231F20"/>
                          </a:solidFill>
                          <a:latin typeface="Calibri"/>
                          <a:cs typeface="Calibri"/>
                        </a:rPr>
                        <a:t>Dee</a:t>
                      </a:r>
                      <a:r>
                        <a:rPr sz="1100" b="1" dirty="0">
                          <a:solidFill>
                            <a:srgbClr val="231F20"/>
                          </a:solidFill>
                          <a:latin typeface="Calibri"/>
                          <a:cs typeface="Calibri"/>
                        </a:rPr>
                        <a:t>pSle</a:t>
                      </a:r>
                      <a:r>
                        <a:rPr sz="1100" b="1" spc="-10" dirty="0">
                          <a:solidFill>
                            <a:srgbClr val="231F20"/>
                          </a:solidFill>
                          <a:latin typeface="Calibri"/>
                          <a:cs typeface="Calibri"/>
                        </a:rPr>
                        <a:t>e</a:t>
                      </a:r>
                      <a:r>
                        <a:rPr sz="1100" b="1" dirty="0">
                          <a:solidFill>
                            <a:srgbClr val="231F20"/>
                          </a:solidFill>
                          <a:latin typeface="Calibri"/>
                          <a:cs typeface="Calibri"/>
                        </a:rPr>
                        <a:t>p</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619906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5725716" y="4310372"/>
            <a:ext cx="3154789" cy="2348987"/>
          </a:xfrm>
          <a:custGeom>
            <a:avLst/>
            <a:gdLst/>
            <a:ahLst/>
            <a:cxnLst/>
            <a:rect l="l" t="t" r="r" b="b"/>
            <a:pathLst>
              <a:path w="3689350" h="2747009">
                <a:moveTo>
                  <a:pt x="0" y="2747022"/>
                </a:moveTo>
                <a:lnTo>
                  <a:pt x="3688994" y="2747022"/>
                </a:lnTo>
                <a:lnTo>
                  <a:pt x="3688994" y="0"/>
                </a:lnTo>
                <a:lnTo>
                  <a:pt x="0" y="0"/>
                </a:lnTo>
                <a:lnTo>
                  <a:pt x="0" y="2747022"/>
                </a:lnTo>
                <a:close/>
              </a:path>
            </a:pathLst>
          </a:custGeom>
          <a:solidFill>
            <a:srgbClr val="E3E6EA"/>
          </a:solidFill>
        </p:spPr>
        <p:txBody>
          <a:bodyPr wrap="square" lIns="0" tIns="0" rIns="0" bIns="0" rtlCol="0"/>
          <a:lstStyle/>
          <a:p>
            <a:endParaRPr sz="1539">
              <a:solidFill>
                <a:prstClr val="black"/>
              </a:solidFill>
            </a:endParaRPr>
          </a:p>
        </p:txBody>
      </p:sp>
      <p:sp>
        <p:nvSpPr>
          <p:cNvPr id="4" name="object 4"/>
          <p:cNvSpPr txBox="1">
            <a:spLocks noGrp="1"/>
          </p:cNvSpPr>
          <p:nvPr>
            <p:ph type="title"/>
          </p:nvPr>
        </p:nvSpPr>
        <p:spPr>
          <a:xfrm>
            <a:off x="782418" y="623870"/>
            <a:ext cx="7447182" cy="401328"/>
          </a:xfrm>
          <a:prstGeom prst="rect">
            <a:avLst/>
          </a:prstGeom>
        </p:spPr>
        <p:txBody>
          <a:bodyPr vert="horz" wrap="square" lIns="0" tIns="0" rIns="0" bIns="0" rtlCol="0">
            <a:spAutoFit/>
          </a:bodyPr>
          <a:lstStyle/>
          <a:p>
            <a:pPr marL="1201091"/>
            <a:r>
              <a:rPr sz="2608" spc="9" dirty="0"/>
              <a:t>L</a:t>
            </a:r>
            <a:r>
              <a:rPr sz="2608" spc="17" dirty="0"/>
              <a:t>a</a:t>
            </a:r>
            <a:r>
              <a:rPr sz="2608" spc="13" dirty="0"/>
              <a:t>b</a:t>
            </a:r>
            <a:r>
              <a:rPr sz="2608" spc="77" dirty="0">
                <a:latin typeface="Times New Roman"/>
                <a:cs typeface="Times New Roman"/>
              </a:rPr>
              <a:t> </a:t>
            </a:r>
            <a:r>
              <a:rPr sz="2608" spc="21" dirty="0"/>
              <a:t>1</a:t>
            </a:r>
            <a:r>
              <a:rPr sz="2608" spc="9" dirty="0"/>
              <a:t>4</a:t>
            </a:r>
            <a:r>
              <a:rPr sz="2608" spc="4" dirty="0"/>
              <a:t>:</a:t>
            </a:r>
            <a:r>
              <a:rPr sz="2608" spc="86" dirty="0">
                <a:latin typeface="Times New Roman"/>
                <a:cs typeface="Times New Roman"/>
              </a:rPr>
              <a:t> </a:t>
            </a:r>
            <a:r>
              <a:rPr sz="2608" spc="9" dirty="0"/>
              <a:t>L</a:t>
            </a:r>
            <a:r>
              <a:rPr sz="2608" spc="17" dirty="0"/>
              <a:t>ow</a:t>
            </a:r>
            <a:r>
              <a:rPr sz="2608" spc="86" dirty="0">
                <a:latin typeface="Times New Roman"/>
                <a:cs typeface="Times New Roman"/>
              </a:rPr>
              <a:t> </a:t>
            </a:r>
            <a:r>
              <a:rPr sz="2608" spc="9" dirty="0"/>
              <a:t>p</a:t>
            </a:r>
            <a:r>
              <a:rPr sz="2608" spc="17" dirty="0"/>
              <a:t>o</a:t>
            </a:r>
            <a:r>
              <a:rPr sz="2608" spc="9" dirty="0"/>
              <a:t>wer</a:t>
            </a:r>
            <a:r>
              <a:rPr sz="2608" spc="97" dirty="0">
                <a:latin typeface="Times New Roman"/>
                <a:cs typeface="Times New Roman"/>
              </a:rPr>
              <a:t> </a:t>
            </a:r>
            <a:r>
              <a:rPr sz="2608" spc="17" dirty="0"/>
              <a:t>mod</a:t>
            </a:r>
            <a:r>
              <a:rPr sz="2608" spc="9" dirty="0"/>
              <a:t>e</a:t>
            </a:r>
            <a:r>
              <a:rPr sz="2608" spc="13" dirty="0"/>
              <a:t>s</a:t>
            </a:r>
            <a:r>
              <a:rPr sz="2608" spc="120" dirty="0">
                <a:latin typeface="Times New Roman"/>
                <a:cs typeface="Times New Roman"/>
              </a:rPr>
              <a:t> </a:t>
            </a:r>
            <a:r>
              <a:rPr sz="2608" spc="13" dirty="0"/>
              <a:t>–</a:t>
            </a:r>
            <a:r>
              <a:rPr sz="2608" spc="90" dirty="0">
                <a:latin typeface="Times New Roman"/>
                <a:cs typeface="Times New Roman"/>
              </a:rPr>
              <a:t> </a:t>
            </a:r>
            <a:r>
              <a:rPr sz="2608" spc="13" dirty="0"/>
              <a:t>Sleep</a:t>
            </a:r>
            <a:r>
              <a:rPr sz="2608" spc="94" dirty="0">
                <a:latin typeface="Times New Roman"/>
                <a:cs typeface="Times New Roman"/>
              </a:rPr>
              <a:t> </a:t>
            </a:r>
            <a:r>
              <a:rPr sz="2608" spc="17" dirty="0"/>
              <a:t>Mod</a:t>
            </a:r>
            <a:r>
              <a:rPr sz="2608" spc="13" dirty="0"/>
              <a:t>e</a:t>
            </a:r>
            <a:endParaRPr sz="2608" dirty="0">
              <a:latin typeface="Times New Roman"/>
              <a:cs typeface="Times New Roman"/>
            </a:endParaRPr>
          </a:p>
        </p:txBody>
      </p:sp>
      <p:sp>
        <p:nvSpPr>
          <p:cNvPr id="5" name="object 5"/>
          <p:cNvSpPr txBox="1"/>
          <p:nvPr/>
        </p:nvSpPr>
        <p:spPr>
          <a:xfrm>
            <a:off x="771343" y="1396174"/>
            <a:ext cx="4225571" cy="2195473"/>
          </a:xfrm>
          <a:prstGeom prst="rect">
            <a:avLst/>
          </a:prstGeom>
        </p:spPr>
        <p:txBody>
          <a:bodyPr vert="horz" wrap="square" lIns="0" tIns="0" rIns="0" bIns="0" rtlCol="0">
            <a:spAutoFit/>
          </a:bodyPr>
          <a:lstStyle/>
          <a:p>
            <a:pPr marL="178643" marR="238372" indent="-167783" algn="ctr">
              <a:buClr>
                <a:srgbClr val="37A9DB"/>
              </a:buClr>
              <a:buFont typeface="Arial"/>
              <a:buChar char="•"/>
              <a:tabLst>
                <a:tab pos="179186" algn="l"/>
              </a:tabLst>
            </a:pPr>
            <a:r>
              <a:rPr sz="1881" spc="-9" dirty="0">
                <a:solidFill>
                  <a:srgbClr val="192450"/>
                </a:solidFill>
                <a:latin typeface="Arial"/>
                <a:cs typeface="Arial"/>
              </a:rPr>
              <a:t>P</a:t>
            </a:r>
            <a:r>
              <a:rPr sz="1881" spc="-4" dirty="0">
                <a:solidFill>
                  <a:srgbClr val="192450"/>
                </a:solidFill>
                <a:latin typeface="Arial"/>
                <a:cs typeface="Arial"/>
              </a:rPr>
              <a:t>u</a:t>
            </a:r>
            <a:r>
              <a:rPr sz="1881" dirty="0">
                <a:solidFill>
                  <a:srgbClr val="192450"/>
                </a:solidFill>
                <a:latin typeface="Arial"/>
                <a:cs typeface="Arial"/>
              </a:rPr>
              <a:t>t</a:t>
            </a:r>
            <a:r>
              <a:rPr sz="1881" spc="43" dirty="0">
                <a:solidFill>
                  <a:srgbClr val="192450"/>
                </a:solidFill>
                <a:latin typeface="Times New Roman"/>
                <a:cs typeface="Times New Roman"/>
              </a:rPr>
              <a:t> </a:t>
            </a:r>
            <a:r>
              <a:rPr sz="1881" spc="-9" dirty="0">
                <a:solidFill>
                  <a:srgbClr val="192450"/>
                </a:solidFill>
                <a:latin typeface="Arial"/>
                <a:cs typeface="Arial"/>
              </a:rPr>
              <a:t>S</a:t>
            </a:r>
            <a:r>
              <a:rPr sz="1881" dirty="0">
                <a:solidFill>
                  <a:srgbClr val="192450"/>
                </a:solidFill>
                <a:latin typeface="Arial"/>
                <a:cs typeface="Arial"/>
              </a:rPr>
              <a:t>TM32</a:t>
            </a:r>
            <a:r>
              <a:rPr sz="1881" spc="30"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47" dirty="0">
                <a:solidFill>
                  <a:srgbClr val="192450"/>
                </a:solidFill>
                <a:latin typeface="Times New Roman"/>
                <a:cs typeface="Times New Roman"/>
              </a:rPr>
              <a:t> </a:t>
            </a:r>
            <a:r>
              <a:rPr sz="1881" dirty="0">
                <a:solidFill>
                  <a:srgbClr val="192450"/>
                </a:solidFill>
                <a:latin typeface="Arial"/>
                <a:cs typeface="Arial"/>
              </a:rPr>
              <a:t>sleep</a:t>
            </a:r>
            <a:r>
              <a:rPr sz="1881" spc="38" dirty="0">
                <a:solidFill>
                  <a:srgbClr val="192450"/>
                </a:solidFill>
                <a:latin typeface="Times New Roman"/>
                <a:cs typeface="Times New Roman"/>
              </a:rPr>
              <a:t> </a:t>
            </a:r>
            <a:r>
              <a:rPr sz="1881" dirty="0">
                <a:solidFill>
                  <a:srgbClr val="192450"/>
                </a:solidFill>
                <a:latin typeface="Arial"/>
                <a:cs typeface="Arial"/>
              </a:rPr>
              <a:t>mode</a:t>
            </a:r>
            <a:r>
              <a:rPr sz="1881" spc="34" dirty="0">
                <a:solidFill>
                  <a:srgbClr val="192450"/>
                </a:solidFill>
                <a:latin typeface="Times New Roman"/>
                <a:cs typeface="Times New Roman"/>
              </a:rPr>
              <a:t> </a:t>
            </a:r>
            <a:r>
              <a:rPr sz="1881" spc="-4" dirty="0">
                <a:solidFill>
                  <a:srgbClr val="192450"/>
                </a:solidFill>
                <a:latin typeface="Arial"/>
                <a:cs typeface="Arial"/>
              </a:rPr>
              <a:t>usin</a:t>
            </a:r>
            <a:r>
              <a:rPr sz="1881" dirty="0">
                <a:solidFill>
                  <a:srgbClr val="192450"/>
                </a:solidFill>
                <a:latin typeface="Arial"/>
                <a:cs typeface="Arial"/>
              </a:rPr>
              <a:t>g</a:t>
            </a:r>
            <a:r>
              <a:rPr sz="1881" spc="34" dirty="0">
                <a:solidFill>
                  <a:srgbClr val="192450"/>
                </a:solidFill>
                <a:latin typeface="Times New Roman"/>
                <a:cs typeface="Times New Roman"/>
              </a:rPr>
              <a:t> </a:t>
            </a:r>
            <a:r>
              <a:rPr sz="1881" dirty="0">
                <a:solidFill>
                  <a:srgbClr val="192450"/>
                </a:solidFill>
                <a:latin typeface="Arial"/>
                <a:cs typeface="Arial"/>
              </a:rPr>
              <a:t>the</a:t>
            </a:r>
            <a:endParaRPr sz="1881">
              <a:solidFill>
                <a:prstClr val="black"/>
              </a:solidFill>
              <a:latin typeface="Arial"/>
              <a:cs typeface="Arial"/>
            </a:endParaRPr>
          </a:p>
          <a:p>
            <a:pPr marR="2518381" algn="ctr">
              <a:spcBef>
                <a:spcPts val="4"/>
              </a:spcBef>
            </a:pPr>
            <a:r>
              <a:rPr sz="1881" dirty="0">
                <a:solidFill>
                  <a:srgbClr val="192450"/>
                </a:solidFill>
                <a:latin typeface="Arial"/>
                <a:cs typeface="Arial"/>
              </a:rPr>
              <a:t>remote</a:t>
            </a:r>
            <a:r>
              <a:rPr sz="1881" spc="21" dirty="0">
                <a:solidFill>
                  <a:srgbClr val="192450"/>
                </a:solidFill>
                <a:latin typeface="Times New Roman"/>
                <a:cs typeface="Times New Roman"/>
              </a:rPr>
              <a:t> </a:t>
            </a:r>
            <a:r>
              <a:rPr sz="1881" spc="-4" dirty="0">
                <a:solidFill>
                  <a:srgbClr val="192450"/>
                </a:solidFill>
                <a:latin typeface="Arial"/>
                <a:cs typeface="Arial"/>
              </a:rPr>
              <a:t>page</a:t>
            </a:r>
            <a:endParaRPr sz="1881">
              <a:solidFill>
                <a:prstClr val="black"/>
              </a:solidFill>
              <a:latin typeface="Arial"/>
              <a:cs typeface="Arial"/>
            </a:endParaRPr>
          </a:p>
          <a:p>
            <a:pPr marL="513667" lvl="1" indent="-168326">
              <a:spcBef>
                <a:spcPts val="590"/>
              </a:spcBef>
              <a:buClr>
                <a:srgbClr val="192450"/>
              </a:buClr>
              <a:buFont typeface="Arial"/>
              <a:buChar char="•"/>
              <a:tabLst>
                <a:tab pos="514210" algn="l"/>
              </a:tabLst>
            </a:pPr>
            <a:r>
              <a:rPr sz="1496" b="1" spc="-4" dirty="0">
                <a:solidFill>
                  <a:srgbClr val="37A9DB"/>
                </a:solidFill>
                <a:latin typeface="Arial"/>
                <a:cs typeface="Arial"/>
              </a:rPr>
              <a:t>Co</a:t>
            </a:r>
            <a:r>
              <a:rPr sz="1496" b="1" spc="-9" dirty="0">
                <a:solidFill>
                  <a:srgbClr val="37A9DB"/>
                </a:solidFill>
                <a:latin typeface="Arial"/>
                <a:cs typeface="Arial"/>
              </a:rPr>
              <a:t>n</a:t>
            </a:r>
            <a:r>
              <a:rPr sz="1496" b="1" dirty="0">
                <a:solidFill>
                  <a:srgbClr val="37A9DB"/>
                </a:solidFill>
                <a:latin typeface="Arial"/>
                <a:cs typeface="Arial"/>
              </a:rPr>
              <a:t>nect</a:t>
            </a:r>
            <a:r>
              <a:rPr sz="1496" b="1" spc="56" dirty="0">
                <a:solidFill>
                  <a:srgbClr val="37A9DB"/>
                </a:solidFill>
                <a:latin typeface="Times New Roman"/>
                <a:cs typeface="Times New Roman"/>
              </a:rPr>
              <a:t> </a:t>
            </a:r>
            <a:r>
              <a:rPr sz="1496" b="1" dirty="0">
                <a:solidFill>
                  <a:srgbClr val="37A9DB"/>
                </a:solidFill>
                <a:latin typeface="Arial"/>
                <a:cs typeface="Arial"/>
              </a:rPr>
              <a:t>a</a:t>
            </a:r>
            <a:r>
              <a:rPr sz="1496" b="1" spc="43" dirty="0">
                <a:solidFill>
                  <a:srgbClr val="37A9DB"/>
                </a:solidFill>
                <a:latin typeface="Times New Roman"/>
                <a:cs typeface="Times New Roman"/>
              </a:rPr>
              <a:t> </a:t>
            </a:r>
            <a:r>
              <a:rPr sz="1496" b="1" dirty="0">
                <a:solidFill>
                  <a:srgbClr val="37A9DB"/>
                </a:solidFill>
                <a:latin typeface="Arial"/>
                <a:cs typeface="Arial"/>
              </a:rPr>
              <a:t>de</a:t>
            </a:r>
            <a:r>
              <a:rPr sz="1496" b="1" spc="-38" dirty="0">
                <a:solidFill>
                  <a:srgbClr val="37A9DB"/>
                </a:solidFill>
                <a:latin typeface="Arial"/>
                <a:cs typeface="Arial"/>
              </a:rPr>
              <a:t>v</a:t>
            </a:r>
            <a:r>
              <a:rPr sz="1496" b="1" dirty="0">
                <a:solidFill>
                  <a:srgbClr val="37A9DB"/>
                </a:solidFill>
                <a:latin typeface="Arial"/>
                <a:cs typeface="Arial"/>
              </a:rPr>
              <a:t>ice</a:t>
            </a:r>
            <a:r>
              <a:rPr sz="1496" b="1" spc="86" dirty="0">
                <a:solidFill>
                  <a:srgbClr val="37A9DB"/>
                </a:solidFill>
                <a:latin typeface="Times New Roman"/>
                <a:cs typeface="Times New Roman"/>
              </a:rPr>
              <a:t> </a:t>
            </a:r>
            <a:r>
              <a:rPr sz="1496" b="1" dirty="0">
                <a:solidFill>
                  <a:srgbClr val="37A9DB"/>
                </a:solidFill>
                <a:latin typeface="Arial"/>
                <a:cs typeface="Arial"/>
              </a:rPr>
              <a:t>to</a:t>
            </a:r>
            <a:r>
              <a:rPr sz="1496" b="1" spc="56" dirty="0">
                <a:solidFill>
                  <a:srgbClr val="37A9DB"/>
                </a:solidFill>
                <a:latin typeface="Times New Roman"/>
                <a:cs typeface="Times New Roman"/>
              </a:rPr>
              <a:t> </a:t>
            </a:r>
            <a:r>
              <a:rPr sz="1496" b="1" dirty="0">
                <a:solidFill>
                  <a:srgbClr val="37A9DB"/>
                </a:solidFill>
                <a:latin typeface="Arial"/>
                <a:cs typeface="Arial"/>
              </a:rPr>
              <a:t>t</a:t>
            </a:r>
            <a:r>
              <a:rPr sz="1496" b="1" spc="-9" dirty="0">
                <a:solidFill>
                  <a:srgbClr val="37A9DB"/>
                </a:solidFill>
                <a:latin typeface="Arial"/>
                <a:cs typeface="Arial"/>
              </a:rPr>
              <a:t>h</a:t>
            </a:r>
            <a:r>
              <a:rPr sz="1496" b="1" dirty="0">
                <a:solidFill>
                  <a:srgbClr val="37A9DB"/>
                </a:solidFill>
                <a:latin typeface="Arial"/>
                <a:cs typeface="Arial"/>
              </a:rPr>
              <a:t>e</a:t>
            </a:r>
            <a:r>
              <a:rPr sz="1496" b="1" spc="51" dirty="0">
                <a:solidFill>
                  <a:srgbClr val="37A9DB"/>
                </a:solidFill>
                <a:latin typeface="Times New Roman"/>
                <a:cs typeface="Times New Roman"/>
              </a:rPr>
              <a:t> </a:t>
            </a:r>
            <a:r>
              <a:rPr sz="1496" b="1" spc="-4" dirty="0">
                <a:solidFill>
                  <a:srgbClr val="37A9DB"/>
                </a:solidFill>
                <a:latin typeface="Arial"/>
                <a:cs typeface="Arial"/>
              </a:rPr>
              <a:t>sam</a:t>
            </a:r>
            <a:r>
              <a:rPr sz="1496" b="1" dirty="0">
                <a:solidFill>
                  <a:srgbClr val="37A9DB"/>
                </a:solidFill>
                <a:latin typeface="Arial"/>
                <a:cs typeface="Arial"/>
              </a:rPr>
              <a:t>e</a:t>
            </a:r>
            <a:r>
              <a:rPr sz="1496" b="1" spc="64" dirty="0">
                <a:solidFill>
                  <a:srgbClr val="37A9DB"/>
                </a:solidFill>
                <a:latin typeface="Times New Roman"/>
                <a:cs typeface="Times New Roman"/>
              </a:rPr>
              <a:t> </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a:t>
            </a:r>
            <a:r>
              <a:rPr sz="1496" b="1" spc="-9" dirty="0">
                <a:solidFill>
                  <a:srgbClr val="37A9DB"/>
                </a:solidFill>
                <a:latin typeface="Arial"/>
                <a:cs typeface="Arial"/>
              </a:rPr>
              <a:t>u</a:t>
            </a:r>
            <a:r>
              <a:rPr sz="1496" b="1" dirty="0">
                <a:solidFill>
                  <a:srgbClr val="37A9DB"/>
                </a:solidFill>
                <a:latin typeface="Arial"/>
                <a:cs typeface="Arial"/>
              </a:rPr>
              <a:t>le</a:t>
            </a:r>
            <a:r>
              <a:rPr sz="1496" b="1" spc="-60" dirty="0">
                <a:solidFill>
                  <a:srgbClr val="37A9DB"/>
                </a:solidFill>
                <a:latin typeface="Arial"/>
                <a:cs typeface="Arial"/>
              </a:rPr>
              <a:t>’</a:t>
            </a:r>
            <a:r>
              <a:rPr sz="1496" b="1" dirty="0">
                <a:solidFill>
                  <a:srgbClr val="37A9DB"/>
                </a:solidFill>
                <a:latin typeface="Arial"/>
                <a:cs typeface="Arial"/>
              </a:rPr>
              <a:t>s</a:t>
            </a:r>
            <a:endParaRPr sz="1496">
              <a:solidFill>
                <a:prstClr val="black"/>
              </a:solidFill>
              <a:latin typeface="Arial"/>
              <a:cs typeface="Arial"/>
            </a:endParaRPr>
          </a:p>
          <a:p>
            <a:pPr marL="513667">
              <a:spcBef>
                <a:spcPts val="13"/>
              </a:spcBef>
            </a:pPr>
            <a:r>
              <a:rPr sz="1496" b="1" dirty="0">
                <a:solidFill>
                  <a:srgbClr val="37A9DB"/>
                </a:solidFill>
                <a:latin typeface="Arial"/>
                <a:cs typeface="Arial"/>
              </a:rPr>
              <a:t>ne</a:t>
            </a:r>
            <a:r>
              <a:rPr sz="1496" b="1" spc="-9" dirty="0">
                <a:solidFill>
                  <a:srgbClr val="37A9DB"/>
                </a:solidFill>
                <a:latin typeface="Arial"/>
                <a:cs typeface="Arial"/>
              </a:rPr>
              <a:t>t</a:t>
            </a:r>
            <a:r>
              <a:rPr sz="1496" b="1" spc="38" dirty="0">
                <a:solidFill>
                  <a:srgbClr val="37A9DB"/>
                </a:solidFill>
                <a:latin typeface="Arial"/>
                <a:cs typeface="Arial"/>
              </a:rPr>
              <a:t>w</a:t>
            </a:r>
            <a:r>
              <a:rPr sz="1496" b="1" dirty="0">
                <a:solidFill>
                  <a:srgbClr val="37A9DB"/>
                </a:solidFill>
                <a:latin typeface="Arial"/>
                <a:cs typeface="Arial"/>
              </a:rPr>
              <a:t>ork</a:t>
            </a:r>
            <a:endParaRPr sz="1496">
              <a:solidFill>
                <a:prstClr val="black"/>
              </a:solidFill>
              <a:latin typeface="Arial"/>
              <a:cs typeface="Arial"/>
            </a:endParaRPr>
          </a:p>
          <a:p>
            <a:pPr marL="513667" marR="92308" lvl="1" indent="-168326">
              <a:lnSpc>
                <a:spcPct val="100699"/>
              </a:lnSpc>
              <a:spcBef>
                <a:spcPts val="564"/>
              </a:spcBef>
              <a:buClr>
                <a:srgbClr val="192450"/>
              </a:buClr>
              <a:buFont typeface="Arial"/>
              <a:buChar char="•"/>
              <a:tabLst>
                <a:tab pos="514210" algn="l"/>
              </a:tabLst>
            </a:pPr>
            <a:r>
              <a:rPr sz="1496" b="1" spc="-9" dirty="0">
                <a:solidFill>
                  <a:srgbClr val="37A9DB"/>
                </a:solidFill>
                <a:latin typeface="Arial"/>
                <a:cs typeface="Arial"/>
              </a:rPr>
              <a:t>O</a:t>
            </a:r>
            <a:r>
              <a:rPr sz="1496" b="1" dirty="0">
                <a:solidFill>
                  <a:srgbClr val="37A9DB"/>
                </a:solidFill>
                <a:latin typeface="Arial"/>
                <a:cs typeface="Arial"/>
              </a:rPr>
              <a:t>pen</a:t>
            </a:r>
            <a:r>
              <a:rPr sz="1496" b="1" spc="56" dirty="0">
                <a:solidFill>
                  <a:srgbClr val="37A9DB"/>
                </a:solidFill>
                <a:latin typeface="Times New Roman"/>
                <a:cs typeface="Times New Roman"/>
              </a:rPr>
              <a:t> </a:t>
            </a:r>
            <a:r>
              <a:rPr sz="1496" b="1" dirty="0">
                <a:solidFill>
                  <a:srgbClr val="37A9DB"/>
                </a:solidFill>
                <a:latin typeface="Arial"/>
                <a:cs typeface="Arial"/>
              </a:rPr>
              <a:t>t</a:t>
            </a:r>
            <a:r>
              <a:rPr sz="1496" b="1" spc="-9" dirty="0">
                <a:solidFill>
                  <a:srgbClr val="37A9DB"/>
                </a:solidFill>
                <a:latin typeface="Arial"/>
                <a:cs typeface="Arial"/>
              </a:rPr>
              <a:t>h</a:t>
            </a:r>
            <a:r>
              <a:rPr sz="1496" b="1" dirty="0">
                <a:solidFill>
                  <a:srgbClr val="37A9DB"/>
                </a:solidFill>
                <a:latin typeface="Arial"/>
                <a:cs typeface="Arial"/>
              </a:rPr>
              <a:t>e</a:t>
            </a:r>
            <a:r>
              <a:rPr sz="1496" b="1" spc="64" dirty="0">
                <a:solidFill>
                  <a:srgbClr val="37A9DB"/>
                </a:solidFill>
                <a:latin typeface="Times New Roman"/>
                <a:cs typeface="Times New Roman"/>
              </a:rPr>
              <a:t> </a:t>
            </a:r>
            <a:r>
              <a:rPr sz="1496" b="1" dirty="0">
                <a:solidFill>
                  <a:srgbClr val="37A9DB"/>
                </a:solidFill>
                <a:latin typeface="Arial"/>
                <a:cs typeface="Arial"/>
              </a:rPr>
              <a:t>f</a:t>
            </a:r>
            <a:r>
              <a:rPr sz="1496" b="1" spc="-9" dirty="0">
                <a:solidFill>
                  <a:srgbClr val="37A9DB"/>
                </a:solidFill>
                <a:latin typeface="Arial"/>
                <a:cs typeface="Arial"/>
              </a:rPr>
              <a:t>o</a:t>
            </a:r>
            <a:r>
              <a:rPr sz="1496" b="1" dirty="0">
                <a:solidFill>
                  <a:srgbClr val="37A9DB"/>
                </a:solidFill>
                <a:latin typeface="Arial"/>
                <a:cs typeface="Arial"/>
              </a:rPr>
              <a:t>llo</a:t>
            </a:r>
            <a:r>
              <a:rPr sz="1496" b="1" spc="34" dirty="0">
                <a:solidFill>
                  <a:srgbClr val="37A9DB"/>
                </a:solidFill>
                <a:latin typeface="Arial"/>
                <a:cs typeface="Arial"/>
              </a:rPr>
              <a:t>w</a:t>
            </a:r>
            <a:r>
              <a:rPr sz="1496" b="1" dirty="0">
                <a:solidFill>
                  <a:srgbClr val="37A9DB"/>
                </a:solidFill>
                <a:latin typeface="Arial"/>
                <a:cs typeface="Arial"/>
              </a:rPr>
              <a:t>ing</a:t>
            </a:r>
            <a:r>
              <a:rPr sz="1496" b="1" spc="47" dirty="0">
                <a:solidFill>
                  <a:srgbClr val="37A9DB"/>
                </a:solidFill>
                <a:latin typeface="Times New Roman"/>
                <a:cs typeface="Times New Roman"/>
              </a:rPr>
              <a:t> </a:t>
            </a:r>
            <a:r>
              <a:rPr sz="1496" b="1" dirty="0">
                <a:solidFill>
                  <a:srgbClr val="37A9DB"/>
                </a:solidFill>
                <a:latin typeface="Arial"/>
                <a:cs typeface="Arial"/>
              </a:rPr>
              <a:t>link:</a:t>
            </a:r>
            <a:r>
              <a:rPr sz="1496" b="1" dirty="0">
                <a:solidFill>
                  <a:srgbClr val="37A9DB"/>
                </a:solidFill>
                <a:latin typeface="Times New Roman"/>
                <a:cs typeface="Times New Roman"/>
              </a:rPr>
              <a:t> </a:t>
            </a:r>
            <a:r>
              <a:rPr sz="1496" b="1" u="heavy" dirty="0">
                <a:solidFill>
                  <a:srgbClr val="571C58"/>
                </a:solidFill>
                <a:latin typeface="Arial"/>
                <a:cs typeface="Arial"/>
              </a:rPr>
              <a:t>h</a:t>
            </a:r>
            <a:r>
              <a:rPr sz="1496" b="1" u="heavy" spc="-9" dirty="0">
                <a:solidFill>
                  <a:srgbClr val="571C58"/>
                </a:solidFill>
                <a:latin typeface="Arial"/>
                <a:cs typeface="Arial"/>
              </a:rPr>
              <a:t>t</a:t>
            </a:r>
            <a:r>
              <a:rPr sz="1496" b="1" u="heavy" dirty="0">
                <a:solidFill>
                  <a:srgbClr val="571C58"/>
                </a:solidFill>
                <a:latin typeface="Arial"/>
                <a:cs typeface="Arial"/>
              </a:rPr>
              <a:t>t</a:t>
            </a:r>
            <a:r>
              <a:rPr sz="1496" b="1" u="heavy" spc="-9" dirty="0">
                <a:solidFill>
                  <a:srgbClr val="571C58"/>
                </a:solidFill>
                <a:latin typeface="Arial"/>
                <a:cs typeface="Arial"/>
              </a:rPr>
              <a:t>p</a:t>
            </a:r>
            <a:r>
              <a:rPr sz="1496" b="1" u="heavy" spc="-4" dirty="0">
                <a:solidFill>
                  <a:srgbClr val="571C58"/>
                </a:solidFill>
                <a:latin typeface="Arial"/>
                <a:cs typeface="Arial"/>
              </a:rPr>
              <a:t>:</a:t>
            </a:r>
            <a:r>
              <a:rPr sz="1496" b="1" u="heavy" dirty="0">
                <a:solidFill>
                  <a:srgbClr val="571C58"/>
                </a:solidFill>
                <a:latin typeface="Arial"/>
                <a:cs typeface="Arial"/>
              </a:rPr>
              <a:t>//</a:t>
            </a:r>
            <a:r>
              <a:rPr sz="1496" b="1" u="heavy" spc="-9" dirty="0">
                <a:solidFill>
                  <a:srgbClr val="571C58"/>
                </a:solidFill>
                <a:latin typeface="Arial"/>
                <a:cs typeface="Arial"/>
              </a:rPr>
              <a:t>[</a:t>
            </a:r>
            <a:r>
              <a:rPr sz="1496" b="1" u="heavy" spc="4" dirty="0">
                <a:solidFill>
                  <a:srgbClr val="571C58"/>
                </a:solidFill>
                <a:latin typeface="Arial"/>
                <a:cs typeface="Arial"/>
              </a:rPr>
              <a:t>m</a:t>
            </a:r>
            <a:r>
              <a:rPr sz="1496" b="1" u="heavy" dirty="0">
                <a:solidFill>
                  <a:srgbClr val="571C58"/>
                </a:solidFill>
                <a:latin typeface="Arial"/>
                <a:cs typeface="Arial"/>
              </a:rPr>
              <a:t>o</a:t>
            </a:r>
            <a:r>
              <a:rPr sz="1496" b="1" u="heavy" spc="-9" dirty="0">
                <a:solidFill>
                  <a:srgbClr val="571C58"/>
                </a:solidFill>
                <a:latin typeface="Arial"/>
                <a:cs typeface="Arial"/>
              </a:rPr>
              <a:t>d</a:t>
            </a:r>
            <a:r>
              <a:rPr sz="1496" b="1" u="heavy" spc="4" dirty="0">
                <a:solidFill>
                  <a:srgbClr val="571C58"/>
                </a:solidFill>
                <a:latin typeface="Arial"/>
                <a:cs typeface="Arial"/>
              </a:rPr>
              <a:t>u</a:t>
            </a:r>
            <a:r>
              <a:rPr sz="1496" b="1" u="heavy" dirty="0">
                <a:solidFill>
                  <a:srgbClr val="571C58"/>
                </a:solidFill>
                <a:latin typeface="Arial"/>
                <a:cs typeface="Arial"/>
              </a:rPr>
              <a:t>l</a:t>
            </a:r>
            <a:r>
              <a:rPr sz="1496" b="1" u="heavy" spc="-4" dirty="0">
                <a:solidFill>
                  <a:srgbClr val="571C58"/>
                </a:solidFill>
                <a:latin typeface="Arial"/>
                <a:cs typeface="Arial"/>
              </a:rPr>
              <a:t>e</a:t>
            </a:r>
            <a:r>
              <a:rPr sz="1496" b="1" u="heavy" dirty="0">
                <a:solidFill>
                  <a:srgbClr val="571C58"/>
                </a:solidFill>
                <a:latin typeface="Arial"/>
                <a:cs typeface="Arial"/>
              </a:rPr>
              <a:t>_IP_</a:t>
            </a:r>
            <a:r>
              <a:rPr sz="1496" b="1" u="heavy" spc="-4" dirty="0">
                <a:solidFill>
                  <a:srgbClr val="571C58"/>
                </a:solidFill>
                <a:latin typeface="Arial"/>
                <a:cs typeface="Arial"/>
              </a:rPr>
              <a:t>addres</a:t>
            </a:r>
            <a:r>
              <a:rPr sz="1496" b="1" u="heavy" spc="13" dirty="0">
                <a:solidFill>
                  <a:srgbClr val="571C58"/>
                </a:solidFill>
                <a:latin typeface="Arial"/>
                <a:cs typeface="Arial"/>
              </a:rPr>
              <a:t>s</a:t>
            </a:r>
            <a:r>
              <a:rPr sz="1496" b="1" u="heavy" spc="-4" dirty="0">
                <a:solidFill>
                  <a:srgbClr val="571C58"/>
                </a:solidFill>
                <a:latin typeface="Arial"/>
                <a:cs typeface="Arial"/>
              </a:rPr>
              <a:t>]</a:t>
            </a:r>
            <a:r>
              <a:rPr sz="1496" b="1" u="heavy" dirty="0">
                <a:solidFill>
                  <a:srgbClr val="571C58"/>
                </a:solidFill>
                <a:latin typeface="Arial"/>
                <a:cs typeface="Arial"/>
              </a:rPr>
              <a:t>/</a:t>
            </a:r>
            <a:r>
              <a:rPr sz="1496" b="1" u="heavy" spc="-4" dirty="0">
                <a:solidFill>
                  <a:srgbClr val="571C58"/>
                </a:solidFill>
                <a:latin typeface="Arial"/>
                <a:cs typeface="Arial"/>
              </a:rPr>
              <a:t>r</a:t>
            </a:r>
            <a:r>
              <a:rPr sz="1496" b="1" u="heavy" spc="9" dirty="0">
                <a:solidFill>
                  <a:srgbClr val="571C58"/>
                </a:solidFill>
                <a:latin typeface="Arial"/>
                <a:cs typeface="Arial"/>
              </a:rPr>
              <a:t>e</a:t>
            </a:r>
            <a:r>
              <a:rPr sz="1496" b="1" u="heavy" spc="-4" dirty="0">
                <a:solidFill>
                  <a:srgbClr val="571C58"/>
                </a:solidFill>
                <a:latin typeface="Arial"/>
                <a:cs typeface="Arial"/>
              </a:rPr>
              <a:t>m</a:t>
            </a:r>
            <a:r>
              <a:rPr sz="1496" b="1" u="heavy" spc="4" dirty="0">
                <a:solidFill>
                  <a:srgbClr val="571C58"/>
                </a:solidFill>
                <a:latin typeface="Arial"/>
                <a:cs typeface="Arial"/>
              </a:rPr>
              <a:t>o</a:t>
            </a:r>
            <a:r>
              <a:rPr sz="1496" b="1" u="heavy" dirty="0">
                <a:solidFill>
                  <a:srgbClr val="571C58"/>
                </a:solidFill>
                <a:latin typeface="Arial"/>
                <a:cs typeface="Arial"/>
              </a:rPr>
              <a:t>t</a:t>
            </a:r>
            <a:r>
              <a:rPr sz="1496" b="1" u="heavy" spc="4" dirty="0">
                <a:solidFill>
                  <a:srgbClr val="571C58"/>
                </a:solidFill>
                <a:latin typeface="Arial"/>
                <a:cs typeface="Arial"/>
              </a:rPr>
              <a:t>e</a:t>
            </a:r>
            <a:r>
              <a:rPr sz="1496" b="1" u="heavy" dirty="0">
                <a:solidFill>
                  <a:srgbClr val="571C58"/>
                </a:solidFill>
                <a:latin typeface="Arial"/>
                <a:cs typeface="Arial"/>
              </a:rPr>
              <a:t>.</a:t>
            </a:r>
            <a:r>
              <a:rPr sz="1496" b="1" u="heavy" spc="4" dirty="0">
                <a:solidFill>
                  <a:srgbClr val="571C58"/>
                </a:solidFill>
                <a:latin typeface="Arial"/>
                <a:cs typeface="Arial"/>
              </a:rPr>
              <a:t>h</a:t>
            </a:r>
            <a:r>
              <a:rPr sz="1496" b="1" u="heavy" dirty="0">
                <a:solidFill>
                  <a:srgbClr val="571C58"/>
                </a:solidFill>
                <a:latin typeface="Arial"/>
                <a:cs typeface="Arial"/>
              </a:rPr>
              <a:t>t</a:t>
            </a:r>
            <a:r>
              <a:rPr sz="1496" b="1" u="heavy" spc="4" dirty="0">
                <a:solidFill>
                  <a:srgbClr val="571C58"/>
                </a:solidFill>
                <a:latin typeface="Arial"/>
                <a:cs typeface="Arial"/>
              </a:rPr>
              <a:t>m</a:t>
            </a:r>
            <a:r>
              <a:rPr sz="1496" b="1" u="heavy" dirty="0">
                <a:solidFill>
                  <a:srgbClr val="571C58"/>
                </a:solidFill>
                <a:latin typeface="Arial"/>
                <a:cs typeface="Arial"/>
              </a:rPr>
              <a:t>l</a:t>
            </a:r>
            <a:endParaRPr sz="1496">
              <a:solidFill>
                <a:prstClr val="black"/>
              </a:solidFill>
              <a:latin typeface="Arial"/>
              <a:cs typeface="Arial"/>
            </a:endParaRPr>
          </a:p>
          <a:p>
            <a:pPr marL="513667" lvl="1" indent="-168326">
              <a:spcBef>
                <a:spcPts val="581"/>
              </a:spcBef>
              <a:buClr>
                <a:srgbClr val="192450"/>
              </a:buClr>
              <a:buFont typeface="Arial"/>
              <a:buChar char="•"/>
              <a:tabLst>
                <a:tab pos="514210" algn="l"/>
              </a:tabLst>
            </a:pPr>
            <a:r>
              <a:rPr sz="1496" b="1" dirty="0">
                <a:solidFill>
                  <a:srgbClr val="37A9DB"/>
                </a:solidFill>
                <a:latin typeface="Arial"/>
                <a:cs typeface="Arial"/>
              </a:rPr>
              <a:t>Sele</a:t>
            </a:r>
            <a:r>
              <a:rPr sz="1496" b="1" spc="-4" dirty="0">
                <a:solidFill>
                  <a:srgbClr val="37A9DB"/>
                </a:solidFill>
                <a:latin typeface="Arial"/>
                <a:cs typeface="Arial"/>
              </a:rPr>
              <a:t>c</a:t>
            </a:r>
            <a:r>
              <a:rPr sz="1496" b="1" dirty="0">
                <a:solidFill>
                  <a:srgbClr val="37A9DB"/>
                </a:solidFill>
                <a:latin typeface="Arial"/>
                <a:cs typeface="Arial"/>
              </a:rPr>
              <a:t>t</a:t>
            </a:r>
            <a:r>
              <a:rPr sz="1496" b="1" spc="51" dirty="0">
                <a:solidFill>
                  <a:srgbClr val="37A9DB"/>
                </a:solidFill>
                <a:latin typeface="Times New Roman"/>
                <a:cs typeface="Times New Roman"/>
              </a:rPr>
              <a:t> </a:t>
            </a:r>
            <a:r>
              <a:rPr sz="1496" b="1" spc="4" dirty="0">
                <a:solidFill>
                  <a:srgbClr val="37A9DB"/>
                </a:solidFill>
                <a:latin typeface="Arial"/>
                <a:cs typeface="Arial"/>
              </a:rPr>
              <a:t>“</a:t>
            </a:r>
            <a:r>
              <a:rPr sz="1496" b="1" dirty="0">
                <a:solidFill>
                  <a:srgbClr val="37A9DB"/>
                </a:solidFill>
                <a:latin typeface="Arial"/>
                <a:cs typeface="Arial"/>
              </a:rPr>
              <a:t>Sleep”</a:t>
            </a:r>
            <a:r>
              <a:rPr sz="1496" b="1" spc="43" dirty="0">
                <a:solidFill>
                  <a:srgbClr val="37A9DB"/>
                </a:solidFill>
                <a:latin typeface="Times New Roman"/>
                <a:cs typeface="Times New Roman"/>
              </a:rPr>
              <a:t> </a:t>
            </a:r>
            <a:r>
              <a:rPr sz="1496" b="1" spc="-4" dirty="0">
                <a:solidFill>
                  <a:srgbClr val="37A9DB"/>
                </a:solidFill>
                <a:latin typeface="Arial"/>
                <a:cs typeface="Arial"/>
              </a:rPr>
              <a:t>an</a:t>
            </a:r>
            <a:r>
              <a:rPr sz="1496" b="1" dirty="0">
                <a:solidFill>
                  <a:srgbClr val="37A9DB"/>
                </a:solidFill>
                <a:latin typeface="Arial"/>
                <a:cs typeface="Arial"/>
              </a:rPr>
              <a:t>d</a:t>
            </a:r>
            <a:r>
              <a:rPr sz="1496" b="1" spc="51" dirty="0">
                <a:solidFill>
                  <a:srgbClr val="37A9DB"/>
                </a:solidFill>
                <a:latin typeface="Times New Roman"/>
                <a:cs typeface="Times New Roman"/>
              </a:rPr>
              <a:t> </a:t>
            </a:r>
            <a:r>
              <a:rPr sz="1496" b="1" spc="-4" dirty="0">
                <a:solidFill>
                  <a:srgbClr val="37A9DB"/>
                </a:solidFill>
                <a:latin typeface="Arial"/>
                <a:cs typeface="Arial"/>
              </a:rPr>
              <a:t>clic</a:t>
            </a:r>
            <a:r>
              <a:rPr sz="1496" b="1" dirty="0">
                <a:solidFill>
                  <a:srgbClr val="37A9DB"/>
                </a:solidFill>
                <a:latin typeface="Arial"/>
                <a:cs typeface="Arial"/>
              </a:rPr>
              <a:t>k</a:t>
            </a:r>
            <a:r>
              <a:rPr sz="1496" b="1" spc="68" dirty="0">
                <a:solidFill>
                  <a:srgbClr val="37A9DB"/>
                </a:solidFill>
                <a:latin typeface="Times New Roman"/>
                <a:cs typeface="Times New Roman"/>
              </a:rPr>
              <a:t> </a:t>
            </a:r>
            <a:r>
              <a:rPr sz="1496" b="1" dirty="0">
                <a:solidFill>
                  <a:srgbClr val="37A9DB"/>
                </a:solidFill>
                <a:latin typeface="Arial"/>
                <a:cs typeface="Arial"/>
              </a:rPr>
              <a:t>on</a:t>
            </a:r>
            <a:r>
              <a:rPr sz="1496" b="1" spc="47" dirty="0">
                <a:solidFill>
                  <a:srgbClr val="37A9DB"/>
                </a:solidFill>
                <a:latin typeface="Times New Roman"/>
                <a:cs typeface="Times New Roman"/>
              </a:rPr>
              <a:t> </a:t>
            </a:r>
            <a:r>
              <a:rPr sz="1496" b="1" spc="4" dirty="0">
                <a:solidFill>
                  <a:srgbClr val="37A9DB"/>
                </a:solidFill>
                <a:latin typeface="Arial"/>
                <a:cs typeface="Arial"/>
              </a:rPr>
              <a:t>“</a:t>
            </a:r>
            <a:r>
              <a:rPr sz="1496" b="1" spc="-9" dirty="0">
                <a:solidFill>
                  <a:srgbClr val="37A9DB"/>
                </a:solidFill>
                <a:latin typeface="Arial"/>
                <a:cs typeface="Arial"/>
              </a:rPr>
              <a:t>G</a:t>
            </a:r>
            <a:r>
              <a:rPr sz="1496" b="1" dirty="0">
                <a:solidFill>
                  <a:srgbClr val="37A9DB"/>
                </a:solidFill>
                <a:latin typeface="Arial"/>
                <a:cs typeface="Arial"/>
              </a:rPr>
              <a:t>o</a:t>
            </a:r>
            <a:r>
              <a:rPr sz="1496" b="1" spc="-43" dirty="0">
                <a:solidFill>
                  <a:srgbClr val="37A9DB"/>
                </a:solidFill>
                <a:latin typeface="Arial"/>
                <a:cs typeface="Arial"/>
              </a:rPr>
              <a:t>!</a:t>
            </a:r>
            <a:r>
              <a:rPr sz="1496" b="1" dirty="0">
                <a:solidFill>
                  <a:srgbClr val="37A9DB"/>
                </a:solidFill>
                <a:latin typeface="Arial"/>
                <a:cs typeface="Arial"/>
              </a:rPr>
              <a:t>”</a:t>
            </a:r>
            <a:r>
              <a:rPr sz="1496" b="1" spc="103" dirty="0">
                <a:solidFill>
                  <a:srgbClr val="37A9DB"/>
                </a:solidFill>
                <a:latin typeface="Times New Roman"/>
                <a:cs typeface="Times New Roman"/>
              </a:rPr>
              <a:t> </a:t>
            </a:r>
            <a:r>
              <a:rPr sz="1496" b="1" dirty="0">
                <a:solidFill>
                  <a:srgbClr val="37A9DB"/>
                </a:solidFill>
                <a:latin typeface="Arial"/>
                <a:cs typeface="Arial"/>
              </a:rPr>
              <a:t>b</a:t>
            </a:r>
            <a:r>
              <a:rPr sz="1496" b="1" spc="-9" dirty="0">
                <a:solidFill>
                  <a:srgbClr val="37A9DB"/>
                </a:solidFill>
                <a:latin typeface="Arial"/>
                <a:cs typeface="Arial"/>
              </a:rPr>
              <a:t>u</a:t>
            </a:r>
            <a:r>
              <a:rPr sz="1496" b="1" dirty="0">
                <a:solidFill>
                  <a:srgbClr val="37A9DB"/>
                </a:solidFill>
                <a:latin typeface="Arial"/>
                <a:cs typeface="Arial"/>
              </a:rPr>
              <a:t>t</a:t>
            </a:r>
            <a:r>
              <a:rPr sz="1496" b="1" spc="-9" dirty="0">
                <a:solidFill>
                  <a:srgbClr val="37A9DB"/>
                </a:solidFill>
                <a:latin typeface="Arial"/>
                <a:cs typeface="Arial"/>
              </a:rPr>
              <a:t>t</a:t>
            </a:r>
            <a:r>
              <a:rPr sz="1496" b="1" dirty="0">
                <a:solidFill>
                  <a:srgbClr val="37A9DB"/>
                </a:solidFill>
                <a:latin typeface="Arial"/>
                <a:cs typeface="Arial"/>
              </a:rPr>
              <a:t>on</a:t>
            </a:r>
            <a:endParaRPr sz="1496">
              <a:solidFill>
                <a:prstClr val="black"/>
              </a:solidFill>
              <a:latin typeface="Arial"/>
              <a:cs typeface="Arial"/>
            </a:endParaRPr>
          </a:p>
          <a:p>
            <a:pPr marL="513667">
              <a:spcBef>
                <a:spcPts val="13"/>
              </a:spcBef>
            </a:pPr>
            <a:r>
              <a:rPr sz="1496" b="1" dirty="0">
                <a:solidFill>
                  <a:srgbClr val="37A9DB"/>
                </a:solidFill>
                <a:latin typeface="Arial"/>
                <a:cs typeface="Arial"/>
              </a:rPr>
              <a:t>to</a:t>
            </a:r>
            <a:r>
              <a:rPr sz="1496" b="1" spc="56" dirty="0">
                <a:solidFill>
                  <a:srgbClr val="37A9DB"/>
                </a:solidFill>
                <a:latin typeface="Times New Roman"/>
                <a:cs typeface="Times New Roman"/>
              </a:rPr>
              <a:t> </a:t>
            </a:r>
            <a:r>
              <a:rPr sz="1496" b="1" dirty="0">
                <a:solidFill>
                  <a:srgbClr val="37A9DB"/>
                </a:solidFill>
                <a:latin typeface="Arial"/>
                <a:cs typeface="Arial"/>
              </a:rPr>
              <a:t>p</a:t>
            </a:r>
            <a:r>
              <a:rPr sz="1496" b="1" spc="-9" dirty="0">
                <a:solidFill>
                  <a:srgbClr val="37A9DB"/>
                </a:solidFill>
                <a:latin typeface="Arial"/>
                <a:cs typeface="Arial"/>
              </a:rPr>
              <a:t>u</a:t>
            </a:r>
            <a:r>
              <a:rPr sz="1496" b="1" dirty="0">
                <a:solidFill>
                  <a:srgbClr val="37A9DB"/>
                </a:solidFill>
                <a:latin typeface="Arial"/>
                <a:cs typeface="Arial"/>
              </a:rPr>
              <a:t>t</a:t>
            </a:r>
            <a:r>
              <a:rPr sz="1496" b="1" spc="51" dirty="0">
                <a:solidFill>
                  <a:srgbClr val="37A9DB"/>
                </a:solidFill>
                <a:latin typeface="Times New Roman"/>
                <a:cs typeface="Times New Roman"/>
              </a:rPr>
              <a:t> </a:t>
            </a:r>
            <a:r>
              <a:rPr sz="1496" b="1" dirty="0">
                <a:solidFill>
                  <a:srgbClr val="37A9DB"/>
                </a:solidFill>
                <a:latin typeface="Arial"/>
                <a:cs typeface="Arial"/>
              </a:rPr>
              <a:t>t</a:t>
            </a:r>
            <a:r>
              <a:rPr sz="1496" b="1" spc="-9" dirty="0">
                <a:solidFill>
                  <a:srgbClr val="37A9DB"/>
                </a:solidFill>
                <a:latin typeface="Arial"/>
                <a:cs typeface="Arial"/>
              </a:rPr>
              <a:t>h</a:t>
            </a:r>
            <a:r>
              <a:rPr sz="1496" b="1" dirty="0">
                <a:solidFill>
                  <a:srgbClr val="37A9DB"/>
                </a:solidFill>
                <a:latin typeface="Arial"/>
                <a:cs typeface="Arial"/>
              </a:rPr>
              <a:t>e</a:t>
            </a:r>
            <a:r>
              <a:rPr sz="1496" b="1" spc="64" dirty="0">
                <a:solidFill>
                  <a:srgbClr val="37A9DB"/>
                </a:solidFill>
                <a:latin typeface="Times New Roman"/>
                <a:cs typeface="Times New Roman"/>
              </a:rPr>
              <a:t> </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a:t>
            </a:r>
            <a:r>
              <a:rPr sz="1496" b="1" spc="-9" dirty="0">
                <a:solidFill>
                  <a:srgbClr val="37A9DB"/>
                </a:solidFill>
                <a:latin typeface="Arial"/>
                <a:cs typeface="Arial"/>
              </a:rPr>
              <a:t>u</a:t>
            </a:r>
            <a:r>
              <a:rPr sz="1496" b="1" dirty="0">
                <a:solidFill>
                  <a:srgbClr val="37A9DB"/>
                </a:solidFill>
                <a:latin typeface="Arial"/>
                <a:cs typeface="Arial"/>
              </a:rPr>
              <a:t>le</a:t>
            </a:r>
            <a:r>
              <a:rPr sz="1496" b="1" spc="64" dirty="0">
                <a:solidFill>
                  <a:srgbClr val="37A9DB"/>
                </a:solidFill>
                <a:latin typeface="Times New Roman"/>
                <a:cs typeface="Times New Roman"/>
              </a:rPr>
              <a:t> </a:t>
            </a:r>
            <a:r>
              <a:rPr sz="1496" b="1" dirty="0">
                <a:solidFill>
                  <a:srgbClr val="37A9DB"/>
                </a:solidFill>
                <a:latin typeface="Arial"/>
                <a:cs typeface="Arial"/>
              </a:rPr>
              <a:t>in</a:t>
            </a:r>
            <a:r>
              <a:rPr sz="1496" b="1" spc="60" dirty="0">
                <a:solidFill>
                  <a:srgbClr val="37A9DB"/>
                </a:solidFill>
                <a:latin typeface="Times New Roman"/>
                <a:cs typeface="Times New Roman"/>
              </a:rPr>
              <a:t> </a:t>
            </a:r>
            <a:r>
              <a:rPr sz="1496" b="1" spc="-4" dirty="0">
                <a:solidFill>
                  <a:srgbClr val="37A9DB"/>
                </a:solidFill>
                <a:latin typeface="Arial"/>
                <a:cs typeface="Arial"/>
              </a:rPr>
              <a:t>slee</a:t>
            </a:r>
            <a:r>
              <a:rPr sz="1496" b="1" dirty="0">
                <a:solidFill>
                  <a:srgbClr val="37A9DB"/>
                </a:solidFill>
                <a:latin typeface="Arial"/>
                <a:cs typeface="Arial"/>
              </a:rPr>
              <a:t>p</a:t>
            </a:r>
            <a:r>
              <a:rPr sz="1496" b="1" spc="51" dirty="0">
                <a:solidFill>
                  <a:srgbClr val="37A9DB"/>
                </a:solidFill>
                <a:latin typeface="Times New Roman"/>
                <a:cs typeface="Times New Roman"/>
              </a:rPr>
              <a:t> </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de</a:t>
            </a:r>
            <a:endParaRPr sz="1496">
              <a:solidFill>
                <a:prstClr val="black"/>
              </a:solidFill>
              <a:latin typeface="Arial"/>
              <a:cs typeface="Arial"/>
            </a:endParaRPr>
          </a:p>
        </p:txBody>
      </p:sp>
      <p:sp>
        <p:nvSpPr>
          <p:cNvPr id="6" name="object 6"/>
          <p:cNvSpPr txBox="1"/>
          <p:nvPr/>
        </p:nvSpPr>
        <p:spPr>
          <a:xfrm>
            <a:off x="771340" y="4153788"/>
            <a:ext cx="4156067" cy="289438"/>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WIND</a:t>
            </a:r>
            <a:r>
              <a:rPr sz="1881" spc="38" dirty="0">
                <a:solidFill>
                  <a:srgbClr val="192450"/>
                </a:solidFill>
                <a:latin typeface="Times New Roman"/>
                <a:cs typeface="Times New Roman"/>
              </a:rPr>
              <a:t> </a:t>
            </a:r>
            <a:r>
              <a:rPr sz="1881" dirty="0">
                <a:solidFill>
                  <a:srgbClr val="192450"/>
                </a:solidFill>
                <a:latin typeface="Arial"/>
                <a:cs typeface="Arial"/>
              </a:rPr>
              <a:t>mess</a:t>
            </a:r>
            <a:r>
              <a:rPr sz="1881" spc="4" dirty="0">
                <a:solidFill>
                  <a:srgbClr val="192450"/>
                </a:solidFill>
                <a:latin typeface="Arial"/>
                <a:cs typeface="Arial"/>
              </a:rPr>
              <a:t>a</a:t>
            </a:r>
            <a:r>
              <a:rPr sz="1881" spc="-4" dirty="0">
                <a:solidFill>
                  <a:srgbClr val="192450"/>
                </a:solidFill>
                <a:latin typeface="Arial"/>
                <a:cs typeface="Arial"/>
              </a:rPr>
              <a:t>g</a:t>
            </a:r>
            <a:r>
              <a:rPr sz="1881" dirty="0">
                <a:solidFill>
                  <a:srgbClr val="192450"/>
                </a:solidFill>
                <a:latin typeface="Arial"/>
                <a:cs typeface="Arial"/>
              </a:rPr>
              <a:t>e</a:t>
            </a:r>
            <a:r>
              <a:rPr sz="1881" spc="17"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60"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51" dirty="0">
                <a:solidFill>
                  <a:srgbClr val="192450"/>
                </a:solidFill>
                <a:latin typeface="Times New Roman"/>
                <a:cs typeface="Times New Roman"/>
              </a:rPr>
              <a:t> </a:t>
            </a:r>
            <a:r>
              <a:rPr sz="1881" spc="-4" dirty="0">
                <a:solidFill>
                  <a:srgbClr val="192450"/>
                </a:solidFill>
                <a:latin typeface="Arial"/>
                <a:cs typeface="Arial"/>
              </a:rPr>
              <a:t>di</a:t>
            </a:r>
            <a:r>
              <a:rPr sz="1881" dirty="0">
                <a:solidFill>
                  <a:srgbClr val="192450"/>
                </a:solidFill>
                <a:latin typeface="Arial"/>
                <a:cs typeface="Arial"/>
              </a:rPr>
              <a:t>s</a:t>
            </a:r>
            <a:r>
              <a:rPr sz="1881" spc="-4" dirty="0">
                <a:solidFill>
                  <a:srgbClr val="192450"/>
                </a:solidFill>
                <a:latin typeface="Arial"/>
                <a:cs typeface="Arial"/>
              </a:rPr>
              <a:t>played</a:t>
            </a:r>
            <a:endParaRPr sz="1881">
              <a:solidFill>
                <a:prstClr val="black"/>
              </a:solidFill>
              <a:latin typeface="Arial"/>
              <a:cs typeface="Arial"/>
            </a:endParaRPr>
          </a:p>
        </p:txBody>
      </p:sp>
      <p:sp>
        <p:nvSpPr>
          <p:cNvPr id="7" name="object 7"/>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15</a:t>
            </a:r>
            <a:r>
              <a:rPr sz="1112" spc="4" dirty="0">
                <a:solidFill>
                  <a:srgbClr val="FFFFFF"/>
                </a:solidFill>
                <a:latin typeface="Arial"/>
                <a:cs typeface="Arial"/>
              </a:rPr>
              <a:t>2</a:t>
            </a:r>
            <a:endParaRPr sz="1112">
              <a:solidFill>
                <a:prstClr val="black"/>
              </a:solidFill>
              <a:latin typeface="Arial"/>
              <a:cs typeface="Arial"/>
            </a:endParaRPr>
          </a:p>
        </p:txBody>
      </p:sp>
      <p:sp>
        <p:nvSpPr>
          <p:cNvPr id="9" name="object 9"/>
          <p:cNvSpPr txBox="1"/>
          <p:nvPr/>
        </p:nvSpPr>
        <p:spPr>
          <a:xfrm>
            <a:off x="6759289" y="4502502"/>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10" name="object 10"/>
          <p:cNvSpPr/>
          <p:nvPr/>
        </p:nvSpPr>
        <p:spPr>
          <a:xfrm>
            <a:off x="909989" y="5056994"/>
            <a:ext cx="2305927" cy="1267824"/>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909988" y="6072134"/>
            <a:ext cx="196709" cy="252695"/>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2" name="object 12"/>
          <p:cNvSpPr/>
          <p:nvPr/>
        </p:nvSpPr>
        <p:spPr>
          <a:xfrm>
            <a:off x="5250471" y="1415770"/>
            <a:ext cx="3392836" cy="2488274"/>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5318654" y="3380696"/>
            <a:ext cx="422448" cy="108055"/>
          </a:xfrm>
          <a:custGeom>
            <a:avLst/>
            <a:gdLst/>
            <a:ahLst/>
            <a:cxnLst/>
            <a:rect l="l" t="t" r="r" b="b"/>
            <a:pathLst>
              <a:path w="494029" h="126364">
                <a:moveTo>
                  <a:pt x="0" y="125932"/>
                </a:moveTo>
                <a:lnTo>
                  <a:pt x="493657" y="125932"/>
                </a:lnTo>
                <a:lnTo>
                  <a:pt x="493657" y="0"/>
                </a:lnTo>
                <a:lnTo>
                  <a:pt x="0" y="0"/>
                </a:lnTo>
                <a:lnTo>
                  <a:pt x="0" y="125932"/>
                </a:lnTo>
                <a:close/>
              </a:path>
            </a:pathLst>
          </a:custGeom>
          <a:ln w="21828">
            <a:solidFill>
              <a:srgbClr val="ED2124"/>
            </a:solidFill>
          </a:ln>
        </p:spPr>
        <p:txBody>
          <a:bodyPr wrap="square" lIns="0" tIns="0" rIns="0" bIns="0" rtlCol="0"/>
          <a:lstStyle/>
          <a:p>
            <a:endParaRPr sz="1539">
              <a:solidFill>
                <a:prstClr val="black"/>
              </a:solidFill>
            </a:endParaRPr>
          </a:p>
        </p:txBody>
      </p:sp>
      <p:graphicFrame>
        <p:nvGraphicFramePr>
          <p:cNvPr id="8" name="object 8"/>
          <p:cNvGraphicFramePr>
            <a:graphicFrameLocks noGrp="1"/>
          </p:cNvGraphicFramePr>
          <p:nvPr/>
        </p:nvGraphicFramePr>
        <p:xfrm>
          <a:off x="6196680" y="5480558"/>
          <a:ext cx="2489709" cy="522646"/>
        </p:xfrm>
        <a:graphic>
          <a:graphicData uri="http://schemas.openxmlformats.org/drawingml/2006/table">
            <a:tbl>
              <a:tblPr firstRow="1" bandRow="1">
                <a:tableStyleId>{2D5ABB26-0587-4C30-8999-92F81FD0307C}</a:tableStyleId>
              </a:tblPr>
              <a:tblGrid>
                <a:gridCol w="338848"/>
                <a:gridCol w="2150861"/>
              </a:tblGrid>
              <a:tr h="261327">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19">
                <a:tc gridSpan="2">
                  <a:txBody>
                    <a:bodyPr/>
                    <a:lstStyle/>
                    <a:p>
                      <a:pPr marL="96520">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IND:6</a:t>
                      </a:r>
                      <a:r>
                        <a:rPr sz="1100" b="1" spc="5" dirty="0">
                          <a:solidFill>
                            <a:srgbClr val="231F20"/>
                          </a:solidFill>
                          <a:latin typeface="Calibri"/>
                          <a:cs typeface="Calibri"/>
                        </a:rPr>
                        <a:t>9</a:t>
                      </a:r>
                      <a:r>
                        <a:rPr sz="1100" b="1" dirty="0">
                          <a:solidFill>
                            <a:srgbClr val="231F20"/>
                          </a:solidFill>
                          <a:latin typeface="Calibri"/>
                          <a:cs typeface="Calibri"/>
                        </a:rPr>
                        <a:t>:Go</a:t>
                      </a:r>
                      <a:r>
                        <a:rPr sz="1100" b="1" spc="5" dirty="0">
                          <a:solidFill>
                            <a:srgbClr val="231F20"/>
                          </a:solidFill>
                          <a:latin typeface="Calibri"/>
                          <a:cs typeface="Calibri"/>
                        </a:rPr>
                        <a:t>i</a:t>
                      </a:r>
                      <a:r>
                        <a:rPr sz="1100" b="1" dirty="0">
                          <a:solidFill>
                            <a:srgbClr val="231F20"/>
                          </a:solidFill>
                          <a:latin typeface="Calibri"/>
                          <a:cs typeface="Calibri"/>
                        </a:rPr>
                        <a:t>ng</a:t>
                      </a:r>
                      <a:r>
                        <a:rPr sz="1100" b="1" spc="-40" dirty="0">
                          <a:solidFill>
                            <a:srgbClr val="231F20"/>
                          </a:solidFill>
                          <a:latin typeface="Times New Roman"/>
                          <a:cs typeface="Times New Roman"/>
                        </a:rPr>
                        <a:t> </a:t>
                      </a:r>
                      <a:r>
                        <a:rPr sz="1100" b="1" dirty="0">
                          <a:solidFill>
                            <a:srgbClr val="231F20"/>
                          </a:solidFill>
                          <a:latin typeface="Calibri"/>
                          <a:cs typeface="Calibri"/>
                        </a:rPr>
                        <a:t>i</a:t>
                      </a:r>
                      <a:r>
                        <a:rPr sz="1100" b="1" spc="-10" dirty="0">
                          <a:solidFill>
                            <a:srgbClr val="231F20"/>
                          </a:solidFill>
                          <a:latin typeface="Calibri"/>
                          <a:cs typeface="Calibri"/>
                        </a:rPr>
                        <a:t>nt</a:t>
                      </a:r>
                      <a:r>
                        <a:rPr sz="1100" b="1" dirty="0">
                          <a:solidFill>
                            <a:srgbClr val="231F20"/>
                          </a:solidFill>
                          <a:latin typeface="Calibri"/>
                          <a:cs typeface="Calibri"/>
                        </a:rPr>
                        <a:t>o</a:t>
                      </a:r>
                      <a:r>
                        <a:rPr sz="1100" b="1" spc="-5" dirty="0">
                          <a:solidFill>
                            <a:srgbClr val="231F20"/>
                          </a:solidFill>
                          <a:latin typeface="Times New Roman"/>
                          <a:cs typeface="Times New Roman"/>
                        </a:rPr>
                        <a:t> </a:t>
                      </a:r>
                      <a:r>
                        <a:rPr sz="1100" b="1" spc="-5" dirty="0">
                          <a:solidFill>
                            <a:srgbClr val="231F20"/>
                          </a:solidFill>
                          <a:latin typeface="Calibri"/>
                          <a:cs typeface="Calibri"/>
                        </a:rPr>
                        <a:t>Dee</a:t>
                      </a:r>
                      <a:r>
                        <a:rPr sz="1100" b="1" dirty="0">
                          <a:solidFill>
                            <a:srgbClr val="231F20"/>
                          </a:solidFill>
                          <a:latin typeface="Calibri"/>
                          <a:cs typeface="Calibri"/>
                        </a:rPr>
                        <a:t>pSle</a:t>
                      </a:r>
                      <a:r>
                        <a:rPr sz="1100" b="1" spc="-10" dirty="0">
                          <a:solidFill>
                            <a:srgbClr val="231F20"/>
                          </a:solidFill>
                          <a:latin typeface="Calibri"/>
                          <a:cs typeface="Calibri"/>
                        </a:rPr>
                        <a:t>e</a:t>
                      </a:r>
                      <a:r>
                        <a:rPr sz="1100" b="1" dirty="0">
                          <a:solidFill>
                            <a:srgbClr val="231F20"/>
                          </a:solidFill>
                          <a:latin typeface="Calibri"/>
                          <a:cs typeface="Calibri"/>
                        </a:rPr>
                        <a:t>p</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825814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418" y="623870"/>
            <a:ext cx="7602444" cy="401328"/>
          </a:xfrm>
          <a:prstGeom prst="rect">
            <a:avLst/>
          </a:prstGeom>
        </p:spPr>
        <p:txBody>
          <a:bodyPr vert="horz" wrap="square" lIns="0" tIns="0" rIns="0" bIns="0" rtlCol="0">
            <a:spAutoFit/>
          </a:bodyPr>
          <a:lstStyle/>
          <a:p>
            <a:pPr marL="829143"/>
            <a:r>
              <a:rPr sz="2608" spc="9" dirty="0"/>
              <a:t>L</a:t>
            </a:r>
            <a:r>
              <a:rPr sz="2608" spc="17" dirty="0"/>
              <a:t>a</a:t>
            </a:r>
            <a:r>
              <a:rPr sz="2608" spc="13" dirty="0"/>
              <a:t>b</a:t>
            </a:r>
            <a:r>
              <a:rPr sz="2608" spc="77" dirty="0">
                <a:latin typeface="Times New Roman"/>
                <a:cs typeface="Times New Roman"/>
              </a:rPr>
              <a:t> </a:t>
            </a:r>
            <a:r>
              <a:rPr sz="2608" spc="21" dirty="0"/>
              <a:t>1</a:t>
            </a:r>
            <a:r>
              <a:rPr sz="2608" spc="9" dirty="0"/>
              <a:t>4</a:t>
            </a:r>
            <a:r>
              <a:rPr sz="2608" spc="4" dirty="0"/>
              <a:t>:</a:t>
            </a:r>
            <a:r>
              <a:rPr sz="2608" spc="86" dirty="0">
                <a:latin typeface="Times New Roman"/>
                <a:cs typeface="Times New Roman"/>
              </a:rPr>
              <a:t> </a:t>
            </a:r>
            <a:r>
              <a:rPr sz="2608" spc="9" dirty="0"/>
              <a:t>L</a:t>
            </a:r>
            <a:r>
              <a:rPr sz="2608" spc="17" dirty="0"/>
              <a:t>ow</a:t>
            </a:r>
            <a:r>
              <a:rPr sz="2608" spc="86" dirty="0">
                <a:latin typeface="Times New Roman"/>
                <a:cs typeface="Times New Roman"/>
              </a:rPr>
              <a:t> </a:t>
            </a:r>
            <a:r>
              <a:rPr sz="2608" spc="9" dirty="0"/>
              <a:t>p</a:t>
            </a:r>
            <a:r>
              <a:rPr sz="2608" spc="17" dirty="0"/>
              <a:t>o</a:t>
            </a:r>
            <a:r>
              <a:rPr sz="2608" spc="9" dirty="0"/>
              <a:t>wer</a:t>
            </a:r>
            <a:r>
              <a:rPr sz="2608" spc="120" dirty="0">
                <a:latin typeface="Times New Roman"/>
                <a:cs typeface="Times New Roman"/>
              </a:rPr>
              <a:t> </a:t>
            </a:r>
            <a:r>
              <a:rPr sz="2608" spc="17" dirty="0"/>
              <a:t>mod</a:t>
            </a:r>
            <a:r>
              <a:rPr sz="2608" spc="9" dirty="0"/>
              <a:t>e</a:t>
            </a:r>
            <a:r>
              <a:rPr sz="2608" spc="13" dirty="0"/>
              <a:t>s</a:t>
            </a:r>
            <a:r>
              <a:rPr sz="2608" spc="94" dirty="0">
                <a:latin typeface="Times New Roman"/>
                <a:cs typeface="Times New Roman"/>
              </a:rPr>
              <a:t> </a:t>
            </a:r>
            <a:r>
              <a:rPr sz="2608" spc="13" dirty="0"/>
              <a:t>–</a:t>
            </a:r>
            <a:r>
              <a:rPr sz="2608" spc="86" dirty="0">
                <a:latin typeface="Times New Roman"/>
                <a:cs typeface="Times New Roman"/>
              </a:rPr>
              <a:t> </a:t>
            </a:r>
            <a:r>
              <a:rPr sz="2608" spc="13" dirty="0"/>
              <a:t>Sta</a:t>
            </a:r>
            <a:r>
              <a:rPr sz="2608" spc="17" dirty="0"/>
              <a:t>n</a:t>
            </a:r>
            <a:r>
              <a:rPr sz="2608" spc="9" dirty="0"/>
              <a:t>d</a:t>
            </a:r>
            <a:r>
              <a:rPr sz="2608" spc="17" dirty="0"/>
              <a:t>b</a:t>
            </a:r>
            <a:r>
              <a:rPr sz="2608" spc="13" dirty="0"/>
              <a:t>y</a:t>
            </a:r>
            <a:r>
              <a:rPr sz="2608" spc="86" dirty="0">
                <a:latin typeface="Times New Roman"/>
                <a:cs typeface="Times New Roman"/>
              </a:rPr>
              <a:t> </a:t>
            </a:r>
            <a:r>
              <a:rPr sz="2608" spc="17" dirty="0"/>
              <a:t>Mod</a:t>
            </a:r>
            <a:r>
              <a:rPr sz="2608" spc="13" dirty="0"/>
              <a:t>e</a:t>
            </a:r>
            <a:endParaRPr sz="2608" dirty="0">
              <a:latin typeface="Times New Roman"/>
              <a:cs typeface="Times New Roman"/>
            </a:endParaRPr>
          </a:p>
        </p:txBody>
      </p:sp>
      <p:sp>
        <p:nvSpPr>
          <p:cNvPr id="3" name="object 3"/>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15</a:t>
            </a:r>
            <a:r>
              <a:rPr sz="1112" spc="4" dirty="0">
                <a:solidFill>
                  <a:srgbClr val="FFFFFF"/>
                </a:solidFill>
                <a:latin typeface="Arial"/>
                <a:cs typeface="Arial"/>
              </a:rPr>
              <a:t>3</a:t>
            </a:r>
            <a:endParaRPr sz="1112">
              <a:solidFill>
                <a:prstClr val="black"/>
              </a:solidFill>
              <a:latin typeface="Arial"/>
              <a:cs typeface="Arial"/>
            </a:endParaRPr>
          </a:p>
        </p:txBody>
      </p:sp>
      <p:sp>
        <p:nvSpPr>
          <p:cNvPr id="4" name="object 4"/>
          <p:cNvSpPr/>
          <p:nvPr/>
        </p:nvSpPr>
        <p:spPr>
          <a:xfrm>
            <a:off x="1926909" y="2715347"/>
            <a:ext cx="1979209" cy="510413"/>
          </a:xfrm>
          <a:custGeom>
            <a:avLst/>
            <a:gdLst/>
            <a:ahLst/>
            <a:cxnLst/>
            <a:rect l="l" t="t" r="r" b="b"/>
            <a:pathLst>
              <a:path w="2314575" h="596900">
                <a:moveTo>
                  <a:pt x="0" y="596325"/>
                </a:moveTo>
                <a:lnTo>
                  <a:pt x="2314513" y="596325"/>
                </a:lnTo>
                <a:lnTo>
                  <a:pt x="2314513" y="0"/>
                </a:lnTo>
                <a:lnTo>
                  <a:pt x="0" y="0"/>
                </a:lnTo>
                <a:lnTo>
                  <a:pt x="0" y="596325"/>
                </a:lnTo>
                <a:close/>
              </a:path>
            </a:pathLst>
          </a:custGeom>
          <a:solidFill>
            <a:srgbClr val="37A9DB"/>
          </a:solidFill>
        </p:spPr>
        <p:txBody>
          <a:bodyPr wrap="square" lIns="0" tIns="0" rIns="0" bIns="0" rtlCol="0"/>
          <a:lstStyle/>
          <a:p>
            <a:endParaRPr sz="1539">
              <a:solidFill>
                <a:prstClr val="black"/>
              </a:solidFill>
            </a:endParaRPr>
          </a:p>
        </p:txBody>
      </p:sp>
      <p:sp>
        <p:nvSpPr>
          <p:cNvPr id="5" name="object 5"/>
          <p:cNvSpPr/>
          <p:nvPr/>
        </p:nvSpPr>
        <p:spPr>
          <a:xfrm>
            <a:off x="3906056" y="2715347"/>
            <a:ext cx="1765270" cy="510413"/>
          </a:xfrm>
          <a:custGeom>
            <a:avLst/>
            <a:gdLst/>
            <a:ahLst/>
            <a:cxnLst/>
            <a:rect l="l" t="t" r="r" b="b"/>
            <a:pathLst>
              <a:path w="2064384" h="596900">
                <a:moveTo>
                  <a:pt x="0" y="596325"/>
                </a:moveTo>
                <a:lnTo>
                  <a:pt x="2064044" y="596325"/>
                </a:lnTo>
                <a:lnTo>
                  <a:pt x="2064044" y="0"/>
                </a:lnTo>
                <a:lnTo>
                  <a:pt x="0" y="0"/>
                </a:lnTo>
                <a:lnTo>
                  <a:pt x="0" y="596325"/>
                </a:lnTo>
                <a:close/>
              </a:path>
            </a:pathLst>
          </a:custGeom>
          <a:solidFill>
            <a:srgbClr val="CEE1F1"/>
          </a:solidFill>
        </p:spPr>
        <p:txBody>
          <a:bodyPr wrap="square" lIns="0" tIns="0" rIns="0" bIns="0" rtlCol="0"/>
          <a:lstStyle/>
          <a:p>
            <a:endParaRPr sz="1539">
              <a:solidFill>
                <a:prstClr val="black"/>
              </a:solidFill>
            </a:endParaRPr>
          </a:p>
        </p:txBody>
      </p:sp>
      <p:sp>
        <p:nvSpPr>
          <p:cNvPr id="6" name="object 6"/>
          <p:cNvSpPr/>
          <p:nvPr/>
        </p:nvSpPr>
        <p:spPr>
          <a:xfrm>
            <a:off x="5671035" y="2715347"/>
            <a:ext cx="1751152" cy="510413"/>
          </a:xfrm>
          <a:custGeom>
            <a:avLst/>
            <a:gdLst/>
            <a:ahLst/>
            <a:cxnLst/>
            <a:rect l="l" t="t" r="r" b="b"/>
            <a:pathLst>
              <a:path w="2047875" h="596900">
                <a:moveTo>
                  <a:pt x="0" y="596325"/>
                </a:moveTo>
                <a:lnTo>
                  <a:pt x="2047673" y="596325"/>
                </a:lnTo>
                <a:lnTo>
                  <a:pt x="2047673" y="0"/>
                </a:lnTo>
                <a:lnTo>
                  <a:pt x="0" y="0"/>
                </a:lnTo>
                <a:lnTo>
                  <a:pt x="0" y="596325"/>
                </a:lnTo>
                <a:close/>
              </a:path>
            </a:pathLst>
          </a:custGeom>
          <a:solidFill>
            <a:srgbClr val="CEE1F1"/>
          </a:solidFill>
        </p:spPr>
        <p:txBody>
          <a:bodyPr wrap="square" lIns="0" tIns="0" rIns="0" bIns="0" rtlCol="0"/>
          <a:lstStyle/>
          <a:p>
            <a:endParaRPr sz="1539">
              <a:solidFill>
                <a:prstClr val="black"/>
              </a:solidFill>
            </a:endParaRPr>
          </a:p>
        </p:txBody>
      </p:sp>
      <p:sp>
        <p:nvSpPr>
          <p:cNvPr id="7" name="object 7"/>
          <p:cNvSpPr/>
          <p:nvPr/>
        </p:nvSpPr>
        <p:spPr>
          <a:xfrm>
            <a:off x="1926909" y="2792716"/>
            <a:ext cx="945834" cy="430728"/>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3906056" y="2792716"/>
            <a:ext cx="896436" cy="430728"/>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9" name="object 9"/>
          <p:cNvSpPr/>
          <p:nvPr/>
        </p:nvSpPr>
        <p:spPr>
          <a:xfrm>
            <a:off x="5671035" y="2792716"/>
            <a:ext cx="897528" cy="430728"/>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graphicFrame>
        <p:nvGraphicFramePr>
          <p:cNvPr id="10" name="object 10"/>
          <p:cNvGraphicFramePr>
            <a:graphicFrameLocks noGrp="1"/>
          </p:cNvGraphicFramePr>
          <p:nvPr/>
        </p:nvGraphicFramePr>
        <p:xfrm>
          <a:off x="1920390" y="1591063"/>
          <a:ext cx="5495231" cy="2713690"/>
        </p:xfrm>
        <a:graphic>
          <a:graphicData uri="http://schemas.openxmlformats.org/drawingml/2006/table">
            <a:tbl>
              <a:tblPr firstRow="1" bandRow="1">
                <a:tableStyleId>{2D5ABB26-0587-4C30-8999-92F81FD0307C}</a:tableStyleId>
              </a:tblPr>
              <a:tblGrid>
                <a:gridCol w="1979153"/>
                <a:gridCol w="1764958"/>
                <a:gridCol w="1751120"/>
              </a:tblGrid>
              <a:tr h="1118261">
                <a:tc>
                  <a:txBody>
                    <a:bodyPr/>
                    <a:lstStyle/>
                    <a:p>
                      <a:pPr marL="347980" marR="339725" indent="310515">
                        <a:lnSpc>
                          <a:spcPct val="112300"/>
                        </a:lnSpc>
                      </a:pPr>
                      <a:r>
                        <a:rPr sz="1900" b="1" dirty="0">
                          <a:solidFill>
                            <a:srgbClr val="FFFFFF"/>
                          </a:solidFill>
                          <a:latin typeface="Arial"/>
                          <a:cs typeface="Arial"/>
                        </a:rPr>
                        <a:t>Modu</a:t>
                      </a:r>
                      <a:r>
                        <a:rPr sz="1900" b="1" spc="-10" dirty="0">
                          <a:solidFill>
                            <a:srgbClr val="FFFFFF"/>
                          </a:solidFill>
                          <a:latin typeface="Arial"/>
                          <a:cs typeface="Arial"/>
                        </a:rPr>
                        <a:t>l</a:t>
                      </a:r>
                      <a:r>
                        <a:rPr sz="1900" b="1" dirty="0">
                          <a:solidFill>
                            <a:srgbClr val="FFFFFF"/>
                          </a:solidFill>
                          <a:latin typeface="Arial"/>
                          <a:cs typeface="Arial"/>
                        </a:rPr>
                        <a:t>e</a:t>
                      </a:r>
                      <a:r>
                        <a:rPr sz="1900" b="1" dirty="0">
                          <a:solidFill>
                            <a:srgbClr val="FFFFFF"/>
                          </a:solidFill>
                          <a:latin typeface="Times New Roman"/>
                          <a:cs typeface="Times New Roman"/>
                        </a:rPr>
                        <a:t> </a:t>
                      </a:r>
                      <a:r>
                        <a:rPr sz="1900" b="1" dirty="0">
                          <a:solidFill>
                            <a:srgbClr val="FFFFFF"/>
                          </a:solidFill>
                          <a:latin typeface="Arial"/>
                          <a:cs typeface="Arial"/>
                        </a:rPr>
                        <a:t>P</a:t>
                      </a:r>
                      <a:r>
                        <a:rPr sz="1900" b="1" spc="-20" dirty="0">
                          <a:solidFill>
                            <a:srgbClr val="FFFFFF"/>
                          </a:solidFill>
                          <a:latin typeface="Arial"/>
                          <a:cs typeface="Arial"/>
                        </a:rPr>
                        <a:t>o</a:t>
                      </a:r>
                      <a:r>
                        <a:rPr sz="1900" b="1" spc="50" dirty="0">
                          <a:solidFill>
                            <a:srgbClr val="FFFFFF"/>
                          </a:solidFill>
                          <a:latin typeface="Arial"/>
                          <a:cs typeface="Arial"/>
                        </a:rPr>
                        <a:t>w</a:t>
                      </a:r>
                      <a:r>
                        <a:rPr sz="1900" b="1" spc="-15" dirty="0">
                          <a:solidFill>
                            <a:srgbClr val="FFFFFF"/>
                          </a:solidFill>
                          <a:latin typeface="Arial"/>
                          <a:cs typeface="Arial"/>
                        </a:rPr>
                        <a:t>e</a:t>
                      </a:r>
                      <a:r>
                        <a:rPr sz="1900" b="1" dirty="0">
                          <a:solidFill>
                            <a:srgbClr val="FFFFFF"/>
                          </a:solidFill>
                          <a:latin typeface="Arial"/>
                          <a:cs typeface="Arial"/>
                        </a:rPr>
                        <a:t>r</a:t>
                      </a:r>
                      <a:r>
                        <a:rPr sz="1900" b="1" spc="20" dirty="0">
                          <a:solidFill>
                            <a:srgbClr val="FFFFFF"/>
                          </a:solidFill>
                          <a:latin typeface="Times New Roman"/>
                          <a:cs typeface="Times New Roman"/>
                        </a:rPr>
                        <a:t> </a:t>
                      </a:r>
                      <a:r>
                        <a:rPr sz="1900" b="1" dirty="0">
                          <a:solidFill>
                            <a:srgbClr val="FFFFFF"/>
                          </a:solidFill>
                          <a:latin typeface="Arial"/>
                          <a:cs typeface="Arial"/>
                        </a:rPr>
                        <a:t>State</a:t>
                      </a:r>
                      <a:endParaRPr sz="1900">
                        <a:latin typeface="Arial"/>
                        <a:cs typeface="Arial"/>
                      </a:endParaRPr>
                    </a:p>
                  </a:txBody>
                  <a:tcPr marL="0" marR="0" marT="0" marB="0">
                    <a:lnL w="15259">
                      <a:solidFill>
                        <a:srgbClr val="FFFFFF"/>
                      </a:solidFill>
                      <a:prstDash val="solid"/>
                    </a:lnL>
                    <a:lnR w="15259">
                      <a:solidFill>
                        <a:srgbClr val="FFFFFF"/>
                      </a:solidFill>
                      <a:prstDash val="solid"/>
                    </a:lnR>
                    <a:lnT w="13992">
                      <a:solidFill>
                        <a:srgbClr val="FFFFFF"/>
                      </a:solidFill>
                      <a:prstDash val="solid"/>
                    </a:lnT>
                    <a:lnB w="41977">
                      <a:solidFill>
                        <a:srgbClr val="FFFFFF"/>
                      </a:solidFill>
                      <a:prstDash val="solid"/>
                    </a:lnB>
                    <a:solidFill>
                      <a:srgbClr val="37A9DB"/>
                    </a:solidFill>
                  </a:tcPr>
                </a:tc>
                <a:tc>
                  <a:txBody>
                    <a:bodyPr/>
                    <a:lstStyle/>
                    <a:p>
                      <a:pPr marL="573405">
                        <a:lnSpc>
                          <a:spcPct val="100000"/>
                        </a:lnSpc>
                      </a:pPr>
                      <a:r>
                        <a:rPr sz="1900" b="1" dirty="0">
                          <a:solidFill>
                            <a:srgbClr val="FFFFFF"/>
                          </a:solidFill>
                          <a:latin typeface="Arial"/>
                          <a:cs typeface="Arial"/>
                        </a:rPr>
                        <a:t>ST</a:t>
                      </a:r>
                      <a:r>
                        <a:rPr sz="1900" b="1" spc="-10" dirty="0">
                          <a:solidFill>
                            <a:srgbClr val="FFFFFF"/>
                          </a:solidFill>
                          <a:latin typeface="Arial"/>
                          <a:cs typeface="Arial"/>
                        </a:rPr>
                        <a:t>M</a:t>
                      </a:r>
                      <a:r>
                        <a:rPr sz="1900" b="1" spc="-5" dirty="0">
                          <a:solidFill>
                            <a:srgbClr val="FFFFFF"/>
                          </a:solidFill>
                          <a:latin typeface="Arial"/>
                          <a:cs typeface="Arial"/>
                        </a:rPr>
                        <a:t>32</a:t>
                      </a:r>
                      <a:endParaRPr sz="1900">
                        <a:latin typeface="Arial"/>
                        <a:cs typeface="Arial"/>
                      </a:endParaRPr>
                    </a:p>
                  </a:txBody>
                  <a:tcPr marL="0" marR="0" marT="0" marB="0">
                    <a:lnL w="15259">
                      <a:solidFill>
                        <a:srgbClr val="FFFFFF"/>
                      </a:solidFill>
                      <a:prstDash val="solid"/>
                    </a:lnL>
                    <a:lnR w="15271">
                      <a:solidFill>
                        <a:srgbClr val="FFFFFF"/>
                      </a:solidFill>
                      <a:prstDash val="solid"/>
                    </a:lnR>
                    <a:lnT w="13992">
                      <a:solidFill>
                        <a:srgbClr val="FFFFFF"/>
                      </a:solidFill>
                      <a:prstDash val="solid"/>
                    </a:lnT>
                    <a:lnB w="41977">
                      <a:solidFill>
                        <a:srgbClr val="FFFFFF"/>
                      </a:solidFill>
                      <a:prstDash val="solid"/>
                    </a:lnB>
                    <a:solidFill>
                      <a:srgbClr val="37A9DB"/>
                    </a:solidFill>
                  </a:tcPr>
                </a:tc>
                <a:tc>
                  <a:txBody>
                    <a:bodyPr/>
                    <a:lstStyle/>
                    <a:p>
                      <a:pPr marL="594995">
                        <a:lnSpc>
                          <a:spcPct val="100000"/>
                        </a:lnSpc>
                      </a:pPr>
                      <a:r>
                        <a:rPr sz="1900" b="1" dirty="0">
                          <a:solidFill>
                            <a:srgbClr val="FFFFFF"/>
                          </a:solidFill>
                          <a:latin typeface="Arial"/>
                          <a:cs typeface="Arial"/>
                        </a:rPr>
                        <a:t>WL</a:t>
                      </a:r>
                      <a:r>
                        <a:rPr sz="1900" b="1" spc="5" dirty="0">
                          <a:solidFill>
                            <a:srgbClr val="FFFFFF"/>
                          </a:solidFill>
                          <a:latin typeface="Arial"/>
                          <a:cs typeface="Arial"/>
                        </a:rPr>
                        <a:t>A</a:t>
                      </a:r>
                      <a:r>
                        <a:rPr sz="1900" b="1" dirty="0">
                          <a:solidFill>
                            <a:srgbClr val="FFFFFF"/>
                          </a:solidFill>
                          <a:latin typeface="Arial"/>
                          <a:cs typeface="Arial"/>
                        </a:rPr>
                        <a:t>N</a:t>
                      </a:r>
                      <a:endParaRPr sz="1900">
                        <a:latin typeface="Arial"/>
                        <a:cs typeface="Arial"/>
                      </a:endParaRPr>
                    </a:p>
                  </a:txBody>
                  <a:tcPr marL="0" marR="0" marT="0" marB="0">
                    <a:lnL w="15271">
                      <a:solidFill>
                        <a:srgbClr val="FFFFFF"/>
                      </a:solidFill>
                      <a:prstDash val="solid"/>
                    </a:lnL>
                    <a:lnR w="13992">
                      <a:solidFill>
                        <a:srgbClr val="FFFFFF"/>
                      </a:solidFill>
                      <a:prstDash val="solid"/>
                    </a:lnR>
                    <a:lnT w="13992">
                      <a:solidFill>
                        <a:srgbClr val="FFFFFF"/>
                      </a:solidFill>
                      <a:prstDash val="solid"/>
                    </a:lnT>
                    <a:lnB w="41977">
                      <a:solidFill>
                        <a:srgbClr val="FFFFFF"/>
                      </a:solidFill>
                      <a:prstDash val="solid"/>
                    </a:lnB>
                    <a:solidFill>
                      <a:srgbClr val="37A9DB"/>
                    </a:solidFill>
                  </a:tcPr>
                </a:tc>
              </a:tr>
              <a:tr h="509948">
                <a:tc>
                  <a:txBody>
                    <a:bodyPr/>
                    <a:lstStyle/>
                    <a:p>
                      <a:pPr marL="62230">
                        <a:lnSpc>
                          <a:spcPct val="100000"/>
                        </a:lnSpc>
                      </a:pPr>
                      <a:r>
                        <a:rPr sz="1500" b="1" dirty="0">
                          <a:solidFill>
                            <a:srgbClr val="D1157A"/>
                          </a:solidFill>
                          <a:latin typeface="Arial"/>
                          <a:cs typeface="Arial"/>
                        </a:rPr>
                        <a:t>Sta</a:t>
                      </a:r>
                      <a:r>
                        <a:rPr sz="1500" b="1" spc="-10" dirty="0">
                          <a:solidFill>
                            <a:srgbClr val="D1157A"/>
                          </a:solidFill>
                          <a:latin typeface="Arial"/>
                          <a:cs typeface="Arial"/>
                        </a:rPr>
                        <a:t>n</a:t>
                      </a:r>
                      <a:r>
                        <a:rPr sz="1500" b="1" dirty="0">
                          <a:solidFill>
                            <a:srgbClr val="D1157A"/>
                          </a:solidFill>
                          <a:latin typeface="Arial"/>
                          <a:cs typeface="Arial"/>
                        </a:rPr>
                        <a:t>d</a:t>
                      </a:r>
                      <a:r>
                        <a:rPr sz="1500" b="1" spc="-15" dirty="0">
                          <a:solidFill>
                            <a:srgbClr val="D1157A"/>
                          </a:solidFill>
                          <a:latin typeface="Arial"/>
                          <a:cs typeface="Arial"/>
                        </a:rPr>
                        <a:t>b</a:t>
                      </a:r>
                      <a:r>
                        <a:rPr sz="1500" b="1" dirty="0">
                          <a:solidFill>
                            <a:srgbClr val="D1157A"/>
                          </a:solidFill>
                          <a:latin typeface="Arial"/>
                          <a:cs typeface="Arial"/>
                        </a:rPr>
                        <a:t>y</a:t>
                      </a:r>
                      <a:endParaRPr sz="1500">
                        <a:latin typeface="Arial"/>
                        <a:cs typeface="Arial"/>
                      </a:endParaRPr>
                    </a:p>
                  </a:txBody>
                  <a:tcPr marL="0" marR="0" marT="0" marB="0">
                    <a:lnL w="15259">
                      <a:solidFill>
                        <a:srgbClr val="FFFFFF"/>
                      </a:solidFill>
                      <a:prstDash val="solid"/>
                    </a:lnL>
                    <a:lnR w="15259">
                      <a:solidFill>
                        <a:srgbClr val="FFFFFF"/>
                      </a:solidFill>
                      <a:prstDash val="solid"/>
                    </a:lnR>
                    <a:lnT w="41977">
                      <a:solidFill>
                        <a:srgbClr val="FFFFFF"/>
                      </a:solidFill>
                      <a:prstDash val="solid"/>
                    </a:lnT>
                    <a:lnB w="15259">
                      <a:solidFill>
                        <a:srgbClr val="FFFFFF"/>
                      </a:solidFill>
                      <a:prstDash val="solid"/>
                    </a:lnB>
                    <a:solidFill>
                      <a:srgbClr val="37A9DB"/>
                    </a:solidFill>
                  </a:tcPr>
                </a:tc>
                <a:tc>
                  <a:txBody>
                    <a:bodyPr/>
                    <a:lstStyle/>
                    <a:p>
                      <a:pPr marL="62230">
                        <a:lnSpc>
                          <a:spcPct val="100000"/>
                        </a:lnSpc>
                      </a:pPr>
                      <a:r>
                        <a:rPr sz="1500" dirty="0">
                          <a:solidFill>
                            <a:srgbClr val="D1157A"/>
                          </a:solidFill>
                          <a:latin typeface="Arial"/>
                          <a:cs typeface="Arial"/>
                        </a:rPr>
                        <a:t>Standby</a:t>
                      </a:r>
                      <a:endParaRPr sz="1500">
                        <a:latin typeface="Arial"/>
                        <a:cs typeface="Arial"/>
                      </a:endParaRPr>
                    </a:p>
                  </a:txBody>
                  <a:tcPr marL="0" marR="0" marT="0" marB="0">
                    <a:lnL w="15259">
                      <a:solidFill>
                        <a:srgbClr val="FFFFFF"/>
                      </a:solidFill>
                      <a:prstDash val="solid"/>
                    </a:lnL>
                    <a:lnR w="15271">
                      <a:solidFill>
                        <a:srgbClr val="FFFFFF"/>
                      </a:solidFill>
                      <a:prstDash val="solid"/>
                    </a:lnR>
                    <a:lnT w="41977">
                      <a:solidFill>
                        <a:srgbClr val="FFFFFF"/>
                      </a:solidFill>
                      <a:prstDash val="solid"/>
                    </a:lnT>
                    <a:lnB w="15259">
                      <a:solidFill>
                        <a:srgbClr val="FFFFFF"/>
                      </a:solidFill>
                      <a:prstDash val="solid"/>
                    </a:lnB>
                  </a:tcPr>
                </a:tc>
                <a:tc>
                  <a:txBody>
                    <a:bodyPr/>
                    <a:lstStyle/>
                    <a:p>
                      <a:pPr marL="62865">
                        <a:lnSpc>
                          <a:spcPct val="100000"/>
                        </a:lnSpc>
                      </a:pPr>
                      <a:r>
                        <a:rPr sz="1500" dirty="0">
                          <a:solidFill>
                            <a:srgbClr val="D1157A"/>
                          </a:solidFill>
                          <a:latin typeface="Arial"/>
                          <a:cs typeface="Arial"/>
                        </a:rPr>
                        <a:t>Standby</a:t>
                      </a:r>
                      <a:endParaRPr sz="1500">
                        <a:latin typeface="Arial"/>
                        <a:cs typeface="Arial"/>
                      </a:endParaRPr>
                    </a:p>
                  </a:txBody>
                  <a:tcPr marL="0" marR="0" marT="0" marB="0">
                    <a:lnL w="15271">
                      <a:solidFill>
                        <a:srgbClr val="FFFFFF"/>
                      </a:solidFill>
                      <a:prstDash val="solid"/>
                    </a:lnL>
                    <a:lnR w="13992">
                      <a:solidFill>
                        <a:srgbClr val="FFFFFF"/>
                      </a:solidFill>
                      <a:prstDash val="solid"/>
                    </a:lnR>
                    <a:lnT w="41977">
                      <a:solidFill>
                        <a:srgbClr val="FFFFFF"/>
                      </a:solidFill>
                      <a:prstDash val="solid"/>
                    </a:lnT>
                    <a:lnB w="15259">
                      <a:solidFill>
                        <a:srgbClr val="FFFFFF"/>
                      </a:solidFill>
                      <a:prstDash val="solid"/>
                    </a:lnB>
                  </a:tcPr>
                </a:tc>
              </a:tr>
              <a:tr h="271361">
                <a:tc>
                  <a:txBody>
                    <a:bodyPr/>
                    <a:lstStyle/>
                    <a:p>
                      <a:pPr marL="62230">
                        <a:lnSpc>
                          <a:spcPct val="100000"/>
                        </a:lnSpc>
                      </a:pPr>
                      <a:r>
                        <a:rPr sz="1000" b="1" spc="-5" dirty="0">
                          <a:solidFill>
                            <a:srgbClr val="FFFFFF"/>
                          </a:solidFill>
                          <a:latin typeface="Arial"/>
                          <a:cs typeface="Arial"/>
                        </a:rPr>
                        <a:t>S</a:t>
                      </a:r>
                      <a:r>
                        <a:rPr sz="1000" b="1" spc="5" dirty="0">
                          <a:solidFill>
                            <a:srgbClr val="FFFFFF"/>
                          </a:solidFill>
                          <a:latin typeface="Arial"/>
                          <a:cs typeface="Arial"/>
                        </a:rPr>
                        <a:t>l</a:t>
                      </a:r>
                      <a:r>
                        <a:rPr sz="1000" b="1" spc="-5" dirty="0">
                          <a:solidFill>
                            <a:srgbClr val="FFFFFF"/>
                          </a:solidFill>
                          <a:latin typeface="Arial"/>
                          <a:cs typeface="Arial"/>
                        </a:rPr>
                        <a:t>ee</a:t>
                      </a:r>
                      <a:r>
                        <a:rPr sz="1000" b="1" dirty="0">
                          <a:solidFill>
                            <a:srgbClr val="FFFFFF"/>
                          </a:solidFill>
                          <a:latin typeface="Arial"/>
                          <a:cs typeface="Arial"/>
                        </a:rPr>
                        <a:t>p</a:t>
                      </a:r>
                      <a:endParaRPr sz="1000">
                        <a:latin typeface="Arial"/>
                        <a:cs typeface="Arial"/>
                      </a:endParaRPr>
                    </a:p>
                  </a:txBody>
                  <a:tcPr marL="0" marR="0" marT="0" marB="0">
                    <a:lnL w="15259">
                      <a:solidFill>
                        <a:srgbClr val="FFFFFF"/>
                      </a:solidFill>
                      <a:prstDash val="solid"/>
                    </a:lnL>
                    <a:lnR w="15259">
                      <a:solidFill>
                        <a:srgbClr val="FFFFFF"/>
                      </a:solidFill>
                      <a:prstDash val="solid"/>
                    </a:lnR>
                    <a:lnT w="15259">
                      <a:solidFill>
                        <a:srgbClr val="FFFFFF"/>
                      </a:solidFill>
                      <a:prstDash val="solid"/>
                    </a:lnT>
                    <a:lnB w="13992">
                      <a:solidFill>
                        <a:srgbClr val="FFFFFF"/>
                      </a:solidFill>
                      <a:prstDash val="solid"/>
                    </a:lnB>
                    <a:solidFill>
                      <a:srgbClr val="37A9DB"/>
                    </a:solidFill>
                  </a:tcPr>
                </a:tc>
                <a:tc>
                  <a:txBody>
                    <a:bodyPr/>
                    <a:lstStyle/>
                    <a:p>
                      <a:pPr marL="62230">
                        <a:lnSpc>
                          <a:spcPct val="100000"/>
                        </a:lnSpc>
                      </a:pPr>
                      <a:r>
                        <a:rPr sz="1000" spc="-5" dirty="0">
                          <a:solidFill>
                            <a:srgbClr val="231F20"/>
                          </a:solidFill>
                          <a:latin typeface="Arial"/>
                          <a:cs typeface="Arial"/>
                        </a:rPr>
                        <a:t>S</a:t>
                      </a:r>
                      <a:r>
                        <a:rPr sz="1000" spc="5" dirty="0">
                          <a:solidFill>
                            <a:srgbClr val="231F20"/>
                          </a:solidFill>
                          <a:latin typeface="Arial"/>
                          <a:cs typeface="Arial"/>
                        </a:rPr>
                        <a:t>t</a:t>
                      </a:r>
                      <a:r>
                        <a:rPr sz="1000" spc="-5" dirty="0">
                          <a:solidFill>
                            <a:srgbClr val="231F20"/>
                          </a:solidFill>
                          <a:latin typeface="Arial"/>
                          <a:cs typeface="Arial"/>
                        </a:rPr>
                        <a:t>op</a:t>
                      </a:r>
                      <a:endParaRPr sz="1000">
                        <a:latin typeface="Arial"/>
                        <a:cs typeface="Arial"/>
                      </a:endParaRPr>
                    </a:p>
                  </a:txBody>
                  <a:tcPr marL="0" marR="0" marT="0" marB="0">
                    <a:lnL w="15259">
                      <a:solidFill>
                        <a:srgbClr val="FFFFFF"/>
                      </a:solidFill>
                      <a:prstDash val="solid"/>
                    </a:lnL>
                    <a:lnR w="15271">
                      <a:solidFill>
                        <a:srgbClr val="FFFFFF"/>
                      </a:solidFill>
                      <a:prstDash val="solid"/>
                    </a:lnR>
                    <a:lnT w="15259">
                      <a:solidFill>
                        <a:srgbClr val="FFFFFF"/>
                      </a:solidFill>
                      <a:prstDash val="solid"/>
                    </a:lnT>
                    <a:lnB w="13992">
                      <a:solidFill>
                        <a:srgbClr val="FFFFFF"/>
                      </a:solidFill>
                      <a:prstDash val="solid"/>
                    </a:lnB>
                    <a:solidFill>
                      <a:srgbClr val="E8EFF7"/>
                    </a:solidFill>
                  </a:tcPr>
                </a:tc>
                <a:tc>
                  <a:txBody>
                    <a:bodyPr/>
                    <a:lstStyle/>
                    <a:p>
                      <a:pPr marL="62865">
                        <a:lnSpc>
                          <a:spcPct val="100000"/>
                        </a:lnSpc>
                      </a:pPr>
                      <a:r>
                        <a:rPr sz="1000" spc="-5" dirty="0">
                          <a:solidFill>
                            <a:srgbClr val="231F20"/>
                          </a:solidFill>
                          <a:latin typeface="Arial"/>
                          <a:cs typeface="Arial"/>
                        </a:rPr>
                        <a:t>P</a:t>
                      </a:r>
                      <a:r>
                        <a:rPr sz="1000" dirty="0">
                          <a:solidFill>
                            <a:srgbClr val="231F20"/>
                          </a:solidFill>
                          <a:latin typeface="Arial"/>
                          <a:cs typeface="Arial"/>
                        </a:rPr>
                        <a:t>S</a:t>
                      </a:r>
                      <a:r>
                        <a:rPr sz="1000" spc="35" dirty="0">
                          <a:solidFill>
                            <a:srgbClr val="231F20"/>
                          </a:solidFill>
                          <a:latin typeface="Times New Roman"/>
                          <a:cs typeface="Times New Roman"/>
                        </a:rPr>
                        <a:t> </a:t>
                      </a:r>
                      <a:r>
                        <a:rPr sz="1000" spc="-5" dirty="0">
                          <a:solidFill>
                            <a:srgbClr val="231F20"/>
                          </a:solidFill>
                          <a:latin typeface="Arial"/>
                          <a:cs typeface="Arial"/>
                        </a:rPr>
                        <a:t>o</a:t>
                      </a:r>
                      <a:r>
                        <a:rPr sz="1000" dirty="0">
                          <a:solidFill>
                            <a:srgbClr val="231F20"/>
                          </a:solidFill>
                          <a:latin typeface="Arial"/>
                          <a:cs typeface="Arial"/>
                        </a:rPr>
                        <a:t>r</a:t>
                      </a:r>
                      <a:r>
                        <a:rPr sz="1000" spc="20" dirty="0">
                          <a:solidFill>
                            <a:srgbClr val="231F20"/>
                          </a:solidFill>
                          <a:latin typeface="Times New Roman"/>
                          <a:cs typeface="Times New Roman"/>
                        </a:rPr>
                        <a:t> </a:t>
                      </a:r>
                      <a:r>
                        <a:rPr sz="1000" dirty="0">
                          <a:solidFill>
                            <a:srgbClr val="231F20"/>
                          </a:solidFill>
                          <a:latin typeface="Arial"/>
                          <a:cs typeface="Arial"/>
                        </a:rPr>
                        <a:t>F</a:t>
                      </a:r>
                      <a:r>
                        <a:rPr sz="1000" spc="-5" dirty="0">
                          <a:solidFill>
                            <a:srgbClr val="231F20"/>
                          </a:solidFill>
                          <a:latin typeface="Arial"/>
                          <a:cs typeface="Arial"/>
                        </a:rPr>
                        <a:t>a</a:t>
                      </a:r>
                      <a:r>
                        <a:rPr sz="1000" dirty="0">
                          <a:solidFill>
                            <a:srgbClr val="231F20"/>
                          </a:solidFill>
                          <a:latin typeface="Arial"/>
                          <a:cs typeface="Arial"/>
                        </a:rPr>
                        <a:t>s</a:t>
                      </a:r>
                      <a:r>
                        <a:rPr sz="1000" spc="5" dirty="0">
                          <a:solidFill>
                            <a:srgbClr val="231F20"/>
                          </a:solidFill>
                          <a:latin typeface="Arial"/>
                          <a:cs typeface="Arial"/>
                        </a:rPr>
                        <a:t>t</a:t>
                      </a:r>
                      <a:r>
                        <a:rPr sz="1000" dirty="0">
                          <a:solidFill>
                            <a:srgbClr val="231F20"/>
                          </a:solidFill>
                          <a:latin typeface="Arial"/>
                          <a:cs typeface="Arial"/>
                        </a:rPr>
                        <a:t>-</a:t>
                      </a:r>
                      <a:r>
                        <a:rPr sz="1000" spc="-5" dirty="0">
                          <a:solidFill>
                            <a:srgbClr val="231F20"/>
                          </a:solidFill>
                          <a:latin typeface="Arial"/>
                          <a:cs typeface="Arial"/>
                        </a:rPr>
                        <a:t>P</a:t>
                      </a:r>
                      <a:r>
                        <a:rPr sz="1000" dirty="0">
                          <a:solidFill>
                            <a:srgbClr val="231F20"/>
                          </a:solidFill>
                          <a:latin typeface="Arial"/>
                          <a:cs typeface="Arial"/>
                        </a:rPr>
                        <a:t>S</a:t>
                      </a:r>
                      <a:endParaRPr sz="1000">
                        <a:latin typeface="Arial"/>
                        <a:cs typeface="Arial"/>
                      </a:endParaRPr>
                    </a:p>
                  </a:txBody>
                  <a:tcPr marL="0" marR="0" marT="0" marB="0">
                    <a:lnL w="15271">
                      <a:solidFill>
                        <a:srgbClr val="FFFFFF"/>
                      </a:solidFill>
                      <a:prstDash val="solid"/>
                    </a:lnL>
                    <a:lnR w="13992">
                      <a:solidFill>
                        <a:srgbClr val="FFFFFF"/>
                      </a:solidFill>
                      <a:prstDash val="solid"/>
                    </a:lnR>
                    <a:lnT w="15259">
                      <a:solidFill>
                        <a:srgbClr val="FFFFFF"/>
                      </a:solidFill>
                      <a:prstDash val="solid"/>
                    </a:lnT>
                    <a:lnB w="13992">
                      <a:solidFill>
                        <a:srgbClr val="FFFFFF"/>
                      </a:solidFill>
                      <a:prstDash val="solid"/>
                    </a:lnB>
                    <a:solidFill>
                      <a:srgbClr val="E8EFF7"/>
                    </a:solidFill>
                  </a:tcPr>
                </a:tc>
              </a:tr>
              <a:tr h="271374">
                <a:tc>
                  <a:txBody>
                    <a:bodyPr/>
                    <a:lstStyle/>
                    <a:p>
                      <a:pPr marL="62230">
                        <a:lnSpc>
                          <a:spcPct val="100000"/>
                        </a:lnSpc>
                      </a:pPr>
                      <a:r>
                        <a:rPr sz="1000" b="1" spc="-5" dirty="0">
                          <a:solidFill>
                            <a:srgbClr val="FFFFFF"/>
                          </a:solidFill>
                          <a:latin typeface="Arial"/>
                          <a:cs typeface="Arial"/>
                        </a:rPr>
                        <a:t>P</a:t>
                      </a:r>
                      <a:r>
                        <a:rPr sz="1000" b="1" dirty="0">
                          <a:solidFill>
                            <a:srgbClr val="FFFFFF"/>
                          </a:solidFill>
                          <a:latin typeface="Arial"/>
                          <a:cs typeface="Arial"/>
                        </a:rPr>
                        <a:t>o</a:t>
                      </a:r>
                      <a:r>
                        <a:rPr sz="1000" b="1" spc="25" dirty="0">
                          <a:solidFill>
                            <a:srgbClr val="FFFFFF"/>
                          </a:solidFill>
                          <a:latin typeface="Arial"/>
                          <a:cs typeface="Arial"/>
                        </a:rPr>
                        <a:t>w</a:t>
                      </a:r>
                      <a:r>
                        <a:rPr sz="1000" b="1" spc="-5" dirty="0">
                          <a:solidFill>
                            <a:srgbClr val="FFFFFF"/>
                          </a:solidFill>
                          <a:latin typeface="Arial"/>
                          <a:cs typeface="Arial"/>
                        </a:rPr>
                        <a:t>e</a:t>
                      </a:r>
                      <a:r>
                        <a:rPr sz="1000" b="1" dirty="0">
                          <a:solidFill>
                            <a:srgbClr val="FFFFFF"/>
                          </a:solidFill>
                          <a:latin typeface="Arial"/>
                          <a:cs typeface="Arial"/>
                        </a:rPr>
                        <a:t>r</a:t>
                      </a:r>
                      <a:r>
                        <a:rPr sz="1000" b="1" spc="-10" dirty="0">
                          <a:solidFill>
                            <a:srgbClr val="FFFFFF"/>
                          </a:solidFill>
                          <a:latin typeface="Times New Roman"/>
                          <a:cs typeface="Times New Roman"/>
                        </a:rPr>
                        <a:t> </a:t>
                      </a:r>
                      <a:r>
                        <a:rPr sz="1000" b="1" spc="-5" dirty="0">
                          <a:solidFill>
                            <a:srgbClr val="FFFFFF"/>
                          </a:solidFill>
                          <a:latin typeface="Arial"/>
                          <a:cs typeface="Arial"/>
                        </a:rPr>
                        <a:t>Sa</a:t>
                      </a:r>
                      <a:r>
                        <a:rPr sz="1000" b="1" spc="-20" dirty="0">
                          <a:solidFill>
                            <a:srgbClr val="FFFFFF"/>
                          </a:solidFill>
                          <a:latin typeface="Arial"/>
                          <a:cs typeface="Arial"/>
                        </a:rPr>
                        <a:t>v</a:t>
                      </a:r>
                      <a:r>
                        <a:rPr sz="1000" b="1" dirty="0">
                          <a:solidFill>
                            <a:srgbClr val="FFFFFF"/>
                          </a:solidFill>
                          <a:latin typeface="Arial"/>
                          <a:cs typeface="Arial"/>
                        </a:rPr>
                        <a:t>e</a:t>
                      </a:r>
                      <a:endParaRPr sz="1000">
                        <a:latin typeface="Arial"/>
                        <a:cs typeface="Arial"/>
                      </a:endParaRPr>
                    </a:p>
                  </a:txBody>
                  <a:tcPr marL="0" marR="0" marT="0" marB="0">
                    <a:lnL w="15259">
                      <a:solidFill>
                        <a:srgbClr val="FFFFFF"/>
                      </a:solidFill>
                      <a:prstDash val="solid"/>
                    </a:lnL>
                    <a:lnR w="15259">
                      <a:solidFill>
                        <a:srgbClr val="FFFFFF"/>
                      </a:solidFill>
                      <a:prstDash val="solid"/>
                    </a:lnR>
                    <a:lnT w="13992">
                      <a:solidFill>
                        <a:srgbClr val="FFFFFF"/>
                      </a:solidFill>
                      <a:prstDash val="solid"/>
                    </a:lnT>
                    <a:lnB w="13992">
                      <a:solidFill>
                        <a:srgbClr val="FFFFFF"/>
                      </a:solidFill>
                      <a:prstDash val="solid"/>
                    </a:lnB>
                    <a:solidFill>
                      <a:srgbClr val="37A9DB"/>
                    </a:solidFill>
                  </a:tcPr>
                </a:tc>
                <a:tc>
                  <a:txBody>
                    <a:bodyPr/>
                    <a:lstStyle/>
                    <a:p>
                      <a:pPr marL="62230">
                        <a:lnSpc>
                          <a:spcPct val="100000"/>
                        </a:lnSpc>
                      </a:pPr>
                      <a:r>
                        <a:rPr sz="1000" spc="-10" dirty="0">
                          <a:solidFill>
                            <a:srgbClr val="231F20"/>
                          </a:solidFill>
                          <a:latin typeface="Arial"/>
                          <a:cs typeface="Arial"/>
                        </a:rPr>
                        <a:t>R</a:t>
                      </a:r>
                      <a:r>
                        <a:rPr sz="1000" spc="-5" dirty="0">
                          <a:solidFill>
                            <a:srgbClr val="231F20"/>
                          </a:solidFill>
                          <a:latin typeface="Arial"/>
                          <a:cs typeface="Arial"/>
                        </a:rPr>
                        <a:t>un</a:t>
                      </a:r>
                      <a:endParaRPr sz="1000">
                        <a:latin typeface="Arial"/>
                        <a:cs typeface="Arial"/>
                      </a:endParaRPr>
                    </a:p>
                  </a:txBody>
                  <a:tcPr marL="0" marR="0" marT="0" marB="0">
                    <a:lnL w="15259">
                      <a:solidFill>
                        <a:srgbClr val="FFFFFF"/>
                      </a:solidFill>
                      <a:prstDash val="solid"/>
                    </a:lnL>
                    <a:lnR w="15271">
                      <a:solidFill>
                        <a:srgbClr val="FFFFFF"/>
                      </a:solidFill>
                      <a:prstDash val="solid"/>
                    </a:lnR>
                    <a:lnT w="13992">
                      <a:solidFill>
                        <a:srgbClr val="FFFFFF"/>
                      </a:solidFill>
                      <a:prstDash val="solid"/>
                    </a:lnT>
                    <a:lnB w="13992">
                      <a:solidFill>
                        <a:srgbClr val="FFFFFF"/>
                      </a:solidFill>
                      <a:prstDash val="solid"/>
                    </a:lnB>
                    <a:solidFill>
                      <a:srgbClr val="CEE1F1"/>
                    </a:solidFill>
                  </a:tcPr>
                </a:tc>
                <a:tc>
                  <a:txBody>
                    <a:bodyPr/>
                    <a:lstStyle/>
                    <a:p>
                      <a:pPr marL="62865">
                        <a:lnSpc>
                          <a:spcPct val="100000"/>
                        </a:lnSpc>
                      </a:pPr>
                      <a:r>
                        <a:rPr sz="1000" spc="-5" dirty="0">
                          <a:solidFill>
                            <a:srgbClr val="231F20"/>
                          </a:solidFill>
                          <a:latin typeface="Arial"/>
                          <a:cs typeface="Arial"/>
                        </a:rPr>
                        <a:t>P</a:t>
                      </a:r>
                      <a:r>
                        <a:rPr sz="1000" dirty="0">
                          <a:solidFill>
                            <a:srgbClr val="231F20"/>
                          </a:solidFill>
                          <a:latin typeface="Arial"/>
                          <a:cs typeface="Arial"/>
                        </a:rPr>
                        <a:t>S</a:t>
                      </a:r>
                      <a:r>
                        <a:rPr sz="1000" spc="35" dirty="0">
                          <a:solidFill>
                            <a:srgbClr val="231F20"/>
                          </a:solidFill>
                          <a:latin typeface="Times New Roman"/>
                          <a:cs typeface="Times New Roman"/>
                        </a:rPr>
                        <a:t> </a:t>
                      </a:r>
                      <a:r>
                        <a:rPr sz="1000" spc="-5" dirty="0">
                          <a:solidFill>
                            <a:srgbClr val="231F20"/>
                          </a:solidFill>
                          <a:latin typeface="Arial"/>
                          <a:cs typeface="Arial"/>
                        </a:rPr>
                        <a:t>o</a:t>
                      </a:r>
                      <a:r>
                        <a:rPr sz="1000" dirty="0">
                          <a:solidFill>
                            <a:srgbClr val="231F20"/>
                          </a:solidFill>
                          <a:latin typeface="Arial"/>
                          <a:cs typeface="Arial"/>
                        </a:rPr>
                        <a:t>r</a:t>
                      </a:r>
                      <a:r>
                        <a:rPr sz="1000" spc="20" dirty="0">
                          <a:solidFill>
                            <a:srgbClr val="231F20"/>
                          </a:solidFill>
                          <a:latin typeface="Times New Roman"/>
                          <a:cs typeface="Times New Roman"/>
                        </a:rPr>
                        <a:t> </a:t>
                      </a:r>
                      <a:r>
                        <a:rPr sz="1000" dirty="0">
                          <a:solidFill>
                            <a:srgbClr val="231F20"/>
                          </a:solidFill>
                          <a:latin typeface="Arial"/>
                          <a:cs typeface="Arial"/>
                        </a:rPr>
                        <a:t>F</a:t>
                      </a:r>
                      <a:r>
                        <a:rPr sz="1000" spc="-5" dirty="0">
                          <a:solidFill>
                            <a:srgbClr val="231F20"/>
                          </a:solidFill>
                          <a:latin typeface="Arial"/>
                          <a:cs typeface="Arial"/>
                        </a:rPr>
                        <a:t>a</a:t>
                      </a:r>
                      <a:r>
                        <a:rPr sz="1000" dirty="0">
                          <a:solidFill>
                            <a:srgbClr val="231F20"/>
                          </a:solidFill>
                          <a:latin typeface="Arial"/>
                          <a:cs typeface="Arial"/>
                        </a:rPr>
                        <a:t>s</a:t>
                      </a:r>
                      <a:r>
                        <a:rPr sz="1000" spc="5" dirty="0">
                          <a:solidFill>
                            <a:srgbClr val="231F20"/>
                          </a:solidFill>
                          <a:latin typeface="Arial"/>
                          <a:cs typeface="Arial"/>
                        </a:rPr>
                        <a:t>t</a:t>
                      </a:r>
                      <a:r>
                        <a:rPr sz="1000" dirty="0">
                          <a:solidFill>
                            <a:srgbClr val="231F20"/>
                          </a:solidFill>
                          <a:latin typeface="Arial"/>
                          <a:cs typeface="Arial"/>
                        </a:rPr>
                        <a:t>-</a:t>
                      </a:r>
                      <a:r>
                        <a:rPr sz="1000" spc="-5" dirty="0">
                          <a:solidFill>
                            <a:srgbClr val="231F20"/>
                          </a:solidFill>
                          <a:latin typeface="Arial"/>
                          <a:cs typeface="Arial"/>
                        </a:rPr>
                        <a:t>P</a:t>
                      </a:r>
                      <a:r>
                        <a:rPr sz="1000" dirty="0">
                          <a:solidFill>
                            <a:srgbClr val="231F20"/>
                          </a:solidFill>
                          <a:latin typeface="Arial"/>
                          <a:cs typeface="Arial"/>
                        </a:rPr>
                        <a:t>S</a:t>
                      </a:r>
                      <a:endParaRPr sz="1000">
                        <a:latin typeface="Arial"/>
                        <a:cs typeface="Arial"/>
                      </a:endParaRPr>
                    </a:p>
                  </a:txBody>
                  <a:tcPr marL="0" marR="0" marT="0" marB="0">
                    <a:lnL w="15271">
                      <a:solidFill>
                        <a:srgbClr val="FFFFFF"/>
                      </a:solidFill>
                      <a:prstDash val="solid"/>
                    </a:lnL>
                    <a:lnR w="13992">
                      <a:solidFill>
                        <a:srgbClr val="FFFFFF"/>
                      </a:solidFill>
                      <a:prstDash val="solid"/>
                    </a:lnR>
                    <a:lnT w="13992">
                      <a:solidFill>
                        <a:srgbClr val="FFFFFF"/>
                      </a:solidFill>
                      <a:prstDash val="solid"/>
                    </a:lnT>
                    <a:lnB w="13992">
                      <a:solidFill>
                        <a:srgbClr val="FFFFFF"/>
                      </a:solidFill>
                      <a:prstDash val="solid"/>
                    </a:lnB>
                    <a:solidFill>
                      <a:srgbClr val="CEE1F1"/>
                    </a:solidFill>
                  </a:tcPr>
                </a:tc>
              </a:tr>
              <a:tr h="271374">
                <a:tc>
                  <a:txBody>
                    <a:bodyPr/>
                    <a:lstStyle/>
                    <a:p>
                      <a:pPr marL="62230">
                        <a:lnSpc>
                          <a:spcPct val="100000"/>
                        </a:lnSpc>
                      </a:pPr>
                      <a:r>
                        <a:rPr sz="1000" b="1" spc="-50" dirty="0">
                          <a:solidFill>
                            <a:srgbClr val="FFFFFF"/>
                          </a:solidFill>
                          <a:latin typeface="Arial"/>
                          <a:cs typeface="Arial"/>
                        </a:rPr>
                        <a:t>A</a:t>
                      </a:r>
                      <a:r>
                        <a:rPr sz="1000" b="1" spc="-5" dirty="0">
                          <a:solidFill>
                            <a:srgbClr val="FFFFFF"/>
                          </a:solidFill>
                          <a:latin typeface="Arial"/>
                          <a:cs typeface="Arial"/>
                        </a:rPr>
                        <a:t>ct</a:t>
                      </a:r>
                      <a:r>
                        <a:rPr sz="1000" b="1" spc="5" dirty="0">
                          <a:solidFill>
                            <a:srgbClr val="FFFFFF"/>
                          </a:solidFill>
                          <a:latin typeface="Arial"/>
                          <a:cs typeface="Arial"/>
                        </a:rPr>
                        <a:t>i</a:t>
                      </a:r>
                      <a:r>
                        <a:rPr sz="1000" b="1" spc="-20" dirty="0">
                          <a:solidFill>
                            <a:srgbClr val="FFFFFF"/>
                          </a:solidFill>
                          <a:latin typeface="Arial"/>
                          <a:cs typeface="Arial"/>
                        </a:rPr>
                        <a:t>v</a:t>
                      </a:r>
                      <a:r>
                        <a:rPr sz="1000" b="1" dirty="0">
                          <a:solidFill>
                            <a:srgbClr val="FFFFFF"/>
                          </a:solidFill>
                          <a:latin typeface="Arial"/>
                          <a:cs typeface="Arial"/>
                        </a:rPr>
                        <a:t>e</a:t>
                      </a:r>
                      <a:r>
                        <a:rPr sz="1000" b="1" spc="65" dirty="0">
                          <a:solidFill>
                            <a:srgbClr val="FFFFFF"/>
                          </a:solidFill>
                          <a:latin typeface="Times New Roman"/>
                          <a:cs typeface="Times New Roman"/>
                        </a:rPr>
                        <a:t> </a:t>
                      </a:r>
                      <a:r>
                        <a:rPr sz="1000" b="1" spc="-10" dirty="0">
                          <a:solidFill>
                            <a:srgbClr val="FFFFFF"/>
                          </a:solidFill>
                          <a:latin typeface="Arial"/>
                          <a:cs typeface="Arial"/>
                        </a:rPr>
                        <a:t>R</a:t>
                      </a:r>
                      <a:r>
                        <a:rPr sz="1000" b="1" dirty="0">
                          <a:solidFill>
                            <a:srgbClr val="FFFFFF"/>
                          </a:solidFill>
                          <a:latin typeface="Arial"/>
                          <a:cs typeface="Arial"/>
                        </a:rPr>
                        <a:t>x</a:t>
                      </a:r>
                      <a:endParaRPr sz="1000">
                        <a:latin typeface="Arial"/>
                        <a:cs typeface="Arial"/>
                      </a:endParaRPr>
                    </a:p>
                  </a:txBody>
                  <a:tcPr marL="0" marR="0" marT="0" marB="0">
                    <a:lnL w="15259">
                      <a:solidFill>
                        <a:srgbClr val="FFFFFF"/>
                      </a:solidFill>
                      <a:prstDash val="solid"/>
                    </a:lnL>
                    <a:lnR w="15259">
                      <a:solidFill>
                        <a:srgbClr val="FFFFFF"/>
                      </a:solidFill>
                      <a:prstDash val="solid"/>
                    </a:lnR>
                    <a:lnT w="13992">
                      <a:solidFill>
                        <a:srgbClr val="FFFFFF"/>
                      </a:solidFill>
                      <a:prstDash val="solid"/>
                    </a:lnT>
                    <a:lnB w="13992">
                      <a:solidFill>
                        <a:srgbClr val="FFFFFF"/>
                      </a:solidFill>
                      <a:prstDash val="solid"/>
                    </a:lnB>
                    <a:solidFill>
                      <a:srgbClr val="37A9DB"/>
                    </a:solidFill>
                  </a:tcPr>
                </a:tc>
                <a:tc>
                  <a:txBody>
                    <a:bodyPr/>
                    <a:lstStyle/>
                    <a:p>
                      <a:pPr marL="62230">
                        <a:lnSpc>
                          <a:spcPct val="100000"/>
                        </a:lnSpc>
                      </a:pPr>
                      <a:r>
                        <a:rPr sz="1000" spc="-10" dirty="0">
                          <a:solidFill>
                            <a:srgbClr val="231F20"/>
                          </a:solidFill>
                          <a:latin typeface="Arial"/>
                          <a:cs typeface="Arial"/>
                        </a:rPr>
                        <a:t>R</a:t>
                      </a:r>
                      <a:r>
                        <a:rPr sz="1000" spc="-5" dirty="0">
                          <a:solidFill>
                            <a:srgbClr val="231F20"/>
                          </a:solidFill>
                          <a:latin typeface="Arial"/>
                          <a:cs typeface="Arial"/>
                        </a:rPr>
                        <a:t>un</a:t>
                      </a:r>
                      <a:endParaRPr sz="1000">
                        <a:latin typeface="Arial"/>
                        <a:cs typeface="Arial"/>
                      </a:endParaRPr>
                    </a:p>
                  </a:txBody>
                  <a:tcPr marL="0" marR="0" marT="0" marB="0">
                    <a:lnL w="15259">
                      <a:solidFill>
                        <a:srgbClr val="FFFFFF"/>
                      </a:solidFill>
                      <a:prstDash val="solid"/>
                    </a:lnL>
                    <a:lnR w="15271">
                      <a:solidFill>
                        <a:srgbClr val="FFFFFF"/>
                      </a:solidFill>
                      <a:prstDash val="solid"/>
                    </a:lnR>
                    <a:lnT w="13992">
                      <a:solidFill>
                        <a:srgbClr val="FFFFFF"/>
                      </a:solidFill>
                      <a:prstDash val="solid"/>
                    </a:lnT>
                    <a:lnB w="13992">
                      <a:solidFill>
                        <a:srgbClr val="FFFFFF"/>
                      </a:solidFill>
                      <a:prstDash val="solid"/>
                    </a:lnB>
                    <a:solidFill>
                      <a:srgbClr val="E8EFF7"/>
                    </a:solidFill>
                  </a:tcPr>
                </a:tc>
                <a:tc>
                  <a:txBody>
                    <a:bodyPr/>
                    <a:lstStyle/>
                    <a:p>
                      <a:pPr marL="62865">
                        <a:lnSpc>
                          <a:spcPct val="100000"/>
                        </a:lnSpc>
                      </a:pPr>
                      <a:r>
                        <a:rPr sz="1000" spc="-10" dirty="0">
                          <a:solidFill>
                            <a:srgbClr val="231F20"/>
                          </a:solidFill>
                          <a:latin typeface="Arial"/>
                          <a:cs typeface="Arial"/>
                        </a:rPr>
                        <a:t>R</a:t>
                      </a:r>
                      <a:r>
                        <a:rPr sz="1000" dirty="0">
                          <a:solidFill>
                            <a:srgbClr val="231F20"/>
                          </a:solidFill>
                          <a:latin typeface="Arial"/>
                          <a:cs typeface="Arial"/>
                        </a:rPr>
                        <a:t>x</a:t>
                      </a:r>
                      <a:r>
                        <a:rPr sz="1000" spc="30" dirty="0">
                          <a:solidFill>
                            <a:srgbClr val="231F20"/>
                          </a:solidFill>
                          <a:latin typeface="Times New Roman"/>
                          <a:cs typeface="Times New Roman"/>
                        </a:rPr>
                        <a:t> </a:t>
                      </a:r>
                      <a:r>
                        <a:rPr sz="1000" spc="5" dirty="0">
                          <a:solidFill>
                            <a:srgbClr val="231F20"/>
                          </a:solidFill>
                          <a:latin typeface="Arial"/>
                          <a:cs typeface="Arial"/>
                        </a:rPr>
                        <a:t>I</a:t>
                      </a:r>
                      <a:r>
                        <a:rPr sz="1000" spc="-5" dirty="0">
                          <a:solidFill>
                            <a:srgbClr val="231F20"/>
                          </a:solidFill>
                          <a:latin typeface="Arial"/>
                          <a:cs typeface="Arial"/>
                        </a:rPr>
                        <a:t>d</a:t>
                      </a:r>
                      <a:r>
                        <a:rPr sz="1000" spc="-10" dirty="0">
                          <a:solidFill>
                            <a:srgbClr val="231F20"/>
                          </a:solidFill>
                          <a:latin typeface="Arial"/>
                          <a:cs typeface="Arial"/>
                        </a:rPr>
                        <a:t>l</a:t>
                      </a:r>
                      <a:r>
                        <a:rPr sz="1000" dirty="0">
                          <a:solidFill>
                            <a:srgbClr val="231F20"/>
                          </a:solidFill>
                          <a:latin typeface="Arial"/>
                          <a:cs typeface="Arial"/>
                        </a:rPr>
                        <a:t>e</a:t>
                      </a:r>
                      <a:r>
                        <a:rPr sz="1000" spc="25" dirty="0">
                          <a:solidFill>
                            <a:srgbClr val="231F20"/>
                          </a:solidFill>
                          <a:latin typeface="Times New Roman"/>
                          <a:cs typeface="Times New Roman"/>
                        </a:rPr>
                        <a:t> </a:t>
                      </a:r>
                      <a:r>
                        <a:rPr sz="1000" dirty="0">
                          <a:solidFill>
                            <a:srgbClr val="231F20"/>
                          </a:solidFill>
                          <a:latin typeface="Arial"/>
                          <a:cs typeface="Arial"/>
                        </a:rPr>
                        <a:t>/</a:t>
                      </a:r>
                      <a:r>
                        <a:rPr sz="1000" spc="20" dirty="0">
                          <a:solidFill>
                            <a:srgbClr val="231F20"/>
                          </a:solidFill>
                          <a:latin typeface="Times New Roman"/>
                          <a:cs typeface="Times New Roman"/>
                        </a:rPr>
                        <a:t> </a:t>
                      </a:r>
                      <a:r>
                        <a:rPr sz="1000" spc="-10" dirty="0">
                          <a:solidFill>
                            <a:srgbClr val="231F20"/>
                          </a:solidFill>
                          <a:latin typeface="Arial"/>
                          <a:cs typeface="Arial"/>
                        </a:rPr>
                        <a:t>R</a:t>
                      </a:r>
                      <a:r>
                        <a:rPr sz="1000" dirty="0">
                          <a:solidFill>
                            <a:srgbClr val="231F20"/>
                          </a:solidFill>
                          <a:latin typeface="Arial"/>
                          <a:cs typeface="Arial"/>
                        </a:rPr>
                        <a:t>x</a:t>
                      </a:r>
                      <a:r>
                        <a:rPr sz="1000" spc="40" dirty="0">
                          <a:solidFill>
                            <a:srgbClr val="231F20"/>
                          </a:solidFill>
                          <a:latin typeface="Times New Roman"/>
                          <a:cs typeface="Times New Roman"/>
                        </a:rPr>
                        <a:t> </a:t>
                      </a:r>
                      <a:r>
                        <a:rPr sz="1000" spc="-5" dirty="0">
                          <a:solidFill>
                            <a:srgbClr val="231F20"/>
                          </a:solidFill>
                          <a:latin typeface="Arial"/>
                          <a:cs typeface="Arial"/>
                        </a:rPr>
                        <a:t>A</a:t>
                      </a:r>
                      <a:r>
                        <a:rPr sz="1000" dirty="0">
                          <a:solidFill>
                            <a:srgbClr val="231F20"/>
                          </a:solidFill>
                          <a:latin typeface="Arial"/>
                          <a:cs typeface="Arial"/>
                        </a:rPr>
                        <a:t>c</a:t>
                      </a:r>
                      <a:r>
                        <a:rPr sz="1000" spc="5" dirty="0">
                          <a:solidFill>
                            <a:srgbClr val="231F20"/>
                          </a:solidFill>
                          <a:latin typeface="Arial"/>
                          <a:cs typeface="Arial"/>
                        </a:rPr>
                        <a:t>t</a:t>
                      </a:r>
                      <a:r>
                        <a:rPr sz="1000" spc="-10" dirty="0">
                          <a:solidFill>
                            <a:srgbClr val="231F20"/>
                          </a:solidFill>
                          <a:latin typeface="Arial"/>
                          <a:cs typeface="Arial"/>
                        </a:rPr>
                        <a:t>i</a:t>
                      </a:r>
                      <a:r>
                        <a:rPr sz="1000" spc="-15" dirty="0">
                          <a:solidFill>
                            <a:srgbClr val="231F20"/>
                          </a:solidFill>
                          <a:latin typeface="Arial"/>
                          <a:cs typeface="Arial"/>
                        </a:rPr>
                        <a:t>v</a:t>
                      </a:r>
                      <a:r>
                        <a:rPr sz="1000" dirty="0">
                          <a:solidFill>
                            <a:srgbClr val="231F20"/>
                          </a:solidFill>
                          <a:latin typeface="Arial"/>
                          <a:cs typeface="Arial"/>
                        </a:rPr>
                        <a:t>e</a:t>
                      </a:r>
                      <a:endParaRPr sz="1000">
                        <a:latin typeface="Arial"/>
                        <a:cs typeface="Arial"/>
                      </a:endParaRPr>
                    </a:p>
                  </a:txBody>
                  <a:tcPr marL="0" marR="0" marT="0" marB="0">
                    <a:lnL w="15271">
                      <a:solidFill>
                        <a:srgbClr val="FFFFFF"/>
                      </a:solidFill>
                      <a:prstDash val="solid"/>
                    </a:lnL>
                    <a:lnR w="13992">
                      <a:solidFill>
                        <a:srgbClr val="FFFFFF"/>
                      </a:solidFill>
                      <a:prstDash val="solid"/>
                    </a:lnR>
                    <a:lnT w="13992">
                      <a:solidFill>
                        <a:srgbClr val="FFFFFF"/>
                      </a:solidFill>
                      <a:prstDash val="solid"/>
                    </a:lnT>
                    <a:lnB w="13992">
                      <a:solidFill>
                        <a:srgbClr val="FFFFFF"/>
                      </a:solidFill>
                      <a:prstDash val="solid"/>
                    </a:lnB>
                    <a:solidFill>
                      <a:srgbClr val="E8EFF7"/>
                    </a:solidFill>
                  </a:tcPr>
                </a:tc>
              </a:tr>
              <a:tr h="271372">
                <a:tc>
                  <a:txBody>
                    <a:bodyPr/>
                    <a:lstStyle/>
                    <a:p>
                      <a:pPr marL="62230">
                        <a:lnSpc>
                          <a:spcPct val="100000"/>
                        </a:lnSpc>
                      </a:pPr>
                      <a:r>
                        <a:rPr sz="1000" b="1" spc="-50" dirty="0">
                          <a:solidFill>
                            <a:srgbClr val="FFFFFF"/>
                          </a:solidFill>
                          <a:latin typeface="Arial"/>
                          <a:cs typeface="Arial"/>
                        </a:rPr>
                        <a:t>A</a:t>
                      </a:r>
                      <a:r>
                        <a:rPr sz="1000" b="1" spc="-5" dirty="0">
                          <a:solidFill>
                            <a:srgbClr val="FFFFFF"/>
                          </a:solidFill>
                          <a:latin typeface="Arial"/>
                          <a:cs typeface="Arial"/>
                        </a:rPr>
                        <a:t>ct</a:t>
                      </a:r>
                      <a:r>
                        <a:rPr sz="1000" b="1" spc="5" dirty="0">
                          <a:solidFill>
                            <a:srgbClr val="FFFFFF"/>
                          </a:solidFill>
                          <a:latin typeface="Arial"/>
                          <a:cs typeface="Arial"/>
                        </a:rPr>
                        <a:t>i</a:t>
                      </a:r>
                      <a:r>
                        <a:rPr sz="1000" b="1" spc="-20" dirty="0">
                          <a:solidFill>
                            <a:srgbClr val="FFFFFF"/>
                          </a:solidFill>
                          <a:latin typeface="Arial"/>
                          <a:cs typeface="Arial"/>
                        </a:rPr>
                        <a:t>v</a:t>
                      </a:r>
                      <a:r>
                        <a:rPr sz="1000" b="1" dirty="0">
                          <a:solidFill>
                            <a:srgbClr val="FFFFFF"/>
                          </a:solidFill>
                          <a:latin typeface="Arial"/>
                          <a:cs typeface="Arial"/>
                        </a:rPr>
                        <a:t>e</a:t>
                      </a:r>
                      <a:r>
                        <a:rPr sz="1000" b="1" spc="65" dirty="0">
                          <a:solidFill>
                            <a:srgbClr val="FFFFFF"/>
                          </a:solidFill>
                          <a:latin typeface="Times New Roman"/>
                          <a:cs typeface="Times New Roman"/>
                        </a:rPr>
                        <a:t> </a:t>
                      </a:r>
                      <a:r>
                        <a:rPr sz="1000" b="1" spc="-20" dirty="0">
                          <a:solidFill>
                            <a:srgbClr val="FFFFFF"/>
                          </a:solidFill>
                          <a:latin typeface="Arial"/>
                          <a:cs typeface="Arial"/>
                        </a:rPr>
                        <a:t>T</a:t>
                      </a:r>
                      <a:r>
                        <a:rPr sz="1000" b="1" dirty="0">
                          <a:solidFill>
                            <a:srgbClr val="FFFFFF"/>
                          </a:solidFill>
                          <a:latin typeface="Arial"/>
                          <a:cs typeface="Arial"/>
                        </a:rPr>
                        <a:t>x</a:t>
                      </a:r>
                      <a:endParaRPr sz="1000">
                        <a:latin typeface="Arial"/>
                        <a:cs typeface="Arial"/>
                      </a:endParaRPr>
                    </a:p>
                  </a:txBody>
                  <a:tcPr marL="0" marR="0" marT="0" marB="0">
                    <a:lnL w="15259">
                      <a:solidFill>
                        <a:srgbClr val="FFFFFF"/>
                      </a:solidFill>
                      <a:prstDash val="solid"/>
                    </a:lnL>
                    <a:lnR w="15259">
                      <a:solidFill>
                        <a:srgbClr val="FFFFFF"/>
                      </a:solidFill>
                      <a:prstDash val="solid"/>
                    </a:lnR>
                    <a:lnT w="13992">
                      <a:solidFill>
                        <a:srgbClr val="FFFFFF"/>
                      </a:solidFill>
                      <a:prstDash val="solid"/>
                    </a:lnT>
                    <a:lnB w="13992">
                      <a:solidFill>
                        <a:srgbClr val="FFFFFF"/>
                      </a:solidFill>
                      <a:prstDash val="solid"/>
                    </a:lnB>
                    <a:solidFill>
                      <a:srgbClr val="37A9DB"/>
                    </a:solidFill>
                  </a:tcPr>
                </a:tc>
                <a:tc>
                  <a:txBody>
                    <a:bodyPr/>
                    <a:lstStyle/>
                    <a:p>
                      <a:pPr marL="62230">
                        <a:lnSpc>
                          <a:spcPct val="100000"/>
                        </a:lnSpc>
                      </a:pPr>
                      <a:r>
                        <a:rPr sz="1000" spc="-10" dirty="0">
                          <a:solidFill>
                            <a:srgbClr val="231F20"/>
                          </a:solidFill>
                          <a:latin typeface="Arial"/>
                          <a:cs typeface="Arial"/>
                        </a:rPr>
                        <a:t>R</a:t>
                      </a:r>
                      <a:r>
                        <a:rPr sz="1000" spc="-5" dirty="0">
                          <a:solidFill>
                            <a:srgbClr val="231F20"/>
                          </a:solidFill>
                          <a:latin typeface="Arial"/>
                          <a:cs typeface="Arial"/>
                        </a:rPr>
                        <a:t>un</a:t>
                      </a:r>
                      <a:endParaRPr sz="1000">
                        <a:latin typeface="Arial"/>
                        <a:cs typeface="Arial"/>
                      </a:endParaRPr>
                    </a:p>
                  </a:txBody>
                  <a:tcPr marL="0" marR="0" marT="0" marB="0">
                    <a:lnL w="15259">
                      <a:solidFill>
                        <a:srgbClr val="FFFFFF"/>
                      </a:solidFill>
                      <a:prstDash val="solid"/>
                    </a:lnL>
                    <a:lnR w="15271">
                      <a:solidFill>
                        <a:srgbClr val="FFFFFF"/>
                      </a:solidFill>
                      <a:prstDash val="solid"/>
                    </a:lnR>
                    <a:lnT w="13992">
                      <a:solidFill>
                        <a:srgbClr val="FFFFFF"/>
                      </a:solidFill>
                      <a:prstDash val="solid"/>
                    </a:lnT>
                    <a:lnB w="13992">
                      <a:solidFill>
                        <a:srgbClr val="FFFFFF"/>
                      </a:solidFill>
                      <a:prstDash val="solid"/>
                    </a:lnB>
                    <a:solidFill>
                      <a:srgbClr val="CEE1F1"/>
                    </a:solidFill>
                  </a:tcPr>
                </a:tc>
                <a:tc>
                  <a:txBody>
                    <a:bodyPr/>
                    <a:lstStyle/>
                    <a:p>
                      <a:pPr marL="62865">
                        <a:lnSpc>
                          <a:spcPct val="100000"/>
                        </a:lnSpc>
                      </a:pPr>
                      <a:r>
                        <a:rPr sz="1000" spc="10" dirty="0">
                          <a:solidFill>
                            <a:srgbClr val="231F20"/>
                          </a:solidFill>
                          <a:latin typeface="Arial"/>
                          <a:cs typeface="Arial"/>
                        </a:rPr>
                        <a:t>T</a:t>
                      </a:r>
                      <a:r>
                        <a:rPr sz="1000" dirty="0">
                          <a:solidFill>
                            <a:srgbClr val="231F20"/>
                          </a:solidFill>
                          <a:latin typeface="Arial"/>
                          <a:cs typeface="Arial"/>
                        </a:rPr>
                        <a:t>x</a:t>
                      </a:r>
                      <a:r>
                        <a:rPr sz="1000" spc="15" dirty="0">
                          <a:solidFill>
                            <a:srgbClr val="231F20"/>
                          </a:solidFill>
                          <a:latin typeface="Times New Roman"/>
                          <a:cs typeface="Times New Roman"/>
                        </a:rPr>
                        <a:t> </a:t>
                      </a:r>
                      <a:r>
                        <a:rPr sz="1000" spc="-5" dirty="0">
                          <a:solidFill>
                            <a:srgbClr val="231F20"/>
                          </a:solidFill>
                          <a:latin typeface="Arial"/>
                          <a:cs typeface="Arial"/>
                        </a:rPr>
                        <a:t>A</a:t>
                      </a:r>
                      <a:r>
                        <a:rPr sz="1000" dirty="0">
                          <a:solidFill>
                            <a:srgbClr val="231F20"/>
                          </a:solidFill>
                          <a:latin typeface="Arial"/>
                          <a:cs typeface="Arial"/>
                        </a:rPr>
                        <a:t>c</a:t>
                      </a:r>
                      <a:r>
                        <a:rPr sz="1000" spc="5" dirty="0">
                          <a:solidFill>
                            <a:srgbClr val="231F20"/>
                          </a:solidFill>
                          <a:latin typeface="Arial"/>
                          <a:cs typeface="Arial"/>
                        </a:rPr>
                        <a:t>t</a:t>
                      </a:r>
                      <a:r>
                        <a:rPr sz="1000" spc="-10" dirty="0">
                          <a:solidFill>
                            <a:srgbClr val="231F20"/>
                          </a:solidFill>
                          <a:latin typeface="Arial"/>
                          <a:cs typeface="Arial"/>
                        </a:rPr>
                        <a:t>i</a:t>
                      </a:r>
                      <a:r>
                        <a:rPr sz="1000" spc="-15" dirty="0">
                          <a:solidFill>
                            <a:srgbClr val="231F20"/>
                          </a:solidFill>
                          <a:latin typeface="Arial"/>
                          <a:cs typeface="Arial"/>
                        </a:rPr>
                        <a:t>v</a:t>
                      </a:r>
                      <a:r>
                        <a:rPr sz="1000" dirty="0">
                          <a:solidFill>
                            <a:srgbClr val="231F20"/>
                          </a:solidFill>
                          <a:latin typeface="Arial"/>
                          <a:cs typeface="Arial"/>
                        </a:rPr>
                        <a:t>e</a:t>
                      </a:r>
                      <a:endParaRPr sz="1000">
                        <a:latin typeface="Arial"/>
                        <a:cs typeface="Arial"/>
                      </a:endParaRPr>
                    </a:p>
                  </a:txBody>
                  <a:tcPr marL="0" marR="0" marT="0" marB="0">
                    <a:lnL w="15271">
                      <a:solidFill>
                        <a:srgbClr val="FFFFFF"/>
                      </a:solidFill>
                      <a:prstDash val="solid"/>
                    </a:lnL>
                    <a:lnR w="13992">
                      <a:solidFill>
                        <a:srgbClr val="FFFFFF"/>
                      </a:solidFill>
                      <a:prstDash val="solid"/>
                    </a:lnR>
                    <a:lnT w="13992">
                      <a:solidFill>
                        <a:srgbClr val="FFFFFF"/>
                      </a:solidFill>
                      <a:prstDash val="solid"/>
                    </a:lnT>
                    <a:lnB w="13992">
                      <a:solidFill>
                        <a:srgbClr val="FFFFFF"/>
                      </a:solidFill>
                      <a:prstDash val="solid"/>
                    </a:lnB>
                    <a:solidFill>
                      <a:srgbClr val="CEE1F1"/>
                    </a:solidFill>
                  </a:tcPr>
                </a:tc>
              </a:tr>
            </a:tbl>
          </a:graphicData>
        </a:graphic>
      </p:graphicFrame>
    </p:spTree>
    <p:extLst>
      <p:ext uri="{BB962C8B-B14F-4D97-AF65-F5344CB8AC3E}">
        <p14:creationId xmlns:p14="http://schemas.microsoft.com/office/powerpoint/2010/main" val="1935445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77809" y="6072132"/>
            <a:ext cx="499669" cy="46232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82417" y="623870"/>
            <a:ext cx="7345407" cy="431041"/>
          </a:xfrm>
          <a:prstGeom prst="rect">
            <a:avLst/>
          </a:prstGeom>
        </p:spPr>
        <p:txBody>
          <a:bodyPr vert="horz" wrap="square" lIns="0" tIns="33172" rIns="0" bIns="0" rtlCol="0">
            <a:spAutoFit/>
          </a:bodyPr>
          <a:lstStyle/>
          <a:p>
            <a:pPr marL="829143">
              <a:lnSpc>
                <a:spcPts val="3108"/>
              </a:lnSpc>
            </a:pPr>
            <a:r>
              <a:rPr sz="2608" spc="9" dirty="0"/>
              <a:t>L</a:t>
            </a:r>
            <a:r>
              <a:rPr sz="2608" spc="17" dirty="0"/>
              <a:t>a</a:t>
            </a:r>
            <a:r>
              <a:rPr sz="2608" spc="13" dirty="0"/>
              <a:t>b</a:t>
            </a:r>
            <a:r>
              <a:rPr sz="2608" spc="77" dirty="0">
                <a:latin typeface="Times New Roman"/>
                <a:cs typeface="Times New Roman"/>
              </a:rPr>
              <a:t> </a:t>
            </a:r>
            <a:r>
              <a:rPr sz="2608" spc="21" dirty="0"/>
              <a:t>1</a:t>
            </a:r>
            <a:r>
              <a:rPr sz="2608" spc="9" dirty="0"/>
              <a:t>4</a:t>
            </a:r>
            <a:r>
              <a:rPr sz="2608" spc="4" dirty="0"/>
              <a:t>:</a:t>
            </a:r>
            <a:r>
              <a:rPr sz="2608" spc="86" dirty="0">
                <a:latin typeface="Times New Roman"/>
                <a:cs typeface="Times New Roman"/>
              </a:rPr>
              <a:t> </a:t>
            </a:r>
            <a:r>
              <a:rPr sz="2608" spc="9" dirty="0"/>
              <a:t>L</a:t>
            </a:r>
            <a:r>
              <a:rPr sz="2608" spc="17" dirty="0"/>
              <a:t>ow</a:t>
            </a:r>
            <a:r>
              <a:rPr sz="2608" spc="86" dirty="0">
                <a:latin typeface="Times New Roman"/>
                <a:cs typeface="Times New Roman"/>
              </a:rPr>
              <a:t> </a:t>
            </a:r>
            <a:r>
              <a:rPr sz="2608" spc="9" dirty="0"/>
              <a:t>p</a:t>
            </a:r>
            <a:r>
              <a:rPr sz="2608" spc="17" dirty="0"/>
              <a:t>o</a:t>
            </a:r>
            <a:r>
              <a:rPr sz="2608" spc="9" dirty="0"/>
              <a:t>wer</a:t>
            </a:r>
            <a:r>
              <a:rPr sz="2608" spc="120" dirty="0">
                <a:latin typeface="Times New Roman"/>
                <a:cs typeface="Times New Roman"/>
              </a:rPr>
              <a:t> </a:t>
            </a:r>
            <a:r>
              <a:rPr sz="2608" spc="17" dirty="0"/>
              <a:t>mod</a:t>
            </a:r>
            <a:r>
              <a:rPr sz="2608" spc="9" dirty="0"/>
              <a:t>e</a:t>
            </a:r>
            <a:r>
              <a:rPr sz="2608" spc="13" dirty="0"/>
              <a:t>s</a:t>
            </a:r>
            <a:r>
              <a:rPr sz="2608" spc="94" dirty="0">
                <a:latin typeface="Times New Roman"/>
                <a:cs typeface="Times New Roman"/>
              </a:rPr>
              <a:t> </a:t>
            </a:r>
            <a:r>
              <a:rPr sz="2608" spc="13" dirty="0"/>
              <a:t>–</a:t>
            </a:r>
            <a:r>
              <a:rPr sz="2608" spc="86" dirty="0">
                <a:latin typeface="Times New Roman"/>
                <a:cs typeface="Times New Roman"/>
              </a:rPr>
              <a:t> </a:t>
            </a:r>
            <a:r>
              <a:rPr sz="2608" spc="13" dirty="0"/>
              <a:t>Sta</a:t>
            </a:r>
            <a:r>
              <a:rPr sz="2608" spc="17" dirty="0"/>
              <a:t>n</a:t>
            </a:r>
            <a:r>
              <a:rPr sz="2608" spc="9" dirty="0"/>
              <a:t>d</a:t>
            </a:r>
            <a:r>
              <a:rPr sz="2608" spc="17" dirty="0"/>
              <a:t>b</a:t>
            </a:r>
            <a:r>
              <a:rPr sz="2608" spc="13" dirty="0"/>
              <a:t>y</a:t>
            </a:r>
            <a:r>
              <a:rPr sz="2608" spc="94" dirty="0">
                <a:latin typeface="Times New Roman"/>
                <a:cs typeface="Times New Roman"/>
              </a:rPr>
              <a:t> </a:t>
            </a:r>
            <a:r>
              <a:rPr sz="2608" spc="17" dirty="0"/>
              <a:t>Mod</a:t>
            </a:r>
            <a:r>
              <a:rPr sz="2608" spc="13" dirty="0"/>
              <a:t>e</a:t>
            </a:r>
            <a:endParaRPr sz="2608" dirty="0">
              <a:latin typeface="Times New Roman"/>
              <a:cs typeface="Times New Roman"/>
            </a:endParaRPr>
          </a:p>
        </p:txBody>
      </p:sp>
      <p:sp>
        <p:nvSpPr>
          <p:cNvPr id="4" name="object 4"/>
          <p:cNvSpPr txBox="1"/>
          <p:nvPr/>
        </p:nvSpPr>
        <p:spPr>
          <a:xfrm>
            <a:off x="771358" y="1273891"/>
            <a:ext cx="7356467" cy="917174"/>
          </a:xfrm>
          <a:prstGeom prst="rect">
            <a:avLst/>
          </a:prstGeom>
        </p:spPr>
        <p:txBody>
          <a:bodyPr vert="horz" wrap="square" lIns="0" tIns="0" rIns="0" bIns="0" rtlCol="0">
            <a:spAutoFit/>
          </a:bodyPr>
          <a:lstStyle/>
          <a:p>
            <a:pPr marL="178643" marR="4344" indent="-167783">
              <a:lnSpc>
                <a:spcPct val="100600"/>
              </a:lnSpc>
              <a:buClr>
                <a:srgbClr val="37A9DB"/>
              </a:buClr>
              <a:buFont typeface="Arial"/>
              <a:buChar char="•"/>
              <a:tabLst>
                <a:tab pos="179186" algn="l"/>
              </a:tabLst>
            </a:pPr>
            <a:r>
              <a:rPr sz="1967" spc="-4" dirty="0">
                <a:solidFill>
                  <a:srgbClr val="192450"/>
                </a:solidFill>
                <a:latin typeface="Arial"/>
                <a:cs typeface="Arial"/>
              </a:rPr>
              <a:t>D</a:t>
            </a:r>
            <a:r>
              <a:rPr sz="1967" spc="-9" dirty="0">
                <a:solidFill>
                  <a:srgbClr val="192450"/>
                </a:solidFill>
                <a:latin typeface="Arial"/>
                <a:cs typeface="Arial"/>
              </a:rPr>
              <a:t>u</a:t>
            </a:r>
            <a:r>
              <a:rPr sz="1967" dirty="0">
                <a:solidFill>
                  <a:srgbClr val="192450"/>
                </a:solidFill>
                <a:latin typeface="Arial"/>
                <a:cs typeface="Arial"/>
              </a:rPr>
              <a:t>ring</a:t>
            </a:r>
            <a:r>
              <a:rPr sz="1967" spc="38" dirty="0">
                <a:solidFill>
                  <a:srgbClr val="192450"/>
                </a:solidFill>
                <a:latin typeface="Times New Roman"/>
                <a:cs typeface="Times New Roman"/>
              </a:rPr>
              <a:t> </a:t>
            </a:r>
            <a:r>
              <a:rPr sz="1967" dirty="0">
                <a:solidFill>
                  <a:srgbClr val="192450"/>
                </a:solidFill>
                <a:latin typeface="Arial"/>
                <a:cs typeface="Arial"/>
              </a:rPr>
              <a:t>the</a:t>
            </a:r>
            <a:r>
              <a:rPr sz="1967" spc="56" dirty="0">
                <a:solidFill>
                  <a:srgbClr val="192450"/>
                </a:solidFill>
                <a:latin typeface="Times New Roman"/>
                <a:cs typeface="Times New Roman"/>
              </a:rPr>
              <a:t> </a:t>
            </a:r>
            <a:r>
              <a:rPr sz="1967" dirty="0">
                <a:solidFill>
                  <a:srgbClr val="192450"/>
                </a:solidFill>
                <a:latin typeface="Arial"/>
                <a:cs typeface="Arial"/>
              </a:rPr>
              <a:t>S</a:t>
            </a:r>
            <a:r>
              <a:rPr sz="1967" spc="4" dirty="0">
                <a:solidFill>
                  <a:srgbClr val="192450"/>
                </a:solidFill>
                <a:latin typeface="Arial"/>
                <a:cs typeface="Arial"/>
              </a:rPr>
              <a:t>t</a:t>
            </a:r>
            <a:r>
              <a:rPr sz="1967" spc="-4" dirty="0">
                <a:solidFill>
                  <a:srgbClr val="192450"/>
                </a:solidFill>
                <a:latin typeface="Arial"/>
                <a:cs typeface="Arial"/>
              </a:rPr>
              <a:t>a</a:t>
            </a:r>
            <a:r>
              <a:rPr sz="1967" spc="-9" dirty="0">
                <a:solidFill>
                  <a:srgbClr val="192450"/>
                </a:solidFill>
                <a:latin typeface="Arial"/>
                <a:cs typeface="Arial"/>
              </a:rPr>
              <a:t>n</a:t>
            </a:r>
            <a:r>
              <a:rPr sz="1967" spc="-4" dirty="0">
                <a:solidFill>
                  <a:srgbClr val="192450"/>
                </a:solidFill>
                <a:latin typeface="Arial"/>
                <a:cs typeface="Arial"/>
              </a:rPr>
              <a:t>d</a:t>
            </a:r>
            <a:r>
              <a:rPr sz="1967" spc="-9" dirty="0">
                <a:solidFill>
                  <a:srgbClr val="192450"/>
                </a:solidFill>
                <a:latin typeface="Arial"/>
                <a:cs typeface="Arial"/>
              </a:rPr>
              <a:t>b</a:t>
            </a:r>
            <a:r>
              <a:rPr sz="1967" dirty="0">
                <a:solidFill>
                  <a:srgbClr val="192450"/>
                </a:solidFill>
                <a:latin typeface="Arial"/>
                <a:cs typeface="Arial"/>
              </a:rPr>
              <a:t>y</a:t>
            </a:r>
            <a:r>
              <a:rPr sz="1967" spc="56" dirty="0">
                <a:solidFill>
                  <a:srgbClr val="192450"/>
                </a:solidFill>
                <a:latin typeface="Times New Roman"/>
                <a:cs typeface="Times New Roman"/>
              </a:rPr>
              <a:t> </a:t>
            </a:r>
            <a:r>
              <a:rPr sz="1967" dirty="0">
                <a:solidFill>
                  <a:srgbClr val="192450"/>
                </a:solidFill>
                <a:latin typeface="Arial"/>
                <a:cs typeface="Arial"/>
              </a:rPr>
              <a:t>Mo</a:t>
            </a:r>
            <a:r>
              <a:rPr sz="1967" spc="-9" dirty="0">
                <a:solidFill>
                  <a:srgbClr val="192450"/>
                </a:solidFill>
                <a:latin typeface="Arial"/>
                <a:cs typeface="Arial"/>
              </a:rPr>
              <a:t>d</a:t>
            </a:r>
            <a:r>
              <a:rPr sz="1967" spc="-4" dirty="0">
                <a:solidFill>
                  <a:srgbClr val="192450"/>
                </a:solidFill>
                <a:latin typeface="Arial"/>
                <a:cs typeface="Arial"/>
              </a:rPr>
              <a:t>e</a:t>
            </a:r>
            <a:r>
              <a:rPr sz="1967" dirty="0">
                <a:solidFill>
                  <a:srgbClr val="192450"/>
                </a:solidFill>
                <a:latin typeface="Arial"/>
                <a:cs typeface="Arial"/>
              </a:rPr>
              <a:t>,</a:t>
            </a:r>
            <a:r>
              <a:rPr sz="1967" spc="51" dirty="0">
                <a:solidFill>
                  <a:srgbClr val="192450"/>
                </a:solidFill>
                <a:latin typeface="Times New Roman"/>
                <a:cs typeface="Times New Roman"/>
              </a:rPr>
              <a:t> </a:t>
            </a:r>
            <a:r>
              <a:rPr sz="1967" spc="-4" dirty="0">
                <a:solidFill>
                  <a:srgbClr val="192450"/>
                </a:solidFill>
                <a:latin typeface="Arial"/>
                <a:cs typeface="Arial"/>
              </a:rPr>
              <a:t>b</a:t>
            </a:r>
            <a:r>
              <a:rPr sz="1967" spc="-9" dirty="0">
                <a:solidFill>
                  <a:srgbClr val="192450"/>
                </a:solidFill>
                <a:latin typeface="Arial"/>
                <a:cs typeface="Arial"/>
              </a:rPr>
              <a:t>o</a:t>
            </a:r>
            <a:r>
              <a:rPr sz="1967" dirty="0">
                <a:solidFill>
                  <a:srgbClr val="192450"/>
                </a:solidFill>
                <a:latin typeface="Arial"/>
                <a:cs typeface="Arial"/>
              </a:rPr>
              <a:t>th</a:t>
            </a:r>
            <a:r>
              <a:rPr sz="1967" spc="56" dirty="0">
                <a:solidFill>
                  <a:srgbClr val="192450"/>
                </a:solidFill>
                <a:latin typeface="Times New Roman"/>
                <a:cs typeface="Times New Roman"/>
              </a:rPr>
              <a:t> </a:t>
            </a:r>
            <a:r>
              <a:rPr sz="1967" spc="4" dirty="0">
                <a:solidFill>
                  <a:srgbClr val="192450"/>
                </a:solidFill>
                <a:latin typeface="Arial"/>
                <a:cs typeface="Arial"/>
              </a:rPr>
              <a:t>t</a:t>
            </a:r>
            <a:r>
              <a:rPr sz="1967" spc="-4" dirty="0">
                <a:solidFill>
                  <a:srgbClr val="192450"/>
                </a:solidFill>
                <a:latin typeface="Arial"/>
                <a:cs typeface="Arial"/>
              </a:rPr>
              <a:t>h</a:t>
            </a:r>
            <a:r>
              <a:rPr sz="1967" dirty="0">
                <a:solidFill>
                  <a:srgbClr val="192450"/>
                </a:solidFill>
                <a:latin typeface="Arial"/>
                <a:cs typeface="Arial"/>
              </a:rPr>
              <a:t>e</a:t>
            </a:r>
            <a:r>
              <a:rPr sz="1967" spc="43" dirty="0">
                <a:solidFill>
                  <a:srgbClr val="192450"/>
                </a:solidFill>
                <a:latin typeface="Times New Roman"/>
                <a:cs typeface="Times New Roman"/>
              </a:rPr>
              <a:t> </a:t>
            </a:r>
            <a:r>
              <a:rPr sz="1967" dirty="0">
                <a:solidFill>
                  <a:srgbClr val="192450"/>
                </a:solidFill>
                <a:latin typeface="Arial"/>
                <a:cs typeface="Arial"/>
              </a:rPr>
              <a:t>ST</a:t>
            </a:r>
            <a:r>
              <a:rPr sz="1967" spc="4" dirty="0">
                <a:solidFill>
                  <a:srgbClr val="192450"/>
                </a:solidFill>
                <a:latin typeface="Arial"/>
                <a:cs typeface="Arial"/>
              </a:rPr>
              <a:t>M</a:t>
            </a:r>
            <a:r>
              <a:rPr sz="1967" spc="-4" dirty="0">
                <a:solidFill>
                  <a:srgbClr val="192450"/>
                </a:solidFill>
                <a:latin typeface="Arial"/>
                <a:cs typeface="Arial"/>
              </a:rPr>
              <a:t>3</a:t>
            </a:r>
            <a:r>
              <a:rPr sz="1967" dirty="0">
                <a:solidFill>
                  <a:srgbClr val="192450"/>
                </a:solidFill>
                <a:latin typeface="Arial"/>
                <a:cs typeface="Arial"/>
              </a:rPr>
              <a:t>2</a:t>
            </a:r>
            <a:r>
              <a:rPr sz="1967" spc="51" dirty="0">
                <a:solidFill>
                  <a:srgbClr val="192450"/>
                </a:solidFill>
                <a:latin typeface="Times New Roman"/>
                <a:cs typeface="Times New Roman"/>
              </a:rPr>
              <a:t> </a:t>
            </a:r>
            <a:r>
              <a:rPr sz="1967" spc="-4" dirty="0">
                <a:solidFill>
                  <a:srgbClr val="192450"/>
                </a:solidFill>
                <a:latin typeface="Arial"/>
                <a:cs typeface="Arial"/>
              </a:rPr>
              <a:t>an</a:t>
            </a:r>
            <a:r>
              <a:rPr sz="1967" dirty="0">
                <a:solidFill>
                  <a:srgbClr val="192450"/>
                </a:solidFill>
                <a:latin typeface="Arial"/>
                <a:cs typeface="Arial"/>
              </a:rPr>
              <a:t>d</a:t>
            </a:r>
            <a:r>
              <a:rPr sz="1967" spc="43" dirty="0">
                <a:solidFill>
                  <a:srgbClr val="192450"/>
                </a:solidFill>
                <a:latin typeface="Times New Roman"/>
                <a:cs typeface="Times New Roman"/>
              </a:rPr>
              <a:t> </a:t>
            </a:r>
            <a:r>
              <a:rPr sz="1967" dirty="0">
                <a:solidFill>
                  <a:srgbClr val="192450"/>
                </a:solidFill>
                <a:latin typeface="Arial"/>
                <a:cs typeface="Arial"/>
              </a:rPr>
              <a:t>the</a:t>
            </a:r>
            <a:r>
              <a:rPr sz="1967" spc="56" dirty="0">
                <a:solidFill>
                  <a:srgbClr val="192450"/>
                </a:solidFill>
                <a:latin typeface="Times New Roman"/>
                <a:cs typeface="Times New Roman"/>
              </a:rPr>
              <a:t> </a:t>
            </a:r>
            <a:r>
              <a:rPr sz="1967" spc="-4" dirty="0">
                <a:solidFill>
                  <a:srgbClr val="192450"/>
                </a:solidFill>
                <a:latin typeface="Arial"/>
                <a:cs typeface="Arial"/>
              </a:rPr>
              <a:t>R</a:t>
            </a:r>
            <a:r>
              <a:rPr sz="1967" spc="-9" dirty="0">
                <a:solidFill>
                  <a:srgbClr val="192450"/>
                </a:solidFill>
                <a:latin typeface="Arial"/>
                <a:cs typeface="Arial"/>
              </a:rPr>
              <a:t>a</a:t>
            </a:r>
            <a:r>
              <a:rPr sz="1967" spc="-4" dirty="0">
                <a:solidFill>
                  <a:srgbClr val="192450"/>
                </a:solidFill>
                <a:latin typeface="Arial"/>
                <a:cs typeface="Arial"/>
              </a:rPr>
              <a:t>di</a:t>
            </a:r>
            <a:r>
              <a:rPr sz="1967" dirty="0">
                <a:solidFill>
                  <a:srgbClr val="192450"/>
                </a:solidFill>
                <a:latin typeface="Arial"/>
                <a:cs typeface="Arial"/>
              </a:rPr>
              <a:t>o</a:t>
            </a:r>
            <a:r>
              <a:rPr sz="1967" spc="43" dirty="0">
                <a:solidFill>
                  <a:srgbClr val="192450"/>
                </a:solidFill>
                <a:latin typeface="Times New Roman"/>
                <a:cs typeface="Times New Roman"/>
              </a:rPr>
              <a:t> </a:t>
            </a:r>
            <a:r>
              <a:rPr sz="1967" spc="-4" dirty="0">
                <a:solidFill>
                  <a:srgbClr val="192450"/>
                </a:solidFill>
                <a:latin typeface="Arial"/>
                <a:cs typeface="Arial"/>
              </a:rPr>
              <a:t>wil</a:t>
            </a:r>
            <a:r>
              <a:rPr sz="1967" dirty="0">
                <a:solidFill>
                  <a:srgbClr val="192450"/>
                </a:solidFill>
                <a:latin typeface="Arial"/>
                <a:cs typeface="Arial"/>
              </a:rPr>
              <a:t>l</a:t>
            </a:r>
            <a:r>
              <a:rPr sz="1967" spc="51" dirty="0">
                <a:solidFill>
                  <a:srgbClr val="192450"/>
                </a:solidFill>
                <a:latin typeface="Times New Roman"/>
                <a:cs typeface="Times New Roman"/>
              </a:rPr>
              <a:t> </a:t>
            </a:r>
            <a:r>
              <a:rPr sz="1967" spc="-4" dirty="0">
                <a:solidFill>
                  <a:srgbClr val="192450"/>
                </a:solidFill>
                <a:latin typeface="Arial"/>
                <a:cs typeface="Arial"/>
              </a:rPr>
              <a:t>be</a:t>
            </a:r>
            <a:r>
              <a:rPr sz="1967" spc="-4" dirty="0">
                <a:solidFill>
                  <a:srgbClr val="192450"/>
                </a:solidFill>
                <a:latin typeface="Times New Roman"/>
                <a:cs typeface="Times New Roman"/>
              </a:rPr>
              <a:t> </a:t>
            </a:r>
            <a:r>
              <a:rPr sz="1967" spc="-4" dirty="0">
                <a:solidFill>
                  <a:srgbClr val="192450"/>
                </a:solidFill>
                <a:latin typeface="Arial"/>
                <a:cs typeface="Arial"/>
              </a:rPr>
              <a:t>p</a:t>
            </a:r>
            <a:r>
              <a:rPr sz="1967" spc="-9" dirty="0">
                <a:solidFill>
                  <a:srgbClr val="192450"/>
                </a:solidFill>
                <a:latin typeface="Arial"/>
                <a:cs typeface="Arial"/>
              </a:rPr>
              <a:t>u</a:t>
            </a:r>
            <a:r>
              <a:rPr sz="1967" dirty="0">
                <a:solidFill>
                  <a:srgbClr val="192450"/>
                </a:solidFill>
                <a:latin typeface="Arial"/>
                <a:cs typeface="Arial"/>
              </a:rPr>
              <a:t>t</a:t>
            </a:r>
            <a:r>
              <a:rPr sz="1967" spc="64" dirty="0">
                <a:solidFill>
                  <a:srgbClr val="192450"/>
                </a:solidFill>
                <a:latin typeface="Times New Roman"/>
                <a:cs typeface="Times New Roman"/>
              </a:rPr>
              <a:t> </a:t>
            </a:r>
            <a:r>
              <a:rPr sz="1967" spc="-4" dirty="0">
                <a:solidFill>
                  <a:srgbClr val="192450"/>
                </a:solidFill>
                <a:latin typeface="Arial"/>
                <a:cs typeface="Arial"/>
              </a:rPr>
              <a:t>i</a:t>
            </a:r>
            <a:r>
              <a:rPr sz="1967" dirty="0">
                <a:solidFill>
                  <a:srgbClr val="192450"/>
                </a:solidFill>
                <a:latin typeface="Arial"/>
                <a:cs typeface="Arial"/>
              </a:rPr>
              <a:t>n</a:t>
            </a:r>
            <a:r>
              <a:rPr sz="1967" spc="47" dirty="0">
                <a:solidFill>
                  <a:srgbClr val="192450"/>
                </a:solidFill>
                <a:latin typeface="Times New Roman"/>
                <a:cs typeface="Times New Roman"/>
              </a:rPr>
              <a:t> </a:t>
            </a:r>
            <a:r>
              <a:rPr sz="1967" dirty="0">
                <a:solidFill>
                  <a:srgbClr val="192450"/>
                </a:solidFill>
                <a:latin typeface="Arial"/>
                <a:cs typeface="Arial"/>
              </a:rPr>
              <a:t>s</a:t>
            </a:r>
            <a:r>
              <a:rPr sz="1967" spc="4" dirty="0">
                <a:solidFill>
                  <a:srgbClr val="192450"/>
                </a:solidFill>
                <a:latin typeface="Arial"/>
                <a:cs typeface="Arial"/>
              </a:rPr>
              <a:t>t</a:t>
            </a:r>
            <a:r>
              <a:rPr sz="1967" spc="-4" dirty="0">
                <a:solidFill>
                  <a:srgbClr val="192450"/>
                </a:solidFill>
                <a:latin typeface="Arial"/>
                <a:cs typeface="Arial"/>
              </a:rPr>
              <a:t>a</a:t>
            </a:r>
            <a:r>
              <a:rPr sz="1967" spc="-9" dirty="0">
                <a:solidFill>
                  <a:srgbClr val="192450"/>
                </a:solidFill>
                <a:latin typeface="Arial"/>
                <a:cs typeface="Arial"/>
              </a:rPr>
              <a:t>n</a:t>
            </a:r>
            <a:r>
              <a:rPr sz="1967" spc="-4" dirty="0">
                <a:solidFill>
                  <a:srgbClr val="192450"/>
                </a:solidFill>
                <a:latin typeface="Arial"/>
                <a:cs typeface="Arial"/>
              </a:rPr>
              <a:t>d</a:t>
            </a:r>
            <a:r>
              <a:rPr sz="1967" spc="-9" dirty="0">
                <a:solidFill>
                  <a:srgbClr val="192450"/>
                </a:solidFill>
                <a:latin typeface="Arial"/>
                <a:cs typeface="Arial"/>
              </a:rPr>
              <a:t>b</a:t>
            </a:r>
            <a:r>
              <a:rPr sz="1967" dirty="0">
                <a:solidFill>
                  <a:srgbClr val="192450"/>
                </a:solidFill>
                <a:latin typeface="Arial"/>
                <a:cs typeface="Arial"/>
              </a:rPr>
              <a:t>y</a:t>
            </a:r>
            <a:r>
              <a:rPr sz="1967" spc="43" dirty="0">
                <a:solidFill>
                  <a:srgbClr val="192450"/>
                </a:solidFill>
                <a:latin typeface="Times New Roman"/>
                <a:cs typeface="Times New Roman"/>
              </a:rPr>
              <a:t> </a:t>
            </a:r>
            <a:r>
              <a:rPr sz="1967" dirty="0">
                <a:solidFill>
                  <a:srgbClr val="192450"/>
                </a:solidFill>
                <a:latin typeface="Arial"/>
                <a:cs typeface="Arial"/>
              </a:rPr>
              <a:t>mod</a:t>
            </a:r>
            <a:r>
              <a:rPr sz="1967" spc="-13" dirty="0">
                <a:solidFill>
                  <a:srgbClr val="192450"/>
                </a:solidFill>
                <a:latin typeface="Arial"/>
                <a:cs typeface="Arial"/>
              </a:rPr>
              <a:t>e</a:t>
            </a:r>
            <a:r>
              <a:rPr sz="1967" dirty="0">
                <a:solidFill>
                  <a:srgbClr val="192450"/>
                </a:solidFill>
                <a:latin typeface="Arial"/>
                <a:cs typeface="Arial"/>
              </a:rPr>
              <a:t>.</a:t>
            </a:r>
            <a:r>
              <a:rPr sz="1967" spc="30" dirty="0">
                <a:solidFill>
                  <a:srgbClr val="192450"/>
                </a:solidFill>
                <a:latin typeface="Times New Roman"/>
                <a:cs typeface="Times New Roman"/>
              </a:rPr>
              <a:t> </a:t>
            </a:r>
            <a:r>
              <a:rPr sz="1967" dirty="0">
                <a:solidFill>
                  <a:srgbClr val="192450"/>
                </a:solidFill>
                <a:latin typeface="Arial"/>
                <a:cs typeface="Arial"/>
              </a:rPr>
              <a:t>The</a:t>
            </a:r>
            <a:r>
              <a:rPr sz="1967" spc="51" dirty="0">
                <a:solidFill>
                  <a:srgbClr val="192450"/>
                </a:solidFill>
                <a:latin typeface="Times New Roman"/>
                <a:cs typeface="Times New Roman"/>
              </a:rPr>
              <a:t> </a:t>
            </a:r>
            <a:r>
              <a:rPr sz="1967" spc="4" dirty="0">
                <a:solidFill>
                  <a:srgbClr val="192450"/>
                </a:solidFill>
                <a:latin typeface="Arial"/>
                <a:cs typeface="Arial"/>
              </a:rPr>
              <a:t>s</a:t>
            </a:r>
            <a:r>
              <a:rPr sz="1967" dirty="0">
                <a:solidFill>
                  <a:srgbClr val="192450"/>
                </a:solidFill>
                <a:latin typeface="Arial"/>
                <a:cs typeface="Arial"/>
              </a:rPr>
              <a:t>tan</a:t>
            </a:r>
            <a:r>
              <a:rPr sz="1967" spc="-9" dirty="0">
                <a:solidFill>
                  <a:srgbClr val="192450"/>
                </a:solidFill>
                <a:latin typeface="Arial"/>
                <a:cs typeface="Arial"/>
              </a:rPr>
              <a:t>d</a:t>
            </a:r>
            <a:r>
              <a:rPr sz="1967" spc="-4" dirty="0">
                <a:solidFill>
                  <a:srgbClr val="192450"/>
                </a:solidFill>
                <a:latin typeface="Arial"/>
                <a:cs typeface="Arial"/>
              </a:rPr>
              <a:t>b</a:t>
            </a:r>
            <a:r>
              <a:rPr sz="1967" dirty="0">
                <a:solidFill>
                  <a:srgbClr val="192450"/>
                </a:solidFill>
                <a:latin typeface="Arial"/>
                <a:cs typeface="Arial"/>
              </a:rPr>
              <a:t>y</a:t>
            </a:r>
            <a:r>
              <a:rPr sz="1967" spc="38" dirty="0">
                <a:solidFill>
                  <a:srgbClr val="192450"/>
                </a:solidFill>
                <a:latin typeface="Times New Roman"/>
                <a:cs typeface="Times New Roman"/>
              </a:rPr>
              <a:t> </a:t>
            </a:r>
            <a:r>
              <a:rPr sz="1967" dirty="0">
                <a:solidFill>
                  <a:srgbClr val="192450"/>
                </a:solidFill>
                <a:latin typeface="Arial"/>
                <a:cs typeface="Arial"/>
              </a:rPr>
              <a:t>mode</a:t>
            </a:r>
            <a:r>
              <a:rPr sz="1967" spc="47" dirty="0">
                <a:solidFill>
                  <a:srgbClr val="192450"/>
                </a:solidFill>
                <a:latin typeface="Times New Roman"/>
                <a:cs typeface="Times New Roman"/>
              </a:rPr>
              <a:t> </a:t>
            </a:r>
            <a:r>
              <a:rPr sz="1967" spc="-4" dirty="0">
                <a:solidFill>
                  <a:srgbClr val="192450"/>
                </a:solidFill>
                <a:latin typeface="Arial"/>
                <a:cs typeface="Arial"/>
              </a:rPr>
              <a:t>allow</a:t>
            </a:r>
            <a:r>
              <a:rPr sz="1967" dirty="0">
                <a:solidFill>
                  <a:srgbClr val="192450"/>
                </a:solidFill>
                <a:latin typeface="Arial"/>
                <a:cs typeface="Arial"/>
              </a:rPr>
              <a:t>s</a:t>
            </a:r>
            <a:r>
              <a:rPr sz="1967" spc="43" dirty="0">
                <a:solidFill>
                  <a:srgbClr val="192450"/>
                </a:solidFill>
                <a:latin typeface="Times New Roman"/>
                <a:cs typeface="Times New Roman"/>
              </a:rPr>
              <a:t> </a:t>
            </a:r>
            <a:r>
              <a:rPr sz="1967" dirty="0">
                <a:solidFill>
                  <a:srgbClr val="192450"/>
                </a:solidFill>
                <a:latin typeface="Arial"/>
                <a:cs typeface="Arial"/>
              </a:rPr>
              <a:t>to</a:t>
            </a:r>
            <a:r>
              <a:rPr sz="1967" spc="56" dirty="0">
                <a:solidFill>
                  <a:srgbClr val="192450"/>
                </a:solidFill>
                <a:latin typeface="Times New Roman"/>
                <a:cs typeface="Times New Roman"/>
              </a:rPr>
              <a:t> </a:t>
            </a:r>
            <a:r>
              <a:rPr sz="1967" spc="-4" dirty="0">
                <a:solidFill>
                  <a:srgbClr val="192450"/>
                </a:solidFill>
                <a:latin typeface="Arial"/>
                <a:cs typeface="Arial"/>
              </a:rPr>
              <a:t>a</a:t>
            </a:r>
            <a:r>
              <a:rPr sz="1967" dirty="0">
                <a:solidFill>
                  <a:srgbClr val="192450"/>
                </a:solidFill>
                <a:latin typeface="Arial"/>
                <a:cs typeface="Arial"/>
              </a:rPr>
              <a:t>c</a:t>
            </a:r>
            <a:r>
              <a:rPr sz="1967" spc="-4" dirty="0">
                <a:solidFill>
                  <a:srgbClr val="192450"/>
                </a:solidFill>
                <a:latin typeface="Arial"/>
                <a:cs typeface="Arial"/>
              </a:rPr>
              <a:t>hie</a:t>
            </a:r>
            <a:r>
              <a:rPr sz="1967" spc="-13" dirty="0">
                <a:solidFill>
                  <a:srgbClr val="192450"/>
                </a:solidFill>
                <a:latin typeface="Arial"/>
                <a:cs typeface="Arial"/>
              </a:rPr>
              <a:t>v</a:t>
            </a:r>
            <a:r>
              <a:rPr sz="1967" dirty="0">
                <a:solidFill>
                  <a:srgbClr val="192450"/>
                </a:solidFill>
                <a:latin typeface="Arial"/>
                <a:cs typeface="Arial"/>
              </a:rPr>
              <a:t>e</a:t>
            </a:r>
            <a:r>
              <a:rPr sz="1967" spc="47" dirty="0">
                <a:solidFill>
                  <a:srgbClr val="192450"/>
                </a:solidFill>
                <a:latin typeface="Times New Roman"/>
                <a:cs typeface="Times New Roman"/>
              </a:rPr>
              <a:t> </a:t>
            </a:r>
            <a:r>
              <a:rPr sz="1967" dirty="0">
                <a:solidFill>
                  <a:srgbClr val="192450"/>
                </a:solidFill>
                <a:latin typeface="Arial"/>
                <a:cs typeface="Arial"/>
              </a:rPr>
              <a:t>the</a:t>
            </a:r>
            <a:r>
              <a:rPr sz="1967" dirty="0">
                <a:solidFill>
                  <a:srgbClr val="192450"/>
                </a:solidFill>
                <a:latin typeface="Times New Roman"/>
                <a:cs typeface="Times New Roman"/>
              </a:rPr>
              <a:t> </a:t>
            </a:r>
            <a:r>
              <a:rPr sz="1967" spc="-4" dirty="0">
                <a:solidFill>
                  <a:srgbClr val="192450"/>
                </a:solidFill>
                <a:latin typeface="Arial"/>
                <a:cs typeface="Arial"/>
              </a:rPr>
              <a:t>low</a:t>
            </a:r>
            <a:r>
              <a:rPr sz="1967" spc="-13" dirty="0">
                <a:solidFill>
                  <a:srgbClr val="192450"/>
                </a:solidFill>
                <a:latin typeface="Arial"/>
                <a:cs typeface="Arial"/>
              </a:rPr>
              <a:t>e</a:t>
            </a:r>
            <a:r>
              <a:rPr sz="1967" dirty="0">
                <a:solidFill>
                  <a:srgbClr val="192450"/>
                </a:solidFill>
                <a:latin typeface="Arial"/>
                <a:cs typeface="Arial"/>
              </a:rPr>
              <a:t>st</a:t>
            </a:r>
            <a:r>
              <a:rPr sz="1967" spc="56" dirty="0">
                <a:solidFill>
                  <a:srgbClr val="192450"/>
                </a:solidFill>
                <a:latin typeface="Times New Roman"/>
                <a:cs typeface="Times New Roman"/>
              </a:rPr>
              <a:t> </a:t>
            </a:r>
            <a:r>
              <a:rPr sz="1967" spc="-4" dirty="0">
                <a:solidFill>
                  <a:srgbClr val="192450"/>
                </a:solidFill>
                <a:latin typeface="Arial"/>
                <a:cs typeface="Arial"/>
              </a:rPr>
              <a:t>p</a:t>
            </a:r>
            <a:r>
              <a:rPr sz="1967" spc="-9" dirty="0">
                <a:solidFill>
                  <a:srgbClr val="192450"/>
                </a:solidFill>
                <a:latin typeface="Arial"/>
                <a:cs typeface="Arial"/>
              </a:rPr>
              <a:t>o</a:t>
            </a:r>
            <a:r>
              <a:rPr sz="1967" spc="-4" dirty="0">
                <a:solidFill>
                  <a:srgbClr val="192450"/>
                </a:solidFill>
                <a:latin typeface="Arial"/>
                <a:cs typeface="Arial"/>
              </a:rPr>
              <a:t>w</a:t>
            </a:r>
            <a:r>
              <a:rPr sz="1967" spc="-9" dirty="0">
                <a:solidFill>
                  <a:srgbClr val="192450"/>
                </a:solidFill>
                <a:latin typeface="Arial"/>
                <a:cs typeface="Arial"/>
              </a:rPr>
              <a:t>e</a:t>
            </a:r>
            <a:r>
              <a:rPr sz="1967" dirty="0">
                <a:solidFill>
                  <a:srgbClr val="192450"/>
                </a:solidFill>
                <a:latin typeface="Arial"/>
                <a:cs typeface="Arial"/>
              </a:rPr>
              <a:t>r</a:t>
            </a:r>
            <a:r>
              <a:rPr sz="1967" spc="56" dirty="0">
                <a:solidFill>
                  <a:srgbClr val="192450"/>
                </a:solidFill>
                <a:latin typeface="Times New Roman"/>
                <a:cs typeface="Times New Roman"/>
              </a:rPr>
              <a:t> </a:t>
            </a:r>
            <a:r>
              <a:rPr sz="1967" dirty="0">
                <a:solidFill>
                  <a:srgbClr val="192450"/>
                </a:solidFill>
                <a:latin typeface="Arial"/>
                <a:cs typeface="Arial"/>
              </a:rPr>
              <a:t>c</a:t>
            </a:r>
            <a:r>
              <a:rPr sz="1967" spc="-4" dirty="0">
                <a:solidFill>
                  <a:srgbClr val="192450"/>
                </a:solidFill>
                <a:latin typeface="Arial"/>
                <a:cs typeface="Arial"/>
              </a:rPr>
              <a:t>o</a:t>
            </a:r>
            <a:r>
              <a:rPr sz="1967" spc="-9" dirty="0">
                <a:solidFill>
                  <a:srgbClr val="192450"/>
                </a:solidFill>
                <a:latin typeface="Arial"/>
                <a:cs typeface="Arial"/>
              </a:rPr>
              <a:t>n</a:t>
            </a:r>
            <a:r>
              <a:rPr sz="1967" dirty="0">
                <a:solidFill>
                  <a:srgbClr val="192450"/>
                </a:solidFill>
                <a:latin typeface="Arial"/>
                <a:cs typeface="Arial"/>
              </a:rPr>
              <a:t>sumpt</a:t>
            </a:r>
            <a:r>
              <a:rPr sz="1967" spc="4" dirty="0">
                <a:solidFill>
                  <a:srgbClr val="192450"/>
                </a:solidFill>
                <a:latin typeface="Arial"/>
                <a:cs typeface="Arial"/>
              </a:rPr>
              <a:t>i</a:t>
            </a:r>
            <a:r>
              <a:rPr sz="1967" spc="-4" dirty="0">
                <a:solidFill>
                  <a:srgbClr val="192450"/>
                </a:solidFill>
                <a:latin typeface="Arial"/>
                <a:cs typeface="Arial"/>
              </a:rPr>
              <a:t>o</a:t>
            </a:r>
            <a:r>
              <a:rPr sz="1967" spc="-9" dirty="0">
                <a:solidFill>
                  <a:srgbClr val="192450"/>
                </a:solidFill>
                <a:latin typeface="Arial"/>
                <a:cs typeface="Arial"/>
              </a:rPr>
              <a:t>n</a:t>
            </a:r>
            <a:r>
              <a:rPr sz="1967" dirty="0">
                <a:solidFill>
                  <a:srgbClr val="192450"/>
                </a:solidFill>
                <a:latin typeface="Arial"/>
                <a:cs typeface="Arial"/>
              </a:rPr>
              <a:t>.</a:t>
            </a:r>
            <a:endParaRPr sz="1967">
              <a:solidFill>
                <a:prstClr val="black"/>
              </a:solidFill>
              <a:latin typeface="Arial"/>
              <a:cs typeface="Arial"/>
            </a:endParaRPr>
          </a:p>
        </p:txBody>
      </p:sp>
      <p:sp>
        <p:nvSpPr>
          <p:cNvPr id="5" name="object 5"/>
          <p:cNvSpPr txBox="1"/>
          <p:nvPr/>
        </p:nvSpPr>
        <p:spPr>
          <a:xfrm>
            <a:off x="771346" y="2754344"/>
            <a:ext cx="6289486" cy="215366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Enable</a:t>
            </a:r>
            <a:r>
              <a:rPr sz="1881" spc="51" dirty="0">
                <a:solidFill>
                  <a:srgbClr val="192450"/>
                </a:solidFill>
                <a:latin typeface="Times New Roman"/>
                <a:cs typeface="Times New Roman"/>
              </a:rPr>
              <a:t> </a:t>
            </a:r>
            <a:r>
              <a:rPr sz="1881" spc="-9"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S</a:t>
            </a:r>
            <a:r>
              <a:rPr sz="1881" spc="-13" dirty="0">
                <a:solidFill>
                  <a:srgbClr val="192450"/>
                </a:solidFill>
                <a:latin typeface="Arial"/>
                <a:cs typeface="Arial"/>
              </a:rPr>
              <a:t>t</a:t>
            </a:r>
            <a:r>
              <a:rPr sz="1881" spc="-4" dirty="0">
                <a:solidFill>
                  <a:srgbClr val="192450"/>
                </a:solidFill>
                <a:latin typeface="Arial"/>
                <a:cs typeface="Arial"/>
              </a:rPr>
              <a:t>and</a:t>
            </a:r>
            <a:r>
              <a:rPr sz="1881" spc="4" dirty="0">
                <a:solidFill>
                  <a:srgbClr val="192450"/>
                </a:solidFill>
                <a:latin typeface="Arial"/>
                <a:cs typeface="Arial"/>
              </a:rPr>
              <a:t>b</a:t>
            </a:r>
            <a:r>
              <a:rPr sz="1881" dirty="0">
                <a:solidFill>
                  <a:srgbClr val="192450"/>
                </a:solidFill>
                <a:latin typeface="Arial"/>
                <a:cs typeface="Arial"/>
              </a:rPr>
              <a:t>y</a:t>
            </a:r>
            <a:r>
              <a:rPr sz="1881" spc="38" dirty="0">
                <a:solidFill>
                  <a:srgbClr val="192450"/>
                </a:solidFill>
                <a:latin typeface="Times New Roman"/>
                <a:cs typeface="Times New Roman"/>
              </a:rPr>
              <a:t> </a:t>
            </a:r>
            <a:r>
              <a:rPr sz="1881" dirty="0">
                <a:solidFill>
                  <a:srgbClr val="192450"/>
                </a:solidFill>
                <a:latin typeface="Arial"/>
                <a:cs typeface="Arial"/>
              </a:rPr>
              <a:t>Mode:</a:t>
            </a:r>
            <a:endParaRPr sz="1881">
              <a:solidFill>
                <a:prstClr val="black"/>
              </a:solidFill>
              <a:latin typeface="Arial"/>
              <a:cs typeface="Arial"/>
            </a:endParaRPr>
          </a:p>
          <a:p>
            <a:pPr marL="513667" lvl="1" indent="-168326">
              <a:spcBef>
                <a:spcPts val="1154"/>
              </a:spcBef>
              <a:buClr>
                <a:srgbClr val="37A9DB"/>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4" dirty="0">
                <a:solidFill>
                  <a:srgbClr val="37A9DB"/>
                </a:solidFill>
                <a:latin typeface="Arial"/>
                <a:cs typeface="Arial"/>
              </a:rPr>
              <a:t>at+s.scfg</a:t>
            </a:r>
            <a:r>
              <a:rPr sz="1496" b="1" dirty="0">
                <a:solidFill>
                  <a:srgbClr val="37A9DB"/>
                </a:solidFill>
                <a:latin typeface="Arial"/>
                <a:cs typeface="Arial"/>
              </a:rPr>
              <a:t>=sl</a:t>
            </a:r>
            <a:r>
              <a:rPr sz="1496" b="1" spc="-4" dirty="0">
                <a:solidFill>
                  <a:srgbClr val="37A9DB"/>
                </a:solidFill>
                <a:latin typeface="Arial"/>
                <a:cs typeface="Arial"/>
              </a:rPr>
              <a:t>eep</a:t>
            </a:r>
            <a:r>
              <a:rPr sz="1496" b="1" dirty="0">
                <a:solidFill>
                  <a:srgbClr val="37A9DB"/>
                </a:solidFill>
                <a:latin typeface="Arial"/>
                <a:cs typeface="Arial"/>
              </a:rPr>
              <a:t>_</a:t>
            </a:r>
            <a:r>
              <a:rPr sz="1496" b="1" spc="-4" dirty="0">
                <a:solidFill>
                  <a:srgbClr val="37A9DB"/>
                </a:solidFill>
                <a:latin typeface="Arial"/>
                <a:cs typeface="Arial"/>
              </a:rPr>
              <a:t>ena</a:t>
            </a:r>
            <a:r>
              <a:rPr sz="1496" b="1" spc="-9" dirty="0">
                <a:solidFill>
                  <a:srgbClr val="37A9DB"/>
                </a:solidFill>
                <a:latin typeface="Arial"/>
                <a:cs typeface="Arial"/>
              </a:rPr>
              <a:t>b</a:t>
            </a:r>
            <a:r>
              <a:rPr sz="1496" b="1" dirty="0">
                <a:solidFill>
                  <a:srgbClr val="37A9DB"/>
                </a:solidFill>
                <a:latin typeface="Arial"/>
                <a:cs typeface="Arial"/>
              </a:rPr>
              <a:t>led,0</a:t>
            </a:r>
            <a:r>
              <a:rPr sz="1496" b="1" spc="94" dirty="0">
                <a:solidFill>
                  <a:srgbClr val="37A9DB"/>
                </a:solidFill>
                <a:latin typeface="Times New Roman"/>
                <a:cs typeface="Times New Roman"/>
              </a:rPr>
              <a:t> </a:t>
            </a:r>
            <a:r>
              <a:rPr sz="1496" b="1" dirty="0">
                <a:solidFill>
                  <a:srgbClr val="37A9DB"/>
                </a:solidFill>
                <a:latin typeface="Arial"/>
                <a:cs typeface="Arial"/>
              </a:rPr>
              <a:t>(Sleep</a:t>
            </a:r>
            <a:r>
              <a:rPr sz="1496" b="1" spc="60" dirty="0">
                <a:solidFill>
                  <a:srgbClr val="37A9DB"/>
                </a:solidFill>
                <a:latin typeface="Times New Roman"/>
                <a:cs typeface="Times New Roman"/>
              </a:rPr>
              <a:t> </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de</a:t>
            </a:r>
            <a:r>
              <a:rPr sz="1496" b="1" spc="47" dirty="0">
                <a:solidFill>
                  <a:srgbClr val="37A9DB"/>
                </a:solidFill>
                <a:latin typeface="Times New Roman"/>
                <a:cs typeface="Times New Roman"/>
              </a:rPr>
              <a:t> </a:t>
            </a:r>
            <a:r>
              <a:rPr sz="1496" b="1" spc="-4" dirty="0">
                <a:solidFill>
                  <a:srgbClr val="37A9DB"/>
                </a:solidFill>
                <a:latin typeface="Arial"/>
                <a:cs typeface="Arial"/>
              </a:rPr>
              <a:t>m</a:t>
            </a:r>
            <a:r>
              <a:rPr sz="1496" b="1" spc="-9" dirty="0">
                <a:solidFill>
                  <a:srgbClr val="37A9DB"/>
                </a:solidFill>
                <a:latin typeface="Arial"/>
                <a:cs typeface="Arial"/>
              </a:rPr>
              <a:t>u</a:t>
            </a:r>
            <a:r>
              <a:rPr sz="1496" b="1" spc="-4" dirty="0">
                <a:solidFill>
                  <a:srgbClr val="37A9DB"/>
                </a:solidFill>
                <a:latin typeface="Arial"/>
                <a:cs typeface="Arial"/>
              </a:rPr>
              <a:t>s</a:t>
            </a:r>
            <a:r>
              <a:rPr sz="1496" b="1" dirty="0">
                <a:solidFill>
                  <a:srgbClr val="37A9DB"/>
                </a:solidFill>
                <a:latin typeface="Arial"/>
                <a:cs typeface="Arial"/>
              </a:rPr>
              <a:t>t</a:t>
            </a:r>
            <a:r>
              <a:rPr sz="1496" b="1" spc="73" dirty="0">
                <a:solidFill>
                  <a:srgbClr val="37A9DB"/>
                </a:solidFill>
                <a:latin typeface="Times New Roman"/>
                <a:cs typeface="Times New Roman"/>
              </a:rPr>
              <a:t> </a:t>
            </a:r>
            <a:r>
              <a:rPr sz="1496" b="1" dirty="0">
                <a:solidFill>
                  <a:srgbClr val="37A9DB"/>
                </a:solidFill>
                <a:latin typeface="Arial"/>
                <a:cs typeface="Arial"/>
              </a:rPr>
              <a:t>be</a:t>
            </a:r>
            <a:r>
              <a:rPr sz="1496" b="1" spc="43" dirty="0">
                <a:solidFill>
                  <a:srgbClr val="37A9DB"/>
                </a:solidFill>
                <a:latin typeface="Times New Roman"/>
                <a:cs typeface="Times New Roman"/>
              </a:rPr>
              <a:t> </a:t>
            </a:r>
            <a:r>
              <a:rPr sz="1496" b="1" spc="-4" dirty="0">
                <a:solidFill>
                  <a:srgbClr val="37A9DB"/>
                </a:solidFill>
                <a:latin typeface="Arial"/>
                <a:cs typeface="Arial"/>
              </a:rPr>
              <a:t>d</a:t>
            </a:r>
            <a:r>
              <a:rPr sz="1496" b="1" dirty="0">
                <a:solidFill>
                  <a:srgbClr val="37A9DB"/>
                </a:solidFill>
                <a:latin typeface="Arial"/>
                <a:cs typeface="Arial"/>
              </a:rPr>
              <a:t>isabled)</a:t>
            </a:r>
            <a:endParaRPr sz="1496">
              <a:solidFill>
                <a:prstClr val="black"/>
              </a:solidFill>
              <a:latin typeface="Arial"/>
              <a:cs typeface="Arial"/>
            </a:endParaRPr>
          </a:p>
          <a:p>
            <a:pPr marL="513667" lvl="1" indent="-168326">
              <a:spcBef>
                <a:spcPts val="1142"/>
              </a:spcBef>
              <a:buClr>
                <a:srgbClr val="37A9DB"/>
              </a:buClr>
              <a:buFont typeface="Arial"/>
              <a:buChar char="•"/>
              <a:tabLst>
                <a:tab pos="514210" algn="l"/>
              </a:tabLst>
            </a:pPr>
            <a:r>
              <a:rPr sz="1496" spc="-86" dirty="0">
                <a:solidFill>
                  <a:srgbClr val="37A9DB"/>
                </a:solidFill>
                <a:latin typeface="Arial"/>
                <a:cs typeface="Arial"/>
              </a:rPr>
              <a:t>T</a:t>
            </a:r>
            <a:r>
              <a:rPr sz="1496" spc="-21"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4" dirty="0">
                <a:solidFill>
                  <a:srgbClr val="37A9DB"/>
                </a:solidFill>
                <a:latin typeface="Arial"/>
                <a:cs typeface="Arial"/>
              </a:rPr>
              <a:t>a</a:t>
            </a:r>
            <a:r>
              <a:rPr sz="1496" b="1" spc="-9" dirty="0">
                <a:solidFill>
                  <a:srgbClr val="37A9DB"/>
                </a:solidFill>
                <a:latin typeface="Arial"/>
                <a:cs typeface="Arial"/>
              </a:rPr>
              <a:t>t</a:t>
            </a:r>
            <a:r>
              <a:rPr sz="1496" b="1" dirty="0">
                <a:solidFill>
                  <a:srgbClr val="37A9DB"/>
                </a:solidFill>
                <a:latin typeface="Arial"/>
                <a:cs typeface="Arial"/>
              </a:rPr>
              <a:t>+s.scf</a:t>
            </a:r>
            <a:r>
              <a:rPr sz="1496" b="1" spc="-13" dirty="0">
                <a:solidFill>
                  <a:srgbClr val="37A9DB"/>
                </a:solidFill>
                <a:latin typeface="Arial"/>
                <a:cs typeface="Arial"/>
              </a:rPr>
              <a:t>g</a:t>
            </a:r>
            <a:r>
              <a:rPr sz="1496" b="1" dirty="0">
                <a:solidFill>
                  <a:srgbClr val="37A9DB"/>
                </a:solidFill>
                <a:latin typeface="Arial"/>
                <a:cs typeface="Arial"/>
              </a:rPr>
              <a:t>=sta</a:t>
            </a:r>
            <a:r>
              <a:rPr sz="1496" b="1" spc="-9" dirty="0">
                <a:solidFill>
                  <a:srgbClr val="37A9DB"/>
                </a:solidFill>
                <a:latin typeface="Arial"/>
                <a:cs typeface="Arial"/>
              </a:rPr>
              <a:t>n</a:t>
            </a:r>
            <a:r>
              <a:rPr sz="1496" b="1" dirty="0">
                <a:solidFill>
                  <a:srgbClr val="37A9DB"/>
                </a:solidFill>
                <a:latin typeface="Arial"/>
                <a:cs typeface="Arial"/>
              </a:rPr>
              <a:t>db</a:t>
            </a:r>
            <a:r>
              <a:rPr sz="1496" b="1" spc="-26" dirty="0">
                <a:solidFill>
                  <a:srgbClr val="37A9DB"/>
                </a:solidFill>
                <a:latin typeface="Arial"/>
                <a:cs typeface="Arial"/>
              </a:rPr>
              <a:t>y</a:t>
            </a:r>
            <a:r>
              <a:rPr sz="1496" b="1" dirty="0">
                <a:solidFill>
                  <a:srgbClr val="37A9DB"/>
                </a:solidFill>
                <a:latin typeface="Arial"/>
                <a:cs typeface="Arial"/>
              </a:rPr>
              <a:t>_</a:t>
            </a:r>
            <a:r>
              <a:rPr sz="1496" b="1" spc="-4" dirty="0">
                <a:solidFill>
                  <a:srgbClr val="37A9DB"/>
                </a:solidFill>
                <a:latin typeface="Arial"/>
                <a:cs typeface="Arial"/>
              </a:rPr>
              <a:t>e</a:t>
            </a:r>
            <a:r>
              <a:rPr sz="1496" b="1" spc="-9" dirty="0">
                <a:solidFill>
                  <a:srgbClr val="37A9DB"/>
                </a:solidFill>
                <a:latin typeface="Arial"/>
                <a:cs typeface="Arial"/>
              </a:rPr>
              <a:t>n</a:t>
            </a:r>
            <a:r>
              <a:rPr sz="1496" b="1" spc="-4" dirty="0">
                <a:solidFill>
                  <a:srgbClr val="37A9DB"/>
                </a:solidFill>
                <a:latin typeface="Arial"/>
                <a:cs typeface="Arial"/>
              </a:rPr>
              <a:t>a</a:t>
            </a:r>
            <a:r>
              <a:rPr sz="1496" b="1" spc="4" dirty="0">
                <a:solidFill>
                  <a:srgbClr val="37A9DB"/>
                </a:solidFill>
                <a:latin typeface="Arial"/>
                <a:cs typeface="Arial"/>
              </a:rPr>
              <a:t>b</a:t>
            </a:r>
            <a:r>
              <a:rPr sz="1496" b="1" dirty="0">
                <a:solidFill>
                  <a:srgbClr val="37A9DB"/>
                </a:solidFill>
                <a:latin typeface="Arial"/>
                <a:cs typeface="Arial"/>
              </a:rPr>
              <a:t>le</a:t>
            </a:r>
            <a:r>
              <a:rPr sz="1496" b="1" spc="-9" dirty="0">
                <a:solidFill>
                  <a:srgbClr val="37A9DB"/>
                </a:solidFill>
                <a:latin typeface="Arial"/>
                <a:cs typeface="Arial"/>
              </a:rPr>
              <a:t>d</a:t>
            </a:r>
            <a:r>
              <a:rPr sz="1496" b="1" dirty="0">
                <a:solidFill>
                  <a:srgbClr val="37A9DB"/>
                </a:solidFill>
                <a:latin typeface="Arial"/>
                <a:cs typeface="Arial"/>
              </a:rPr>
              <a:t>,1</a:t>
            </a:r>
            <a:endParaRPr sz="1496">
              <a:solidFill>
                <a:prstClr val="black"/>
              </a:solidFill>
              <a:latin typeface="Arial"/>
              <a:cs typeface="Arial"/>
            </a:endParaRPr>
          </a:p>
          <a:p>
            <a:pPr marL="513667" lvl="1" indent="-168326">
              <a:spcBef>
                <a:spcPts val="1146"/>
              </a:spcBef>
              <a:buClr>
                <a:srgbClr val="37A9DB"/>
              </a:buClr>
              <a:buFont typeface="Arial"/>
              <a:buChar char="•"/>
              <a:tabLst>
                <a:tab pos="513667" algn="l"/>
              </a:tabLst>
            </a:pPr>
            <a:r>
              <a:rPr sz="1496" u="heavy" dirty="0">
                <a:solidFill>
                  <a:srgbClr val="37A9DB"/>
                </a:solidFill>
                <a:latin typeface="Arial"/>
                <a:cs typeface="Arial"/>
              </a:rPr>
              <a:t>P</a:t>
            </a:r>
            <a:r>
              <a:rPr sz="1496" u="heavy" spc="4" dirty="0">
                <a:solidFill>
                  <a:srgbClr val="37A9DB"/>
                </a:solidFill>
                <a:latin typeface="Arial"/>
                <a:cs typeface="Arial"/>
              </a:rPr>
              <a:t>l</a:t>
            </a:r>
            <a:r>
              <a:rPr sz="1496" u="heavy" spc="-4" dirty="0">
                <a:solidFill>
                  <a:srgbClr val="37A9DB"/>
                </a:solidFill>
                <a:latin typeface="Arial"/>
                <a:cs typeface="Arial"/>
              </a:rPr>
              <a:t>ea</a:t>
            </a:r>
            <a:r>
              <a:rPr sz="1496" u="heavy" spc="4" dirty="0">
                <a:solidFill>
                  <a:srgbClr val="37A9DB"/>
                </a:solidFill>
                <a:latin typeface="Arial"/>
                <a:cs typeface="Arial"/>
              </a:rPr>
              <a:t>s</a:t>
            </a:r>
            <a:r>
              <a:rPr sz="1496" u="heavy" dirty="0">
                <a:solidFill>
                  <a:srgbClr val="37A9DB"/>
                </a:solidFill>
                <a:latin typeface="Arial"/>
                <a:cs typeface="Arial"/>
              </a:rPr>
              <a:t>e</a:t>
            </a:r>
            <a:r>
              <a:rPr sz="1496" u="heavy" spc="-13" dirty="0">
                <a:solidFill>
                  <a:srgbClr val="37A9DB"/>
                </a:solidFill>
                <a:latin typeface="Arial"/>
                <a:cs typeface="Arial"/>
              </a:rPr>
              <a:t> </a:t>
            </a:r>
            <a:r>
              <a:rPr sz="1496" u="heavy" spc="-4" dirty="0">
                <a:solidFill>
                  <a:srgbClr val="37A9DB"/>
                </a:solidFill>
                <a:latin typeface="Arial"/>
                <a:cs typeface="Arial"/>
              </a:rPr>
              <a:t>be</a:t>
            </a:r>
            <a:r>
              <a:rPr sz="1496" u="heavy" dirty="0">
                <a:solidFill>
                  <a:srgbClr val="37A9DB"/>
                </a:solidFill>
                <a:latin typeface="Arial"/>
                <a:cs typeface="Arial"/>
              </a:rPr>
              <a:t> </a:t>
            </a:r>
            <a:r>
              <a:rPr sz="1496" u="heavy" spc="4" dirty="0">
                <a:solidFill>
                  <a:srgbClr val="37A9DB"/>
                </a:solidFill>
                <a:latin typeface="Arial"/>
                <a:cs typeface="Arial"/>
              </a:rPr>
              <a:t>s</a:t>
            </a:r>
            <a:r>
              <a:rPr sz="1496" u="heavy" spc="-4" dirty="0">
                <a:solidFill>
                  <a:srgbClr val="37A9DB"/>
                </a:solidFill>
                <a:latin typeface="Arial"/>
                <a:cs typeface="Arial"/>
              </a:rPr>
              <a:t>ure</a:t>
            </a:r>
            <a:r>
              <a:rPr sz="1496" u="heavy" spc="9" dirty="0">
                <a:solidFill>
                  <a:srgbClr val="37A9DB"/>
                </a:solidFill>
                <a:latin typeface="Arial"/>
                <a:cs typeface="Arial"/>
              </a:rPr>
              <a:t> </a:t>
            </a:r>
            <a:r>
              <a:rPr sz="1496" u="heavy" dirty="0">
                <a:solidFill>
                  <a:srgbClr val="37A9DB"/>
                </a:solidFill>
                <a:latin typeface="Arial"/>
                <a:cs typeface="Arial"/>
              </a:rPr>
              <a:t>that</a:t>
            </a:r>
            <a:r>
              <a:rPr sz="1496" u="heavy" spc="9" dirty="0">
                <a:solidFill>
                  <a:srgbClr val="37A9DB"/>
                </a:solidFill>
                <a:latin typeface="Arial"/>
                <a:cs typeface="Arial"/>
              </a:rPr>
              <a:t> </a:t>
            </a:r>
            <a:r>
              <a:rPr sz="1496" u="heavy" spc="-9" dirty="0">
                <a:solidFill>
                  <a:srgbClr val="37A9DB"/>
                </a:solidFill>
                <a:latin typeface="Arial"/>
                <a:cs typeface="Arial"/>
              </a:rPr>
              <a:t>G</a:t>
            </a:r>
            <a:r>
              <a:rPr sz="1496" u="heavy" dirty="0">
                <a:solidFill>
                  <a:srgbClr val="37A9DB"/>
                </a:solidFill>
                <a:latin typeface="Arial"/>
                <a:cs typeface="Arial"/>
              </a:rPr>
              <a:t>PIO6</a:t>
            </a:r>
            <a:r>
              <a:rPr sz="1496" u="heavy" spc="30" dirty="0">
                <a:solidFill>
                  <a:srgbClr val="37A9DB"/>
                </a:solidFill>
                <a:latin typeface="Arial"/>
                <a:cs typeface="Arial"/>
              </a:rPr>
              <a:t> </a:t>
            </a:r>
            <a:r>
              <a:rPr sz="1496" u="heavy" spc="4" dirty="0">
                <a:solidFill>
                  <a:srgbClr val="37A9DB"/>
                </a:solidFill>
                <a:latin typeface="Arial"/>
                <a:cs typeface="Arial"/>
              </a:rPr>
              <a:t>is</a:t>
            </a:r>
            <a:r>
              <a:rPr sz="1496" u="heavy" spc="-4" dirty="0">
                <a:solidFill>
                  <a:srgbClr val="37A9DB"/>
                </a:solidFill>
                <a:latin typeface="Arial"/>
                <a:cs typeface="Arial"/>
              </a:rPr>
              <a:t>n</a:t>
            </a:r>
            <a:r>
              <a:rPr sz="1496" u="heavy" spc="4" dirty="0">
                <a:solidFill>
                  <a:srgbClr val="37A9DB"/>
                </a:solidFill>
                <a:latin typeface="Arial"/>
                <a:cs typeface="Arial"/>
              </a:rPr>
              <a:t>’</a:t>
            </a:r>
            <a:r>
              <a:rPr sz="1496" u="heavy" dirty="0">
                <a:solidFill>
                  <a:srgbClr val="37A9DB"/>
                </a:solidFill>
                <a:latin typeface="Arial"/>
                <a:cs typeface="Arial"/>
              </a:rPr>
              <a:t>t</a:t>
            </a:r>
            <a:r>
              <a:rPr sz="1496" u="heavy" spc="-13" dirty="0">
                <a:solidFill>
                  <a:srgbClr val="37A9DB"/>
                </a:solidFill>
                <a:latin typeface="Arial"/>
                <a:cs typeface="Arial"/>
              </a:rPr>
              <a:t> </a:t>
            </a:r>
            <a:r>
              <a:rPr sz="1496" u="heavy" dirty="0">
                <a:solidFill>
                  <a:srgbClr val="37A9DB"/>
                </a:solidFill>
                <a:latin typeface="Arial"/>
                <a:cs typeface="Arial"/>
              </a:rPr>
              <a:t>forced</a:t>
            </a:r>
            <a:r>
              <a:rPr sz="1496" u="heavy" spc="21" dirty="0">
                <a:solidFill>
                  <a:srgbClr val="37A9DB"/>
                </a:solidFill>
                <a:latin typeface="Arial"/>
                <a:cs typeface="Arial"/>
              </a:rPr>
              <a:t> </a:t>
            </a:r>
            <a:r>
              <a:rPr sz="1496" u="heavy" spc="-4" dirty="0">
                <a:solidFill>
                  <a:srgbClr val="37A9DB"/>
                </a:solidFill>
                <a:latin typeface="Arial"/>
                <a:cs typeface="Arial"/>
              </a:rPr>
              <a:t>h</a:t>
            </a:r>
            <a:r>
              <a:rPr sz="1496" u="heavy" spc="4" dirty="0">
                <a:solidFill>
                  <a:srgbClr val="37A9DB"/>
                </a:solidFill>
                <a:latin typeface="Arial"/>
                <a:cs typeface="Arial"/>
              </a:rPr>
              <a:t>i</a:t>
            </a:r>
            <a:r>
              <a:rPr sz="1496" u="heavy" spc="-4" dirty="0">
                <a:solidFill>
                  <a:srgbClr val="37A9DB"/>
                </a:solidFill>
                <a:latin typeface="Arial"/>
                <a:cs typeface="Arial"/>
              </a:rPr>
              <a:t>gh</a:t>
            </a:r>
            <a:endParaRPr sz="1496">
              <a:solidFill>
                <a:prstClr val="black"/>
              </a:solidFill>
              <a:latin typeface="Arial"/>
              <a:cs typeface="Arial"/>
            </a:endParaRPr>
          </a:p>
          <a:p>
            <a:pPr marL="178643" indent="-167783">
              <a:spcBef>
                <a:spcPts val="1120"/>
              </a:spcBef>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stand</a:t>
            </a:r>
            <a:r>
              <a:rPr sz="1881" spc="-4" dirty="0">
                <a:solidFill>
                  <a:srgbClr val="192450"/>
                </a:solidFill>
                <a:latin typeface="Arial"/>
                <a:cs typeface="Arial"/>
              </a:rPr>
              <a:t>b</a:t>
            </a:r>
            <a:r>
              <a:rPr sz="1881" dirty="0">
                <a:solidFill>
                  <a:srgbClr val="192450"/>
                </a:solidFill>
                <a:latin typeface="Arial"/>
                <a:cs typeface="Arial"/>
              </a:rPr>
              <a:t>y</a:t>
            </a:r>
            <a:r>
              <a:rPr sz="1881" spc="21" dirty="0">
                <a:solidFill>
                  <a:srgbClr val="192450"/>
                </a:solidFill>
                <a:latin typeface="Times New Roman"/>
                <a:cs typeface="Times New Roman"/>
              </a:rPr>
              <a:t> </a:t>
            </a:r>
            <a:r>
              <a:rPr sz="1881" dirty="0">
                <a:solidFill>
                  <a:srgbClr val="192450"/>
                </a:solidFill>
                <a:latin typeface="Arial"/>
                <a:cs typeface="Arial"/>
              </a:rPr>
              <a:t>ti</a:t>
            </a:r>
            <a:r>
              <a:rPr sz="1881" spc="-9" dirty="0">
                <a:solidFill>
                  <a:srgbClr val="192450"/>
                </a:solidFill>
                <a:latin typeface="Arial"/>
                <a:cs typeface="Arial"/>
              </a:rPr>
              <a:t>m</a:t>
            </a:r>
            <a:r>
              <a:rPr sz="1881" dirty="0">
                <a:solidFill>
                  <a:srgbClr val="192450"/>
                </a:solidFill>
                <a:latin typeface="Arial"/>
                <a:cs typeface="Arial"/>
              </a:rPr>
              <a:t>e</a:t>
            </a:r>
            <a:r>
              <a:rPr sz="1881" spc="51" dirty="0">
                <a:solidFill>
                  <a:srgbClr val="192450"/>
                </a:solidFill>
                <a:latin typeface="Times New Roman"/>
                <a:cs typeface="Times New Roman"/>
              </a:rPr>
              <a:t> </a:t>
            </a:r>
            <a:r>
              <a:rPr sz="1881" spc="-9" dirty="0">
                <a:solidFill>
                  <a:srgbClr val="192450"/>
                </a:solidFill>
                <a:latin typeface="Arial"/>
                <a:cs typeface="Arial"/>
              </a:rPr>
              <a:t>t</a:t>
            </a:r>
            <a:r>
              <a:rPr sz="1881" dirty="0">
                <a:solidFill>
                  <a:srgbClr val="192450"/>
                </a:solidFill>
                <a:latin typeface="Arial"/>
                <a:cs typeface="Arial"/>
              </a:rPr>
              <a:t>o</a:t>
            </a:r>
            <a:r>
              <a:rPr sz="1881" spc="47" dirty="0">
                <a:solidFill>
                  <a:srgbClr val="192450"/>
                </a:solidFill>
                <a:latin typeface="Times New Roman"/>
                <a:cs typeface="Times New Roman"/>
              </a:rPr>
              <a:t> </a:t>
            </a:r>
            <a:r>
              <a:rPr sz="1881" spc="-4" dirty="0">
                <a:solidFill>
                  <a:srgbClr val="192450"/>
                </a:solidFill>
                <a:latin typeface="Arial"/>
                <a:cs typeface="Arial"/>
              </a:rPr>
              <a:t>w</a:t>
            </a:r>
            <a:r>
              <a:rPr sz="1881" dirty="0">
                <a:solidFill>
                  <a:srgbClr val="192450"/>
                </a:solidFill>
                <a:latin typeface="Arial"/>
                <a:cs typeface="Arial"/>
              </a:rPr>
              <a:t>ake</a:t>
            </a:r>
            <a:r>
              <a:rPr sz="1881" spc="34" dirty="0">
                <a:solidFill>
                  <a:srgbClr val="192450"/>
                </a:solidFill>
                <a:latin typeface="Times New Roman"/>
                <a:cs typeface="Times New Roman"/>
              </a:rPr>
              <a:t> </a:t>
            </a:r>
            <a:r>
              <a:rPr sz="1881" spc="-4" dirty="0">
                <a:solidFill>
                  <a:srgbClr val="192450"/>
                </a:solidFill>
                <a:latin typeface="Arial"/>
                <a:cs typeface="Arial"/>
              </a:rPr>
              <a:t>u</a:t>
            </a:r>
            <a:r>
              <a:rPr sz="1881" dirty="0">
                <a:solidFill>
                  <a:srgbClr val="192450"/>
                </a:solidFill>
                <a:latin typeface="Arial"/>
                <a:cs typeface="Arial"/>
              </a:rPr>
              <a:t>p</a:t>
            </a:r>
            <a:r>
              <a:rPr sz="1881" spc="51" dirty="0">
                <a:solidFill>
                  <a:srgbClr val="192450"/>
                </a:solidFill>
                <a:latin typeface="Times New Roman"/>
                <a:cs typeface="Times New Roman"/>
              </a:rPr>
              <a:t> </a:t>
            </a:r>
            <a:r>
              <a:rPr sz="1881" spc="-9" dirty="0">
                <a:solidFill>
                  <a:srgbClr val="192450"/>
                </a:solidFill>
                <a:latin typeface="Arial"/>
                <a:cs typeface="Arial"/>
              </a:rPr>
              <a:t>v</a:t>
            </a:r>
            <a:r>
              <a:rPr sz="1881" spc="-4" dirty="0">
                <a:solidFill>
                  <a:srgbClr val="192450"/>
                </a:solidFill>
                <a:latin typeface="Arial"/>
                <a:cs typeface="Arial"/>
              </a:rPr>
              <a:t>i</a:t>
            </a:r>
            <a:r>
              <a:rPr sz="1881" dirty="0">
                <a:solidFill>
                  <a:srgbClr val="192450"/>
                </a:solidFill>
                <a:latin typeface="Arial"/>
                <a:cs typeface="Arial"/>
              </a:rPr>
              <a:t>a</a:t>
            </a:r>
            <a:r>
              <a:rPr sz="1881" spc="51" dirty="0">
                <a:solidFill>
                  <a:srgbClr val="192450"/>
                </a:solidFill>
                <a:latin typeface="Times New Roman"/>
                <a:cs typeface="Times New Roman"/>
              </a:rPr>
              <a:t> </a:t>
            </a:r>
            <a:r>
              <a:rPr sz="1881" spc="-34" dirty="0">
                <a:solidFill>
                  <a:srgbClr val="192450"/>
                </a:solidFill>
                <a:latin typeface="Arial"/>
                <a:cs typeface="Arial"/>
              </a:rPr>
              <a:t>R</a:t>
            </a:r>
            <a:r>
              <a:rPr sz="1881" dirty="0">
                <a:solidFill>
                  <a:srgbClr val="192450"/>
                </a:solidFill>
                <a:latin typeface="Arial"/>
                <a:cs typeface="Arial"/>
              </a:rPr>
              <a:t>TC</a:t>
            </a:r>
            <a:r>
              <a:rPr sz="1881" spc="56" dirty="0">
                <a:solidFill>
                  <a:srgbClr val="192450"/>
                </a:solidFill>
                <a:latin typeface="Times New Roman"/>
                <a:cs typeface="Times New Roman"/>
              </a:rPr>
              <a:t> </a:t>
            </a:r>
            <a:r>
              <a:rPr sz="1881" spc="-4" dirty="0">
                <a:solidFill>
                  <a:srgbClr val="192450"/>
                </a:solidFill>
                <a:latin typeface="Arial"/>
                <a:cs typeface="Arial"/>
              </a:rPr>
              <a:t>ala</a:t>
            </a:r>
            <a:r>
              <a:rPr sz="1881" spc="4" dirty="0">
                <a:solidFill>
                  <a:srgbClr val="192450"/>
                </a:solidFill>
                <a:latin typeface="Arial"/>
                <a:cs typeface="Arial"/>
              </a:rPr>
              <a:t>r</a:t>
            </a:r>
            <a:r>
              <a:rPr sz="1881" dirty="0">
                <a:solidFill>
                  <a:srgbClr val="192450"/>
                </a:solidFill>
                <a:latin typeface="Arial"/>
                <a:cs typeface="Arial"/>
              </a:rPr>
              <a:t>m:</a:t>
            </a:r>
            <a:endParaRPr sz="1881">
              <a:solidFill>
                <a:prstClr val="black"/>
              </a:solidFill>
              <a:latin typeface="Arial"/>
              <a:cs typeface="Arial"/>
            </a:endParaRPr>
          </a:p>
          <a:p>
            <a:pPr marL="513667" lvl="1" indent="-168326">
              <a:spcBef>
                <a:spcPts val="590"/>
              </a:spcBef>
              <a:buClr>
                <a:srgbClr val="37A9DB"/>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4" dirty="0">
                <a:solidFill>
                  <a:srgbClr val="37A9DB"/>
                </a:solidFill>
                <a:latin typeface="Arial"/>
                <a:cs typeface="Arial"/>
              </a:rPr>
              <a:t>at+s.scfg</a:t>
            </a:r>
            <a:r>
              <a:rPr sz="1496" b="1" dirty="0">
                <a:solidFill>
                  <a:srgbClr val="37A9DB"/>
                </a:solidFill>
                <a:latin typeface="Arial"/>
                <a:cs typeface="Arial"/>
              </a:rPr>
              <a:t>=</a:t>
            </a:r>
            <a:r>
              <a:rPr sz="1496" b="1" spc="-4" dirty="0">
                <a:solidFill>
                  <a:srgbClr val="37A9DB"/>
                </a:solidFill>
                <a:latin typeface="Arial"/>
                <a:cs typeface="Arial"/>
              </a:rPr>
              <a:t>stan</a:t>
            </a:r>
            <a:r>
              <a:rPr sz="1496" b="1" dirty="0">
                <a:solidFill>
                  <a:srgbClr val="37A9DB"/>
                </a:solidFill>
                <a:latin typeface="Arial"/>
                <a:cs typeface="Arial"/>
              </a:rPr>
              <a:t>d</a:t>
            </a:r>
            <a:r>
              <a:rPr sz="1496" b="1" spc="4" dirty="0">
                <a:solidFill>
                  <a:srgbClr val="37A9DB"/>
                </a:solidFill>
                <a:latin typeface="Arial"/>
                <a:cs typeface="Arial"/>
              </a:rPr>
              <a:t>b</a:t>
            </a:r>
            <a:r>
              <a:rPr sz="1496" b="1" spc="-26" dirty="0">
                <a:solidFill>
                  <a:srgbClr val="37A9DB"/>
                </a:solidFill>
                <a:latin typeface="Arial"/>
                <a:cs typeface="Arial"/>
              </a:rPr>
              <a:t>y</a:t>
            </a:r>
            <a:r>
              <a:rPr sz="1496" b="1" spc="9" dirty="0">
                <a:solidFill>
                  <a:srgbClr val="37A9DB"/>
                </a:solidFill>
                <a:latin typeface="Arial"/>
                <a:cs typeface="Arial"/>
              </a:rPr>
              <a:t>_</a:t>
            </a:r>
            <a:r>
              <a:rPr sz="1496" b="1" dirty="0">
                <a:solidFill>
                  <a:srgbClr val="37A9DB"/>
                </a:solidFill>
                <a:latin typeface="Arial"/>
                <a:cs typeface="Arial"/>
              </a:rPr>
              <a:t>t</a:t>
            </a:r>
            <a:r>
              <a:rPr sz="1496" b="1" spc="4" dirty="0">
                <a:solidFill>
                  <a:srgbClr val="37A9DB"/>
                </a:solidFill>
                <a:latin typeface="Arial"/>
                <a:cs typeface="Arial"/>
              </a:rPr>
              <a:t>i</a:t>
            </a:r>
            <a:r>
              <a:rPr sz="1496" b="1" spc="-4" dirty="0">
                <a:solidFill>
                  <a:srgbClr val="37A9DB"/>
                </a:solidFill>
                <a:latin typeface="Arial"/>
                <a:cs typeface="Arial"/>
              </a:rPr>
              <a:t>me,15</a:t>
            </a:r>
            <a:endParaRPr sz="1496">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15</a:t>
            </a:r>
            <a:r>
              <a:rPr sz="1112" spc="4" dirty="0">
                <a:solidFill>
                  <a:srgbClr val="FFFFFF"/>
                </a:solidFill>
                <a:latin typeface="Arial"/>
                <a:cs typeface="Arial"/>
              </a:rPr>
              <a:t>4</a:t>
            </a:r>
            <a:endParaRPr sz="1112">
              <a:solidFill>
                <a:prstClr val="black"/>
              </a:solidFill>
              <a:latin typeface="Arial"/>
              <a:cs typeface="Arial"/>
            </a:endParaRPr>
          </a:p>
        </p:txBody>
      </p:sp>
      <p:sp>
        <p:nvSpPr>
          <p:cNvPr id="7" name="object 7"/>
          <p:cNvSpPr/>
          <p:nvPr/>
        </p:nvSpPr>
        <p:spPr>
          <a:xfrm>
            <a:off x="977478" y="5651428"/>
            <a:ext cx="1763167" cy="969171"/>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977478" y="6072132"/>
            <a:ext cx="129219" cy="462325"/>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9" name="object 9"/>
          <p:cNvSpPr txBox="1"/>
          <p:nvPr/>
        </p:nvSpPr>
        <p:spPr>
          <a:xfrm>
            <a:off x="4979827" y="5583214"/>
            <a:ext cx="3713528" cy="612988"/>
          </a:xfrm>
          <a:prstGeom prst="rect">
            <a:avLst/>
          </a:prstGeom>
          <a:ln w="28544">
            <a:solidFill>
              <a:srgbClr val="D1157A"/>
            </a:solidFill>
          </a:ln>
        </p:spPr>
        <p:txBody>
          <a:bodyPr vert="horz" wrap="square" lIns="0" tIns="0" rIns="0" bIns="0" rtlCol="0">
            <a:spAutoFit/>
          </a:bodyPr>
          <a:lstStyle/>
          <a:p>
            <a:pPr marL="74389" marR="349142"/>
            <a:r>
              <a:rPr sz="1325" b="1" i="1" spc="-13" dirty="0">
                <a:solidFill>
                  <a:srgbClr val="231F20"/>
                </a:solidFill>
                <a:cs typeface="Calibri"/>
              </a:rPr>
              <a:t>Ti</a:t>
            </a:r>
            <a:r>
              <a:rPr sz="1325" b="1" i="1" spc="-4" dirty="0">
                <a:solidFill>
                  <a:srgbClr val="231F20"/>
                </a:solidFill>
                <a:cs typeface="Calibri"/>
              </a:rPr>
              <a:t>p:</a:t>
            </a:r>
            <a:r>
              <a:rPr sz="1325" b="1" i="1" spc="-56" dirty="0">
                <a:solidFill>
                  <a:srgbClr val="231F20"/>
                </a:solidFill>
                <a:latin typeface="Times New Roman"/>
                <a:cs typeface="Times New Roman"/>
              </a:rPr>
              <a:t> </a:t>
            </a:r>
            <a:r>
              <a:rPr sz="1325" b="1" i="1" spc="-13" dirty="0">
                <a:solidFill>
                  <a:srgbClr val="231F20"/>
                </a:solidFill>
                <a:cs typeface="Calibri"/>
              </a:rPr>
              <a:t>T</a:t>
            </a:r>
            <a:r>
              <a:rPr sz="1325" b="1" i="1" spc="-9" dirty="0">
                <a:solidFill>
                  <a:srgbClr val="231F20"/>
                </a:solidFill>
                <a:cs typeface="Calibri"/>
              </a:rPr>
              <a:t>he</a:t>
            </a:r>
            <a:r>
              <a:rPr sz="1325" b="1" i="1" spc="-56" dirty="0">
                <a:solidFill>
                  <a:srgbClr val="231F20"/>
                </a:solidFill>
                <a:latin typeface="Times New Roman"/>
                <a:cs typeface="Times New Roman"/>
              </a:rPr>
              <a:t> </a:t>
            </a:r>
            <a:r>
              <a:rPr sz="1325" b="1" i="1" spc="-13" dirty="0">
                <a:solidFill>
                  <a:srgbClr val="231F20"/>
                </a:solidFill>
                <a:cs typeface="Calibri"/>
              </a:rPr>
              <a:t>W</a:t>
            </a:r>
            <a:r>
              <a:rPr sz="1325" b="1" i="1" spc="-9" dirty="0">
                <a:solidFill>
                  <a:srgbClr val="231F20"/>
                </a:solidFill>
                <a:cs typeface="Calibri"/>
              </a:rPr>
              <a:t>i</a:t>
            </a:r>
            <a:r>
              <a:rPr sz="1325" b="1" i="1" spc="-4" dirty="0">
                <a:solidFill>
                  <a:srgbClr val="231F20"/>
                </a:solidFill>
                <a:cs typeface="Calibri"/>
              </a:rPr>
              <a:t>fi</a:t>
            </a:r>
            <a:r>
              <a:rPr sz="1325" b="1" i="1" spc="-34" dirty="0">
                <a:solidFill>
                  <a:srgbClr val="231F20"/>
                </a:solidFill>
                <a:latin typeface="Times New Roman"/>
                <a:cs typeface="Times New Roman"/>
              </a:rPr>
              <a:t> </a:t>
            </a:r>
            <a:r>
              <a:rPr sz="1325" b="1" i="1" spc="-17" dirty="0">
                <a:solidFill>
                  <a:srgbClr val="231F20"/>
                </a:solidFill>
                <a:cs typeface="Calibri"/>
              </a:rPr>
              <a:t>St</a:t>
            </a:r>
            <a:r>
              <a:rPr sz="1325" b="1" i="1" spc="-9" dirty="0">
                <a:solidFill>
                  <a:srgbClr val="231F20"/>
                </a:solidFill>
                <a:cs typeface="Calibri"/>
              </a:rPr>
              <a:t>a</a:t>
            </a:r>
            <a:r>
              <a:rPr sz="1325" b="1" i="1" spc="-4" dirty="0">
                <a:solidFill>
                  <a:srgbClr val="231F20"/>
                </a:solidFill>
                <a:cs typeface="Calibri"/>
              </a:rPr>
              <a:t>n</a:t>
            </a:r>
            <a:r>
              <a:rPr sz="1325" b="1" i="1" spc="-9" dirty="0">
                <a:solidFill>
                  <a:srgbClr val="231F20"/>
                </a:solidFill>
                <a:cs typeface="Calibri"/>
              </a:rPr>
              <a:t>d</a:t>
            </a:r>
            <a:r>
              <a:rPr sz="1325" b="1" i="1" spc="-17" dirty="0">
                <a:solidFill>
                  <a:srgbClr val="231F20"/>
                </a:solidFill>
                <a:cs typeface="Calibri"/>
              </a:rPr>
              <a:t>b</a:t>
            </a:r>
            <a:r>
              <a:rPr sz="1325" b="1" i="1" spc="-9" dirty="0">
                <a:solidFill>
                  <a:srgbClr val="231F20"/>
                </a:solidFill>
                <a:cs typeface="Calibri"/>
              </a:rPr>
              <a:t>y</a:t>
            </a:r>
            <a:r>
              <a:rPr sz="1325" b="1" i="1" spc="-64" dirty="0">
                <a:solidFill>
                  <a:srgbClr val="231F20"/>
                </a:solidFill>
                <a:latin typeface="Times New Roman"/>
                <a:cs typeface="Times New Roman"/>
              </a:rPr>
              <a:t> </a:t>
            </a:r>
            <a:r>
              <a:rPr sz="1325" b="1" i="1" spc="-9" dirty="0">
                <a:solidFill>
                  <a:srgbClr val="231F20"/>
                </a:solidFill>
                <a:cs typeface="Calibri"/>
              </a:rPr>
              <a:t>Mode</a:t>
            </a:r>
            <a:r>
              <a:rPr sz="1325" b="1" i="1" spc="-43" dirty="0">
                <a:solidFill>
                  <a:srgbClr val="231F20"/>
                </a:solidFill>
                <a:latin typeface="Times New Roman"/>
                <a:cs typeface="Times New Roman"/>
              </a:rPr>
              <a:t> </a:t>
            </a:r>
            <a:r>
              <a:rPr sz="1325" b="1" i="1" spc="-21" dirty="0">
                <a:solidFill>
                  <a:srgbClr val="231F20"/>
                </a:solidFill>
                <a:cs typeface="Calibri"/>
              </a:rPr>
              <a:t>c</a:t>
            </a:r>
            <a:r>
              <a:rPr sz="1325" b="1" i="1" spc="-9" dirty="0">
                <a:solidFill>
                  <a:srgbClr val="231F20"/>
                </a:solidFill>
                <a:cs typeface="Calibri"/>
              </a:rPr>
              <a:t>an</a:t>
            </a:r>
            <a:r>
              <a:rPr sz="1325" b="1" i="1" spc="-47" dirty="0">
                <a:solidFill>
                  <a:srgbClr val="231F20"/>
                </a:solidFill>
                <a:latin typeface="Times New Roman"/>
                <a:cs typeface="Times New Roman"/>
              </a:rPr>
              <a:t> </a:t>
            </a:r>
            <a:r>
              <a:rPr sz="1325" b="1" i="1" spc="-9" dirty="0">
                <a:solidFill>
                  <a:srgbClr val="231F20"/>
                </a:solidFill>
                <a:cs typeface="Calibri"/>
              </a:rPr>
              <a:t>a</a:t>
            </a:r>
            <a:r>
              <a:rPr sz="1325" b="1" i="1" dirty="0">
                <a:solidFill>
                  <a:srgbClr val="231F20"/>
                </a:solidFill>
                <a:cs typeface="Calibri"/>
              </a:rPr>
              <a:t>l</a:t>
            </a:r>
            <a:r>
              <a:rPr sz="1325" b="1" i="1" spc="-13" dirty="0">
                <a:solidFill>
                  <a:srgbClr val="231F20"/>
                </a:solidFill>
                <a:cs typeface="Calibri"/>
              </a:rPr>
              <a:t>s</a:t>
            </a:r>
            <a:r>
              <a:rPr sz="1325" b="1" i="1" spc="-9" dirty="0">
                <a:solidFill>
                  <a:srgbClr val="231F20"/>
                </a:solidFill>
                <a:cs typeface="Calibri"/>
              </a:rPr>
              <a:t>o</a:t>
            </a:r>
            <a:r>
              <a:rPr sz="1325" b="1" i="1" spc="-47" dirty="0">
                <a:solidFill>
                  <a:srgbClr val="231F20"/>
                </a:solidFill>
                <a:latin typeface="Times New Roman"/>
                <a:cs typeface="Times New Roman"/>
              </a:rPr>
              <a:t> </a:t>
            </a:r>
            <a:r>
              <a:rPr sz="1325" b="1" i="1" spc="-9" dirty="0">
                <a:solidFill>
                  <a:srgbClr val="231F20"/>
                </a:solidFill>
                <a:cs typeface="Calibri"/>
              </a:rPr>
              <a:t>be</a:t>
            </a:r>
            <a:r>
              <a:rPr sz="1325" b="1" i="1" spc="-56" dirty="0">
                <a:solidFill>
                  <a:srgbClr val="231F20"/>
                </a:solidFill>
                <a:latin typeface="Times New Roman"/>
                <a:cs typeface="Times New Roman"/>
              </a:rPr>
              <a:t> </a:t>
            </a:r>
            <a:r>
              <a:rPr sz="1325" b="1" i="1" spc="-9" dirty="0">
                <a:solidFill>
                  <a:srgbClr val="231F20"/>
                </a:solidFill>
                <a:cs typeface="Calibri"/>
              </a:rPr>
              <a:t>q</a:t>
            </a:r>
            <a:r>
              <a:rPr sz="1325" b="1" i="1" spc="-4" dirty="0">
                <a:solidFill>
                  <a:srgbClr val="231F20"/>
                </a:solidFill>
                <a:cs typeface="Calibri"/>
              </a:rPr>
              <a:t>u</a:t>
            </a:r>
            <a:r>
              <a:rPr sz="1325" b="1" i="1" spc="-9" dirty="0">
                <a:solidFill>
                  <a:srgbClr val="231F20"/>
                </a:solidFill>
                <a:cs typeface="Calibri"/>
              </a:rPr>
              <a:t>ickly</a:t>
            </a:r>
            <a:r>
              <a:rPr sz="1325" b="1" i="1" spc="-4" dirty="0">
                <a:solidFill>
                  <a:srgbClr val="231F20"/>
                </a:solidFill>
                <a:latin typeface="Times New Roman"/>
                <a:cs typeface="Times New Roman"/>
              </a:rPr>
              <a:t> </a:t>
            </a:r>
            <a:r>
              <a:rPr sz="1325" b="1" i="1" spc="-17" dirty="0">
                <a:solidFill>
                  <a:srgbClr val="231F20"/>
                </a:solidFill>
                <a:cs typeface="Calibri"/>
              </a:rPr>
              <a:t>e</a:t>
            </a:r>
            <a:r>
              <a:rPr sz="1325" b="1" i="1" spc="-13" dirty="0">
                <a:solidFill>
                  <a:srgbClr val="231F20"/>
                </a:solidFill>
                <a:cs typeface="Calibri"/>
              </a:rPr>
              <a:t>n</a:t>
            </a:r>
            <a:r>
              <a:rPr sz="1325" b="1" i="1" spc="-4" dirty="0">
                <a:solidFill>
                  <a:srgbClr val="231F20"/>
                </a:solidFill>
                <a:cs typeface="Calibri"/>
              </a:rPr>
              <a:t>a</a:t>
            </a:r>
            <a:r>
              <a:rPr sz="1325" b="1" i="1" spc="-9" dirty="0">
                <a:solidFill>
                  <a:srgbClr val="231F20"/>
                </a:solidFill>
                <a:cs typeface="Calibri"/>
              </a:rPr>
              <a:t>b</a:t>
            </a:r>
            <a:r>
              <a:rPr sz="1325" b="1" i="1" dirty="0">
                <a:solidFill>
                  <a:srgbClr val="231F20"/>
                </a:solidFill>
                <a:cs typeface="Calibri"/>
              </a:rPr>
              <a:t>l</a:t>
            </a:r>
            <a:r>
              <a:rPr sz="1325" b="1" i="1" spc="-17" dirty="0">
                <a:solidFill>
                  <a:srgbClr val="231F20"/>
                </a:solidFill>
                <a:cs typeface="Calibri"/>
              </a:rPr>
              <a:t>e</a:t>
            </a:r>
            <a:r>
              <a:rPr sz="1325" b="1" i="1" spc="-9" dirty="0">
                <a:solidFill>
                  <a:srgbClr val="231F20"/>
                </a:solidFill>
                <a:cs typeface="Calibri"/>
              </a:rPr>
              <a:t>d</a:t>
            </a:r>
            <a:r>
              <a:rPr sz="1325" b="1" i="1" spc="-47" dirty="0">
                <a:solidFill>
                  <a:srgbClr val="231F20"/>
                </a:solidFill>
                <a:latin typeface="Times New Roman"/>
                <a:cs typeface="Times New Roman"/>
              </a:rPr>
              <a:t> </a:t>
            </a:r>
            <a:r>
              <a:rPr sz="1325" b="1" i="1" spc="-13" dirty="0">
                <a:solidFill>
                  <a:srgbClr val="231F20"/>
                </a:solidFill>
                <a:cs typeface="Calibri"/>
              </a:rPr>
              <a:t>us</a:t>
            </a:r>
            <a:r>
              <a:rPr sz="1325" b="1" i="1" dirty="0">
                <a:solidFill>
                  <a:srgbClr val="231F20"/>
                </a:solidFill>
                <a:cs typeface="Calibri"/>
              </a:rPr>
              <a:t>i</a:t>
            </a:r>
            <a:r>
              <a:rPr sz="1325" b="1" i="1" spc="-13" dirty="0">
                <a:solidFill>
                  <a:srgbClr val="231F20"/>
                </a:solidFill>
                <a:cs typeface="Calibri"/>
              </a:rPr>
              <a:t>n</a:t>
            </a:r>
            <a:r>
              <a:rPr sz="1325" b="1" i="1" spc="-9" dirty="0">
                <a:solidFill>
                  <a:srgbClr val="231F20"/>
                </a:solidFill>
                <a:cs typeface="Calibri"/>
              </a:rPr>
              <a:t>g</a:t>
            </a:r>
            <a:r>
              <a:rPr sz="1325" b="1" i="1" spc="-56" dirty="0">
                <a:solidFill>
                  <a:srgbClr val="231F20"/>
                </a:solidFill>
                <a:latin typeface="Times New Roman"/>
                <a:cs typeface="Times New Roman"/>
              </a:rPr>
              <a:t> </a:t>
            </a:r>
            <a:r>
              <a:rPr sz="1325" b="1" i="1" spc="-9" dirty="0">
                <a:solidFill>
                  <a:srgbClr val="231F20"/>
                </a:solidFill>
                <a:cs typeface="Calibri"/>
              </a:rPr>
              <a:t>t</a:t>
            </a:r>
            <a:r>
              <a:rPr sz="1325" b="1" i="1" spc="-13" dirty="0">
                <a:solidFill>
                  <a:srgbClr val="231F20"/>
                </a:solidFill>
                <a:cs typeface="Calibri"/>
              </a:rPr>
              <a:t>h</a:t>
            </a:r>
            <a:r>
              <a:rPr sz="1325" b="1" i="1" spc="-9" dirty="0">
                <a:solidFill>
                  <a:srgbClr val="231F20"/>
                </a:solidFill>
                <a:cs typeface="Calibri"/>
              </a:rPr>
              <a:t>e</a:t>
            </a:r>
            <a:r>
              <a:rPr sz="1325" b="1" i="1" spc="-51" dirty="0">
                <a:solidFill>
                  <a:srgbClr val="231F20"/>
                </a:solidFill>
                <a:latin typeface="Times New Roman"/>
                <a:cs typeface="Times New Roman"/>
              </a:rPr>
              <a:t> </a:t>
            </a:r>
            <a:r>
              <a:rPr sz="1325" b="1" i="1" spc="-21" dirty="0">
                <a:solidFill>
                  <a:srgbClr val="231F20"/>
                </a:solidFill>
                <a:cs typeface="Calibri"/>
              </a:rPr>
              <a:t>c</a:t>
            </a:r>
            <a:r>
              <a:rPr sz="1325" b="1" i="1" spc="-17" dirty="0">
                <a:solidFill>
                  <a:srgbClr val="231F20"/>
                </a:solidFill>
                <a:cs typeface="Calibri"/>
              </a:rPr>
              <a:t>omm</a:t>
            </a:r>
            <a:r>
              <a:rPr sz="1325" b="1" i="1" spc="-4" dirty="0">
                <a:solidFill>
                  <a:srgbClr val="231F20"/>
                </a:solidFill>
                <a:cs typeface="Calibri"/>
              </a:rPr>
              <a:t>a</a:t>
            </a:r>
            <a:r>
              <a:rPr sz="1325" b="1" i="1" spc="-13" dirty="0">
                <a:solidFill>
                  <a:srgbClr val="231F20"/>
                </a:solidFill>
                <a:cs typeface="Calibri"/>
              </a:rPr>
              <a:t>n</a:t>
            </a:r>
            <a:r>
              <a:rPr sz="1325" b="1" i="1" spc="-4" dirty="0">
                <a:solidFill>
                  <a:srgbClr val="231F20"/>
                </a:solidFill>
                <a:cs typeface="Calibri"/>
              </a:rPr>
              <a:t>d:</a:t>
            </a:r>
            <a:endParaRPr sz="1325">
              <a:solidFill>
                <a:prstClr val="black"/>
              </a:solidFill>
              <a:cs typeface="Calibri"/>
            </a:endParaRPr>
          </a:p>
          <a:p>
            <a:pPr marL="74389">
              <a:lnSpc>
                <a:spcPts val="1582"/>
              </a:lnSpc>
            </a:pPr>
            <a:r>
              <a:rPr sz="1325" b="1" i="1" spc="-111" dirty="0">
                <a:solidFill>
                  <a:srgbClr val="231F20"/>
                </a:solidFill>
                <a:cs typeface="Calibri"/>
              </a:rPr>
              <a:t>A</a:t>
            </a:r>
            <a:r>
              <a:rPr sz="1325" b="1" i="1" spc="-13" dirty="0">
                <a:solidFill>
                  <a:srgbClr val="231F20"/>
                </a:solidFill>
                <a:cs typeface="Calibri"/>
              </a:rPr>
              <a:t>T+C</a:t>
            </a:r>
            <a:r>
              <a:rPr sz="1325" b="1" i="1" spc="-9" dirty="0">
                <a:solidFill>
                  <a:srgbClr val="231F20"/>
                </a:solidFill>
                <a:cs typeface="Calibri"/>
              </a:rPr>
              <a:t>F</a:t>
            </a:r>
            <a:r>
              <a:rPr sz="1325" b="1" i="1" spc="-13" dirty="0">
                <a:solidFill>
                  <a:srgbClr val="231F20"/>
                </a:solidFill>
                <a:cs typeface="Calibri"/>
              </a:rPr>
              <a:t>UN=4</a:t>
            </a:r>
            <a:endParaRPr sz="1325">
              <a:solidFill>
                <a:prstClr val="black"/>
              </a:solidFill>
              <a:cs typeface="Calibri"/>
            </a:endParaRPr>
          </a:p>
        </p:txBody>
      </p:sp>
    </p:spTree>
    <p:extLst>
      <p:ext uri="{BB962C8B-B14F-4D97-AF65-F5344CB8AC3E}">
        <p14:creationId xmlns:p14="http://schemas.microsoft.com/office/powerpoint/2010/main" val="3304779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025047" y="2208338"/>
            <a:ext cx="3855249" cy="4451456"/>
          </a:xfrm>
          <a:custGeom>
            <a:avLst/>
            <a:gdLst/>
            <a:ahLst/>
            <a:cxnLst/>
            <a:rect l="l" t="t" r="r" b="b"/>
            <a:pathLst>
              <a:path w="4508500" h="5205730">
                <a:moveTo>
                  <a:pt x="0" y="5205221"/>
                </a:moveTo>
                <a:lnTo>
                  <a:pt x="4508418" y="5205221"/>
                </a:lnTo>
                <a:lnTo>
                  <a:pt x="4508418" y="0"/>
                </a:lnTo>
                <a:lnTo>
                  <a:pt x="0" y="0"/>
                </a:lnTo>
                <a:lnTo>
                  <a:pt x="0" y="5205221"/>
                </a:lnTo>
                <a:close/>
              </a:path>
            </a:pathLst>
          </a:custGeom>
          <a:solidFill>
            <a:srgbClr val="E3E6EA"/>
          </a:solidFill>
        </p:spPr>
        <p:txBody>
          <a:bodyPr wrap="square" lIns="0" tIns="0" rIns="0" bIns="0" rtlCol="0"/>
          <a:lstStyle/>
          <a:p>
            <a:endParaRPr sz="1539">
              <a:solidFill>
                <a:prstClr val="black"/>
              </a:solidFill>
            </a:endParaRPr>
          </a:p>
        </p:txBody>
      </p:sp>
      <p:sp>
        <p:nvSpPr>
          <p:cNvPr id="4" name="object 4"/>
          <p:cNvSpPr txBox="1"/>
          <p:nvPr/>
        </p:nvSpPr>
        <p:spPr>
          <a:xfrm>
            <a:off x="771351" y="3163073"/>
            <a:ext cx="4031179" cy="868315"/>
          </a:xfrm>
          <a:prstGeom prst="rect">
            <a:avLst/>
          </a:prstGeom>
        </p:spPr>
        <p:txBody>
          <a:bodyPr vert="horz" wrap="square" lIns="0" tIns="0" rIns="0" bIns="0" rtlCol="0">
            <a:spAutoFit/>
          </a:bodyPr>
          <a:lstStyle/>
          <a:p>
            <a:pPr marL="178643" marR="4344" indent="-167783">
              <a:buClr>
                <a:srgbClr val="37A9DB"/>
              </a:buClr>
              <a:buFont typeface="Arial"/>
              <a:buChar char="•"/>
              <a:tabLst>
                <a:tab pos="179186" algn="l"/>
              </a:tabLst>
            </a:pPr>
            <a:r>
              <a:rPr sz="1881" dirty="0">
                <a:solidFill>
                  <a:srgbClr val="192450"/>
                </a:solidFill>
                <a:latin typeface="Arial"/>
                <a:cs typeface="Arial"/>
              </a:rPr>
              <a:t>A</a:t>
            </a:r>
            <a:r>
              <a:rPr sz="1881" spc="-13" dirty="0">
                <a:solidFill>
                  <a:srgbClr val="192450"/>
                </a:solidFill>
                <a:latin typeface="Arial"/>
                <a:cs typeface="Arial"/>
              </a:rPr>
              <a:t>f</a:t>
            </a:r>
            <a:r>
              <a:rPr sz="1881" dirty="0">
                <a:solidFill>
                  <a:srgbClr val="192450"/>
                </a:solidFill>
                <a:latin typeface="Arial"/>
                <a:cs typeface="Arial"/>
              </a:rPr>
              <a:t>ter</a:t>
            </a:r>
            <a:r>
              <a:rPr sz="1881" spc="34" dirty="0">
                <a:solidFill>
                  <a:srgbClr val="192450"/>
                </a:solidFill>
                <a:latin typeface="Times New Roman"/>
                <a:cs typeface="Times New Roman"/>
              </a:rPr>
              <a:t> </a:t>
            </a:r>
            <a:r>
              <a:rPr sz="1881" spc="-4" dirty="0">
                <a:solidFill>
                  <a:srgbClr val="192450"/>
                </a:solidFill>
                <a:latin typeface="Arial"/>
                <a:cs typeface="Arial"/>
              </a:rPr>
              <a:t>1</a:t>
            </a:r>
            <a:r>
              <a:rPr sz="1881" dirty="0">
                <a:solidFill>
                  <a:srgbClr val="192450"/>
                </a:solidFill>
                <a:latin typeface="Arial"/>
                <a:cs typeface="Arial"/>
              </a:rPr>
              <a:t>5</a:t>
            </a:r>
            <a:r>
              <a:rPr sz="1881" spc="38"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nd</a:t>
            </a:r>
            <a:r>
              <a:rPr sz="1881" spc="4" dirty="0">
                <a:solidFill>
                  <a:srgbClr val="192450"/>
                </a:solidFill>
                <a:latin typeface="Arial"/>
                <a:cs typeface="Arial"/>
              </a:rPr>
              <a:t>s</a:t>
            </a:r>
            <a:r>
              <a:rPr sz="1881" dirty="0">
                <a:solidFill>
                  <a:srgbClr val="192450"/>
                </a:solidFill>
                <a:latin typeface="Arial"/>
                <a:cs typeface="Arial"/>
              </a:rPr>
              <a:t>,</a:t>
            </a:r>
            <a:r>
              <a:rPr sz="1881" spc="9"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module</a:t>
            </a:r>
            <a:r>
              <a:rPr sz="1881" spc="30"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73" dirty="0">
                <a:solidFill>
                  <a:srgbClr val="192450"/>
                </a:solidFill>
                <a:latin typeface="Times New Roman"/>
                <a:cs typeface="Times New Roman"/>
              </a:rPr>
              <a:t> </a:t>
            </a:r>
            <a:r>
              <a:rPr sz="1881" spc="-4" dirty="0">
                <a:solidFill>
                  <a:srgbClr val="192450"/>
                </a:solidFill>
                <a:latin typeface="Arial"/>
                <a:cs typeface="Arial"/>
              </a:rPr>
              <a:t>be</a:t>
            </a:r>
            <a:r>
              <a:rPr sz="1881" spc="-4"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boote</a:t>
            </a:r>
            <a:r>
              <a:rPr sz="1881" dirty="0">
                <a:solidFill>
                  <a:srgbClr val="192450"/>
                </a:solidFill>
                <a:latin typeface="Arial"/>
                <a:cs typeface="Arial"/>
              </a:rPr>
              <a:t>d</a:t>
            </a:r>
            <a:r>
              <a:rPr sz="1881" spc="17"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43" dirty="0">
                <a:solidFill>
                  <a:srgbClr val="192450"/>
                </a:solidFill>
                <a:latin typeface="Times New Roman"/>
                <a:cs typeface="Times New Roman"/>
              </a:rPr>
              <a:t> </a:t>
            </a:r>
            <a:r>
              <a:rPr sz="1881" spc="-4" dirty="0">
                <a:solidFill>
                  <a:srgbClr val="192450"/>
                </a:solidFill>
                <a:latin typeface="Arial"/>
                <a:cs typeface="Arial"/>
              </a:rPr>
              <a:t>wil</a:t>
            </a:r>
            <a:r>
              <a:rPr sz="1881" dirty="0">
                <a:solidFill>
                  <a:srgbClr val="192450"/>
                </a:solidFill>
                <a:latin typeface="Arial"/>
                <a:cs typeface="Arial"/>
              </a:rPr>
              <a:t>l</a:t>
            </a:r>
            <a:r>
              <a:rPr sz="1881" spc="60" dirty="0">
                <a:solidFill>
                  <a:srgbClr val="192450"/>
                </a:solidFill>
                <a:latin typeface="Times New Roman"/>
                <a:cs typeface="Times New Roman"/>
              </a:rPr>
              <a:t> </a:t>
            </a:r>
            <a:r>
              <a:rPr sz="1881" dirty="0">
                <a:solidFill>
                  <a:srgbClr val="192450"/>
                </a:solidFill>
                <a:latin typeface="Arial"/>
                <a:cs typeface="Arial"/>
              </a:rPr>
              <a:t>return</a:t>
            </a:r>
            <a:r>
              <a:rPr sz="1881" spc="13"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60" dirty="0">
                <a:solidFill>
                  <a:srgbClr val="192450"/>
                </a:solidFill>
                <a:latin typeface="Times New Roman"/>
                <a:cs typeface="Times New Roman"/>
              </a:rPr>
              <a:t> </a:t>
            </a:r>
            <a:r>
              <a:rPr sz="1881" dirty="0">
                <a:solidFill>
                  <a:srgbClr val="192450"/>
                </a:solidFill>
                <a:latin typeface="Arial"/>
                <a:cs typeface="Arial"/>
              </a:rPr>
              <a:t>the</a:t>
            </a:r>
            <a:r>
              <a:rPr sz="1881" dirty="0">
                <a:solidFill>
                  <a:srgbClr val="192450"/>
                </a:solidFill>
                <a:latin typeface="Times New Roman"/>
                <a:cs typeface="Times New Roman"/>
              </a:rPr>
              <a:t> </a:t>
            </a:r>
            <a:r>
              <a:rPr sz="1881" dirty="0">
                <a:solidFill>
                  <a:srgbClr val="192450"/>
                </a:solidFill>
                <a:latin typeface="Arial"/>
                <a:cs typeface="Arial"/>
              </a:rPr>
              <a:t>A</a:t>
            </a:r>
            <a:r>
              <a:rPr sz="1881" spc="-4" dirty="0">
                <a:solidFill>
                  <a:srgbClr val="192450"/>
                </a:solidFill>
                <a:latin typeface="Arial"/>
                <a:cs typeface="Arial"/>
              </a:rPr>
              <a:t>CTI</a:t>
            </a:r>
            <a:r>
              <a:rPr sz="1881" spc="-9" dirty="0">
                <a:solidFill>
                  <a:srgbClr val="192450"/>
                </a:solidFill>
                <a:latin typeface="Arial"/>
                <a:cs typeface="Arial"/>
              </a:rPr>
              <a:t>V</a:t>
            </a:r>
            <a:r>
              <a:rPr sz="1881" dirty="0">
                <a:solidFill>
                  <a:srgbClr val="192450"/>
                </a:solidFill>
                <a:latin typeface="Arial"/>
                <a:cs typeface="Arial"/>
              </a:rPr>
              <a:t>E</a:t>
            </a:r>
            <a:r>
              <a:rPr sz="1881" spc="51" dirty="0">
                <a:solidFill>
                  <a:srgbClr val="192450"/>
                </a:solidFill>
                <a:latin typeface="Times New Roman"/>
                <a:cs typeface="Times New Roman"/>
              </a:rPr>
              <a:t> </a:t>
            </a:r>
            <a:r>
              <a:rPr sz="1881" spc="4" dirty="0">
                <a:solidFill>
                  <a:srgbClr val="192450"/>
                </a:solidFill>
                <a:latin typeface="Arial"/>
                <a:cs typeface="Arial"/>
              </a:rPr>
              <a:t>s</a:t>
            </a:r>
            <a:r>
              <a:rPr sz="1881" dirty="0">
                <a:solidFill>
                  <a:srgbClr val="192450"/>
                </a:solidFill>
                <a:latin typeface="Arial"/>
                <a:cs typeface="Arial"/>
              </a:rPr>
              <a:t>ta</a:t>
            </a:r>
            <a:r>
              <a:rPr sz="1881" spc="-9" dirty="0">
                <a:solidFill>
                  <a:srgbClr val="192450"/>
                </a:solidFill>
                <a:latin typeface="Arial"/>
                <a:cs typeface="Arial"/>
              </a:rPr>
              <a:t>t</a:t>
            </a:r>
            <a:r>
              <a:rPr sz="1881" spc="-4" dirty="0">
                <a:solidFill>
                  <a:srgbClr val="192450"/>
                </a:solidFill>
                <a:latin typeface="Arial"/>
                <a:cs typeface="Arial"/>
              </a:rPr>
              <a:t>e.</a:t>
            </a:r>
            <a:endParaRPr sz="1881">
              <a:solidFill>
                <a:prstClr val="black"/>
              </a:solidFill>
              <a:latin typeface="Arial"/>
              <a:cs typeface="Arial"/>
            </a:endParaRPr>
          </a:p>
        </p:txBody>
      </p:sp>
      <p:sp>
        <p:nvSpPr>
          <p:cNvPr id="6" name="object 6"/>
          <p:cNvSpPr/>
          <p:nvPr/>
        </p:nvSpPr>
        <p:spPr>
          <a:xfrm>
            <a:off x="1112449" y="5328371"/>
            <a:ext cx="1764611" cy="969171"/>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graphicFrame>
        <p:nvGraphicFramePr>
          <p:cNvPr id="3" name="object 3"/>
          <p:cNvGraphicFramePr>
            <a:graphicFrameLocks noGrp="1"/>
          </p:cNvGraphicFramePr>
          <p:nvPr/>
        </p:nvGraphicFramePr>
        <p:xfrm>
          <a:off x="752353" y="646099"/>
          <a:ext cx="8090529" cy="2028507"/>
        </p:xfrm>
        <a:graphic>
          <a:graphicData uri="http://schemas.openxmlformats.org/drawingml/2006/table">
            <a:tbl>
              <a:tblPr firstRow="1" bandRow="1">
                <a:tableStyleId>{2D5ABB26-0587-4C30-8999-92F81FD0307C}</a:tableStyleId>
              </a:tblPr>
              <a:tblGrid>
                <a:gridCol w="4272694"/>
                <a:gridCol w="3359813"/>
                <a:gridCol w="458022"/>
              </a:tblGrid>
              <a:tr h="380095">
                <a:tc gridSpan="2">
                  <a:txBody>
                    <a:bodyPr/>
                    <a:lstStyle/>
                    <a:p>
                      <a:pPr marL="1160145">
                        <a:lnSpc>
                          <a:spcPts val="3529"/>
                        </a:lnSpc>
                      </a:pPr>
                      <a:r>
                        <a:rPr sz="2600" spc="-5" dirty="0">
                          <a:solidFill>
                            <a:srgbClr val="37A9DB"/>
                          </a:solidFill>
                          <a:latin typeface="Arial"/>
                          <a:cs typeface="Arial"/>
                        </a:rPr>
                        <a:t>L</a:t>
                      </a:r>
                      <a:r>
                        <a:rPr sz="2600" spc="5" dirty="0">
                          <a:solidFill>
                            <a:srgbClr val="37A9DB"/>
                          </a:solidFill>
                          <a:latin typeface="Arial"/>
                          <a:cs typeface="Arial"/>
                        </a:rPr>
                        <a:t>a</a:t>
                      </a:r>
                      <a:r>
                        <a:rPr sz="2600" dirty="0">
                          <a:solidFill>
                            <a:srgbClr val="37A9DB"/>
                          </a:solidFill>
                          <a:latin typeface="Arial"/>
                          <a:cs typeface="Arial"/>
                        </a:rPr>
                        <a:t>b</a:t>
                      </a:r>
                      <a:r>
                        <a:rPr sz="2600" spc="90" dirty="0">
                          <a:solidFill>
                            <a:srgbClr val="37A9DB"/>
                          </a:solidFill>
                          <a:latin typeface="Times New Roman"/>
                          <a:cs typeface="Times New Roman"/>
                        </a:rPr>
                        <a:t> </a:t>
                      </a:r>
                      <a:r>
                        <a:rPr sz="2600" spc="10" dirty="0">
                          <a:solidFill>
                            <a:srgbClr val="37A9DB"/>
                          </a:solidFill>
                          <a:latin typeface="Arial"/>
                          <a:cs typeface="Arial"/>
                        </a:rPr>
                        <a:t>1</a:t>
                      </a:r>
                      <a:r>
                        <a:rPr sz="2600" spc="-5" dirty="0">
                          <a:solidFill>
                            <a:srgbClr val="37A9DB"/>
                          </a:solidFill>
                          <a:latin typeface="Arial"/>
                          <a:cs typeface="Arial"/>
                        </a:rPr>
                        <a:t>4</a:t>
                      </a:r>
                      <a:r>
                        <a:rPr sz="2600" dirty="0">
                          <a:solidFill>
                            <a:srgbClr val="37A9DB"/>
                          </a:solidFill>
                          <a:latin typeface="Arial"/>
                          <a:cs typeface="Arial"/>
                        </a:rPr>
                        <a:t>:</a:t>
                      </a:r>
                      <a:r>
                        <a:rPr sz="2600" spc="100" dirty="0">
                          <a:solidFill>
                            <a:srgbClr val="37A9DB"/>
                          </a:solidFill>
                          <a:latin typeface="Times New Roman"/>
                          <a:cs typeface="Times New Roman"/>
                        </a:rPr>
                        <a:t> </a:t>
                      </a:r>
                      <a:r>
                        <a:rPr sz="2600" spc="-5" dirty="0">
                          <a:solidFill>
                            <a:srgbClr val="37A9DB"/>
                          </a:solidFill>
                          <a:latin typeface="Arial"/>
                          <a:cs typeface="Arial"/>
                        </a:rPr>
                        <a:t>L</a:t>
                      </a:r>
                      <a:r>
                        <a:rPr sz="2600" spc="5" dirty="0">
                          <a:solidFill>
                            <a:srgbClr val="37A9DB"/>
                          </a:solidFill>
                          <a:latin typeface="Arial"/>
                          <a:cs typeface="Arial"/>
                        </a:rPr>
                        <a:t>o</a:t>
                      </a:r>
                      <a:r>
                        <a:rPr sz="2600" dirty="0">
                          <a:solidFill>
                            <a:srgbClr val="37A9DB"/>
                          </a:solidFill>
                          <a:latin typeface="Arial"/>
                          <a:cs typeface="Arial"/>
                        </a:rPr>
                        <a:t>w</a:t>
                      </a:r>
                      <a:r>
                        <a:rPr sz="2600" spc="100" dirty="0">
                          <a:solidFill>
                            <a:srgbClr val="37A9DB"/>
                          </a:solidFill>
                          <a:latin typeface="Times New Roman"/>
                          <a:cs typeface="Times New Roman"/>
                        </a:rPr>
                        <a:t> </a:t>
                      </a:r>
                      <a:r>
                        <a:rPr sz="2600" spc="-5" dirty="0">
                          <a:solidFill>
                            <a:srgbClr val="37A9DB"/>
                          </a:solidFill>
                          <a:latin typeface="Arial"/>
                          <a:cs typeface="Arial"/>
                        </a:rPr>
                        <a:t>p</a:t>
                      </a:r>
                      <a:r>
                        <a:rPr sz="2600" spc="5" dirty="0">
                          <a:solidFill>
                            <a:srgbClr val="37A9DB"/>
                          </a:solidFill>
                          <a:latin typeface="Arial"/>
                          <a:cs typeface="Arial"/>
                        </a:rPr>
                        <a:t>o</a:t>
                      </a:r>
                      <a:r>
                        <a:rPr sz="2600" spc="-5" dirty="0">
                          <a:solidFill>
                            <a:srgbClr val="37A9DB"/>
                          </a:solidFill>
                          <a:latin typeface="Arial"/>
                          <a:cs typeface="Arial"/>
                        </a:rPr>
                        <a:t>we</a:t>
                      </a:r>
                      <a:r>
                        <a:rPr sz="2600" dirty="0">
                          <a:solidFill>
                            <a:srgbClr val="37A9DB"/>
                          </a:solidFill>
                          <a:latin typeface="Arial"/>
                          <a:cs typeface="Arial"/>
                        </a:rPr>
                        <a:t>r</a:t>
                      </a:r>
                      <a:r>
                        <a:rPr sz="2600" spc="114" dirty="0">
                          <a:solidFill>
                            <a:srgbClr val="37A9DB"/>
                          </a:solidFill>
                          <a:latin typeface="Times New Roman"/>
                          <a:cs typeface="Times New Roman"/>
                        </a:rPr>
                        <a:t> </a:t>
                      </a:r>
                      <a:r>
                        <a:rPr sz="2600" dirty="0">
                          <a:solidFill>
                            <a:srgbClr val="37A9DB"/>
                          </a:solidFill>
                          <a:latin typeface="Arial"/>
                          <a:cs typeface="Arial"/>
                        </a:rPr>
                        <a:t>mo</a:t>
                      </a:r>
                      <a:r>
                        <a:rPr sz="2600" spc="5" dirty="0">
                          <a:solidFill>
                            <a:srgbClr val="37A9DB"/>
                          </a:solidFill>
                          <a:latin typeface="Arial"/>
                          <a:cs typeface="Arial"/>
                        </a:rPr>
                        <a:t>d</a:t>
                      </a:r>
                      <a:r>
                        <a:rPr sz="2600" spc="-5" dirty="0">
                          <a:solidFill>
                            <a:srgbClr val="37A9DB"/>
                          </a:solidFill>
                          <a:latin typeface="Arial"/>
                          <a:cs typeface="Arial"/>
                        </a:rPr>
                        <a:t>e</a:t>
                      </a:r>
                      <a:r>
                        <a:rPr sz="2600" dirty="0">
                          <a:solidFill>
                            <a:srgbClr val="37A9DB"/>
                          </a:solidFill>
                          <a:latin typeface="Arial"/>
                          <a:cs typeface="Arial"/>
                        </a:rPr>
                        <a:t>s</a:t>
                      </a:r>
                      <a:r>
                        <a:rPr sz="2600" spc="140" dirty="0">
                          <a:solidFill>
                            <a:srgbClr val="37A9DB"/>
                          </a:solidFill>
                          <a:latin typeface="Times New Roman"/>
                          <a:cs typeface="Times New Roman"/>
                        </a:rPr>
                        <a:t> </a:t>
                      </a:r>
                      <a:r>
                        <a:rPr sz="2600" dirty="0">
                          <a:solidFill>
                            <a:srgbClr val="37A9DB"/>
                          </a:solidFill>
                          <a:latin typeface="Arial"/>
                          <a:cs typeface="Arial"/>
                        </a:rPr>
                        <a:t>–</a:t>
                      </a:r>
                      <a:r>
                        <a:rPr sz="2600" spc="100" dirty="0">
                          <a:solidFill>
                            <a:srgbClr val="37A9DB"/>
                          </a:solidFill>
                          <a:latin typeface="Times New Roman"/>
                          <a:cs typeface="Times New Roman"/>
                        </a:rPr>
                        <a:t> </a:t>
                      </a:r>
                      <a:r>
                        <a:rPr sz="2600" dirty="0">
                          <a:solidFill>
                            <a:srgbClr val="37A9DB"/>
                          </a:solidFill>
                          <a:latin typeface="Arial"/>
                          <a:cs typeface="Arial"/>
                        </a:rPr>
                        <a:t>Sta</a:t>
                      </a:r>
                      <a:r>
                        <a:rPr sz="2600" spc="5" dirty="0">
                          <a:solidFill>
                            <a:srgbClr val="37A9DB"/>
                          </a:solidFill>
                          <a:latin typeface="Arial"/>
                          <a:cs typeface="Arial"/>
                        </a:rPr>
                        <a:t>n</a:t>
                      </a:r>
                      <a:r>
                        <a:rPr sz="2600" spc="-5" dirty="0">
                          <a:solidFill>
                            <a:srgbClr val="37A9DB"/>
                          </a:solidFill>
                          <a:latin typeface="Arial"/>
                          <a:cs typeface="Arial"/>
                        </a:rPr>
                        <a:t>d</a:t>
                      </a:r>
                      <a:r>
                        <a:rPr sz="2600" spc="5" dirty="0">
                          <a:solidFill>
                            <a:srgbClr val="37A9DB"/>
                          </a:solidFill>
                          <a:latin typeface="Arial"/>
                          <a:cs typeface="Arial"/>
                        </a:rPr>
                        <a:t>b</a:t>
                      </a:r>
                      <a:r>
                        <a:rPr sz="2600" dirty="0">
                          <a:solidFill>
                            <a:srgbClr val="37A9DB"/>
                          </a:solidFill>
                          <a:latin typeface="Arial"/>
                          <a:cs typeface="Arial"/>
                        </a:rPr>
                        <a:t>y</a:t>
                      </a:r>
                      <a:r>
                        <a:rPr sz="2600" spc="110" dirty="0">
                          <a:solidFill>
                            <a:srgbClr val="37A9DB"/>
                          </a:solidFill>
                          <a:latin typeface="Times New Roman"/>
                          <a:cs typeface="Times New Roman"/>
                        </a:rPr>
                        <a:t> </a:t>
                      </a:r>
                      <a:r>
                        <a:rPr sz="2600" dirty="0">
                          <a:solidFill>
                            <a:srgbClr val="37A9DB"/>
                          </a:solidFill>
                          <a:latin typeface="Arial"/>
                          <a:cs typeface="Arial"/>
                        </a:rPr>
                        <a:t>Mo</a:t>
                      </a:r>
                      <a:r>
                        <a:rPr sz="2600" spc="5" dirty="0">
                          <a:solidFill>
                            <a:srgbClr val="37A9DB"/>
                          </a:solidFill>
                          <a:latin typeface="Arial"/>
                          <a:cs typeface="Arial"/>
                        </a:rPr>
                        <a:t>d</a:t>
                      </a:r>
                      <a:r>
                        <a:rPr sz="2600" dirty="0">
                          <a:solidFill>
                            <a:srgbClr val="37A9DB"/>
                          </a:solidFill>
                          <a:latin typeface="Arial"/>
                          <a:cs typeface="Arial"/>
                        </a:rPr>
                        <a:t>e</a:t>
                      </a:r>
                      <a:endParaRPr sz="2600">
                        <a:latin typeface="Arial"/>
                        <a:cs typeface="Arial"/>
                      </a:endParaRPr>
                    </a:p>
                  </a:txBody>
                  <a:tcPr marL="0" marR="0" marT="0" marB="0"/>
                </a:tc>
                <a:tc hMerge="1">
                  <a:txBody>
                    <a:bodyPr/>
                    <a:lstStyle/>
                    <a:p>
                      <a:endParaRPr/>
                    </a:p>
                  </a:txBody>
                  <a:tcPr marL="0" marR="0" marT="0" marB="0"/>
                </a:tc>
                <a:tc>
                  <a:txBody>
                    <a:bodyPr/>
                    <a:lstStyle/>
                    <a:p>
                      <a:pPr marL="219075">
                        <a:lnSpc>
                          <a:spcPct val="100000"/>
                        </a:lnSpc>
                      </a:pPr>
                      <a:r>
                        <a:rPr sz="1100" spc="5" dirty="0">
                          <a:solidFill>
                            <a:srgbClr val="FFFFFF"/>
                          </a:solidFill>
                          <a:latin typeface="Arial"/>
                          <a:cs typeface="Arial"/>
                        </a:rPr>
                        <a:t>15</a:t>
                      </a:r>
                      <a:r>
                        <a:rPr sz="1100" dirty="0">
                          <a:solidFill>
                            <a:srgbClr val="FFFFFF"/>
                          </a:solidFill>
                          <a:latin typeface="Arial"/>
                          <a:cs typeface="Arial"/>
                        </a:rPr>
                        <a:t>5</a:t>
                      </a:r>
                      <a:endParaRPr sz="1100">
                        <a:latin typeface="Arial"/>
                        <a:cs typeface="Arial"/>
                      </a:endParaRPr>
                    </a:p>
                  </a:txBody>
                  <a:tcPr marL="0" marR="0" marT="0" marB="0">
                    <a:solidFill>
                      <a:srgbClr val="D1157A"/>
                    </a:solidFill>
                  </a:tcPr>
                </a:tc>
              </a:tr>
              <a:tr h="967086">
                <a:tc>
                  <a:txBody>
                    <a:bodyPr/>
                    <a:lstStyle/>
                    <a:p>
                      <a:pPr marL="231140" indent="-196215">
                        <a:lnSpc>
                          <a:spcPct val="100000"/>
                        </a:lnSpc>
                        <a:buClr>
                          <a:srgbClr val="37A9DB"/>
                        </a:buClr>
                        <a:buFont typeface="Arial"/>
                        <a:buChar char="•"/>
                        <a:tabLst>
                          <a:tab pos="231775" algn="l"/>
                        </a:tabLst>
                      </a:pPr>
                      <a:r>
                        <a:rPr sz="1900" spc="-10" dirty="0">
                          <a:solidFill>
                            <a:srgbClr val="192450"/>
                          </a:solidFill>
                          <a:latin typeface="Arial"/>
                          <a:cs typeface="Arial"/>
                        </a:rPr>
                        <a:t>S</a:t>
                      </a:r>
                      <a:r>
                        <a:rPr sz="1900" spc="-5" dirty="0">
                          <a:solidFill>
                            <a:srgbClr val="192450"/>
                          </a:solidFill>
                          <a:latin typeface="Arial"/>
                          <a:cs typeface="Arial"/>
                        </a:rPr>
                        <a:t>a</a:t>
                      </a:r>
                      <a:r>
                        <a:rPr sz="1900" spc="-10" dirty="0">
                          <a:solidFill>
                            <a:srgbClr val="192450"/>
                          </a:solidFill>
                          <a:latin typeface="Arial"/>
                          <a:cs typeface="Arial"/>
                        </a:rPr>
                        <a:t>v</a:t>
                      </a:r>
                      <a:r>
                        <a:rPr sz="1900" dirty="0">
                          <a:solidFill>
                            <a:srgbClr val="192450"/>
                          </a:solidFill>
                          <a:latin typeface="Arial"/>
                          <a:cs typeface="Arial"/>
                        </a:rPr>
                        <a:t>e</a:t>
                      </a:r>
                      <a:r>
                        <a:rPr sz="1900" spc="55" dirty="0">
                          <a:solidFill>
                            <a:srgbClr val="192450"/>
                          </a:solidFill>
                          <a:latin typeface="Times New Roman"/>
                          <a:cs typeface="Times New Roman"/>
                        </a:rPr>
                        <a:t> </a:t>
                      </a:r>
                      <a:r>
                        <a:rPr sz="1900" dirty="0">
                          <a:solidFill>
                            <a:srgbClr val="192450"/>
                          </a:solidFill>
                          <a:latin typeface="Arial"/>
                          <a:cs typeface="Arial"/>
                        </a:rPr>
                        <a:t>the</a:t>
                      </a:r>
                      <a:r>
                        <a:rPr sz="1900" spc="35" dirty="0">
                          <a:solidFill>
                            <a:srgbClr val="192450"/>
                          </a:solidFill>
                          <a:latin typeface="Times New Roman"/>
                          <a:cs typeface="Times New Roman"/>
                        </a:rPr>
                        <a:t> </a:t>
                      </a:r>
                      <a:r>
                        <a:rPr sz="1900" dirty="0">
                          <a:solidFill>
                            <a:srgbClr val="192450"/>
                          </a:solidFill>
                          <a:latin typeface="Arial"/>
                          <a:cs typeface="Arial"/>
                        </a:rPr>
                        <a:t>set</a:t>
                      </a:r>
                      <a:r>
                        <a:rPr sz="1900" spc="-10" dirty="0">
                          <a:solidFill>
                            <a:srgbClr val="192450"/>
                          </a:solidFill>
                          <a:latin typeface="Arial"/>
                          <a:cs typeface="Arial"/>
                        </a:rPr>
                        <a:t>t</a:t>
                      </a:r>
                      <a:r>
                        <a:rPr sz="1900" spc="-5" dirty="0">
                          <a:solidFill>
                            <a:srgbClr val="192450"/>
                          </a:solidFill>
                          <a:latin typeface="Arial"/>
                          <a:cs typeface="Arial"/>
                        </a:rPr>
                        <a:t>ing</a:t>
                      </a:r>
                      <a:r>
                        <a:rPr sz="1900" dirty="0">
                          <a:solidFill>
                            <a:srgbClr val="192450"/>
                          </a:solidFill>
                          <a:latin typeface="Arial"/>
                          <a:cs typeface="Arial"/>
                        </a:rPr>
                        <a:t>s</a:t>
                      </a:r>
                      <a:r>
                        <a:rPr sz="1900" spc="35" dirty="0">
                          <a:solidFill>
                            <a:srgbClr val="192450"/>
                          </a:solidFill>
                          <a:latin typeface="Times New Roman"/>
                          <a:cs typeface="Times New Roman"/>
                        </a:rPr>
                        <a:t> </a:t>
                      </a:r>
                      <a:r>
                        <a:rPr sz="1900" spc="-5" dirty="0">
                          <a:solidFill>
                            <a:srgbClr val="192450"/>
                          </a:solidFill>
                          <a:latin typeface="Arial"/>
                          <a:cs typeface="Arial"/>
                        </a:rPr>
                        <a:t>o</a:t>
                      </a:r>
                      <a:r>
                        <a:rPr sz="1900" dirty="0">
                          <a:solidFill>
                            <a:srgbClr val="192450"/>
                          </a:solidFill>
                          <a:latin typeface="Arial"/>
                          <a:cs typeface="Arial"/>
                        </a:rPr>
                        <a:t>n</a:t>
                      </a:r>
                      <a:r>
                        <a:rPr sz="1900" spc="45" dirty="0">
                          <a:solidFill>
                            <a:srgbClr val="192450"/>
                          </a:solidFill>
                          <a:latin typeface="Times New Roman"/>
                          <a:cs typeface="Times New Roman"/>
                        </a:rPr>
                        <a:t> </a:t>
                      </a:r>
                      <a:r>
                        <a:rPr sz="1900" dirty="0">
                          <a:solidFill>
                            <a:srgbClr val="192450"/>
                          </a:solidFill>
                          <a:latin typeface="Arial"/>
                          <a:cs typeface="Arial"/>
                        </a:rPr>
                        <a:t>the</a:t>
                      </a:r>
                      <a:r>
                        <a:rPr sz="1900" spc="35" dirty="0">
                          <a:solidFill>
                            <a:srgbClr val="192450"/>
                          </a:solidFill>
                          <a:latin typeface="Times New Roman"/>
                          <a:cs typeface="Times New Roman"/>
                        </a:rPr>
                        <a:t> </a:t>
                      </a:r>
                      <a:r>
                        <a:rPr sz="1900" dirty="0">
                          <a:solidFill>
                            <a:srgbClr val="192450"/>
                          </a:solidFill>
                          <a:latin typeface="Arial"/>
                          <a:cs typeface="Arial"/>
                        </a:rPr>
                        <a:t>f</a:t>
                      </a:r>
                      <a:r>
                        <a:rPr sz="1900" spc="-10" dirty="0">
                          <a:solidFill>
                            <a:srgbClr val="192450"/>
                          </a:solidFill>
                          <a:latin typeface="Arial"/>
                          <a:cs typeface="Arial"/>
                        </a:rPr>
                        <a:t>l</a:t>
                      </a:r>
                      <a:r>
                        <a:rPr sz="1900" spc="-5" dirty="0">
                          <a:solidFill>
                            <a:srgbClr val="192450"/>
                          </a:solidFill>
                          <a:latin typeface="Arial"/>
                          <a:cs typeface="Arial"/>
                        </a:rPr>
                        <a:t>ash</a:t>
                      </a:r>
                      <a:endParaRPr sz="1900">
                        <a:latin typeface="Arial"/>
                        <a:cs typeface="Arial"/>
                      </a:endParaRPr>
                    </a:p>
                    <a:p>
                      <a:pPr marL="231140">
                        <a:lnSpc>
                          <a:spcPct val="100000"/>
                        </a:lnSpc>
                        <a:spcBef>
                          <a:spcPts val="5"/>
                        </a:spcBef>
                      </a:pPr>
                      <a:r>
                        <a:rPr sz="1900" dirty="0">
                          <a:solidFill>
                            <a:srgbClr val="192450"/>
                          </a:solidFill>
                          <a:latin typeface="Arial"/>
                          <a:cs typeface="Arial"/>
                        </a:rPr>
                        <a:t>memory</a:t>
                      </a:r>
                      <a:r>
                        <a:rPr sz="1900" spc="30" dirty="0">
                          <a:solidFill>
                            <a:srgbClr val="192450"/>
                          </a:solidFill>
                          <a:latin typeface="Times New Roman"/>
                          <a:cs typeface="Times New Roman"/>
                        </a:rPr>
                        <a:t> </a:t>
                      </a:r>
                      <a:r>
                        <a:rPr sz="1900" spc="-5" dirty="0">
                          <a:solidFill>
                            <a:srgbClr val="192450"/>
                          </a:solidFill>
                          <a:latin typeface="Arial"/>
                          <a:cs typeface="Arial"/>
                        </a:rPr>
                        <a:t>an</a:t>
                      </a:r>
                      <a:r>
                        <a:rPr sz="1900" dirty="0">
                          <a:solidFill>
                            <a:srgbClr val="192450"/>
                          </a:solidFill>
                          <a:latin typeface="Arial"/>
                          <a:cs typeface="Arial"/>
                        </a:rPr>
                        <a:t>d</a:t>
                      </a:r>
                      <a:r>
                        <a:rPr sz="1900" spc="50" dirty="0">
                          <a:solidFill>
                            <a:srgbClr val="192450"/>
                          </a:solidFill>
                          <a:latin typeface="Times New Roman"/>
                          <a:cs typeface="Times New Roman"/>
                        </a:rPr>
                        <a:t> </a:t>
                      </a:r>
                      <a:r>
                        <a:rPr sz="1900" dirty="0">
                          <a:solidFill>
                            <a:srgbClr val="192450"/>
                          </a:solidFill>
                          <a:latin typeface="Arial"/>
                          <a:cs typeface="Arial"/>
                        </a:rPr>
                        <a:t>res</a:t>
                      </a:r>
                      <a:r>
                        <a:rPr sz="1900" spc="5" dirty="0">
                          <a:solidFill>
                            <a:srgbClr val="192450"/>
                          </a:solidFill>
                          <a:latin typeface="Arial"/>
                          <a:cs typeface="Arial"/>
                        </a:rPr>
                        <a:t>e</a:t>
                      </a:r>
                      <a:r>
                        <a:rPr sz="1900" dirty="0">
                          <a:solidFill>
                            <a:srgbClr val="192450"/>
                          </a:solidFill>
                          <a:latin typeface="Arial"/>
                          <a:cs typeface="Arial"/>
                        </a:rPr>
                        <a:t>t</a:t>
                      </a:r>
                      <a:r>
                        <a:rPr sz="1900" spc="10" dirty="0">
                          <a:solidFill>
                            <a:srgbClr val="192450"/>
                          </a:solidFill>
                          <a:latin typeface="Times New Roman"/>
                          <a:cs typeface="Times New Roman"/>
                        </a:rPr>
                        <a:t> </a:t>
                      </a:r>
                      <a:r>
                        <a:rPr sz="1900" dirty="0">
                          <a:solidFill>
                            <a:srgbClr val="192450"/>
                          </a:solidFill>
                          <a:latin typeface="Arial"/>
                          <a:cs typeface="Arial"/>
                        </a:rPr>
                        <a:t>the</a:t>
                      </a:r>
                      <a:r>
                        <a:rPr sz="1900" spc="55" dirty="0">
                          <a:solidFill>
                            <a:srgbClr val="192450"/>
                          </a:solidFill>
                          <a:latin typeface="Times New Roman"/>
                          <a:cs typeface="Times New Roman"/>
                        </a:rPr>
                        <a:t> </a:t>
                      </a:r>
                      <a:r>
                        <a:rPr sz="1900" dirty="0">
                          <a:solidFill>
                            <a:srgbClr val="192450"/>
                          </a:solidFill>
                          <a:latin typeface="Arial"/>
                          <a:cs typeface="Arial"/>
                        </a:rPr>
                        <a:t>module</a:t>
                      </a:r>
                      <a:endParaRPr sz="1900">
                        <a:latin typeface="Arial"/>
                        <a:cs typeface="Arial"/>
                      </a:endParaRPr>
                    </a:p>
                  </a:txBody>
                  <a:tcPr marL="0" marR="0" marT="0" marB="0"/>
                </a:tc>
                <a:tc>
                  <a:txBody>
                    <a:bodyPr/>
                    <a:lstStyle/>
                    <a:p>
                      <a:endParaRPr sz="1900" dirty="0">
                        <a:latin typeface="Arial"/>
                        <a:cs typeface="Arial"/>
                      </a:endParaRPr>
                    </a:p>
                  </a:txBody>
                  <a:tcPr marL="0" marR="0" marT="0" marB="0"/>
                </a:tc>
                <a:tc>
                  <a:txBody>
                    <a:bodyPr/>
                    <a:lstStyle/>
                    <a:p>
                      <a:endParaRPr sz="1900">
                        <a:latin typeface="Arial"/>
                        <a:cs typeface="Arial"/>
                      </a:endParaRPr>
                    </a:p>
                  </a:txBody>
                  <a:tcPr marL="0" marR="0" marT="0" marB="0"/>
                </a:tc>
              </a:tr>
              <a:tr h="302631">
                <a:tc>
                  <a:txBody>
                    <a:bodyPr/>
                    <a:lstStyle/>
                    <a:p>
                      <a:pPr marL="622935" indent="-196850">
                        <a:lnSpc>
                          <a:spcPct val="100000"/>
                        </a:lnSpc>
                        <a:buClr>
                          <a:srgbClr val="192450"/>
                        </a:buClr>
                        <a:buFont typeface="Arial"/>
                        <a:buChar char="•"/>
                        <a:tabLst>
                          <a:tab pos="622935" algn="l"/>
                        </a:tabLst>
                      </a:pPr>
                      <a:r>
                        <a:rPr sz="1500" spc="-100" dirty="0">
                          <a:solidFill>
                            <a:srgbClr val="37A9DB"/>
                          </a:solidFill>
                          <a:latin typeface="Arial"/>
                          <a:cs typeface="Arial"/>
                        </a:rPr>
                        <a:t>T</a:t>
                      </a:r>
                      <a:r>
                        <a:rPr sz="1500" spc="-20" dirty="0">
                          <a:solidFill>
                            <a:srgbClr val="37A9DB"/>
                          </a:solidFill>
                          <a:latin typeface="Arial"/>
                          <a:cs typeface="Arial"/>
                        </a:rPr>
                        <a:t>y</a:t>
                      </a:r>
                      <a:r>
                        <a:rPr sz="1500" spc="-5" dirty="0">
                          <a:solidFill>
                            <a:srgbClr val="37A9DB"/>
                          </a:solidFill>
                          <a:latin typeface="Arial"/>
                          <a:cs typeface="Arial"/>
                        </a:rPr>
                        <a:t>p</a:t>
                      </a:r>
                      <a:r>
                        <a:rPr sz="1500" dirty="0">
                          <a:solidFill>
                            <a:srgbClr val="37A9DB"/>
                          </a:solidFill>
                          <a:latin typeface="Arial"/>
                          <a:cs typeface="Arial"/>
                        </a:rPr>
                        <a:t>e</a:t>
                      </a:r>
                      <a:r>
                        <a:rPr sz="1500" spc="75" dirty="0">
                          <a:solidFill>
                            <a:srgbClr val="37A9DB"/>
                          </a:solidFill>
                          <a:latin typeface="Times New Roman"/>
                          <a:cs typeface="Times New Roman"/>
                        </a:rPr>
                        <a:t> </a:t>
                      </a:r>
                      <a:r>
                        <a:rPr sz="1500" b="1" spc="-185" dirty="0">
                          <a:solidFill>
                            <a:srgbClr val="37A9DB"/>
                          </a:solidFill>
                          <a:latin typeface="Arial"/>
                          <a:cs typeface="Arial"/>
                        </a:rPr>
                        <a:t>A</a:t>
                      </a:r>
                      <a:r>
                        <a:rPr sz="1500" b="1" dirty="0">
                          <a:solidFill>
                            <a:srgbClr val="37A9DB"/>
                          </a:solidFill>
                          <a:latin typeface="Arial"/>
                          <a:cs typeface="Arial"/>
                        </a:rPr>
                        <a:t>T&amp;W</a:t>
                      </a:r>
                      <a:endParaRPr sz="1500">
                        <a:latin typeface="Arial"/>
                        <a:cs typeface="Arial"/>
                      </a:endParaRPr>
                    </a:p>
                  </a:txBody>
                  <a:tcPr marL="0" marR="0" marT="0" marB="0"/>
                </a:tc>
                <a:tc>
                  <a:txBody>
                    <a:bodyPr/>
                    <a:lstStyle/>
                    <a:p>
                      <a:endParaRPr sz="1500">
                        <a:latin typeface="Arial"/>
                        <a:cs typeface="Arial"/>
                      </a:endParaRPr>
                    </a:p>
                  </a:txBody>
                  <a:tcPr marL="0" marR="0" marT="0" marB="0"/>
                </a:tc>
                <a:tc>
                  <a:txBody>
                    <a:bodyPr/>
                    <a:lstStyle/>
                    <a:p>
                      <a:endParaRPr sz="1500">
                        <a:latin typeface="Arial"/>
                        <a:cs typeface="Arial"/>
                      </a:endParaRPr>
                    </a:p>
                  </a:txBody>
                  <a:tcPr marL="0" marR="0" marT="0" marB="0"/>
                </a:tc>
              </a:tr>
              <a:tr h="314290">
                <a:tc>
                  <a:txBody>
                    <a:bodyPr/>
                    <a:lstStyle/>
                    <a:p>
                      <a:pPr marL="622935" indent="-196850">
                        <a:lnSpc>
                          <a:spcPct val="100000"/>
                        </a:lnSpc>
                        <a:buClr>
                          <a:srgbClr val="192450"/>
                        </a:buClr>
                        <a:buFont typeface="Arial"/>
                        <a:buChar char="•"/>
                        <a:tabLst>
                          <a:tab pos="622935" algn="l"/>
                        </a:tabLst>
                      </a:pPr>
                      <a:r>
                        <a:rPr sz="1500" spc="-100" dirty="0">
                          <a:solidFill>
                            <a:srgbClr val="37A9DB"/>
                          </a:solidFill>
                          <a:latin typeface="Arial"/>
                          <a:cs typeface="Arial"/>
                        </a:rPr>
                        <a:t>T</a:t>
                      </a:r>
                      <a:r>
                        <a:rPr sz="1500" spc="-20" dirty="0">
                          <a:solidFill>
                            <a:srgbClr val="37A9DB"/>
                          </a:solidFill>
                          <a:latin typeface="Arial"/>
                          <a:cs typeface="Arial"/>
                        </a:rPr>
                        <a:t>y</a:t>
                      </a:r>
                      <a:r>
                        <a:rPr sz="1500" spc="-5" dirty="0">
                          <a:solidFill>
                            <a:srgbClr val="37A9DB"/>
                          </a:solidFill>
                          <a:latin typeface="Arial"/>
                          <a:cs typeface="Arial"/>
                        </a:rPr>
                        <a:t>p</a:t>
                      </a:r>
                      <a:r>
                        <a:rPr sz="1500" dirty="0">
                          <a:solidFill>
                            <a:srgbClr val="37A9DB"/>
                          </a:solidFill>
                          <a:latin typeface="Arial"/>
                          <a:cs typeface="Arial"/>
                        </a:rPr>
                        <a:t>e</a:t>
                      </a:r>
                      <a:r>
                        <a:rPr sz="1500" spc="75" dirty="0">
                          <a:solidFill>
                            <a:srgbClr val="37A9DB"/>
                          </a:solidFill>
                          <a:latin typeface="Times New Roman"/>
                          <a:cs typeface="Times New Roman"/>
                        </a:rPr>
                        <a:t> </a:t>
                      </a:r>
                      <a:r>
                        <a:rPr sz="1500" b="1" spc="-185" dirty="0">
                          <a:solidFill>
                            <a:srgbClr val="37A9DB"/>
                          </a:solidFill>
                          <a:latin typeface="Arial"/>
                          <a:cs typeface="Arial"/>
                        </a:rPr>
                        <a:t>A</a:t>
                      </a:r>
                      <a:r>
                        <a:rPr sz="1500" b="1" dirty="0">
                          <a:solidFill>
                            <a:srgbClr val="37A9DB"/>
                          </a:solidFill>
                          <a:latin typeface="Arial"/>
                          <a:cs typeface="Arial"/>
                        </a:rPr>
                        <a:t>T+CFUN=1</a:t>
                      </a:r>
                      <a:endParaRPr sz="1500">
                        <a:latin typeface="Arial"/>
                        <a:cs typeface="Arial"/>
                      </a:endParaRPr>
                    </a:p>
                  </a:txBody>
                  <a:tcPr marL="0" marR="0" marT="0" marB="0"/>
                </a:tc>
                <a:tc>
                  <a:txBody>
                    <a:bodyPr/>
                    <a:lstStyle/>
                    <a:p>
                      <a:pPr marL="1598295">
                        <a:lnSpc>
                          <a:spcPct val="100000"/>
                        </a:lnSpc>
                      </a:pPr>
                      <a:r>
                        <a:rPr sz="1100" i="1" spc="-125" dirty="0">
                          <a:solidFill>
                            <a:srgbClr val="D1157A"/>
                          </a:solidFill>
                          <a:latin typeface="Arial"/>
                          <a:cs typeface="Arial"/>
                        </a:rPr>
                        <a:t>T</a:t>
                      </a:r>
                      <a:r>
                        <a:rPr sz="1100" i="1" dirty="0">
                          <a:solidFill>
                            <a:srgbClr val="D1157A"/>
                          </a:solidFill>
                          <a:latin typeface="Arial"/>
                          <a:cs typeface="Arial"/>
                        </a:rPr>
                        <a:t>era</a:t>
                      </a:r>
                      <a:r>
                        <a:rPr sz="1100" i="1" spc="35" dirty="0">
                          <a:solidFill>
                            <a:srgbClr val="D1157A"/>
                          </a:solidFill>
                          <a:latin typeface="Times New Roman"/>
                          <a:cs typeface="Times New Roman"/>
                        </a:rPr>
                        <a:t> </a:t>
                      </a:r>
                      <a:r>
                        <a:rPr sz="1100" i="1" spc="-125" dirty="0">
                          <a:solidFill>
                            <a:srgbClr val="D1157A"/>
                          </a:solidFill>
                          <a:latin typeface="Arial"/>
                          <a:cs typeface="Arial"/>
                        </a:rPr>
                        <a:t>T</a:t>
                      </a:r>
                      <a:r>
                        <a:rPr sz="1100" i="1" dirty="0">
                          <a:solidFill>
                            <a:srgbClr val="D1157A"/>
                          </a:solidFill>
                          <a:latin typeface="Arial"/>
                          <a:cs typeface="Arial"/>
                        </a:rPr>
                        <a:t>erm</a:t>
                      </a:r>
                      <a:r>
                        <a:rPr sz="1100" i="1" spc="35" dirty="0">
                          <a:solidFill>
                            <a:srgbClr val="D1157A"/>
                          </a:solidFill>
                          <a:latin typeface="Times New Roman"/>
                          <a:cs typeface="Times New Roman"/>
                        </a:rPr>
                        <a:t> </a:t>
                      </a:r>
                      <a:r>
                        <a:rPr sz="1100" i="1" dirty="0">
                          <a:solidFill>
                            <a:srgbClr val="D1157A"/>
                          </a:solidFill>
                          <a:latin typeface="Arial"/>
                          <a:cs typeface="Arial"/>
                        </a:rPr>
                        <a:t>ou</a:t>
                      </a:r>
                      <a:r>
                        <a:rPr sz="1100" i="1" spc="-5" dirty="0">
                          <a:solidFill>
                            <a:srgbClr val="D1157A"/>
                          </a:solidFill>
                          <a:latin typeface="Arial"/>
                          <a:cs typeface="Arial"/>
                        </a:rPr>
                        <a:t>t</a:t>
                      </a:r>
                      <a:r>
                        <a:rPr sz="1100" i="1" spc="5" dirty="0">
                          <a:solidFill>
                            <a:srgbClr val="D1157A"/>
                          </a:solidFill>
                          <a:latin typeface="Arial"/>
                          <a:cs typeface="Arial"/>
                        </a:rPr>
                        <a:t>p</a:t>
                      </a:r>
                      <a:r>
                        <a:rPr sz="1100" i="1" dirty="0">
                          <a:solidFill>
                            <a:srgbClr val="D1157A"/>
                          </a:solidFill>
                          <a:latin typeface="Arial"/>
                          <a:cs typeface="Arial"/>
                        </a:rPr>
                        <a:t>ut</a:t>
                      </a:r>
                      <a:endParaRPr sz="1100">
                        <a:latin typeface="Arial"/>
                        <a:cs typeface="Arial"/>
                      </a:endParaRPr>
                    </a:p>
                  </a:txBody>
                  <a:tcPr marL="0" marR="0" marT="0" marB="0">
                    <a:solidFill>
                      <a:srgbClr val="E3E6EA"/>
                    </a:solidFill>
                  </a:tcPr>
                </a:tc>
                <a:tc>
                  <a:txBody>
                    <a:bodyPr/>
                    <a:lstStyle/>
                    <a:p>
                      <a:endParaRPr sz="1100" dirty="0">
                        <a:latin typeface="Arial"/>
                        <a:cs typeface="Arial"/>
                      </a:endParaRPr>
                    </a:p>
                  </a:txBody>
                  <a:tcPr marL="0" marR="0" marT="0" marB="0">
                    <a:solidFill>
                      <a:srgbClr val="E3E6EA"/>
                    </a:solidFill>
                  </a:tcPr>
                </a:tc>
              </a:tr>
            </a:tbl>
          </a:graphicData>
        </a:graphic>
      </p:graphicFrame>
      <p:graphicFrame>
        <p:nvGraphicFramePr>
          <p:cNvPr id="5" name="object 5"/>
          <p:cNvGraphicFramePr>
            <a:graphicFrameLocks noGrp="1"/>
          </p:cNvGraphicFramePr>
          <p:nvPr/>
        </p:nvGraphicFramePr>
        <p:xfrm>
          <a:off x="5200214" y="2949217"/>
          <a:ext cx="3458881" cy="3480414"/>
        </p:xfrm>
        <a:graphic>
          <a:graphicData uri="http://schemas.openxmlformats.org/drawingml/2006/table">
            <a:tbl>
              <a:tblPr firstRow="1" bandRow="1">
                <a:tableStyleId>{2D5ABB26-0587-4C30-8999-92F81FD0307C}</a:tableStyleId>
              </a:tblPr>
              <a:tblGrid>
                <a:gridCol w="338848"/>
                <a:gridCol w="3120033"/>
              </a:tblGrid>
              <a:tr h="261318">
                <a:tc>
                  <a:txBody>
                    <a:bodyPr/>
                    <a:lstStyle/>
                    <a:p>
                      <a:pPr marL="9588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3219096">
                <a:tc gridSpan="2">
                  <a:txBody>
                    <a:bodyPr/>
                    <a:lstStyle/>
                    <a:p>
                      <a:pPr marL="9588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55"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spc="5" dirty="0">
                          <a:solidFill>
                            <a:srgbClr val="231F20"/>
                          </a:solidFill>
                          <a:latin typeface="Calibri"/>
                          <a:cs typeface="Calibri"/>
                        </a:rPr>
                        <a:t>I</a:t>
                      </a:r>
                      <a:r>
                        <a:rPr sz="1100" b="1" dirty="0">
                          <a:solidFill>
                            <a:srgbClr val="231F20"/>
                          </a:solidFill>
                          <a:latin typeface="Calibri"/>
                          <a:cs typeface="Calibri"/>
                        </a:rPr>
                        <a:t>ND:32</a:t>
                      </a:r>
                      <a:r>
                        <a:rPr sz="1100" b="1" spc="5" dirty="0">
                          <a:solidFill>
                            <a:srgbClr val="231F20"/>
                          </a:solidFill>
                          <a:latin typeface="Calibri"/>
                          <a:cs typeface="Calibri"/>
                        </a:rPr>
                        <a:t>:</a:t>
                      </a:r>
                      <a:r>
                        <a:rPr sz="1100" b="1" spc="-5" dirty="0">
                          <a:solidFill>
                            <a:srgbClr val="231F20"/>
                          </a:solidFill>
                          <a:latin typeface="Calibri"/>
                          <a:cs typeface="Calibri"/>
                        </a:rPr>
                        <a:t>W</a:t>
                      </a:r>
                      <a:r>
                        <a:rPr sz="1100" b="1" spc="5" dirty="0">
                          <a:solidFill>
                            <a:srgbClr val="231F20"/>
                          </a:solidFill>
                          <a:latin typeface="Calibri"/>
                          <a:cs typeface="Calibri"/>
                        </a:rPr>
                        <a:t>i</a:t>
                      </a:r>
                      <a:r>
                        <a:rPr sz="1100" b="1" dirty="0">
                          <a:solidFill>
                            <a:srgbClr val="231F20"/>
                          </a:solidFill>
                          <a:latin typeface="Calibri"/>
                          <a:cs typeface="Calibri"/>
                        </a:rPr>
                        <a:t>Fi</a:t>
                      </a:r>
                      <a:r>
                        <a:rPr sz="1100" b="1" spc="-60"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war</a:t>
                      </a:r>
                      <a:r>
                        <a:rPr sz="1100" b="1" dirty="0">
                          <a:solidFill>
                            <a:srgbClr val="231F20"/>
                          </a:solidFill>
                          <a:latin typeface="Calibri"/>
                          <a:cs typeface="Calibri"/>
                        </a:rPr>
                        <a:t>e</a:t>
                      </a:r>
                      <a:r>
                        <a:rPr sz="1100" b="1" spc="-40" dirty="0">
                          <a:solidFill>
                            <a:srgbClr val="231F20"/>
                          </a:solidFill>
                          <a:latin typeface="Times New Roman"/>
                          <a:cs typeface="Times New Roman"/>
                        </a:rPr>
                        <a:t> </a:t>
                      </a:r>
                      <a:r>
                        <a:rPr sz="1100" b="1" spc="-5" dirty="0">
                          <a:solidFill>
                            <a:srgbClr val="231F20"/>
                          </a:solidFill>
                          <a:latin typeface="Calibri"/>
                          <a:cs typeface="Calibri"/>
                        </a:rPr>
                        <a:t>S</a:t>
                      </a:r>
                      <a:r>
                        <a:rPr sz="1100" b="1" spc="-15" dirty="0">
                          <a:solidFill>
                            <a:srgbClr val="231F20"/>
                          </a:solidFill>
                          <a:latin typeface="Calibri"/>
                          <a:cs typeface="Calibri"/>
                        </a:rPr>
                        <a:t>t</a:t>
                      </a:r>
                      <a:r>
                        <a:rPr sz="1100" b="1" spc="-10" dirty="0">
                          <a:solidFill>
                            <a:srgbClr val="231F20"/>
                          </a:solidFill>
                          <a:latin typeface="Calibri"/>
                          <a:cs typeface="Calibri"/>
                        </a:rPr>
                        <a:t>a</a:t>
                      </a:r>
                      <a:r>
                        <a:rPr sz="1100" b="1" dirty="0">
                          <a:solidFill>
                            <a:srgbClr val="231F20"/>
                          </a:solidFill>
                          <a:latin typeface="Calibri"/>
                          <a:cs typeface="Calibri"/>
                        </a:rPr>
                        <a:t>r</a:t>
                      </a:r>
                      <a:r>
                        <a:rPr sz="1100" b="1" spc="-15" dirty="0">
                          <a:solidFill>
                            <a:srgbClr val="231F20"/>
                          </a:solidFill>
                          <a:latin typeface="Calibri"/>
                          <a:cs typeface="Calibri"/>
                        </a:rPr>
                        <a:t>t</a:t>
                      </a:r>
                      <a:r>
                        <a:rPr sz="1100" b="1" spc="-10"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8</a:t>
                      </a:r>
                      <a:r>
                        <a:rPr sz="1100" b="1" dirty="0">
                          <a:solidFill>
                            <a:srgbClr val="231F20"/>
                          </a:solidFill>
                          <a:latin typeface="Calibri"/>
                          <a:cs typeface="Calibri"/>
                        </a:rPr>
                        <a:t>:WiF</a:t>
                      </a:r>
                      <a:r>
                        <a:rPr sz="1100" b="1" spc="5" dirty="0">
                          <a:solidFill>
                            <a:srgbClr val="231F20"/>
                          </a:solidFill>
                          <a:latin typeface="Calibri"/>
                          <a:cs typeface="Calibri"/>
                        </a:rPr>
                        <a:t>i</a:t>
                      </a:r>
                      <a:r>
                        <a:rPr sz="1100" b="1" dirty="0">
                          <a:solidFill>
                            <a:srgbClr val="231F20"/>
                          </a:solidFill>
                          <a:latin typeface="Calibri"/>
                          <a:cs typeface="Calibri"/>
                        </a:rPr>
                        <a:t>:</a:t>
                      </a:r>
                      <a:r>
                        <a:rPr sz="1100" b="1" spc="-60" dirty="0">
                          <a:solidFill>
                            <a:srgbClr val="231F20"/>
                          </a:solidFill>
                          <a:latin typeface="Times New Roman"/>
                          <a:cs typeface="Times New Roman"/>
                        </a:rPr>
                        <a:t> </a:t>
                      </a:r>
                      <a:r>
                        <a:rPr sz="1100" b="1" spc="-30" dirty="0">
                          <a:solidFill>
                            <a:srgbClr val="231F20"/>
                          </a:solidFill>
                          <a:latin typeface="Calibri"/>
                          <a:cs typeface="Calibri"/>
                        </a:rPr>
                        <a:t>P</a:t>
                      </a:r>
                      <a:r>
                        <a:rPr sz="1100" b="1" dirty="0">
                          <a:solidFill>
                            <a:srgbClr val="231F20"/>
                          </a:solidFill>
                          <a:latin typeface="Calibri"/>
                          <a:cs typeface="Calibri"/>
                        </a:rPr>
                        <a:t>o</a:t>
                      </a:r>
                      <a:r>
                        <a:rPr sz="1100" b="1" spc="-5" dirty="0">
                          <a:solidFill>
                            <a:srgbClr val="231F20"/>
                          </a:solidFill>
                          <a:latin typeface="Calibri"/>
                          <a:cs typeface="Calibri"/>
                        </a:rPr>
                        <a:t>we</a:t>
                      </a:r>
                      <a:r>
                        <a:rPr sz="1100" b="1" spc="-10" dirty="0">
                          <a:solidFill>
                            <a:srgbClr val="231F20"/>
                          </a:solidFill>
                          <a:latin typeface="Calibri"/>
                          <a:cs typeface="Calibri"/>
                        </a:rPr>
                        <a:t>r</a:t>
                      </a:r>
                      <a:r>
                        <a:rPr sz="1100" b="1" spc="-5" dirty="0">
                          <a:solidFill>
                            <a:srgbClr val="231F20"/>
                          </a:solidFill>
                          <a:latin typeface="Calibri"/>
                          <a:cs typeface="Calibri"/>
                        </a:rPr>
                        <a:t>e</a:t>
                      </a:r>
                      <a:r>
                        <a:rPr sz="1100" b="1" dirty="0">
                          <a:solidFill>
                            <a:srgbClr val="231F20"/>
                          </a:solidFill>
                          <a:latin typeface="Calibri"/>
                          <a:cs typeface="Calibri"/>
                        </a:rPr>
                        <a:t>d</a:t>
                      </a:r>
                      <a:r>
                        <a:rPr sz="1100" b="1" spc="-20" dirty="0">
                          <a:solidFill>
                            <a:srgbClr val="231F20"/>
                          </a:solidFill>
                          <a:latin typeface="Times New Roman"/>
                          <a:cs typeface="Times New Roman"/>
                        </a:rPr>
                        <a:t> </a:t>
                      </a:r>
                      <a:r>
                        <a:rPr sz="1100" b="1" spc="-5" dirty="0">
                          <a:solidFill>
                            <a:srgbClr val="231F20"/>
                          </a:solidFill>
                          <a:latin typeface="Calibri"/>
                          <a:cs typeface="Calibri"/>
                        </a:rPr>
                        <a:t>Do</a:t>
                      </a:r>
                      <a:r>
                        <a:rPr sz="1100" b="1" spc="5" dirty="0">
                          <a:solidFill>
                            <a:srgbClr val="231F20"/>
                          </a:solidFill>
                          <a:latin typeface="Calibri"/>
                          <a:cs typeface="Calibri"/>
                        </a:rPr>
                        <a:t>w</a:t>
                      </a:r>
                      <a:r>
                        <a:rPr sz="1100" b="1" dirty="0">
                          <a:solidFill>
                            <a:srgbClr val="231F20"/>
                          </a:solidFill>
                          <a:latin typeface="Calibri"/>
                          <a:cs typeface="Calibri"/>
                        </a:rPr>
                        <a:t>n</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+WIND:6</a:t>
                      </a:r>
                      <a:r>
                        <a:rPr sz="1100" b="1" spc="5" dirty="0">
                          <a:solidFill>
                            <a:srgbClr val="231F20"/>
                          </a:solidFill>
                          <a:latin typeface="Calibri"/>
                          <a:cs typeface="Calibri"/>
                        </a:rPr>
                        <a:t>7</a:t>
                      </a:r>
                      <a:r>
                        <a:rPr sz="1100" b="1" dirty="0">
                          <a:solidFill>
                            <a:srgbClr val="231F20"/>
                          </a:solidFill>
                          <a:latin typeface="Calibri"/>
                          <a:cs typeface="Calibri"/>
                        </a:rPr>
                        <a:t>:Go</a:t>
                      </a:r>
                      <a:r>
                        <a:rPr sz="1100" b="1" spc="5" dirty="0">
                          <a:solidFill>
                            <a:srgbClr val="231F20"/>
                          </a:solidFill>
                          <a:latin typeface="Calibri"/>
                          <a:cs typeface="Calibri"/>
                        </a:rPr>
                        <a:t>i</a:t>
                      </a:r>
                      <a:r>
                        <a:rPr sz="1100" b="1" dirty="0">
                          <a:solidFill>
                            <a:srgbClr val="231F20"/>
                          </a:solidFill>
                          <a:latin typeface="Calibri"/>
                          <a:cs typeface="Calibri"/>
                        </a:rPr>
                        <a:t>ng</a:t>
                      </a:r>
                      <a:r>
                        <a:rPr sz="1100" b="1" spc="-40" dirty="0">
                          <a:solidFill>
                            <a:srgbClr val="231F20"/>
                          </a:solidFill>
                          <a:latin typeface="Times New Roman"/>
                          <a:cs typeface="Times New Roman"/>
                        </a:rPr>
                        <a:t> </a:t>
                      </a:r>
                      <a:r>
                        <a:rPr sz="1100" b="1" dirty="0">
                          <a:solidFill>
                            <a:srgbClr val="231F20"/>
                          </a:solidFill>
                          <a:latin typeface="Calibri"/>
                          <a:cs typeface="Calibri"/>
                        </a:rPr>
                        <a:t>i</a:t>
                      </a:r>
                      <a:r>
                        <a:rPr sz="1100" b="1" spc="-10" dirty="0">
                          <a:solidFill>
                            <a:srgbClr val="231F20"/>
                          </a:solidFill>
                          <a:latin typeface="Calibri"/>
                          <a:cs typeface="Calibri"/>
                        </a:rPr>
                        <a:t>nt</a:t>
                      </a:r>
                      <a:r>
                        <a:rPr sz="1100" b="1" dirty="0">
                          <a:solidFill>
                            <a:srgbClr val="231F20"/>
                          </a:solidFill>
                          <a:latin typeface="Calibri"/>
                          <a:cs typeface="Calibri"/>
                        </a:rPr>
                        <a:t>o</a:t>
                      </a:r>
                      <a:r>
                        <a:rPr sz="1100" b="1" spc="-20"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nd</a:t>
                      </a:r>
                      <a:r>
                        <a:rPr sz="1100" b="1" spc="-10" dirty="0">
                          <a:solidFill>
                            <a:srgbClr val="231F20"/>
                          </a:solidFill>
                          <a:latin typeface="Calibri"/>
                          <a:cs typeface="Calibri"/>
                        </a:rPr>
                        <a:t>b</a:t>
                      </a:r>
                      <a:r>
                        <a:rPr sz="1100" b="1" spc="-5" dirty="0">
                          <a:solidFill>
                            <a:srgbClr val="231F20"/>
                          </a:solidFill>
                          <a:latin typeface="Calibri"/>
                          <a:cs typeface="Calibri"/>
                        </a:rPr>
                        <a:t>y</a:t>
                      </a:r>
                      <a:r>
                        <a:rPr sz="1100" b="1" dirty="0">
                          <a:solidFill>
                            <a:srgbClr val="231F20"/>
                          </a:solidFill>
                          <a:latin typeface="Calibri"/>
                          <a:cs typeface="Calibri"/>
                        </a:rPr>
                        <a:t>:15</a:t>
                      </a:r>
                      <a:endParaRPr sz="1100">
                        <a:latin typeface="Calibri"/>
                        <a:cs typeface="Calibri"/>
                      </a:endParaRPr>
                    </a:p>
                    <a:p>
                      <a:pPr>
                        <a:lnSpc>
                          <a:spcPct val="100000"/>
                        </a:lnSpc>
                        <a:spcBef>
                          <a:spcPts val="3"/>
                        </a:spcBef>
                      </a:pPr>
                      <a:endParaRPr sz="1200">
                        <a:latin typeface="Times New Roman"/>
                        <a:cs typeface="Times New Roman"/>
                      </a:endParaRPr>
                    </a:p>
                    <a:p>
                      <a:pPr marL="95885">
                        <a:lnSpc>
                          <a:spcPct val="100000"/>
                        </a:lnSpc>
                      </a:pPr>
                      <a:r>
                        <a:rPr sz="1100" b="1" dirty="0">
                          <a:solidFill>
                            <a:srgbClr val="231F20"/>
                          </a:solidFill>
                          <a:latin typeface="Calibri"/>
                          <a:cs typeface="Calibri"/>
                        </a:rPr>
                        <a:t>+WIND:6</a:t>
                      </a:r>
                      <a:r>
                        <a:rPr sz="1100" b="1" spc="5" dirty="0">
                          <a:solidFill>
                            <a:srgbClr val="231F20"/>
                          </a:solidFill>
                          <a:latin typeface="Calibri"/>
                          <a:cs typeface="Calibri"/>
                        </a:rPr>
                        <a:t>8</a:t>
                      </a:r>
                      <a:r>
                        <a:rPr sz="1100" b="1" dirty="0">
                          <a:solidFill>
                            <a:srgbClr val="231F20"/>
                          </a:solidFill>
                          <a:latin typeface="Calibri"/>
                          <a:cs typeface="Calibri"/>
                        </a:rPr>
                        <a:t>:</a:t>
                      </a:r>
                      <a:r>
                        <a:rPr sz="1100" b="1" spc="-20" dirty="0">
                          <a:solidFill>
                            <a:srgbClr val="231F20"/>
                          </a:solidFill>
                          <a:latin typeface="Calibri"/>
                          <a:cs typeface="Calibri"/>
                        </a:rPr>
                        <a:t>R</a:t>
                      </a:r>
                      <a:r>
                        <a:rPr sz="1100" b="1" spc="-5" dirty="0">
                          <a:solidFill>
                            <a:srgbClr val="231F20"/>
                          </a:solidFill>
                          <a:latin typeface="Calibri"/>
                          <a:cs typeface="Calibri"/>
                        </a:rPr>
                        <a:t>e</a:t>
                      </a:r>
                      <a:r>
                        <a:rPr sz="1100" b="1" dirty="0">
                          <a:solidFill>
                            <a:srgbClr val="231F20"/>
                          </a:solidFill>
                          <a:latin typeface="Calibri"/>
                          <a:cs typeface="Calibri"/>
                        </a:rPr>
                        <a:t>su</a:t>
                      </a:r>
                      <a:r>
                        <a:rPr sz="1100" b="1" spc="-5" dirty="0">
                          <a:solidFill>
                            <a:srgbClr val="231F20"/>
                          </a:solidFill>
                          <a:latin typeface="Calibri"/>
                          <a:cs typeface="Calibri"/>
                        </a:rPr>
                        <a:t>m</a:t>
                      </a:r>
                      <a:r>
                        <a:rPr sz="1100" b="1" dirty="0">
                          <a:solidFill>
                            <a:srgbClr val="231F20"/>
                          </a:solidFill>
                          <a:latin typeface="Calibri"/>
                          <a:cs typeface="Calibri"/>
                        </a:rPr>
                        <a:t>ing</a:t>
                      </a:r>
                      <a:r>
                        <a:rPr sz="1100" b="1" spc="-40" dirty="0">
                          <a:solidFill>
                            <a:srgbClr val="231F20"/>
                          </a:solidFill>
                          <a:latin typeface="Times New Roman"/>
                          <a:cs typeface="Times New Roman"/>
                        </a:rPr>
                        <a:t> </a:t>
                      </a:r>
                      <a:r>
                        <a:rPr sz="1100" b="1" dirty="0">
                          <a:solidFill>
                            <a:srgbClr val="231F20"/>
                          </a:solidFill>
                          <a:latin typeface="Calibri"/>
                          <a:cs typeface="Calibri"/>
                        </a:rPr>
                        <a:t>f</a:t>
                      </a:r>
                      <a:r>
                        <a:rPr sz="1100" b="1" spc="-10" dirty="0">
                          <a:solidFill>
                            <a:srgbClr val="231F20"/>
                          </a:solidFill>
                          <a:latin typeface="Calibri"/>
                          <a:cs typeface="Calibri"/>
                        </a:rPr>
                        <a:t>r</a:t>
                      </a:r>
                      <a:r>
                        <a:rPr sz="1100" b="1" dirty="0">
                          <a:solidFill>
                            <a:srgbClr val="231F20"/>
                          </a:solidFill>
                          <a:latin typeface="Calibri"/>
                          <a:cs typeface="Calibri"/>
                        </a:rPr>
                        <a:t>om</a:t>
                      </a:r>
                      <a:r>
                        <a:rPr sz="1100" b="1" spc="-40"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nd</a:t>
                      </a:r>
                      <a:r>
                        <a:rPr sz="1100" b="1" spc="-10" dirty="0">
                          <a:solidFill>
                            <a:srgbClr val="231F20"/>
                          </a:solidFill>
                          <a:latin typeface="Calibri"/>
                          <a:cs typeface="Calibri"/>
                        </a:rPr>
                        <a:t>b</a:t>
                      </a:r>
                      <a:r>
                        <a:rPr sz="1100" b="1" dirty="0">
                          <a:solidFill>
                            <a:srgbClr val="231F20"/>
                          </a:solidFill>
                          <a:latin typeface="Calibri"/>
                          <a:cs typeface="Calibri"/>
                        </a:rPr>
                        <a:t>y</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+WIND:1</a:t>
                      </a:r>
                      <a:r>
                        <a:rPr sz="1100" b="1" spc="5" dirty="0">
                          <a:solidFill>
                            <a:srgbClr val="231F20"/>
                          </a:solidFill>
                          <a:latin typeface="Calibri"/>
                          <a:cs typeface="Calibri"/>
                        </a:rPr>
                        <a:t>:</a:t>
                      </a:r>
                      <a:r>
                        <a:rPr sz="1100" b="1" spc="-30" dirty="0">
                          <a:solidFill>
                            <a:srgbClr val="231F20"/>
                          </a:solidFill>
                          <a:latin typeface="Calibri"/>
                          <a:cs typeface="Calibri"/>
                        </a:rPr>
                        <a:t>P</a:t>
                      </a:r>
                      <a:r>
                        <a:rPr sz="1100" b="1" dirty="0">
                          <a:solidFill>
                            <a:srgbClr val="231F20"/>
                          </a:solidFill>
                          <a:latin typeface="Calibri"/>
                          <a:cs typeface="Calibri"/>
                        </a:rPr>
                        <a:t>o</a:t>
                      </a:r>
                      <a:r>
                        <a:rPr sz="1100" b="1" spc="-5" dirty="0">
                          <a:solidFill>
                            <a:srgbClr val="231F20"/>
                          </a:solidFill>
                          <a:latin typeface="Calibri"/>
                          <a:cs typeface="Calibri"/>
                        </a:rPr>
                        <a:t>we</a:t>
                      </a:r>
                      <a:r>
                        <a:rPr sz="1100" b="1" spc="-10" dirty="0">
                          <a:solidFill>
                            <a:srgbClr val="231F20"/>
                          </a:solidFill>
                          <a:latin typeface="Calibri"/>
                          <a:cs typeface="Calibri"/>
                        </a:rPr>
                        <a:t>r</a:t>
                      </a:r>
                      <a:r>
                        <a:rPr sz="1100" b="1" dirty="0">
                          <a:solidFill>
                            <a:srgbClr val="231F20"/>
                          </a:solidFill>
                          <a:latin typeface="Calibri"/>
                          <a:cs typeface="Calibri"/>
                        </a:rPr>
                        <a:t>on</a:t>
                      </a:r>
                      <a:r>
                        <a:rPr sz="1100" b="1" spc="-45" dirty="0">
                          <a:solidFill>
                            <a:srgbClr val="231F20"/>
                          </a:solidFill>
                          <a:latin typeface="Times New Roman"/>
                          <a:cs typeface="Times New Roman"/>
                        </a:rPr>
                        <a:t> </a:t>
                      </a:r>
                      <a:r>
                        <a:rPr sz="1100" b="1" dirty="0">
                          <a:solidFill>
                            <a:srgbClr val="231F20"/>
                          </a:solidFill>
                          <a:latin typeface="Calibri"/>
                          <a:cs typeface="Calibri"/>
                        </a:rPr>
                        <a:t>(*****</a:t>
                      </a:r>
                      <a:r>
                        <a:rPr sz="1100" b="1" spc="15" dirty="0">
                          <a:solidFill>
                            <a:srgbClr val="231F20"/>
                          </a:solidFill>
                          <a:latin typeface="Calibri"/>
                          <a:cs typeface="Calibri"/>
                        </a:rPr>
                        <a:t>*</a:t>
                      </a:r>
                      <a:r>
                        <a:rPr sz="1100" b="1" spc="5" dirty="0">
                          <a:solidFill>
                            <a:srgbClr val="231F20"/>
                          </a:solidFill>
                          <a:latin typeface="Calibri"/>
                          <a:cs typeface="Calibri"/>
                        </a:rPr>
                        <a:t>-</a:t>
                      </a:r>
                      <a:r>
                        <a:rPr sz="1100" b="1" dirty="0">
                          <a:solidFill>
                            <a:srgbClr val="231F20"/>
                          </a:solidFill>
                          <a:latin typeface="Calibri"/>
                          <a:cs typeface="Calibri"/>
                        </a:rPr>
                        <a:t>*******-S</a:t>
                      </a:r>
                      <a:r>
                        <a:rPr sz="1100" b="1" spc="-10" dirty="0">
                          <a:solidFill>
                            <a:srgbClr val="231F20"/>
                          </a:solidFill>
                          <a:latin typeface="Calibri"/>
                          <a:cs typeface="Calibri"/>
                        </a:rPr>
                        <a:t>P</a:t>
                      </a:r>
                      <a:r>
                        <a:rPr sz="1100" b="1" dirty="0">
                          <a:solidFill>
                            <a:srgbClr val="231F20"/>
                          </a:solidFill>
                          <a:latin typeface="Calibri"/>
                          <a:cs typeface="Calibri"/>
                        </a:rPr>
                        <a:t>WF01S)</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+WIND:1</a:t>
                      </a:r>
                      <a:r>
                        <a:rPr sz="1100" b="1" spc="5" dirty="0">
                          <a:solidFill>
                            <a:srgbClr val="231F20"/>
                          </a:solidFill>
                          <a:latin typeface="Calibri"/>
                          <a:cs typeface="Calibri"/>
                        </a:rPr>
                        <a:t>3</a:t>
                      </a:r>
                      <a:r>
                        <a:rPr sz="1100" b="1" dirty="0">
                          <a:solidFill>
                            <a:srgbClr val="231F20"/>
                          </a:solidFill>
                          <a:latin typeface="Calibri"/>
                          <a:cs typeface="Calibri"/>
                        </a:rPr>
                        <a:t>:</a:t>
                      </a:r>
                      <a:r>
                        <a:rPr sz="1100" b="1" spc="-20" dirty="0">
                          <a:solidFill>
                            <a:srgbClr val="231F20"/>
                          </a:solidFill>
                          <a:latin typeface="Calibri"/>
                          <a:cs typeface="Calibri"/>
                        </a:rPr>
                        <a:t>S</a:t>
                      </a:r>
                      <a:r>
                        <a:rPr sz="1100" b="1" dirty="0">
                          <a:solidFill>
                            <a:srgbClr val="231F20"/>
                          </a:solidFill>
                          <a:latin typeface="Calibri"/>
                          <a:cs typeface="Calibri"/>
                        </a:rPr>
                        <a:t>T</a:t>
                      </a:r>
                      <a:r>
                        <a:rPr sz="1100" b="1" spc="-45" dirty="0">
                          <a:solidFill>
                            <a:srgbClr val="231F20"/>
                          </a:solidFill>
                          <a:latin typeface="Times New Roman"/>
                          <a:cs typeface="Times New Roman"/>
                        </a:rPr>
                        <a:t> </a:t>
                      </a:r>
                      <a:r>
                        <a:rPr sz="1100" b="1" dirty="0">
                          <a:solidFill>
                            <a:srgbClr val="231F20"/>
                          </a:solidFill>
                          <a:latin typeface="Calibri"/>
                          <a:cs typeface="Calibri"/>
                        </a:rPr>
                        <a:t>S</a:t>
                      </a:r>
                      <a:r>
                        <a:rPr sz="1100" b="1" spc="-10" dirty="0">
                          <a:solidFill>
                            <a:srgbClr val="231F20"/>
                          </a:solidFill>
                          <a:latin typeface="Calibri"/>
                          <a:cs typeface="Calibri"/>
                        </a:rPr>
                        <a:t>P</a:t>
                      </a:r>
                      <a:r>
                        <a:rPr sz="1100" b="1" dirty="0">
                          <a:solidFill>
                            <a:srgbClr val="231F20"/>
                          </a:solidFill>
                          <a:latin typeface="Calibri"/>
                          <a:cs typeface="Calibri"/>
                        </a:rPr>
                        <a:t>WF01S</a:t>
                      </a:r>
                      <a:r>
                        <a:rPr sz="1100" b="1" spc="-35" dirty="0">
                          <a:solidFill>
                            <a:srgbClr val="231F20"/>
                          </a:solidFill>
                          <a:latin typeface="Times New Roman"/>
                          <a:cs typeface="Times New Roman"/>
                        </a:rPr>
                        <a:t> </a:t>
                      </a:r>
                      <a:r>
                        <a:rPr sz="1100" b="1" dirty="0">
                          <a:solidFill>
                            <a:srgbClr val="231F20"/>
                          </a:solidFill>
                          <a:latin typeface="Calibri"/>
                          <a:cs typeface="Calibri"/>
                        </a:rPr>
                        <a:t>IW</a:t>
                      </a:r>
                      <a:r>
                        <a:rPr sz="1100" b="1" spc="-10" dirty="0">
                          <a:solidFill>
                            <a:srgbClr val="231F20"/>
                          </a:solidFill>
                          <a:latin typeface="Calibri"/>
                          <a:cs typeface="Calibri"/>
                        </a:rPr>
                        <a:t>M</a:t>
                      </a:r>
                      <a:r>
                        <a:rPr sz="1100" b="1" dirty="0">
                          <a:solidFill>
                            <a:srgbClr val="231F20"/>
                          </a:solidFill>
                          <a:latin typeface="Calibri"/>
                          <a:cs typeface="Calibri"/>
                        </a:rPr>
                        <a:t>:</a:t>
                      </a:r>
                      <a:r>
                        <a:rPr sz="1100" b="1" spc="-2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10" dirty="0">
                          <a:solidFill>
                            <a:srgbClr val="231F20"/>
                          </a:solidFill>
                          <a:latin typeface="Calibri"/>
                          <a:cs typeface="Calibri"/>
                        </a:rPr>
                        <a:t>p</a:t>
                      </a:r>
                      <a:r>
                        <a:rPr sz="1100" b="1" spc="-5" dirty="0">
                          <a:solidFill>
                            <a:srgbClr val="231F20"/>
                          </a:solidFill>
                          <a:latin typeface="Calibri"/>
                          <a:cs typeface="Calibri"/>
                        </a:rPr>
                        <a:t>y</a:t>
                      </a:r>
                      <a:r>
                        <a:rPr sz="1100" b="1" dirty="0">
                          <a:solidFill>
                            <a:srgbClr val="231F20"/>
                          </a:solidFill>
                          <a:latin typeface="Calibri"/>
                          <a:cs typeface="Calibri"/>
                        </a:rPr>
                        <a:t>ri</a:t>
                      </a:r>
                      <a:r>
                        <a:rPr sz="1100" b="1" spc="-10" dirty="0">
                          <a:solidFill>
                            <a:srgbClr val="231F20"/>
                          </a:solidFill>
                          <a:latin typeface="Calibri"/>
                          <a:cs typeface="Calibri"/>
                        </a:rPr>
                        <a:t>gh</a:t>
                      </a:r>
                      <a:r>
                        <a:rPr sz="1100" b="1" dirty="0">
                          <a:solidFill>
                            <a:srgbClr val="231F20"/>
                          </a:solidFill>
                          <a:latin typeface="Calibri"/>
                          <a:cs typeface="Calibri"/>
                        </a:rPr>
                        <a:t>t</a:t>
                      </a:r>
                      <a:r>
                        <a:rPr sz="1100" b="1" spc="-20" dirty="0">
                          <a:solidFill>
                            <a:srgbClr val="231F20"/>
                          </a:solidFill>
                          <a:latin typeface="Times New Roman"/>
                          <a:cs typeface="Times New Roman"/>
                        </a:rPr>
                        <a:t> </a:t>
                      </a:r>
                      <a:r>
                        <a:rPr sz="1100" b="1" dirty="0">
                          <a:solidFill>
                            <a:srgbClr val="231F20"/>
                          </a:solidFill>
                          <a:latin typeface="Calibri"/>
                          <a:cs typeface="Calibri"/>
                        </a:rPr>
                        <a:t>(c)</a:t>
                      </a:r>
                      <a:r>
                        <a:rPr sz="1100" b="1" spc="-30" dirty="0">
                          <a:solidFill>
                            <a:srgbClr val="231F20"/>
                          </a:solidFill>
                          <a:latin typeface="Times New Roman"/>
                          <a:cs typeface="Times New Roman"/>
                        </a:rPr>
                        <a:t> </a:t>
                      </a:r>
                      <a:r>
                        <a:rPr sz="1100" b="1" spc="5" dirty="0">
                          <a:solidFill>
                            <a:srgbClr val="231F20"/>
                          </a:solidFill>
                          <a:latin typeface="Calibri"/>
                          <a:cs typeface="Calibri"/>
                        </a:rPr>
                        <a:t>2</a:t>
                      </a:r>
                      <a:r>
                        <a:rPr sz="1100" b="1" dirty="0">
                          <a:solidFill>
                            <a:srgbClr val="231F20"/>
                          </a:solidFill>
                          <a:latin typeface="Calibri"/>
                          <a:cs typeface="Calibri"/>
                        </a:rPr>
                        <a:t>0</a:t>
                      </a:r>
                      <a:r>
                        <a:rPr sz="1100" b="1" spc="5" dirty="0">
                          <a:solidFill>
                            <a:srgbClr val="231F20"/>
                          </a:solidFill>
                          <a:latin typeface="Calibri"/>
                          <a:cs typeface="Calibri"/>
                        </a:rPr>
                        <a:t>1</a:t>
                      </a:r>
                      <a:r>
                        <a:rPr sz="1100" b="1" spc="30"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2014</a:t>
                      </a:r>
                      <a:endParaRPr sz="1100">
                        <a:latin typeface="Calibri"/>
                        <a:cs typeface="Calibri"/>
                      </a:endParaRPr>
                    </a:p>
                    <a:p>
                      <a:pPr marL="95885">
                        <a:lnSpc>
                          <a:spcPct val="100000"/>
                        </a:lnSpc>
                        <a:spcBef>
                          <a:spcPts val="25"/>
                        </a:spcBef>
                      </a:pPr>
                      <a:r>
                        <a:rPr sz="1100" b="1" spc="-20" dirty="0">
                          <a:solidFill>
                            <a:srgbClr val="231F20"/>
                          </a:solidFill>
                          <a:latin typeface="Calibri"/>
                          <a:cs typeface="Calibri"/>
                        </a:rPr>
                        <a:t>S</a:t>
                      </a:r>
                      <a:r>
                        <a:rPr sz="1100" b="1" spc="5" dirty="0">
                          <a:solidFill>
                            <a:srgbClr val="231F20"/>
                          </a:solidFill>
                          <a:latin typeface="Calibri"/>
                          <a:cs typeface="Calibri"/>
                        </a:rPr>
                        <a:t>T</a:t>
                      </a:r>
                      <a:r>
                        <a:rPr sz="1100" b="1" spc="-10" dirty="0">
                          <a:solidFill>
                            <a:srgbClr val="231F20"/>
                          </a:solidFill>
                          <a:latin typeface="Calibri"/>
                          <a:cs typeface="Calibri"/>
                        </a:rPr>
                        <a:t>M</a:t>
                      </a:r>
                      <a:r>
                        <a:rPr sz="1100" b="1" dirty="0">
                          <a:solidFill>
                            <a:srgbClr val="231F20"/>
                          </a:solidFill>
                          <a:latin typeface="Calibri"/>
                          <a:cs typeface="Calibri"/>
                        </a:rPr>
                        <a:t>i</a:t>
                      </a:r>
                      <a:r>
                        <a:rPr sz="1100" b="1" spc="-5" dirty="0">
                          <a:solidFill>
                            <a:srgbClr val="231F20"/>
                          </a:solidFill>
                          <a:latin typeface="Calibri"/>
                          <a:cs typeface="Calibri"/>
                        </a:rPr>
                        <a:t>cr</a:t>
                      </a:r>
                      <a:r>
                        <a:rPr sz="1100" b="1" dirty="0">
                          <a:solidFill>
                            <a:srgbClr val="231F20"/>
                          </a:solidFill>
                          <a:latin typeface="Calibri"/>
                          <a:cs typeface="Calibri"/>
                        </a:rPr>
                        <a:t>oelect</a:t>
                      </a:r>
                      <a:r>
                        <a:rPr sz="1100" b="1" spc="-10" dirty="0">
                          <a:solidFill>
                            <a:srgbClr val="231F20"/>
                          </a:solidFill>
                          <a:latin typeface="Calibri"/>
                          <a:cs typeface="Calibri"/>
                        </a:rPr>
                        <a:t>r</a:t>
                      </a:r>
                      <a:r>
                        <a:rPr sz="1100" b="1" dirty="0">
                          <a:solidFill>
                            <a:srgbClr val="231F20"/>
                          </a:solidFill>
                          <a:latin typeface="Calibri"/>
                          <a:cs typeface="Calibri"/>
                        </a:rPr>
                        <a:t>o</a:t>
                      </a:r>
                      <a:r>
                        <a:rPr sz="1100" b="1" spc="5" dirty="0">
                          <a:solidFill>
                            <a:srgbClr val="231F20"/>
                          </a:solidFill>
                          <a:latin typeface="Calibri"/>
                          <a:cs typeface="Calibri"/>
                        </a:rPr>
                        <a:t>n</a:t>
                      </a:r>
                      <a:r>
                        <a:rPr sz="1100" b="1" dirty="0">
                          <a:solidFill>
                            <a:srgbClr val="231F20"/>
                          </a:solidFill>
                          <a:latin typeface="Calibri"/>
                          <a:cs typeface="Calibri"/>
                        </a:rPr>
                        <a:t>i</a:t>
                      </a:r>
                      <a:r>
                        <a:rPr sz="1100" b="1" spc="-5" dirty="0">
                          <a:solidFill>
                            <a:srgbClr val="231F20"/>
                          </a:solidFill>
                          <a:latin typeface="Calibri"/>
                          <a:cs typeface="Calibri"/>
                        </a:rPr>
                        <a:t>cs</a:t>
                      </a:r>
                      <a:r>
                        <a:rPr sz="1100" b="1" dirty="0">
                          <a:solidFill>
                            <a:srgbClr val="231F20"/>
                          </a:solidFill>
                          <a:latin typeface="Calibri"/>
                          <a:cs typeface="Calibri"/>
                        </a:rPr>
                        <a:t>,</a:t>
                      </a:r>
                      <a:r>
                        <a:rPr sz="1100" b="1" spc="-55" dirty="0">
                          <a:solidFill>
                            <a:srgbClr val="231F20"/>
                          </a:solidFill>
                          <a:latin typeface="Times New Roman"/>
                          <a:cs typeface="Times New Roman"/>
                        </a:rPr>
                        <a:t> </a:t>
                      </a:r>
                      <a:r>
                        <a:rPr sz="1100" b="1" dirty="0">
                          <a:solidFill>
                            <a:srgbClr val="231F20"/>
                          </a:solidFill>
                          <a:latin typeface="Calibri"/>
                          <a:cs typeface="Calibri"/>
                        </a:rPr>
                        <a:t>In</a:t>
                      </a:r>
                      <a:r>
                        <a:rPr sz="1100" b="1" spc="-5" dirty="0">
                          <a:solidFill>
                            <a:srgbClr val="231F20"/>
                          </a:solidFill>
                          <a:latin typeface="Calibri"/>
                          <a:cs typeface="Calibri"/>
                        </a:rPr>
                        <a:t>c</a:t>
                      </a:r>
                      <a:r>
                        <a:rPr sz="1100" b="1" dirty="0">
                          <a:solidFill>
                            <a:srgbClr val="231F20"/>
                          </a:solidFill>
                          <a:latin typeface="Calibri"/>
                          <a:cs typeface="Calibri"/>
                        </a:rPr>
                        <a:t>.</a:t>
                      </a:r>
                      <a:r>
                        <a:rPr sz="1100" b="1" dirty="0">
                          <a:solidFill>
                            <a:srgbClr val="231F20"/>
                          </a:solidFill>
                          <a:latin typeface="Times New Roman"/>
                          <a:cs typeface="Times New Roman"/>
                        </a:rPr>
                        <a:t> </a:t>
                      </a:r>
                      <a:r>
                        <a:rPr sz="1100" b="1" spc="-40" dirty="0">
                          <a:solidFill>
                            <a:srgbClr val="231F20"/>
                          </a:solidFill>
                          <a:latin typeface="Times New Roman"/>
                          <a:cs typeface="Times New Roman"/>
                        </a:rPr>
                        <a:t> </a:t>
                      </a:r>
                      <a:r>
                        <a:rPr sz="1100" b="1" dirty="0">
                          <a:solidFill>
                            <a:srgbClr val="231F20"/>
                          </a:solidFill>
                          <a:latin typeface="Calibri"/>
                          <a:cs typeface="Calibri"/>
                        </a:rPr>
                        <a:t>All</a:t>
                      </a:r>
                      <a:r>
                        <a:rPr sz="1100" b="1" spc="-30" dirty="0">
                          <a:solidFill>
                            <a:srgbClr val="231F20"/>
                          </a:solidFill>
                          <a:latin typeface="Times New Roman"/>
                          <a:cs typeface="Times New Roman"/>
                        </a:rPr>
                        <a:t> </a:t>
                      </a:r>
                      <a:r>
                        <a:rPr sz="1100" b="1" dirty="0">
                          <a:solidFill>
                            <a:srgbClr val="231F20"/>
                          </a:solidFill>
                          <a:latin typeface="Calibri"/>
                          <a:cs typeface="Calibri"/>
                        </a:rPr>
                        <a:t>ri</a:t>
                      </a:r>
                      <a:r>
                        <a:rPr sz="1100" b="1" spc="-10" dirty="0">
                          <a:solidFill>
                            <a:srgbClr val="231F20"/>
                          </a:solidFill>
                          <a:latin typeface="Calibri"/>
                          <a:cs typeface="Calibri"/>
                        </a:rPr>
                        <a:t>gh</a:t>
                      </a:r>
                      <a:r>
                        <a:rPr sz="1100" b="1" dirty="0">
                          <a:solidFill>
                            <a:srgbClr val="231F20"/>
                          </a:solidFill>
                          <a:latin typeface="Calibri"/>
                          <a:cs typeface="Calibri"/>
                        </a:rPr>
                        <a:t>ts</a:t>
                      </a:r>
                      <a:r>
                        <a:rPr sz="1100" b="1" spc="-20" dirty="0">
                          <a:solidFill>
                            <a:srgbClr val="231F20"/>
                          </a:solidFill>
                          <a:latin typeface="Times New Roman"/>
                          <a:cs typeface="Times New Roman"/>
                        </a:rPr>
                        <a:t> </a:t>
                      </a:r>
                      <a:r>
                        <a:rPr sz="1100" b="1" spc="-20" dirty="0">
                          <a:solidFill>
                            <a:srgbClr val="231F20"/>
                          </a:solidFill>
                          <a:latin typeface="Calibri"/>
                          <a:cs typeface="Calibri"/>
                        </a:rPr>
                        <a:t>R</a:t>
                      </a:r>
                      <a:r>
                        <a:rPr sz="1100" b="1" spc="-5" dirty="0">
                          <a:solidFill>
                            <a:srgbClr val="231F20"/>
                          </a:solidFill>
                          <a:latin typeface="Calibri"/>
                          <a:cs typeface="Calibri"/>
                        </a:rPr>
                        <a:t>e</a:t>
                      </a:r>
                      <a:r>
                        <a:rPr sz="1100" b="1" dirty="0">
                          <a:solidFill>
                            <a:srgbClr val="231F20"/>
                          </a:solidFill>
                          <a:latin typeface="Calibri"/>
                          <a:cs typeface="Calibri"/>
                        </a:rPr>
                        <a:t>se</a:t>
                      </a:r>
                      <a:r>
                        <a:rPr sz="1100" b="1" spc="10" dirty="0">
                          <a:solidFill>
                            <a:srgbClr val="231F20"/>
                          </a:solidFill>
                          <a:latin typeface="Calibri"/>
                          <a:cs typeface="Calibri"/>
                        </a:rPr>
                        <a:t>r</a:t>
                      </a:r>
                      <a:r>
                        <a:rPr sz="1100" b="1" spc="-20" dirty="0">
                          <a:solidFill>
                            <a:srgbClr val="231F20"/>
                          </a:solidFill>
                          <a:latin typeface="Calibri"/>
                          <a:cs typeface="Calibri"/>
                        </a:rPr>
                        <a:t>v</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spc="5" dirty="0">
                          <a:solidFill>
                            <a:srgbClr val="231F20"/>
                          </a:solidFill>
                          <a:latin typeface="Calibri"/>
                          <a:cs typeface="Calibri"/>
                        </a:rPr>
                        <a:t>I</a:t>
                      </a:r>
                      <a:r>
                        <a:rPr sz="1100" b="1" dirty="0">
                          <a:solidFill>
                            <a:srgbClr val="231F20"/>
                          </a:solidFill>
                          <a:latin typeface="Calibri"/>
                          <a:cs typeface="Calibri"/>
                        </a:rPr>
                        <a:t>ND:3:</a:t>
                      </a:r>
                      <a:r>
                        <a:rPr sz="1100" b="1" spc="-55" dirty="0">
                          <a:solidFill>
                            <a:srgbClr val="231F20"/>
                          </a:solidFill>
                          <a:latin typeface="Calibri"/>
                          <a:cs typeface="Calibri"/>
                        </a:rPr>
                        <a:t>W</a:t>
                      </a:r>
                      <a:r>
                        <a:rPr sz="1100" b="1" spc="-20" dirty="0">
                          <a:solidFill>
                            <a:srgbClr val="231F20"/>
                          </a:solidFill>
                          <a:latin typeface="Calibri"/>
                          <a:cs typeface="Calibri"/>
                        </a:rPr>
                        <a:t>a</a:t>
                      </a:r>
                      <a:r>
                        <a:rPr sz="1100" b="1" spc="-15" dirty="0">
                          <a:solidFill>
                            <a:srgbClr val="231F20"/>
                          </a:solidFill>
                          <a:latin typeface="Calibri"/>
                          <a:cs typeface="Calibri"/>
                        </a:rPr>
                        <a:t>t</a:t>
                      </a:r>
                      <a:r>
                        <a:rPr sz="1100" b="1" spc="-5" dirty="0">
                          <a:solidFill>
                            <a:srgbClr val="231F20"/>
                          </a:solidFill>
                          <a:latin typeface="Calibri"/>
                          <a:cs typeface="Calibri"/>
                        </a:rPr>
                        <a:t>c</a:t>
                      </a:r>
                      <a:r>
                        <a:rPr sz="1100" b="1" dirty="0">
                          <a:solidFill>
                            <a:srgbClr val="231F20"/>
                          </a:solidFill>
                          <a:latin typeface="Calibri"/>
                          <a:cs typeface="Calibri"/>
                        </a:rPr>
                        <a:t>hdog</a:t>
                      </a:r>
                      <a:r>
                        <a:rPr sz="1100" b="1" spc="-55" dirty="0">
                          <a:solidFill>
                            <a:srgbClr val="231F20"/>
                          </a:solidFill>
                          <a:latin typeface="Times New Roman"/>
                          <a:cs typeface="Times New Roman"/>
                        </a:rPr>
                        <a:t> </a:t>
                      </a:r>
                      <a:r>
                        <a:rPr sz="1100" b="1" spc="-10" dirty="0">
                          <a:solidFill>
                            <a:srgbClr val="231F20"/>
                          </a:solidFill>
                          <a:latin typeface="Calibri"/>
                          <a:cs typeface="Calibri"/>
                        </a:rPr>
                        <a:t>R</a:t>
                      </a:r>
                      <a:r>
                        <a:rPr sz="1100" b="1" dirty="0">
                          <a:solidFill>
                            <a:srgbClr val="231F20"/>
                          </a:solidFill>
                          <a:latin typeface="Calibri"/>
                          <a:cs typeface="Calibri"/>
                        </a:rPr>
                        <a:t>unn</a:t>
                      </a:r>
                      <a:r>
                        <a:rPr sz="1100" b="1" spc="5" dirty="0">
                          <a:solidFill>
                            <a:srgbClr val="231F20"/>
                          </a:solidFill>
                          <a:latin typeface="Calibri"/>
                          <a:cs typeface="Calibri"/>
                        </a:rPr>
                        <a:t>i</a:t>
                      </a:r>
                      <a:r>
                        <a:rPr sz="1100" b="1" dirty="0">
                          <a:solidFill>
                            <a:srgbClr val="231F20"/>
                          </a:solidFill>
                          <a:latin typeface="Calibri"/>
                          <a:cs typeface="Calibri"/>
                        </a:rPr>
                        <a:t>ng</a:t>
                      </a:r>
                      <a:endParaRPr sz="1100">
                        <a:latin typeface="Calibri"/>
                        <a:cs typeface="Calibri"/>
                      </a:endParaRPr>
                    </a:p>
                    <a:p>
                      <a:pPr marL="95885">
                        <a:lnSpc>
                          <a:spcPct val="100000"/>
                        </a:lnSpc>
                        <a:spcBef>
                          <a:spcPts val="30"/>
                        </a:spcBef>
                      </a:pPr>
                      <a:r>
                        <a:rPr sz="1100" b="1" dirty="0">
                          <a:solidFill>
                            <a:srgbClr val="231F20"/>
                          </a:solidFill>
                          <a:latin typeface="Calibri"/>
                          <a:cs typeface="Calibri"/>
                        </a:rPr>
                        <a:t>+WIND:0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55"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40"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1</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nning</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dirty="0">
                          <a:solidFill>
                            <a:srgbClr val="231F20"/>
                          </a:solidFill>
                          <a:latin typeface="Calibri"/>
                          <a:cs typeface="Calibri"/>
                        </a:rPr>
                        <a:t>(0x0)</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+WIND:1</a:t>
                      </a:r>
                      <a:r>
                        <a:rPr sz="1100" b="1" spc="5" dirty="0">
                          <a:solidFill>
                            <a:srgbClr val="231F20"/>
                          </a:solidFill>
                          <a:latin typeface="Calibri"/>
                          <a:cs typeface="Calibri"/>
                        </a:rPr>
                        <a:t>9</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Jo</a:t>
                      </a:r>
                      <a:r>
                        <a:rPr sz="1100" b="1" spc="5" dirty="0">
                          <a:solidFill>
                            <a:srgbClr val="231F20"/>
                          </a:solidFill>
                          <a:latin typeface="Calibri"/>
                          <a:cs typeface="Calibri"/>
                        </a:rPr>
                        <a:t>i</a:t>
                      </a:r>
                      <a:r>
                        <a:rPr sz="1100" b="1" dirty="0">
                          <a:solidFill>
                            <a:srgbClr val="231F20"/>
                          </a:solidFill>
                          <a:latin typeface="Calibri"/>
                          <a:cs typeface="Calibri"/>
                        </a:rPr>
                        <a:t>n:0</a:t>
                      </a:r>
                      <a:r>
                        <a:rPr sz="1100" b="1" spc="5" dirty="0">
                          <a:solidFill>
                            <a:srgbClr val="231F20"/>
                          </a:solidFill>
                          <a:latin typeface="Calibri"/>
                          <a:cs typeface="Calibri"/>
                        </a:rPr>
                        <a:t>2</a:t>
                      </a:r>
                      <a:r>
                        <a:rPr sz="1100" b="1" dirty="0">
                          <a:solidFill>
                            <a:srgbClr val="231F20"/>
                          </a:solidFill>
                          <a:latin typeface="Calibri"/>
                          <a:cs typeface="Calibri"/>
                        </a:rPr>
                        <a:t>:6</a:t>
                      </a:r>
                      <a:r>
                        <a:rPr sz="1100" b="1" spc="5" dirty="0">
                          <a:solidFill>
                            <a:srgbClr val="231F20"/>
                          </a:solidFill>
                          <a:latin typeface="Calibri"/>
                          <a:cs typeface="Calibri"/>
                        </a:rPr>
                        <a:t>2</a:t>
                      </a:r>
                      <a:r>
                        <a:rPr sz="1100" b="1" dirty="0">
                          <a:solidFill>
                            <a:srgbClr val="231F20"/>
                          </a:solidFill>
                          <a:latin typeface="Calibri"/>
                          <a:cs typeface="Calibri"/>
                        </a:rPr>
                        <a:t>:1F:5</a:t>
                      </a:r>
                      <a:r>
                        <a:rPr sz="1100" b="1" spc="5" dirty="0">
                          <a:solidFill>
                            <a:srgbClr val="231F20"/>
                          </a:solidFill>
                          <a:latin typeface="Calibri"/>
                          <a:cs typeface="Calibri"/>
                        </a:rPr>
                        <a:t>1</a:t>
                      </a:r>
                      <a:r>
                        <a:rPr sz="1100" b="1" dirty="0">
                          <a:solidFill>
                            <a:srgbClr val="231F20"/>
                          </a:solidFill>
                          <a:latin typeface="Calibri"/>
                          <a:cs typeface="Calibri"/>
                        </a:rPr>
                        <a:t>:8F</a:t>
                      </a:r>
                      <a:r>
                        <a:rPr sz="1100" b="1" spc="-10" dirty="0">
                          <a:solidFill>
                            <a:srgbClr val="231F20"/>
                          </a:solidFill>
                          <a:latin typeface="Calibri"/>
                          <a:cs typeface="Calibri"/>
                        </a:rPr>
                        <a:t>:</a:t>
                      </a:r>
                      <a:r>
                        <a:rPr sz="1100" b="1" dirty="0">
                          <a:solidFill>
                            <a:srgbClr val="231F20"/>
                          </a:solidFill>
                          <a:latin typeface="Calibri"/>
                          <a:cs typeface="Calibri"/>
                        </a:rPr>
                        <a:t>0B</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5</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Asso</a:t>
                      </a:r>
                      <a:r>
                        <a:rPr sz="1100" b="1" spc="-5" dirty="0">
                          <a:solidFill>
                            <a:srgbClr val="231F20"/>
                          </a:solidFill>
                          <a:latin typeface="Calibri"/>
                          <a:cs typeface="Calibri"/>
                        </a:rPr>
                        <a:t>c</a:t>
                      </a:r>
                      <a:r>
                        <a:rPr sz="1100" b="1" spc="5" dirty="0">
                          <a:solidFill>
                            <a:srgbClr val="231F20"/>
                          </a:solidFill>
                          <a:latin typeface="Calibri"/>
                          <a:cs typeface="Calibri"/>
                        </a:rPr>
                        <a:t>i</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i</a:t>
                      </a:r>
                      <a:r>
                        <a:rPr sz="1100" b="1" dirty="0">
                          <a:solidFill>
                            <a:srgbClr val="231F20"/>
                          </a:solidFill>
                          <a:latin typeface="Calibri"/>
                          <a:cs typeface="Calibri"/>
                        </a:rPr>
                        <a:t>on</a:t>
                      </a:r>
                      <a:r>
                        <a:rPr sz="1100" b="1" spc="-30" dirty="0">
                          <a:solidFill>
                            <a:srgbClr val="231F20"/>
                          </a:solidFill>
                          <a:latin typeface="Times New Roman"/>
                          <a:cs typeface="Times New Roman"/>
                        </a:rPr>
                        <a:t> </a:t>
                      </a:r>
                      <a:r>
                        <a:rPr sz="1100" b="1" spc="5" dirty="0">
                          <a:solidFill>
                            <a:srgbClr val="231F20"/>
                          </a:solidFill>
                          <a:latin typeface="Calibri"/>
                          <a:cs typeface="Calibri"/>
                        </a:rPr>
                        <a:t>w</a:t>
                      </a:r>
                      <a:r>
                        <a:rPr sz="1100" b="1" dirty="0">
                          <a:solidFill>
                            <a:srgbClr val="231F20"/>
                          </a:solidFill>
                          <a:latin typeface="Calibri"/>
                          <a:cs typeface="Calibri"/>
                        </a:rPr>
                        <a:t>ith</a:t>
                      </a:r>
                      <a:r>
                        <a:rPr sz="1100" b="1" spc="-30" dirty="0">
                          <a:solidFill>
                            <a:srgbClr val="231F20"/>
                          </a:solidFill>
                          <a:latin typeface="Times New Roman"/>
                          <a:cs typeface="Times New Roman"/>
                        </a:rPr>
                        <a:t> </a:t>
                      </a:r>
                      <a:r>
                        <a:rPr sz="1100" b="1" spc="20" dirty="0">
                          <a:solidFill>
                            <a:srgbClr val="231F20"/>
                          </a:solidFill>
                          <a:latin typeface="Calibri"/>
                          <a:cs typeface="Calibri"/>
                        </a:rPr>
                        <a:t>'</a:t>
                      </a:r>
                      <a:r>
                        <a:rPr sz="1100" b="1" dirty="0">
                          <a:solidFill>
                            <a:srgbClr val="231F20"/>
                          </a:solidFill>
                          <a:latin typeface="Calibri"/>
                          <a:cs typeface="Calibri"/>
                        </a:rPr>
                        <a:t>Io</a:t>
                      </a:r>
                      <a:r>
                        <a:rPr sz="1100" b="1" spc="10" dirty="0">
                          <a:solidFill>
                            <a:srgbClr val="231F20"/>
                          </a:solidFill>
                          <a:latin typeface="Calibri"/>
                          <a:cs typeface="Calibri"/>
                        </a:rPr>
                        <a:t>T</a:t>
                      </a:r>
                      <a:r>
                        <a:rPr sz="1100" b="1" dirty="0">
                          <a:solidFill>
                            <a:srgbClr val="231F20"/>
                          </a:solidFill>
                          <a:latin typeface="Calibri"/>
                          <a:cs typeface="Calibri"/>
                        </a:rPr>
                        <a:t>'</a:t>
                      </a:r>
                      <a:r>
                        <a:rPr sz="1100" b="1" spc="-30" dirty="0">
                          <a:solidFill>
                            <a:srgbClr val="231F20"/>
                          </a:solidFill>
                          <a:latin typeface="Times New Roman"/>
                          <a:cs typeface="Times New Roman"/>
                        </a:rPr>
                        <a:t> </a:t>
                      </a:r>
                      <a:r>
                        <a:rPr sz="1100" b="1" dirty="0">
                          <a:solidFill>
                            <a:srgbClr val="231F20"/>
                          </a:solidFill>
                          <a:latin typeface="Calibri"/>
                          <a:cs typeface="Calibri"/>
                        </a:rPr>
                        <a:t>s</a:t>
                      </a:r>
                      <a:r>
                        <a:rPr sz="1100" b="1" spc="5" dirty="0">
                          <a:solidFill>
                            <a:srgbClr val="231F20"/>
                          </a:solidFill>
                          <a:latin typeface="Calibri"/>
                          <a:cs typeface="Calibri"/>
                        </a:rPr>
                        <a:t>u</a:t>
                      </a:r>
                      <a:r>
                        <a:rPr sz="1100" b="1" spc="-5" dirty="0">
                          <a:solidFill>
                            <a:srgbClr val="231F20"/>
                          </a:solidFill>
                          <a:latin typeface="Calibri"/>
                          <a:cs typeface="Calibri"/>
                        </a:rPr>
                        <a:t>c</a:t>
                      </a:r>
                      <a:r>
                        <a:rPr sz="1100" b="1" dirty="0">
                          <a:solidFill>
                            <a:srgbClr val="231F20"/>
                          </a:solidFill>
                          <a:latin typeface="Calibri"/>
                          <a:cs typeface="Calibri"/>
                        </a:rPr>
                        <a:t>c</a:t>
                      </a:r>
                      <a:r>
                        <a:rPr sz="1100" b="1" spc="-5" dirty="0">
                          <a:solidFill>
                            <a:srgbClr val="231F20"/>
                          </a:solidFill>
                          <a:latin typeface="Calibri"/>
                          <a:cs typeface="Calibri"/>
                        </a:rPr>
                        <a:t>e</a:t>
                      </a:r>
                      <a:r>
                        <a:rPr sz="1100" b="1" dirty="0">
                          <a:solidFill>
                            <a:srgbClr val="231F20"/>
                          </a:solidFill>
                          <a:latin typeface="Calibri"/>
                          <a:cs typeface="Calibri"/>
                        </a:rPr>
                        <a:t>s</a:t>
                      </a:r>
                      <a:r>
                        <a:rPr sz="1100" b="1" spc="-15" dirty="0">
                          <a:solidFill>
                            <a:srgbClr val="231F20"/>
                          </a:solidFill>
                          <a:latin typeface="Calibri"/>
                          <a:cs typeface="Calibri"/>
                        </a:rPr>
                        <a:t>s</a:t>
                      </a:r>
                      <a:r>
                        <a:rPr sz="1100" b="1" dirty="0">
                          <a:solidFill>
                            <a:srgbClr val="231F20"/>
                          </a:solidFill>
                          <a:latin typeface="Calibri"/>
                          <a:cs typeface="Calibri"/>
                        </a:rPr>
                        <a:t>ful</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+WIND:5</a:t>
                      </a:r>
                      <a:r>
                        <a:rPr sz="1100" b="1" spc="5" dirty="0">
                          <a:solidFill>
                            <a:srgbClr val="231F20"/>
                          </a:solidFill>
                          <a:latin typeface="Calibri"/>
                          <a:cs typeface="Calibri"/>
                        </a:rPr>
                        <a:t>1</a:t>
                      </a:r>
                      <a:r>
                        <a:rPr sz="1100" b="1" dirty="0">
                          <a:solidFill>
                            <a:srgbClr val="231F20"/>
                          </a:solidFill>
                          <a:latin typeface="Calibri"/>
                          <a:cs typeface="Calibri"/>
                        </a:rPr>
                        <a:t>:W</a:t>
                      </a:r>
                      <a:r>
                        <a:rPr sz="1100" b="1" spc="-100" dirty="0">
                          <a:solidFill>
                            <a:srgbClr val="231F20"/>
                          </a:solidFill>
                          <a:latin typeface="Calibri"/>
                          <a:cs typeface="Calibri"/>
                        </a:rPr>
                        <a:t>P</a:t>
                      </a:r>
                      <a:r>
                        <a:rPr sz="1100" b="1" dirty="0">
                          <a:solidFill>
                            <a:srgbClr val="231F20"/>
                          </a:solidFill>
                          <a:latin typeface="Calibri"/>
                          <a:cs typeface="Calibri"/>
                        </a:rPr>
                        <a:t>A</a:t>
                      </a:r>
                      <a:r>
                        <a:rPr sz="1100" b="1" spc="-60"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a:t>
                      </a:r>
                      <a:r>
                        <a:rPr sz="1100" b="1" dirty="0">
                          <a:solidFill>
                            <a:srgbClr val="231F20"/>
                          </a:solidFill>
                          <a:latin typeface="Calibri"/>
                          <a:cs typeface="Calibri"/>
                        </a:rPr>
                        <a:t>ndsh</a:t>
                      </a:r>
                      <a:r>
                        <a:rPr sz="1100" b="1" spc="-5" dirty="0">
                          <a:solidFill>
                            <a:srgbClr val="231F20"/>
                          </a:solidFill>
                          <a:latin typeface="Calibri"/>
                          <a:cs typeface="Calibri"/>
                        </a:rPr>
                        <a:t>a</a:t>
                      </a:r>
                      <a:r>
                        <a:rPr sz="1100" b="1" spc="-40" dirty="0">
                          <a:solidFill>
                            <a:srgbClr val="231F20"/>
                          </a:solidFill>
                          <a:latin typeface="Calibri"/>
                          <a:cs typeface="Calibri"/>
                        </a:rPr>
                        <a:t>k</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endParaRPr sz="1100">
                        <a:latin typeface="Calibri"/>
                        <a:cs typeface="Calibri"/>
                      </a:endParaRPr>
                    </a:p>
                    <a:p>
                      <a:pPr marL="95885">
                        <a:lnSpc>
                          <a:spcPct val="100000"/>
                        </a:lnSpc>
                        <a:spcBef>
                          <a:spcPts val="25"/>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spc="5" dirty="0">
                          <a:solidFill>
                            <a:srgbClr val="231F20"/>
                          </a:solidFill>
                          <a:latin typeface="Calibri"/>
                          <a:cs typeface="Calibri"/>
                        </a:rPr>
                        <a:t>I</a:t>
                      </a:r>
                      <a:r>
                        <a:rPr sz="1100" b="1" dirty="0">
                          <a:solidFill>
                            <a:srgbClr val="231F20"/>
                          </a:solidFill>
                          <a:latin typeface="Calibri"/>
                          <a:cs typeface="Calibri"/>
                        </a:rPr>
                        <a:t>ND:24</a:t>
                      </a:r>
                      <a:r>
                        <a:rPr sz="1100" b="1" spc="5" dirty="0">
                          <a:solidFill>
                            <a:srgbClr val="231F20"/>
                          </a:solidFill>
                          <a:latin typeface="Calibri"/>
                          <a:cs typeface="Calibri"/>
                        </a:rPr>
                        <a:t>:</a:t>
                      </a:r>
                      <a:r>
                        <a:rPr sz="1100" b="1" spc="-5" dirty="0">
                          <a:solidFill>
                            <a:srgbClr val="231F20"/>
                          </a:solidFill>
                          <a:latin typeface="Calibri"/>
                          <a:cs typeface="Calibri"/>
                        </a:rPr>
                        <a:t>W</a:t>
                      </a:r>
                      <a:r>
                        <a:rPr sz="1100" b="1" spc="5" dirty="0">
                          <a:solidFill>
                            <a:srgbClr val="231F20"/>
                          </a:solidFill>
                          <a:latin typeface="Calibri"/>
                          <a:cs typeface="Calibri"/>
                        </a:rPr>
                        <a:t>i</a:t>
                      </a:r>
                      <a:r>
                        <a:rPr sz="1100" b="1" dirty="0">
                          <a:solidFill>
                            <a:srgbClr val="231F20"/>
                          </a:solidFill>
                          <a:latin typeface="Calibri"/>
                          <a:cs typeface="Calibri"/>
                        </a:rPr>
                        <a:t>Fi</a:t>
                      </a:r>
                      <a:r>
                        <a:rPr sz="1100" b="1" spc="-60" dirty="0">
                          <a:solidFill>
                            <a:srgbClr val="231F20"/>
                          </a:solidFill>
                          <a:latin typeface="Times New Roman"/>
                          <a:cs typeface="Times New Roman"/>
                        </a:rPr>
                        <a:t> </a:t>
                      </a:r>
                      <a:r>
                        <a:rPr sz="1100" b="1" spc="-5" dirty="0">
                          <a:solidFill>
                            <a:srgbClr val="231F20"/>
                          </a:solidFill>
                          <a:latin typeface="Calibri"/>
                          <a:cs typeface="Calibri"/>
                        </a:rPr>
                        <a:t>U</a:t>
                      </a:r>
                      <a:r>
                        <a:rPr sz="1100" b="1" dirty="0">
                          <a:solidFill>
                            <a:srgbClr val="231F20"/>
                          </a:solidFill>
                          <a:latin typeface="Calibri"/>
                          <a:cs typeface="Calibri"/>
                        </a:rPr>
                        <a:t>p</a:t>
                      </a:r>
                      <a:r>
                        <a:rPr sz="1100" b="1" spc="5" dirty="0">
                          <a:solidFill>
                            <a:srgbClr val="231F20"/>
                          </a:solidFill>
                          <a:latin typeface="Calibri"/>
                          <a:cs typeface="Calibri"/>
                        </a:rPr>
                        <a:t>:</a:t>
                      </a:r>
                      <a:r>
                        <a:rPr sz="1100" b="1" dirty="0">
                          <a:solidFill>
                            <a:srgbClr val="231F20"/>
                          </a:solidFill>
                          <a:latin typeface="Calibri"/>
                          <a:cs typeface="Calibri"/>
                        </a:rPr>
                        <a:t>192.168.1.113</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961503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5725716" y="4785628"/>
            <a:ext cx="3154789" cy="1873868"/>
          </a:xfrm>
          <a:custGeom>
            <a:avLst/>
            <a:gdLst/>
            <a:ahLst/>
            <a:cxnLst/>
            <a:rect l="l" t="t" r="r" b="b"/>
            <a:pathLst>
              <a:path w="3689350" h="2191384">
                <a:moveTo>
                  <a:pt x="0" y="2191225"/>
                </a:moveTo>
                <a:lnTo>
                  <a:pt x="3688994" y="2191225"/>
                </a:lnTo>
                <a:lnTo>
                  <a:pt x="3688994" y="0"/>
                </a:lnTo>
                <a:lnTo>
                  <a:pt x="0" y="0"/>
                </a:lnTo>
                <a:lnTo>
                  <a:pt x="0" y="2191225"/>
                </a:lnTo>
                <a:close/>
              </a:path>
            </a:pathLst>
          </a:custGeom>
          <a:solidFill>
            <a:srgbClr val="E3E6EA"/>
          </a:solidFill>
        </p:spPr>
        <p:txBody>
          <a:bodyPr wrap="square" lIns="0" tIns="0" rIns="0" bIns="0" rtlCol="0"/>
          <a:lstStyle/>
          <a:p>
            <a:endParaRPr sz="1539">
              <a:solidFill>
                <a:prstClr val="black"/>
              </a:solidFill>
            </a:endParaRPr>
          </a:p>
        </p:txBody>
      </p:sp>
      <p:sp>
        <p:nvSpPr>
          <p:cNvPr id="4" name="object 4"/>
          <p:cNvSpPr txBox="1">
            <a:spLocks noGrp="1"/>
          </p:cNvSpPr>
          <p:nvPr>
            <p:ph type="title"/>
          </p:nvPr>
        </p:nvSpPr>
        <p:spPr>
          <a:xfrm>
            <a:off x="782418" y="623870"/>
            <a:ext cx="7294782" cy="401328"/>
          </a:xfrm>
          <a:prstGeom prst="rect">
            <a:avLst/>
          </a:prstGeom>
        </p:spPr>
        <p:txBody>
          <a:bodyPr vert="horz" wrap="square" lIns="0" tIns="0" rIns="0" bIns="0" rtlCol="0">
            <a:spAutoFit/>
          </a:bodyPr>
          <a:lstStyle/>
          <a:p>
            <a:pPr marL="829143"/>
            <a:r>
              <a:rPr sz="2608" spc="9" dirty="0"/>
              <a:t>L</a:t>
            </a:r>
            <a:r>
              <a:rPr sz="2608" spc="17" dirty="0"/>
              <a:t>a</a:t>
            </a:r>
            <a:r>
              <a:rPr sz="2608" spc="13" dirty="0"/>
              <a:t>b</a:t>
            </a:r>
            <a:r>
              <a:rPr sz="2608" spc="77" dirty="0">
                <a:latin typeface="Times New Roman"/>
                <a:cs typeface="Times New Roman"/>
              </a:rPr>
              <a:t> </a:t>
            </a:r>
            <a:r>
              <a:rPr sz="2608" spc="21" dirty="0"/>
              <a:t>1</a:t>
            </a:r>
            <a:r>
              <a:rPr sz="2608" spc="9" dirty="0"/>
              <a:t>4</a:t>
            </a:r>
            <a:r>
              <a:rPr sz="2608" spc="4" dirty="0"/>
              <a:t>:</a:t>
            </a:r>
            <a:r>
              <a:rPr sz="2608" spc="86" dirty="0">
                <a:latin typeface="Times New Roman"/>
                <a:cs typeface="Times New Roman"/>
              </a:rPr>
              <a:t> </a:t>
            </a:r>
            <a:r>
              <a:rPr sz="2608" spc="9" dirty="0"/>
              <a:t>L</a:t>
            </a:r>
            <a:r>
              <a:rPr sz="2608" spc="17" dirty="0"/>
              <a:t>ow</a:t>
            </a:r>
            <a:r>
              <a:rPr sz="2608" spc="86" dirty="0">
                <a:latin typeface="Times New Roman"/>
                <a:cs typeface="Times New Roman"/>
              </a:rPr>
              <a:t> </a:t>
            </a:r>
            <a:r>
              <a:rPr sz="2608" spc="9" dirty="0"/>
              <a:t>p</a:t>
            </a:r>
            <a:r>
              <a:rPr sz="2608" spc="17" dirty="0"/>
              <a:t>o</a:t>
            </a:r>
            <a:r>
              <a:rPr sz="2608" spc="9" dirty="0"/>
              <a:t>wer</a:t>
            </a:r>
            <a:r>
              <a:rPr sz="2608" spc="97" dirty="0">
                <a:latin typeface="Times New Roman"/>
                <a:cs typeface="Times New Roman"/>
              </a:rPr>
              <a:t> </a:t>
            </a:r>
            <a:r>
              <a:rPr sz="2608" spc="17" dirty="0"/>
              <a:t>mod</a:t>
            </a:r>
            <a:r>
              <a:rPr sz="2608" spc="9" dirty="0"/>
              <a:t>e</a:t>
            </a:r>
            <a:r>
              <a:rPr sz="2608" spc="13" dirty="0"/>
              <a:t>s</a:t>
            </a:r>
            <a:r>
              <a:rPr sz="2608" spc="120" dirty="0">
                <a:latin typeface="Times New Roman"/>
                <a:cs typeface="Times New Roman"/>
              </a:rPr>
              <a:t> </a:t>
            </a:r>
            <a:r>
              <a:rPr sz="2608" spc="13" dirty="0"/>
              <a:t>–</a:t>
            </a:r>
            <a:r>
              <a:rPr sz="2608" spc="86" dirty="0">
                <a:latin typeface="Times New Roman"/>
                <a:cs typeface="Times New Roman"/>
              </a:rPr>
              <a:t> </a:t>
            </a:r>
            <a:r>
              <a:rPr sz="2608" spc="13" dirty="0"/>
              <a:t>Sta</a:t>
            </a:r>
            <a:r>
              <a:rPr sz="2608" spc="17" dirty="0"/>
              <a:t>n</a:t>
            </a:r>
            <a:r>
              <a:rPr sz="2608" spc="9" dirty="0"/>
              <a:t>d</a:t>
            </a:r>
            <a:r>
              <a:rPr sz="2608" spc="17" dirty="0"/>
              <a:t>b</a:t>
            </a:r>
            <a:r>
              <a:rPr sz="2608" spc="13" dirty="0"/>
              <a:t>y</a:t>
            </a:r>
            <a:r>
              <a:rPr sz="2608" spc="94" dirty="0">
                <a:latin typeface="Times New Roman"/>
                <a:cs typeface="Times New Roman"/>
              </a:rPr>
              <a:t> </a:t>
            </a:r>
            <a:r>
              <a:rPr sz="2608" spc="17" dirty="0"/>
              <a:t>Mod</a:t>
            </a:r>
            <a:r>
              <a:rPr sz="2608" spc="13" dirty="0"/>
              <a:t>e</a:t>
            </a:r>
            <a:endParaRPr sz="2608" dirty="0">
              <a:latin typeface="Times New Roman"/>
              <a:cs typeface="Times New Roman"/>
            </a:endParaRPr>
          </a:p>
        </p:txBody>
      </p:sp>
      <p:sp>
        <p:nvSpPr>
          <p:cNvPr id="5" name="object 5"/>
          <p:cNvSpPr txBox="1"/>
          <p:nvPr/>
        </p:nvSpPr>
        <p:spPr>
          <a:xfrm>
            <a:off x="771346" y="1393217"/>
            <a:ext cx="7160447" cy="3819187"/>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51" dirty="0">
                <a:solidFill>
                  <a:srgbClr val="192450"/>
                </a:solidFill>
                <a:latin typeface="Arial"/>
                <a:cs typeface="Arial"/>
              </a:rPr>
              <a:t>W</a:t>
            </a:r>
            <a:r>
              <a:rPr sz="1667" spc="4" dirty="0">
                <a:solidFill>
                  <a:srgbClr val="192450"/>
                </a:solidFill>
                <a:latin typeface="Arial"/>
                <a:cs typeface="Arial"/>
              </a:rPr>
              <a:t>ak</a:t>
            </a:r>
            <a:r>
              <a:rPr sz="1667" spc="9" dirty="0">
                <a:solidFill>
                  <a:srgbClr val="192450"/>
                </a:solidFill>
                <a:latin typeface="Arial"/>
                <a:cs typeface="Arial"/>
              </a:rPr>
              <a:t>e</a:t>
            </a:r>
            <a:r>
              <a:rPr sz="1667" spc="43" dirty="0">
                <a:solidFill>
                  <a:srgbClr val="192450"/>
                </a:solidFill>
                <a:latin typeface="Times New Roman"/>
                <a:cs typeface="Times New Roman"/>
              </a:rPr>
              <a:t> </a:t>
            </a:r>
            <a:r>
              <a:rPr sz="1667" spc="4" dirty="0">
                <a:solidFill>
                  <a:srgbClr val="192450"/>
                </a:solidFill>
                <a:latin typeface="Arial"/>
                <a:cs typeface="Arial"/>
              </a:rPr>
              <a:t>u</a:t>
            </a:r>
            <a:r>
              <a:rPr sz="1667" spc="9" dirty="0">
                <a:solidFill>
                  <a:srgbClr val="192450"/>
                </a:solidFill>
                <a:latin typeface="Arial"/>
                <a:cs typeface="Arial"/>
              </a:rPr>
              <a:t>p</a:t>
            </a:r>
            <a:r>
              <a:rPr sz="1667" spc="60"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9" dirty="0">
                <a:solidFill>
                  <a:srgbClr val="192450"/>
                </a:solidFill>
                <a:latin typeface="Arial"/>
                <a:cs typeface="Arial"/>
              </a:rPr>
              <a:t>mo</a:t>
            </a:r>
            <a:r>
              <a:rPr sz="1667" dirty="0">
                <a:solidFill>
                  <a:srgbClr val="192450"/>
                </a:solidFill>
                <a:latin typeface="Arial"/>
                <a:cs typeface="Arial"/>
              </a:rPr>
              <a:t>d</a:t>
            </a:r>
            <a:r>
              <a:rPr sz="1667" spc="4" dirty="0">
                <a:solidFill>
                  <a:srgbClr val="192450"/>
                </a:solidFill>
                <a:latin typeface="Arial"/>
                <a:cs typeface="Arial"/>
              </a:rPr>
              <a:t>u</a:t>
            </a:r>
            <a:r>
              <a:rPr sz="1667" spc="-13" dirty="0">
                <a:solidFill>
                  <a:srgbClr val="192450"/>
                </a:solidFill>
                <a:latin typeface="Arial"/>
                <a:cs typeface="Arial"/>
              </a:rPr>
              <a:t>l</a:t>
            </a:r>
            <a:r>
              <a:rPr sz="1667" spc="9" dirty="0">
                <a:solidFill>
                  <a:srgbClr val="192450"/>
                </a:solidFill>
                <a:latin typeface="Arial"/>
                <a:cs typeface="Arial"/>
              </a:rPr>
              <a:t>e</a:t>
            </a:r>
            <a:r>
              <a:rPr sz="1667" spc="60" dirty="0">
                <a:solidFill>
                  <a:srgbClr val="192450"/>
                </a:solidFill>
                <a:latin typeface="Times New Roman"/>
                <a:cs typeface="Times New Roman"/>
              </a:rPr>
              <a:t> </a:t>
            </a:r>
            <a:r>
              <a:rPr sz="1667" spc="4" dirty="0">
                <a:solidFill>
                  <a:srgbClr val="192450"/>
                </a:solidFill>
                <a:latin typeface="Arial"/>
                <a:cs typeface="Arial"/>
              </a:rPr>
              <a:t>us</a:t>
            </a:r>
            <a:r>
              <a:rPr sz="1667" spc="-9" dirty="0">
                <a:solidFill>
                  <a:srgbClr val="192450"/>
                </a:solidFill>
                <a:latin typeface="Arial"/>
                <a:cs typeface="Arial"/>
              </a:rPr>
              <a:t>i</a:t>
            </a:r>
            <a:r>
              <a:rPr sz="1667" spc="4" dirty="0">
                <a:solidFill>
                  <a:srgbClr val="192450"/>
                </a:solidFill>
                <a:latin typeface="Arial"/>
                <a:cs typeface="Arial"/>
              </a:rPr>
              <a:t>n</a:t>
            </a:r>
            <a:r>
              <a:rPr sz="1667" spc="9" dirty="0">
                <a:solidFill>
                  <a:srgbClr val="192450"/>
                </a:solidFill>
                <a:latin typeface="Arial"/>
                <a:cs typeface="Arial"/>
              </a:rPr>
              <a:t>g</a:t>
            </a:r>
            <a:r>
              <a:rPr sz="1667" spc="56"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17" dirty="0">
                <a:solidFill>
                  <a:srgbClr val="192450"/>
                </a:solidFill>
                <a:latin typeface="Arial"/>
                <a:cs typeface="Arial"/>
              </a:rPr>
              <a:t>G</a:t>
            </a:r>
            <a:r>
              <a:rPr sz="1667" spc="4" dirty="0">
                <a:solidFill>
                  <a:srgbClr val="192450"/>
                </a:solidFill>
                <a:latin typeface="Arial"/>
                <a:cs typeface="Arial"/>
              </a:rPr>
              <a:t>PI</a:t>
            </a:r>
            <a:r>
              <a:rPr sz="1667" spc="17" dirty="0">
                <a:solidFill>
                  <a:srgbClr val="192450"/>
                </a:solidFill>
                <a:latin typeface="Arial"/>
                <a:cs typeface="Arial"/>
              </a:rPr>
              <a:t>O</a:t>
            </a:r>
            <a:r>
              <a:rPr sz="1667" spc="9" dirty="0">
                <a:solidFill>
                  <a:srgbClr val="192450"/>
                </a:solidFill>
                <a:latin typeface="Arial"/>
                <a:cs typeface="Arial"/>
              </a:rPr>
              <a:t>6</a:t>
            </a:r>
            <a:endParaRPr sz="1667">
              <a:solidFill>
                <a:prstClr val="black"/>
              </a:solidFill>
              <a:latin typeface="Arial"/>
              <a:cs typeface="Arial"/>
            </a:endParaRPr>
          </a:p>
          <a:p>
            <a:pPr marL="178643" indent="-167783">
              <a:spcBef>
                <a:spcPts val="1167"/>
              </a:spcBef>
              <a:buClr>
                <a:srgbClr val="37A9DB"/>
              </a:buClr>
              <a:buFont typeface="Arial"/>
              <a:buChar char="•"/>
              <a:tabLst>
                <a:tab pos="179186" algn="l"/>
              </a:tabLst>
            </a:pPr>
            <a:r>
              <a:rPr sz="1667" spc="9" dirty="0">
                <a:solidFill>
                  <a:srgbClr val="192450"/>
                </a:solidFill>
                <a:latin typeface="Arial"/>
                <a:cs typeface="Arial"/>
              </a:rPr>
              <a:t>E</a:t>
            </a:r>
            <a:r>
              <a:rPr sz="1667" dirty="0">
                <a:solidFill>
                  <a:srgbClr val="192450"/>
                </a:solidFill>
                <a:latin typeface="Arial"/>
                <a:cs typeface="Arial"/>
              </a:rPr>
              <a:t>n</a:t>
            </a:r>
            <a:r>
              <a:rPr sz="1667" spc="4" dirty="0">
                <a:solidFill>
                  <a:srgbClr val="192450"/>
                </a:solidFill>
                <a:latin typeface="Arial"/>
                <a:cs typeface="Arial"/>
              </a:rPr>
              <a:t>a</a:t>
            </a:r>
            <a:r>
              <a:rPr sz="1667" spc="-4" dirty="0">
                <a:solidFill>
                  <a:srgbClr val="192450"/>
                </a:solidFill>
                <a:latin typeface="Arial"/>
                <a:cs typeface="Arial"/>
              </a:rPr>
              <a:t>bl</a:t>
            </a:r>
            <a:r>
              <a:rPr sz="1667" spc="9" dirty="0">
                <a:solidFill>
                  <a:srgbClr val="192450"/>
                </a:solidFill>
                <a:latin typeface="Arial"/>
                <a:cs typeface="Arial"/>
              </a:rPr>
              <a:t>e</a:t>
            </a:r>
            <a:r>
              <a:rPr sz="1667" spc="56"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9" dirty="0">
                <a:solidFill>
                  <a:srgbClr val="192450"/>
                </a:solidFill>
                <a:latin typeface="Arial"/>
                <a:cs typeface="Arial"/>
              </a:rPr>
              <a:t>St</a:t>
            </a:r>
            <a:r>
              <a:rPr sz="1667" spc="4" dirty="0">
                <a:solidFill>
                  <a:srgbClr val="192450"/>
                </a:solidFill>
                <a:latin typeface="Arial"/>
                <a:cs typeface="Arial"/>
              </a:rPr>
              <a:t>a</a:t>
            </a:r>
            <a:r>
              <a:rPr sz="1667" spc="-4" dirty="0">
                <a:solidFill>
                  <a:srgbClr val="192450"/>
                </a:solidFill>
                <a:latin typeface="Arial"/>
                <a:cs typeface="Arial"/>
              </a:rPr>
              <a:t>n</a:t>
            </a:r>
            <a:r>
              <a:rPr sz="1667" spc="4" dirty="0">
                <a:solidFill>
                  <a:srgbClr val="192450"/>
                </a:solidFill>
                <a:latin typeface="Arial"/>
                <a:cs typeface="Arial"/>
              </a:rPr>
              <a:t>d</a:t>
            </a:r>
            <a:r>
              <a:rPr sz="1667" spc="-4" dirty="0">
                <a:solidFill>
                  <a:srgbClr val="192450"/>
                </a:solidFill>
                <a:latin typeface="Arial"/>
                <a:cs typeface="Arial"/>
              </a:rPr>
              <a:t>b</a:t>
            </a:r>
            <a:r>
              <a:rPr sz="1667" spc="4" dirty="0">
                <a:solidFill>
                  <a:srgbClr val="192450"/>
                </a:solidFill>
                <a:latin typeface="Arial"/>
                <a:cs typeface="Arial"/>
              </a:rPr>
              <a:t>y</a:t>
            </a:r>
            <a:r>
              <a:rPr sz="1667" spc="64" dirty="0">
                <a:solidFill>
                  <a:srgbClr val="192450"/>
                </a:solidFill>
                <a:latin typeface="Times New Roman"/>
                <a:cs typeface="Times New Roman"/>
              </a:rPr>
              <a:t> </a:t>
            </a:r>
            <a:r>
              <a:rPr sz="1667" spc="9" dirty="0">
                <a:solidFill>
                  <a:srgbClr val="192450"/>
                </a:solidFill>
                <a:latin typeface="Arial"/>
                <a:cs typeface="Arial"/>
              </a:rPr>
              <a:t>Mo</a:t>
            </a:r>
            <a:r>
              <a:rPr sz="1667" spc="-4" dirty="0">
                <a:solidFill>
                  <a:srgbClr val="192450"/>
                </a:solidFill>
                <a:latin typeface="Arial"/>
                <a:cs typeface="Arial"/>
              </a:rPr>
              <a:t>d</a:t>
            </a:r>
            <a:r>
              <a:rPr sz="1667" dirty="0">
                <a:solidFill>
                  <a:srgbClr val="192450"/>
                </a:solidFill>
                <a:latin typeface="Arial"/>
                <a:cs typeface="Arial"/>
              </a:rPr>
              <a:t>e:</a:t>
            </a:r>
            <a:endParaRPr sz="1667">
              <a:solidFill>
                <a:prstClr val="black"/>
              </a:solidFill>
              <a:latin typeface="Arial"/>
              <a:cs typeface="Arial"/>
            </a:endParaRPr>
          </a:p>
          <a:p>
            <a:pPr marL="513667" marR="2837658" lvl="1" indent="-168326">
              <a:spcBef>
                <a:spcPts val="1133"/>
              </a:spcBef>
              <a:buClr>
                <a:srgbClr val="37A9DB"/>
              </a:buClr>
              <a:buFont typeface="Arial"/>
              <a:buChar char="•"/>
              <a:tabLst>
                <a:tab pos="514210" algn="l"/>
              </a:tabLst>
            </a:pPr>
            <a:r>
              <a:rPr sz="1325" spc="-81" dirty="0">
                <a:solidFill>
                  <a:srgbClr val="37A9DB"/>
                </a:solidFill>
                <a:latin typeface="Arial"/>
                <a:cs typeface="Arial"/>
              </a:rPr>
              <a:t>T</a:t>
            </a:r>
            <a:r>
              <a:rPr sz="1325" spc="-26" dirty="0">
                <a:solidFill>
                  <a:srgbClr val="37A9DB"/>
                </a:solidFill>
                <a:latin typeface="Arial"/>
                <a:cs typeface="Arial"/>
              </a:rPr>
              <a:t>y</a:t>
            </a:r>
            <a:r>
              <a:rPr sz="1325" spc="-13" dirty="0">
                <a:solidFill>
                  <a:srgbClr val="37A9DB"/>
                </a:solidFill>
                <a:latin typeface="Arial"/>
                <a:cs typeface="Arial"/>
              </a:rPr>
              <a:t>p</a:t>
            </a:r>
            <a:r>
              <a:rPr sz="1325" spc="-9" dirty="0">
                <a:solidFill>
                  <a:srgbClr val="37A9DB"/>
                </a:solidFill>
                <a:latin typeface="Arial"/>
                <a:cs typeface="Arial"/>
              </a:rPr>
              <a:t>e</a:t>
            </a:r>
            <a:r>
              <a:rPr sz="1325" spc="26" dirty="0">
                <a:solidFill>
                  <a:srgbClr val="37A9DB"/>
                </a:solidFill>
                <a:latin typeface="Times New Roman"/>
                <a:cs typeface="Times New Roman"/>
              </a:rPr>
              <a:t> </a:t>
            </a:r>
            <a:r>
              <a:rPr sz="1325" b="1" spc="-13" dirty="0">
                <a:solidFill>
                  <a:srgbClr val="37A9DB"/>
                </a:solidFill>
                <a:latin typeface="Arial"/>
                <a:cs typeface="Arial"/>
              </a:rPr>
              <a:t>at+s</a:t>
            </a:r>
            <a:r>
              <a:rPr sz="1325" b="1" dirty="0">
                <a:solidFill>
                  <a:srgbClr val="37A9DB"/>
                </a:solidFill>
                <a:latin typeface="Arial"/>
                <a:cs typeface="Arial"/>
              </a:rPr>
              <a:t>.</a:t>
            </a:r>
            <a:r>
              <a:rPr sz="1325" b="1" spc="-13" dirty="0">
                <a:solidFill>
                  <a:srgbClr val="37A9DB"/>
                </a:solidFill>
                <a:latin typeface="Arial"/>
                <a:cs typeface="Arial"/>
              </a:rPr>
              <a:t>scf</a:t>
            </a:r>
            <a:r>
              <a:rPr sz="1325" b="1" spc="-26" dirty="0">
                <a:solidFill>
                  <a:srgbClr val="37A9DB"/>
                </a:solidFill>
                <a:latin typeface="Arial"/>
                <a:cs typeface="Arial"/>
              </a:rPr>
              <a:t>g</a:t>
            </a:r>
            <a:r>
              <a:rPr sz="1325" b="1" spc="-9" dirty="0">
                <a:solidFill>
                  <a:srgbClr val="37A9DB"/>
                </a:solidFill>
                <a:latin typeface="Arial"/>
                <a:cs typeface="Arial"/>
              </a:rPr>
              <a:t>=</a:t>
            </a:r>
            <a:r>
              <a:rPr sz="1325" b="1" spc="-13" dirty="0">
                <a:solidFill>
                  <a:srgbClr val="37A9DB"/>
                </a:solidFill>
                <a:latin typeface="Arial"/>
                <a:cs typeface="Arial"/>
              </a:rPr>
              <a:t>sle</a:t>
            </a:r>
            <a:r>
              <a:rPr sz="1325" b="1" spc="-21" dirty="0">
                <a:solidFill>
                  <a:srgbClr val="37A9DB"/>
                </a:solidFill>
                <a:latin typeface="Arial"/>
                <a:cs typeface="Arial"/>
              </a:rPr>
              <a:t>e</a:t>
            </a:r>
            <a:r>
              <a:rPr sz="1325" b="1" spc="-17" dirty="0">
                <a:solidFill>
                  <a:srgbClr val="37A9DB"/>
                </a:solidFill>
                <a:latin typeface="Arial"/>
                <a:cs typeface="Arial"/>
              </a:rPr>
              <a:t>p</a:t>
            </a:r>
            <a:r>
              <a:rPr sz="1325" b="1" spc="-9" dirty="0">
                <a:solidFill>
                  <a:srgbClr val="37A9DB"/>
                </a:solidFill>
                <a:latin typeface="Arial"/>
                <a:cs typeface="Arial"/>
              </a:rPr>
              <a:t>_</a:t>
            </a:r>
            <a:r>
              <a:rPr sz="1325" b="1" spc="-21" dirty="0">
                <a:solidFill>
                  <a:srgbClr val="37A9DB"/>
                </a:solidFill>
                <a:latin typeface="Arial"/>
                <a:cs typeface="Arial"/>
              </a:rPr>
              <a:t>e</a:t>
            </a:r>
            <a:r>
              <a:rPr sz="1325" b="1" spc="-17" dirty="0">
                <a:solidFill>
                  <a:srgbClr val="37A9DB"/>
                </a:solidFill>
                <a:latin typeface="Arial"/>
                <a:cs typeface="Arial"/>
              </a:rPr>
              <a:t>n</a:t>
            </a:r>
            <a:r>
              <a:rPr sz="1325" b="1" spc="-13" dirty="0">
                <a:solidFill>
                  <a:srgbClr val="37A9DB"/>
                </a:solidFill>
                <a:latin typeface="Arial"/>
                <a:cs typeface="Arial"/>
              </a:rPr>
              <a:t>a</a:t>
            </a:r>
            <a:r>
              <a:rPr sz="1325" b="1" spc="-26" dirty="0">
                <a:solidFill>
                  <a:srgbClr val="37A9DB"/>
                </a:solidFill>
                <a:latin typeface="Arial"/>
                <a:cs typeface="Arial"/>
              </a:rPr>
              <a:t>b</a:t>
            </a:r>
            <a:r>
              <a:rPr sz="1325" b="1" dirty="0">
                <a:solidFill>
                  <a:srgbClr val="37A9DB"/>
                </a:solidFill>
                <a:latin typeface="Arial"/>
                <a:cs typeface="Arial"/>
              </a:rPr>
              <a:t>l</a:t>
            </a:r>
            <a:r>
              <a:rPr sz="1325" b="1" spc="-21" dirty="0">
                <a:solidFill>
                  <a:srgbClr val="37A9DB"/>
                </a:solidFill>
                <a:latin typeface="Arial"/>
                <a:cs typeface="Arial"/>
              </a:rPr>
              <a:t>e</a:t>
            </a:r>
            <a:r>
              <a:rPr sz="1325" b="1" spc="-17" dirty="0">
                <a:solidFill>
                  <a:srgbClr val="37A9DB"/>
                </a:solidFill>
                <a:latin typeface="Arial"/>
                <a:cs typeface="Arial"/>
              </a:rPr>
              <a:t>d</a:t>
            </a:r>
            <a:r>
              <a:rPr sz="1325" b="1" spc="-13" dirty="0">
                <a:solidFill>
                  <a:srgbClr val="37A9DB"/>
                </a:solidFill>
                <a:latin typeface="Arial"/>
                <a:cs typeface="Arial"/>
              </a:rPr>
              <a:t>,</a:t>
            </a:r>
            <a:r>
              <a:rPr sz="1325" b="1" spc="-9" dirty="0">
                <a:solidFill>
                  <a:srgbClr val="37A9DB"/>
                </a:solidFill>
                <a:latin typeface="Arial"/>
                <a:cs typeface="Arial"/>
              </a:rPr>
              <a:t>0</a:t>
            </a:r>
            <a:r>
              <a:rPr sz="1325" b="1" spc="-9" dirty="0">
                <a:solidFill>
                  <a:srgbClr val="37A9DB"/>
                </a:solidFill>
                <a:latin typeface="Times New Roman"/>
                <a:cs typeface="Times New Roman"/>
              </a:rPr>
              <a:t> </a:t>
            </a:r>
            <a:r>
              <a:rPr sz="1325" b="1" spc="-9" dirty="0">
                <a:solidFill>
                  <a:srgbClr val="37A9DB"/>
                </a:solidFill>
                <a:latin typeface="Arial"/>
                <a:cs typeface="Arial"/>
              </a:rPr>
              <a:t>(make</a:t>
            </a:r>
            <a:r>
              <a:rPr sz="1325" b="1" spc="17" dirty="0">
                <a:solidFill>
                  <a:srgbClr val="37A9DB"/>
                </a:solidFill>
                <a:latin typeface="Times New Roman"/>
                <a:cs typeface="Times New Roman"/>
              </a:rPr>
              <a:t> </a:t>
            </a:r>
            <a:r>
              <a:rPr sz="1325" b="1" spc="-13" dirty="0">
                <a:solidFill>
                  <a:srgbClr val="37A9DB"/>
                </a:solidFill>
                <a:latin typeface="Arial"/>
                <a:cs typeface="Arial"/>
              </a:rPr>
              <a:t>s</a:t>
            </a:r>
            <a:r>
              <a:rPr sz="1325" b="1" spc="-17" dirty="0">
                <a:solidFill>
                  <a:srgbClr val="37A9DB"/>
                </a:solidFill>
                <a:latin typeface="Arial"/>
                <a:cs typeface="Arial"/>
              </a:rPr>
              <a:t>u</a:t>
            </a:r>
            <a:r>
              <a:rPr sz="1325" b="1" spc="-9" dirty="0">
                <a:solidFill>
                  <a:srgbClr val="37A9DB"/>
                </a:solidFill>
                <a:latin typeface="Arial"/>
                <a:cs typeface="Arial"/>
              </a:rPr>
              <a:t>re</a:t>
            </a:r>
            <a:r>
              <a:rPr sz="1325" b="1" spc="17" dirty="0">
                <a:solidFill>
                  <a:srgbClr val="37A9DB"/>
                </a:solidFill>
                <a:latin typeface="Times New Roman"/>
                <a:cs typeface="Times New Roman"/>
              </a:rPr>
              <a:t> </a:t>
            </a:r>
            <a:r>
              <a:rPr sz="1325" b="1" spc="-9" dirty="0">
                <a:solidFill>
                  <a:srgbClr val="37A9DB"/>
                </a:solidFill>
                <a:latin typeface="Arial"/>
                <a:cs typeface="Arial"/>
              </a:rPr>
              <a:t>t</a:t>
            </a:r>
            <a:r>
              <a:rPr sz="1325" b="1" spc="-17" dirty="0">
                <a:solidFill>
                  <a:srgbClr val="37A9DB"/>
                </a:solidFill>
                <a:latin typeface="Arial"/>
                <a:cs typeface="Arial"/>
              </a:rPr>
              <a:t>h</a:t>
            </a:r>
            <a:r>
              <a:rPr sz="1325" b="1" spc="-13" dirty="0">
                <a:solidFill>
                  <a:srgbClr val="37A9DB"/>
                </a:solidFill>
                <a:latin typeface="Arial"/>
                <a:cs typeface="Arial"/>
              </a:rPr>
              <a:t>at</a:t>
            </a:r>
            <a:r>
              <a:rPr sz="1325" b="1" spc="-9" dirty="0">
                <a:solidFill>
                  <a:srgbClr val="37A9DB"/>
                </a:solidFill>
                <a:latin typeface="Times New Roman"/>
                <a:cs typeface="Times New Roman"/>
              </a:rPr>
              <a:t> </a:t>
            </a:r>
            <a:r>
              <a:rPr sz="1325" b="1" spc="-9" dirty="0">
                <a:solidFill>
                  <a:srgbClr val="37A9DB"/>
                </a:solidFill>
                <a:latin typeface="Arial"/>
                <a:cs typeface="Arial"/>
              </a:rPr>
              <a:t>Sl</a:t>
            </a:r>
            <a:r>
              <a:rPr sz="1325" b="1" spc="-13" dirty="0">
                <a:solidFill>
                  <a:srgbClr val="37A9DB"/>
                </a:solidFill>
                <a:latin typeface="Arial"/>
                <a:cs typeface="Arial"/>
              </a:rPr>
              <a:t>ee</a:t>
            </a:r>
            <a:r>
              <a:rPr sz="1325" b="1" spc="-9" dirty="0">
                <a:solidFill>
                  <a:srgbClr val="37A9DB"/>
                </a:solidFill>
                <a:latin typeface="Arial"/>
                <a:cs typeface="Arial"/>
              </a:rPr>
              <a:t>p</a:t>
            </a:r>
            <a:r>
              <a:rPr sz="1325" b="1" spc="13" dirty="0">
                <a:solidFill>
                  <a:srgbClr val="37A9DB"/>
                </a:solidFill>
                <a:latin typeface="Times New Roman"/>
                <a:cs typeface="Times New Roman"/>
              </a:rPr>
              <a:t> </a:t>
            </a:r>
            <a:r>
              <a:rPr sz="1325" b="1" spc="-17" dirty="0">
                <a:solidFill>
                  <a:srgbClr val="37A9DB"/>
                </a:solidFill>
                <a:latin typeface="Arial"/>
                <a:cs typeface="Arial"/>
              </a:rPr>
              <a:t>mod</a:t>
            </a:r>
            <a:r>
              <a:rPr sz="1325" b="1" spc="-9" dirty="0">
                <a:solidFill>
                  <a:srgbClr val="37A9DB"/>
                </a:solidFill>
                <a:latin typeface="Arial"/>
                <a:cs typeface="Arial"/>
              </a:rPr>
              <a:t>e</a:t>
            </a:r>
            <a:r>
              <a:rPr sz="1325" b="1" spc="17" dirty="0">
                <a:solidFill>
                  <a:srgbClr val="37A9DB"/>
                </a:solidFill>
                <a:latin typeface="Times New Roman"/>
                <a:cs typeface="Times New Roman"/>
              </a:rPr>
              <a:t> </a:t>
            </a:r>
            <a:r>
              <a:rPr sz="1325" b="1" dirty="0">
                <a:solidFill>
                  <a:srgbClr val="37A9DB"/>
                </a:solidFill>
                <a:latin typeface="Arial"/>
                <a:cs typeface="Arial"/>
              </a:rPr>
              <a:t>i</a:t>
            </a:r>
            <a:r>
              <a:rPr sz="1325" b="1" spc="-9" dirty="0">
                <a:solidFill>
                  <a:srgbClr val="37A9DB"/>
                </a:solidFill>
                <a:latin typeface="Arial"/>
                <a:cs typeface="Arial"/>
              </a:rPr>
              <a:t>s</a:t>
            </a:r>
            <a:r>
              <a:rPr sz="1325" b="1" spc="26" dirty="0">
                <a:solidFill>
                  <a:srgbClr val="37A9DB"/>
                </a:solidFill>
                <a:latin typeface="Times New Roman"/>
                <a:cs typeface="Times New Roman"/>
              </a:rPr>
              <a:t> </a:t>
            </a:r>
            <a:r>
              <a:rPr sz="1325" b="1" spc="-17" dirty="0">
                <a:solidFill>
                  <a:srgbClr val="37A9DB"/>
                </a:solidFill>
                <a:latin typeface="Arial"/>
                <a:cs typeface="Arial"/>
              </a:rPr>
              <a:t>d</a:t>
            </a:r>
            <a:r>
              <a:rPr sz="1325" b="1" dirty="0">
                <a:solidFill>
                  <a:srgbClr val="37A9DB"/>
                </a:solidFill>
                <a:latin typeface="Arial"/>
                <a:cs typeface="Arial"/>
              </a:rPr>
              <a:t>i</a:t>
            </a:r>
            <a:r>
              <a:rPr sz="1325" b="1" spc="-13" dirty="0">
                <a:solidFill>
                  <a:srgbClr val="37A9DB"/>
                </a:solidFill>
                <a:latin typeface="Arial"/>
                <a:cs typeface="Arial"/>
              </a:rPr>
              <a:t>sa</a:t>
            </a:r>
            <a:r>
              <a:rPr sz="1325" b="1" spc="-17" dirty="0">
                <a:solidFill>
                  <a:srgbClr val="37A9DB"/>
                </a:solidFill>
                <a:latin typeface="Arial"/>
                <a:cs typeface="Arial"/>
              </a:rPr>
              <a:t>b</a:t>
            </a:r>
            <a:r>
              <a:rPr sz="1325" b="1" dirty="0">
                <a:solidFill>
                  <a:srgbClr val="37A9DB"/>
                </a:solidFill>
                <a:latin typeface="Arial"/>
                <a:cs typeface="Arial"/>
              </a:rPr>
              <a:t>l</a:t>
            </a:r>
            <a:r>
              <a:rPr sz="1325" b="1" spc="-13" dirty="0">
                <a:solidFill>
                  <a:srgbClr val="37A9DB"/>
                </a:solidFill>
                <a:latin typeface="Arial"/>
                <a:cs typeface="Arial"/>
              </a:rPr>
              <a:t>e</a:t>
            </a:r>
            <a:r>
              <a:rPr sz="1325" b="1" spc="-26" dirty="0">
                <a:solidFill>
                  <a:srgbClr val="37A9DB"/>
                </a:solidFill>
                <a:latin typeface="Arial"/>
                <a:cs typeface="Arial"/>
              </a:rPr>
              <a:t>d</a:t>
            </a:r>
            <a:r>
              <a:rPr sz="1325" b="1" spc="-9" dirty="0">
                <a:solidFill>
                  <a:srgbClr val="37A9DB"/>
                </a:solidFill>
                <a:latin typeface="Arial"/>
                <a:cs typeface="Arial"/>
              </a:rPr>
              <a:t>)</a:t>
            </a:r>
            <a:endParaRPr sz="1325">
              <a:solidFill>
                <a:prstClr val="black"/>
              </a:solidFill>
              <a:latin typeface="Arial"/>
              <a:cs typeface="Arial"/>
            </a:endParaRPr>
          </a:p>
          <a:p>
            <a:pPr marL="513667" lvl="1" indent="-168326">
              <a:spcBef>
                <a:spcPts val="1120"/>
              </a:spcBef>
              <a:buClr>
                <a:srgbClr val="37A9DB"/>
              </a:buClr>
              <a:buFont typeface="Arial"/>
              <a:buChar char="•"/>
              <a:tabLst>
                <a:tab pos="514210" algn="l"/>
              </a:tabLst>
            </a:pPr>
            <a:r>
              <a:rPr sz="1325" spc="-81" dirty="0">
                <a:solidFill>
                  <a:srgbClr val="37A9DB"/>
                </a:solidFill>
                <a:latin typeface="Arial"/>
                <a:cs typeface="Arial"/>
              </a:rPr>
              <a:t>T</a:t>
            </a:r>
            <a:r>
              <a:rPr sz="1325" spc="-26" dirty="0">
                <a:solidFill>
                  <a:srgbClr val="37A9DB"/>
                </a:solidFill>
                <a:latin typeface="Arial"/>
                <a:cs typeface="Arial"/>
              </a:rPr>
              <a:t>y</a:t>
            </a:r>
            <a:r>
              <a:rPr sz="1325" spc="-13" dirty="0">
                <a:solidFill>
                  <a:srgbClr val="37A9DB"/>
                </a:solidFill>
                <a:latin typeface="Arial"/>
                <a:cs typeface="Arial"/>
              </a:rPr>
              <a:t>p</a:t>
            </a:r>
            <a:r>
              <a:rPr sz="1325" spc="-9" dirty="0">
                <a:solidFill>
                  <a:srgbClr val="37A9DB"/>
                </a:solidFill>
                <a:latin typeface="Arial"/>
                <a:cs typeface="Arial"/>
              </a:rPr>
              <a:t>e</a:t>
            </a:r>
            <a:r>
              <a:rPr sz="1325" spc="26" dirty="0">
                <a:solidFill>
                  <a:srgbClr val="37A9DB"/>
                </a:solidFill>
                <a:latin typeface="Times New Roman"/>
                <a:cs typeface="Times New Roman"/>
              </a:rPr>
              <a:t> </a:t>
            </a:r>
            <a:r>
              <a:rPr sz="1325" b="1" spc="-13" dirty="0">
                <a:solidFill>
                  <a:srgbClr val="37A9DB"/>
                </a:solidFill>
                <a:latin typeface="Arial"/>
                <a:cs typeface="Arial"/>
              </a:rPr>
              <a:t>at+s</a:t>
            </a:r>
            <a:r>
              <a:rPr sz="1325" b="1" dirty="0">
                <a:solidFill>
                  <a:srgbClr val="37A9DB"/>
                </a:solidFill>
                <a:latin typeface="Arial"/>
                <a:cs typeface="Arial"/>
              </a:rPr>
              <a:t>.</a:t>
            </a:r>
            <a:r>
              <a:rPr sz="1325" b="1" spc="-13" dirty="0">
                <a:solidFill>
                  <a:srgbClr val="37A9DB"/>
                </a:solidFill>
                <a:latin typeface="Arial"/>
                <a:cs typeface="Arial"/>
              </a:rPr>
              <a:t>scf</a:t>
            </a:r>
            <a:r>
              <a:rPr sz="1325" b="1" spc="-26" dirty="0">
                <a:solidFill>
                  <a:srgbClr val="37A9DB"/>
                </a:solidFill>
                <a:latin typeface="Arial"/>
                <a:cs typeface="Arial"/>
              </a:rPr>
              <a:t>g</a:t>
            </a:r>
            <a:r>
              <a:rPr sz="1325" b="1" spc="-9" dirty="0">
                <a:solidFill>
                  <a:srgbClr val="37A9DB"/>
                </a:solidFill>
                <a:latin typeface="Arial"/>
                <a:cs typeface="Arial"/>
              </a:rPr>
              <a:t>=</a:t>
            </a:r>
            <a:r>
              <a:rPr sz="1325" b="1" spc="-13" dirty="0">
                <a:solidFill>
                  <a:srgbClr val="37A9DB"/>
                </a:solidFill>
                <a:latin typeface="Arial"/>
                <a:cs typeface="Arial"/>
              </a:rPr>
              <a:t>s</a:t>
            </a:r>
            <a:r>
              <a:rPr sz="1325" b="1" spc="-21" dirty="0">
                <a:solidFill>
                  <a:srgbClr val="37A9DB"/>
                </a:solidFill>
                <a:latin typeface="Arial"/>
                <a:cs typeface="Arial"/>
              </a:rPr>
              <a:t>t</a:t>
            </a:r>
            <a:r>
              <a:rPr sz="1325" b="1" spc="-13" dirty="0">
                <a:solidFill>
                  <a:srgbClr val="37A9DB"/>
                </a:solidFill>
                <a:latin typeface="Arial"/>
                <a:cs typeface="Arial"/>
              </a:rPr>
              <a:t>a</a:t>
            </a:r>
            <a:r>
              <a:rPr sz="1325" b="1" spc="-17" dirty="0">
                <a:solidFill>
                  <a:srgbClr val="37A9DB"/>
                </a:solidFill>
                <a:latin typeface="Arial"/>
                <a:cs typeface="Arial"/>
              </a:rPr>
              <a:t>nd</a:t>
            </a:r>
            <a:r>
              <a:rPr sz="1325" b="1" spc="-26" dirty="0">
                <a:solidFill>
                  <a:srgbClr val="37A9DB"/>
                </a:solidFill>
                <a:latin typeface="Arial"/>
                <a:cs typeface="Arial"/>
              </a:rPr>
              <a:t>b</a:t>
            </a:r>
            <a:r>
              <a:rPr sz="1325" b="1" spc="-56" dirty="0">
                <a:solidFill>
                  <a:srgbClr val="37A9DB"/>
                </a:solidFill>
                <a:latin typeface="Arial"/>
                <a:cs typeface="Arial"/>
              </a:rPr>
              <a:t>y</a:t>
            </a:r>
            <a:r>
              <a:rPr sz="1325" b="1" spc="-9" dirty="0">
                <a:solidFill>
                  <a:srgbClr val="37A9DB"/>
                </a:solidFill>
                <a:latin typeface="Arial"/>
                <a:cs typeface="Arial"/>
              </a:rPr>
              <a:t>_</a:t>
            </a:r>
            <a:r>
              <a:rPr sz="1325" b="1" spc="-13" dirty="0">
                <a:solidFill>
                  <a:srgbClr val="37A9DB"/>
                </a:solidFill>
                <a:latin typeface="Arial"/>
                <a:cs typeface="Arial"/>
              </a:rPr>
              <a:t>e</a:t>
            </a:r>
            <a:r>
              <a:rPr sz="1325" b="1" spc="-17" dirty="0">
                <a:solidFill>
                  <a:srgbClr val="37A9DB"/>
                </a:solidFill>
                <a:latin typeface="Arial"/>
                <a:cs typeface="Arial"/>
              </a:rPr>
              <a:t>n</a:t>
            </a:r>
            <a:r>
              <a:rPr sz="1325" b="1" spc="-13" dirty="0">
                <a:solidFill>
                  <a:srgbClr val="37A9DB"/>
                </a:solidFill>
                <a:latin typeface="Arial"/>
                <a:cs typeface="Arial"/>
              </a:rPr>
              <a:t>a</a:t>
            </a:r>
            <a:r>
              <a:rPr sz="1325" b="1" spc="-17" dirty="0">
                <a:solidFill>
                  <a:srgbClr val="37A9DB"/>
                </a:solidFill>
                <a:latin typeface="Arial"/>
                <a:cs typeface="Arial"/>
              </a:rPr>
              <a:t>b</a:t>
            </a:r>
            <a:r>
              <a:rPr sz="1325" b="1" dirty="0">
                <a:solidFill>
                  <a:srgbClr val="37A9DB"/>
                </a:solidFill>
                <a:latin typeface="Arial"/>
                <a:cs typeface="Arial"/>
              </a:rPr>
              <a:t>l</a:t>
            </a:r>
            <a:r>
              <a:rPr sz="1325" b="1" spc="-13" dirty="0">
                <a:solidFill>
                  <a:srgbClr val="37A9DB"/>
                </a:solidFill>
                <a:latin typeface="Arial"/>
                <a:cs typeface="Arial"/>
              </a:rPr>
              <a:t>e</a:t>
            </a:r>
            <a:r>
              <a:rPr sz="1325" b="1" spc="-17" dirty="0">
                <a:solidFill>
                  <a:srgbClr val="37A9DB"/>
                </a:solidFill>
                <a:latin typeface="Arial"/>
                <a:cs typeface="Arial"/>
              </a:rPr>
              <a:t>d</a:t>
            </a:r>
            <a:r>
              <a:rPr sz="1325" b="1" dirty="0">
                <a:solidFill>
                  <a:srgbClr val="37A9DB"/>
                </a:solidFill>
                <a:latin typeface="Arial"/>
                <a:cs typeface="Arial"/>
              </a:rPr>
              <a:t>,</a:t>
            </a:r>
            <a:r>
              <a:rPr sz="1325" b="1" spc="-9" dirty="0">
                <a:solidFill>
                  <a:srgbClr val="37A9DB"/>
                </a:solidFill>
                <a:latin typeface="Arial"/>
                <a:cs typeface="Arial"/>
              </a:rPr>
              <a:t>1</a:t>
            </a:r>
            <a:endParaRPr sz="1325">
              <a:solidFill>
                <a:prstClr val="black"/>
              </a:solidFill>
              <a:latin typeface="Arial"/>
              <a:cs typeface="Arial"/>
            </a:endParaRPr>
          </a:p>
          <a:p>
            <a:pPr marL="513667" lvl="1" indent="-168326">
              <a:spcBef>
                <a:spcPts val="556"/>
              </a:spcBef>
              <a:buClr>
                <a:srgbClr val="37A9DB"/>
              </a:buClr>
              <a:buFont typeface="Arial"/>
              <a:buChar char="•"/>
              <a:tabLst>
                <a:tab pos="513667" algn="l"/>
              </a:tabLst>
            </a:pPr>
            <a:r>
              <a:rPr sz="1325" spc="-86" dirty="0">
                <a:solidFill>
                  <a:srgbClr val="37A9DB"/>
                </a:solidFill>
                <a:latin typeface="Arial"/>
                <a:cs typeface="Arial"/>
              </a:rPr>
              <a:t>T</a:t>
            </a:r>
            <a:r>
              <a:rPr sz="1325" spc="-21" dirty="0">
                <a:solidFill>
                  <a:srgbClr val="37A9DB"/>
                </a:solidFill>
                <a:latin typeface="Arial"/>
                <a:cs typeface="Arial"/>
              </a:rPr>
              <a:t>y</a:t>
            </a:r>
            <a:r>
              <a:rPr sz="1325" spc="-4" dirty="0">
                <a:solidFill>
                  <a:srgbClr val="37A9DB"/>
                </a:solidFill>
                <a:latin typeface="Arial"/>
                <a:cs typeface="Arial"/>
              </a:rPr>
              <a:t>p</a:t>
            </a:r>
            <a:r>
              <a:rPr sz="1325" dirty="0">
                <a:solidFill>
                  <a:srgbClr val="37A9DB"/>
                </a:solidFill>
                <a:latin typeface="Arial"/>
                <a:cs typeface="Arial"/>
              </a:rPr>
              <a:t>e</a:t>
            </a:r>
            <a:r>
              <a:rPr sz="1325" spc="26" dirty="0">
                <a:solidFill>
                  <a:srgbClr val="37A9DB"/>
                </a:solidFill>
                <a:latin typeface="Times New Roman"/>
                <a:cs typeface="Times New Roman"/>
              </a:rPr>
              <a:t> </a:t>
            </a:r>
            <a:r>
              <a:rPr sz="1325" b="1" spc="-145" dirty="0">
                <a:solidFill>
                  <a:srgbClr val="37A9DB"/>
                </a:solidFill>
                <a:latin typeface="Arial"/>
                <a:cs typeface="Arial"/>
              </a:rPr>
              <a:t>A</a:t>
            </a:r>
            <a:r>
              <a:rPr sz="1325" b="1" spc="-17" dirty="0">
                <a:solidFill>
                  <a:srgbClr val="37A9DB"/>
                </a:solidFill>
                <a:latin typeface="Arial"/>
                <a:cs typeface="Arial"/>
              </a:rPr>
              <a:t>T</a:t>
            </a:r>
            <a:r>
              <a:rPr sz="1325" b="1" spc="-9" dirty="0">
                <a:solidFill>
                  <a:srgbClr val="37A9DB"/>
                </a:solidFill>
                <a:latin typeface="Arial"/>
                <a:cs typeface="Arial"/>
              </a:rPr>
              <a:t>&amp;</a:t>
            </a:r>
            <a:r>
              <a:rPr sz="1325" b="1" spc="-13" dirty="0">
                <a:solidFill>
                  <a:srgbClr val="37A9DB"/>
                </a:solidFill>
                <a:latin typeface="Arial"/>
                <a:cs typeface="Arial"/>
              </a:rPr>
              <a:t>W</a:t>
            </a:r>
            <a:endParaRPr sz="1325">
              <a:solidFill>
                <a:prstClr val="black"/>
              </a:solidFill>
              <a:latin typeface="Arial"/>
              <a:cs typeface="Arial"/>
            </a:endParaRPr>
          </a:p>
          <a:p>
            <a:pPr marL="513667" lvl="1" indent="-168326">
              <a:spcBef>
                <a:spcPts val="560"/>
              </a:spcBef>
              <a:buClr>
                <a:srgbClr val="37A9DB"/>
              </a:buClr>
              <a:buFont typeface="Arial"/>
              <a:buChar char="•"/>
              <a:tabLst>
                <a:tab pos="513667" algn="l"/>
              </a:tabLst>
            </a:pPr>
            <a:r>
              <a:rPr sz="1325" spc="-81" dirty="0">
                <a:solidFill>
                  <a:srgbClr val="37A9DB"/>
                </a:solidFill>
                <a:latin typeface="Arial"/>
                <a:cs typeface="Arial"/>
              </a:rPr>
              <a:t>T</a:t>
            </a:r>
            <a:r>
              <a:rPr sz="1325" spc="-26" dirty="0">
                <a:solidFill>
                  <a:srgbClr val="37A9DB"/>
                </a:solidFill>
                <a:latin typeface="Arial"/>
                <a:cs typeface="Arial"/>
              </a:rPr>
              <a:t>y</a:t>
            </a:r>
            <a:r>
              <a:rPr sz="1325" spc="-13" dirty="0">
                <a:solidFill>
                  <a:srgbClr val="37A9DB"/>
                </a:solidFill>
                <a:latin typeface="Arial"/>
                <a:cs typeface="Arial"/>
              </a:rPr>
              <a:t>p</a:t>
            </a:r>
            <a:r>
              <a:rPr sz="1325" spc="-9" dirty="0">
                <a:solidFill>
                  <a:srgbClr val="37A9DB"/>
                </a:solidFill>
                <a:latin typeface="Arial"/>
                <a:cs typeface="Arial"/>
              </a:rPr>
              <a:t>e</a:t>
            </a:r>
            <a:r>
              <a:rPr sz="1325" spc="26" dirty="0">
                <a:solidFill>
                  <a:srgbClr val="37A9DB"/>
                </a:solidFill>
                <a:latin typeface="Times New Roman"/>
                <a:cs typeface="Times New Roman"/>
              </a:rPr>
              <a:t> </a:t>
            </a:r>
            <a:r>
              <a:rPr sz="1325" b="1" spc="-158" dirty="0">
                <a:solidFill>
                  <a:srgbClr val="37A9DB"/>
                </a:solidFill>
                <a:latin typeface="Arial"/>
                <a:cs typeface="Arial"/>
              </a:rPr>
              <a:t>A</a:t>
            </a:r>
            <a:r>
              <a:rPr sz="1325" b="1" spc="-17" dirty="0">
                <a:solidFill>
                  <a:srgbClr val="37A9DB"/>
                </a:solidFill>
                <a:latin typeface="Arial"/>
                <a:cs typeface="Arial"/>
              </a:rPr>
              <a:t>T</a:t>
            </a:r>
            <a:r>
              <a:rPr sz="1325" b="1" spc="-9" dirty="0">
                <a:solidFill>
                  <a:srgbClr val="37A9DB"/>
                </a:solidFill>
                <a:latin typeface="Arial"/>
                <a:cs typeface="Arial"/>
              </a:rPr>
              <a:t>+</a:t>
            </a:r>
            <a:r>
              <a:rPr sz="1325" b="1" spc="-26" dirty="0">
                <a:solidFill>
                  <a:srgbClr val="37A9DB"/>
                </a:solidFill>
                <a:latin typeface="Arial"/>
                <a:cs typeface="Arial"/>
              </a:rPr>
              <a:t>C</a:t>
            </a:r>
            <a:r>
              <a:rPr sz="1325" b="1" spc="-17" dirty="0">
                <a:solidFill>
                  <a:srgbClr val="37A9DB"/>
                </a:solidFill>
                <a:latin typeface="Arial"/>
                <a:cs typeface="Arial"/>
              </a:rPr>
              <a:t>F</a:t>
            </a:r>
            <a:r>
              <a:rPr sz="1325" b="1" spc="-21" dirty="0">
                <a:solidFill>
                  <a:srgbClr val="37A9DB"/>
                </a:solidFill>
                <a:latin typeface="Arial"/>
                <a:cs typeface="Arial"/>
              </a:rPr>
              <a:t>UN</a:t>
            </a:r>
            <a:r>
              <a:rPr sz="1325" b="1" spc="-9" dirty="0">
                <a:solidFill>
                  <a:srgbClr val="37A9DB"/>
                </a:solidFill>
                <a:latin typeface="Arial"/>
                <a:cs typeface="Arial"/>
              </a:rPr>
              <a:t>=1</a:t>
            </a:r>
            <a:endParaRPr sz="1325">
              <a:solidFill>
                <a:prstClr val="black"/>
              </a:solidFill>
              <a:latin typeface="Arial"/>
              <a:cs typeface="Arial"/>
            </a:endParaRPr>
          </a:p>
          <a:p>
            <a:endParaRPr sz="1283">
              <a:solidFill>
                <a:prstClr val="black"/>
              </a:solidFill>
              <a:latin typeface="Times New Roman"/>
              <a:cs typeface="Times New Roman"/>
            </a:endParaRPr>
          </a:p>
          <a:p>
            <a:pPr marL="178643" indent="-167783">
              <a:spcBef>
                <a:spcPts val="800"/>
              </a:spcBef>
              <a:buClr>
                <a:srgbClr val="37A9DB"/>
              </a:buClr>
              <a:buFont typeface="Arial"/>
              <a:buChar char="•"/>
              <a:tabLst>
                <a:tab pos="179186" algn="l"/>
              </a:tabLst>
            </a:pPr>
            <a:r>
              <a:rPr sz="1496" dirty="0">
                <a:solidFill>
                  <a:srgbClr val="192450"/>
                </a:solidFill>
                <a:latin typeface="Arial"/>
                <a:cs typeface="Arial"/>
              </a:rPr>
              <a:t>Put</a:t>
            </a:r>
            <a:r>
              <a:rPr sz="1496" spc="43" dirty="0">
                <a:solidFill>
                  <a:srgbClr val="192450"/>
                </a:solidFill>
                <a:latin typeface="Times New Roman"/>
                <a:cs typeface="Times New Roman"/>
              </a:rPr>
              <a:t> </a:t>
            </a:r>
            <a:r>
              <a:rPr sz="1496" dirty="0">
                <a:solidFill>
                  <a:srgbClr val="192450"/>
                </a:solidFill>
                <a:latin typeface="Arial"/>
                <a:cs typeface="Arial"/>
              </a:rPr>
              <a:t>t</a:t>
            </a:r>
            <a:r>
              <a:rPr sz="1496" spc="-4" dirty="0">
                <a:solidFill>
                  <a:srgbClr val="192450"/>
                </a:solidFill>
                <a:latin typeface="Arial"/>
                <a:cs typeface="Arial"/>
              </a:rPr>
              <a:t>h</a:t>
            </a:r>
            <a:r>
              <a:rPr sz="1496" dirty="0">
                <a:solidFill>
                  <a:srgbClr val="192450"/>
                </a:solidFill>
                <a:latin typeface="Arial"/>
                <a:cs typeface="Arial"/>
              </a:rPr>
              <a:t>e</a:t>
            </a:r>
            <a:r>
              <a:rPr sz="1496" spc="51" dirty="0">
                <a:solidFill>
                  <a:srgbClr val="192450"/>
                </a:solidFill>
                <a:latin typeface="Times New Roman"/>
                <a:cs typeface="Times New Roman"/>
              </a:rPr>
              <a:t> </a:t>
            </a:r>
            <a:r>
              <a:rPr sz="1496" spc="-9" dirty="0">
                <a:solidFill>
                  <a:srgbClr val="192450"/>
                </a:solidFill>
                <a:latin typeface="Arial"/>
                <a:cs typeface="Arial"/>
              </a:rPr>
              <a:t>G</a:t>
            </a:r>
            <a:r>
              <a:rPr sz="1496" dirty="0">
                <a:solidFill>
                  <a:srgbClr val="192450"/>
                </a:solidFill>
                <a:latin typeface="Arial"/>
                <a:cs typeface="Arial"/>
              </a:rPr>
              <a:t>PIO6</a:t>
            </a:r>
            <a:r>
              <a:rPr sz="1496" spc="73" dirty="0">
                <a:solidFill>
                  <a:srgbClr val="192450"/>
                </a:solidFill>
                <a:latin typeface="Times New Roman"/>
                <a:cs typeface="Times New Roman"/>
              </a:rPr>
              <a:t> </a:t>
            </a:r>
            <a:r>
              <a:rPr sz="1496" dirty="0">
                <a:solidFill>
                  <a:srgbClr val="192450"/>
                </a:solidFill>
                <a:latin typeface="Arial"/>
                <a:cs typeface="Arial"/>
              </a:rPr>
              <a:t>to</a:t>
            </a:r>
            <a:r>
              <a:rPr sz="1496" spc="51" dirty="0">
                <a:solidFill>
                  <a:srgbClr val="192450"/>
                </a:solidFill>
                <a:latin typeface="Times New Roman"/>
                <a:cs typeface="Times New Roman"/>
              </a:rPr>
              <a:t> </a:t>
            </a:r>
            <a:r>
              <a:rPr sz="1496" spc="-4" dirty="0">
                <a:solidFill>
                  <a:srgbClr val="192450"/>
                </a:solidFill>
                <a:latin typeface="Arial"/>
                <a:cs typeface="Arial"/>
              </a:rPr>
              <a:t>2.5</a:t>
            </a:r>
            <a:r>
              <a:rPr sz="1496" dirty="0">
                <a:solidFill>
                  <a:srgbClr val="192450"/>
                </a:solidFill>
                <a:latin typeface="Arial"/>
                <a:cs typeface="Arial"/>
              </a:rPr>
              <a:t>V</a:t>
            </a:r>
            <a:r>
              <a:rPr sz="1496" spc="56" dirty="0">
                <a:solidFill>
                  <a:srgbClr val="192450"/>
                </a:solidFill>
                <a:latin typeface="Times New Roman"/>
                <a:cs typeface="Times New Roman"/>
              </a:rPr>
              <a:t> </a:t>
            </a:r>
            <a:r>
              <a:rPr sz="1496" dirty="0">
                <a:solidFill>
                  <a:srgbClr val="192450"/>
                </a:solidFill>
                <a:latin typeface="Arial"/>
                <a:cs typeface="Arial"/>
              </a:rPr>
              <a:t>to</a:t>
            </a:r>
            <a:r>
              <a:rPr sz="1496" spc="51" dirty="0">
                <a:solidFill>
                  <a:srgbClr val="192450"/>
                </a:solidFill>
                <a:latin typeface="Times New Roman"/>
                <a:cs typeface="Times New Roman"/>
              </a:rPr>
              <a:t> </a:t>
            </a:r>
            <a:r>
              <a:rPr sz="1496" spc="-13" dirty="0">
                <a:solidFill>
                  <a:srgbClr val="192450"/>
                </a:solidFill>
                <a:latin typeface="Arial"/>
                <a:cs typeface="Arial"/>
              </a:rPr>
              <a:t>w</a:t>
            </a:r>
            <a:r>
              <a:rPr sz="1496" spc="-4" dirty="0">
                <a:solidFill>
                  <a:srgbClr val="192450"/>
                </a:solidFill>
                <a:latin typeface="Arial"/>
                <a:cs typeface="Arial"/>
              </a:rPr>
              <a:t>a</a:t>
            </a:r>
            <a:r>
              <a:rPr sz="1496" spc="4" dirty="0">
                <a:solidFill>
                  <a:srgbClr val="192450"/>
                </a:solidFill>
                <a:latin typeface="Arial"/>
                <a:cs typeface="Arial"/>
              </a:rPr>
              <a:t>k</a:t>
            </a:r>
            <a:r>
              <a:rPr sz="1496" dirty="0">
                <a:solidFill>
                  <a:srgbClr val="192450"/>
                </a:solidFill>
                <a:latin typeface="Arial"/>
                <a:cs typeface="Arial"/>
              </a:rPr>
              <a:t>e</a:t>
            </a:r>
            <a:r>
              <a:rPr sz="1496" spc="51" dirty="0">
                <a:solidFill>
                  <a:srgbClr val="192450"/>
                </a:solidFill>
                <a:latin typeface="Times New Roman"/>
                <a:cs typeface="Times New Roman"/>
              </a:rPr>
              <a:t> </a:t>
            </a:r>
            <a:r>
              <a:rPr sz="1496" spc="-4" dirty="0">
                <a:solidFill>
                  <a:srgbClr val="192450"/>
                </a:solidFill>
                <a:latin typeface="Arial"/>
                <a:cs typeface="Arial"/>
              </a:rPr>
              <a:t>u</a:t>
            </a:r>
            <a:r>
              <a:rPr sz="1496" dirty="0">
                <a:solidFill>
                  <a:srgbClr val="192450"/>
                </a:solidFill>
                <a:latin typeface="Arial"/>
                <a:cs typeface="Arial"/>
              </a:rPr>
              <a:t>p</a:t>
            </a:r>
            <a:r>
              <a:rPr sz="1496" spc="43" dirty="0">
                <a:solidFill>
                  <a:srgbClr val="192450"/>
                </a:solidFill>
                <a:latin typeface="Times New Roman"/>
                <a:cs typeface="Times New Roman"/>
              </a:rPr>
              <a:t> </a:t>
            </a:r>
            <a:r>
              <a:rPr sz="1496" dirty="0">
                <a:solidFill>
                  <a:srgbClr val="192450"/>
                </a:solidFill>
                <a:latin typeface="Arial"/>
                <a:cs typeface="Arial"/>
              </a:rPr>
              <a:t>the</a:t>
            </a:r>
            <a:r>
              <a:rPr sz="1496" spc="56" dirty="0">
                <a:solidFill>
                  <a:srgbClr val="192450"/>
                </a:solidFill>
                <a:latin typeface="Times New Roman"/>
                <a:cs typeface="Times New Roman"/>
              </a:rPr>
              <a:t> </a:t>
            </a:r>
            <a:r>
              <a:rPr sz="1496" dirty="0">
                <a:solidFill>
                  <a:srgbClr val="192450"/>
                </a:solidFill>
                <a:latin typeface="Arial"/>
                <a:cs typeface="Arial"/>
              </a:rPr>
              <a:t>modu</a:t>
            </a:r>
            <a:r>
              <a:rPr sz="1496" spc="4" dirty="0">
                <a:solidFill>
                  <a:srgbClr val="192450"/>
                </a:solidFill>
                <a:latin typeface="Arial"/>
                <a:cs typeface="Arial"/>
              </a:rPr>
              <a:t>l</a:t>
            </a:r>
            <a:r>
              <a:rPr sz="1496" dirty="0">
                <a:solidFill>
                  <a:srgbClr val="192450"/>
                </a:solidFill>
                <a:latin typeface="Arial"/>
                <a:cs typeface="Arial"/>
              </a:rPr>
              <a:t>e</a:t>
            </a:r>
            <a:endParaRPr sz="1496">
              <a:solidFill>
                <a:prstClr val="black"/>
              </a:solidFill>
              <a:latin typeface="Arial"/>
              <a:cs typeface="Arial"/>
            </a:endParaRPr>
          </a:p>
          <a:p>
            <a:pPr>
              <a:spcBef>
                <a:spcPts val="22"/>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17" dirty="0">
                <a:solidFill>
                  <a:srgbClr val="192450"/>
                </a:solidFill>
                <a:latin typeface="Arial"/>
                <a:cs typeface="Arial"/>
              </a:rPr>
              <a:t>T</a:t>
            </a:r>
            <a:r>
              <a:rPr sz="1667" dirty="0">
                <a:solidFill>
                  <a:srgbClr val="192450"/>
                </a:solidFill>
                <a:latin typeface="Arial"/>
                <a:cs typeface="Arial"/>
              </a:rPr>
              <a:t>h</a:t>
            </a:r>
            <a:r>
              <a:rPr sz="1667" spc="9" dirty="0">
                <a:solidFill>
                  <a:srgbClr val="192450"/>
                </a:solidFill>
                <a:latin typeface="Arial"/>
                <a:cs typeface="Arial"/>
              </a:rPr>
              <a:t>e</a:t>
            </a:r>
            <a:r>
              <a:rPr sz="1667" spc="38" dirty="0">
                <a:solidFill>
                  <a:srgbClr val="192450"/>
                </a:solidFill>
                <a:latin typeface="Times New Roman"/>
                <a:cs typeface="Times New Roman"/>
              </a:rPr>
              <a:t> </a:t>
            </a:r>
            <a:r>
              <a:rPr sz="1667" spc="9" dirty="0">
                <a:solidFill>
                  <a:srgbClr val="192450"/>
                </a:solidFill>
                <a:latin typeface="Arial"/>
                <a:cs typeface="Arial"/>
              </a:rPr>
              <a:t>WI</a:t>
            </a:r>
            <a:r>
              <a:rPr sz="1667" spc="4" dirty="0">
                <a:solidFill>
                  <a:srgbClr val="192450"/>
                </a:solidFill>
                <a:latin typeface="Arial"/>
                <a:cs typeface="Arial"/>
              </a:rPr>
              <a:t>N</a:t>
            </a:r>
            <a:r>
              <a:rPr sz="1667" spc="9" dirty="0">
                <a:solidFill>
                  <a:srgbClr val="192450"/>
                </a:solidFill>
                <a:latin typeface="Arial"/>
                <a:cs typeface="Arial"/>
              </a:rPr>
              <a:t>D</a:t>
            </a:r>
            <a:r>
              <a:rPr sz="1667" spc="43" dirty="0">
                <a:solidFill>
                  <a:srgbClr val="192450"/>
                </a:solidFill>
                <a:latin typeface="Times New Roman"/>
                <a:cs typeface="Times New Roman"/>
              </a:rPr>
              <a:t> </a:t>
            </a:r>
            <a:r>
              <a:rPr sz="1667" spc="9" dirty="0">
                <a:solidFill>
                  <a:srgbClr val="192450"/>
                </a:solidFill>
                <a:latin typeface="Arial"/>
                <a:cs typeface="Arial"/>
              </a:rPr>
              <a:t>me</a:t>
            </a:r>
            <a:r>
              <a:rPr sz="1667" spc="-4" dirty="0">
                <a:solidFill>
                  <a:srgbClr val="192450"/>
                </a:solidFill>
                <a:latin typeface="Arial"/>
                <a:cs typeface="Arial"/>
              </a:rPr>
              <a:t>s</a:t>
            </a:r>
            <a:r>
              <a:rPr sz="1667" spc="4" dirty="0">
                <a:solidFill>
                  <a:srgbClr val="192450"/>
                </a:solidFill>
                <a:latin typeface="Arial"/>
                <a:cs typeface="Arial"/>
              </a:rPr>
              <a:t>s</a:t>
            </a:r>
            <a:r>
              <a:rPr sz="1667" dirty="0">
                <a:solidFill>
                  <a:srgbClr val="192450"/>
                </a:solidFill>
                <a:latin typeface="Arial"/>
                <a:cs typeface="Arial"/>
              </a:rPr>
              <a:t>ag</a:t>
            </a:r>
            <a:r>
              <a:rPr sz="1667" spc="9" dirty="0">
                <a:solidFill>
                  <a:srgbClr val="192450"/>
                </a:solidFill>
                <a:latin typeface="Arial"/>
                <a:cs typeface="Arial"/>
              </a:rPr>
              <a:t>e</a:t>
            </a:r>
            <a:r>
              <a:rPr sz="1667" spc="60" dirty="0">
                <a:solidFill>
                  <a:srgbClr val="192450"/>
                </a:solidFill>
                <a:latin typeface="Times New Roman"/>
                <a:cs typeface="Times New Roman"/>
              </a:rPr>
              <a:t> </a:t>
            </a:r>
            <a:r>
              <a:rPr sz="1667" spc="-34" dirty="0">
                <a:solidFill>
                  <a:srgbClr val="192450"/>
                </a:solidFill>
                <a:latin typeface="Arial"/>
                <a:cs typeface="Arial"/>
              </a:rPr>
              <a:t>w</a:t>
            </a:r>
            <a:r>
              <a:rPr sz="1667" spc="-4" dirty="0">
                <a:solidFill>
                  <a:srgbClr val="192450"/>
                </a:solidFill>
                <a:latin typeface="Arial"/>
                <a:cs typeface="Arial"/>
              </a:rPr>
              <a:t>i</a:t>
            </a:r>
            <a:r>
              <a:rPr sz="1667" spc="-13" dirty="0">
                <a:solidFill>
                  <a:srgbClr val="192450"/>
                </a:solidFill>
                <a:latin typeface="Arial"/>
                <a:cs typeface="Arial"/>
              </a:rPr>
              <a:t>l</a:t>
            </a:r>
            <a:r>
              <a:rPr sz="1667" dirty="0">
                <a:solidFill>
                  <a:srgbClr val="192450"/>
                </a:solidFill>
                <a:latin typeface="Arial"/>
                <a:cs typeface="Arial"/>
              </a:rPr>
              <a:t>l</a:t>
            </a:r>
            <a:r>
              <a:rPr sz="1667" spc="94" dirty="0">
                <a:solidFill>
                  <a:srgbClr val="192450"/>
                </a:solidFill>
                <a:latin typeface="Times New Roman"/>
                <a:cs typeface="Times New Roman"/>
              </a:rPr>
              <a:t> </a:t>
            </a:r>
            <a:r>
              <a:rPr sz="1667" dirty="0">
                <a:solidFill>
                  <a:srgbClr val="192450"/>
                </a:solidFill>
                <a:latin typeface="Arial"/>
                <a:cs typeface="Arial"/>
              </a:rPr>
              <a:t>b</a:t>
            </a:r>
            <a:r>
              <a:rPr sz="1667" spc="9" dirty="0">
                <a:solidFill>
                  <a:srgbClr val="192450"/>
                </a:solidFill>
                <a:latin typeface="Arial"/>
                <a:cs typeface="Arial"/>
              </a:rPr>
              <a:t>e</a:t>
            </a:r>
            <a:r>
              <a:rPr sz="1667" spc="47" dirty="0">
                <a:solidFill>
                  <a:srgbClr val="192450"/>
                </a:solidFill>
                <a:latin typeface="Times New Roman"/>
                <a:cs typeface="Times New Roman"/>
              </a:rPr>
              <a:t> </a:t>
            </a:r>
            <a:r>
              <a:rPr sz="1667" spc="4" dirty="0">
                <a:solidFill>
                  <a:srgbClr val="192450"/>
                </a:solidFill>
                <a:latin typeface="Arial"/>
                <a:cs typeface="Arial"/>
              </a:rPr>
              <a:t>d</a:t>
            </a:r>
            <a:r>
              <a:rPr sz="1667" spc="-9" dirty="0">
                <a:solidFill>
                  <a:srgbClr val="192450"/>
                </a:solidFill>
                <a:latin typeface="Arial"/>
                <a:cs typeface="Arial"/>
              </a:rPr>
              <a:t>i</a:t>
            </a:r>
            <a:r>
              <a:rPr sz="1667" spc="4" dirty="0">
                <a:solidFill>
                  <a:srgbClr val="192450"/>
                </a:solidFill>
                <a:latin typeface="Arial"/>
                <a:cs typeface="Arial"/>
              </a:rPr>
              <a:t>s</a:t>
            </a:r>
            <a:r>
              <a:rPr sz="1667" dirty="0">
                <a:solidFill>
                  <a:srgbClr val="192450"/>
                </a:solidFill>
                <a:latin typeface="Arial"/>
                <a:cs typeface="Arial"/>
              </a:rPr>
              <a:t>p</a:t>
            </a:r>
            <a:r>
              <a:rPr sz="1667" spc="-4" dirty="0">
                <a:solidFill>
                  <a:srgbClr val="192450"/>
                </a:solidFill>
                <a:latin typeface="Arial"/>
                <a:cs typeface="Arial"/>
              </a:rPr>
              <a:t>la</a:t>
            </a:r>
            <a:r>
              <a:rPr sz="1667" spc="-21" dirty="0">
                <a:solidFill>
                  <a:srgbClr val="192450"/>
                </a:solidFill>
                <a:latin typeface="Arial"/>
                <a:cs typeface="Arial"/>
              </a:rPr>
              <a:t>y</a:t>
            </a:r>
            <a:r>
              <a:rPr sz="1667" dirty="0">
                <a:solidFill>
                  <a:srgbClr val="192450"/>
                </a:solidFill>
                <a:latin typeface="Arial"/>
                <a:cs typeface="Arial"/>
              </a:rPr>
              <a:t>e</a:t>
            </a:r>
            <a:r>
              <a:rPr sz="1667" spc="9" dirty="0">
                <a:solidFill>
                  <a:srgbClr val="192450"/>
                </a:solidFill>
                <a:latin typeface="Arial"/>
                <a:cs typeface="Arial"/>
              </a:rPr>
              <a:t>d</a:t>
            </a:r>
            <a:r>
              <a:rPr sz="1667" spc="94" dirty="0">
                <a:solidFill>
                  <a:srgbClr val="192450"/>
                </a:solidFill>
                <a:latin typeface="Times New Roman"/>
                <a:cs typeface="Times New Roman"/>
              </a:rPr>
              <a:t> </a:t>
            </a:r>
            <a:r>
              <a:rPr sz="1667" dirty="0">
                <a:solidFill>
                  <a:srgbClr val="192450"/>
                </a:solidFill>
                <a:latin typeface="Arial"/>
                <a:cs typeface="Arial"/>
              </a:rPr>
              <a:t>an</a:t>
            </a:r>
            <a:r>
              <a:rPr sz="1667" spc="9" dirty="0">
                <a:solidFill>
                  <a:srgbClr val="192450"/>
                </a:solidFill>
                <a:latin typeface="Arial"/>
                <a:cs typeface="Arial"/>
              </a:rPr>
              <a:t>d</a:t>
            </a:r>
            <a:endParaRPr sz="1667">
              <a:solidFill>
                <a:prstClr val="black"/>
              </a:solidFill>
              <a:latin typeface="Arial"/>
              <a:cs typeface="Arial"/>
            </a:endParaRPr>
          </a:p>
          <a:p>
            <a:pPr marL="178643">
              <a:spcBef>
                <a:spcPts val="34"/>
              </a:spcBef>
            </a:pP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9" dirty="0">
                <a:solidFill>
                  <a:srgbClr val="192450"/>
                </a:solidFill>
                <a:latin typeface="Arial"/>
                <a:cs typeface="Arial"/>
              </a:rPr>
              <a:t>mo</a:t>
            </a:r>
            <a:r>
              <a:rPr sz="1667" dirty="0">
                <a:solidFill>
                  <a:srgbClr val="192450"/>
                </a:solidFill>
                <a:latin typeface="Arial"/>
                <a:cs typeface="Arial"/>
              </a:rPr>
              <a:t>d</a:t>
            </a:r>
            <a:r>
              <a:rPr sz="1667" spc="4" dirty="0">
                <a:solidFill>
                  <a:srgbClr val="192450"/>
                </a:solidFill>
                <a:latin typeface="Arial"/>
                <a:cs typeface="Arial"/>
              </a:rPr>
              <a:t>u</a:t>
            </a:r>
            <a:r>
              <a:rPr sz="1667" spc="-13" dirty="0">
                <a:solidFill>
                  <a:srgbClr val="192450"/>
                </a:solidFill>
                <a:latin typeface="Arial"/>
                <a:cs typeface="Arial"/>
              </a:rPr>
              <a:t>l</a:t>
            </a:r>
            <a:r>
              <a:rPr sz="1667" spc="9" dirty="0">
                <a:solidFill>
                  <a:srgbClr val="192450"/>
                </a:solidFill>
                <a:latin typeface="Arial"/>
                <a:cs typeface="Arial"/>
              </a:rPr>
              <a:t>e</a:t>
            </a:r>
            <a:r>
              <a:rPr sz="1667" spc="60" dirty="0">
                <a:solidFill>
                  <a:srgbClr val="192450"/>
                </a:solidFill>
                <a:latin typeface="Times New Roman"/>
                <a:cs typeface="Times New Roman"/>
              </a:rPr>
              <a:t> </a:t>
            </a:r>
            <a:r>
              <a:rPr sz="1667" spc="-30" dirty="0">
                <a:solidFill>
                  <a:srgbClr val="192450"/>
                </a:solidFill>
                <a:latin typeface="Arial"/>
                <a:cs typeface="Arial"/>
              </a:rPr>
              <a:t>w</a:t>
            </a:r>
            <a:r>
              <a:rPr sz="1667" spc="-4" dirty="0">
                <a:solidFill>
                  <a:srgbClr val="192450"/>
                </a:solidFill>
                <a:latin typeface="Arial"/>
                <a:cs typeface="Arial"/>
              </a:rPr>
              <a:t>i</a:t>
            </a:r>
            <a:r>
              <a:rPr sz="1667" spc="-9" dirty="0">
                <a:solidFill>
                  <a:srgbClr val="192450"/>
                </a:solidFill>
                <a:latin typeface="Arial"/>
                <a:cs typeface="Arial"/>
              </a:rPr>
              <a:t>l</a:t>
            </a:r>
            <a:r>
              <a:rPr sz="1667" dirty="0">
                <a:solidFill>
                  <a:srgbClr val="192450"/>
                </a:solidFill>
                <a:latin typeface="Arial"/>
                <a:cs typeface="Arial"/>
              </a:rPr>
              <a:t>l</a:t>
            </a:r>
            <a:r>
              <a:rPr sz="1667" spc="97" dirty="0">
                <a:solidFill>
                  <a:srgbClr val="192450"/>
                </a:solidFill>
                <a:latin typeface="Times New Roman"/>
                <a:cs typeface="Times New Roman"/>
              </a:rPr>
              <a:t> </a:t>
            </a:r>
            <a:r>
              <a:rPr sz="1667" spc="4" dirty="0">
                <a:solidFill>
                  <a:srgbClr val="192450"/>
                </a:solidFill>
                <a:latin typeface="Arial"/>
                <a:cs typeface="Arial"/>
              </a:rPr>
              <a:t>ret</a:t>
            </a:r>
            <a:r>
              <a:rPr sz="1667" dirty="0">
                <a:solidFill>
                  <a:srgbClr val="192450"/>
                </a:solidFill>
                <a:latin typeface="Arial"/>
                <a:cs typeface="Arial"/>
              </a:rPr>
              <a:t>u</a:t>
            </a:r>
            <a:r>
              <a:rPr sz="1667" spc="4" dirty="0">
                <a:solidFill>
                  <a:srgbClr val="192450"/>
                </a:solidFill>
                <a:latin typeface="Arial"/>
                <a:cs typeface="Arial"/>
              </a:rPr>
              <a:t>rn</a:t>
            </a:r>
            <a:r>
              <a:rPr sz="1667" spc="60" dirty="0">
                <a:solidFill>
                  <a:srgbClr val="192450"/>
                </a:solidFill>
                <a:latin typeface="Times New Roman"/>
                <a:cs typeface="Times New Roman"/>
              </a:rPr>
              <a:t> </a:t>
            </a:r>
            <a:r>
              <a:rPr sz="1667" spc="-4" dirty="0">
                <a:solidFill>
                  <a:srgbClr val="192450"/>
                </a:solidFill>
                <a:latin typeface="Arial"/>
                <a:cs typeface="Arial"/>
              </a:rPr>
              <a:t>i</a:t>
            </a:r>
            <a:r>
              <a:rPr sz="1667" spc="9" dirty="0">
                <a:solidFill>
                  <a:srgbClr val="192450"/>
                </a:solidFill>
                <a:latin typeface="Arial"/>
                <a:cs typeface="Arial"/>
              </a:rPr>
              <a:t>n</a:t>
            </a:r>
            <a:r>
              <a:rPr sz="1667" spc="-43" dirty="0">
                <a:solidFill>
                  <a:srgbClr val="192450"/>
                </a:solidFill>
                <a:latin typeface="Times New Roman"/>
                <a:cs typeface="Times New Roman"/>
              </a:rPr>
              <a:t> </a:t>
            </a:r>
            <a:r>
              <a:rPr sz="1667" spc="9" dirty="0">
                <a:solidFill>
                  <a:srgbClr val="192450"/>
                </a:solidFill>
                <a:latin typeface="Arial"/>
                <a:cs typeface="Arial"/>
              </a:rPr>
              <a:t>A</a:t>
            </a:r>
            <a:r>
              <a:rPr sz="1667" spc="4" dirty="0">
                <a:solidFill>
                  <a:srgbClr val="192450"/>
                </a:solidFill>
                <a:latin typeface="Arial"/>
                <a:cs typeface="Arial"/>
              </a:rPr>
              <a:t>C</a:t>
            </a:r>
            <a:r>
              <a:rPr sz="1667" spc="17" dirty="0">
                <a:solidFill>
                  <a:srgbClr val="192450"/>
                </a:solidFill>
                <a:latin typeface="Arial"/>
                <a:cs typeface="Arial"/>
              </a:rPr>
              <a:t>T</a:t>
            </a:r>
            <a:r>
              <a:rPr sz="1667" spc="9" dirty="0">
                <a:solidFill>
                  <a:srgbClr val="192450"/>
                </a:solidFill>
                <a:latin typeface="Arial"/>
                <a:cs typeface="Arial"/>
              </a:rPr>
              <a:t>IVE</a:t>
            </a:r>
            <a:r>
              <a:rPr sz="1667" spc="34" dirty="0">
                <a:solidFill>
                  <a:srgbClr val="192450"/>
                </a:solidFill>
                <a:latin typeface="Times New Roman"/>
                <a:cs typeface="Times New Roman"/>
              </a:rPr>
              <a:t> </a:t>
            </a:r>
            <a:r>
              <a:rPr sz="1667" spc="4" dirty="0">
                <a:solidFill>
                  <a:srgbClr val="192450"/>
                </a:solidFill>
                <a:latin typeface="Arial"/>
                <a:cs typeface="Arial"/>
              </a:rPr>
              <a:t>state</a:t>
            </a:r>
            <a:endParaRPr sz="1667">
              <a:solidFill>
                <a:prstClr val="black"/>
              </a:solidFill>
              <a:latin typeface="Arial"/>
              <a:cs typeface="Arial"/>
            </a:endParaRPr>
          </a:p>
          <a:p>
            <a:pPr marR="4344" algn="r">
              <a:spcBef>
                <a:spcPts val="1437"/>
              </a:spcBef>
            </a:pP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15</a:t>
            </a:r>
            <a:r>
              <a:rPr sz="1112" spc="4" dirty="0">
                <a:solidFill>
                  <a:srgbClr val="FFFFFF"/>
                </a:solidFill>
                <a:latin typeface="Arial"/>
                <a:cs typeface="Arial"/>
              </a:rPr>
              <a:t>6</a:t>
            </a:r>
            <a:endParaRPr sz="1112">
              <a:solidFill>
                <a:prstClr val="black"/>
              </a:solidFill>
              <a:latin typeface="Arial"/>
              <a:cs typeface="Arial"/>
            </a:endParaRPr>
          </a:p>
        </p:txBody>
      </p:sp>
      <p:sp>
        <p:nvSpPr>
          <p:cNvPr id="8" name="object 8"/>
          <p:cNvSpPr/>
          <p:nvPr/>
        </p:nvSpPr>
        <p:spPr>
          <a:xfrm>
            <a:off x="1044960" y="5395843"/>
            <a:ext cx="1689951" cy="928976"/>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9" name="object 9"/>
          <p:cNvSpPr/>
          <p:nvPr/>
        </p:nvSpPr>
        <p:spPr>
          <a:xfrm>
            <a:off x="1044960" y="6072134"/>
            <a:ext cx="61748" cy="252695"/>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0" name="object 10"/>
          <p:cNvSpPr/>
          <p:nvPr/>
        </p:nvSpPr>
        <p:spPr>
          <a:xfrm>
            <a:off x="5770233" y="3514930"/>
            <a:ext cx="1553566" cy="1190295"/>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graphicFrame>
        <p:nvGraphicFramePr>
          <p:cNvPr id="7" name="object 7"/>
          <p:cNvGraphicFramePr>
            <a:graphicFrameLocks noGrp="1"/>
          </p:cNvGraphicFramePr>
          <p:nvPr/>
        </p:nvGraphicFramePr>
        <p:xfrm>
          <a:off x="6063129" y="5391533"/>
          <a:ext cx="2489708" cy="1043851"/>
        </p:xfrm>
        <a:graphic>
          <a:graphicData uri="http://schemas.openxmlformats.org/drawingml/2006/table">
            <a:tbl>
              <a:tblPr firstRow="1" bandRow="1">
                <a:tableStyleId>{2D5ABB26-0587-4C30-8999-92F81FD0307C}</a:tableStyleId>
              </a:tblPr>
              <a:tblGrid>
                <a:gridCol w="338858"/>
                <a:gridCol w="2150850"/>
              </a:tblGrid>
              <a:tr h="261332">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782519">
                <a:tc gridSpan="2">
                  <a:txBody>
                    <a:bodyPr/>
                    <a:lstStyle/>
                    <a:p>
                      <a:pPr marL="96520">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IND:6</a:t>
                      </a:r>
                      <a:r>
                        <a:rPr sz="1100" b="1" spc="5" dirty="0">
                          <a:solidFill>
                            <a:srgbClr val="231F20"/>
                          </a:solidFill>
                          <a:latin typeface="Calibri"/>
                          <a:cs typeface="Calibri"/>
                        </a:rPr>
                        <a:t>8</a:t>
                      </a:r>
                      <a:r>
                        <a:rPr sz="1100" b="1" dirty="0">
                          <a:solidFill>
                            <a:srgbClr val="231F20"/>
                          </a:solidFill>
                          <a:latin typeface="Calibri"/>
                          <a:cs typeface="Calibri"/>
                        </a:rPr>
                        <a:t>:</a:t>
                      </a:r>
                      <a:r>
                        <a:rPr sz="1100" b="1" spc="-20" dirty="0">
                          <a:solidFill>
                            <a:srgbClr val="231F20"/>
                          </a:solidFill>
                          <a:latin typeface="Calibri"/>
                          <a:cs typeface="Calibri"/>
                        </a:rPr>
                        <a:t>R</a:t>
                      </a:r>
                      <a:r>
                        <a:rPr sz="1100" b="1" spc="-5" dirty="0">
                          <a:solidFill>
                            <a:srgbClr val="231F20"/>
                          </a:solidFill>
                          <a:latin typeface="Calibri"/>
                          <a:cs typeface="Calibri"/>
                        </a:rPr>
                        <a:t>e</a:t>
                      </a:r>
                      <a:r>
                        <a:rPr sz="1100" b="1" dirty="0">
                          <a:solidFill>
                            <a:srgbClr val="231F20"/>
                          </a:solidFill>
                          <a:latin typeface="Calibri"/>
                          <a:cs typeface="Calibri"/>
                        </a:rPr>
                        <a:t>su</a:t>
                      </a:r>
                      <a:r>
                        <a:rPr sz="1100" b="1" spc="-5" dirty="0">
                          <a:solidFill>
                            <a:srgbClr val="231F20"/>
                          </a:solidFill>
                          <a:latin typeface="Calibri"/>
                          <a:cs typeface="Calibri"/>
                        </a:rPr>
                        <a:t>m</a:t>
                      </a:r>
                      <a:r>
                        <a:rPr sz="1100" b="1" dirty="0">
                          <a:solidFill>
                            <a:srgbClr val="231F20"/>
                          </a:solidFill>
                          <a:latin typeface="Calibri"/>
                          <a:cs typeface="Calibri"/>
                        </a:rPr>
                        <a:t>ing</a:t>
                      </a:r>
                      <a:r>
                        <a:rPr sz="1100" b="1" spc="-40" dirty="0">
                          <a:solidFill>
                            <a:srgbClr val="231F20"/>
                          </a:solidFill>
                          <a:latin typeface="Times New Roman"/>
                          <a:cs typeface="Times New Roman"/>
                        </a:rPr>
                        <a:t> </a:t>
                      </a:r>
                      <a:r>
                        <a:rPr sz="1100" b="1" dirty="0">
                          <a:solidFill>
                            <a:srgbClr val="231F20"/>
                          </a:solidFill>
                          <a:latin typeface="Calibri"/>
                          <a:cs typeface="Calibri"/>
                        </a:rPr>
                        <a:t>f</a:t>
                      </a:r>
                      <a:r>
                        <a:rPr sz="1100" b="1" spc="-10" dirty="0">
                          <a:solidFill>
                            <a:srgbClr val="231F20"/>
                          </a:solidFill>
                          <a:latin typeface="Calibri"/>
                          <a:cs typeface="Calibri"/>
                        </a:rPr>
                        <a:t>r</a:t>
                      </a:r>
                      <a:r>
                        <a:rPr sz="1100" b="1" dirty="0">
                          <a:solidFill>
                            <a:srgbClr val="231F20"/>
                          </a:solidFill>
                          <a:latin typeface="Calibri"/>
                          <a:cs typeface="Calibri"/>
                        </a:rPr>
                        <a:t>om</a:t>
                      </a:r>
                      <a:r>
                        <a:rPr sz="1100" b="1" spc="-40"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nd</a:t>
                      </a:r>
                      <a:r>
                        <a:rPr sz="1100" b="1" spc="-10" dirty="0">
                          <a:solidFill>
                            <a:srgbClr val="231F20"/>
                          </a:solidFill>
                          <a:latin typeface="Calibri"/>
                          <a:cs typeface="Calibri"/>
                        </a:rPr>
                        <a:t>b</a:t>
                      </a:r>
                      <a:r>
                        <a:rPr sz="1100" b="1" dirty="0">
                          <a:solidFill>
                            <a:srgbClr val="231F20"/>
                          </a:solidFill>
                          <a:latin typeface="Calibri"/>
                          <a:cs typeface="Calibri"/>
                        </a:rPr>
                        <a:t>y</a:t>
                      </a:r>
                      <a:endParaRPr sz="1100">
                        <a:latin typeface="Calibri"/>
                        <a:cs typeface="Calibri"/>
                      </a:endParaRPr>
                    </a:p>
                    <a:p>
                      <a:pPr marL="96520" marR="211454">
                        <a:lnSpc>
                          <a:spcPct val="101699"/>
                        </a:lnSpc>
                      </a:pPr>
                      <a:r>
                        <a:rPr sz="1100" b="1" dirty="0">
                          <a:solidFill>
                            <a:srgbClr val="231F20"/>
                          </a:solidFill>
                          <a:latin typeface="Calibri"/>
                          <a:cs typeface="Calibri"/>
                        </a:rPr>
                        <a:t>+WIND:1</a:t>
                      </a:r>
                      <a:r>
                        <a:rPr sz="1100" b="1" spc="5" dirty="0">
                          <a:solidFill>
                            <a:srgbClr val="231F20"/>
                          </a:solidFill>
                          <a:latin typeface="Calibri"/>
                          <a:cs typeface="Calibri"/>
                        </a:rPr>
                        <a:t>:</a:t>
                      </a:r>
                      <a:r>
                        <a:rPr sz="1100" b="1" spc="-30" dirty="0">
                          <a:solidFill>
                            <a:srgbClr val="231F20"/>
                          </a:solidFill>
                          <a:latin typeface="Calibri"/>
                          <a:cs typeface="Calibri"/>
                        </a:rPr>
                        <a:t>P</a:t>
                      </a:r>
                      <a:r>
                        <a:rPr sz="1100" b="1" dirty="0">
                          <a:solidFill>
                            <a:srgbClr val="231F20"/>
                          </a:solidFill>
                          <a:latin typeface="Calibri"/>
                          <a:cs typeface="Calibri"/>
                        </a:rPr>
                        <a:t>o</a:t>
                      </a:r>
                      <a:r>
                        <a:rPr sz="1100" b="1" spc="-5" dirty="0">
                          <a:solidFill>
                            <a:srgbClr val="231F20"/>
                          </a:solidFill>
                          <a:latin typeface="Calibri"/>
                          <a:cs typeface="Calibri"/>
                        </a:rPr>
                        <a:t>we</a:t>
                      </a:r>
                      <a:r>
                        <a:rPr sz="1100" b="1" spc="-10" dirty="0">
                          <a:solidFill>
                            <a:srgbClr val="231F20"/>
                          </a:solidFill>
                          <a:latin typeface="Calibri"/>
                          <a:cs typeface="Calibri"/>
                        </a:rPr>
                        <a:t>r</a:t>
                      </a:r>
                      <a:r>
                        <a:rPr sz="1100" b="1" dirty="0">
                          <a:solidFill>
                            <a:srgbClr val="231F20"/>
                          </a:solidFill>
                          <a:latin typeface="Calibri"/>
                          <a:cs typeface="Calibri"/>
                        </a:rPr>
                        <a:t>on</a:t>
                      </a:r>
                      <a:r>
                        <a:rPr sz="1100" b="1" spc="-45" dirty="0">
                          <a:solidFill>
                            <a:srgbClr val="231F20"/>
                          </a:solidFill>
                          <a:latin typeface="Times New Roman"/>
                          <a:cs typeface="Times New Roman"/>
                        </a:rPr>
                        <a:t> </a:t>
                      </a:r>
                      <a:r>
                        <a:rPr sz="1100" b="1" dirty="0">
                          <a:solidFill>
                            <a:srgbClr val="231F20"/>
                          </a:solidFill>
                          <a:latin typeface="Calibri"/>
                          <a:cs typeface="Calibri"/>
                        </a:rPr>
                        <a:t>(*****</a:t>
                      </a:r>
                      <a:r>
                        <a:rPr sz="1100" b="1" spc="15" dirty="0">
                          <a:solidFill>
                            <a:srgbClr val="231F20"/>
                          </a:solidFill>
                          <a:latin typeface="Calibri"/>
                          <a:cs typeface="Calibri"/>
                        </a:rPr>
                        <a:t>*</a:t>
                      </a:r>
                      <a:r>
                        <a:rPr sz="1100" b="1" dirty="0">
                          <a:solidFill>
                            <a:srgbClr val="231F20"/>
                          </a:solidFill>
                          <a:latin typeface="Calibri"/>
                          <a:cs typeface="Calibri"/>
                        </a:rPr>
                        <a:t>-*******-</a:t>
                      </a:r>
                      <a:r>
                        <a:rPr sz="1100" b="1" dirty="0">
                          <a:solidFill>
                            <a:srgbClr val="231F20"/>
                          </a:solidFill>
                          <a:latin typeface="Times New Roman"/>
                          <a:cs typeface="Times New Roman"/>
                        </a:rPr>
                        <a:t> </a:t>
                      </a:r>
                      <a:r>
                        <a:rPr sz="1100" b="1" dirty="0">
                          <a:solidFill>
                            <a:srgbClr val="231F20"/>
                          </a:solidFill>
                          <a:latin typeface="Calibri"/>
                          <a:cs typeface="Calibri"/>
                        </a:rPr>
                        <a:t>S</a:t>
                      </a:r>
                      <a:r>
                        <a:rPr sz="1100" b="1" spc="-10" dirty="0">
                          <a:solidFill>
                            <a:srgbClr val="231F20"/>
                          </a:solidFill>
                          <a:latin typeface="Calibri"/>
                          <a:cs typeface="Calibri"/>
                        </a:rPr>
                        <a:t>P</a:t>
                      </a:r>
                      <a:r>
                        <a:rPr sz="1100" b="1" dirty="0">
                          <a:solidFill>
                            <a:srgbClr val="231F20"/>
                          </a:solidFill>
                          <a:latin typeface="Calibri"/>
                          <a:cs typeface="Calibri"/>
                        </a:rPr>
                        <a:t>WF01S)</a:t>
                      </a:r>
                      <a:endParaRPr sz="1100">
                        <a:latin typeface="Calibri"/>
                        <a:cs typeface="Calibri"/>
                      </a:endParaRPr>
                    </a:p>
                    <a:p>
                      <a:pPr marL="96520">
                        <a:lnSpc>
                          <a:spcPct val="100000"/>
                        </a:lnSpc>
                        <a:spcBef>
                          <a:spcPts val="25"/>
                        </a:spcBef>
                      </a:pPr>
                      <a:r>
                        <a:rPr sz="1100" b="1" spc="-5" dirty="0">
                          <a:solidFill>
                            <a:srgbClr val="231F20"/>
                          </a:solidFill>
                          <a:latin typeface="Calibri"/>
                          <a:cs typeface="Calibri"/>
                        </a:rPr>
                        <a:t>……</a:t>
                      </a:r>
                      <a:r>
                        <a:rPr sz="1100" b="1" dirty="0">
                          <a:solidFill>
                            <a:srgbClr val="231F20"/>
                          </a:solidFill>
                          <a:latin typeface="Calibri"/>
                          <a:cs typeface="Calibri"/>
                        </a:rPr>
                        <a:t>…</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310513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pt-BR" smtClean="0"/>
              <a:t>Tutorial #1a: Loading the VCOM driver</a:t>
            </a:r>
          </a:p>
        </p:txBody>
      </p:sp>
      <p:sp>
        <p:nvSpPr>
          <p:cNvPr id="20483" name="Content Placeholder 2"/>
          <p:cNvSpPr>
            <a:spLocks noGrp="1"/>
          </p:cNvSpPr>
          <p:nvPr>
            <p:ph idx="1"/>
          </p:nvPr>
        </p:nvSpPr>
        <p:spPr>
          <a:xfrm>
            <a:off x="0" y="1409700"/>
            <a:ext cx="2189163" cy="4670425"/>
          </a:xfrm>
        </p:spPr>
        <p:txBody>
          <a:bodyPr/>
          <a:lstStyle/>
          <a:p>
            <a:pPr>
              <a:spcBef>
                <a:spcPts val="1200"/>
              </a:spcBef>
              <a:spcAft>
                <a:spcPts val="300"/>
              </a:spcAft>
            </a:pPr>
            <a:r>
              <a:rPr lang="en-US" altLang="pt-BR" smtClean="0"/>
              <a:t>Wait for green “Memory programmed…” message.</a:t>
            </a:r>
          </a:p>
          <a:p>
            <a:pPr>
              <a:spcBef>
                <a:spcPts val="1200"/>
              </a:spcBef>
              <a:spcAft>
                <a:spcPts val="300"/>
              </a:spcAft>
            </a:pPr>
            <a:r>
              <a:rPr lang="en-US" altLang="pt-BR" smtClean="0"/>
              <a:t>Select “Target” + “Disconnect”</a:t>
            </a:r>
          </a:p>
          <a:p>
            <a:pPr>
              <a:spcBef>
                <a:spcPts val="1200"/>
              </a:spcBef>
              <a:spcAft>
                <a:spcPts val="300"/>
              </a:spcAft>
            </a:pPr>
            <a:r>
              <a:rPr lang="en-US" altLang="pt-BR" smtClean="0"/>
              <a:t>Done!</a:t>
            </a:r>
          </a:p>
          <a:p>
            <a:pPr>
              <a:spcBef>
                <a:spcPts val="1200"/>
              </a:spcBef>
              <a:spcAft>
                <a:spcPts val="300"/>
              </a:spcAft>
            </a:pPr>
            <a:r>
              <a:rPr lang="en-US" altLang="pt-BR" smtClean="0"/>
              <a:t>Using Teraterm, on the PC, we will now access the SPWF01S module directly over the UART.</a:t>
            </a:r>
          </a:p>
        </p:txBody>
      </p:sp>
      <p:sp>
        <p:nvSpPr>
          <p:cNvPr id="20484" name="Slide Number Placeholder 3"/>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0FC768-81B7-417E-AF98-3487AE2236DA}" type="slidenum">
              <a:rPr lang="fr-FR" altLang="pt-BR">
                <a:solidFill>
                  <a:prstClr val="white"/>
                </a:solidFill>
              </a:rPr>
              <a:pPr eaLnBrk="1" hangingPunct="1"/>
              <a:t>17</a:t>
            </a:fld>
            <a:endParaRPr lang="fr-FR" altLang="pt-BR">
              <a:solidFill>
                <a:prstClr val="white"/>
              </a:solidFill>
            </a:endParaRPr>
          </a:p>
        </p:txBody>
      </p:sp>
      <p:pic>
        <p:nvPicPr>
          <p:cNvPr id="2048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1409700"/>
            <a:ext cx="6723062"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481420"/>
      </p:ext>
    </p:extLst>
  </p:cSld>
  <p:clrMapOvr>
    <a:masterClrMapping/>
  </p:clrMapOvr>
  <p:transition spd="slow">
    <p:wipe dir="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23713" y="1007914"/>
            <a:ext cx="2165857" cy="2709822"/>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265310" y="2255146"/>
            <a:ext cx="3257957" cy="874219"/>
          </a:xfrm>
          <a:custGeom>
            <a:avLst/>
            <a:gdLst/>
            <a:ahLst/>
            <a:cxnLst/>
            <a:rect l="l" t="t" r="r" b="b"/>
            <a:pathLst>
              <a:path w="3810000" h="1022350">
                <a:moveTo>
                  <a:pt x="0" y="502375"/>
                </a:moveTo>
                <a:lnTo>
                  <a:pt x="38705" y="461336"/>
                </a:lnTo>
                <a:lnTo>
                  <a:pt x="93691" y="406442"/>
                </a:lnTo>
                <a:lnTo>
                  <a:pt x="156941" y="348426"/>
                </a:lnTo>
                <a:lnTo>
                  <a:pt x="228762" y="289191"/>
                </a:lnTo>
                <a:lnTo>
                  <a:pt x="309464" y="230642"/>
                </a:lnTo>
                <a:lnTo>
                  <a:pt x="399353" y="174684"/>
                </a:lnTo>
                <a:lnTo>
                  <a:pt x="498738" y="123222"/>
                </a:lnTo>
                <a:lnTo>
                  <a:pt x="607927" y="78159"/>
                </a:lnTo>
                <a:lnTo>
                  <a:pt x="727228" y="41401"/>
                </a:lnTo>
                <a:lnTo>
                  <a:pt x="856948" y="14852"/>
                </a:lnTo>
                <a:lnTo>
                  <a:pt x="997397" y="417"/>
                </a:lnTo>
                <a:lnTo>
                  <a:pt x="1148881" y="0"/>
                </a:lnTo>
                <a:lnTo>
                  <a:pt x="1311709" y="15505"/>
                </a:lnTo>
                <a:lnTo>
                  <a:pt x="1486188" y="48839"/>
                </a:lnTo>
                <a:lnTo>
                  <a:pt x="1672627" y="101904"/>
                </a:lnTo>
                <a:lnTo>
                  <a:pt x="1871334" y="176606"/>
                </a:lnTo>
                <a:lnTo>
                  <a:pt x="2082617" y="274849"/>
                </a:lnTo>
                <a:lnTo>
                  <a:pt x="2306783" y="398538"/>
                </a:lnTo>
                <a:lnTo>
                  <a:pt x="2401191" y="453223"/>
                </a:lnTo>
                <a:lnTo>
                  <a:pt x="2494810" y="505762"/>
                </a:lnTo>
                <a:lnTo>
                  <a:pt x="2587435" y="556102"/>
                </a:lnTo>
                <a:lnTo>
                  <a:pt x="2678858" y="604186"/>
                </a:lnTo>
                <a:lnTo>
                  <a:pt x="2768874" y="649960"/>
                </a:lnTo>
                <a:lnTo>
                  <a:pt x="2857276" y="693368"/>
                </a:lnTo>
                <a:lnTo>
                  <a:pt x="2943858" y="734356"/>
                </a:lnTo>
                <a:lnTo>
                  <a:pt x="3028414" y="772867"/>
                </a:lnTo>
                <a:lnTo>
                  <a:pt x="3110737" y="808847"/>
                </a:lnTo>
                <a:lnTo>
                  <a:pt x="3190621" y="842241"/>
                </a:lnTo>
                <a:lnTo>
                  <a:pt x="3267861" y="872992"/>
                </a:lnTo>
                <a:lnTo>
                  <a:pt x="3342249" y="901047"/>
                </a:lnTo>
                <a:lnTo>
                  <a:pt x="3413579" y="926349"/>
                </a:lnTo>
                <a:lnTo>
                  <a:pt x="3481645" y="948844"/>
                </a:lnTo>
                <a:lnTo>
                  <a:pt x="3546242" y="968476"/>
                </a:lnTo>
                <a:lnTo>
                  <a:pt x="3607161" y="985190"/>
                </a:lnTo>
                <a:lnTo>
                  <a:pt x="3664198" y="998931"/>
                </a:lnTo>
                <a:lnTo>
                  <a:pt x="3717147" y="1009644"/>
                </a:lnTo>
                <a:lnTo>
                  <a:pt x="3765799" y="1017272"/>
                </a:lnTo>
                <a:lnTo>
                  <a:pt x="3809951" y="1021762"/>
                </a:lnTo>
              </a:path>
            </a:pathLst>
          </a:custGeom>
          <a:ln w="11614">
            <a:solidFill>
              <a:srgbClr val="18234D"/>
            </a:solidFill>
          </a:ln>
        </p:spPr>
        <p:txBody>
          <a:bodyPr wrap="square" lIns="0" tIns="0" rIns="0" bIns="0" rtlCol="0"/>
          <a:lstStyle/>
          <a:p>
            <a:endParaRPr sz="1539">
              <a:solidFill>
                <a:prstClr val="black"/>
              </a:solidFill>
            </a:endParaRPr>
          </a:p>
        </p:txBody>
      </p:sp>
      <p:sp>
        <p:nvSpPr>
          <p:cNvPr id="4" name="object 4"/>
          <p:cNvSpPr/>
          <p:nvPr/>
        </p:nvSpPr>
        <p:spPr>
          <a:xfrm>
            <a:off x="4732451" y="2503215"/>
            <a:ext cx="490323" cy="238374"/>
          </a:xfrm>
          <a:custGeom>
            <a:avLst/>
            <a:gdLst/>
            <a:ahLst/>
            <a:cxnLst/>
            <a:rect l="l" t="t" r="r" b="b"/>
            <a:pathLst>
              <a:path w="573404" h="278764">
                <a:moveTo>
                  <a:pt x="0" y="278660"/>
                </a:moveTo>
                <a:lnTo>
                  <a:pt x="573369" y="0"/>
                </a:lnTo>
              </a:path>
            </a:pathLst>
          </a:custGeom>
          <a:ln w="7743">
            <a:solidFill>
              <a:srgbClr val="18234D"/>
            </a:solidFill>
          </a:ln>
        </p:spPr>
        <p:txBody>
          <a:bodyPr wrap="square" lIns="0" tIns="0" rIns="0" bIns="0" rtlCol="0"/>
          <a:lstStyle/>
          <a:p>
            <a:endParaRPr sz="1539">
              <a:solidFill>
                <a:prstClr val="black"/>
              </a:solidFill>
            </a:endParaRPr>
          </a:p>
        </p:txBody>
      </p:sp>
      <p:sp>
        <p:nvSpPr>
          <p:cNvPr id="5" name="object 5"/>
          <p:cNvSpPr/>
          <p:nvPr/>
        </p:nvSpPr>
        <p:spPr>
          <a:xfrm>
            <a:off x="4244167" y="2688907"/>
            <a:ext cx="789512" cy="790598"/>
          </a:xfrm>
          <a:custGeom>
            <a:avLst/>
            <a:gdLst/>
            <a:ahLst/>
            <a:cxnLst/>
            <a:rect l="l" t="t" r="r" b="b"/>
            <a:pathLst>
              <a:path w="923289" h="924560">
                <a:moveTo>
                  <a:pt x="449103" y="0"/>
                </a:moveTo>
                <a:lnTo>
                  <a:pt x="376338" y="7387"/>
                </a:lnTo>
                <a:lnTo>
                  <a:pt x="303777" y="26759"/>
                </a:lnTo>
                <a:lnTo>
                  <a:pt x="235303" y="58489"/>
                </a:lnTo>
                <a:lnTo>
                  <a:pt x="174377" y="99490"/>
                </a:lnTo>
                <a:lnTo>
                  <a:pt x="121583" y="148577"/>
                </a:lnTo>
                <a:lnTo>
                  <a:pt x="77505" y="204564"/>
                </a:lnTo>
                <a:lnTo>
                  <a:pt x="42724" y="266267"/>
                </a:lnTo>
                <a:lnTo>
                  <a:pt x="17824" y="332500"/>
                </a:lnTo>
                <a:lnTo>
                  <a:pt x="3388" y="402080"/>
                </a:lnTo>
                <a:lnTo>
                  <a:pt x="0" y="473821"/>
                </a:lnTo>
                <a:lnTo>
                  <a:pt x="2630" y="510131"/>
                </a:lnTo>
                <a:lnTo>
                  <a:pt x="16905" y="582892"/>
                </a:lnTo>
                <a:lnTo>
                  <a:pt x="42822" y="654163"/>
                </a:lnTo>
                <a:lnTo>
                  <a:pt x="78625" y="718893"/>
                </a:lnTo>
                <a:lnTo>
                  <a:pt x="123434" y="775820"/>
                </a:lnTo>
                <a:lnTo>
                  <a:pt x="175970" y="824385"/>
                </a:lnTo>
                <a:lnTo>
                  <a:pt x="234956" y="864031"/>
                </a:lnTo>
                <a:lnTo>
                  <a:pt x="299117" y="894201"/>
                </a:lnTo>
                <a:lnTo>
                  <a:pt x="367175" y="914338"/>
                </a:lnTo>
                <a:lnTo>
                  <a:pt x="437852" y="923884"/>
                </a:lnTo>
                <a:lnTo>
                  <a:pt x="473775" y="924511"/>
                </a:lnTo>
                <a:lnTo>
                  <a:pt x="509873" y="922281"/>
                </a:lnTo>
                <a:lnTo>
                  <a:pt x="581960" y="908973"/>
                </a:lnTo>
                <a:lnTo>
                  <a:pt x="652774" y="883118"/>
                </a:lnTo>
                <a:lnTo>
                  <a:pt x="717551" y="846597"/>
                </a:lnTo>
                <a:lnTo>
                  <a:pt x="774518" y="801400"/>
                </a:lnTo>
                <a:lnTo>
                  <a:pt x="823116" y="748711"/>
                </a:lnTo>
                <a:lnTo>
                  <a:pt x="862788" y="689716"/>
                </a:lnTo>
                <a:lnTo>
                  <a:pt x="892977" y="625600"/>
                </a:lnTo>
                <a:lnTo>
                  <a:pt x="913124" y="557547"/>
                </a:lnTo>
                <a:lnTo>
                  <a:pt x="922674" y="486742"/>
                </a:lnTo>
                <a:lnTo>
                  <a:pt x="923300" y="450678"/>
                </a:lnTo>
                <a:lnTo>
                  <a:pt x="921067" y="414371"/>
                </a:lnTo>
                <a:lnTo>
                  <a:pt x="907748" y="341617"/>
                </a:lnTo>
                <a:lnTo>
                  <a:pt x="881863" y="270346"/>
                </a:lnTo>
                <a:lnTo>
                  <a:pt x="845299" y="205610"/>
                </a:lnTo>
                <a:lnTo>
                  <a:pt x="800061" y="148681"/>
                </a:lnTo>
                <a:lnTo>
                  <a:pt x="747332" y="100115"/>
                </a:lnTo>
                <a:lnTo>
                  <a:pt x="688298" y="60470"/>
                </a:lnTo>
                <a:lnTo>
                  <a:pt x="624140" y="30302"/>
                </a:lnTo>
                <a:lnTo>
                  <a:pt x="556044" y="10168"/>
                </a:lnTo>
                <a:lnTo>
                  <a:pt x="485192" y="625"/>
                </a:lnTo>
                <a:lnTo>
                  <a:pt x="449103" y="0"/>
                </a:lnTo>
                <a:close/>
              </a:path>
            </a:pathLst>
          </a:custGeom>
          <a:solidFill>
            <a:srgbClr val="39A9DA"/>
          </a:solidFill>
        </p:spPr>
        <p:txBody>
          <a:bodyPr wrap="square" lIns="0" tIns="0" rIns="0" bIns="0" rtlCol="0"/>
          <a:lstStyle/>
          <a:p>
            <a:endParaRPr sz="1539">
              <a:solidFill>
                <a:prstClr val="black"/>
              </a:solidFill>
            </a:endParaRPr>
          </a:p>
        </p:txBody>
      </p:sp>
      <p:sp>
        <p:nvSpPr>
          <p:cNvPr id="6" name="object 6"/>
          <p:cNvSpPr/>
          <p:nvPr/>
        </p:nvSpPr>
        <p:spPr>
          <a:xfrm>
            <a:off x="5441450" y="286037"/>
            <a:ext cx="3438773" cy="1764727"/>
          </a:xfrm>
          <a:custGeom>
            <a:avLst/>
            <a:gdLst/>
            <a:ahLst/>
            <a:cxnLst/>
            <a:rect l="l" t="t" r="r" b="b"/>
            <a:pathLst>
              <a:path w="4021454" h="2063750">
                <a:moveTo>
                  <a:pt x="0" y="908867"/>
                </a:moveTo>
                <a:lnTo>
                  <a:pt x="85646" y="753241"/>
                </a:lnTo>
                <a:lnTo>
                  <a:pt x="162809" y="613563"/>
                </a:lnTo>
                <a:lnTo>
                  <a:pt x="232012" y="489406"/>
                </a:lnTo>
                <a:lnTo>
                  <a:pt x="293777" y="380342"/>
                </a:lnTo>
                <a:lnTo>
                  <a:pt x="348628" y="285946"/>
                </a:lnTo>
                <a:lnTo>
                  <a:pt x="397088" y="205789"/>
                </a:lnTo>
                <a:lnTo>
                  <a:pt x="439680" y="139447"/>
                </a:lnTo>
                <a:lnTo>
                  <a:pt x="476925" y="86491"/>
                </a:lnTo>
                <a:lnTo>
                  <a:pt x="509349" y="46495"/>
                </a:lnTo>
                <a:lnTo>
                  <a:pt x="537472" y="19032"/>
                </a:lnTo>
                <a:lnTo>
                  <a:pt x="582913" y="0"/>
                </a:lnTo>
                <a:lnTo>
                  <a:pt x="601276" y="7576"/>
                </a:lnTo>
                <a:lnTo>
                  <a:pt x="631902" y="54781"/>
                </a:lnTo>
                <a:lnTo>
                  <a:pt x="645211" y="93555"/>
                </a:lnTo>
                <a:lnTo>
                  <a:pt x="657881" y="141876"/>
                </a:lnTo>
                <a:lnTo>
                  <a:pt x="670435" y="199316"/>
                </a:lnTo>
                <a:lnTo>
                  <a:pt x="683396" y="265448"/>
                </a:lnTo>
                <a:lnTo>
                  <a:pt x="697288" y="339846"/>
                </a:lnTo>
                <a:lnTo>
                  <a:pt x="712621" y="421036"/>
                </a:lnTo>
                <a:lnTo>
                  <a:pt x="730909" y="507263"/>
                </a:lnTo>
                <a:lnTo>
                  <a:pt x="752433" y="597697"/>
                </a:lnTo>
                <a:lnTo>
                  <a:pt x="777475" y="691512"/>
                </a:lnTo>
                <a:lnTo>
                  <a:pt x="806317" y="787882"/>
                </a:lnTo>
                <a:lnTo>
                  <a:pt x="839242" y="885977"/>
                </a:lnTo>
                <a:lnTo>
                  <a:pt x="876530" y="984972"/>
                </a:lnTo>
                <a:lnTo>
                  <a:pt x="918465" y="1084039"/>
                </a:lnTo>
                <a:lnTo>
                  <a:pt x="965327" y="1182351"/>
                </a:lnTo>
                <a:lnTo>
                  <a:pt x="1017399" y="1279080"/>
                </a:lnTo>
                <a:lnTo>
                  <a:pt x="1074963" y="1373400"/>
                </a:lnTo>
                <a:lnTo>
                  <a:pt x="1138301" y="1464483"/>
                </a:lnTo>
                <a:lnTo>
                  <a:pt x="1207694" y="1551502"/>
                </a:lnTo>
                <a:lnTo>
                  <a:pt x="1283425" y="1633629"/>
                </a:lnTo>
                <a:lnTo>
                  <a:pt x="1365775" y="1710038"/>
                </a:lnTo>
                <a:lnTo>
                  <a:pt x="1455027" y="1779901"/>
                </a:lnTo>
                <a:lnTo>
                  <a:pt x="1551461" y="1842391"/>
                </a:lnTo>
                <a:lnTo>
                  <a:pt x="1655361" y="1896681"/>
                </a:lnTo>
                <a:lnTo>
                  <a:pt x="1767009" y="1941943"/>
                </a:lnTo>
                <a:lnTo>
                  <a:pt x="1886685" y="1977351"/>
                </a:lnTo>
                <a:lnTo>
                  <a:pt x="2016913" y="2006569"/>
                </a:lnTo>
                <a:lnTo>
                  <a:pt x="2150865" y="2030109"/>
                </a:lnTo>
                <a:lnTo>
                  <a:pt x="2288784" y="2047637"/>
                </a:lnTo>
                <a:lnTo>
                  <a:pt x="2430910" y="2058820"/>
                </a:lnTo>
                <a:lnTo>
                  <a:pt x="2577485" y="2063323"/>
                </a:lnTo>
                <a:lnTo>
                  <a:pt x="2728752" y="2060814"/>
                </a:lnTo>
                <a:lnTo>
                  <a:pt x="2884950" y="2050959"/>
                </a:lnTo>
                <a:lnTo>
                  <a:pt x="3046322" y="2033423"/>
                </a:lnTo>
                <a:lnTo>
                  <a:pt x="3213109" y="2007874"/>
                </a:lnTo>
                <a:lnTo>
                  <a:pt x="3385552" y="1973977"/>
                </a:lnTo>
                <a:lnTo>
                  <a:pt x="3563893" y="1931399"/>
                </a:lnTo>
                <a:lnTo>
                  <a:pt x="3748374" y="1879806"/>
                </a:lnTo>
                <a:lnTo>
                  <a:pt x="3939235" y="1818865"/>
                </a:lnTo>
                <a:lnTo>
                  <a:pt x="4021436" y="1789468"/>
                </a:lnTo>
              </a:path>
            </a:pathLst>
          </a:custGeom>
          <a:ln w="11615">
            <a:solidFill>
              <a:srgbClr val="18234D"/>
            </a:solidFill>
          </a:ln>
        </p:spPr>
        <p:txBody>
          <a:bodyPr wrap="square" lIns="0" tIns="0" rIns="0" bIns="0" rtlCol="0"/>
          <a:lstStyle/>
          <a:p>
            <a:endParaRPr sz="1539">
              <a:solidFill>
                <a:prstClr val="black"/>
              </a:solidFill>
            </a:endParaRPr>
          </a:p>
        </p:txBody>
      </p:sp>
      <p:sp>
        <p:nvSpPr>
          <p:cNvPr id="7" name="object 7"/>
          <p:cNvSpPr/>
          <p:nvPr/>
        </p:nvSpPr>
        <p:spPr>
          <a:xfrm>
            <a:off x="4182617" y="2662059"/>
            <a:ext cx="563627" cy="609238"/>
          </a:xfrm>
          <a:custGeom>
            <a:avLst/>
            <a:gdLst/>
            <a:ahLst/>
            <a:cxnLst/>
            <a:rect l="l" t="t" r="r" b="b"/>
            <a:pathLst>
              <a:path w="659129" h="712470">
                <a:moveTo>
                  <a:pt x="340857" y="3931"/>
                </a:moveTo>
                <a:lnTo>
                  <a:pt x="298216" y="3931"/>
                </a:lnTo>
                <a:lnTo>
                  <a:pt x="294314" y="7863"/>
                </a:lnTo>
                <a:lnTo>
                  <a:pt x="285656" y="11680"/>
                </a:lnTo>
                <a:lnTo>
                  <a:pt x="276641" y="14217"/>
                </a:lnTo>
                <a:lnTo>
                  <a:pt x="264723" y="19477"/>
                </a:lnTo>
                <a:lnTo>
                  <a:pt x="249472" y="25670"/>
                </a:lnTo>
                <a:lnTo>
                  <a:pt x="239319" y="30637"/>
                </a:lnTo>
                <a:lnTo>
                  <a:pt x="227852" y="36820"/>
                </a:lnTo>
                <a:lnTo>
                  <a:pt x="214286" y="43904"/>
                </a:lnTo>
                <a:lnTo>
                  <a:pt x="203266" y="49432"/>
                </a:lnTo>
                <a:lnTo>
                  <a:pt x="192164" y="55147"/>
                </a:lnTo>
                <a:lnTo>
                  <a:pt x="180864" y="61168"/>
                </a:lnTo>
                <a:lnTo>
                  <a:pt x="169252" y="67614"/>
                </a:lnTo>
                <a:lnTo>
                  <a:pt x="156958" y="72533"/>
                </a:lnTo>
                <a:lnTo>
                  <a:pt x="145270" y="77962"/>
                </a:lnTo>
                <a:lnTo>
                  <a:pt x="134040" y="83686"/>
                </a:lnTo>
                <a:lnTo>
                  <a:pt x="112367" y="95154"/>
                </a:lnTo>
                <a:lnTo>
                  <a:pt x="101999" y="101143"/>
                </a:lnTo>
                <a:lnTo>
                  <a:pt x="91752" y="106821"/>
                </a:lnTo>
                <a:lnTo>
                  <a:pt x="56505" y="125513"/>
                </a:lnTo>
                <a:lnTo>
                  <a:pt x="44621" y="131097"/>
                </a:lnTo>
                <a:lnTo>
                  <a:pt x="34747" y="135544"/>
                </a:lnTo>
                <a:lnTo>
                  <a:pt x="30967" y="143286"/>
                </a:lnTo>
                <a:lnTo>
                  <a:pt x="23134" y="143286"/>
                </a:lnTo>
                <a:lnTo>
                  <a:pt x="19324" y="147157"/>
                </a:lnTo>
                <a:lnTo>
                  <a:pt x="15392" y="151028"/>
                </a:lnTo>
                <a:lnTo>
                  <a:pt x="7711" y="158770"/>
                </a:lnTo>
                <a:lnTo>
                  <a:pt x="7711" y="162641"/>
                </a:lnTo>
                <a:lnTo>
                  <a:pt x="3749" y="170383"/>
                </a:lnTo>
                <a:lnTo>
                  <a:pt x="0" y="178155"/>
                </a:lnTo>
                <a:lnTo>
                  <a:pt x="0" y="197479"/>
                </a:lnTo>
                <a:lnTo>
                  <a:pt x="431" y="206151"/>
                </a:lnTo>
                <a:lnTo>
                  <a:pt x="4389" y="217409"/>
                </a:lnTo>
                <a:lnTo>
                  <a:pt x="11256" y="229163"/>
                </a:lnTo>
                <a:lnTo>
                  <a:pt x="17235" y="238875"/>
                </a:lnTo>
                <a:lnTo>
                  <a:pt x="32035" y="263267"/>
                </a:lnTo>
                <a:lnTo>
                  <a:pt x="38117" y="272504"/>
                </a:lnTo>
                <a:lnTo>
                  <a:pt x="45410" y="283095"/>
                </a:lnTo>
                <a:lnTo>
                  <a:pt x="64431" y="310225"/>
                </a:lnTo>
                <a:lnTo>
                  <a:pt x="71160" y="319347"/>
                </a:lnTo>
                <a:lnTo>
                  <a:pt x="77989" y="329079"/>
                </a:lnTo>
                <a:lnTo>
                  <a:pt x="84963" y="339488"/>
                </a:lnTo>
                <a:lnTo>
                  <a:pt x="92128" y="350638"/>
                </a:lnTo>
                <a:lnTo>
                  <a:pt x="99528" y="362594"/>
                </a:lnTo>
                <a:lnTo>
                  <a:pt x="107209" y="375422"/>
                </a:lnTo>
                <a:lnTo>
                  <a:pt x="113894" y="385152"/>
                </a:lnTo>
                <a:lnTo>
                  <a:pt x="120437" y="395015"/>
                </a:lnTo>
                <a:lnTo>
                  <a:pt x="126912" y="405003"/>
                </a:lnTo>
                <a:lnTo>
                  <a:pt x="140311" y="425886"/>
                </a:lnTo>
                <a:lnTo>
                  <a:pt x="147473" y="436905"/>
                </a:lnTo>
                <a:lnTo>
                  <a:pt x="155111" y="448410"/>
                </a:lnTo>
                <a:lnTo>
                  <a:pt x="163355" y="460478"/>
                </a:lnTo>
                <a:lnTo>
                  <a:pt x="176092" y="481091"/>
                </a:lnTo>
                <a:lnTo>
                  <a:pt x="203087" y="522766"/>
                </a:lnTo>
                <a:lnTo>
                  <a:pt x="219387" y="545449"/>
                </a:lnTo>
                <a:lnTo>
                  <a:pt x="226099" y="557003"/>
                </a:lnTo>
                <a:lnTo>
                  <a:pt x="246426" y="589821"/>
                </a:lnTo>
                <a:lnTo>
                  <a:pt x="260257" y="608915"/>
                </a:lnTo>
                <a:lnTo>
                  <a:pt x="267528" y="619710"/>
                </a:lnTo>
                <a:lnTo>
                  <a:pt x="281093" y="639631"/>
                </a:lnTo>
                <a:lnTo>
                  <a:pt x="287786" y="649720"/>
                </a:lnTo>
                <a:lnTo>
                  <a:pt x="294683" y="660537"/>
                </a:lnTo>
                <a:lnTo>
                  <a:pt x="301986" y="672564"/>
                </a:lnTo>
                <a:lnTo>
                  <a:pt x="309374" y="682393"/>
                </a:lnTo>
                <a:lnTo>
                  <a:pt x="346136" y="711963"/>
                </a:lnTo>
                <a:lnTo>
                  <a:pt x="360212" y="712348"/>
                </a:lnTo>
                <a:lnTo>
                  <a:pt x="383499" y="712348"/>
                </a:lnTo>
                <a:lnTo>
                  <a:pt x="391180" y="708507"/>
                </a:lnTo>
                <a:lnTo>
                  <a:pt x="395142" y="704636"/>
                </a:lnTo>
                <a:lnTo>
                  <a:pt x="402823" y="704636"/>
                </a:lnTo>
                <a:lnTo>
                  <a:pt x="402823" y="700765"/>
                </a:lnTo>
                <a:lnTo>
                  <a:pt x="406786" y="700765"/>
                </a:lnTo>
                <a:lnTo>
                  <a:pt x="410535" y="696894"/>
                </a:lnTo>
                <a:lnTo>
                  <a:pt x="418398" y="693023"/>
                </a:lnTo>
                <a:lnTo>
                  <a:pt x="422208" y="689152"/>
                </a:lnTo>
                <a:lnTo>
                  <a:pt x="429920" y="685251"/>
                </a:lnTo>
                <a:lnTo>
                  <a:pt x="447577" y="673868"/>
                </a:lnTo>
                <a:lnTo>
                  <a:pt x="457287" y="666530"/>
                </a:lnTo>
                <a:lnTo>
                  <a:pt x="479703" y="650170"/>
                </a:lnTo>
                <a:lnTo>
                  <a:pt x="489293" y="642559"/>
                </a:lnTo>
                <a:lnTo>
                  <a:pt x="499750" y="634928"/>
                </a:lnTo>
                <a:lnTo>
                  <a:pt x="503529" y="634928"/>
                </a:lnTo>
                <a:lnTo>
                  <a:pt x="507431" y="631057"/>
                </a:lnTo>
                <a:lnTo>
                  <a:pt x="511393" y="627217"/>
                </a:lnTo>
                <a:lnTo>
                  <a:pt x="515172" y="627217"/>
                </a:lnTo>
                <a:lnTo>
                  <a:pt x="519074" y="623315"/>
                </a:lnTo>
                <a:lnTo>
                  <a:pt x="552960" y="597465"/>
                </a:lnTo>
                <a:lnTo>
                  <a:pt x="576314" y="581637"/>
                </a:lnTo>
                <a:lnTo>
                  <a:pt x="585714" y="572621"/>
                </a:lnTo>
                <a:lnTo>
                  <a:pt x="595224" y="564270"/>
                </a:lnTo>
                <a:lnTo>
                  <a:pt x="604906" y="556968"/>
                </a:lnTo>
                <a:lnTo>
                  <a:pt x="616185" y="547818"/>
                </a:lnTo>
                <a:lnTo>
                  <a:pt x="626605" y="541070"/>
                </a:lnTo>
                <a:lnTo>
                  <a:pt x="630351" y="538154"/>
                </a:lnTo>
                <a:lnTo>
                  <a:pt x="321503" y="538154"/>
                </a:lnTo>
                <a:lnTo>
                  <a:pt x="85129" y="181981"/>
                </a:lnTo>
                <a:lnTo>
                  <a:pt x="321503" y="61965"/>
                </a:lnTo>
                <a:lnTo>
                  <a:pt x="383095" y="61965"/>
                </a:lnTo>
                <a:lnTo>
                  <a:pt x="376292" y="51016"/>
                </a:lnTo>
                <a:lnTo>
                  <a:pt x="370031" y="40453"/>
                </a:lnTo>
                <a:lnTo>
                  <a:pt x="364144" y="30998"/>
                </a:lnTo>
                <a:lnTo>
                  <a:pt x="356280" y="23286"/>
                </a:lnTo>
                <a:lnTo>
                  <a:pt x="352501" y="15575"/>
                </a:lnTo>
                <a:lnTo>
                  <a:pt x="340857" y="3931"/>
                </a:lnTo>
                <a:close/>
              </a:path>
              <a:path w="659129" h="712470">
                <a:moveTo>
                  <a:pt x="383095" y="61965"/>
                </a:moveTo>
                <a:lnTo>
                  <a:pt x="321503" y="61965"/>
                </a:lnTo>
                <a:lnTo>
                  <a:pt x="542361" y="394929"/>
                </a:lnTo>
                <a:lnTo>
                  <a:pt x="321503" y="538154"/>
                </a:lnTo>
                <a:lnTo>
                  <a:pt x="630351" y="538154"/>
                </a:lnTo>
                <a:lnTo>
                  <a:pt x="635325" y="534283"/>
                </a:lnTo>
                <a:lnTo>
                  <a:pt x="639104" y="526541"/>
                </a:lnTo>
                <a:lnTo>
                  <a:pt x="643036" y="522671"/>
                </a:lnTo>
                <a:lnTo>
                  <a:pt x="646937" y="522671"/>
                </a:lnTo>
                <a:lnTo>
                  <a:pt x="650747" y="514929"/>
                </a:lnTo>
                <a:lnTo>
                  <a:pt x="654679" y="511058"/>
                </a:lnTo>
                <a:lnTo>
                  <a:pt x="658611" y="503316"/>
                </a:lnTo>
                <a:lnTo>
                  <a:pt x="658611" y="476219"/>
                </a:lnTo>
                <a:lnTo>
                  <a:pt x="650747" y="468477"/>
                </a:lnTo>
                <a:lnTo>
                  <a:pt x="650747" y="464606"/>
                </a:lnTo>
                <a:lnTo>
                  <a:pt x="646937" y="460735"/>
                </a:lnTo>
                <a:lnTo>
                  <a:pt x="639104" y="449122"/>
                </a:lnTo>
                <a:lnTo>
                  <a:pt x="632290" y="438392"/>
                </a:lnTo>
                <a:lnTo>
                  <a:pt x="631393" y="437509"/>
                </a:lnTo>
                <a:lnTo>
                  <a:pt x="631729" y="437509"/>
                </a:lnTo>
                <a:lnTo>
                  <a:pt x="625376" y="427507"/>
                </a:lnTo>
                <a:lnTo>
                  <a:pt x="619427" y="419905"/>
                </a:lnTo>
                <a:lnTo>
                  <a:pt x="610073" y="403927"/>
                </a:lnTo>
                <a:lnTo>
                  <a:pt x="582782" y="363540"/>
                </a:lnTo>
                <a:lnTo>
                  <a:pt x="575365" y="350129"/>
                </a:lnTo>
                <a:lnTo>
                  <a:pt x="568976" y="341486"/>
                </a:lnTo>
                <a:lnTo>
                  <a:pt x="542144" y="299380"/>
                </a:lnTo>
                <a:lnTo>
                  <a:pt x="527259" y="274574"/>
                </a:lnTo>
                <a:lnTo>
                  <a:pt x="519480" y="264846"/>
                </a:lnTo>
                <a:lnTo>
                  <a:pt x="496808" y="233858"/>
                </a:lnTo>
                <a:lnTo>
                  <a:pt x="476463" y="201350"/>
                </a:lnTo>
                <a:lnTo>
                  <a:pt x="467536" y="189770"/>
                </a:lnTo>
                <a:lnTo>
                  <a:pt x="461112" y="179406"/>
                </a:lnTo>
                <a:lnTo>
                  <a:pt x="454786" y="168967"/>
                </a:lnTo>
                <a:lnTo>
                  <a:pt x="448331" y="158410"/>
                </a:lnTo>
                <a:lnTo>
                  <a:pt x="441519" y="147692"/>
                </a:lnTo>
                <a:lnTo>
                  <a:pt x="434120" y="136770"/>
                </a:lnTo>
                <a:lnTo>
                  <a:pt x="425905" y="125601"/>
                </a:lnTo>
                <a:lnTo>
                  <a:pt x="406193" y="95385"/>
                </a:lnTo>
                <a:lnTo>
                  <a:pt x="399244" y="84995"/>
                </a:lnTo>
                <a:lnTo>
                  <a:pt x="391695" y="74046"/>
                </a:lnTo>
                <a:lnTo>
                  <a:pt x="383301" y="62297"/>
                </a:lnTo>
                <a:lnTo>
                  <a:pt x="383095" y="61965"/>
                </a:lnTo>
                <a:close/>
              </a:path>
              <a:path w="659129" h="712470">
                <a:moveTo>
                  <a:pt x="635325" y="437509"/>
                </a:moveTo>
                <a:lnTo>
                  <a:pt x="631729" y="437509"/>
                </a:lnTo>
                <a:lnTo>
                  <a:pt x="632290" y="438392"/>
                </a:lnTo>
                <a:lnTo>
                  <a:pt x="635325" y="441380"/>
                </a:lnTo>
                <a:lnTo>
                  <a:pt x="635325" y="437509"/>
                </a:lnTo>
                <a:close/>
              </a:path>
              <a:path w="659129" h="712470">
                <a:moveTo>
                  <a:pt x="631729" y="437509"/>
                </a:moveTo>
                <a:lnTo>
                  <a:pt x="631393" y="437509"/>
                </a:lnTo>
                <a:lnTo>
                  <a:pt x="632290" y="438392"/>
                </a:lnTo>
                <a:lnTo>
                  <a:pt x="631729" y="437509"/>
                </a:lnTo>
                <a:close/>
              </a:path>
              <a:path w="659129" h="712470">
                <a:moveTo>
                  <a:pt x="329244" y="0"/>
                </a:moveTo>
                <a:lnTo>
                  <a:pt x="309859" y="0"/>
                </a:lnTo>
                <a:lnTo>
                  <a:pt x="305927" y="3931"/>
                </a:lnTo>
                <a:lnTo>
                  <a:pt x="333146" y="3931"/>
                </a:lnTo>
                <a:lnTo>
                  <a:pt x="329244" y="0"/>
                </a:lnTo>
                <a:close/>
              </a:path>
            </a:pathLst>
          </a:custGeom>
          <a:solidFill>
            <a:srgbClr val="1E2758"/>
          </a:solidFill>
        </p:spPr>
        <p:txBody>
          <a:bodyPr wrap="square" lIns="0" tIns="0" rIns="0" bIns="0" rtlCol="0"/>
          <a:lstStyle/>
          <a:p>
            <a:endParaRPr sz="1539">
              <a:solidFill>
                <a:prstClr val="black"/>
              </a:solidFill>
            </a:endParaRPr>
          </a:p>
        </p:txBody>
      </p:sp>
      <p:sp>
        <p:nvSpPr>
          <p:cNvPr id="8" name="object 8"/>
          <p:cNvSpPr/>
          <p:nvPr/>
        </p:nvSpPr>
        <p:spPr>
          <a:xfrm>
            <a:off x="4321693" y="2728339"/>
            <a:ext cx="46697" cy="29865"/>
          </a:xfrm>
          <a:custGeom>
            <a:avLst/>
            <a:gdLst/>
            <a:ahLst/>
            <a:cxnLst/>
            <a:rect l="l" t="t" r="r" b="b"/>
            <a:pathLst>
              <a:path w="54610" h="34925">
                <a:moveTo>
                  <a:pt x="50322" y="0"/>
                </a:moveTo>
                <a:lnTo>
                  <a:pt x="42607" y="1"/>
                </a:lnTo>
                <a:lnTo>
                  <a:pt x="7711" y="19324"/>
                </a:lnTo>
                <a:lnTo>
                  <a:pt x="3931" y="19324"/>
                </a:lnTo>
                <a:lnTo>
                  <a:pt x="0" y="27035"/>
                </a:lnTo>
                <a:lnTo>
                  <a:pt x="3931" y="30937"/>
                </a:lnTo>
                <a:lnTo>
                  <a:pt x="7711" y="30937"/>
                </a:lnTo>
                <a:lnTo>
                  <a:pt x="11643" y="34899"/>
                </a:lnTo>
                <a:lnTo>
                  <a:pt x="15453" y="30937"/>
                </a:lnTo>
                <a:lnTo>
                  <a:pt x="50322" y="15422"/>
                </a:lnTo>
                <a:lnTo>
                  <a:pt x="54254" y="11612"/>
                </a:lnTo>
                <a:lnTo>
                  <a:pt x="54254" y="7711"/>
                </a:lnTo>
                <a:lnTo>
                  <a:pt x="50322" y="3901"/>
                </a:lnTo>
                <a:lnTo>
                  <a:pt x="50322" y="0"/>
                </a:lnTo>
                <a:close/>
              </a:path>
            </a:pathLst>
          </a:custGeom>
          <a:solidFill>
            <a:srgbClr val="FFFFFF"/>
          </a:solidFill>
        </p:spPr>
        <p:txBody>
          <a:bodyPr wrap="square" lIns="0" tIns="0" rIns="0" bIns="0" rtlCol="0"/>
          <a:lstStyle/>
          <a:p>
            <a:endParaRPr sz="1539">
              <a:solidFill>
                <a:prstClr val="black"/>
              </a:solidFill>
            </a:endParaRPr>
          </a:p>
        </p:txBody>
      </p:sp>
      <p:sp>
        <p:nvSpPr>
          <p:cNvPr id="9" name="object 9"/>
          <p:cNvSpPr/>
          <p:nvPr/>
        </p:nvSpPr>
        <p:spPr>
          <a:xfrm>
            <a:off x="4482841" y="3097467"/>
            <a:ext cx="95567" cy="74933"/>
          </a:xfrm>
          <a:custGeom>
            <a:avLst/>
            <a:gdLst/>
            <a:ahLst/>
            <a:cxnLst/>
            <a:rect l="l" t="t" r="r" b="b"/>
            <a:pathLst>
              <a:path w="111760" h="87629">
                <a:moveTo>
                  <a:pt x="94527" y="0"/>
                </a:moveTo>
                <a:lnTo>
                  <a:pt x="82640" y="5803"/>
                </a:lnTo>
                <a:lnTo>
                  <a:pt x="1160" y="61820"/>
                </a:lnTo>
                <a:lnTo>
                  <a:pt x="0" y="73142"/>
                </a:lnTo>
                <a:lnTo>
                  <a:pt x="6509" y="84260"/>
                </a:lnTo>
                <a:lnTo>
                  <a:pt x="16681" y="87621"/>
                </a:lnTo>
                <a:lnTo>
                  <a:pt x="28535" y="83120"/>
                </a:lnTo>
                <a:lnTo>
                  <a:pt x="109505" y="28186"/>
                </a:lnTo>
                <a:lnTo>
                  <a:pt x="111597" y="16608"/>
                </a:lnTo>
                <a:lnTo>
                  <a:pt x="106012" y="5744"/>
                </a:lnTo>
                <a:lnTo>
                  <a:pt x="104692" y="3745"/>
                </a:lnTo>
                <a:lnTo>
                  <a:pt x="94527" y="0"/>
                </a:lnTo>
                <a:close/>
              </a:path>
            </a:pathLst>
          </a:custGeom>
          <a:solidFill>
            <a:srgbClr val="FFFFFF"/>
          </a:solidFill>
        </p:spPr>
        <p:txBody>
          <a:bodyPr wrap="square" lIns="0" tIns="0" rIns="0" bIns="0" rtlCol="0"/>
          <a:lstStyle/>
          <a:p>
            <a:endParaRPr sz="1539">
              <a:solidFill>
                <a:prstClr val="black"/>
              </a:solidFill>
            </a:endParaRPr>
          </a:p>
        </p:txBody>
      </p:sp>
      <p:sp>
        <p:nvSpPr>
          <p:cNvPr id="10" name="object 10"/>
          <p:cNvSpPr/>
          <p:nvPr/>
        </p:nvSpPr>
        <p:spPr>
          <a:xfrm>
            <a:off x="4586320" y="3031408"/>
            <a:ext cx="89050" cy="70046"/>
          </a:xfrm>
          <a:custGeom>
            <a:avLst/>
            <a:gdLst/>
            <a:ahLst/>
            <a:cxnLst/>
            <a:rect l="l" t="t" r="r" b="b"/>
            <a:pathLst>
              <a:path w="104139" h="81914">
                <a:moveTo>
                  <a:pt x="84826" y="0"/>
                </a:moveTo>
                <a:lnTo>
                  <a:pt x="73931" y="5646"/>
                </a:lnTo>
                <a:lnTo>
                  <a:pt x="2952" y="53760"/>
                </a:lnTo>
                <a:lnTo>
                  <a:pt x="0" y="63919"/>
                </a:lnTo>
                <a:lnTo>
                  <a:pt x="5082" y="75963"/>
                </a:lnTo>
                <a:lnTo>
                  <a:pt x="16309" y="81570"/>
                </a:lnTo>
                <a:lnTo>
                  <a:pt x="27812" y="79008"/>
                </a:lnTo>
                <a:lnTo>
                  <a:pt x="100042" y="29312"/>
                </a:lnTo>
                <a:lnTo>
                  <a:pt x="103694" y="17149"/>
                </a:lnTo>
                <a:lnTo>
                  <a:pt x="101252" y="5577"/>
                </a:lnTo>
                <a:lnTo>
                  <a:pt x="96368" y="1974"/>
                </a:lnTo>
                <a:lnTo>
                  <a:pt x="84826" y="0"/>
                </a:lnTo>
                <a:close/>
              </a:path>
            </a:pathLst>
          </a:custGeom>
          <a:solidFill>
            <a:srgbClr val="FFFFFF"/>
          </a:solidFill>
        </p:spPr>
        <p:txBody>
          <a:bodyPr wrap="square" lIns="0" tIns="0" rIns="0" bIns="0" rtlCol="0"/>
          <a:lstStyle/>
          <a:p>
            <a:endParaRPr sz="1539">
              <a:solidFill>
                <a:prstClr val="black"/>
              </a:solidFill>
            </a:endParaRPr>
          </a:p>
        </p:txBody>
      </p:sp>
      <p:sp>
        <p:nvSpPr>
          <p:cNvPr id="11" name="object 11"/>
          <p:cNvSpPr/>
          <p:nvPr/>
        </p:nvSpPr>
        <p:spPr>
          <a:xfrm>
            <a:off x="4075177" y="2633455"/>
            <a:ext cx="190590" cy="204165"/>
          </a:xfrm>
          <a:custGeom>
            <a:avLst/>
            <a:gdLst/>
            <a:ahLst/>
            <a:cxnLst/>
            <a:rect l="l" t="t" r="r" b="b"/>
            <a:pathLst>
              <a:path w="222885" h="238760">
                <a:moveTo>
                  <a:pt x="126200" y="0"/>
                </a:moveTo>
                <a:lnTo>
                  <a:pt x="140902" y="33522"/>
                </a:lnTo>
                <a:lnTo>
                  <a:pt x="52290" y="80529"/>
                </a:lnTo>
                <a:lnTo>
                  <a:pt x="41174" y="88201"/>
                </a:lnTo>
                <a:lnTo>
                  <a:pt x="7655" y="125790"/>
                </a:lnTo>
                <a:lnTo>
                  <a:pt x="0" y="149278"/>
                </a:lnTo>
                <a:lnTo>
                  <a:pt x="1531" y="161409"/>
                </a:lnTo>
                <a:lnTo>
                  <a:pt x="2983" y="170838"/>
                </a:lnTo>
                <a:lnTo>
                  <a:pt x="7000" y="181764"/>
                </a:lnTo>
                <a:lnTo>
                  <a:pt x="13232" y="194231"/>
                </a:lnTo>
                <a:lnTo>
                  <a:pt x="21326" y="208284"/>
                </a:lnTo>
                <a:lnTo>
                  <a:pt x="36430" y="238672"/>
                </a:lnTo>
                <a:lnTo>
                  <a:pt x="44172" y="234801"/>
                </a:lnTo>
                <a:lnTo>
                  <a:pt x="42886" y="228755"/>
                </a:lnTo>
                <a:lnTo>
                  <a:pt x="36361" y="215662"/>
                </a:lnTo>
                <a:lnTo>
                  <a:pt x="32945" y="203817"/>
                </a:lnTo>
                <a:lnTo>
                  <a:pt x="49071" y="166621"/>
                </a:lnTo>
                <a:lnTo>
                  <a:pt x="176505" y="96270"/>
                </a:lnTo>
                <a:lnTo>
                  <a:pt x="203750" y="96270"/>
                </a:lnTo>
                <a:lnTo>
                  <a:pt x="222389" y="29671"/>
                </a:lnTo>
                <a:lnTo>
                  <a:pt x="126200" y="0"/>
                </a:lnTo>
                <a:close/>
              </a:path>
              <a:path w="222885" h="238760">
                <a:moveTo>
                  <a:pt x="203750" y="96270"/>
                </a:moveTo>
                <a:lnTo>
                  <a:pt x="176505" y="96270"/>
                </a:lnTo>
                <a:lnTo>
                  <a:pt x="195364" y="126238"/>
                </a:lnTo>
                <a:lnTo>
                  <a:pt x="203750" y="96270"/>
                </a:lnTo>
                <a:close/>
              </a:path>
            </a:pathLst>
          </a:custGeom>
          <a:solidFill>
            <a:srgbClr val="1E2758"/>
          </a:solidFill>
        </p:spPr>
        <p:txBody>
          <a:bodyPr wrap="square" lIns="0" tIns="0" rIns="0" bIns="0" rtlCol="0"/>
          <a:lstStyle/>
          <a:p>
            <a:endParaRPr sz="1539">
              <a:solidFill>
                <a:prstClr val="black"/>
              </a:solidFill>
            </a:endParaRPr>
          </a:p>
        </p:txBody>
      </p:sp>
      <p:sp>
        <p:nvSpPr>
          <p:cNvPr id="12" name="object 12"/>
          <p:cNvSpPr/>
          <p:nvPr/>
        </p:nvSpPr>
        <p:spPr>
          <a:xfrm>
            <a:off x="4676107" y="3079208"/>
            <a:ext cx="174844" cy="218825"/>
          </a:xfrm>
          <a:custGeom>
            <a:avLst/>
            <a:gdLst/>
            <a:ahLst/>
            <a:cxnLst/>
            <a:rect l="l" t="t" r="r" b="b"/>
            <a:pathLst>
              <a:path w="204470" h="255904">
                <a:moveTo>
                  <a:pt x="11652" y="139570"/>
                </a:moveTo>
                <a:lnTo>
                  <a:pt x="0" y="240029"/>
                </a:lnTo>
                <a:lnTo>
                  <a:pt x="100858" y="255513"/>
                </a:lnTo>
                <a:lnTo>
                  <a:pt x="77626" y="224474"/>
                </a:lnTo>
                <a:lnTo>
                  <a:pt x="155751" y="165824"/>
                </a:lnTo>
                <a:lnTo>
                  <a:pt x="34387" y="165824"/>
                </a:lnTo>
                <a:lnTo>
                  <a:pt x="11652" y="139570"/>
                </a:lnTo>
                <a:close/>
              </a:path>
              <a:path w="204470" h="255904">
                <a:moveTo>
                  <a:pt x="151180" y="0"/>
                </a:moveTo>
                <a:lnTo>
                  <a:pt x="147248" y="3870"/>
                </a:lnTo>
                <a:lnTo>
                  <a:pt x="150254" y="11624"/>
                </a:lnTo>
                <a:lnTo>
                  <a:pt x="158212" y="24234"/>
                </a:lnTo>
                <a:lnTo>
                  <a:pt x="162720" y="35855"/>
                </a:lnTo>
                <a:lnTo>
                  <a:pt x="152675" y="75744"/>
                </a:lnTo>
                <a:lnTo>
                  <a:pt x="34387" y="165824"/>
                </a:lnTo>
                <a:lnTo>
                  <a:pt x="155751" y="165824"/>
                </a:lnTo>
                <a:lnTo>
                  <a:pt x="186488" y="138037"/>
                </a:lnTo>
                <a:lnTo>
                  <a:pt x="204136" y="96551"/>
                </a:lnTo>
                <a:lnTo>
                  <a:pt x="203884" y="84355"/>
                </a:lnTo>
                <a:lnTo>
                  <a:pt x="183771" y="39679"/>
                </a:lnTo>
                <a:lnTo>
                  <a:pt x="173904" y="26442"/>
                </a:lnTo>
                <a:lnTo>
                  <a:pt x="151180" y="0"/>
                </a:lnTo>
                <a:close/>
              </a:path>
            </a:pathLst>
          </a:custGeom>
          <a:solidFill>
            <a:srgbClr val="1E2758"/>
          </a:solidFill>
        </p:spPr>
        <p:txBody>
          <a:bodyPr wrap="square" lIns="0" tIns="0" rIns="0" bIns="0" rtlCol="0"/>
          <a:lstStyle/>
          <a:p>
            <a:endParaRPr sz="1539">
              <a:solidFill>
                <a:prstClr val="black"/>
              </a:solidFill>
            </a:endParaRPr>
          </a:p>
        </p:txBody>
      </p:sp>
      <p:sp>
        <p:nvSpPr>
          <p:cNvPr id="13" name="object 13"/>
          <p:cNvSpPr/>
          <p:nvPr/>
        </p:nvSpPr>
        <p:spPr>
          <a:xfrm>
            <a:off x="5042197" y="924890"/>
            <a:ext cx="611375" cy="621410"/>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4" name="object 14"/>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solidFill>
                <a:prstClr val="black"/>
              </a:solidFill>
              <a:latin typeface="Arial"/>
              <a:cs typeface="Arial"/>
            </a:endParaRPr>
          </a:p>
        </p:txBody>
      </p:sp>
    </p:spTree>
    <p:extLst>
      <p:ext uri="{BB962C8B-B14F-4D97-AF65-F5344CB8AC3E}">
        <p14:creationId xmlns:p14="http://schemas.microsoft.com/office/powerpoint/2010/main" val="2695024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417" y="623870"/>
            <a:ext cx="7433603" cy="519822"/>
          </a:xfrm>
          <a:prstGeom prst="rect">
            <a:avLst/>
          </a:prstGeom>
        </p:spPr>
        <p:txBody>
          <a:bodyPr vert="horz" wrap="square" lIns="0" tIns="0" rIns="0" bIns="0" rtlCol="0">
            <a:spAutoFit/>
          </a:bodyPr>
          <a:lstStyle/>
          <a:p>
            <a:pPr marL="1548060"/>
            <a:r>
              <a:rPr sz="3378" spc="-4" dirty="0"/>
              <a:t>La</a:t>
            </a:r>
            <a:r>
              <a:rPr sz="3378" dirty="0"/>
              <a:t>b</a:t>
            </a:r>
            <a:r>
              <a:rPr sz="3378" spc="86" dirty="0">
                <a:latin typeface="Times New Roman"/>
                <a:cs typeface="Times New Roman"/>
              </a:rPr>
              <a:t> </a:t>
            </a:r>
            <a:r>
              <a:rPr sz="3378" spc="-4" dirty="0"/>
              <a:t>15</a:t>
            </a:r>
            <a:r>
              <a:rPr sz="3378" dirty="0"/>
              <a:t>:</a:t>
            </a:r>
            <a:r>
              <a:rPr sz="3378" spc="97" dirty="0">
                <a:latin typeface="Times New Roman"/>
                <a:cs typeface="Times New Roman"/>
              </a:rPr>
              <a:t> </a:t>
            </a:r>
            <a:r>
              <a:rPr sz="3378" spc="-13" dirty="0"/>
              <a:t>S</a:t>
            </a:r>
            <a:r>
              <a:rPr sz="3378" spc="-257" dirty="0"/>
              <a:t>T</a:t>
            </a:r>
            <a:r>
              <a:rPr sz="3378" dirty="0"/>
              <a:t>A/M</a:t>
            </a:r>
            <a:r>
              <a:rPr sz="3378" spc="-17" dirty="0"/>
              <a:t>I</a:t>
            </a:r>
            <a:r>
              <a:rPr sz="3378" spc="-4" dirty="0"/>
              <a:t>N</a:t>
            </a:r>
            <a:r>
              <a:rPr sz="3378" dirty="0"/>
              <a:t>I</a:t>
            </a:r>
            <a:r>
              <a:rPr sz="3378" spc="-81" dirty="0">
                <a:latin typeface="Times New Roman"/>
                <a:cs typeface="Times New Roman"/>
              </a:rPr>
              <a:t> </a:t>
            </a:r>
            <a:r>
              <a:rPr sz="3378" dirty="0"/>
              <a:t>AP</a:t>
            </a:r>
            <a:r>
              <a:rPr sz="3378" spc="34" dirty="0">
                <a:latin typeface="Times New Roman"/>
                <a:cs typeface="Times New Roman"/>
              </a:rPr>
              <a:t> </a:t>
            </a:r>
            <a:r>
              <a:rPr sz="3378" dirty="0"/>
              <a:t>switcher</a:t>
            </a:r>
            <a:endParaRPr sz="3378" dirty="0">
              <a:latin typeface="Times New Roman"/>
              <a:cs typeface="Times New Roman"/>
            </a:endParaRPr>
          </a:p>
        </p:txBody>
      </p:sp>
      <p:sp>
        <p:nvSpPr>
          <p:cNvPr id="3" name="object 3"/>
          <p:cNvSpPr txBox="1"/>
          <p:nvPr/>
        </p:nvSpPr>
        <p:spPr>
          <a:xfrm>
            <a:off x="771346" y="1482569"/>
            <a:ext cx="3620676" cy="1614353"/>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solidFill>
                <a:prstClr val="black"/>
              </a:solidFill>
              <a:latin typeface="Arial"/>
              <a:cs typeface="Arial"/>
            </a:endParaRPr>
          </a:p>
          <a:p>
            <a:pPr marL="513667" lvl="1" indent="-168326">
              <a:spcBef>
                <a:spcPts val="569"/>
              </a:spcBef>
              <a:buClr>
                <a:srgbClr val="192450"/>
              </a:buClr>
              <a:buFont typeface="Arial"/>
              <a:buChar char="•"/>
              <a:tabLst>
                <a:tab pos="513667" algn="l"/>
              </a:tabLst>
            </a:pPr>
            <a:r>
              <a:rPr sz="1881" spc="-4" dirty="0">
                <a:solidFill>
                  <a:srgbClr val="37A9DB"/>
                </a:solidFill>
                <a:latin typeface="Arial"/>
                <a:cs typeface="Arial"/>
              </a:rPr>
              <a:t>H</a:t>
            </a:r>
            <a:r>
              <a:rPr sz="1881" dirty="0">
                <a:solidFill>
                  <a:srgbClr val="37A9DB"/>
                </a:solidFill>
                <a:latin typeface="Arial"/>
                <a:cs typeface="Arial"/>
              </a:rPr>
              <a:t>W</a:t>
            </a:r>
            <a:r>
              <a:rPr sz="1881" spc="43" dirty="0">
                <a:solidFill>
                  <a:srgbClr val="37A9DB"/>
                </a:solidFill>
                <a:latin typeface="Times New Roman"/>
                <a:cs typeface="Times New Roman"/>
              </a:rPr>
              <a:t> </a:t>
            </a:r>
            <a:r>
              <a:rPr sz="1881" dirty="0">
                <a:solidFill>
                  <a:srgbClr val="37A9DB"/>
                </a:solidFill>
                <a:latin typeface="Arial"/>
                <a:cs typeface="Arial"/>
              </a:rPr>
              <a:t>“S</a:t>
            </a:r>
            <a:r>
              <a:rPr sz="1881" spc="-137" dirty="0">
                <a:solidFill>
                  <a:srgbClr val="37A9DB"/>
                </a:solidFill>
                <a:latin typeface="Arial"/>
                <a:cs typeface="Arial"/>
              </a:rPr>
              <a:t>T</a:t>
            </a:r>
            <a:r>
              <a:rPr sz="1881" dirty="0">
                <a:solidFill>
                  <a:srgbClr val="37A9DB"/>
                </a:solidFill>
                <a:latin typeface="Arial"/>
                <a:cs typeface="Arial"/>
              </a:rPr>
              <a:t>A</a:t>
            </a:r>
            <a:r>
              <a:rPr sz="1881" spc="-68" dirty="0">
                <a:solidFill>
                  <a:srgbClr val="37A9DB"/>
                </a:solidFill>
                <a:latin typeface="Times New Roman"/>
                <a:cs typeface="Times New Roman"/>
              </a:rPr>
              <a:t> </a:t>
            </a:r>
            <a:r>
              <a:rPr sz="1881" dirty="0">
                <a:solidFill>
                  <a:srgbClr val="37A9DB"/>
                </a:solidFill>
                <a:latin typeface="Arial"/>
                <a:cs typeface="Arial"/>
              </a:rPr>
              <a:t>to</a:t>
            </a:r>
            <a:r>
              <a:rPr sz="1881" spc="47" dirty="0">
                <a:solidFill>
                  <a:srgbClr val="37A9DB"/>
                </a:solidFill>
                <a:latin typeface="Times New Roman"/>
                <a:cs typeface="Times New Roman"/>
              </a:rPr>
              <a:t> </a:t>
            </a:r>
            <a:r>
              <a:rPr sz="1881" dirty="0">
                <a:solidFill>
                  <a:srgbClr val="37A9DB"/>
                </a:solidFill>
                <a:latin typeface="Arial"/>
                <a:cs typeface="Arial"/>
              </a:rPr>
              <a:t>Min</a:t>
            </a:r>
            <a:r>
              <a:rPr sz="1881" spc="-4" dirty="0">
                <a:solidFill>
                  <a:srgbClr val="37A9DB"/>
                </a:solidFill>
                <a:latin typeface="Arial"/>
                <a:cs typeface="Arial"/>
              </a:rPr>
              <a:t>i</a:t>
            </a:r>
            <a:r>
              <a:rPr sz="1881" dirty="0">
                <a:solidFill>
                  <a:srgbClr val="37A9DB"/>
                </a:solidFill>
                <a:latin typeface="Arial"/>
                <a:cs typeface="Arial"/>
              </a:rPr>
              <a:t>A</a:t>
            </a:r>
            <a:r>
              <a:rPr sz="1881" spc="-9" dirty="0">
                <a:solidFill>
                  <a:srgbClr val="37A9DB"/>
                </a:solidFill>
                <a:latin typeface="Arial"/>
                <a:cs typeface="Arial"/>
              </a:rPr>
              <a:t>P</a:t>
            </a:r>
            <a:r>
              <a:rPr sz="1881" dirty="0">
                <a:solidFill>
                  <a:srgbClr val="37A9DB"/>
                </a:solidFill>
                <a:latin typeface="Arial"/>
                <a:cs typeface="Arial"/>
              </a:rPr>
              <a:t>”</a:t>
            </a:r>
            <a:r>
              <a:rPr sz="1881" spc="51" dirty="0">
                <a:solidFill>
                  <a:srgbClr val="37A9DB"/>
                </a:solidFill>
                <a:latin typeface="Times New Roman"/>
                <a:cs typeface="Times New Roman"/>
              </a:rPr>
              <a:t> </a:t>
            </a:r>
            <a:r>
              <a:rPr sz="1881" dirty="0">
                <a:solidFill>
                  <a:srgbClr val="37A9DB"/>
                </a:solidFill>
                <a:latin typeface="Arial"/>
                <a:cs typeface="Arial"/>
              </a:rPr>
              <a:t>s</a:t>
            </a:r>
            <a:r>
              <a:rPr sz="1881" spc="4" dirty="0">
                <a:solidFill>
                  <a:srgbClr val="37A9DB"/>
                </a:solidFill>
                <a:latin typeface="Arial"/>
                <a:cs typeface="Arial"/>
              </a:rPr>
              <a:t>w</a:t>
            </a:r>
            <a:r>
              <a:rPr sz="1881" spc="-4" dirty="0">
                <a:solidFill>
                  <a:srgbClr val="37A9DB"/>
                </a:solidFill>
                <a:latin typeface="Arial"/>
                <a:cs typeface="Arial"/>
              </a:rPr>
              <a:t>itcher</a:t>
            </a:r>
            <a:endParaRPr sz="1881">
              <a:solidFill>
                <a:prstClr val="black"/>
              </a:solidFill>
              <a:latin typeface="Arial"/>
              <a:cs typeface="Arial"/>
            </a:endParaRPr>
          </a:p>
          <a:p>
            <a:pPr lvl="1">
              <a:spcBef>
                <a:spcPts val="3"/>
              </a:spcBef>
              <a:buClr>
                <a:srgbClr val="192450"/>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Prer</a:t>
            </a:r>
            <a:r>
              <a:rPr sz="1881" spc="-4" dirty="0">
                <a:solidFill>
                  <a:srgbClr val="192450"/>
                </a:solidFill>
                <a:latin typeface="Arial"/>
                <a:cs typeface="Arial"/>
              </a:rPr>
              <a:t>equi</a:t>
            </a:r>
            <a:r>
              <a:rPr sz="1881" spc="4" dirty="0">
                <a:solidFill>
                  <a:srgbClr val="192450"/>
                </a:solidFill>
                <a:latin typeface="Arial"/>
                <a:cs typeface="Arial"/>
              </a:rPr>
              <a:t>s</a:t>
            </a:r>
            <a:r>
              <a:rPr sz="1881" spc="-4" dirty="0">
                <a:solidFill>
                  <a:srgbClr val="192450"/>
                </a:solidFill>
                <a:latin typeface="Arial"/>
                <a:cs typeface="Arial"/>
              </a:rPr>
              <a:t>ites</a:t>
            </a:r>
            <a:endParaRPr sz="1881">
              <a:solidFill>
                <a:prstClr val="black"/>
              </a:solidFill>
              <a:latin typeface="Arial"/>
              <a:cs typeface="Arial"/>
            </a:endParaRPr>
          </a:p>
          <a:p>
            <a:pPr marL="513667" lvl="1" indent="-168326">
              <a:spcBef>
                <a:spcPts val="569"/>
              </a:spcBef>
              <a:buClr>
                <a:srgbClr val="192450"/>
              </a:buClr>
              <a:buFont typeface="Arial"/>
              <a:buChar char="•"/>
              <a:tabLst>
                <a:tab pos="513667" algn="l"/>
              </a:tabLst>
            </a:pPr>
            <a:r>
              <a:rPr sz="1881" spc="-30" dirty="0">
                <a:solidFill>
                  <a:srgbClr val="37A9DB"/>
                </a:solidFill>
                <a:latin typeface="Arial"/>
                <a:cs typeface="Arial"/>
              </a:rPr>
              <a:t>W</a:t>
            </a:r>
            <a:r>
              <a:rPr sz="1881" spc="-4" dirty="0">
                <a:solidFill>
                  <a:srgbClr val="37A9DB"/>
                </a:solidFill>
                <a:latin typeface="Arial"/>
                <a:cs typeface="Arial"/>
              </a:rPr>
              <a:t>o</a:t>
            </a:r>
            <a:r>
              <a:rPr sz="1881" dirty="0">
                <a:solidFill>
                  <a:srgbClr val="37A9DB"/>
                </a:solidFill>
                <a:latin typeface="Arial"/>
                <a:cs typeface="Arial"/>
              </a:rPr>
              <a:t>rk</a:t>
            </a:r>
            <a:r>
              <a:rPr sz="1881" spc="17" dirty="0">
                <a:solidFill>
                  <a:srgbClr val="37A9DB"/>
                </a:solidFill>
                <a:latin typeface="Times New Roman"/>
                <a:cs typeface="Times New Roman"/>
              </a:rPr>
              <a:t> </a:t>
            </a:r>
            <a:r>
              <a:rPr sz="1881" spc="-4" dirty="0">
                <a:solidFill>
                  <a:srgbClr val="37A9DB"/>
                </a:solidFill>
                <a:latin typeface="Arial"/>
                <a:cs typeface="Arial"/>
              </a:rPr>
              <a:t>alone</a:t>
            </a:r>
            <a:endParaRPr sz="1881">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15</a:t>
            </a:r>
            <a:r>
              <a:rPr sz="1112" spc="4" dirty="0">
                <a:solidFill>
                  <a:srgbClr val="FFFFFF"/>
                </a:solidFill>
                <a:latin typeface="Arial"/>
                <a:cs typeface="Arial"/>
              </a:rPr>
              <a:t>8</a:t>
            </a:r>
            <a:endParaRPr sz="1112">
              <a:solidFill>
                <a:prstClr val="black"/>
              </a:solidFill>
              <a:latin typeface="Arial"/>
              <a:cs typeface="Arial"/>
            </a:endParaRPr>
          </a:p>
        </p:txBody>
      </p:sp>
      <p:sp>
        <p:nvSpPr>
          <p:cNvPr id="5" name="object 5"/>
          <p:cNvSpPr/>
          <p:nvPr/>
        </p:nvSpPr>
        <p:spPr>
          <a:xfrm>
            <a:off x="6994729" y="4990227"/>
            <a:ext cx="816661" cy="656478"/>
          </a:xfrm>
          <a:custGeom>
            <a:avLst/>
            <a:gdLst/>
            <a:ahLst/>
            <a:cxnLst/>
            <a:rect l="l" t="t" r="r" b="b"/>
            <a:pathLst>
              <a:path w="955040" h="767714">
                <a:moveTo>
                  <a:pt x="954877" y="575523"/>
                </a:moveTo>
                <a:lnTo>
                  <a:pt x="571195" y="575523"/>
                </a:lnTo>
                <a:lnTo>
                  <a:pt x="784859" y="767358"/>
                </a:lnTo>
                <a:lnTo>
                  <a:pt x="954877" y="575523"/>
                </a:lnTo>
                <a:close/>
              </a:path>
              <a:path w="955040" h="767714">
                <a:moveTo>
                  <a:pt x="191871" y="0"/>
                </a:moveTo>
                <a:lnTo>
                  <a:pt x="0" y="0"/>
                </a:lnTo>
                <a:lnTo>
                  <a:pt x="46805" y="1758"/>
                </a:lnTo>
                <a:lnTo>
                  <a:pt x="92897" y="6967"/>
                </a:lnTo>
                <a:lnTo>
                  <a:pt x="138159" y="15526"/>
                </a:lnTo>
                <a:lnTo>
                  <a:pt x="182472" y="27332"/>
                </a:lnTo>
                <a:lnTo>
                  <a:pt x="225721" y="42286"/>
                </a:lnTo>
                <a:lnTo>
                  <a:pt x="267787" y="60286"/>
                </a:lnTo>
                <a:lnTo>
                  <a:pt x="308555" y="81230"/>
                </a:lnTo>
                <a:lnTo>
                  <a:pt x="347906" y="105019"/>
                </a:lnTo>
                <a:lnTo>
                  <a:pt x="385724" y="131550"/>
                </a:lnTo>
                <a:lnTo>
                  <a:pt x="421892" y="160724"/>
                </a:lnTo>
                <a:lnTo>
                  <a:pt x="456293" y="192438"/>
                </a:lnTo>
                <a:lnTo>
                  <a:pt x="488809" y="226591"/>
                </a:lnTo>
                <a:lnTo>
                  <a:pt x="519324" y="263084"/>
                </a:lnTo>
                <a:lnTo>
                  <a:pt x="547720" y="301814"/>
                </a:lnTo>
                <a:lnTo>
                  <a:pt x="573881" y="342680"/>
                </a:lnTo>
                <a:lnTo>
                  <a:pt x="597689" y="385582"/>
                </a:lnTo>
                <a:lnTo>
                  <a:pt x="619028" y="430418"/>
                </a:lnTo>
                <a:lnTo>
                  <a:pt x="637779" y="477088"/>
                </a:lnTo>
                <a:lnTo>
                  <a:pt x="653827" y="525490"/>
                </a:lnTo>
                <a:lnTo>
                  <a:pt x="667054" y="575523"/>
                </a:lnTo>
                <a:lnTo>
                  <a:pt x="858895" y="575523"/>
                </a:lnTo>
                <a:lnTo>
                  <a:pt x="845668" y="525490"/>
                </a:lnTo>
                <a:lnTo>
                  <a:pt x="829620" y="477088"/>
                </a:lnTo>
                <a:lnTo>
                  <a:pt x="810867" y="430418"/>
                </a:lnTo>
                <a:lnTo>
                  <a:pt x="789528" y="385582"/>
                </a:lnTo>
                <a:lnTo>
                  <a:pt x="765719" y="342680"/>
                </a:lnTo>
                <a:lnTo>
                  <a:pt x="739557" y="301814"/>
                </a:lnTo>
                <a:lnTo>
                  <a:pt x="711159" y="263084"/>
                </a:lnTo>
                <a:lnTo>
                  <a:pt x="680643" y="226591"/>
                </a:lnTo>
                <a:lnTo>
                  <a:pt x="648127" y="192438"/>
                </a:lnTo>
                <a:lnTo>
                  <a:pt x="613726" y="160724"/>
                </a:lnTo>
                <a:lnTo>
                  <a:pt x="577558" y="131550"/>
                </a:lnTo>
                <a:lnTo>
                  <a:pt x="539741" y="105019"/>
                </a:lnTo>
                <a:lnTo>
                  <a:pt x="500391" y="81230"/>
                </a:lnTo>
                <a:lnTo>
                  <a:pt x="459625" y="60286"/>
                </a:lnTo>
                <a:lnTo>
                  <a:pt x="417562" y="42286"/>
                </a:lnTo>
                <a:lnTo>
                  <a:pt x="374317" y="27332"/>
                </a:lnTo>
                <a:lnTo>
                  <a:pt x="330009" y="15526"/>
                </a:lnTo>
                <a:lnTo>
                  <a:pt x="284753" y="6967"/>
                </a:lnTo>
                <a:lnTo>
                  <a:pt x="238668" y="1758"/>
                </a:lnTo>
                <a:lnTo>
                  <a:pt x="191871" y="0"/>
                </a:lnTo>
                <a:close/>
              </a:path>
            </a:pathLst>
          </a:custGeom>
          <a:solidFill>
            <a:srgbClr val="37A9DB"/>
          </a:solidFill>
        </p:spPr>
        <p:txBody>
          <a:bodyPr wrap="square" lIns="0" tIns="0" rIns="0" bIns="0" rtlCol="0"/>
          <a:lstStyle/>
          <a:p>
            <a:endParaRPr sz="1539">
              <a:solidFill>
                <a:prstClr val="black"/>
              </a:solidFill>
            </a:endParaRPr>
          </a:p>
        </p:txBody>
      </p:sp>
      <p:sp>
        <p:nvSpPr>
          <p:cNvPr id="6" name="object 6"/>
          <p:cNvSpPr/>
          <p:nvPr/>
        </p:nvSpPr>
        <p:spPr>
          <a:xfrm>
            <a:off x="6405586" y="4990227"/>
            <a:ext cx="671139" cy="656478"/>
          </a:xfrm>
          <a:custGeom>
            <a:avLst/>
            <a:gdLst/>
            <a:ahLst/>
            <a:cxnLst/>
            <a:rect l="l" t="t" r="r" b="b"/>
            <a:pathLst>
              <a:path w="784859" h="767714">
                <a:moveTo>
                  <a:pt x="688969" y="0"/>
                </a:moveTo>
                <a:lnTo>
                  <a:pt x="632454" y="2543"/>
                </a:lnTo>
                <a:lnTo>
                  <a:pt x="577199" y="10042"/>
                </a:lnTo>
                <a:lnTo>
                  <a:pt x="523381" y="22299"/>
                </a:lnTo>
                <a:lnTo>
                  <a:pt x="471176" y="39117"/>
                </a:lnTo>
                <a:lnTo>
                  <a:pt x="420764" y="60299"/>
                </a:lnTo>
                <a:lnTo>
                  <a:pt x="372319" y="85646"/>
                </a:lnTo>
                <a:lnTo>
                  <a:pt x="326020" y="114961"/>
                </a:lnTo>
                <a:lnTo>
                  <a:pt x="282044" y="148047"/>
                </a:lnTo>
                <a:lnTo>
                  <a:pt x="240568" y="184707"/>
                </a:lnTo>
                <a:lnTo>
                  <a:pt x="201769" y="224743"/>
                </a:lnTo>
                <a:lnTo>
                  <a:pt x="165825" y="267958"/>
                </a:lnTo>
                <a:lnTo>
                  <a:pt x="132912" y="314154"/>
                </a:lnTo>
                <a:lnTo>
                  <a:pt x="103207" y="363134"/>
                </a:lnTo>
                <a:lnTo>
                  <a:pt x="76889" y="414701"/>
                </a:lnTo>
                <a:lnTo>
                  <a:pt x="54133" y="468656"/>
                </a:lnTo>
                <a:lnTo>
                  <a:pt x="35117" y="524803"/>
                </a:lnTo>
                <a:lnTo>
                  <a:pt x="20019" y="582944"/>
                </a:lnTo>
                <a:lnTo>
                  <a:pt x="9015" y="642882"/>
                </a:lnTo>
                <a:lnTo>
                  <a:pt x="2283" y="704419"/>
                </a:lnTo>
                <a:lnTo>
                  <a:pt x="0" y="767358"/>
                </a:lnTo>
                <a:lnTo>
                  <a:pt x="191841" y="767358"/>
                </a:lnTo>
                <a:lnTo>
                  <a:pt x="193717" y="710439"/>
                </a:lnTo>
                <a:lnTo>
                  <a:pt x="199264" y="654557"/>
                </a:lnTo>
                <a:lnTo>
                  <a:pt x="208357" y="599871"/>
                </a:lnTo>
                <a:lnTo>
                  <a:pt x="220871" y="546539"/>
                </a:lnTo>
                <a:lnTo>
                  <a:pt x="236682" y="494722"/>
                </a:lnTo>
                <a:lnTo>
                  <a:pt x="255665" y="444579"/>
                </a:lnTo>
                <a:lnTo>
                  <a:pt x="277697" y="396268"/>
                </a:lnTo>
                <a:lnTo>
                  <a:pt x="302651" y="349948"/>
                </a:lnTo>
                <a:lnTo>
                  <a:pt x="330405" y="305780"/>
                </a:lnTo>
                <a:lnTo>
                  <a:pt x="360833" y="263922"/>
                </a:lnTo>
                <a:lnTo>
                  <a:pt x="393811" y="224534"/>
                </a:lnTo>
                <a:lnTo>
                  <a:pt x="429215" y="187774"/>
                </a:lnTo>
                <a:lnTo>
                  <a:pt x="466920" y="153802"/>
                </a:lnTo>
                <a:lnTo>
                  <a:pt x="506802" y="122777"/>
                </a:lnTo>
                <a:lnTo>
                  <a:pt x="548735" y="94858"/>
                </a:lnTo>
                <a:lnTo>
                  <a:pt x="592597" y="70204"/>
                </a:lnTo>
                <a:lnTo>
                  <a:pt x="638261" y="48975"/>
                </a:lnTo>
                <a:lnTo>
                  <a:pt x="685604" y="31330"/>
                </a:lnTo>
                <a:lnTo>
                  <a:pt x="734502" y="17428"/>
                </a:lnTo>
                <a:lnTo>
                  <a:pt x="784829" y="7427"/>
                </a:lnTo>
                <a:lnTo>
                  <a:pt x="777643" y="6359"/>
                </a:lnTo>
                <a:lnTo>
                  <a:pt x="739733" y="2092"/>
                </a:lnTo>
                <a:lnTo>
                  <a:pt x="701674" y="131"/>
                </a:lnTo>
                <a:lnTo>
                  <a:pt x="688969" y="0"/>
                </a:lnTo>
                <a:close/>
              </a:path>
            </a:pathLst>
          </a:custGeom>
          <a:solidFill>
            <a:srgbClr val="2C88B1"/>
          </a:solidFill>
        </p:spPr>
        <p:txBody>
          <a:bodyPr wrap="square" lIns="0" tIns="0" rIns="0" bIns="0" rtlCol="0"/>
          <a:lstStyle/>
          <a:p>
            <a:endParaRPr sz="1539">
              <a:solidFill>
                <a:prstClr val="black"/>
              </a:solidFill>
            </a:endParaRPr>
          </a:p>
        </p:txBody>
      </p:sp>
      <p:sp>
        <p:nvSpPr>
          <p:cNvPr id="7" name="object 7"/>
          <p:cNvSpPr/>
          <p:nvPr/>
        </p:nvSpPr>
        <p:spPr>
          <a:xfrm>
            <a:off x="6405586" y="4990227"/>
            <a:ext cx="1405808" cy="656478"/>
          </a:xfrm>
          <a:custGeom>
            <a:avLst/>
            <a:gdLst/>
            <a:ahLst/>
            <a:cxnLst/>
            <a:rect l="l" t="t" r="r" b="b"/>
            <a:pathLst>
              <a:path w="1644015" h="767714">
                <a:moveTo>
                  <a:pt x="784829" y="7427"/>
                </a:moveTo>
                <a:lnTo>
                  <a:pt x="734502" y="17428"/>
                </a:lnTo>
                <a:lnTo>
                  <a:pt x="685604" y="31330"/>
                </a:lnTo>
                <a:lnTo>
                  <a:pt x="638261" y="48975"/>
                </a:lnTo>
                <a:lnTo>
                  <a:pt x="592597" y="70204"/>
                </a:lnTo>
                <a:lnTo>
                  <a:pt x="548735" y="94858"/>
                </a:lnTo>
                <a:lnTo>
                  <a:pt x="506802" y="122777"/>
                </a:lnTo>
                <a:lnTo>
                  <a:pt x="466920" y="153802"/>
                </a:lnTo>
                <a:lnTo>
                  <a:pt x="429215" y="187774"/>
                </a:lnTo>
                <a:lnTo>
                  <a:pt x="393811" y="224534"/>
                </a:lnTo>
                <a:lnTo>
                  <a:pt x="360833" y="263922"/>
                </a:lnTo>
                <a:lnTo>
                  <a:pt x="330405" y="305780"/>
                </a:lnTo>
                <a:lnTo>
                  <a:pt x="302651" y="349948"/>
                </a:lnTo>
                <a:lnTo>
                  <a:pt x="277697" y="396268"/>
                </a:lnTo>
                <a:lnTo>
                  <a:pt x="255665" y="444579"/>
                </a:lnTo>
                <a:lnTo>
                  <a:pt x="236682" y="494722"/>
                </a:lnTo>
                <a:lnTo>
                  <a:pt x="220871" y="546539"/>
                </a:lnTo>
                <a:lnTo>
                  <a:pt x="208357" y="599871"/>
                </a:lnTo>
                <a:lnTo>
                  <a:pt x="199264" y="654557"/>
                </a:lnTo>
                <a:lnTo>
                  <a:pt x="193717" y="710439"/>
                </a:lnTo>
                <a:lnTo>
                  <a:pt x="191841" y="767358"/>
                </a:lnTo>
                <a:lnTo>
                  <a:pt x="0" y="767358"/>
                </a:lnTo>
                <a:lnTo>
                  <a:pt x="2283" y="704419"/>
                </a:lnTo>
                <a:lnTo>
                  <a:pt x="9015" y="642882"/>
                </a:lnTo>
                <a:lnTo>
                  <a:pt x="20019" y="582944"/>
                </a:lnTo>
                <a:lnTo>
                  <a:pt x="35117" y="524803"/>
                </a:lnTo>
                <a:lnTo>
                  <a:pt x="54133" y="468656"/>
                </a:lnTo>
                <a:lnTo>
                  <a:pt x="76889" y="414701"/>
                </a:lnTo>
                <a:lnTo>
                  <a:pt x="103207" y="363134"/>
                </a:lnTo>
                <a:lnTo>
                  <a:pt x="132912" y="314154"/>
                </a:lnTo>
                <a:lnTo>
                  <a:pt x="165825" y="267958"/>
                </a:lnTo>
                <a:lnTo>
                  <a:pt x="201769" y="224743"/>
                </a:lnTo>
                <a:lnTo>
                  <a:pt x="240568" y="184707"/>
                </a:lnTo>
                <a:lnTo>
                  <a:pt x="282044" y="148047"/>
                </a:lnTo>
                <a:lnTo>
                  <a:pt x="326020" y="114961"/>
                </a:lnTo>
                <a:lnTo>
                  <a:pt x="372319" y="85646"/>
                </a:lnTo>
                <a:lnTo>
                  <a:pt x="420764" y="60299"/>
                </a:lnTo>
                <a:lnTo>
                  <a:pt x="471176" y="39117"/>
                </a:lnTo>
                <a:lnTo>
                  <a:pt x="523381" y="22299"/>
                </a:lnTo>
                <a:lnTo>
                  <a:pt x="577199" y="10042"/>
                </a:lnTo>
                <a:lnTo>
                  <a:pt x="632454" y="2543"/>
                </a:lnTo>
                <a:lnTo>
                  <a:pt x="688969" y="0"/>
                </a:lnTo>
                <a:lnTo>
                  <a:pt x="880841" y="0"/>
                </a:lnTo>
                <a:lnTo>
                  <a:pt x="927638" y="1758"/>
                </a:lnTo>
                <a:lnTo>
                  <a:pt x="973723" y="6967"/>
                </a:lnTo>
                <a:lnTo>
                  <a:pt x="1018978" y="15526"/>
                </a:lnTo>
                <a:lnTo>
                  <a:pt x="1063287" y="27332"/>
                </a:lnTo>
                <a:lnTo>
                  <a:pt x="1106532" y="42286"/>
                </a:lnTo>
                <a:lnTo>
                  <a:pt x="1148595" y="60286"/>
                </a:lnTo>
                <a:lnTo>
                  <a:pt x="1189360" y="81230"/>
                </a:lnTo>
                <a:lnTo>
                  <a:pt x="1228710" y="105019"/>
                </a:lnTo>
                <a:lnTo>
                  <a:pt x="1266528" y="131550"/>
                </a:lnTo>
                <a:lnTo>
                  <a:pt x="1302696" y="160724"/>
                </a:lnTo>
                <a:lnTo>
                  <a:pt x="1337097" y="192438"/>
                </a:lnTo>
                <a:lnTo>
                  <a:pt x="1369613" y="226591"/>
                </a:lnTo>
                <a:lnTo>
                  <a:pt x="1400129" y="263084"/>
                </a:lnTo>
                <a:lnTo>
                  <a:pt x="1428527" y="301814"/>
                </a:lnTo>
                <a:lnTo>
                  <a:pt x="1454688" y="342680"/>
                </a:lnTo>
                <a:lnTo>
                  <a:pt x="1478498" y="385582"/>
                </a:lnTo>
                <a:lnTo>
                  <a:pt x="1499837" y="430418"/>
                </a:lnTo>
                <a:lnTo>
                  <a:pt x="1518590" y="477088"/>
                </a:lnTo>
                <a:lnTo>
                  <a:pt x="1534638" y="525490"/>
                </a:lnTo>
                <a:lnTo>
                  <a:pt x="1547865" y="575523"/>
                </a:lnTo>
                <a:lnTo>
                  <a:pt x="1643847" y="575523"/>
                </a:lnTo>
                <a:lnTo>
                  <a:pt x="1473829" y="767358"/>
                </a:lnTo>
                <a:lnTo>
                  <a:pt x="1260165" y="575523"/>
                </a:lnTo>
                <a:lnTo>
                  <a:pt x="1356024" y="575523"/>
                </a:lnTo>
                <a:lnTo>
                  <a:pt x="1342797" y="525490"/>
                </a:lnTo>
                <a:lnTo>
                  <a:pt x="1326749" y="477088"/>
                </a:lnTo>
                <a:lnTo>
                  <a:pt x="1307998" y="430418"/>
                </a:lnTo>
                <a:lnTo>
                  <a:pt x="1286659" y="385582"/>
                </a:lnTo>
                <a:lnTo>
                  <a:pt x="1262851" y="342680"/>
                </a:lnTo>
                <a:lnTo>
                  <a:pt x="1236690" y="301814"/>
                </a:lnTo>
                <a:lnTo>
                  <a:pt x="1208294" y="263084"/>
                </a:lnTo>
                <a:lnTo>
                  <a:pt x="1177779" y="226591"/>
                </a:lnTo>
                <a:lnTo>
                  <a:pt x="1145263" y="192438"/>
                </a:lnTo>
                <a:lnTo>
                  <a:pt x="1110862" y="160724"/>
                </a:lnTo>
                <a:lnTo>
                  <a:pt x="1074694" y="131550"/>
                </a:lnTo>
                <a:lnTo>
                  <a:pt x="1036876" y="105019"/>
                </a:lnTo>
                <a:lnTo>
                  <a:pt x="997525" y="81230"/>
                </a:lnTo>
                <a:lnTo>
                  <a:pt x="956757" y="60286"/>
                </a:lnTo>
                <a:lnTo>
                  <a:pt x="914690" y="42286"/>
                </a:lnTo>
                <a:lnTo>
                  <a:pt x="871442" y="27332"/>
                </a:lnTo>
                <a:lnTo>
                  <a:pt x="827129" y="15526"/>
                </a:lnTo>
                <a:lnTo>
                  <a:pt x="781867" y="6967"/>
                </a:lnTo>
                <a:lnTo>
                  <a:pt x="735775" y="1758"/>
                </a:lnTo>
                <a:lnTo>
                  <a:pt x="688969" y="0"/>
                </a:lnTo>
              </a:path>
            </a:pathLst>
          </a:custGeom>
          <a:ln w="28544">
            <a:solidFill>
              <a:srgbClr val="267AA1"/>
            </a:solidFill>
          </a:ln>
        </p:spPr>
        <p:txBody>
          <a:bodyPr wrap="square" lIns="0" tIns="0" rIns="0" bIns="0" rtlCol="0"/>
          <a:lstStyle/>
          <a:p>
            <a:endParaRPr sz="1539">
              <a:solidFill>
                <a:prstClr val="black"/>
              </a:solidFill>
            </a:endParaRPr>
          </a:p>
        </p:txBody>
      </p:sp>
      <p:sp>
        <p:nvSpPr>
          <p:cNvPr id="8" name="object 8"/>
          <p:cNvSpPr/>
          <p:nvPr/>
        </p:nvSpPr>
        <p:spPr>
          <a:xfrm>
            <a:off x="6054424" y="5780972"/>
            <a:ext cx="721006" cy="283959"/>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9" name="object 9"/>
          <p:cNvSpPr/>
          <p:nvPr/>
        </p:nvSpPr>
        <p:spPr>
          <a:xfrm>
            <a:off x="6598562" y="5849665"/>
            <a:ext cx="74933" cy="102083"/>
          </a:xfrm>
          <a:custGeom>
            <a:avLst/>
            <a:gdLst/>
            <a:ahLst/>
            <a:cxnLst/>
            <a:rect l="l" t="t" r="r" b="b"/>
            <a:pathLst>
              <a:path w="87629" h="119379">
                <a:moveTo>
                  <a:pt x="43403" y="0"/>
                </a:moveTo>
                <a:lnTo>
                  <a:pt x="0" y="119097"/>
                </a:lnTo>
                <a:lnTo>
                  <a:pt x="87599" y="119097"/>
                </a:lnTo>
                <a:lnTo>
                  <a:pt x="43403"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10" name="object 10"/>
          <p:cNvSpPr/>
          <p:nvPr/>
        </p:nvSpPr>
        <p:spPr>
          <a:xfrm>
            <a:off x="6500093" y="5785656"/>
            <a:ext cx="275840" cy="274754"/>
          </a:xfrm>
          <a:custGeom>
            <a:avLst/>
            <a:gdLst/>
            <a:ahLst/>
            <a:cxnLst/>
            <a:rect l="l" t="t" r="r" b="b"/>
            <a:pathLst>
              <a:path w="322579" h="321309">
                <a:moveTo>
                  <a:pt x="124967" y="0"/>
                </a:moveTo>
                <a:lnTo>
                  <a:pt x="193547" y="0"/>
                </a:lnTo>
                <a:lnTo>
                  <a:pt x="321990" y="320920"/>
                </a:lnTo>
                <a:lnTo>
                  <a:pt x="251459" y="320920"/>
                </a:lnTo>
                <a:lnTo>
                  <a:pt x="223479" y="248030"/>
                </a:lnTo>
                <a:lnTo>
                  <a:pt x="95158" y="248030"/>
                </a:lnTo>
                <a:lnTo>
                  <a:pt x="68732" y="320920"/>
                </a:lnTo>
                <a:lnTo>
                  <a:pt x="0" y="320920"/>
                </a:lnTo>
                <a:lnTo>
                  <a:pt x="124967"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11" name="object 11"/>
          <p:cNvSpPr/>
          <p:nvPr/>
        </p:nvSpPr>
        <p:spPr>
          <a:xfrm>
            <a:off x="6303026" y="5785656"/>
            <a:ext cx="218283" cy="274754"/>
          </a:xfrm>
          <a:custGeom>
            <a:avLst/>
            <a:gdLst/>
            <a:ahLst/>
            <a:cxnLst/>
            <a:rect l="l" t="t" r="r" b="b"/>
            <a:pathLst>
              <a:path w="255270" h="321309">
                <a:moveTo>
                  <a:pt x="0" y="0"/>
                </a:moveTo>
                <a:lnTo>
                  <a:pt x="254934" y="0"/>
                </a:lnTo>
                <a:lnTo>
                  <a:pt x="254934" y="54281"/>
                </a:lnTo>
                <a:lnTo>
                  <a:pt x="159928" y="54281"/>
                </a:lnTo>
                <a:lnTo>
                  <a:pt x="159928" y="320920"/>
                </a:lnTo>
                <a:lnTo>
                  <a:pt x="95158" y="320920"/>
                </a:lnTo>
                <a:lnTo>
                  <a:pt x="95158" y="54281"/>
                </a:lnTo>
                <a:lnTo>
                  <a:pt x="0" y="54281"/>
                </a:lnTo>
                <a:lnTo>
                  <a:pt x="0"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12" name="object 12"/>
          <p:cNvSpPr/>
          <p:nvPr/>
        </p:nvSpPr>
        <p:spPr>
          <a:xfrm>
            <a:off x="6054424" y="5780973"/>
            <a:ext cx="221540" cy="283985"/>
          </a:xfrm>
          <a:custGeom>
            <a:avLst/>
            <a:gdLst/>
            <a:ahLst/>
            <a:cxnLst/>
            <a:rect l="l" t="t" r="r" b="b"/>
            <a:pathLst>
              <a:path w="259079" h="332104">
                <a:moveTo>
                  <a:pt x="127171" y="0"/>
                </a:moveTo>
                <a:lnTo>
                  <a:pt x="170862" y="4283"/>
                </a:lnTo>
                <a:lnTo>
                  <a:pt x="214233" y="23330"/>
                </a:lnTo>
                <a:lnTo>
                  <a:pt x="239599" y="54381"/>
                </a:lnTo>
                <a:lnTo>
                  <a:pt x="249820" y="90881"/>
                </a:lnTo>
                <a:lnTo>
                  <a:pt x="185388" y="100050"/>
                </a:lnTo>
                <a:lnTo>
                  <a:pt x="181725" y="85685"/>
                </a:lnTo>
                <a:lnTo>
                  <a:pt x="176127" y="74155"/>
                </a:lnTo>
                <a:lnTo>
                  <a:pt x="168628" y="65451"/>
                </a:lnTo>
                <a:lnTo>
                  <a:pt x="158794" y="59445"/>
                </a:lnTo>
                <a:lnTo>
                  <a:pt x="147075" y="55613"/>
                </a:lnTo>
                <a:lnTo>
                  <a:pt x="133324" y="53811"/>
                </a:lnTo>
                <a:lnTo>
                  <a:pt x="116449" y="54391"/>
                </a:lnTo>
                <a:lnTo>
                  <a:pt x="75416" y="70201"/>
                </a:lnTo>
                <a:lnTo>
                  <a:pt x="71880" y="76843"/>
                </a:lnTo>
                <a:lnTo>
                  <a:pt x="71880" y="85167"/>
                </a:lnTo>
                <a:lnTo>
                  <a:pt x="71880" y="92750"/>
                </a:lnTo>
                <a:lnTo>
                  <a:pt x="109002" y="117340"/>
                </a:lnTo>
                <a:lnTo>
                  <a:pt x="142689" y="126409"/>
                </a:lnTo>
                <a:lnTo>
                  <a:pt x="158933" y="130697"/>
                </a:lnTo>
                <a:lnTo>
                  <a:pt x="202742" y="145186"/>
                </a:lnTo>
                <a:lnTo>
                  <a:pt x="240031" y="172678"/>
                </a:lnTo>
                <a:lnTo>
                  <a:pt x="256928" y="209675"/>
                </a:lnTo>
                <a:lnTo>
                  <a:pt x="258837" y="221230"/>
                </a:lnTo>
                <a:lnTo>
                  <a:pt x="258516" y="237399"/>
                </a:lnTo>
                <a:lnTo>
                  <a:pt x="244848" y="283232"/>
                </a:lnTo>
                <a:lnTo>
                  <a:pt x="218289" y="310928"/>
                </a:lnTo>
                <a:lnTo>
                  <a:pt x="182901" y="325859"/>
                </a:lnTo>
                <a:lnTo>
                  <a:pt x="132516" y="332074"/>
                </a:lnTo>
                <a:lnTo>
                  <a:pt x="116828" y="331615"/>
                </a:lnTo>
                <a:lnTo>
                  <a:pt x="76134" y="324711"/>
                </a:lnTo>
                <a:lnTo>
                  <a:pt x="34132" y="299995"/>
                </a:lnTo>
                <a:lnTo>
                  <a:pt x="11622" y="268919"/>
                </a:lnTo>
                <a:lnTo>
                  <a:pt x="0" y="232609"/>
                </a:lnTo>
                <a:lnTo>
                  <a:pt x="61426" y="215850"/>
                </a:lnTo>
                <a:lnTo>
                  <a:pt x="64880" y="230337"/>
                </a:lnTo>
                <a:lnTo>
                  <a:pt x="69746" y="242821"/>
                </a:lnTo>
                <a:lnTo>
                  <a:pt x="105081" y="273621"/>
                </a:lnTo>
                <a:lnTo>
                  <a:pt x="117851" y="276470"/>
                </a:lnTo>
                <a:lnTo>
                  <a:pt x="136688" y="276361"/>
                </a:lnTo>
                <a:lnTo>
                  <a:pt x="184615" y="257186"/>
                </a:lnTo>
                <a:lnTo>
                  <a:pt x="194471" y="225551"/>
                </a:lnTo>
                <a:lnTo>
                  <a:pt x="192368" y="219087"/>
                </a:lnTo>
                <a:lnTo>
                  <a:pt x="158881" y="198130"/>
                </a:lnTo>
                <a:lnTo>
                  <a:pt x="119946" y="187686"/>
                </a:lnTo>
                <a:lnTo>
                  <a:pt x="102668" y="183106"/>
                </a:lnTo>
                <a:lnTo>
                  <a:pt x="63007" y="168914"/>
                </a:lnTo>
                <a:lnTo>
                  <a:pt x="25159" y="136968"/>
                </a:lnTo>
                <a:lnTo>
                  <a:pt x="10047" y="90990"/>
                </a:lnTo>
                <a:lnTo>
                  <a:pt x="10962" y="77713"/>
                </a:lnTo>
                <a:lnTo>
                  <a:pt x="27258" y="40379"/>
                </a:lnTo>
                <a:lnTo>
                  <a:pt x="67965" y="10235"/>
                </a:lnTo>
                <a:lnTo>
                  <a:pt x="116713" y="243"/>
                </a:lnTo>
                <a:lnTo>
                  <a:pt x="127171"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13" name="object 13"/>
          <p:cNvSpPr/>
          <p:nvPr/>
        </p:nvSpPr>
        <p:spPr>
          <a:xfrm>
            <a:off x="7172900" y="5785656"/>
            <a:ext cx="1253228" cy="274754"/>
          </a:xfrm>
          <a:custGeom>
            <a:avLst/>
            <a:gdLst/>
            <a:ahLst/>
            <a:cxnLst/>
            <a:rect l="l" t="t" r="r" b="b"/>
            <a:pathLst>
              <a:path w="1465579" h="321309">
                <a:moveTo>
                  <a:pt x="832713" y="88440"/>
                </a:moveTo>
                <a:lnTo>
                  <a:pt x="771143" y="88440"/>
                </a:lnTo>
                <a:lnTo>
                  <a:pt x="771143" y="320920"/>
                </a:lnTo>
                <a:lnTo>
                  <a:pt x="832713" y="320920"/>
                </a:lnTo>
                <a:lnTo>
                  <a:pt x="832713" y="88440"/>
                </a:lnTo>
                <a:close/>
              </a:path>
              <a:path w="1465579" h="321309">
                <a:moveTo>
                  <a:pt x="434766" y="88440"/>
                </a:moveTo>
                <a:lnTo>
                  <a:pt x="373197" y="88440"/>
                </a:lnTo>
                <a:lnTo>
                  <a:pt x="373197" y="320920"/>
                </a:lnTo>
                <a:lnTo>
                  <a:pt x="434766" y="320920"/>
                </a:lnTo>
                <a:lnTo>
                  <a:pt x="434766" y="88440"/>
                </a:lnTo>
                <a:close/>
              </a:path>
              <a:path w="1465579" h="321309">
                <a:moveTo>
                  <a:pt x="554248" y="88440"/>
                </a:moveTo>
                <a:lnTo>
                  <a:pt x="497037" y="88440"/>
                </a:lnTo>
                <a:lnTo>
                  <a:pt x="497037" y="320920"/>
                </a:lnTo>
                <a:lnTo>
                  <a:pt x="558606" y="320920"/>
                </a:lnTo>
                <a:lnTo>
                  <a:pt x="558736" y="203712"/>
                </a:lnTo>
                <a:lnTo>
                  <a:pt x="559379" y="189779"/>
                </a:lnTo>
                <a:lnTo>
                  <a:pt x="573117" y="145890"/>
                </a:lnTo>
                <a:lnTo>
                  <a:pt x="609386" y="130256"/>
                </a:lnTo>
                <a:lnTo>
                  <a:pt x="704123" y="130256"/>
                </a:lnTo>
                <a:lnTo>
                  <a:pt x="703907" y="129253"/>
                </a:lnTo>
                <a:lnTo>
                  <a:pt x="701008" y="122587"/>
                </a:lnTo>
                <a:lnTo>
                  <a:pt x="554248" y="122587"/>
                </a:lnTo>
                <a:lnTo>
                  <a:pt x="554248" y="88440"/>
                </a:lnTo>
                <a:close/>
              </a:path>
              <a:path w="1465579" h="321309">
                <a:moveTo>
                  <a:pt x="704123" y="130256"/>
                </a:moveTo>
                <a:lnTo>
                  <a:pt x="617646" y="130256"/>
                </a:lnTo>
                <a:lnTo>
                  <a:pt x="624779" y="132292"/>
                </a:lnTo>
                <a:lnTo>
                  <a:pt x="631973" y="137317"/>
                </a:lnTo>
                <a:lnTo>
                  <a:pt x="647195" y="184491"/>
                </a:lnTo>
                <a:lnTo>
                  <a:pt x="647456" y="202265"/>
                </a:lnTo>
                <a:lnTo>
                  <a:pt x="647456" y="320920"/>
                </a:lnTo>
                <a:lnTo>
                  <a:pt x="708995" y="320920"/>
                </a:lnTo>
                <a:lnTo>
                  <a:pt x="708863" y="177353"/>
                </a:lnTo>
                <a:lnTo>
                  <a:pt x="708842" y="166069"/>
                </a:lnTo>
                <a:lnTo>
                  <a:pt x="708104" y="153536"/>
                </a:lnTo>
                <a:lnTo>
                  <a:pt x="706524" y="141422"/>
                </a:lnTo>
                <a:lnTo>
                  <a:pt x="704123" y="130256"/>
                </a:lnTo>
                <a:close/>
              </a:path>
              <a:path w="1465579" h="321309">
                <a:moveTo>
                  <a:pt x="630783" y="83176"/>
                </a:moveTo>
                <a:lnTo>
                  <a:pt x="584243" y="95431"/>
                </a:lnTo>
                <a:lnTo>
                  <a:pt x="554248" y="122587"/>
                </a:lnTo>
                <a:lnTo>
                  <a:pt x="701008" y="122587"/>
                </a:lnTo>
                <a:lnTo>
                  <a:pt x="673091" y="93728"/>
                </a:lnTo>
                <a:lnTo>
                  <a:pt x="630783" y="83176"/>
                </a:lnTo>
                <a:close/>
              </a:path>
              <a:path w="1465579" h="321309">
                <a:moveTo>
                  <a:pt x="1056741" y="0"/>
                </a:moveTo>
                <a:lnTo>
                  <a:pt x="988313" y="0"/>
                </a:lnTo>
                <a:lnTo>
                  <a:pt x="863193" y="320920"/>
                </a:lnTo>
                <a:lnTo>
                  <a:pt x="932047" y="320920"/>
                </a:lnTo>
                <a:lnTo>
                  <a:pt x="958504" y="248030"/>
                </a:lnTo>
                <a:lnTo>
                  <a:pt x="1156105" y="248030"/>
                </a:lnTo>
                <a:lnTo>
                  <a:pt x="1134441" y="193953"/>
                </a:lnTo>
                <a:lnTo>
                  <a:pt x="978377" y="193953"/>
                </a:lnTo>
                <a:lnTo>
                  <a:pt x="1021750" y="74868"/>
                </a:lnTo>
                <a:lnTo>
                  <a:pt x="1086734" y="74868"/>
                </a:lnTo>
                <a:lnTo>
                  <a:pt x="1056741" y="0"/>
                </a:lnTo>
                <a:close/>
              </a:path>
              <a:path w="1465579" h="321309">
                <a:moveTo>
                  <a:pt x="1156105" y="248030"/>
                </a:moveTo>
                <a:lnTo>
                  <a:pt x="1086825" y="248030"/>
                </a:lnTo>
                <a:lnTo>
                  <a:pt x="1114805" y="320920"/>
                </a:lnTo>
                <a:lnTo>
                  <a:pt x="1185306" y="320920"/>
                </a:lnTo>
                <a:lnTo>
                  <a:pt x="1156105" y="248030"/>
                </a:lnTo>
                <a:close/>
              </a:path>
              <a:path w="1465579" h="321309">
                <a:moveTo>
                  <a:pt x="1086734" y="74868"/>
                </a:moveTo>
                <a:lnTo>
                  <a:pt x="1021750" y="74868"/>
                </a:lnTo>
                <a:lnTo>
                  <a:pt x="1065946" y="193953"/>
                </a:lnTo>
                <a:lnTo>
                  <a:pt x="1134441" y="193953"/>
                </a:lnTo>
                <a:lnTo>
                  <a:pt x="1086734" y="74868"/>
                </a:lnTo>
                <a:close/>
              </a:path>
              <a:path w="1465579" h="321309">
                <a:moveTo>
                  <a:pt x="1323990" y="0"/>
                </a:moveTo>
                <a:lnTo>
                  <a:pt x="1219870" y="0"/>
                </a:lnTo>
                <a:lnTo>
                  <a:pt x="1219870" y="320920"/>
                </a:lnTo>
                <a:lnTo>
                  <a:pt x="1284792" y="320920"/>
                </a:lnTo>
                <a:lnTo>
                  <a:pt x="1284792" y="199872"/>
                </a:lnTo>
                <a:lnTo>
                  <a:pt x="1337656" y="199796"/>
                </a:lnTo>
                <a:lnTo>
                  <a:pt x="1376782" y="197555"/>
                </a:lnTo>
                <a:lnTo>
                  <a:pt x="1420713" y="184130"/>
                </a:lnTo>
                <a:lnTo>
                  <a:pt x="1449958" y="156458"/>
                </a:lnTo>
                <a:lnTo>
                  <a:pt x="1456344" y="145340"/>
                </a:lnTo>
                <a:lnTo>
                  <a:pt x="1284792" y="145340"/>
                </a:lnTo>
                <a:lnTo>
                  <a:pt x="1284792" y="54281"/>
                </a:lnTo>
                <a:lnTo>
                  <a:pt x="1457154" y="54281"/>
                </a:lnTo>
                <a:lnTo>
                  <a:pt x="1451197" y="42887"/>
                </a:lnTo>
                <a:lnTo>
                  <a:pt x="1424021" y="14784"/>
                </a:lnTo>
                <a:lnTo>
                  <a:pt x="1383931" y="2090"/>
                </a:lnTo>
                <a:lnTo>
                  <a:pt x="1342299" y="130"/>
                </a:lnTo>
                <a:lnTo>
                  <a:pt x="1323990" y="0"/>
                </a:lnTo>
                <a:close/>
              </a:path>
              <a:path w="1465579" h="321309">
                <a:moveTo>
                  <a:pt x="1457154" y="54281"/>
                </a:moveTo>
                <a:lnTo>
                  <a:pt x="1284792" y="54281"/>
                </a:lnTo>
                <a:lnTo>
                  <a:pt x="1321746" y="54298"/>
                </a:lnTo>
                <a:lnTo>
                  <a:pt x="1335921" y="54570"/>
                </a:lnTo>
                <a:lnTo>
                  <a:pt x="1381686" y="64936"/>
                </a:lnTo>
                <a:lnTo>
                  <a:pt x="1398956" y="100871"/>
                </a:lnTo>
                <a:lnTo>
                  <a:pt x="1396955" y="113585"/>
                </a:lnTo>
                <a:lnTo>
                  <a:pt x="1363049" y="142587"/>
                </a:lnTo>
                <a:lnTo>
                  <a:pt x="1320210" y="145340"/>
                </a:lnTo>
                <a:lnTo>
                  <a:pt x="1456344" y="145340"/>
                </a:lnTo>
                <a:lnTo>
                  <a:pt x="1465129" y="107524"/>
                </a:lnTo>
                <a:lnTo>
                  <a:pt x="1465529" y="91127"/>
                </a:lnTo>
                <a:lnTo>
                  <a:pt x="1464181" y="78224"/>
                </a:lnTo>
                <a:lnTo>
                  <a:pt x="1461432" y="65989"/>
                </a:lnTo>
                <a:lnTo>
                  <a:pt x="1457154" y="54281"/>
                </a:lnTo>
                <a:close/>
              </a:path>
              <a:path w="1465579" h="321309">
                <a:moveTo>
                  <a:pt x="832713" y="0"/>
                </a:moveTo>
                <a:lnTo>
                  <a:pt x="771143" y="0"/>
                </a:lnTo>
                <a:lnTo>
                  <a:pt x="771143" y="56912"/>
                </a:lnTo>
                <a:lnTo>
                  <a:pt x="832713" y="56912"/>
                </a:lnTo>
                <a:lnTo>
                  <a:pt x="832713" y="0"/>
                </a:lnTo>
                <a:close/>
              </a:path>
              <a:path w="1465579" h="321309">
                <a:moveTo>
                  <a:pt x="434766" y="0"/>
                </a:moveTo>
                <a:lnTo>
                  <a:pt x="373197" y="0"/>
                </a:lnTo>
                <a:lnTo>
                  <a:pt x="373197" y="56912"/>
                </a:lnTo>
                <a:lnTo>
                  <a:pt x="434766" y="56912"/>
                </a:lnTo>
                <a:lnTo>
                  <a:pt x="434766" y="0"/>
                </a:lnTo>
                <a:close/>
              </a:path>
              <a:path w="1465579" h="321309">
                <a:moveTo>
                  <a:pt x="96987" y="0"/>
                </a:moveTo>
                <a:lnTo>
                  <a:pt x="0" y="0"/>
                </a:lnTo>
                <a:lnTo>
                  <a:pt x="0" y="320920"/>
                </a:lnTo>
                <a:lnTo>
                  <a:pt x="60197" y="320920"/>
                </a:lnTo>
                <a:lnTo>
                  <a:pt x="60197" y="68317"/>
                </a:lnTo>
                <a:lnTo>
                  <a:pt x="115146" y="68317"/>
                </a:lnTo>
                <a:lnTo>
                  <a:pt x="96987" y="0"/>
                </a:lnTo>
                <a:close/>
              </a:path>
              <a:path w="1465579" h="321309">
                <a:moveTo>
                  <a:pt x="115146" y="68317"/>
                </a:moveTo>
                <a:lnTo>
                  <a:pt x="60197" y="68317"/>
                </a:lnTo>
                <a:lnTo>
                  <a:pt x="123718" y="320920"/>
                </a:lnTo>
                <a:lnTo>
                  <a:pt x="186110" y="320920"/>
                </a:lnTo>
                <a:lnTo>
                  <a:pt x="211824" y="218910"/>
                </a:lnTo>
                <a:lnTo>
                  <a:pt x="155173" y="218910"/>
                </a:lnTo>
                <a:lnTo>
                  <a:pt x="115146" y="68317"/>
                </a:lnTo>
                <a:close/>
              </a:path>
              <a:path w="1465579" h="321309">
                <a:moveTo>
                  <a:pt x="309951" y="68317"/>
                </a:moveTo>
                <a:lnTo>
                  <a:pt x="249783" y="68317"/>
                </a:lnTo>
                <a:lnTo>
                  <a:pt x="249783" y="320920"/>
                </a:lnTo>
                <a:lnTo>
                  <a:pt x="309951" y="320920"/>
                </a:lnTo>
                <a:lnTo>
                  <a:pt x="309951" y="68317"/>
                </a:lnTo>
                <a:close/>
              </a:path>
              <a:path w="1465579" h="321309">
                <a:moveTo>
                  <a:pt x="309951" y="0"/>
                </a:moveTo>
                <a:lnTo>
                  <a:pt x="212811" y="0"/>
                </a:lnTo>
                <a:lnTo>
                  <a:pt x="155173" y="218910"/>
                </a:lnTo>
                <a:lnTo>
                  <a:pt x="211824" y="218910"/>
                </a:lnTo>
                <a:lnTo>
                  <a:pt x="249783" y="68317"/>
                </a:lnTo>
                <a:lnTo>
                  <a:pt x="309951" y="68317"/>
                </a:lnTo>
                <a:lnTo>
                  <a:pt x="309951" y="0"/>
                </a:lnTo>
                <a:close/>
              </a:path>
            </a:pathLst>
          </a:custGeom>
          <a:solidFill>
            <a:srgbClr val="D1157A"/>
          </a:solidFill>
        </p:spPr>
        <p:txBody>
          <a:bodyPr wrap="square" lIns="0" tIns="0" rIns="0" bIns="0" rtlCol="0"/>
          <a:lstStyle/>
          <a:p>
            <a:endParaRPr sz="1539">
              <a:solidFill>
                <a:prstClr val="black"/>
              </a:solidFill>
            </a:endParaRPr>
          </a:p>
        </p:txBody>
      </p:sp>
      <p:sp>
        <p:nvSpPr>
          <p:cNvPr id="14" name="object 14"/>
          <p:cNvSpPr/>
          <p:nvPr/>
        </p:nvSpPr>
        <p:spPr>
          <a:xfrm>
            <a:off x="7832312" y="5861283"/>
            <a:ext cx="52669" cy="199278"/>
          </a:xfrm>
          <a:custGeom>
            <a:avLst/>
            <a:gdLst/>
            <a:ahLst/>
            <a:cxnLst/>
            <a:rect l="l" t="t" r="r" b="b"/>
            <a:pathLst>
              <a:path w="61595" h="233045">
                <a:moveTo>
                  <a:pt x="0" y="0"/>
                </a:moveTo>
                <a:lnTo>
                  <a:pt x="61569" y="0"/>
                </a:lnTo>
                <a:lnTo>
                  <a:pt x="61569" y="232480"/>
                </a:lnTo>
                <a:lnTo>
                  <a:pt x="0" y="232480"/>
                </a:lnTo>
                <a:lnTo>
                  <a:pt x="0"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15" name="object 15"/>
          <p:cNvSpPr/>
          <p:nvPr/>
        </p:nvSpPr>
        <p:spPr>
          <a:xfrm>
            <a:off x="7492024" y="5861283"/>
            <a:ext cx="52669" cy="199278"/>
          </a:xfrm>
          <a:custGeom>
            <a:avLst/>
            <a:gdLst/>
            <a:ahLst/>
            <a:cxnLst/>
            <a:rect l="l" t="t" r="r" b="b"/>
            <a:pathLst>
              <a:path w="61595" h="233045">
                <a:moveTo>
                  <a:pt x="0" y="0"/>
                </a:moveTo>
                <a:lnTo>
                  <a:pt x="61569" y="0"/>
                </a:lnTo>
                <a:lnTo>
                  <a:pt x="61569" y="232480"/>
                </a:lnTo>
                <a:lnTo>
                  <a:pt x="0" y="232480"/>
                </a:lnTo>
                <a:lnTo>
                  <a:pt x="0"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16" name="object 16"/>
          <p:cNvSpPr/>
          <p:nvPr/>
        </p:nvSpPr>
        <p:spPr>
          <a:xfrm>
            <a:off x="7597920" y="5856782"/>
            <a:ext cx="181360" cy="203622"/>
          </a:xfrm>
          <a:custGeom>
            <a:avLst/>
            <a:gdLst/>
            <a:ahLst/>
            <a:cxnLst/>
            <a:rect l="l" t="t" r="r" b="b"/>
            <a:pathLst>
              <a:path w="212090" h="238125">
                <a:moveTo>
                  <a:pt x="133746" y="0"/>
                </a:moveTo>
                <a:lnTo>
                  <a:pt x="176054" y="10551"/>
                </a:lnTo>
                <a:lnTo>
                  <a:pt x="206870" y="46077"/>
                </a:lnTo>
                <a:lnTo>
                  <a:pt x="211957" y="237743"/>
                </a:lnTo>
                <a:lnTo>
                  <a:pt x="150418" y="237743"/>
                </a:lnTo>
                <a:lnTo>
                  <a:pt x="150418" y="119088"/>
                </a:lnTo>
                <a:lnTo>
                  <a:pt x="150157" y="101314"/>
                </a:lnTo>
                <a:lnTo>
                  <a:pt x="142023" y="62154"/>
                </a:lnTo>
                <a:lnTo>
                  <a:pt x="120609" y="47079"/>
                </a:lnTo>
                <a:lnTo>
                  <a:pt x="112349" y="47079"/>
                </a:lnTo>
                <a:lnTo>
                  <a:pt x="76079" y="62713"/>
                </a:lnTo>
                <a:lnTo>
                  <a:pt x="62341" y="106602"/>
                </a:lnTo>
                <a:lnTo>
                  <a:pt x="61569" y="237743"/>
                </a:lnTo>
                <a:lnTo>
                  <a:pt x="0" y="237743"/>
                </a:lnTo>
                <a:lnTo>
                  <a:pt x="0" y="5263"/>
                </a:lnTo>
                <a:lnTo>
                  <a:pt x="57210" y="5263"/>
                </a:lnTo>
                <a:lnTo>
                  <a:pt x="57210" y="39410"/>
                </a:lnTo>
                <a:lnTo>
                  <a:pt x="66532" y="28647"/>
                </a:lnTo>
                <a:lnTo>
                  <a:pt x="98566" y="6627"/>
                </a:lnTo>
                <a:lnTo>
                  <a:pt x="123350" y="520"/>
                </a:lnTo>
                <a:lnTo>
                  <a:pt x="133746"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17" name="object 17"/>
          <p:cNvSpPr/>
          <p:nvPr/>
        </p:nvSpPr>
        <p:spPr>
          <a:xfrm>
            <a:off x="8009518" y="5849665"/>
            <a:ext cx="74933" cy="102083"/>
          </a:xfrm>
          <a:custGeom>
            <a:avLst/>
            <a:gdLst/>
            <a:ahLst/>
            <a:cxnLst/>
            <a:rect l="l" t="t" r="r" b="b"/>
            <a:pathLst>
              <a:path w="87629" h="119379">
                <a:moveTo>
                  <a:pt x="43373" y="0"/>
                </a:moveTo>
                <a:lnTo>
                  <a:pt x="0" y="119097"/>
                </a:lnTo>
                <a:lnTo>
                  <a:pt x="87569" y="119097"/>
                </a:lnTo>
                <a:lnTo>
                  <a:pt x="43373"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18" name="object 18"/>
          <p:cNvSpPr/>
          <p:nvPr/>
        </p:nvSpPr>
        <p:spPr>
          <a:xfrm>
            <a:off x="8271535" y="5832073"/>
            <a:ext cx="97739" cy="78191"/>
          </a:xfrm>
          <a:custGeom>
            <a:avLst/>
            <a:gdLst/>
            <a:ahLst/>
            <a:cxnLst/>
            <a:rect l="l" t="t" r="r" b="b"/>
            <a:pathLst>
              <a:path w="114300" h="91440">
                <a:moveTo>
                  <a:pt x="0" y="0"/>
                </a:moveTo>
                <a:lnTo>
                  <a:pt x="0" y="91058"/>
                </a:lnTo>
                <a:lnTo>
                  <a:pt x="35417" y="91058"/>
                </a:lnTo>
                <a:lnTo>
                  <a:pt x="78256" y="88306"/>
                </a:lnTo>
                <a:lnTo>
                  <a:pt x="112162" y="59303"/>
                </a:lnTo>
                <a:lnTo>
                  <a:pt x="114163" y="46589"/>
                </a:lnTo>
                <a:lnTo>
                  <a:pt x="112565" y="32595"/>
                </a:lnTo>
                <a:lnTo>
                  <a:pt x="86488" y="4608"/>
                </a:lnTo>
                <a:lnTo>
                  <a:pt x="36953" y="16"/>
                </a:lnTo>
                <a:lnTo>
                  <a:pt x="0"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19" name="object 19"/>
          <p:cNvSpPr/>
          <p:nvPr/>
        </p:nvSpPr>
        <p:spPr>
          <a:xfrm>
            <a:off x="8216021" y="5785656"/>
            <a:ext cx="210138" cy="274754"/>
          </a:xfrm>
          <a:custGeom>
            <a:avLst/>
            <a:gdLst/>
            <a:ahLst/>
            <a:cxnLst/>
            <a:rect l="l" t="t" r="r" b="b"/>
            <a:pathLst>
              <a:path w="245745" h="321309">
                <a:moveTo>
                  <a:pt x="0" y="0"/>
                </a:moveTo>
                <a:lnTo>
                  <a:pt x="104119" y="0"/>
                </a:lnTo>
                <a:lnTo>
                  <a:pt x="122429" y="130"/>
                </a:lnTo>
                <a:lnTo>
                  <a:pt x="164060" y="2090"/>
                </a:lnTo>
                <a:lnTo>
                  <a:pt x="204150" y="14784"/>
                </a:lnTo>
                <a:lnTo>
                  <a:pt x="231326" y="42887"/>
                </a:lnTo>
                <a:lnTo>
                  <a:pt x="245659" y="91127"/>
                </a:lnTo>
                <a:lnTo>
                  <a:pt x="245259" y="107524"/>
                </a:lnTo>
                <a:lnTo>
                  <a:pt x="230088" y="156458"/>
                </a:lnTo>
                <a:lnTo>
                  <a:pt x="200843" y="184130"/>
                </a:lnTo>
                <a:lnTo>
                  <a:pt x="156912" y="197555"/>
                </a:lnTo>
                <a:lnTo>
                  <a:pt x="117785" y="199796"/>
                </a:lnTo>
                <a:lnTo>
                  <a:pt x="64922" y="199872"/>
                </a:lnTo>
                <a:lnTo>
                  <a:pt x="64922" y="320920"/>
                </a:lnTo>
                <a:lnTo>
                  <a:pt x="0" y="320920"/>
                </a:lnTo>
                <a:lnTo>
                  <a:pt x="0"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20" name="object 20"/>
          <p:cNvSpPr/>
          <p:nvPr/>
        </p:nvSpPr>
        <p:spPr>
          <a:xfrm>
            <a:off x="7911023" y="5785656"/>
            <a:ext cx="275840" cy="274754"/>
          </a:xfrm>
          <a:custGeom>
            <a:avLst/>
            <a:gdLst/>
            <a:ahLst/>
            <a:cxnLst/>
            <a:rect l="l" t="t" r="r" b="b"/>
            <a:pathLst>
              <a:path w="322579" h="321309">
                <a:moveTo>
                  <a:pt x="125120" y="0"/>
                </a:moveTo>
                <a:lnTo>
                  <a:pt x="193547" y="0"/>
                </a:lnTo>
                <a:lnTo>
                  <a:pt x="322112" y="320920"/>
                </a:lnTo>
                <a:lnTo>
                  <a:pt x="251612" y="320920"/>
                </a:lnTo>
                <a:lnTo>
                  <a:pt x="223631" y="248030"/>
                </a:lnTo>
                <a:lnTo>
                  <a:pt x="95310" y="248030"/>
                </a:lnTo>
                <a:lnTo>
                  <a:pt x="68854" y="320920"/>
                </a:lnTo>
                <a:lnTo>
                  <a:pt x="0" y="320920"/>
                </a:lnTo>
                <a:lnTo>
                  <a:pt x="125120"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21" name="object 21"/>
          <p:cNvSpPr/>
          <p:nvPr/>
        </p:nvSpPr>
        <p:spPr>
          <a:xfrm>
            <a:off x="7832312" y="5785656"/>
            <a:ext cx="52669" cy="48869"/>
          </a:xfrm>
          <a:custGeom>
            <a:avLst/>
            <a:gdLst/>
            <a:ahLst/>
            <a:cxnLst/>
            <a:rect l="l" t="t" r="r" b="b"/>
            <a:pathLst>
              <a:path w="61595" h="57150">
                <a:moveTo>
                  <a:pt x="0" y="0"/>
                </a:moveTo>
                <a:lnTo>
                  <a:pt x="61569" y="0"/>
                </a:lnTo>
                <a:lnTo>
                  <a:pt x="61569" y="56912"/>
                </a:lnTo>
                <a:lnTo>
                  <a:pt x="0" y="56912"/>
                </a:lnTo>
                <a:lnTo>
                  <a:pt x="0"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22" name="object 22"/>
          <p:cNvSpPr/>
          <p:nvPr/>
        </p:nvSpPr>
        <p:spPr>
          <a:xfrm>
            <a:off x="7492024" y="5785656"/>
            <a:ext cx="52669" cy="48869"/>
          </a:xfrm>
          <a:custGeom>
            <a:avLst/>
            <a:gdLst/>
            <a:ahLst/>
            <a:cxnLst/>
            <a:rect l="l" t="t" r="r" b="b"/>
            <a:pathLst>
              <a:path w="61595" h="57150">
                <a:moveTo>
                  <a:pt x="0" y="0"/>
                </a:moveTo>
                <a:lnTo>
                  <a:pt x="61569" y="0"/>
                </a:lnTo>
                <a:lnTo>
                  <a:pt x="61569" y="56912"/>
                </a:lnTo>
                <a:lnTo>
                  <a:pt x="0" y="56912"/>
                </a:lnTo>
                <a:lnTo>
                  <a:pt x="0" y="0"/>
                </a:lnTo>
                <a:close/>
              </a:path>
            </a:pathLst>
          </a:custGeom>
          <a:ln w="11753">
            <a:solidFill>
              <a:srgbClr val="2EA2D7"/>
            </a:solidFill>
          </a:ln>
        </p:spPr>
        <p:txBody>
          <a:bodyPr wrap="square" lIns="0" tIns="0" rIns="0" bIns="0" rtlCol="0"/>
          <a:lstStyle/>
          <a:p>
            <a:endParaRPr sz="1539">
              <a:solidFill>
                <a:prstClr val="black"/>
              </a:solidFill>
            </a:endParaRPr>
          </a:p>
        </p:txBody>
      </p:sp>
      <p:sp>
        <p:nvSpPr>
          <p:cNvPr id="23" name="object 23"/>
          <p:cNvSpPr/>
          <p:nvPr/>
        </p:nvSpPr>
        <p:spPr>
          <a:xfrm>
            <a:off x="7172900" y="5785656"/>
            <a:ext cx="265524" cy="274754"/>
          </a:xfrm>
          <a:custGeom>
            <a:avLst/>
            <a:gdLst/>
            <a:ahLst/>
            <a:cxnLst/>
            <a:rect l="l" t="t" r="r" b="b"/>
            <a:pathLst>
              <a:path w="310515" h="321309">
                <a:moveTo>
                  <a:pt x="0" y="0"/>
                </a:moveTo>
                <a:lnTo>
                  <a:pt x="96987" y="0"/>
                </a:lnTo>
                <a:lnTo>
                  <a:pt x="155173" y="218910"/>
                </a:lnTo>
                <a:lnTo>
                  <a:pt x="212811" y="0"/>
                </a:lnTo>
                <a:lnTo>
                  <a:pt x="309951" y="0"/>
                </a:lnTo>
                <a:lnTo>
                  <a:pt x="309951" y="320920"/>
                </a:lnTo>
                <a:lnTo>
                  <a:pt x="249783" y="320920"/>
                </a:lnTo>
                <a:lnTo>
                  <a:pt x="249783" y="68317"/>
                </a:lnTo>
                <a:lnTo>
                  <a:pt x="186110" y="320920"/>
                </a:lnTo>
                <a:lnTo>
                  <a:pt x="123718" y="320920"/>
                </a:lnTo>
                <a:lnTo>
                  <a:pt x="60197" y="68317"/>
                </a:lnTo>
                <a:lnTo>
                  <a:pt x="60197" y="320920"/>
                </a:lnTo>
                <a:lnTo>
                  <a:pt x="0" y="320920"/>
                </a:lnTo>
                <a:lnTo>
                  <a:pt x="0" y="0"/>
                </a:lnTo>
                <a:close/>
              </a:path>
            </a:pathLst>
          </a:custGeom>
          <a:ln w="11753">
            <a:solidFill>
              <a:srgbClr val="2EA2D7"/>
            </a:solidFill>
          </a:ln>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45854787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418" y="623870"/>
            <a:ext cx="7602444" cy="401328"/>
          </a:xfrm>
          <a:prstGeom prst="rect">
            <a:avLst/>
          </a:prstGeom>
        </p:spPr>
        <p:txBody>
          <a:bodyPr vert="horz" wrap="square" lIns="0" tIns="0" rIns="0" bIns="0" rtlCol="0">
            <a:spAutoFit/>
          </a:bodyPr>
          <a:lstStyle/>
          <a:p>
            <a:pPr marL="2826798"/>
            <a:r>
              <a:rPr sz="2608" spc="9" dirty="0"/>
              <a:t>L</a:t>
            </a:r>
            <a:r>
              <a:rPr sz="2608" spc="17" dirty="0"/>
              <a:t>a</a:t>
            </a:r>
            <a:r>
              <a:rPr sz="2608" spc="13" dirty="0"/>
              <a:t>b</a:t>
            </a:r>
            <a:r>
              <a:rPr sz="2608" spc="77" dirty="0">
                <a:latin typeface="Times New Roman"/>
                <a:cs typeface="Times New Roman"/>
              </a:rPr>
              <a:t> </a:t>
            </a:r>
            <a:r>
              <a:rPr sz="2608" spc="21" dirty="0"/>
              <a:t>1</a:t>
            </a:r>
            <a:r>
              <a:rPr sz="2608" spc="9" dirty="0"/>
              <a:t>5</a:t>
            </a:r>
            <a:r>
              <a:rPr sz="2608" spc="4" dirty="0"/>
              <a:t>:</a:t>
            </a:r>
            <a:r>
              <a:rPr sz="2608" spc="86" dirty="0">
                <a:latin typeface="Times New Roman"/>
                <a:cs typeface="Times New Roman"/>
              </a:rPr>
              <a:t> </a:t>
            </a:r>
            <a:r>
              <a:rPr sz="2608" spc="17" dirty="0"/>
              <a:t>S</a:t>
            </a:r>
            <a:r>
              <a:rPr sz="2608" spc="-205" dirty="0"/>
              <a:t>T</a:t>
            </a:r>
            <a:r>
              <a:rPr sz="2608" spc="17" dirty="0"/>
              <a:t>A</a:t>
            </a:r>
            <a:r>
              <a:rPr sz="2608" dirty="0"/>
              <a:t>/MINI</a:t>
            </a:r>
            <a:r>
              <a:rPr sz="2608" spc="-60" dirty="0">
                <a:latin typeface="Times New Roman"/>
                <a:cs typeface="Times New Roman"/>
              </a:rPr>
              <a:t> </a:t>
            </a:r>
            <a:r>
              <a:rPr sz="2608" spc="17" dirty="0"/>
              <a:t>AP</a:t>
            </a:r>
            <a:r>
              <a:rPr sz="2608" spc="17" dirty="0">
                <a:latin typeface="Times New Roman"/>
                <a:cs typeface="Times New Roman"/>
              </a:rPr>
              <a:t> </a:t>
            </a:r>
            <a:r>
              <a:rPr sz="2608" spc="9" dirty="0"/>
              <a:t>swit</a:t>
            </a:r>
            <a:r>
              <a:rPr sz="2608" spc="13" dirty="0"/>
              <a:t>c</a:t>
            </a:r>
            <a:r>
              <a:rPr sz="2608" spc="17" dirty="0"/>
              <a:t>h</a:t>
            </a:r>
            <a:r>
              <a:rPr sz="2608" spc="4" dirty="0"/>
              <a:t>er</a:t>
            </a:r>
            <a:endParaRPr sz="2608">
              <a:latin typeface="Times New Roman"/>
              <a:cs typeface="Times New Roman"/>
            </a:endParaRPr>
          </a:p>
        </p:txBody>
      </p:sp>
      <p:sp>
        <p:nvSpPr>
          <p:cNvPr id="3" name="object 3"/>
          <p:cNvSpPr txBox="1"/>
          <p:nvPr/>
        </p:nvSpPr>
        <p:spPr>
          <a:xfrm>
            <a:off x="771346" y="1396184"/>
            <a:ext cx="7397192" cy="2052613"/>
          </a:xfrm>
          <a:prstGeom prst="rect">
            <a:avLst/>
          </a:prstGeom>
        </p:spPr>
        <p:txBody>
          <a:bodyPr vert="horz" wrap="square" lIns="0" tIns="0" rIns="0" bIns="0" rtlCol="0">
            <a:spAutoFit/>
          </a:bodyPr>
          <a:lstStyle/>
          <a:p>
            <a:pPr marL="10860"/>
            <a:r>
              <a:rPr sz="1881" dirty="0">
                <a:solidFill>
                  <a:srgbClr val="192450"/>
                </a:solidFill>
                <a:latin typeface="Arial"/>
                <a:cs typeface="Arial"/>
              </a:rPr>
              <a:t>This</a:t>
            </a:r>
            <a:r>
              <a:rPr sz="1881" spc="34" dirty="0">
                <a:solidFill>
                  <a:srgbClr val="192450"/>
                </a:solidFill>
                <a:latin typeface="Times New Roman"/>
                <a:cs typeface="Times New Roman"/>
              </a:rPr>
              <a:t> </a:t>
            </a:r>
            <a:r>
              <a:rPr sz="1881" dirty="0">
                <a:solidFill>
                  <a:srgbClr val="192450"/>
                </a:solidFill>
                <a:latin typeface="Arial"/>
                <a:cs typeface="Arial"/>
              </a:rPr>
              <a:t>fea</a:t>
            </a:r>
            <a:r>
              <a:rPr sz="1881" spc="-13" dirty="0">
                <a:solidFill>
                  <a:srgbClr val="192450"/>
                </a:solidFill>
                <a:latin typeface="Arial"/>
                <a:cs typeface="Arial"/>
              </a:rPr>
              <a:t>t</a:t>
            </a:r>
            <a:r>
              <a:rPr sz="1881" spc="-4" dirty="0">
                <a:solidFill>
                  <a:srgbClr val="192450"/>
                </a:solidFill>
                <a:latin typeface="Arial"/>
                <a:cs typeface="Arial"/>
              </a:rPr>
              <a:t>ur</a:t>
            </a:r>
            <a:r>
              <a:rPr sz="1881" dirty="0">
                <a:solidFill>
                  <a:srgbClr val="192450"/>
                </a:solidFill>
                <a:latin typeface="Arial"/>
                <a:cs typeface="Arial"/>
              </a:rPr>
              <a:t>e</a:t>
            </a:r>
            <a:r>
              <a:rPr sz="1881" spc="30" dirty="0">
                <a:solidFill>
                  <a:srgbClr val="192450"/>
                </a:solidFill>
                <a:latin typeface="Times New Roman"/>
                <a:cs typeface="Times New Roman"/>
              </a:rPr>
              <a:t> </a:t>
            </a:r>
            <a:r>
              <a:rPr sz="1881" spc="-4" dirty="0">
                <a:solidFill>
                  <a:srgbClr val="192450"/>
                </a:solidFill>
                <a:latin typeface="Arial"/>
                <a:cs typeface="Arial"/>
              </a:rPr>
              <a:t>allow</a:t>
            </a:r>
            <a:r>
              <a:rPr sz="1881" dirty="0">
                <a:solidFill>
                  <a:srgbClr val="192450"/>
                </a:solidFill>
                <a:latin typeface="Arial"/>
                <a:cs typeface="Arial"/>
              </a:rPr>
              <a:t>s</a:t>
            </a:r>
            <a:r>
              <a:rPr sz="1881" spc="38" dirty="0">
                <a:solidFill>
                  <a:srgbClr val="192450"/>
                </a:solidFill>
                <a:latin typeface="Times New Roman"/>
                <a:cs typeface="Times New Roman"/>
              </a:rPr>
              <a:t> </a:t>
            </a:r>
            <a:r>
              <a:rPr sz="1881" dirty="0">
                <a:solidFill>
                  <a:srgbClr val="192450"/>
                </a:solidFill>
                <a:latin typeface="Arial"/>
                <a:cs typeface="Arial"/>
              </a:rPr>
              <a:t>to</a:t>
            </a:r>
            <a:r>
              <a:rPr sz="1881" spc="43" dirty="0">
                <a:solidFill>
                  <a:srgbClr val="192450"/>
                </a:solidFill>
                <a:latin typeface="Times New Roman"/>
                <a:cs typeface="Times New Roman"/>
              </a:rPr>
              <a:t> </a:t>
            </a:r>
            <a:r>
              <a:rPr sz="1881" dirty="0">
                <a:solidFill>
                  <a:srgbClr val="192450"/>
                </a:solidFill>
                <a:latin typeface="Arial"/>
                <a:cs typeface="Arial"/>
              </a:rPr>
              <a:t>force</a:t>
            </a:r>
            <a:r>
              <a:rPr sz="1881" spc="13" dirty="0">
                <a:solidFill>
                  <a:srgbClr val="192450"/>
                </a:solidFill>
                <a:latin typeface="Times New Roman"/>
                <a:cs typeface="Times New Roman"/>
              </a:rPr>
              <a:t> </a:t>
            </a:r>
            <a:r>
              <a:rPr sz="1881" dirty="0">
                <a:solidFill>
                  <a:srgbClr val="192450"/>
                </a:solidFill>
                <a:latin typeface="Arial"/>
                <a:cs typeface="Arial"/>
              </a:rPr>
              <a:t>the</a:t>
            </a:r>
            <a:r>
              <a:rPr sz="1881" spc="43" dirty="0">
                <a:solidFill>
                  <a:srgbClr val="192450"/>
                </a:solidFill>
                <a:latin typeface="Times New Roman"/>
                <a:cs typeface="Times New Roman"/>
              </a:rPr>
              <a:t> </a:t>
            </a:r>
            <a:r>
              <a:rPr sz="1881" dirty="0">
                <a:solidFill>
                  <a:srgbClr val="192450"/>
                </a:solidFill>
                <a:latin typeface="Arial"/>
                <a:cs typeface="Arial"/>
              </a:rPr>
              <a:t>module</a:t>
            </a:r>
            <a:r>
              <a:rPr sz="1881" spc="21"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47" dirty="0">
                <a:solidFill>
                  <a:srgbClr val="192450"/>
                </a:solidFill>
                <a:latin typeface="Times New Roman"/>
                <a:cs typeface="Times New Roman"/>
              </a:rPr>
              <a:t> </a:t>
            </a:r>
            <a:r>
              <a:rPr sz="1881" dirty="0">
                <a:solidFill>
                  <a:srgbClr val="192450"/>
                </a:solidFill>
                <a:latin typeface="Arial"/>
                <a:cs typeface="Arial"/>
              </a:rPr>
              <a:t>Mini</a:t>
            </a:r>
            <a:r>
              <a:rPr sz="1881" spc="-64" dirty="0">
                <a:solidFill>
                  <a:srgbClr val="192450"/>
                </a:solidFill>
                <a:latin typeface="Times New Roman"/>
                <a:cs typeface="Times New Roman"/>
              </a:rPr>
              <a:t> </a:t>
            </a:r>
            <a:r>
              <a:rPr sz="1881" spc="-9" dirty="0">
                <a:solidFill>
                  <a:srgbClr val="192450"/>
                </a:solidFill>
                <a:latin typeface="Arial"/>
                <a:cs typeface="Arial"/>
              </a:rPr>
              <a:t>A</a:t>
            </a:r>
            <a:r>
              <a:rPr sz="1881" dirty="0">
                <a:solidFill>
                  <a:srgbClr val="192450"/>
                </a:solidFill>
                <a:latin typeface="Arial"/>
                <a:cs typeface="Arial"/>
              </a:rPr>
              <a:t>P</a:t>
            </a:r>
            <a:r>
              <a:rPr sz="1881" spc="17" dirty="0">
                <a:solidFill>
                  <a:srgbClr val="192450"/>
                </a:solidFill>
                <a:latin typeface="Times New Roman"/>
                <a:cs typeface="Times New Roman"/>
              </a:rPr>
              <a:t> </a:t>
            </a:r>
            <a:r>
              <a:rPr sz="1881" dirty="0">
                <a:solidFill>
                  <a:srgbClr val="192450"/>
                </a:solidFill>
                <a:latin typeface="Arial"/>
                <a:cs typeface="Arial"/>
              </a:rPr>
              <a:t>mode</a:t>
            </a:r>
            <a:r>
              <a:rPr sz="1881" spc="21" dirty="0">
                <a:solidFill>
                  <a:srgbClr val="192450"/>
                </a:solidFill>
                <a:latin typeface="Times New Roman"/>
                <a:cs typeface="Times New Roman"/>
              </a:rPr>
              <a:t> </a:t>
            </a:r>
            <a:r>
              <a:rPr sz="1881" dirty="0">
                <a:solidFill>
                  <a:srgbClr val="192450"/>
                </a:solidFill>
                <a:latin typeface="Arial"/>
                <a:cs typeface="Arial"/>
              </a:rPr>
              <a:t>starting</a:t>
            </a:r>
            <a:r>
              <a:rPr sz="1881" spc="21" dirty="0">
                <a:solidFill>
                  <a:srgbClr val="192450"/>
                </a:solidFill>
                <a:latin typeface="Times New Roman"/>
                <a:cs typeface="Times New Roman"/>
              </a:rPr>
              <a:t> </a:t>
            </a:r>
            <a:r>
              <a:rPr sz="1881" dirty="0">
                <a:solidFill>
                  <a:srgbClr val="192450"/>
                </a:solidFill>
                <a:latin typeface="Arial"/>
                <a:cs typeface="Arial"/>
              </a:rPr>
              <a:t>from</a:t>
            </a:r>
            <a:endParaRPr sz="1881">
              <a:solidFill>
                <a:prstClr val="black"/>
              </a:solidFill>
              <a:latin typeface="Arial"/>
              <a:cs typeface="Arial"/>
            </a:endParaRPr>
          </a:p>
          <a:p>
            <a:pPr marL="10860">
              <a:spcBef>
                <a:spcPts val="4"/>
              </a:spcBef>
            </a:pPr>
            <a:r>
              <a:rPr sz="1881" dirty="0">
                <a:solidFill>
                  <a:srgbClr val="192450"/>
                </a:solidFill>
                <a:latin typeface="Arial"/>
                <a:cs typeface="Arial"/>
              </a:rPr>
              <a:t>a</a:t>
            </a:r>
            <a:r>
              <a:rPr sz="1881" spc="51" dirty="0">
                <a:solidFill>
                  <a:srgbClr val="192450"/>
                </a:solidFill>
                <a:latin typeface="Times New Roman"/>
                <a:cs typeface="Times New Roman"/>
              </a:rPr>
              <a:t> </a:t>
            </a:r>
            <a:r>
              <a:rPr sz="1881" spc="-4" dirty="0">
                <a:solidFill>
                  <a:srgbClr val="192450"/>
                </a:solidFill>
                <a:latin typeface="Arial"/>
                <a:cs typeface="Arial"/>
              </a:rPr>
              <a:t>pre</a:t>
            </a:r>
            <a:r>
              <a:rPr sz="1881" dirty="0">
                <a:solidFill>
                  <a:srgbClr val="192450"/>
                </a:solidFill>
                <a:latin typeface="Arial"/>
                <a:cs typeface="Arial"/>
              </a:rPr>
              <a:t>ex</a:t>
            </a:r>
            <a:r>
              <a:rPr sz="1881" spc="-9" dirty="0">
                <a:solidFill>
                  <a:srgbClr val="192450"/>
                </a:solidFill>
                <a:latin typeface="Arial"/>
                <a:cs typeface="Arial"/>
              </a:rPr>
              <a:t>i</a:t>
            </a:r>
            <a:r>
              <a:rPr sz="1881" dirty="0">
                <a:solidFill>
                  <a:srgbClr val="192450"/>
                </a:solidFill>
                <a:latin typeface="Arial"/>
                <a:cs typeface="Arial"/>
              </a:rPr>
              <a:t>stent</a:t>
            </a:r>
            <a:r>
              <a:rPr sz="1881" spc="13" dirty="0">
                <a:solidFill>
                  <a:srgbClr val="192450"/>
                </a:solidFill>
                <a:latin typeface="Times New Roman"/>
                <a:cs typeface="Times New Roman"/>
              </a:rPr>
              <a:t> </a:t>
            </a:r>
            <a:r>
              <a:rPr sz="1881" dirty="0">
                <a:solidFill>
                  <a:srgbClr val="192450"/>
                </a:solidFill>
                <a:latin typeface="Arial"/>
                <a:cs typeface="Arial"/>
              </a:rPr>
              <a:t>state.</a:t>
            </a:r>
            <a:endParaRPr sz="1881">
              <a:solidFill>
                <a:prstClr val="black"/>
              </a:solidFill>
              <a:latin typeface="Arial"/>
              <a:cs typeface="Arial"/>
            </a:endParaRPr>
          </a:p>
          <a:p>
            <a:pPr>
              <a:spcBef>
                <a:spcPts val="3"/>
              </a:spcBef>
            </a:pPr>
            <a:endParaRPr sz="1967">
              <a:solidFill>
                <a:prstClr val="black"/>
              </a:solidFill>
              <a:latin typeface="Times New Roman"/>
              <a:cs typeface="Times New Roman"/>
            </a:endParaRPr>
          </a:p>
          <a:p>
            <a:pPr marL="10860"/>
            <a:r>
              <a:rPr sz="1881" dirty="0">
                <a:solidFill>
                  <a:srgbClr val="192450"/>
                </a:solidFill>
                <a:latin typeface="Arial"/>
                <a:cs typeface="Arial"/>
              </a:rPr>
              <a:t>“</a:t>
            </a:r>
            <a:r>
              <a:rPr sz="1881" spc="4" dirty="0">
                <a:solidFill>
                  <a:srgbClr val="192450"/>
                </a:solidFill>
                <a:latin typeface="Arial"/>
                <a:cs typeface="Arial"/>
              </a:rPr>
              <a:t>R</a:t>
            </a:r>
            <a:r>
              <a:rPr sz="1881" spc="-4" dirty="0">
                <a:solidFill>
                  <a:srgbClr val="192450"/>
                </a:solidFill>
                <a:latin typeface="Arial"/>
                <a:cs typeface="Arial"/>
              </a:rPr>
              <a:t>e</a:t>
            </a:r>
            <a:r>
              <a:rPr sz="1881" spc="4" dirty="0">
                <a:solidFill>
                  <a:srgbClr val="192450"/>
                </a:solidFill>
                <a:latin typeface="Arial"/>
                <a:cs typeface="Arial"/>
              </a:rPr>
              <a:t>c</a:t>
            </a:r>
            <a:r>
              <a:rPr sz="1881" spc="-4" dirty="0">
                <a:solidFill>
                  <a:srgbClr val="192450"/>
                </a:solidFill>
                <a:latin typeface="Arial"/>
                <a:cs typeface="Arial"/>
              </a:rPr>
              <a:t>over</a:t>
            </a:r>
            <a:r>
              <a:rPr sz="1881" dirty="0">
                <a:solidFill>
                  <a:srgbClr val="192450"/>
                </a:solidFill>
                <a:latin typeface="Arial"/>
                <a:cs typeface="Arial"/>
              </a:rPr>
              <a:t>y</a:t>
            </a:r>
            <a:r>
              <a:rPr sz="1881" spc="13" dirty="0">
                <a:solidFill>
                  <a:srgbClr val="192450"/>
                </a:solidFill>
                <a:latin typeface="Times New Roman"/>
                <a:cs typeface="Times New Roman"/>
              </a:rPr>
              <a:t> </a:t>
            </a:r>
            <a:r>
              <a:rPr sz="1881" dirty="0">
                <a:solidFill>
                  <a:srgbClr val="192450"/>
                </a:solidFill>
                <a:latin typeface="Arial"/>
                <a:cs typeface="Arial"/>
              </a:rPr>
              <a:t>Mode</a:t>
            </a:r>
            <a:r>
              <a:rPr sz="1881" spc="4" dirty="0">
                <a:solidFill>
                  <a:srgbClr val="192450"/>
                </a:solidFill>
                <a:latin typeface="Arial"/>
                <a:cs typeface="Arial"/>
              </a:rPr>
              <a:t>”</a:t>
            </a:r>
            <a:r>
              <a:rPr sz="1881" dirty="0">
                <a:solidFill>
                  <a:srgbClr val="192450"/>
                </a:solidFill>
                <a:latin typeface="Arial"/>
                <a:cs typeface="Arial"/>
              </a:rPr>
              <a:t>:</a:t>
            </a:r>
            <a:r>
              <a:rPr sz="1881" spc="21" dirty="0">
                <a:solidFill>
                  <a:srgbClr val="192450"/>
                </a:solidFill>
                <a:latin typeface="Times New Roman"/>
                <a:cs typeface="Times New Roman"/>
              </a:rPr>
              <a:t> </a:t>
            </a:r>
            <a:r>
              <a:rPr sz="1881" dirty="0">
                <a:solidFill>
                  <a:srgbClr val="192450"/>
                </a:solidFill>
                <a:latin typeface="Arial"/>
                <a:cs typeface="Arial"/>
              </a:rPr>
              <a:t>this</a:t>
            </a:r>
            <a:r>
              <a:rPr sz="1881" spc="34" dirty="0">
                <a:solidFill>
                  <a:srgbClr val="192450"/>
                </a:solidFill>
                <a:latin typeface="Times New Roman"/>
                <a:cs typeface="Times New Roman"/>
              </a:rPr>
              <a:t> </a:t>
            </a:r>
            <a:r>
              <a:rPr sz="1881" dirty="0">
                <a:solidFill>
                  <a:srgbClr val="192450"/>
                </a:solidFill>
                <a:latin typeface="Arial"/>
                <a:cs typeface="Arial"/>
              </a:rPr>
              <a:t>functionality</a:t>
            </a:r>
            <a:r>
              <a:rPr sz="1881" spc="21" dirty="0">
                <a:solidFill>
                  <a:srgbClr val="192450"/>
                </a:solidFill>
                <a:latin typeface="Times New Roman"/>
                <a:cs typeface="Times New Roman"/>
              </a:rPr>
              <a:t> </a:t>
            </a:r>
            <a:r>
              <a:rPr sz="1881" dirty="0">
                <a:solidFill>
                  <a:srgbClr val="192450"/>
                </a:solidFill>
                <a:latin typeface="Arial"/>
                <a:cs typeface="Arial"/>
              </a:rPr>
              <a:t>c</a:t>
            </a:r>
            <a:r>
              <a:rPr sz="1881" spc="4" dirty="0">
                <a:solidFill>
                  <a:srgbClr val="192450"/>
                </a:solidFill>
                <a:latin typeface="Arial"/>
                <a:cs typeface="Arial"/>
              </a:rPr>
              <a:t>o</a:t>
            </a:r>
            <a:r>
              <a:rPr sz="1881" spc="-4" dirty="0">
                <a:solidFill>
                  <a:srgbClr val="192450"/>
                </a:solidFill>
                <a:latin typeface="Arial"/>
                <a:cs typeface="Arial"/>
              </a:rPr>
              <a:t>ul</a:t>
            </a:r>
            <a:r>
              <a:rPr sz="1881" dirty="0">
                <a:solidFill>
                  <a:srgbClr val="192450"/>
                </a:solidFill>
                <a:latin typeface="Arial"/>
                <a:cs typeface="Arial"/>
              </a:rPr>
              <a:t>d</a:t>
            </a:r>
            <a:r>
              <a:rPr sz="1881" spc="38"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u</a:t>
            </a:r>
            <a:r>
              <a:rPr sz="1881" spc="4" dirty="0">
                <a:solidFill>
                  <a:srgbClr val="192450"/>
                </a:solidFill>
                <a:latin typeface="Arial"/>
                <a:cs typeface="Arial"/>
              </a:rPr>
              <a:t>s</a:t>
            </a:r>
            <a:r>
              <a:rPr sz="1881" spc="-4" dirty="0">
                <a:solidFill>
                  <a:srgbClr val="192450"/>
                </a:solidFill>
                <a:latin typeface="Arial"/>
                <a:cs typeface="Arial"/>
              </a:rPr>
              <a:t>efu</a:t>
            </a:r>
            <a:r>
              <a:rPr sz="1881" dirty="0">
                <a:solidFill>
                  <a:srgbClr val="192450"/>
                </a:solidFill>
                <a:latin typeface="Arial"/>
                <a:cs typeface="Arial"/>
              </a:rPr>
              <a:t>l</a:t>
            </a:r>
            <a:r>
              <a:rPr sz="1881" spc="34"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spc="-4" dirty="0">
                <a:solidFill>
                  <a:srgbClr val="192450"/>
                </a:solidFill>
                <a:latin typeface="Arial"/>
                <a:cs typeface="Arial"/>
              </a:rPr>
              <a:t>lea</a:t>
            </a:r>
            <a:r>
              <a:rPr sz="1881" dirty="0">
                <a:solidFill>
                  <a:srgbClr val="192450"/>
                </a:solidFill>
                <a:latin typeface="Arial"/>
                <a:cs typeface="Arial"/>
              </a:rPr>
              <a:t>d</a:t>
            </a:r>
            <a:r>
              <a:rPr sz="1881" spc="51"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module</a:t>
            </a:r>
            <a:endParaRPr sz="1881">
              <a:solidFill>
                <a:prstClr val="black"/>
              </a:solidFill>
              <a:latin typeface="Arial"/>
              <a:cs typeface="Arial"/>
            </a:endParaRPr>
          </a:p>
          <a:p>
            <a:pPr marL="10860">
              <a:spcBef>
                <a:spcPts val="4"/>
              </a:spcBef>
            </a:pP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dirty="0">
                <a:solidFill>
                  <a:srgbClr val="192450"/>
                </a:solidFill>
                <a:latin typeface="Arial"/>
                <a:cs typeface="Arial"/>
              </a:rPr>
              <a:t>a</a:t>
            </a:r>
            <a:r>
              <a:rPr sz="1881" spc="43" dirty="0">
                <a:solidFill>
                  <a:srgbClr val="192450"/>
                </a:solidFill>
                <a:latin typeface="Times New Roman"/>
                <a:cs typeface="Times New Roman"/>
              </a:rPr>
              <a:t> </a:t>
            </a:r>
            <a:r>
              <a:rPr sz="1881" dirty="0">
                <a:solidFill>
                  <a:srgbClr val="192450"/>
                </a:solidFill>
                <a:latin typeface="Arial"/>
                <a:cs typeface="Arial"/>
              </a:rPr>
              <a:t>k</a:t>
            </a:r>
            <a:r>
              <a:rPr sz="1881" spc="4" dirty="0">
                <a:solidFill>
                  <a:srgbClr val="192450"/>
                </a:solidFill>
                <a:latin typeface="Arial"/>
                <a:cs typeface="Arial"/>
              </a:rPr>
              <a:t>n</a:t>
            </a:r>
            <a:r>
              <a:rPr sz="1881" spc="-4" dirty="0">
                <a:solidFill>
                  <a:srgbClr val="192450"/>
                </a:solidFill>
                <a:latin typeface="Arial"/>
                <a:cs typeface="Arial"/>
              </a:rPr>
              <a:t>o</a:t>
            </a:r>
            <a:r>
              <a:rPr sz="1881" dirty="0">
                <a:solidFill>
                  <a:srgbClr val="192450"/>
                </a:solidFill>
                <a:latin typeface="Arial"/>
                <a:cs typeface="Arial"/>
              </a:rPr>
              <a:t>wn</a:t>
            </a:r>
            <a:r>
              <a:rPr sz="1881" spc="26" dirty="0">
                <a:solidFill>
                  <a:srgbClr val="192450"/>
                </a:solidFill>
                <a:latin typeface="Times New Roman"/>
                <a:cs typeface="Times New Roman"/>
              </a:rPr>
              <a:t> </a:t>
            </a:r>
            <a:r>
              <a:rPr sz="1881" dirty="0">
                <a:solidFill>
                  <a:srgbClr val="192450"/>
                </a:solidFill>
                <a:latin typeface="Arial"/>
                <a:cs typeface="Arial"/>
              </a:rPr>
              <a:t>state</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43"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rec</a:t>
            </a:r>
            <a:r>
              <a:rPr sz="1881" spc="4" dirty="0">
                <a:solidFill>
                  <a:srgbClr val="192450"/>
                </a:solidFill>
                <a:latin typeface="Arial"/>
                <a:cs typeface="Arial"/>
              </a:rPr>
              <a:t>o</a:t>
            </a:r>
            <a:r>
              <a:rPr sz="1881" spc="-4" dirty="0">
                <a:solidFill>
                  <a:srgbClr val="192450"/>
                </a:solidFill>
                <a:latin typeface="Arial"/>
                <a:cs typeface="Arial"/>
              </a:rPr>
              <a:t>nfigur</a:t>
            </a:r>
            <a:r>
              <a:rPr sz="1881" dirty="0">
                <a:solidFill>
                  <a:srgbClr val="192450"/>
                </a:solidFill>
                <a:latin typeface="Arial"/>
                <a:cs typeface="Arial"/>
              </a:rPr>
              <a:t>e</a:t>
            </a:r>
            <a:r>
              <a:rPr sz="1881" spc="9"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t</a:t>
            </a:r>
            <a:r>
              <a:rPr sz="1881" spc="51" dirty="0">
                <a:solidFill>
                  <a:srgbClr val="192450"/>
                </a:solidFill>
                <a:latin typeface="Times New Roman"/>
                <a:cs typeface="Times New Roman"/>
              </a:rPr>
              <a:t> </a:t>
            </a:r>
            <a:r>
              <a:rPr sz="1881" dirty="0">
                <a:solidFill>
                  <a:srgbClr val="192450"/>
                </a:solidFill>
                <a:latin typeface="Arial"/>
                <a:cs typeface="Arial"/>
              </a:rPr>
              <a:t>(i.e.</a:t>
            </a:r>
            <a:r>
              <a:rPr sz="1881" spc="34" dirty="0">
                <a:solidFill>
                  <a:srgbClr val="192450"/>
                </a:solidFill>
                <a:latin typeface="Times New Roman"/>
                <a:cs typeface="Times New Roman"/>
              </a:rPr>
              <a:t> </a:t>
            </a:r>
            <a:r>
              <a:rPr sz="1881" spc="-4" dirty="0">
                <a:solidFill>
                  <a:srgbClr val="192450"/>
                </a:solidFill>
                <a:latin typeface="Arial"/>
                <a:cs typeface="Arial"/>
              </a:rPr>
              <a:t>u</a:t>
            </a:r>
            <a:r>
              <a:rPr sz="1881" spc="4" dirty="0">
                <a:solidFill>
                  <a:srgbClr val="192450"/>
                </a:solidFill>
                <a:latin typeface="Arial"/>
                <a:cs typeface="Arial"/>
              </a:rPr>
              <a:t>s</a:t>
            </a:r>
            <a:r>
              <a:rPr sz="1881" spc="-4" dirty="0">
                <a:solidFill>
                  <a:srgbClr val="192450"/>
                </a:solidFill>
                <a:latin typeface="Arial"/>
                <a:cs typeface="Arial"/>
              </a:rPr>
              <a:t>in</a:t>
            </a:r>
            <a:r>
              <a:rPr sz="1881" dirty="0">
                <a:solidFill>
                  <a:srgbClr val="192450"/>
                </a:solidFill>
                <a:latin typeface="Arial"/>
                <a:cs typeface="Arial"/>
              </a:rPr>
              <a:t>g</a:t>
            </a:r>
            <a:r>
              <a:rPr sz="1881" spc="30" dirty="0">
                <a:solidFill>
                  <a:srgbClr val="192450"/>
                </a:solidFill>
                <a:latin typeface="Times New Roman"/>
                <a:cs typeface="Times New Roman"/>
              </a:rPr>
              <a:t> </a:t>
            </a:r>
            <a:r>
              <a:rPr sz="1881" dirty="0">
                <a:solidFill>
                  <a:srgbClr val="192450"/>
                </a:solidFill>
                <a:latin typeface="Arial"/>
                <a:cs typeface="Arial"/>
              </a:rPr>
              <a:t>the</a:t>
            </a:r>
            <a:r>
              <a:rPr sz="1881" spc="51" dirty="0">
                <a:solidFill>
                  <a:srgbClr val="192450"/>
                </a:solidFill>
                <a:latin typeface="Times New Roman"/>
                <a:cs typeface="Times New Roman"/>
              </a:rPr>
              <a:t> </a:t>
            </a:r>
            <a:r>
              <a:rPr sz="1881" dirty="0">
                <a:solidFill>
                  <a:srgbClr val="192450"/>
                </a:solidFill>
                <a:latin typeface="Arial"/>
                <a:cs typeface="Arial"/>
              </a:rPr>
              <a:t>fir</a:t>
            </a:r>
            <a:r>
              <a:rPr sz="1881" spc="4" dirty="0">
                <a:solidFill>
                  <a:srgbClr val="192450"/>
                </a:solidFill>
                <a:latin typeface="Arial"/>
                <a:cs typeface="Arial"/>
              </a:rPr>
              <a:t>s</a:t>
            </a:r>
            <a:r>
              <a:rPr sz="1881" dirty="0">
                <a:solidFill>
                  <a:srgbClr val="192450"/>
                </a:solidFill>
                <a:latin typeface="Arial"/>
                <a:cs typeface="Arial"/>
              </a:rPr>
              <a:t>ts</a:t>
            </a:r>
            <a:r>
              <a:rPr sz="1881" spc="4" dirty="0">
                <a:solidFill>
                  <a:srgbClr val="192450"/>
                </a:solidFill>
                <a:latin typeface="Arial"/>
                <a:cs typeface="Arial"/>
              </a:rPr>
              <a:t>e</a:t>
            </a:r>
            <a:r>
              <a:rPr sz="1881" dirty="0">
                <a:solidFill>
                  <a:srgbClr val="192450"/>
                </a:solidFill>
                <a:latin typeface="Arial"/>
                <a:cs typeface="Arial"/>
              </a:rPr>
              <a:t>t</a:t>
            </a:r>
            <a:r>
              <a:rPr sz="1881" spc="17" dirty="0">
                <a:solidFill>
                  <a:srgbClr val="192450"/>
                </a:solidFill>
                <a:latin typeface="Times New Roman"/>
                <a:cs typeface="Times New Roman"/>
              </a:rPr>
              <a:t> </a:t>
            </a:r>
            <a:r>
              <a:rPr sz="1881" spc="-4" dirty="0">
                <a:solidFill>
                  <a:srgbClr val="192450"/>
                </a:solidFill>
                <a:latin typeface="Arial"/>
                <a:cs typeface="Arial"/>
              </a:rPr>
              <a:t>pag</a:t>
            </a:r>
            <a:r>
              <a:rPr sz="1881" spc="4" dirty="0">
                <a:solidFill>
                  <a:srgbClr val="192450"/>
                </a:solidFill>
                <a:latin typeface="Arial"/>
                <a:cs typeface="Arial"/>
              </a:rPr>
              <a:t>e</a:t>
            </a:r>
            <a:r>
              <a:rPr sz="1881" dirty="0">
                <a:solidFill>
                  <a:srgbClr val="192450"/>
                </a:solidFill>
                <a:latin typeface="Arial"/>
                <a:cs typeface="Arial"/>
              </a:rPr>
              <a:t>).</a:t>
            </a:r>
            <a:endParaRPr sz="1881">
              <a:solidFill>
                <a:prstClr val="black"/>
              </a:solidFill>
              <a:latin typeface="Arial"/>
              <a:cs typeface="Arial"/>
            </a:endParaRPr>
          </a:p>
          <a:p>
            <a:pPr>
              <a:spcBef>
                <a:spcPts val="6"/>
              </a:spcBef>
            </a:pPr>
            <a:endParaRPr sz="1967">
              <a:solidFill>
                <a:prstClr val="black"/>
              </a:solidFill>
              <a:latin typeface="Times New Roman"/>
              <a:cs typeface="Times New Roman"/>
            </a:endParaRPr>
          </a:p>
          <a:p>
            <a:pPr marL="10860"/>
            <a:r>
              <a:rPr sz="1881" b="1" i="1" dirty="0">
                <a:solidFill>
                  <a:srgbClr val="192450"/>
                </a:solidFill>
                <a:latin typeface="Arial"/>
                <a:cs typeface="Arial"/>
              </a:rPr>
              <a:t>The</a:t>
            </a:r>
            <a:r>
              <a:rPr sz="1881" b="1" i="1" spc="51" dirty="0">
                <a:solidFill>
                  <a:srgbClr val="192450"/>
                </a:solidFill>
                <a:latin typeface="Times New Roman"/>
                <a:cs typeface="Times New Roman"/>
              </a:rPr>
              <a:t> </a:t>
            </a:r>
            <a:r>
              <a:rPr sz="1881" b="1" i="1" dirty="0">
                <a:solidFill>
                  <a:srgbClr val="192450"/>
                </a:solidFill>
                <a:latin typeface="Arial"/>
                <a:cs typeface="Arial"/>
              </a:rPr>
              <a:t>G</a:t>
            </a:r>
            <a:r>
              <a:rPr sz="1881" b="1" i="1" spc="-9" dirty="0">
                <a:solidFill>
                  <a:srgbClr val="192450"/>
                </a:solidFill>
                <a:latin typeface="Arial"/>
                <a:cs typeface="Arial"/>
              </a:rPr>
              <a:t>P</a:t>
            </a:r>
            <a:r>
              <a:rPr sz="1881" b="1" i="1" dirty="0">
                <a:solidFill>
                  <a:srgbClr val="192450"/>
                </a:solidFill>
                <a:latin typeface="Arial"/>
                <a:cs typeface="Arial"/>
              </a:rPr>
              <a:t>IO7</a:t>
            </a:r>
            <a:r>
              <a:rPr sz="1881" b="1" i="1" spc="21" dirty="0">
                <a:solidFill>
                  <a:srgbClr val="192450"/>
                </a:solidFill>
                <a:latin typeface="Times New Roman"/>
                <a:cs typeface="Times New Roman"/>
              </a:rPr>
              <a:t> </a:t>
            </a:r>
            <a:r>
              <a:rPr sz="1881" b="1" i="1" dirty="0">
                <a:solidFill>
                  <a:srgbClr val="192450"/>
                </a:solidFill>
                <a:latin typeface="Arial"/>
                <a:cs typeface="Arial"/>
              </a:rPr>
              <a:t>wi</a:t>
            </a:r>
            <a:r>
              <a:rPr sz="1881" b="1" i="1" spc="-13" dirty="0">
                <a:solidFill>
                  <a:srgbClr val="192450"/>
                </a:solidFill>
                <a:latin typeface="Arial"/>
                <a:cs typeface="Arial"/>
              </a:rPr>
              <a:t>l</a:t>
            </a:r>
            <a:r>
              <a:rPr sz="1881" b="1" i="1" dirty="0">
                <a:solidFill>
                  <a:srgbClr val="192450"/>
                </a:solidFill>
                <a:latin typeface="Arial"/>
                <a:cs typeface="Arial"/>
              </a:rPr>
              <a:t>l</a:t>
            </a:r>
            <a:r>
              <a:rPr sz="1881" b="1" i="1" spc="21" dirty="0">
                <a:solidFill>
                  <a:srgbClr val="192450"/>
                </a:solidFill>
                <a:latin typeface="Times New Roman"/>
                <a:cs typeface="Times New Roman"/>
              </a:rPr>
              <a:t> </a:t>
            </a:r>
            <a:r>
              <a:rPr sz="1881" b="1" i="1" dirty="0">
                <a:solidFill>
                  <a:srgbClr val="192450"/>
                </a:solidFill>
                <a:latin typeface="Arial"/>
                <a:cs typeface="Arial"/>
              </a:rPr>
              <a:t>be</a:t>
            </a:r>
            <a:r>
              <a:rPr sz="1881" b="1" i="1" spc="51" dirty="0">
                <a:solidFill>
                  <a:srgbClr val="192450"/>
                </a:solidFill>
                <a:latin typeface="Times New Roman"/>
                <a:cs typeface="Times New Roman"/>
              </a:rPr>
              <a:t> </a:t>
            </a:r>
            <a:r>
              <a:rPr sz="1881" b="1" i="1" dirty="0">
                <a:solidFill>
                  <a:srgbClr val="192450"/>
                </a:solidFill>
                <a:latin typeface="Arial"/>
                <a:cs typeface="Arial"/>
              </a:rPr>
              <a:t>used</a:t>
            </a:r>
            <a:r>
              <a:rPr sz="1881" b="1" i="1" spc="34" dirty="0">
                <a:solidFill>
                  <a:srgbClr val="192450"/>
                </a:solidFill>
                <a:latin typeface="Times New Roman"/>
                <a:cs typeface="Times New Roman"/>
              </a:rPr>
              <a:t> </a:t>
            </a:r>
            <a:r>
              <a:rPr sz="1881" b="1" i="1" dirty="0">
                <a:solidFill>
                  <a:srgbClr val="192450"/>
                </a:solidFill>
                <a:latin typeface="Arial"/>
                <a:cs typeface="Arial"/>
              </a:rPr>
              <a:t>to</a:t>
            </a:r>
            <a:r>
              <a:rPr sz="1881" b="1" i="1" spc="51" dirty="0">
                <a:solidFill>
                  <a:srgbClr val="192450"/>
                </a:solidFill>
                <a:latin typeface="Times New Roman"/>
                <a:cs typeface="Times New Roman"/>
              </a:rPr>
              <a:t> </a:t>
            </a:r>
            <a:r>
              <a:rPr sz="1881" b="1" i="1" dirty="0">
                <a:solidFill>
                  <a:srgbClr val="192450"/>
                </a:solidFill>
                <a:latin typeface="Arial"/>
                <a:cs typeface="Arial"/>
              </a:rPr>
              <a:t>drive</a:t>
            </a:r>
            <a:r>
              <a:rPr sz="1881" b="1" i="1" spc="21" dirty="0">
                <a:solidFill>
                  <a:srgbClr val="192450"/>
                </a:solidFill>
                <a:latin typeface="Times New Roman"/>
                <a:cs typeface="Times New Roman"/>
              </a:rPr>
              <a:t> </a:t>
            </a:r>
            <a:r>
              <a:rPr sz="1881" b="1" i="1" dirty="0">
                <a:solidFill>
                  <a:srgbClr val="192450"/>
                </a:solidFill>
                <a:latin typeface="Arial"/>
                <a:cs typeface="Arial"/>
              </a:rPr>
              <a:t>this</a:t>
            </a:r>
            <a:r>
              <a:rPr sz="1881" b="1" i="1" spc="38" dirty="0">
                <a:solidFill>
                  <a:srgbClr val="192450"/>
                </a:solidFill>
                <a:latin typeface="Times New Roman"/>
                <a:cs typeface="Times New Roman"/>
              </a:rPr>
              <a:t> </a:t>
            </a:r>
            <a:r>
              <a:rPr sz="1881" b="1" i="1" dirty="0">
                <a:solidFill>
                  <a:srgbClr val="192450"/>
                </a:solidFill>
                <a:latin typeface="Arial"/>
                <a:cs typeface="Arial"/>
              </a:rPr>
              <a:t>fe</a:t>
            </a:r>
            <a:r>
              <a:rPr sz="1881" b="1" i="1" spc="-4" dirty="0">
                <a:solidFill>
                  <a:srgbClr val="192450"/>
                </a:solidFill>
                <a:latin typeface="Arial"/>
                <a:cs typeface="Arial"/>
              </a:rPr>
              <a:t>a</a:t>
            </a:r>
            <a:r>
              <a:rPr sz="1881" b="1" i="1" dirty="0">
                <a:solidFill>
                  <a:srgbClr val="192450"/>
                </a:solidFill>
                <a:latin typeface="Arial"/>
                <a:cs typeface="Arial"/>
              </a:rPr>
              <a:t>ture.</a:t>
            </a:r>
            <a:endParaRPr sz="1881">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15</a:t>
            </a:r>
            <a:r>
              <a:rPr sz="1112" spc="4" dirty="0">
                <a:solidFill>
                  <a:srgbClr val="FFFFFF"/>
                </a:solidFill>
                <a:latin typeface="Arial"/>
                <a:cs typeface="Arial"/>
              </a:rPr>
              <a:t>9</a:t>
            </a:r>
            <a:endParaRPr sz="1112">
              <a:solidFill>
                <a:prstClr val="black"/>
              </a:solidFill>
              <a:latin typeface="Arial"/>
              <a:cs typeface="Arial"/>
            </a:endParaRPr>
          </a:p>
        </p:txBody>
      </p:sp>
    </p:spTree>
    <p:extLst>
      <p:ext uri="{BB962C8B-B14F-4D97-AF65-F5344CB8AC3E}">
        <p14:creationId xmlns:p14="http://schemas.microsoft.com/office/powerpoint/2010/main" val="352162780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5725716" y="3237801"/>
            <a:ext cx="3154789" cy="3421941"/>
          </a:xfrm>
          <a:custGeom>
            <a:avLst/>
            <a:gdLst/>
            <a:ahLst/>
            <a:cxnLst/>
            <a:rect l="l" t="t" r="r" b="b"/>
            <a:pathLst>
              <a:path w="3689350" h="4001770">
                <a:moveTo>
                  <a:pt x="0" y="4001322"/>
                </a:moveTo>
                <a:lnTo>
                  <a:pt x="3688994" y="4001322"/>
                </a:lnTo>
                <a:lnTo>
                  <a:pt x="3688994" y="0"/>
                </a:lnTo>
                <a:lnTo>
                  <a:pt x="0" y="0"/>
                </a:lnTo>
                <a:lnTo>
                  <a:pt x="0" y="4001322"/>
                </a:lnTo>
                <a:close/>
              </a:path>
            </a:pathLst>
          </a:custGeom>
          <a:solidFill>
            <a:srgbClr val="E3E6EA"/>
          </a:solidFill>
        </p:spPr>
        <p:txBody>
          <a:bodyPr wrap="square" lIns="0" tIns="0" rIns="0" bIns="0" rtlCol="0"/>
          <a:lstStyle/>
          <a:p>
            <a:endParaRPr sz="1539">
              <a:solidFill>
                <a:prstClr val="black"/>
              </a:solidFill>
            </a:endParaRPr>
          </a:p>
        </p:txBody>
      </p:sp>
      <p:sp>
        <p:nvSpPr>
          <p:cNvPr id="4" name="object 4"/>
          <p:cNvSpPr txBox="1">
            <a:spLocks noGrp="1"/>
          </p:cNvSpPr>
          <p:nvPr>
            <p:ph type="title"/>
          </p:nvPr>
        </p:nvSpPr>
        <p:spPr>
          <a:xfrm>
            <a:off x="782418" y="623870"/>
            <a:ext cx="7602444" cy="401328"/>
          </a:xfrm>
          <a:prstGeom prst="rect">
            <a:avLst/>
          </a:prstGeom>
        </p:spPr>
        <p:txBody>
          <a:bodyPr vert="horz" wrap="square" lIns="0" tIns="0" rIns="0" bIns="0" rtlCol="0">
            <a:spAutoFit/>
          </a:bodyPr>
          <a:lstStyle/>
          <a:p>
            <a:pPr marL="2826798"/>
            <a:r>
              <a:rPr sz="2608" spc="9" dirty="0"/>
              <a:t>L</a:t>
            </a:r>
            <a:r>
              <a:rPr sz="2608" spc="17" dirty="0"/>
              <a:t>a</a:t>
            </a:r>
            <a:r>
              <a:rPr sz="2608" spc="13" dirty="0"/>
              <a:t>b</a:t>
            </a:r>
            <a:r>
              <a:rPr sz="2608" spc="77" dirty="0">
                <a:latin typeface="Times New Roman"/>
                <a:cs typeface="Times New Roman"/>
              </a:rPr>
              <a:t> </a:t>
            </a:r>
            <a:r>
              <a:rPr sz="2608" spc="21" dirty="0"/>
              <a:t>1</a:t>
            </a:r>
            <a:r>
              <a:rPr sz="2608" spc="9" dirty="0"/>
              <a:t>5</a:t>
            </a:r>
            <a:r>
              <a:rPr sz="2608" spc="4" dirty="0"/>
              <a:t>:</a:t>
            </a:r>
            <a:r>
              <a:rPr sz="2608" spc="86" dirty="0">
                <a:latin typeface="Times New Roman"/>
                <a:cs typeface="Times New Roman"/>
              </a:rPr>
              <a:t> </a:t>
            </a:r>
            <a:r>
              <a:rPr sz="2608" spc="17" dirty="0"/>
              <a:t>S</a:t>
            </a:r>
            <a:r>
              <a:rPr sz="2608" spc="-205" dirty="0"/>
              <a:t>T</a:t>
            </a:r>
            <a:r>
              <a:rPr sz="2608" spc="17" dirty="0"/>
              <a:t>A</a:t>
            </a:r>
            <a:r>
              <a:rPr sz="2608" dirty="0"/>
              <a:t>/MINI</a:t>
            </a:r>
            <a:r>
              <a:rPr sz="2608" spc="-60" dirty="0">
                <a:latin typeface="Times New Roman"/>
                <a:cs typeface="Times New Roman"/>
              </a:rPr>
              <a:t> </a:t>
            </a:r>
            <a:r>
              <a:rPr sz="2608" spc="17" dirty="0"/>
              <a:t>AP</a:t>
            </a:r>
            <a:r>
              <a:rPr sz="2608" spc="17" dirty="0">
                <a:latin typeface="Times New Roman"/>
                <a:cs typeface="Times New Roman"/>
              </a:rPr>
              <a:t> </a:t>
            </a:r>
            <a:r>
              <a:rPr sz="2608" spc="9" dirty="0"/>
              <a:t>swit</a:t>
            </a:r>
            <a:r>
              <a:rPr sz="2608" spc="13" dirty="0"/>
              <a:t>c</a:t>
            </a:r>
            <a:r>
              <a:rPr sz="2608" spc="17" dirty="0"/>
              <a:t>h</a:t>
            </a:r>
            <a:r>
              <a:rPr sz="2608" spc="4" dirty="0"/>
              <a:t>er</a:t>
            </a:r>
            <a:endParaRPr sz="2608">
              <a:latin typeface="Times New Roman"/>
              <a:cs typeface="Times New Roman"/>
            </a:endParaRPr>
          </a:p>
        </p:txBody>
      </p:sp>
      <p:sp>
        <p:nvSpPr>
          <p:cNvPr id="5" name="object 5"/>
          <p:cNvSpPr txBox="1"/>
          <p:nvPr/>
        </p:nvSpPr>
        <p:spPr>
          <a:xfrm>
            <a:off x="771344" y="1393217"/>
            <a:ext cx="4162040" cy="1605952"/>
          </a:xfrm>
          <a:prstGeom prst="rect">
            <a:avLst/>
          </a:prstGeom>
        </p:spPr>
        <p:txBody>
          <a:bodyPr vert="horz" wrap="square" lIns="0" tIns="0" rIns="0" bIns="0" rtlCol="0">
            <a:spAutoFit/>
          </a:bodyPr>
          <a:lstStyle/>
          <a:p>
            <a:pPr marL="178643" marR="4344" indent="-167783">
              <a:lnSpc>
                <a:spcPct val="101699"/>
              </a:lnSpc>
              <a:buClr>
                <a:srgbClr val="37A9DB"/>
              </a:buClr>
              <a:buFont typeface="Arial"/>
              <a:buChar char="•"/>
              <a:tabLst>
                <a:tab pos="179186" algn="l"/>
              </a:tabLst>
            </a:pPr>
            <a:r>
              <a:rPr sz="1667" u="heavy" spc="9" dirty="0">
                <a:solidFill>
                  <a:srgbClr val="192450"/>
                </a:solidFill>
                <a:latin typeface="Arial"/>
                <a:cs typeface="Arial"/>
              </a:rPr>
              <a:t>Press</a:t>
            </a:r>
            <a:r>
              <a:rPr sz="1667" u="heavy" dirty="0">
                <a:solidFill>
                  <a:srgbClr val="192450"/>
                </a:solidFill>
                <a:latin typeface="Arial"/>
                <a:cs typeface="Arial"/>
              </a:rPr>
              <a:t> a</a:t>
            </a:r>
            <a:r>
              <a:rPr sz="1667" u="heavy" spc="4" dirty="0">
                <a:solidFill>
                  <a:srgbClr val="192450"/>
                </a:solidFill>
                <a:latin typeface="Arial"/>
                <a:cs typeface="Arial"/>
              </a:rPr>
              <a:t>nd</a:t>
            </a:r>
            <a:r>
              <a:rPr sz="1667" u="heavy" spc="9" dirty="0">
                <a:solidFill>
                  <a:srgbClr val="192450"/>
                </a:solidFill>
                <a:latin typeface="Arial"/>
                <a:cs typeface="Arial"/>
              </a:rPr>
              <a:t> </a:t>
            </a:r>
            <a:r>
              <a:rPr sz="1667" u="heavy" spc="4" dirty="0">
                <a:solidFill>
                  <a:srgbClr val="192450"/>
                </a:solidFill>
                <a:latin typeface="Arial"/>
                <a:cs typeface="Arial"/>
              </a:rPr>
              <a:t>h</a:t>
            </a:r>
            <a:r>
              <a:rPr sz="1667" u="heavy" spc="-4" dirty="0">
                <a:solidFill>
                  <a:srgbClr val="192450"/>
                </a:solidFill>
                <a:latin typeface="Arial"/>
                <a:cs typeface="Arial"/>
              </a:rPr>
              <a:t>o</a:t>
            </a:r>
            <a:r>
              <a:rPr sz="1667" u="heavy" dirty="0">
                <a:solidFill>
                  <a:srgbClr val="192450"/>
                </a:solidFill>
                <a:latin typeface="Arial"/>
                <a:cs typeface="Arial"/>
              </a:rPr>
              <a:t>ld</a:t>
            </a:r>
            <a:r>
              <a:rPr sz="1667" u="heavy" spc="9" dirty="0">
                <a:solidFill>
                  <a:srgbClr val="192450"/>
                </a:solidFill>
                <a:latin typeface="Arial"/>
                <a:cs typeface="Arial"/>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9" dirty="0">
                <a:solidFill>
                  <a:srgbClr val="192450"/>
                </a:solidFill>
                <a:latin typeface="Arial"/>
                <a:cs typeface="Arial"/>
              </a:rPr>
              <a:t>S</a:t>
            </a:r>
            <a:r>
              <a:rPr sz="1667" spc="17" dirty="0">
                <a:solidFill>
                  <a:srgbClr val="192450"/>
                </a:solidFill>
                <a:latin typeface="Arial"/>
                <a:cs typeface="Arial"/>
              </a:rPr>
              <a:t>W</a:t>
            </a:r>
            <a:r>
              <a:rPr sz="1667" spc="9" dirty="0">
                <a:solidFill>
                  <a:srgbClr val="192450"/>
                </a:solidFill>
                <a:latin typeface="Arial"/>
                <a:cs typeface="Arial"/>
              </a:rPr>
              <a:t>2</a:t>
            </a:r>
            <a:r>
              <a:rPr sz="1667" spc="38" dirty="0">
                <a:solidFill>
                  <a:srgbClr val="192450"/>
                </a:solidFill>
                <a:latin typeface="Times New Roman"/>
                <a:cs typeface="Times New Roman"/>
              </a:rPr>
              <a:t> </a:t>
            </a:r>
            <a:r>
              <a:rPr sz="1667" spc="4" dirty="0">
                <a:solidFill>
                  <a:srgbClr val="192450"/>
                </a:solidFill>
                <a:latin typeface="Arial"/>
                <a:cs typeface="Arial"/>
              </a:rPr>
              <a:t>b</a:t>
            </a:r>
            <a:r>
              <a:rPr sz="1667" spc="-4" dirty="0">
                <a:solidFill>
                  <a:srgbClr val="192450"/>
                </a:solidFill>
                <a:latin typeface="Arial"/>
                <a:cs typeface="Arial"/>
              </a:rPr>
              <a:t>u</a:t>
            </a:r>
            <a:r>
              <a:rPr sz="1667" spc="4" dirty="0">
                <a:solidFill>
                  <a:srgbClr val="192450"/>
                </a:solidFill>
                <a:latin typeface="Arial"/>
                <a:cs typeface="Arial"/>
              </a:rPr>
              <a:t>t</a:t>
            </a:r>
            <a:r>
              <a:rPr sz="1667" spc="9" dirty="0">
                <a:solidFill>
                  <a:srgbClr val="192450"/>
                </a:solidFill>
                <a:latin typeface="Arial"/>
                <a:cs typeface="Arial"/>
              </a:rPr>
              <a:t>t</a:t>
            </a:r>
            <a:r>
              <a:rPr sz="1667" spc="4" dirty="0">
                <a:solidFill>
                  <a:srgbClr val="192450"/>
                </a:solidFill>
                <a:latin typeface="Arial"/>
                <a:cs typeface="Arial"/>
              </a:rPr>
              <a:t>o</a:t>
            </a:r>
            <a:r>
              <a:rPr sz="1667" spc="9" dirty="0">
                <a:solidFill>
                  <a:srgbClr val="192450"/>
                </a:solidFill>
                <a:latin typeface="Arial"/>
                <a:cs typeface="Arial"/>
              </a:rPr>
              <a:t>n</a:t>
            </a:r>
            <a:r>
              <a:rPr sz="1667" spc="56" dirty="0">
                <a:solidFill>
                  <a:srgbClr val="192450"/>
                </a:solidFill>
                <a:latin typeface="Times New Roman"/>
                <a:cs typeface="Times New Roman"/>
              </a:rPr>
              <a:t> </a:t>
            </a:r>
            <a:r>
              <a:rPr sz="1667" spc="4" dirty="0">
                <a:solidFill>
                  <a:srgbClr val="192450"/>
                </a:solidFill>
                <a:latin typeface="Arial"/>
                <a:cs typeface="Arial"/>
              </a:rPr>
              <a:t>o</a:t>
            </a:r>
            <a:r>
              <a:rPr sz="1667" spc="9" dirty="0">
                <a:solidFill>
                  <a:srgbClr val="192450"/>
                </a:solidFill>
                <a:latin typeface="Arial"/>
                <a:cs typeface="Arial"/>
              </a:rPr>
              <a:t>n</a:t>
            </a:r>
            <a:r>
              <a:rPr sz="1667" spc="43" dirty="0">
                <a:solidFill>
                  <a:srgbClr val="192450"/>
                </a:solidFill>
                <a:latin typeface="Times New Roman"/>
                <a:cs typeface="Times New Roman"/>
              </a:rPr>
              <a:t> </a:t>
            </a:r>
            <a:r>
              <a:rPr sz="1667" spc="9" dirty="0">
                <a:solidFill>
                  <a:srgbClr val="192450"/>
                </a:solidFill>
                <a:latin typeface="Arial"/>
                <a:cs typeface="Arial"/>
              </a:rPr>
              <a:t>t</a:t>
            </a:r>
            <a:r>
              <a:rPr sz="1667" spc="4" dirty="0">
                <a:solidFill>
                  <a:srgbClr val="192450"/>
                </a:solidFill>
                <a:latin typeface="Arial"/>
                <a:cs typeface="Arial"/>
              </a:rPr>
              <a:t>he</a:t>
            </a:r>
            <a:r>
              <a:rPr sz="1667" spc="-4" dirty="0">
                <a:solidFill>
                  <a:srgbClr val="192450"/>
                </a:solidFill>
                <a:latin typeface="Times New Roman"/>
                <a:cs typeface="Times New Roman"/>
              </a:rPr>
              <a:t> </a:t>
            </a:r>
            <a:r>
              <a:rPr sz="1667" spc="9" dirty="0">
                <a:solidFill>
                  <a:srgbClr val="192450"/>
                </a:solidFill>
                <a:latin typeface="Arial"/>
                <a:cs typeface="Arial"/>
              </a:rPr>
              <a:t>E</a:t>
            </a:r>
            <a:r>
              <a:rPr sz="1667" spc="-120" dirty="0">
                <a:solidFill>
                  <a:srgbClr val="192450"/>
                </a:solidFill>
                <a:latin typeface="Arial"/>
                <a:cs typeface="Arial"/>
              </a:rPr>
              <a:t>V</a:t>
            </a:r>
            <a:r>
              <a:rPr sz="1667" spc="9" dirty="0">
                <a:solidFill>
                  <a:srgbClr val="192450"/>
                </a:solidFill>
                <a:latin typeface="Arial"/>
                <a:cs typeface="Arial"/>
              </a:rPr>
              <a:t>AL</a:t>
            </a:r>
            <a:r>
              <a:rPr sz="1667" spc="-21" dirty="0">
                <a:solidFill>
                  <a:srgbClr val="192450"/>
                </a:solidFill>
                <a:latin typeface="Times New Roman"/>
                <a:cs typeface="Times New Roman"/>
              </a:rPr>
              <a:t> </a:t>
            </a:r>
            <a:r>
              <a:rPr sz="1667" spc="4" dirty="0">
                <a:solidFill>
                  <a:srgbClr val="192450"/>
                </a:solidFill>
                <a:latin typeface="Arial"/>
                <a:cs typeface="Arial"/>
              </a:rPr>
              <a:t>a</a:t>
            </a:r>
            <a:r>
              <a:rPr sz="1667" dirty="0">
                <a:solidFill>
                  <a:srgbClr val="192450"/>
                </a:solidFill>
                <a:latin typeface="Arial"/>
                <a:cs typeface="Arial"/>
              </a:rPr>
              <a:t>n</a:t>
            </a:r>
            <a:r>
              <a:rPr sz="1667" spc="9" dirty="0">
                <a:solidFill>
                  <a:srgbClr val="192450"/>
                </a:solidFill>
                <a:latin typeface="Arial"/>
                <a:cs typeface="Arial"/>
              </a:rPr>
              <a:t>d</a:t>
            </a:r>
            <a:r>
              <a:rPr sz="1667" spc="64" dirty="0">
                <a:solidFill>
                  <a:srgbClr val="192450"/>
                </a:solidFill>
                <a:latin typeface="Times New Roman"/>
                <a:cs typeface="Times New Roman"/>
              </a:rPr>
              <a:t> </a:t>
            </a:r>
            <a:r>
              <a:rPr sz="1667" spc="4" dirty="0">
                <a:solidFill>
                  <a:srgbClr val="192450"/>
                </a:solidFill>
                <a:latin typeface="Arial"/>
                <a:cs typeface="Arial"/>
              </a:rPr>
              <a:t>th</a:t>
            </a:r>
            <a:r>
              <a:rPr sz="1667" dirty="0">
                <a:solidFill>
                  <a:srgbClr val="192450"/>
                </a:solidFill>
                <a:latin typeface="Arial"/>
                <a:cs typeface="Arial"/>
              </a:rPr>
              <a:t>e</a:t>
            </a:r>
            <a:r>
              <a:rPr sz="1667" spc="9" dirty="0">
                <a:solidFill>
                  <a:srgbClr val="192450"/>
                </a:solidFill>
                <a:latin typeface="Arial"/>
                <a:cs typeface="Arial"/>
              </a:rPr>
              <a:t>n</a:t>
            </a:r>
            <a:r>
              <a:rPr sz="1667" spc="51" dirty="0">
                <a:solidFill>
                  <a:srgbClr val="192450"/>
                </a:solidFill>
                <a:latin typeface="Times New Roman"/>
                <a:cs typeface="Times New Roman"/>
              </a:rPr>
              <a:t> </a:t>
            </a:r>
            <a:r>
              <a:rPr sz="1667" dirty="0">
                <a:solidFill>
                  <a:srgbClr val="192450"/>
                </a:solidFill>
                <a:latin typeface="Arial"/>
                <a:cs typeface="Arial"/>
              </a:rPr>
              <a:t>perfo</a:t>
            </a:r>
            <a:r>
              <a:rPr sz="1667" spc="9" dirty="0">
                <a:solidFill>
                  <a:srgbClr val="192450"/>
                </a:solidFill>
                <a:latin typeface="Arial"/>
                <a:cs typeface="Arial"/>
              </a:rPr>
              <a:t>rm</a:t>
            </a:r>
            <a:r>
              <a:rPr sz="1667" spc="68" dirty="0">
                <a:solidFill>
                  <a:srgbClr val="192450"/>
                </a:solidFill>
                <a:latin typeface="Times New Roman"/>
                <a:cs typeface="Times New Roman"/>
              </a:rPr>
              <a:t> </a:t>
            </a:r>
            <a:r>
              <a:rPr sz="1667" spc="9" dirty="0">
                <a:solidFill>
                  <a:srgbClr val="192450"/>
                </a:solidFill>
                <a:latin typeface="Arial"/>
                <a:cs typeface="Arial"/>
              </a:rPr>
              <a:t>a</a:t>
            </a:r>
            <a:r>
              <a:rPr sz="1667" spc="51" dirty="0">
                <a:solidFill>
                  <a:srgbClr val="192450"/>
                </a:solidFill>
                <a:latin typeface="Times New Roman"/>
                <a:cs typeface="Times New Roman"/>
              </a:rPr>
              <a:t> </a:t>
            </a:r>
            <a:r>
              <a:rPr sz="1667" spc="4" dirty="0">
                <a:solidFill>
                  <a:srgbClr val="192450"/>
                </a:solidFill>
                <a:latin typeface="Arial"/>
                <a:cs typeface="Arial"/>
              </a:rPr>
              <a:t>r</a:t>
            </a:r>
            <a:r>
              <a:rPr sz="1667" dirty="0">
                <a:solidFill>
                  <a:srgbClr val="192450"/>
                </a:solidFill>
                <a:latin typeface="Arial"/>
                <a:cs typeface="Arial"/>
              </a:rPr>
              <a:t>e</a:t>
            </a:r>
            <a:r>
              <a:rPr sz="1667" spc="4" dirty="0">
                <a:solidFill>
                  <a:srgbClr val="192450"/>
                </a:solidFill>
                <a:latin typeface="Arial"/>
                <a:cs typeface="Arial"/>
              </a:rPr>
              <a:t>set</a:t>
            </a:r>
            <a:r>
              <a:rPr sz="1667" spc="51" dirty="0">
                <a:solidFill>
                  <a:srgbClr val="192450"/>
                </a:solidFill>
                <a:latin typeface="Times New Roman"/>
                <a:cs typeface="Times New Roman"/>
              </a:rPr>
              <a:t> </a:t>
            </a:r>
            <a:r>
              <a:rPr sz="1667" spc="9" dirty="0">
                <a:solidFill>
                  <a:srgbClr val="192450"/>
                </a:solidFill>
                <a:latin typeface="Arial"/>
                <a:cs typeface="Arial"/>
              </a:rPr>
              <a:t>(HW</a:t>
            </a:r>
            <a:r>
              <a:rPr sz="1667" spc="51" dirty="0">
                <a:solidFill>
                  <a:srgbClr val="192450"/>
                </a:solidFill>
                <a:latin typeface="Times New Roman"/>
                <a:cs typeface="Times New Roman"/>
              </a:rPr>
              <a:t> </a:t>
            </a:r>
            <a:r>
              <a:rPr sz="1667" spc="4" dirty="0">
                <a:solidFill>
                  <a:srgbClr val="192450"/>
                </a:solidFill>
                <a:latin typeface="Arial"/>
                <a:cs typeface="Arial"/>
              </a:rPr>
              <a:t>r</a:t>
            </a:r>
            <a:r>
              <a:rPr sz="1667" spc="-4" dirty="0">
                <a:solidFill>
                  <a:srgbClr val="192450"/>
                </a:solidFill>
                <a:latin typeface="Arial"/>
                <a:cs typeface="Arial"/>
              </a:rPr>
              <a:t>e</a:t>
            </a:r>
            <a:r>
              <a:rPr sz="1667" spc="4" dirty="0">
                <a:solidFill>
                  <a:srgbClr val="192450"/>
                </a:solidFill>
                <a:latin typeface="Arial"/>
                <a:cs typeface="Arial"/>
              </a:rPr>
              <a:t>set</a:t>
            </a:r>
            <a:r>
              <a:rPr sz="1667" dirty="0">
                <a:solidFill>
                  <a:srgbClr val="192450"/>
                </a:solidFill>
                <a:latin typeface="Times New Roman"/>
                <a:cs typeface="Times New Roman"/>
              </a:rPr>
              <a:t> </a:t>
            </a:r>
            <a:r>
              <a:rPr sz="1667" spc="4" dirty="0">
                <a:solidFill>
                  <a:srgbClr val="192450"/>
                </a:solidFill>
                <a:latin typeface="Arial"/>
                <a:cs typeface="Arial"/>
              </a:rPr>
              <a:t>via</a:t>
            </a:r>
            <a:r>
              <a:rPr sz="1667" spc="43" dirty="0">
                <a:solidFill>
                  <a:srgbClr val="192450"/>
                </a:solidFill>
                <a:latin typeface="Times New Roman"/>
                <a:cs typeface="Times New Roman"/>
              </a:rPr>
              <a:t> </a:t>
            </a:r>
            <a:r>
              <a:rPr sz="1667" spc="9" dirty="0">
                <a:solidFill>
                  <a:srgbClr val="192450"/>
                </a:solidFill>
                <a:latin typeface="Arial"/>
                <a:cs typeface="Arial"/>
              </a:rPr>
              <a:t>S</a:t>
            </a:r>
            <a:r>
              <a:rPr sz="1667" spc="17" dirty="0">
                <a:solidFill>
                  <a:srgbClr val="192450"/>
                </a:solidFill>
                <a:latin typeface="Arial"/>
                <a:cs typeface="Arial"/>
              </a:rPr>
              <a:t>W</a:t>
            </a:r>
            <a:r>
              <a:rPr sz="1667" spc="9" dirty="0">
                <a:solidFill>
                  <a:srgbClr val="192450"/>
                </a:solidFill>
                <a:latin typeface="Arial"/>
                <a:cs typeface="Arial"/>
              </a:rPr>
              <a:t>1</a:t>
            </a:r>
            <a:r>
              <a:rPr sz="1667" spc="51" dirty="0">
                <a:solidFill>
                  <a:srgbClr val="192450"/>
                </a:solidFill>
                <a:latin typeface="Times New Roman"/>
                <a:cs typeface="Times New Roman"/>
              </a:rPr>
              <a:t> </a:t>
            </a:r>
            <a:r>
              <a:rPr sz="1667" dirty="0">
                <a:solidFill>
                  <a:srgbClr val="192450"/>
                </a:solidFill>
                <a:latin typeface="Arial"/>
                <a:cs typeface="Arial"/>
              </a:rPr>
              <a:t>butto</a:t>
            </a:r>
            <a:r>
              <a:rPr sz="1667" spc="9" dirty="0">
                <a:solidFill>
                  <a:srgbClr val="192450"/>
                </a:solidFill>
                <a:latin typeface="Arial"/>
                <a:cs typeface="Arial"/>
              </a:rPr>
              <a:t>n</a:t>
            </a:r>
            <a:r>
              <a:rPr sz="1667" spc="47" dirty="0">
                <a:solidFill>
                  <a:srgbClr val="192450"/>
                </a:solidFill>
                <a:latin typeface="Times New Roman"/>
                <a:cs typeface="Times New Roman"/>
              </a:rPr>
              <a:t> </a:t>
            </a:r>
            <a:r>
              <a:rPr sz="1667" spc="4" dirty="0">
                <a:solidFill>
                  <a:srgbClr val="192450"/>
                </a:solidFill>
                <a:latin typeface="Arial"/>
                <a:cs typeface="Arial"/>
              </a:rPr>
              <a:t>or</a:t>
            </a:r>
            <a:r>
              <a:rPr sz="1667" spc="51" dirty="0">
                <a:solidFill>
                  <a:srgbClr val="192450"/>
                </a:solidFill>
                <a:latin typeface="Times New Roman"/>
                <a:cs typeface="Times New Roman"/>
              </a:rPr>
              <a:t> </a:t>
            </a:r>
            <a:r>
              <a:rPr sz="1667" spc="13" dirty="0">
                <a:solidFill>
                  <a:srgbClr val="192450"/>
                </a:solidFill>
                <a:latin typeface="Arial"/>
                <a:cs typeface="Arial"/>
              </a:rPr>
              <a:t>SW</a:t>
            </a:r>
            <a:r>
              <a:rPr sz="1667" spc="60" dirty="0">
                <a:solidFill>
                  <a:srgbClr val="192450"/>
                </a:solidFill>
                <a:latin typeface="Times New Roman"/>
                <a:cs typeface="Times New Roman"/>
              </a:rPr>
              <a:t> </a:t>
            </a:r>
            <a:r>
              <a:rPr sz="1667" spc="4" dirty="0">
                <a:solidFill>
                  <a:srgbClr val="192450"/>
                </a:solidFill>
                <a:latin typeface="Arial"/>
                <a:cs typeface="Arial"/>
              </a:rPr>
              <a:t>res</a:t>
            </a:r>
            <a:r>
              <a:rPr sz="1667" dirty="0">
                <a:solidFill>
                  <a:srgbClr val="192450"/>
                </a:solidFill>
                <a:latin typeface="Arial"/>
                <a:cs typeface="Arial"/>
              </a:rPr>
              <a:t>e</a:t>
            </a:r>
            <a:r>
              <a:rPr sz="1667" spc="4" dirty="0">
                <a:solidFill>
                  <a:srgbClr val="192450"/>
                </a:solidFill>
                <a:latin typeface="Arial"/>
                <a:cs typeface="Arial"/>
              </a:rPr>
              <a:t>t</a:t>
            </a:r>
            <a:r>
              <a:rPr sz="1667" spc="60" dirty="0">
                <a:solidFill>
                  <a:srgbClr val="192450"/>
                </a:solidFill>
                <a:latin typeface="Times New Roman"/>
                <a:cs typeface="Times New Roman"/>
              </a:rPr>
              <a:t> </a:t>
            </a:r>
            <a:r>
              <a:rPr sz="1667" spc="4" dirty="0">
                <a:solidFill>
                  <a:srgbClr val="192450"/>
                </a:solidFill>
                <a:latin typeface="Arial"/>
                <a:cs typeface="Arial"/>
              </a:rPr>
              <a:t>via</a:t>
            </a:r>
            <a:r>
              <a:rPr sz="1667" spc="-43" dirty="0">
                <a:solidFill>
                  <a:srgbClr val="192450"/>
                </a:solidFill>
                <a:latin typeface="Times New Roman"/>
                <a:cs typeface="Times New Roman"/>
              </a:rPr>
              <a:t> </a:t>
            </a:r>
            <a:r>
              <a:rPr sz="1667" spc="-120" dirty="0">
                <a:solidFill>
                  <a:srgbClr val="192450"/>
                </a:solidFill>
                <a:latin typeface="Arial"/>
                <a:cs typeface="Arial"/>
              </a:rPr>
              <a:t>A</a:t>
            </a:r>
            <a:r>
              <a:rPr sz="1667" spc="9" dirty="0">
                <a:solidFill>
                  <a:srgbClr val="192450"/>
                </a:solidFill>
                <a:latin typeface="Arial"/>
                <a:cs typeface="Arial"/>
              </a:rPr>
              <a:t>T</a:t>
            </a:r>
            <a:r>
              <a:rPr sz="1667" dirty="0">
                <a:solidFill>
                  <a:srgbClr val="192450"/>
                </a:solidFill>
                <a:latin typeface="Times New Roman"/>
                <a:cs typeface="Times New Roman"/>
              </a:rPr>
              <a:t> </a:t>
            </a:r>
            <a:r>
              <a:rPr sz="1667" spc="9" dirty="0">
                <a:solidFill>
                  <a:srgbClr val="192450"/>
                </a:solidFill>
                <a:latin typeface="Arial"/>
                <a:cs typeface="Arial"/>
              </a:rPr>
              <a:t>comm</a:t>
            </a:r>
            <a:r>
              <a:rPr sz="1667" spc="-4" dirty="0">
                <a:solidFill>
                  <a:srgbClr val="192450"/>
                </a:solidFill>
                <a:latin typeface="Arial"/>
                <a:cs typeface="Arial"/>
              </a:rPr>
              <a:t>a</a:t>
            </a:r>
            <a:r>
              <a:rPr sz="1667" spc="4" dirty="0">
                <a:solidFill>
                  <a:srgbClr val="192450"/>
                </a:solidFill>
                <a:latin typeface="Arial"/>
                <a:cs typeface="Arial"/>
              </a:rPr>
              <a:t>n</a:t>
            </a:r>
            <a:r>
              <a:rPr sz="1667" dirty="0">
                <a:solidFill>
                  <a:srgbClr val="192450"/>
                </a:solidFill>
                <a:latin typeface="Arial"/>
                <a:cs typeface="Arial"/>
              </a:rPr>
              <a:t>d</a:t>
            </a:r>
            <a:r>
              <a:rPr sz="1667" spc="4" dirty="0">
                <a:solidFill>
                  <a:srgbClr val="192450"/>
                </a:solidFill>
                <a:latin typeface="Arial"/>
                <a:cs typeface="Arial"/>
              </a:rPr>
              <a:t>)</a:t>
            </a:r>
            <a:endParaRPr sz="1667">
              <a:solidFill>
                <a:prstClr val="black"/>
              </a:solidFill>
              <a:latin typeface="Arial"/>
              <a:cs typeface="Arial"/>
            </a:endParaRPr>
          </a:p>
          <a:p>
            <a:pPr>
              <a:spcBef>
                <a:spcPts val="33"/>
              </a:spcBef>
              <a:buClr>
                <a:srgbClr val="37A9DB"/>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R</a:t>
            </a:r>
            <a:r>
              <a:rPr sz="1667" spc="-4" dirty="0">
                <a:solidFill>
                  <a:srgbClr val="192450"/>
                </a:solidFill>
                <a:latin typeface="Arial"/>
                <a:cs typeface="Arial"/>
              </a:rPr>
              <a:t>ele</a:t>
            </a:r>
            <a:r>
              <a:rPr sz="1667" spc="4" dirty="0">
                <a:solidFill>
                  <a:srgbClr val="192450"/>
                </a:solidFill>
                <a:latin typeface="Arial"/>
                <a:cs typeface="Arial"/>
              </a:rPr>
              <a:t>as</a:t>
            </a:r>
            <a:r>
              <a:rPr sz="1667" spc="9" dirty="0">
                <a:solidFill>
                  <a:srgbClr val="192450"/>
                </a:solidFill>
                <a:latin typeface="Arial"/>
                <a:cs typeface="Arial"/>
              </a:rPr>
              <a:t>e</a:t>
            </a:r>
            <a:r>
              <a:rPr sz="1667" spc="68"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9" dirty="0">
                <a:solidFill>
                  <a:srgbClr val="192450"/>
                </a:solidFill>
                <a:latin typeface="Arial"/>
                <a:cs typeface="Arial"/>
              </a:rPr>
              <a:t>S</a:t>
            </a:r>
            <a:r>
              <a:rPr sz="1667" spc="17" dirty="0">
                <a:solidFill>
                  <a:srgbClr val="192450"/>
                </a:solidFill>
                <a:latin typeface="Arial"/>
                <a:cs typeface="Arial"/>
              </a:rPr>
              <a:t>W</a:t>
            </a:r>
            <a:r>
              <a:rPr sz="1667" spc="9" dirty="0">
                <a:solidFill>
                  <a:srgbClr val="192450"/>
                </a:solidFill>
                <a:latin typeface="Arial"/>
                <a:cs typeface="Arial"/>
              </a:rPr>
              <a:t>2</a:t>
            </a:r>
            <a:r>
              <a:rPr sz="1667" spc="38" dirty="0">
                <a:solidFill>
                  <a:srgbClr val="192450"/>
                </a:solidFill>
                <a:latin typeface="Times New Roman"/>
                <a:cs typeface="Times New Roman"/>
              </a:rPr>
              <a:t> </a:t>
            </a:r>
            <a:r>
              <a:rPr sz="1667" spc="4" dirty="0">
                <a:solidFill>
                  <a:srgbClr val="192450"/>
                </a:solidFill>
                <a:latin typeface="Arial"/>
                <a:cs typeface="Arial"/>
              </a:rPr>
              <a:t>b</a:t>
            </a:r>
            <a:r>
              <a:rPr sz="1667" spc="-4" dirty="0">
                <a:solidFill>
                  <a:srgbClr val="192450"/>
                </a:solidFill>
                <a:latin typeface="Arial"/>
                <a:cs typeface="Arial"/>
              </a:rPr>
              <a:t>u</a:t>
            </a:r>
            <a:r>
              <a:rPr sz="1667" spc="4" dirty="0">
                <a:solidFill>
                  <a:srgbClr val="192450"/>
                </a:solidFill>
                <a:latin typeface="Arial"/>
                <a:cs typeface="Arial"/>
              </a:rPr>
              <a:t>t</a:t>
            </a:r>
            <a:r>
              <a:rPr sz="1667" spc="9" dirty="0">
                <a:solidFill>
                  <a:srgbClr val="192450"/>
                </a:solidFill>
                <a:latin typeface="Arial"/>
                <a:cs typeface="Arial"/>
              </a:rPr>
              <a:t>t</a:t>
            </a:r>
            <a:r>
              <a:rPr sz="1667" spc="4" dirty="0">
                <a:solidFill>
                  <a:srgbClr val="192450"/>
                </a:solidFill>
                <a:latin typeface="Arial"/>
                <a:cs typeface="Arial"/>
              </a:rPr>
              <a:t>on</a:t>
            </a:r>
            <a:endParaRPr sz="1667">
              <a:solidFill>
                <a:prstClr val="black"/>
              </a:solidFill>
              <a:latin typeface="Arial"/>
              <a:cs typeface="Arial"/>
            </a:endParaRPr>
          </a:p>
        </p:txBody>
      </p:sp>
      <p:sp>
        <p:nvSpPr>
          <p:cNvPr id="6" name="object 6"/>
          <p:cNvSpPr txBox="1"/>
          <p:nvPr/>
        </p:nvSpPr>
        <p:spPr>
          <a:xfrm>
            <a:off x="771346" y="3260374"/>
            <a:ext cx="4294531" cy="1322350"/>
          </a:xfrm>
          <a:prstGeom prst="rect">
            <a:avLst/>
          </a:prstGeom>
        </p:spPr>
        <p:txBody>
          <a:bodyPr vert="horz" wrap="square" lIns="0" tIns="0" rIns="0" bIns="0" rtlCol="0">
            <a:spAutoFit/>
          </a:bodyPr>
          <a:lstStyle/>
          <a:p>
            <a:pPr marL="178643" marR="228055" indent="-167783" algn="just">
              <a:lnSpc>
                <a:spcPct val="101699"/>
              </a:lnSpc>
              <a:buClr>
                <a:srgbClr val="37A9DB"/>
              </a:buClr>
              <a:buFont typeface="Arial"/>
              <a:buChar char="•"/>
              <a:tabLst>
                <a:tab pos="179186" algn="l"/>
              </a:tabLst>
            </a:pPr>
            <a:r>
              <a:rPr sz="1667" spc="21" dirty="0">
                <a:solidFill>
                  <a:srgbClr val="192450"/>
                </a:solidFill>
                <a:latin typeface="Arial"/>
                <a:cs typeface="Arial"/>
              </a:rPr>
              <a:t>T</a:t>
            </a:r>
            <a:r>
              <a:rPr sz="1667" spc="4" dirty="0">
                <a:solidFill>
                  <a:srgbClr val="192450"/>
                </a:solidFill>
                <a:latin typeface="Arial"/>
                <a:cs typeface="Arial"/>
              </a:rPr>
              <a:t>h</a:t>
            </a:r>
            <a:r>
              <a:rPr sz="1667" spc="9" dirty="0">
                <a:solidFill>
                  <a:srgbClr val="192450"/>
                </a:solidFill>
                <a:latin typeface="Arial"/>
                <a:cs typeface="Arial"/>
              </a:rPr>
              <a:t>e</a:t>
            </a:r>
            <a:r>
              <a:rPr sz="1667" spc="34" dirty="0">
                <a:solidFill>
                  <a:srgbClr val="192450"/>
                </a:solidFill>
                <a:latin typeface="Times New Roman"/>
                <a:cs typeface="Times New Roman"/>
              </a:rPr>
              <a:t> </a:t>
            </a:r>
            <a:r>
              <a:rPr sz="1667" spc="9" dirty="0">
                <a:solidFill>
                  <a:srgbClr val="192450"/>
                </a:solidFill>
                <a:latin typeface="Arial"/>
                <a:cs typeface="Arial"/>
              </a:rPr>
              <a:t>Mi</a:t>
            </a:r>
            <a:r>
              <a:rPr sz="1667" dirty="0">
                <a:solidFill>
                  <a:srgbClr val="192450"/>
                </a:solidFill>
                <a:latin typeface="Arial"/>
                <a:cs typeface="Arial"/>
              </a:rPr>
              <a:t>n</a:t>
            </a:r>
            <a:r>
              <a:rPr sz="1667" spc="-4" dirty="0">
                <a:solidFill>
                  <a:srgbClr val="192450"/>
                </a:solidFill>
                <a:latin typeface="Arial"/>
                <a:cs typeface="Arial"/>
              </a:rPr>
              <a:t>i</a:t>
            </a:r>
            <a:r>
              <a:rPr sz="1667" spc="9" dirty="0">
                <a:solidFill>
                  <a:srgbClr val="192450"/>
                </a:solidFill>
                <a:latin typeface="Arial"/>
                <a:cs typeface="Arial"/>
              </a:rPr>
              <a:t>AP</a:t>
            </a:r>
            <a:r>
              <a:rPr sz="1667" spc="26" dirty="0">
                <a:solidFill>
                  <a:srgbClr val="192450"/>
                </a:solidFill>
                <a:latin typeface="Times New Roman"/>
                <a:cs typeface="Times New Roman"/>
              </a:rPr>
              <a:t> </a:t>
            </a:r>
            <a:r>
              <a:rPr sz="1667" spc="9" dirty="0">
                <a:solidFill>
                  <a:srgbClr val="192450"/>
                </a:solidFill>
                <a:latin typeface="Arial"/>
                <a:cs typeface="Arial"/>
              </a:rPr>
              <a:t>mo</a:t>
            </a:r>
            <a:r>
              <a:rPr sz="1667" spc="-4" dirty="0">
                <a:solidFill>
                  <a:srgbClr val="192450"/>
                </a:solidFill>
                <a:latin typeface="Arial"/>
                <a:cs typeface="Arial"/>
              </a:rPr>
              <a:t>d</a:t>
            </a:r>
            <a:r>
              <a:rPr sz="1667" spc="9" dirty="0">
                <a:solidFill>
                  <a:srgbClr val="192450"/>
                </a:solidFill>
                <a:latin typeface="Arial"/>
                <a:cs typeface="Arial"/>
              </a:rPr>
              <a:t>e</a:t>
            </a:r>
            <a:r>
              <a:rPr sz="1667" spc="60" dirty="0">
                <a:solidFill>
                  <a:srgbClr val="192450"/>
                </a:solidFill>
                <a:latin typeface="Times New Roman"/>
                <a:cs typeface="Times New Roman"/>
              </a:rPr>
              <a:t> </a:t>
            </a:r>
            <a:r>
              <a:rPr sz="1667" spc="-30" dirty="0">
                <a:solidFill>
                  <a:srgbClr val="192450"/>
                </a:solidFill>
                <a:latin typeface="Arial"/>
                <a:cs typeface="Arial"/>
              </a:rPr>
              <a:t>w</a:t>
            </a:r>
            <a:r>
              <a:rPr sz="1667" spc="-4" dirty="0">
                <a:solidFill>
                  <a:srgbClr val="192450"/>
                </a:solidFill>
                <a:latin typeface="Arial"/>
                <a:cs typeface="Arial"/>
              </a:rPr>
              <a:t>i</a:t>
            </a:r>
            <a:r>
              <a:rPr sz="1667" spc="-9" dirty="0">
                <a:solidFill>
                  <a:srgbClr val="192450"/>
                </a:solidFill>
                <a:latin typeface="Arial"/>
                <a:cs typeface="Arial"/>
              </a:rPr>
              <a:t>l</a:t>
            </a:r>
            <a:r>
              <a:rPr sz="1667" dirty="0">
                <a:solidFill>
                  <a:srgbClr val="192450"/>
                </a:solidFill>
                <a:latin typeface="Arial"/>
                <a:cs typeface="Arial"/>
              </a:rPr>
              <a:t>l</a:t>
            </a:r>
            <a:r>
              <a:rPr sz="1667" spc="97" dirty="0">
                <a:solidFill>
                  <a:srgbClr val="192450"/>
                </a:solidFill>
                <a:latin typeface="Times New Roman"/>
                <a:cs typeface="Times New Roman"/>
              </a:rPr>
              <a:t> </a:t>
            </a:r>
            <a:r>
              <a:rPr sz="1667" spc="4" dirty="0">
                <a:solidFill>
                  <a:srgbClr val="192450"/>
                </a:solidFill>
                <a:latin typeface="Arial"/>
                <a:cs typeface="Arial"/>
              </a:rPr>
              <a:t>b</a:t>
            </a:r>
            <a:r>
              <a:rPr sz="1667" spc="9" dirty="0">
                <a:solidFill>
                  <a:srgbClr val="192450"/>
                </a:solidFill>
                <a:latin typeface="Arial"/>
                <a:cs typeface="Arial"/>
              </a:rPr>
              <a:t>e</a:t>
            </a:r>
            <a:r>
              <a:rPr sz="1667" spc="43" dirty="0">
                <a:solidFill>
                  <a:srgbClr val="192450"/>
                </a:solidFill>
                <a:latin typeface="Times New Roman"/>
                <a:cs typeface="Times New Roman"/>
              </a:rPr>
              <a:t> </a:t>
            </a:r>
            <a:r>
              <a:rPr sz="1667" spc="4" dirty="0">
                <a:solidFill>
                  <a:srgbClr val="192450"/>
                </a:solidFill>
                <a:latin typeface="Arial"/>
                <a:cs typeface="Arial"/>
              </a:rPr>
              <a:t>s</a:t>
            </a:r>
            <a:r>
              <a:rPr sz="1667" spc="9" dirty="0">
                <a:solidFill>
                  <a:srgbClr val="192450"/>
                </a:solidFill>
                <a:latin typeface="Arial"/>
                <a:cs typeface="Arial"/>
              </a:rPr>
              <a:t>t</a:t>
            </a:r>
            <a:r>
              <a:rPr sz="1667" dirty="0">
                <a:solidFill>
                  <a:srgbClr val="192450"/>
                </a:solidFill>
                <a:latin typeface="Arial"/>
                <a:cs typeface="Arial"/>
              </a:rPr>
              <a:t>arte</a:t>
            </a:r>
            <a:r>
              <a:rPr sz="1667" spc="9" dirty="0">
                <a:solidFill>
                  <a:srgbClr val="192450"/>
                </a:solidFill>
                <a:latin typeface="Arial"/>
                <a:cs typeface="Arial"/>
              </a:rPr>
              <a:t>d</a:t>
            </a:r>
            <a:r>
              <a:rPr sz="1667" spc="51" dirty="0">
                <a:solidFill>
                  <a:srgbClr val="192450"/>
                </a:solidFill>
                <a:latin typeface="Times New Roman"/>
                <a:cs typeface="Times New Roman"/>
              </a:rPr>
              <a:t> </a:t>
            </a:r>
            <a:r>
              <a:rPr sz="1667" dirty="0">
                <a:solidFill>
                  <a:srgbClr val="192450"/>
                </a:solidFill>
                <a:latin typeface="Arial"/>
                <a:cs typeface="Arial"/>
              </a:rPr>
              <a:t>a</a:t>
            </a:r>
            <a:r>
              <a:rPr sz="1667" spc="4" dirty="0">
                <a:solidFill>
                  <a:srgbClr val="192450"/>
                </a:solidFill>
                <a:latin typeface="Arial"/>
                <a:cs typeface="Arial"/>
              </a:rPr>
              <a:t>n</a:t>
            </a:r>
            <a:r>
              <a:rPr sz="1667" spc="9" dirty="0">
                <a:solidFill>
                  <a:srgbClr val="192450"/>
                </a:solidFill>
                <a:latin typeface="Arial"/>
                <a:cs typeface="Arial"/>
              </a:rPr>
              <a:t>d</a:t>
            </a:r>
            <a:r>
              <a:rPr sz="1667" spc="56" dirty="0">
                <a:solidFill>
                  <a:srgbClr val="192450"/>
                </a:solidFill>
                <a:latin typeface="Times New Roman"/>
                <a:cs typeface="Times New Roman"/>
              </a:rPr>
              <a:t> </a:t>
            </a:r>
            <a:r>
              <a:rPr sz="1667" spc="4" dirty="0">
                <a:solidFill>
                  <a:srgbClr val="192450"/>
                </a:solidFill>
                <a:latin typeface="Arial"/>
                <a:cs typeface="Arial"/>
              </a:rPr>
              <a:t>the</a:t>
            </a:r>
            <a:r>
              <a:rPr sz="1667" dirty="0">
                <a:solidFill>
                  <a:srgbClr val="192450"/>
                </a:solidFill>
                <a:latin typeface="Times New Roman"/>
                <a:cs typeface="Times New Roman"/>
              </a:rPr>
              <a:t> </a:t>
            </a:r>
            <a:r>
              <a:rPr sz="1667" spc="9" dirty="0">
                <a:solidFill>
                  <a:srgbClr val="192450"/>
                </a:solidFill>
                <a:latin typeface="Arial"/>
                <a:cs typeface="Arial"/>
              </a:rPr>
              <a:t>mo</a:t>
            </a:r>
            <a:r>
              <a:rPr sz="1667" spc="-4" dirty="0">
                <a:solidFill>
                  <a:srgbClr val="192450"/>
                </a:solidFill>
                <a:latin typeface="Arial"/>
                <a:cs typeface="Arial"/>
              </a:rPr>
              <a:t>d</a:t>
            </a:r>
            <a:r>
              <a:rPr sz="1667" spc="4" dirty="0">
                <a:solidFill>
                  <a:srgbClr val="192450"/>
                </a:solidFill>
                <a:latin typeface="Arial"/>
                <a:cs typeface="Arial"/>
              </a:rPr>
              <a:t>u</a:t>
            </a:r>
            <a:r>
              <a:rPr sz="1667" spc="-13" dirty="0">
                <a:solidFill>
                  <a:srgbClr val="192450"/>
                </a:solidFill>
                <a:latin typeface="Arial"/>
                <a:cs typeface="Arial"/>
              </a:rPr>
              <a:t>l</a:t>
            </a:r>
            <a:r>
              <a:rPr sz="1667" spc="9" dirty="0">
                <a:solidFill>
                  <a:srgbClr val="192450"/>
                </a:solidFill>
                <a:latin typeface="Arial"/>
                <a:cs typeface="Arial"/>
              </a:rPr>
              <a:t>e</a:t>
            </a:r>
            <a:r>
              <a:rPr sz="1667" spc="60" dirty="0">
                <a:solidFill>
                  <a:srgbClr val="192450"/>
                </a:solidFill>
                <a:latin typeface="Times New Roman"/>
                <a:cs typeface="Times New Roman"/>
              </a:rPr>
              <a:t> </a:t>
            </a:r>
            <a:r>
              <a:rPr sz="1667" spc="-4" dirty="0">
                <a:solidFill>
                  <a:srgbClr val="192450"/>
                </a:solidFill>
                <a:latin typeface="Arial"/>
                <a:cs typeface="Arial"/>
              </a:rPr>
              <a:t>i</a:t>
            </a:r>
            <a:r>
              <a:rPr sz="1667" spc="4" dirty="0">
                <a:solidFill>
                  <a:srgbClr val="192450"/>
                </a:solidFill>
                <a:latin typeface="Arial"/>
                <a:cs typeface="Arial"/>
              </a:rPr>
              <a:t>s</a:t>
            </a:r>
            <a:r>
              <a:rPr sz="1667" spc="51" dirty="0">
                <a:solidFill>
                  <a:srgbClr val="192450"/>
                </a:solidFill>
                <a:latin typeface="Times New Roman"/>
                <a:cs typeface="Times New Roman"/>
              </a:rPr>
              <a:t> </a:t>
            </a:r>
            <a:r>
              <a:rPr sz="1667" spc="4" dirty="0">
                <a:solidFill>
                  <a:srgbClr val="192450"/>
                </a:solidFill>
                <a:latin typeface="Arial"/>
                <a:cs typeface="Arial"/>
              </a:rPr>
              <a:t>d</a:t>
            </a:r>
            <a:r>
              <a:rPr sz="1667" spc="-13" dirty="0">
                <a:solidFill>
                  <a:srgbClr val="192450"/>
                </a:solidFill>
                <a:latin typeface="Arial"/>
                <a:cs typeface="Arial"/>
              </a:rPr>
              <a:t>i</a:t>
            </a:r>
            <a:r>
              <a:rPr sz="1667" spc="9" dirty="0">
                <a:solidFill>
                  <a:srgbClr val="192450"/>
                </a:solidFill>
                <a:latin typeface="Arial"/>
                <a:cs typeface="Arial"/>
              </a:rPr>
              <a:t>scov</a:t>
            </a:r>
            <a:r>
              <a:rPr sz="1667" spc="-4" dirty="0">
                <a:solidFill>
                  <a:srgbClr val="192450"/>
                </a:solidFill>
                <a:latin typeface="Arial"/>
                <a:cs typeface="Arial"/>
              </a:rPr>
              <a:t>e</a:t>
            </a:r>
            <a:r>
              <a:rPr sz="1667" spc="4" dirty="0">
                <a:solidFill>
                  <a:srgbClr val="192450"/>
                </a:solidFill>
                <a:latin typeface="Arial"/>
                <a:cs typeface="Arial"/>
              </a:rPr>
              <a:t>ra</a:t>
            </a:r>
            <a:r>
              <a:rPr sz="1667" spc="-4" dirty="0">
                <a:solidFill>
                  <a:srgbClr val="192450"/>
                </a:solidFill>
                <a:latin typeface="Arial"/>
                <a:cs typeface="Arial"/>
              </a:rPr>
              <a:t>bl</a:t>
            </a:r>
            <a:r>
              <a:rPr sz="1667" spc="9" dirty="0">
                <a:solidFill>
                  <a:srgbClr val="192450"/>
                </a:solidFill>
                <a:latin typeface="Arial"/>
                <a:cs typeface="Arial"/>
              </a:rPr>
              <a:t>e</a:t>
            </a:r>
            <a:r>
              <a:rPr sz="1667" spc="81" dirty="0">
                <a:solidFill>
                  <a:srgbClr val="192450"/>
                </a:solidFill>
                <a:latin typeface="Times New Roman"/>
                <a:cs typeface="Times New Roman"/>
              </a:rPr>
              <a:t> </a:t>
            </a:r>
            <a:r>
              <a:rPr sz="1667" spc="-30" dirty="0">
                <a:solidFill>
                  <a:srgbClr val="192450"/>
                </a:solidFill>
                <a:latin typeface="Arial"/>
                <a:cs typeface="Arial"/>
              </a:rPr>
              <a:t>w</a:t>
            </a:r>
            <a:r>
              <a:rPr sz="1667" spc="-4" dirty="0">
                <a:solidFill>
                  <a:srgbClr val="192450"/>
                </a:solidFill>
                <a:latin typeface="Arial"/>
                <a:cs typeface="Arial"/>
              </a:rPr>
              <a:t>it</a:t>
            </a:r>
            <a:r>
              <a:rPr sz="1667" spc="9" dirty="0">
                <a:solidFill>
                  <a:srgbClr val="192450"/>
                </a:solidFill>
                <a:latin typeface="Arial"/>
                <a:cs typeface="Arial"/>
              </a:rPr>
              <a:t>h</a:t>
            </a:r>
            <a:r>
              <a:rPr sz="1667" spc="86"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9" dirty="0">
                <a:solidFill>
                  <a:srgbClr val="192450"/>
                </a:solidFill>
                <a:latin typeface="Arial"/>
                <a:cs typeface="Arial"/>
              </a:rPr>
              <a:t>f</a:t>
            </a:r>
            <a:r>
              <a:rPr sz="1667" spc="4" dirty="0">
                <a:solidFill>
                  <a:srgbClr val="192450"/>
                </a:solidFill>
                <a:latin typeface="Arial"/>
                <a:cs typeface="Arial"/>
              </a:rPr>
              <a:t>o</a:t>
            </a:r>
            <a:r>
              <a:rPr sz="1667" spc="-13" dirty="0">
                <a:solidFill>
                  <a:srgbClr val="192450"/>
                </a:solidFill>
                <a:latin typeface="Arial"/>
                <a:cs typeface="Arial"/>
              </a:rPr>
              <a:t>l</a:t>
            </a:r>
            <a:r>
              <a:rPr sz="1667" spc="-4" dirty="0">
                <a:solidFill>
                  <a:srgbClr val="192450"/>
                </a:solidFill>
                <a:latin typeface="Arial"/>
                <a:cs typeface="Arial"/>
              </a:rPr>
              <a:t>lo</a:t>
            </a:r>
            <a:r>
              <a:rPr sz="1667" spc="-30" dirty="0">
                <a:solidFill>
                  <a:srgbClr val="192450"/>
                </a:solidFill>
                <a:latin typeface="Arial"/>
                <a:cs typeface="Arial"/>
              </a:rPr>
              <a:t>w</a:t>
            </a:r>
            <a:r>
              <a:rPr sz="1667" spc="-4" dirty="0">
                <a:solidFill>
                  <a:srgbClr val="192450"/>
                </a:solidFill>
                <a:latin typeface="Arial"/>
                <a:cs typeface="Arial"/>
              </a:rPr>
              <a:t>in</a:t>
            </a:r>
            <a:r>
              <a:rPr sz="1667" spc="9" dirty="0">
                <a:solidFill>
                  <a:srgbClr val="192450"/>
                </a:solidFill>
                <a:latin typeface="Arial"/>
                <a:cs typeface="Arial"/>
              </a:rPr>
              <a:t>g</a:t>
            </a:r>
            <a:r>
              <a:rPr sz="1667" dirty="0">
                <a:solidFill>
                  <a:srgbClr val="192450"/>
                </a:solidFill>
                <a:latin typeface="Times New Roman"/>
                <a:cs typeface="Times New Roman"/>
              </a:rPr>
              <a:t> </a:t>
            </a:r>
            <a:r>
              <a:rPr sz="1667" spc="9" dirty="0">
                <a:solidFill>
                  <a:srgbClr val="192450"/>
                </a:solidFill>
                <a:latin typeface="Arial"/>
                <a:cs typeface="Arial"/>
              </a:rPr>
              <a:t>SSID:</a:t>
            </a:r>
            <a:endParaRPr sz="1667">
              <a:solidFill>
                <a:prstClr val="black"/>
              </a:solidFill>
              <a:latin typeface="Arial"/>
              <a:cs typeface="Arial"/>
            </a:endParaRPr>
          </a:p>
          <a:p>
            <a:pPr marL="513667" lvl="1" indent="-168326">
              <a:spcBef>
                <a:spcPts val="590"/>
              </a:spcBef>
              <a:buClr>
                <a:srgbClr val="192450"/>
              </a:buClr>
              <a:buFont typeface="Arial"/>
              <a:buChar char="•"/>
              <a:tabLst>
                <a:tab pos="514210" algn="l"/>
              </a:tabLst>
            </a:pPr>
            <a:r>
              <a:rPr sz="1496" spc="4" dirty="0">
                <a:solidFill>
                  <a:srgbClr val="192450"/>
                </a:solidFill>
                <a:latin typeface="Arial"/>
                <a:cs typeface="Arial"/>
              </a:rPr>
              <a:t>i</a:t>
            </a:r>
            <a:r>
              <a:rPr sz="1496" b="1" spc="26" dirty="0">
                <a:solidFill>
                  <a:srgbClr val="192450"/>
                </a:solidFill>
                <a:latin typeface="Arial"/>
                <a:cs typeface="Arial"/>
              </a:rPr>
              <a:t>w</a:t>
            </a:r>
            <a:r>
              <a:rPr sz="1496" b="1" spc="-4" dirty="0">
                <a:solidFill>
                  <a:srgbClr val="192450"/>
                </a:solidFill>
                <a:latin typeface="Arial"/>
                <a:cs typeface="Arial"/>
              </a:rPr>
              <a:t>m-</a:t>
            </a:r>
            <a:r>
              <a:rPr sz="1496" b="1" dirty="0">
                <a:solidFill>
                  <a:srgbClr val="192450"/>
                </a:solidFill>
                <a:latin typeface="Arial"/>
                <a:cs typeface="Arial"/>
              </a:rPr>
              <a:t>XX</a:t>
            </a:r>
            <a:r>
              <a:rPr sz="1496" b="1" spc="-4" dirty="0">
                <a:solidFill>
                  <a:srgbClr val="192450"/>
                </a:solidFill>
                <a:latin typeface="Arial"/>
                <a:cs typeface="Arial"/>
              </a:rPr>
              <a:t>-</a:t>
            </a:r>
            <a:r>
              <a:rPr sz="1496" b="1" dirty="0">
                <a:solidFill>
                  <a:srgbClr val="192450"/>
                </a:solidFill>
                <a:latin typeface="Arial"/>
                <a:cs typeface="Arial"/>
              </a:rPr>
              <a:t>Y</a:t>
            </a:r>
            <a:r>
              <a:rPr sz="1496" b="1" spc="-77" dirty="0">
                <a:solidFill>
                  <a:srgbClr val="192450"/>
                </a:solidFill>
                <a:latin typeface="Arial"/>
                <a:cs typeface="Arial"/>
              </a:rPr>
              <a:t>Y</a:t>
            </a:r>
            <a:r>
              <a:rPr sz="1496" b="1" spc="-4" dirty="0">
                <a:solidFill>
                  <a:srgbClr val="192450"/>
                </a:solidFill>
                <a:latin typeface="Arial"/>
                <a:cs typeface="Arial"/>
              </a:rPr>
              <a:t>-Z</a:t>
            </a:r>
            <a:r>
              <a:rPr sz="1496" b="1" dirty="0">
                <a:solidFill>
                  <a:srgbClr val="192450"/>
                </a:solidFill>
                <a:latin typeface="Arial"/>
                <a:cs typeface="Arial"/>
              </a:rPr>
              <a:t>Z</a:t>
            </a:r>
            <a:r>
              <a:rPr sz="1496" b="1" spc="30" dirty="0">
                <a:solidFill>
                  <a:srgbClr val="192450"/>
                </a:solidFill>
                <a:latin typeface="Times New Roman"/>
                <a:cs typeface="Times New Roman"/>
              </a:rPr>
              <a:t> </a:t>
            </a:r>
            <a:r>
              <a:rPr sz="1496" spc="-13" dirty="0">
                <a:solidFill>
                  <a:srgbClr val="192450"/>
                </a:solidFill>
                <a:latin typeface="Arial"/>
                <a:cs typeface="Arial"/>
              </a:rPr>
              <a:t>w</a:t>
            </a:r>
            <a:r>
              <a:rPr sz="1496" spc="-4" dirty="0">
                <a:solidFill>
                  <a:srgbClr val="192450"/>
                </a:solidFill>
                <a:latin typeface="Arial"/>
                <a:cs typeface="Arial"/>
              </a:rPr>
              <a:t>her</a:t>
            </a:r>
            <a:r>
              <a:rPr sz="1496" dirty="0">
                <a:solidFill>
                  <a:srgbClr val="192450"/>
                </a:solidFill>
                <a:latin typeface="Arial"/>
                <a:cs typeface="Arial"/>
              </a:rPr>
              <a:t>e</a:t>
            </a:r>
            <a:r>
              <a:rPr sz="1496" spc="64" dirty="0">
                <a:solidFill>
                  <a:srgbClr val="192450"/>
                </a:solidFill>
                <a:latin typeface="Times New Roman"/>
                <a:cs typeface="Times New Roman"/>
              </a:rPr>
              <a:t> </a:t>
            </a:r>
            <a:r>
              <a:rPr sz="1496" dirty="0">
                <a:solidFill>
                  <a:srgbClr val="192450"/>
                </a:solidFill>
                <a:latin typeface="Arial"/>
                <a:cs typeface="Arial"/>
              </a:rPr>
              <a:t>X</a:t>
            </a:r>
            <a:r>
              <a:rPr sz="1496" spc="9" dirty="0">
                <a:solidFill>
                  <a:srgbClr val="192450"/>
                </a:solidFill>
                <a:latin typeface="Arial"/>
                <a:cs typeface="Arial"/>
              </a:rPr>
              <a:t>X</a:t>
            </a:r>
            <a:r>
              <a:rPr sz="1496" spc="-4" dirty="0">
                <a:solidFill>
                  <a:srgbClr val="192450"/>
                </a:solidFill>
                <a:latin typeface="Arial"/>
                <a:cs typeface="Arial"/>
              </a:rPr>
              <a:t>-</a:t>
            </a:r>
            <a:r>
              <a:rPr sz="1496" spc="-21" dirty="0">
                <a:solidFill>
                  <a:srgbClr val="192450"/>
                </a:solidFill>
                <a:latin typeface="Arial"/>
                <a:cs typeface="Arial"/>
              </a:rPr>
              <a:t>Y</a:t>
            </a:r>
            <a:r>
              <a:rPr sz="1496" spc="-158" dirty="0">
                <a:solidFill>
                  <a:srgbClr val="192450"/>
                </a:solidFill>
                <a:latin typeface="Arial"/>
                <a:cs typeface="Arial"/>
              </a:rPr>
              <a:t>Y</a:t>
            </a:r>
            <a:r>
              <a:rPr sz="1496" spc="-4" dirty="0">
                <a:solidFill>
                  <a:srgbClr val="192450"/>
                </a:solidFill>
                <a:latin typeface="Arial"/>
                <a:cs typeface="Arial"/>
              </a:rPr>
              <a:t>-</a:t>
            </a:r>
            <a:r>
              <a:rPr sz="1496" dirty="0">
                <a:solidFill>
                  <a:srgbClr val="192450"/>
                </a:solidFill>
                <a:latin typeface="Arial"/>
                <a:cs typeface="Arial"/>
              </a:rPr>
              <a:t>ZZ</a:t>
            </a:r>
            <a:r>
              <a:rPr sz="1496" spc="90" dirty="0">
                <a:solidFill>
                  <a:srgbClr val="192450"/>
                </a:solidFill>
                <a:latin typeface="Times New Roman"/>
                <a:cs typeface="Times New Roman"/>
              </a:rPr>
              <a:t> </a:t>
            </a:r>
            <a:r>
              <a:rPr sz="1496" spc="-4" dirty="0">
                <a:solidFill>
                  <a:srgbClr val="192450"/>
                </a:solidFill>
                <a:latin typeface="Arial"/>
                <a:cs typeface="Arial"/>
              </a:rPr>
              <a:t>ar</a:t>
            </a:r>
            <a:r>
              <a:rPr sz="1496" dirty="0">
                <a:solidFill>
                  <a:srgbClr val="192450"/>
                </a:solidFill>
                <a:latin typeface="Arial"/>
                <a:cs typeface="Arial"/>
              </a:rPr>
              <a:t>e</a:t>
            </a:r>
            <a:r>
              <a:rPr sz="1496" spc="51" dirty="0">
                <a:solidFill>
                  <a:srgbClr val="192450"/>
                </a:solidFill>
                <a:latin typeface="Times New Roman"/>
                <a:cs typeface="Times New Roman"/>
              </a:rPr>
              <a:t> </a:t>
            </a:r>
            <a:r>
              <a:rPr sz="1496" dirty="0">
                <a:solidFill>
                  <a:srgbClr val="192450"/>
                </a:solidFill>
                <a:latin typeface="Arial"/>
                <a:cs typeface="Arial"/>
              </a:rPr>
              <a:t>the</a:t>
            </a:r>
            <a:r>
              <a:rPr sz="1496" spc="51" dirty="0">
                <a:solidFill>
                  <a:srgbClr val="192450"/>
                </a:solidFill>
                <a:latin typeface="Times New Roman"/>
                <a:cs typeface="Times New Roman"/>
              </a:rPr>
              <a:t> </a:t>
            </a:r>
            <a:r>
              <a:rPr sz="1496" spc="4" dirty="0">
                <a:solidFill>
                  <a:srgbClr val="192450"/>
                </a:solidFill>
                <a:latin typeface="Arial"/>
                <a:cs typeface="Arial"/>
              </a:rPr>
              <a:t>l</a:t>
            </a:r>
            <a:r>
              <a:rPr sz="1496" spc="-4" dirty="0">
                <a:solidFill>
                  <a:srgbClr val="192450"/>
                </a:solidFill>
                <a:latin typeface="Arial"/>
                <a:cs typeface="Arial"/>
              </a:rPr>
              <a:t>a</a:t>
            </a:r>
            <a:r>
              <a:rPr sz="1496" spc="4" dirty="0">
                <a:solidFill>
                  <a:srgbClr val="192450"/>
                </a:solidFill>
                <a:latin typeface="Arial"/>
                <a:cs typeface="Arial"/>
              </a:rPr>
              <a:t>s</a:t>
            </a:r>
            <a:r>
              <a:rPr sz="1496" dirty="0">
                <a:solidFill>
                  <a:srgbClr val="192450"/>
                </a:solidFill>
                <a:latin typeface="Arial"/>
                <a:cs typeface="Arial"/>
              </a:rPr>
              <a:t>t</a:t>
            </a:r>
            <a:endParaRPr sz="1496">
              <a:solidFill>
                <a:prstClr val="black"/>
              </a:solidFill>
              <a:latin typeface="Arial"/>
              <a:cs typeface="Arial"/>
            </a:endParaRPr>
          </a:p>
          <a:p>
            <a:pPr marL="513667">
              <a:spcBef>
                <a:spcPts val="13"/>
              </a:spcBef>
            </a:pPr>
            <a:r>
              <a:rPr sz="1496" dirty="0">
                <a:solidFill>
                  <a:srgbClr val="192450"/>
                </a:solidFill>
                <a:latin typeface="Arial"/>
                <a:cs typeface="Arial"/>
              </a:rPr>
              <a:t>six</a:t>
            </a:r>
            <a:r>
              <a:rPr sz="1496" spc="34" dirty="0">
                <a:solidFill>
                  <a:srgbClr val="192450"/>
                </a:solidFill>
                <a:latin typeface="Times New Roman"/>
                <a:cs typeface="Times New Roman"/>
              </a:rPr>
              <a:t> </a:t>
            </a:r>
            <a:r>
              <a:rPr sz="1496" spc="-4" dirty="0">
                <a:solidFill>
                  <a:srgbClr val="192450"/>
                </a:solidFill>
                <a:latin typeface="Arial"/>
                <a:cs typeface="Arial"/>
              </a:rPr>
              <a:t>dig</a:t>
            </a:r>
            <a:r>
              <a:rPr sz="1496" spc="4" dirty="0">
                <a:solidFill>
                  <a:srgbClr val="192450"/>
                </a:solidFill>
                <a:latin typeface="Arial"/>
                <a:cs typeface="Arial"/>
              </a:rPr>
              <a:t>i</a:t>
            </a:r>
            <a:r>
              <a:rPr sz="1496" dirty="0">
                <a:solidFill>
                  <a:srgbClr val="192450"/>
                </a:solidFill>
                <a:latin typeface="Arial"/>
                <a:cs typeface="Arial"/>
              </a:rPr>
              <a:t>ts</a:t>
            </a:r>
            <a:r>
              <a:rPr sz="1496" spc="34" dirty="0">
                <a:solidFill>
                  <a:srgbClr val="192450"/>
                </a:solidFill>
                <a:latin typeface="Times New Roman"/>
                <a:cs typeface="Times New Roman"/>
              </a:rPr>
              <a:t> </a:t>
            </a:r>
            <a:r>
              <a:rPr sz="1496" spc="-4" dirty="0">
                <a:solidFill>
                  <a:srgbClr val="192450"/>
                </a:solidFill>
                <a:latin typeface="Arial"/>
                <a:cs typeface="Arial"/>
              </a:rPr>
              <a:t>o</a:t>
            </a:r>
            <a:r>
              <a:rPr sz="1496" dirty="0">
                <a:solidFill>
                  <a:srgbClr val="192450"/>
                </a:solidFill>
                <a:latin typeface="Arial"/>
                <a:cs typeface="Arial"/>
              </a:rPr>
              <a:t>f</a:t>
            </a:r>
            <a:r>
              <a:rPr sz="1496" spc="51" dirty="0">
                <a:solidFill>
                  <a:srgbClr val="192450"/>
                </a:solidFill>
                <a:latin typeface="Times New Roman"/>
                <a:cs typeface="Times New Roman"/>
              </a:rPr>
              <a:t> </a:t>
            </a:r>
            <a:r>
              <a:rPr sz="1496" dirty="0">
                <a:solidFill>
                  <a:srgbClr val="192450"/>
                </a:solidFill>
                <a:latin typeface="Arial"/>
                <a:cs typeface="Arial"/>
              </a:rPr>
              <a:t>module</a:t>
            </a:r>
            <a:r>
              <a:rPr sz="1496" spc="-17" dirty="0">
                <a:solidFill>
                  <a:srgbClr val="192450"/>
                </a:solidFill>
                <a:latin typeface="Arial"/>
                <a:cs typeface="Arial"/>
              </a:rPr>
              <a:t>’</a:t>
            </a:r>
            <a:r>
              <a:rPr sz="1496" dirty="0">
                <a:solidFill>
                  <a:srgbClr val="192450"/>
                </a:solidFill>
                <a:latin typeface="Arial"/>
                <a:cs typeface="Arial"/>
              </a:rPr>
              <a:t>s</a:t>
            </a:r>
            <a:r>
              <a:rPr sz="1496" spc="21" dirty="0">
                <a:solidFill>
                  <a:srgbClr val="192450"/>
                </a:solidFill>
                <a:latin typeface="Times New Roman"/>
                <a:cs typeface="Times New Roman"/>
              </a:rPr>
              <a:t> </a:t>
            </a:r>
            <a:r>
              <a:rPr sz="1496" spc="-4" dirty="0">
                <a:solidFill>
                  <a:srgbClr val="192450"/>
                </a:solidFill>
                <a:latin typeface="Arial"/>
                <a:cs typeface="Arial"/>
              </a:rPr>
              <a:t>M</a:t>
            </a:r>
            <a:r>
              <a:rPr sz="1496" dirty="0">
                <a:solidFill>
                  <a:srgbClr val="192450"/>
                </a:solidFill>
                <a:latin typeface="Arial"/>
                <a:cs typeface="Arial"/>
              </a:rPr>
              <a:t>AC</a:t>
            </a:r>
            <a:r>
              <a:rPr sz="1496" spc="-38" dirty="0">
                <a:solidFill>
                  <a:srgbClr val="192450"/>
                </a:solidFill>
                <a:latin typeface="Times New Roman"/>
                <a:cs typeface="Times New Roman"/>
              </a:rPr>
              <a:t> </a:t>
            </a:r>
            <a:r>
              <a:rPr sz="1496" dirty="0">
                <a:solidFill>
                  <a:srgbClr val="192450"/>
                </a:solidFill>
                <a:latin typeface="Arial"/>
                <a:cs typeface="Arial"/>
              </a:rPr>
              <a:t>A</a:t>
            </a:r>
            <a:r>
              <a:rPr sz="1496" spc="-4" dirty="0">
                <a:solidFill>
                  <a:srgbClr val="192450"/>
                </a:solidFill>
                <a:latin typeface="Arial"/>
                <a:cs typeface="Arial"/>
              </a:rPr>
              <a:t>DDRESS</a:t>
            </a:r>
            <a:endParaRPr sz="1496">
              <a:solidFill>
                <a:prstClr val="black"/>
              </a:solidFill>
              <a:latin typeface="Arial"/>
              <a:cs typeface="Arial"/>
            </a:endParaRPr>
          </a:p>
        </p:txBody>
      </p:sp>
      <p:sp>
        <p:nvSpPr>
          <p:cNvPr id="7" name="object 7"/>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16</a:t>
            </a:r>
            <a:r>
              <a:rPr sz="1112" spc="4" dirty="0">
                <a:solidFill>
                  <a:srgbClr val="FFFFFF"/>
                </a:solidFill>
                <a:latin typeface="Arial"/>
                <a:cs typeface="Arial"/>
              </a:rPr>
              <a:t>0</a:t>
            </a:r>
            <a:endParaRPr sz="1112">
              <a:solidFill>
                <a:prstClr val="black"/>
              </a:solidFill>
              <a:latin typeface="Arial"/>
              <a:cs typeface="Arial"/>
            </a:endParaRPr>
          </a:p>
        </p:txBody>
      </p:sp>
      <p:sp>
        <p:nvSpPr>
          <p:cNvPr id="9" name="object 9"/>
          <p:cNvSpPr txBox="1"/>
          <p:nvPr/>
        </p:nvSpPr>
        <p:spPr>
          <a:xfrm>
            <a:off x="6646705" y="3294396"/>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10" name="object 10"/>
          <p:cNvSpPr/>
          <p:nvPr/>
        </p:nvSpPr>
        <p:spPr>
          <a:xfrm>
            <a:off x="1044960" y="5395843"/>
            <a:ext cx="1689951" cy="928976"/>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1044960" y="6072134"/>
            <a:ext cx="61748" cy="252695"/>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4" name="object 14"/>
          <p:cNvSpPr txBox="1"/>
          <p:nvPr/>
        </p:nvSpPr>
        <p:spPr>
          <a:xfrm>
            <a:off x="2744243" y="4980166"/>
            <a:ext cx="2850170" cy="410369"/>
          </a:xfrm>
          <a:prstGeom prst="rect">
            <a:avLst/>
          </a:prstGeom>
          <a:ln w="28544">
            <a:solidFill>
              <a:srgbClr val="D1157A"/>
            </a:solidFill>
          </a:ln>
        </p:spPr>
        <p:txBody>
          <a:bodyPr vert="horz" wrap="square" lIns="0" tIns="0" rIns="0" bIns="0" rtlCol="0">
            <a:spAutoFit/>
          </a:bodyPr>
          <a:lstStyle/>
          <a:p>
            <a:pPr marL="74389">
              <a:lnSpc>
                <a:spcPts val="1586"/>
              </a:lnSpc>
            </a:pPr>
            <a:r>
              <a:rPr sz="1325" b="1" i="1" spc="-13" dirty="0">
                <a:solidFill>
                  <a:srgbClr val="231F20"/>
                </a:solidFill>
                <a:cs typeface="Calibri"/>
              </a:rPr>
              <a:t>Ti</a:t>
            </a:r>
            <a:r>
              <a:rPr sz="1325" b="1" i="1" spc="-4" dirty="0">
                <a:solidFill>
                  <a:srgbClr val="231F20"/>
                </a:solidFill>
                <a:cs typeface="Calibri"/>
              </a:rPr>
              <a:t>p:</a:t>
            </a:r>
            <a:r>
              <a:rPr sz="1325" b="1" i="1" spc="-56" dirty="0">
                <a:solidFill>
                  <a:srgbClr val="231F20"/>
                </a:solidFill>
                <a:latin typeface="Times New Roman"/>
                <a:cs typeface="Times New Roman"/>
              </a:rPr>
              <a:t> </a:t>
            </a:r>
            <a:r>
              <a:rPr sz="1325" b="1" i="1" spc="-111" dirty="0">
                <a:solidFill>
                  <a:srgbClr val="231F20"/>
                </a:solidFill>
                <a:cs typeface="Calibri"/>
              </a:rPr>
              <a:t>T</a:t>
            </a:r>
            <a:r>
              <a:rPr sz="1325" b="1" i="1" spc="-9" dirty="0">
                <a:solidFill>
                  <a:srgbClr val="231F20"/>
                </a:solidFill>
                <a:cs typeface="Calibri"/>
              </a:rPr>
              <a:t>o</a:t>
            </a:r>
            <a:r>
              <a:rPr sz="1325" b="1" i="1" spc="-47" dirty="0">
                <a:solidFill>
                  <a:srgbClr val="231F20"/>
                </a:solidFill>
                <a:latin typeface="Times New Roman"/>
                <a:cs typeface="Times New Roman"/>
              </a:rPr>
              <a:t> </a:t>
            </a:r>
            <a:r>
              <a:rPr sz="1325" b="1" i="1" spc="-51" dirty="0">
                <a:solidFill>
                  <a:srgbClr val="231F20"/>
                </a:solidFill>
                <a:cs typeface="Calibri"/>
              </a:rPr>
              <a:t>e</a:t>
            </a:r>
            <a:r>
              <a:rPr sz="1325" b="1" i="1" spc="-9" dirty="0">
                <a:solidFill>
                  <a:srgbClr val="231F20"/>
                </a:solidFill>
                <a:cs typeface="Calibri"/>
              </a:rPr>
              <a:t>x</a:t>
            </a:r>
            <a:r>
              <a:rPr sz="1325" b="1" i="1" dirty="0">
                <a:solidFill>
                  <a:srgbClr val="231F20"/>
                </a:solidFill>
                <a:cs typeface="Calibri"/>
              </a:rPr>
              <a:t>i</a:t>
            </a:r>
            <a:r>
              <a:rPr sz="1325" b="1" i="1" spc="-9" dirty="0">
                <a:solidFill>
                  <a:srgbClr val="231F20"/>
                </a:solidFill>
                <a:cs typeface="Calibri"/>
              </a:rPr>
              <a:t>t</a:t>
            </a:r>
            <a:r>
              <a:rPr sz="1325" b="1" i="1" spc="-38" dirty="0">
                <a:solidFill>
                  <a:srgbClr val="231F20"/>
                </a:solidFill>
                <a:latin typeface="Times New Roman"/>
                <a:cs typeface="Times New Roman"/>
              </a:rPr>
              <a:t> </a:t>
            </a:r>
            <a:r>
              <a:rPr sz="1325" b="1" i="1" spc="-4" dirty="0">
                <a:solidFill>
                  <a:srgbClr val="231F20"/>
                </a:solidFill>
                <a:cs typeface="Calibri"/>
              </a:rPr>
              <a:t>f</a:t>
            </a:r>
            <a:r>
              <a:rPr sz="1325" b="1" i="1" spc="-13" dirty="0">
                <a:solidFill>
                  <a:srgbClr val="231F20"/>
                </a:solidFill>
                <a:cs typeface="Calibri"/>
              </a:rPr>
              <a:t>rom</a:t>
            </a:r>
            <a:r>
              <a:rPr sz="1325" b="1" i="1" spc="-60" dirty="0">
                <a:solidFill>
                  <a:srgbClr val="231F20"/>
                </a:solidFill>
                <a:latin typeface="Times New Roman"/>
                <a:cs typeface="Times New Roman"/>
              </a:rPr>
              <a:t> </a:t>
            </a:r>
            <a:r>
              <a:rPr sz="1325" b="1" i="1" spc="-9" dirty="0">
                <a:solidFill>
                  <a:srgbClr val="231F20"/>
                </a:solidFill>
                <a:cs typeface="Calibri"/>
              </a:rPr>
              <a:t>“miniAP</a:t>
            </a:r>
            <a:r>
              <a:rPr sz="1325" b="1" i="1" spc="-34" dirty="0">
                <a:solidFill>
                  <a:srgbClr val="231F20"/>
                </a:solidFill>
                <a:latin typeface="Times New Roman"/>
                <a:cs typeface="Times New Roman"/>
              </a:rPr>
              <a:t> </a:t>
            </a:r>
            <a:r>
              <a:rPr sz="1325" b="1" i="1" spc="-9" dirty="0">
                <a:solidFill>
                  <a:srgbClr val="231F20"/>
                </a:solidFill>
                <a:cs typeface="Calibri"/>
              </a:rPr>
              <a:t>mode</a:t>
            </a:r>
            <a:r>
              <a:rPr sz="1325" b="1" i="1" spc="-56" dirty="0">
                <a:solidFill>
                  <a:srgbClr val="231F20"/>
                </a:solidFill>
                <a:latin typeface="Times New Roman"/>
                <a:cs typeface="Times New Roman"/>
              </a:rPr>
              <a:t> </a:t>
            </a:r>
            <a:r>
              <a:rPr sz="1325" b="1" i="1" spc="-13" dirty="0">
                <a:solidFill>
                  <a:srgbClr val="231F20"/>
                </a:solidFill>
                <a:cs typeface="Calibri"/>
              </a:rPr>
              <a:t>via</a:t>
            </a:r>
            <a:endParaRPr sz="1325">
              <a:solidFill>
                <a:prstClr val="black"/>
              </a:solidFill>
              <a:cs typeface="Calibri"/>
            </a:endParaRPr>
          </a:p>
          <a:p>
            <a:pPr marL="74389">
              <a:lnSpc>
                <a:spcPts val="1586"/>
              </a:lnSpc>
            </a:pPr>
            <a:r>
              <a:rPr sz="1325" b="1" i="1" spc="-9" dirty="0">
                <a:solidFill>
                  <a:srgbClr val="231F20"/>
                </a:solidFill>
                <a:cs typeface="Calibri"/>
              </a:rPr>
              <a:t>G</a:t>
            </a:r>
            <a:r>
              <a:rPr sz="1325" b="1" i="1" spc="-13" dirty="0">
                <a:solidFill>
                  <a:srgbClr val="231F20"/>
                </a:solidFill>
                <a:cs typeface="Calibri"/>
              </a:rPr>
              <a:t>PI</a:t>
            </a:r>
            <a:r>
              <a:rPr sz="1325" b="1" i="1" spc="-17" dirty="0">
                <a:solidFill>
                  <a:srgbClr val="231F20"/>
                </a:solidFill>
                <a:cs typeface="Calibri"/>
              </a:rPr>
              <a:t>O7</a:t>
            </a:r>
            <a:r>
              <a:rPr sz="1325" b="1" i="1" spc="-133" dirty="0">
                <a:solidFill>
                  <a:srgbClr val="231F20"/>
                </a:solidFill>
                <a:cs typeface="Calibri"/>
              </a:rPr>
              <a:t>”</a:t>
            </a:r>
            <a:r>
              <a:rPr sz="1325" b="1" i="1" spc="-4" dirty="0">
                <a:solidFill>
                  <a:srgbClr val="231F20"/>
                </a:solidFill>
                <a:cs typeface="Calibri"/>
              </a:rPr>
              <a:t>,</a:t>
            </a:r>
            <a:r>
              <a:rPr sz="1325" b="1" i="1" spc="-43" dirty="0">
                <a:solidFill>
                  <a:srgbClr val="231F20"/>
                </a:solidFill>
                <a:latin typeface="Times New Roman"/>
                <a:cs typeface="Times New Roman"/>
              </a:rPr>
              <a:t> </a:t>
            </a:r>
            <a:r>
              <a:rPr sz="1325" b="1" i="1" spc="-9" dirty="0">
                <a:solidFill>
                  <a:srgbClr val="231F20"/>
                </a:solidFill>
                <a:cs typeface="Calibri"/>
              </a:rPr>
              <a:t>p</a:t>
            </a:r>
            <a:r>
              <a:rPr sz="1325" b="1" i="1" spc="-13" dirty="0">
                <a:solidFill>
                  <a:srgbClr val="231F20"/>
                </a:solidFill>
                <a:cs typeface="Calibri"/>
              </a:rPr>
              <a:t>e</a:t>
            </a:r>
            <a:r>
              <a:rPr sz="1325" b="1" i="1" spc="-17" dirty="0">
                <a:solidFill>
                  <a:srgbClr val="231F20"/>
                </a:solidFill>
                <a:cs typeface="Calibri"/>
              </a:rPr>
              <a:t>rf</a:t>
            </a:r>
            <a:r>
              <a:rPr sz="1325" b="1" i="1" spc="-13" dirty="0">
                <a:solidFill>
                  <a:srgbClr val="231F20"/>
                </a:solidFill>
                <a:cs typeface="Calibri"/>
              </a:rPr>
              <a:t>orm</a:t>
            </a:r>
            <a:r>
              <a:rPr sz="1325" b="1" i="1" spc="-60" dirty="0">
                <a:solidFill>
                  <a:srgbClr val="231F20"/>
                </a:solidFill>
                <a:latin typeface="Times New Roman"/>
                <a:cs typeface="Times New Roman"/>
              </a:rPr>
              <a:t> </a:t>
            </a:r>
            <a:r>
              <a:rPr sz="1325" b="1" i="1" spc="-9" dirty="0">
                <a:solidFill>
                  <a:srgbClr val="231F20"/>
                </a:solidFill>
                <a:cs typeface="Calibri"/>
              </a:rPr>
              <a:t>a</a:t>
            </a:r>
            <a:r>
              <a:rPr sz="1325" b="1" i="1" spc="-34" dirty="0">
                <a:solidFill>
                  <a:srgbClr val="231F20"/>
                </a:solidFill>
                <a:latin typeface="Times New Roman"/>
                <a:cs typeface="Times New Roman"/>
              </a:rPr>
              <a:t> </a:t>
            </a:r>
            <a:r>
              <a:rPr sz="1325" b="1" i="1" spc="-9" dirty="0">
                <a:solidFill>
                  <a:srgbClr val="231F20"/>
                </a:solidFill>
                <a:cs typeface="Calibri"/>
              </a:rPr>
              <a:t>module</a:t>
            </a:r>
            <a:r>
              <a:rPr sz="1325" b="1" i="1" spc="-68" dirty="0">
                <a:solidFill>
                  <a:srgbClr val="231F20"/>
                </a:solidFill>
                <a:cs typeface="Calibri"/>
              </a:rPr>
              <a:t>’</a:t>
            </a:r>
            <a:r>
              <a:rPr sz="1325" b="1" i="1" spc="-9" dirty="0">
                <a:solidFill>
                  <a:srgbClr val="231F20"/>
                </a:solidFill>
                <a:cs typeface="Calibri"/>
              </a:rPr>
              <a:t>s</a:t>
            </a:r>
            <a:r>
              <a:rPr sz="1325" b="1" i="1" spc="-64" dirty="0">
                <a:solidFill>
                  <a:srgbClr val="231F20"/>
                </a:solidFill>
                <a:latin typeface="Times New Roman"/>
                <a:cs typeface="Times New Roman"/>
              </a:rPr>
              <a:t> </a:t>
            </a:r>
            <a:r>
              <a:rPr sz="1325" b="1" i="1" spc="-9" dirty="0">
                <a:solidFill>
                  <a:srgbClr val="231F20"/>
                </a:solidFill>
                <a:cs typeface="Calibri"/>
              </a:rPr>
              <a:t>r</a:t>
            </a:r>
            <a:r>
              <a:rPr sz="1325" b="1" i="1" spc="-17" dirty="0">
                <a:solidFill>
                  <a:srgbClr val="231F20"/>
                </a:solidFill>
                <a:cs typeface="Calibri"/>
              </a:rPr>
              <a:t>e</a:t>
            </a:r>
            <a:r>
              <a:rPr sz="1325" b="1" i="1" spc="-9" dirty="0">
                <a:solidFill>
                  <a:srgbClr val="231F20"/>
                </a:solidFill>
                <a:cs typeface="Calibri"/>
              </a:rPr>
              <a:t>s</a:t>
            </a:r>
            <a:r>
              <a:rPr sz="1325" b="1" i="1" spc="-30" dirty="0">
                <a:solidFill>
                  <a:srgbClr val="231F20"/>
                </a:solidFill>
                <a:cs typeface="Calibri"/>
              </a:rPr>
              <a:t>e</a:t>
            </a:r>
            <a:r>
              <a:rPr sz="1325" b="1" i="1" spc="-9" dirty="0">
                <a:solidFill>
                  <a:srgbClr val="231F20"/>
                </a:solidFill>
                <a:cs typeface="Calibri"/>
              </a:rPr>
              <a:t>t</a:t>
            </a:r>
            <a:endParaRPr sz="1325">
              <a:solidFill>
                <a:prstClr val="black"/>
              </a:solidFill>
              <a:cs typeface="Calibri"/>
            </a:endParaRPr>
          </a:p>
        </p:txBody>
      </p:sp>
      <p:graphicFrame>
        <p:nvGraphicFramePr>
          <p:cNvPr id="8" name="object 8"/>
          <p:cNvGraphicFramePr>
            <a:graphicFrameLocks noGrp="1"/>
          </p:cNvGraphicFramePr>
          <p:nvPr/>
        </p:nvGraphicFramePr>
        <p:xfrm>
          <a:off x="6043061" y="3682909"/>
          <a:ext cx="2489698" cy="2784057"/>
        </p:xfrm>
        <a:graphic>
          <a:graphicData uri="http://schemas.openxmlformats.org/drawingml/2006/table">
            <a:tbl>
              <a:tblPr firstRow="1" bandRow="1">
                <a:tableStyleId>{2D5ABB26-0587-4C30-8999-92F81FD0307C}</a:tableStyleId>
              </a:tblPr>
              <a:tblGrid>
                <a:gridCol w="338848"/>
                <a:gridCol w="2150850"/>
              </a:tblGrid>
              <a:tr h="261330">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522727">
                <a:tc gridSpan="2">
                  <a:txBody>
                    <a:bodyPr/>
                    <a:lstStyle/>
                    <a:p>
                      <a:pPr marL="96520">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IND:2</a:t>
                      </a:r>
                      <a:r>
                        <a:rPr sz="1100" b="1" spc="5" dirty="0">
                          <a:solidFill>
                            <a:srgbClr val="231F20"/>
                          </a:solidFill>
                          <a:latin typeface="Calibri"/>
                          <a:cs typeface="Calibri"/>
                        </a:rPr>
                        <a:t>:</a:t>
                      </a:r>
                      <a:r>
                        <a:rPr sz="1100" b="1" spc="-20" dirty="0">
                          <a:solidFill>
                            <a:srgbClr val="231F20"/>
                          </a:solidFill>
                          <a:latin typeface="Calibri"/>
                          <a:cs typeface="Calibri"/>
                        </a:rPr>
                        <a:t>R</a:t>
                      </a:r>
                      <a:r>
                        <a:rPr sz="1100" b="1" spc="-5" dirty="0">
                          <a:solidFill>
                            <a:srgbClr val="231F20"/>
                          </a:solidFill>
                          <a:latin typeface="Calibri"/>
                          <a:cs typeface="Calibri"/>
                        </a:rPr>
                        <a:t>e</a:t>
                      </a:r>
                      <a:r>
                        <a:rPr sz="1100" b="1" dirty="0">
                          <a:solidFill>
                            <a:srgbClr val="231F20"/>
                          </a:solidFill>
                          <a:latin typeface="Calibri"/>
                          <a:cs typeface="Calibri"/>
                        </a:rPr>
                        <a:t>s</a:t>
                      </a:r>
                      <a:r>
                        <a:rPr sz="1100" b="1" spc="-20" dirty="0">
                          <a:solidFill>
                            <a:srgbClr val="231F20"/>
                          </a:solidFill>
                          <a:latin typeface="Calibri"/>
                          <a:cs typeface="Calibri"/>
                        </a:rPr>
                        <a:t>e</a:t>
                      </a:r>
                      <a:r>
                        <a:rPr sz="1100" b="1" dirty="0">
                          <a:solidFill>
                            <a:srgbClr val="231F20"/>
                          </a:solidFill>
                          <a:latin typeface="Calibri"/>
                          <a:cs typeface="Calibri"/>
                        </a:rPr>
                        <a:t>t</a:t>
                      </a:r>
                      <a:endParaRPr sz="1100">
                        <a:latin typeface="Calibri"/>
                        <a:cs typeface="Calibri"/>
                      </a:endParaRPr>
                    </a:p>
                    <a:p>
                      <a:pPr marL="96520" marR="211454">
                        <a:lnSpc>
                          <a:spcPct val="101699"/>
                        </a:lnSpc>
                      </a:pPr>
                      <a:r>
                        <a:rPr sz="1100" b="1" dirty="0">
                          <a:solidFill>
                            <a:srgbClr val="231F20"/>
                          </a:solidFill>
                          <a:latin typeface="Calibri"/>
                          <a:cs typeface="Calibri"/>
                        </a:rPr>
                        <a:t>+WIND:1</a:t>
                      </a:r>
                      <a:r>
                        <a:rPr sz="1100" b="1" spc="5" dirty="0">
                          <a:solidFill>
                            <a:srgbClr val="231F20"/>
                          </a:solidFill>
                          <a:latin typeface="Calibri"/>
                          <a:cs typeface="Calibri"/>
                        </a:rPr>
                        <a:t>:</a:t>
                      </a:r>
                      <a:r>
                        <a:rPr sz="1100" b="1" spc="-30" dirty="0">
                          <a:solidFill>
                            <a:srgbClr val="231F20"/>
                          </a:solidFill>
                          <a:latin typeface="Calibri"/>
                          <a:cs typeface="Calibri"/>
                        </a:rPr>
                        <a:t>P</a:t>
                      </a:r>
                      <a:r>
                        <a:rPr sz="1100" b="1" dirty="0">
                          <a:solidFill>
                            <a:srgbClr val="231F20"/>
                          </a:solidFill>
                          <a:latin typeface="Calibri"/>
                          <a:cs typeface="Calibri"/>
                        </a:rPr>
                        <a:t>o</a:t>
                      </a:r>
                      <a:r>
                        <a:rPr sz="1100" b="1" spc="-5" dirty="0">
                          <a:solidFill>
                            <a:srgbClr val="231F20"/>
                          </a:solidFill>
                          <a:latin typeface="Calibri"/>
                          <a:cs typeface="Calibri"/>
                        </a:rPr>
                        <a:t>we</a:t>
                      </a:r>
                      <a:r>
                        <a:rPr sz="1100" b="1" spc="-10" dirty="0">
                          <a:solidFill>
                            <a:srgbClr val="231F20"/>
                          </a:solidFill>
                          <a:latin typeface="Calibri"/>
                          <a:cs typeface="Calibri"/>
                        </a:rPr>
                        <a:t>r</a:t>
                      </a:r>
                      <a:r>
                        <a:rPr sz="1100" b="1" dirty="0">
                          <a:solidFill>
                            <a:srgbClr val="231F20"/>
                          </a:solidFill>
                          <a:latin typeface="Calibri"/>
                          <a:cs typeface="Calibri"/>
                        </a:rPr>
                        <a:t>on</a:t>
                      </a:r>
                      <a:r>
                        <a:rPr sz="1100" b="1" spc="-45" dirty="0">
                          <a:solidFill>
                            <a:srgbClr val="231F20"/>
                          </a:solidFill>
                          <a:latin typeface="Times New Roman"/>
                          <a:cs typeface="Times New Roman"/>
                        </a:rPr>
                        <a:t> </a:t>
                      </a:r>
                      <a:r>
                        <a:rPr sz="1100" b="1" dirty="0">
                          <a:solidFill>
                            <a:srgbClr val="231F20"/>
                          </a:solidFill>
                          <a:latin typeface="Calibri"/>
                          <a:cs typeface="Calibri"/>
                        </a:rPr>
                        <a:t>(*****</a:t>
                      </a:r>
                      <a:r>
                        <a:rPr sz="1100" b="1" spc="15" dirty="0">
                          <a:solidFill>
                            <a:srgbClr val="231F20"/>
                          </a:solidFill>
                          <a:latin typeface="Calibri"/>
                          <a:cs typeface="Calibri"/>
                        </a:rPr>
                        <a:t>*</a:t>
                      </a:r>
                      <a:r>
                        <a:rPr sz="1100" b="1" dirty="0">
                          <a:solidFill>
                            <a:srgbClr val="231F20"/>
                          </a:solidFill>
                          <a:latin typeface="Calibri"/>
                          <a:cs typeface="Calibri"/>
                        </a:rPr>
                        <a:t>-*******-</a:t>
                      </a:r>
                      <a:r>
                        <a:rPr sz="1100" b="1" dirty="0">
                          <a:solidFill>
                            <a:srgbClr val="231F20"/>
                          </a:solidFill>
                          <a:latin typeface="Times New Roman"/>
                          <a:cs typeface="Times New Roman"/>
                        </a:rPr>
                        <a:t> </a:t>
                      </a:r>
                      <a:r>
                        <a:rPr sz="1100" b="1" dirty="0">
                          <a:solidFill>
                            <a:srgbClr val="231F20"/>
                          </a:solidFill>
                          <a:latin typeface="Calibri"/>
                          <a:cs typeface="Calibri"/>
                        </a:rPr>
                        <a:t>S</a:t>
                      </a:r>
                      <a:r>
                        <a:rPr sz="1100" b="1" spc="-10" dirty="0">
                          <a:solidFill>
                            <a:srgbClr val="231F20"/>
                          </a:solidFill>
                          <a:latin typeface="Calibri"/>
                          <a:cs typeface="Calibri"/>
                        </a:rPr>
                        <a:t>P</a:t>
                      </a:r>
                      <a:r>
                        <a:rPr sz="1100" b="1" dirty="0">
                          <a:solidFill>
                            <a:srgbClr val="231F20"/>
                          </a:solidFill>
                          <a:latin typeface="Calibri"/>
                          <a:cs typeface="Calibri"/>
                        </a:rPr>
                        <a:t>WF01S)</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+WIND:1</a:t>
                      </a:r>
                      <a:r>
                        <a:rPr sz="1100" b="1" spc="5" dirty="0">
                          <a:solidFill>
                            <a:srgbClr val="231F20"/>
                          </a:solidFill>
                          <a:latin typeface="Calibri"/>
                          <a:cs typeface="Calibri"/>
                        </a:rPr>
                        <a:t>3</a:t>
                      </a:r>
                      <a:r>
                        <a:rPr sz="1100" b="1" dirty="0">
                          <a:solidFill>
                            <a:srgbClr val="231F20"/>
                          </a:solidFill>
                          <a:latin typeface="Calibri"/>
                          <a:cs typeface="Calibri"/>
                        </a:rPr>
                        <a:t>:</a:t>
                      </a:r>
                      <a:r>
                        <a:rPr sz="1100" b="1" spc="-20" dirty="0">
                          <a:solidFill>
                            <a:srgbClr val="231F20"/>
                          </a:solidFill>
                          <a:latin typeface="Calibri"/>
                          <a:cs typeface="Calibri"/>
                        </a:rPr>
                        <a:t>S</a:t>
                      </a:r>
                      <a:r>
                        <a:rPr sz="1100" b="1" dirty="0">
                          <a:solidFill>
                            <a:srgbClr val="231F20"/>
                          </a:solidFill>
                          <a:latin typeface="Calibri"/>
                          <a:cs typeface="Calibri"/>
                        </a:rPr>
                        <a:t>T</a:t>
                      </a:r>
                      <a:r>
                        <a:rPr sz="1100" b="1" spc="-45" dirty="0">
                          <a:solidFill>
                            <a:srgbClr val="231F20"/>
                          </a:solidFill>
                          <a:latin typeface="Times New Roman"/>
                          <a:cs typeface="Times New Roman"/>
                        </a:rPr>
                        <a:t> </a:t>
                      </a:r>
                      <a:r>
                        <a:rPr sz="1100" b="1" dirty="0">
                          <a:solidFill>
                            <a:srgbClr val="231F20"/>
                          </a:solidFill>
                          <a:latin typeface="Calibri"/>
                          <a:cs typeface="Calibri"/>
                        </a:rPr>
                        <a:t>S</a:t>
                      </a:r>
                      <a:r>
                        <a:rPr sz="1100" b="1" spc="-10" dirty="0">
                          <a:solidFill>
                            <a:srgbClr val="231F20"/>
                          </a:solidFill>
                          <a:latin typeface="Calibri"/>
                          <a:cs typeface="Calibri"/>
                        </a:rPr>
                        <a:t>P</a:t>
                      </a:r>
                      <a:r>
                        <a:rPr sz="1100" b="1" dirty="0">
                          <a:solidFill>
                            <a:srgbClr val="231F20"/>
                          </a:solidFill>
                          <a:latin typeface="Calibri"/>
                          <a:cs typeface="Calibri"/>
                        </a:rPr>
                        <a:t>WF01S</a:t>
                      </a:r>
                      <a:r>
                        <a:rPr sz="1100" b="1" spc="-35" dirty="0">
                          <a:solidFill>
                            <a:srgbClr val="231F20"/>
                          </a:solidFill>
                          <a:latin typeface="Times New Roman"/>
                          <a:cs typeface="Times New Roman"/>
                        </a:rPr>
                        <a:t> </a:t>
                      </a:r>
                      <a:r>
                        <a:rPr sz="1100" b="1" dirty="0">
                          <a:solidFill>
                            <a:srgbClr val="231F20"/>
                          </a:solidFill>
                          <a:latin typeface="Calibri"/>
                          <a:cs typeface="Calibri"/>
                        </a:rPr>
                        <a:t>IW</a:t>
                      </a:r>
                      <a:r>
                        <a:rPr sz="1100" b="1" spc="-10" dirty="0">
                          <a:solidFill>
                            <a:srgbClr val="231F20"/>
                          </a:solidFill>
                          <a:latin typeface="Calibri"/>
                          <a:cs typeface="Calibri"/>
                        </a:rPr>
                        <a:t>M</a:t>
                      </a:r>
                      <a:r>
                        <a:rPr sz="1100" b="1" dirty="0">
                          <a:solidFill>
                            <a:srgbClr val="231F20"/>
                          </a:solidFill>
                          <a:latin typeface="Calibri"/>
                          <a:cs typeface="Calibri"/>
                        </a:rPr>
                        <a:t>:</a:t>
                      </a:r>
                      <a:endParaRPr sz="1100">
                        <a:latin typeface="Calibri"/>
                        <a:cs typeface="Calibri"/>
                      </a:endParaRPr>
                    </a:p>
                    <a:p>
                      <a:pPr marL="96520" marR="445770">
                        <a:lnSpc>
                          <a:spcPct val="101699"/>
                        </a:lnSpc>
                      </a:pPr>
                      <a:r>
                        <a:rPr sz="1100" b="1" spc="-5" dirty="0">
                          <a:solidFill>
                            <a:srgbClr val="231F20"/>
                          </a:solidFill>
                          <a:latin typeface="Calibri"/>
                          <a:cs typeface="Calibri"/>
                        </a:rPr>
                        <a:t>C</a:t>
                      </a:r>
                      <a:r>
                        <a:rPr sz="1100" b="1" dirty="0">
                          <a:solidFill>
                            <a:srgbClr val="231F20"/>
                          </a:solidFill>
                          <a:latin typeface="Calibri"/>
                          <a:cs typeface="Calibri"/>
                        </a:rPr>
                        <a:t>o</a:t>
                      </a:r>
                      <a:r>
                        <a:rPr sz="1100" b="1" spc="-10" dirty="0">
                          <a:solidFill>
                            <a:srgbClr val="231F20"/>
                          </a:solidFill>
                          <a:latin typeface="Calibri"/>
                          <a:cs typeface="Calibri"/>
                        </a:rPr>
                        <a:t>p</a:t>
                      </a:r>
                      <a:r>
                        <a:rPr sz="1100" b="1" spc="-5" dirty="0">
                          <a:solidFill>
                            <a:srgbClr val="231F20"/>
                          </a:solidFill>
                          <a:latin typeface="Calibri"/>
                          <a:cs typeface="Calibri"/>
                        </a:rPr>
                        <a:t>y</a:t>
                      </a:r>
                      <a:r>
                        <a:rPr sz="1100" b="1" dirty="0">
                          <a:solidFill>
                            <a:srgbClr val="231F20"/>
                          </a:solidFill>
                          <a:latin typeface="Calibri"/>
                          <a:cs typeface="Calibri"/>
                        </a:rPr>
                        <a:t>ri</a:t>
                      </a:r>
                      <a:r>
                        <a:rPr sz="1100" b="1" spc="-10" dirty="0">
                          <a:solidFill>
                            <a:srgbClr val="231F20"/>
                          </a:solidFill>
                          <a:latin typeface="Calibri"/>
                          <a:cs typeface="Calibri"/>
                        </a:rPr>
                        <a:t>gh</a:t>
                      </a:r>
                      <a:r>
                        <a:rPr sz="1100" b="1" dirty="0">
                          <a:solidFill>
                            <a:srgbClr val="231F20"/>
                          </a:solidFill>
                          <a:latin typeface="Calibri"/>
                          <a:cs typeface="Calibri"/>
                        </a:rPr>
                        <a:t>t</a:t>
                      </a:r>
                      <a:r>
                        <a:rPr sz="1100" b="1" spc="-5" dirty="0">
                          <a:solidFill>
                            <a:srgbClr val="231F20"/>
                          </a:solidFill>
                          <a:latin typeface="Times New Roman"/>
                          <a:cs typeface="Times New Roman"/>
                        </a:rPr>
                        <a:t> </a:t>
                      </a:r>
                      <a:r>
                        <a:rPr sz="1100" b="1" dirty="0">
                          <a:solidFill>
                            <a:srgbClr val="231F20"/>
                          </a:solidFill>
                          <a:latin typeface="Calibri"/>
                          <a:cs typeface="Calibri"/>
                        </a:rPr>
                        <a:t>(c)</a:t>
                      </a:r>
                      <a:r>
                        <a:rPr sz="1100" b="1" spc="-30" dirty="0">
                          <a:solidFill>
                            <a:srgbClr val="231F20"/>
                          </a:solidFill>
                          <a:latin typeface="Times New Roman"/>
                          <a:cs typeface="Times New Roman"/>
                        </a:rPr>
                        <a:t> </a:t>
                      </a:r>
                      <a:r>
                        <a:rPr sz="1100" b="1" spc="5" dirty="0">
                          <a:solidFill>
                            <a:srgbClr val="231F20"/>
                          </a:solidFill>
                          <a:latin typeface="Calibri"/>
                          <a:cs typeface="Calibri"/>
                        </a:rPr>
                        <a:t>2</a:t>
                      </a:r>
                      <a:r>
                        <a:rPr sz="1100" b="1" dirty="0">
                          <a:solidFill>
                            <a:srgbClr val="231F20"/>
                          </a:solidFill>
                          <a:latin typeface="Calibri"/>
                          <a:cs typeface="Calibri"/>
                        </a:rPr>
                        <a:t>0</a:t>
                      </a:r>
                      <a:r>
                        <a:rPr sz="1100" b="1" spc="5" dirty="0">
                          <a:solidFill>
                            <a:srgbClr val="231F20"/>
                          </a:solidFill>
                          <a:latin typeface="Calibri"/>
                          <a:cs typeface="Calibri"/>
                        </a:rPr>
                        <a:t>1</a:t>
                      </a:r>
                      <a:r>
                        <a:rPr sz="1100" b="1" spc="15" dirty="0">
                          <a:solidFill>
                            <a:srgbClr val="231F20"/>
                          </a:solidFill>
                          <a:latin typeface="Calibri"/>
                          <a:cs typeface="Calibri"/>
                        </a:rPr>
                        <a:t>2</a:t>
                      </a:r>
                      <a:r>
                        <a:rPr sz="1100" b="1" dirty="0">
                          <a:solidFill>
                            <a:srgbClr val="231F20"/>
                          </a:solidFill>
                          <a:latin typeface="Calibri"/>
                          <a:cs typeface="Calibri"/>
                        </a:rPr>
                        <a:t>-2014</a:t>
                      </a:r>
                      <a:r>
                        <a:rPr sz="1100" b="1" dirty="0">
                          <a:solidFill>
                            <a:srgbClr val="231F20"/>
                          </a:solidFill>
                          <a:latin typeface="Times New Roman"/>
                          <a:cs typeface="Times New Roman"/>
                        </a:rPr>
                        <a:t> </a:t>
                      </a:r>
                      <a:r>
                        <a:rPr sz="1100" b="1" spc="-20" dirty="0">
                          <a:solidFill>
                            <a:srgbClr val="231F20"/>
                          </a:solidFill>
                          <a:latin typeface="Calibri"/>
                          <a:cs typeface="Calibri"/>
                        </a:rPr>
                        <a:t>S</a:t>
                      </a:r>
                      <a:r>
                        <a:rPr sz="1100" b="1" spc="5" dirty="0">
                          <a:solidFill>
                            <a:srgbClr val="231F20"/>
                          </a:solidFill>
                          <a:latin typeface="Calibri"/>
                          <a:cs typeface="Calibri"/>
                        </a:rPr>
                        <a:t>T</a:t>
                      </a:r>
                      <a:r>
                        <a:rPr sz="1100" b="1" spc="-10" dirty="0">
                          <a:solidFill>
                            <a:srgbClr val="231F20"/>
                          </a:solidFill>
                          <a:latin typeface="Calibri"/>
                          <a:cs typeface="Calibri"/>
                        </a:rPr>
                        <a:t>M</a:t>
                      </a:r>
                      <a:r>
                        <a:rPr sz="1100" b="1" dirty="0">
                          <a:solidFill>
                            <a:srgbClr val="231F20"/>
                          </a:solidFill>
                          <a:latin typeface="Calibri"/>
                          <a:cs typeface="Calibri"/>
                        </a:rPr>
                        <a:t>i</a:t>
                      </a:r>
                      <a:r>
                        <a:rPr sz="1100" b="1" spc="-5" dirty="0">
                          <a:solidFill>
                            <a:srgbClr val="231F20"/>
                          </a:solidFill>
                          <a:latin typeface="Calibri"/>
                          <a:cs typeface="Calibri"/>
                        </a:rPr>
                        <a:t>cr</a:t>
                      </a:r>
                      <a:r>
                        <a:rPr sz="1100" b="1" dirty="0">
                          <a:solidFill>
                            <a:srgbClr val="231F20"/>
                          </a:solidFill>
                          <a:latin typeface="Calibri"/>
                          <a:cs typeface="Calibri"/>
                        </a:rPr>
                        <a:t>oelect</a:t>
                      </a:r>
                      <a:r>
                        <a:rPr sz="1100" b="1" spc="-10" dirty="0">
                          <a:solidFill>
                            <a:srgbClr val="231F20"/>
                          </a:solidFill>
                          <a:latin typeface="Calibri"/>
                          <a:cs typeface="Calibri"/>
                        </a:rPr>
                        <a:t>r</a:t>
                      </a:r>
                      <a:r>
                        <a:rPr sz="1100" b="1" dirty="0">
                          <a:solidFill>
                            <a:srgbClr val="231F20"/>
                          </a:solidFill>
                          <a:latin typeface="Calibri"/>
                          <a:cs typeface="Calibri"/>
                        </a:rPr>
                        <a:t>o</a:t>
                      </a:r>
                      <a:r>
                        <a:rPr sz="1100" b="1" spc="5" dirty="0">
                          <a:solidFill>
                            <a:srgbClr val="231F20"/>
                          </a:solidFill>
                          <a:latin typeface="Calibri"/>
                          <a:cs typeface="Calibri"/>
                        </a:rPr>
                        <a:t>n</a:t>
                      </a:r>
                      <a:r>
                        <a:rPr sz="1100" b="1" dirty="0">
                          <a:solidFill>
                            <a:srgbClr val="231F20"/>
                          </a:solidFill>
                          <a:latin typeface="Calibri"/>
                          <a:cs typeface="Calibri"/>
                        </a:rPr>
                        <a:t>i</a:t>
                      </a:r>
                      <a:r>
                        <a:rPr sz="1100" b="1" spc="-5" dirty="0">
                          <a:solidFill>
                            <a:srgbClr val="231F20"/>
                          </a:solidFill>
                          <a:latin typeface="Calibri"/>
                          <a:cs typeface="Calibri"/>
                        </a:rPr>
                        <a:t>cs</a:t>
                      </a:r>
                      <a:r>
                        <a:rPr sz="1100" b="1" dirty="0">
                          <a:solidFill>
                            <a:srgbClr val="231F20"/>
                          </a:solidFill>
                          <a:latin typeface="Calibri"/>
                          <a:cs typeface="Calibri"/>
                        </a:rPr>
                        <a:t>,</a:t>
                      </a:r>
                      <a:r>
                        <a:rPr sz="1100" b="1" spc="-55" dirty="0">
                          <a:solidFill>
                            <a:srgbClr val="231F20"/>
                          </a:solidFill>
                          <a:latin typeface="Times New Roman"/>
                          <a:cs typeface="Times New Roman"/>
                        </a:rPr>
                        <a:t> </a:t>
                      </a:r>
                      <a:r>
                        <a:rPr sz="1100" b="1" dirty="0">
                          <a:solidFill>
                            <a:srgbClr val="231F20"/>
                          </a:solidFill>
                          <a:latin typeface="Calibri"/>
                          <a:cs typeface="Calibri"/>
                        </a:rPr>
                        <a:t>In</a:t>
                      </a:r>
                      <a:r>
                        <a:rPr sz="1100" b="1" spc="-5" dirty="0">
                          <a:solidFill>
                            <a:srgbClr val="231F20"/>
                          </a:solidFill>
                          <a:latin typeface="Calibri"/>
                          <a:cs typeface="Calibri"/>
                        </a:rPr>
                        <a:t>c</a:t>
                      </a:r>
                      <a:r>
                        <a:rPr sz="1100" b="1" dirty="0">
                          <a:solidFill>
                            <a:srgbClr val="231F20"/>
                          </a:solidFill>
                          <a:latin typeface="Calibri"/>
                          <a:cs typeface="Calibri"/>
                        </a:rPr>
                        <a:t>.</a:t>
                      </a:r>
                      <a:r>
                        <a:rPr sz="1100" b="1" dirty="0">
                          <a:solidFill>
                            <a:srgbClr val="231F20"/>
                          </a:solidFill>
                          <a:latin typeface="Times New Roman"/>
                          <a:cs typeface="Times New Roman"/>
                        </a:rPr>
                        <a:t> </a:t>
                      </a:r>
                      <a:r>
                        <a:rPr sz="1100" b="1" spc="-40" dirty="0">
                          <a:solidFill>
                            <a:srgbClr val="231F20"/>
                          </a:solidFill>
                          <a:latin typeface="Times New Roman"/>
                          <a:cs typeface="Times New Roman"/>
                        </a:rPr>
                        <a:t> </a:t>
                      </a:r>
                      <a:r>
                        <a:rPr sz="1100" b="1" dirty="0">
                          <a:solidFill>
                            <a:srgbClr val="231F20"/>
                          </a:solidFill>
                          <a:latin typeface="Calibri"/>
                          <a:cs typeface="Calibri"/>
                        </a:rPr>
                        <a:t>All</a:t>
                      </a:r>
                      <a:r>
                        <a:rPr sz="1100" b="1" spc="-30" dirty="0">
                          <a:solidFill>
                            <a:srgbClr val="231F20"/>
                          </a:solidFill>
                          <a:latin typeface="Times New Roman"/>
                          <a:cs typeface="Times New Roman"/>
                        </a:rPr>
                        <a:t> </a:t>
                      </a:r>
                      <a:r>
                        <a:rPr sz="1100" b="1" dirty="0">
                          <a:solidFill>
                            <a:srgbClr val="231F20"/>
                          </a:solidFill>
                          <a:latin typeface="Calibri"/>
                          <a:cs typeface="Calibri"/>
                        </a:rPr>
                        <a:t>ri</a:t>
                      </a:r>
                      <a:r>
                        <a:rPr sz="1100" b="1" spc="-10" dirty="0">
                          <a:solidFill>
                            <a:srgbClr val="231F20"/>
                          </a:solidFill>
                          <a:latin typeface="Calibri"/>
                          <a:cs typeface="Calibri"/>
                        </a:rPr>
                        <a:t>gh</a:t>
                      </a:r>
                      <a:r>
                        <a:rPr sz="1100" b="1" dirty="0">
                          <a:solidFill>
                            <a:srgbClr val="231F20"/>
                          </a:solidFill>
                          <a:latin typeface="Calibri"/>
                          <a:cs typeface="Calibri"/>
                        </a:rPr>
                        <a:t>ts</a:t>
                      </a:r>
                      <a:r>
                        <a:rPr sz="1100" b="1" dirty="0">
                          <a:solidFill>
                            <a:srgbClr val="231F20"/>
                          </a:solidFill>
                          <a:latin typeface="Times New Roman"/>
                          <a:cs typeface="Times New Roman"/>
                        </a:rPr>
                        <a:t> </a:t>
                      </a:r>
                      <a:r>
                        <a:rPr sz="1100" b="1" spc="-20" dirty="0">
                          <a:solidFill>
                            <a:srgbClr val="231F20"/>
                          </a:solidFill>
                          <a:latin typeface="Calibri"/>
                          <a:cs typeface="Calibri"/>
                        </a:rPr>
                        <a:t>R</a:t>
                      </a:r>
                      <a:r>
                        <a:rPr sz="1100" b="1" spc="-10" dirty="0">
                          <a:solidFill>
                            <a:srgbClr val="231F20"/>
                          </a:solidFill>
                          <a:latin typeface="Calibri"/>
                          <a:cs typeface="Calibri"/>
                        </a:rPr>
                        <a:t>e</a:t>
                      </a:r>
                      <a:r>
                        <a:rPr sz="1100" b="1" dirty="0">
                          <a:solidFill>
                            <a:srgbClr val="231F20"/>
                          </a:solidFill>
                          <a:latin typeface="Calibri"/>
                          <a:cs typeface="Calibri"/>
                        </a:rPr>
                        <a:t>s</a:t>
                      </a:r>
                      <a:r>
                        <a:rPr sz="1100" b="1" spc="-10" dirty="0">
                          <a:solidFill>
                            <a:srgbClr val="231F20"/>
                          </a:solidFill>
                          <a:latin typeface="Calibri"/>
                          <a:cs typeface="Calibri"/>
                        </a:rPr>
                        <a:t>e</a:t>
                      </a:r>
                      <a:r>
                        <a:rPr sz="1100" b="1" spc="15" dirty="0">
                          <a:solidFill>
                            <a:srgbClr val="231F20"/>
                          </a:solidFill>
                          <a:latin typeface="Calibri"/>
                          <a:cs typeface="Calibri"/>
                        </a:rPr>
                        <a:t>r</a:t>
                      </a:r>
                      <a:r>
                        <a:rPr sz="1100" b="1" spc="-20" dirty="0">
                          <a:solidFill>
                            <a:srgbClr val="231F20"/>
                          </a:solidFill>
                          <a:latin typeface="Calibri"/>
                          <a:cs typeface="Calibri"/>
                        </a:rPr>
                        <a:t>v</a:t>
                      </a:r>
                      <a:r>
                        <a:rPr sz="1100" b="1" spc="-10"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6520" marR="92710">
                        <a:lnSpc>
                          <a:spcPct val="101699"/>
                        </a:lnSpc>
                      </a:pPr>
                      <a:r>
                        <a:rPr sz="1100" b="1" dirty="0">
                          <a:solidFill>
                            <a:srgbClr val="231F20"/>
                          </a:solidFill>
                          <a:latin typeface="Calibri"/>
                          <a:cs typeface="Calibri"/>
                        </a:rPr>
                        <a:t>+WIND:3</a:t>
                      </a:r>
                      <a:r>
                        <a:rPr sz="1100" b="1" spc="5" dirty="0">
                          <a:solidFill>
                            <a:srgbClr val="231F20"/>
                          </a:solidFill>
                          <a:latin typeface="Calibri"/>
                          <a:cs typeface="Calibri"/>
                        </a:rPr>
                        <a:t>9</a:t>
                      </a:r>
                      <a:r>
                        <a:rPr sz="1100" b="1" dirty="0">
                          <a:solidFill>
                            <a:srgbClr val="231F20"/>
                          </a:solidFill>
                          <a:latin typeface="Calibri"/>
                          <a:cs typeface="Calibri"/>
                        </a:rPr>
                        <a:t>:HW</a:t>
                      </a:r>
                      <a:r>
                        <a:rPr sz="1100" b="1" spc="-45" dirty="0">
                          <a:solidFill>
                            <a:srgbClr val="231F20"/>
                          </a:solidFill>
                          <a:latin typeface="Times New Roman"/>
                          <a:cs typeface="Times New Roman"/>
                        </a:rPr>
                        <a:t> </a:t>
                      </a:r>
                      <a:r>
                        <a:rPr sz="1100" b="1" dirty="0">
                          <a:solidFill>
                            <a:srgbClr val="231F20"/>
                          </a:solidFill>
                          <a:latin typeface="Calibri"/>
                          <a:cs typeface="Calibri"/>
                        </a:rPr>
                        <a:t>in</a:t>
                      </a:r>
                      <a:r>
                        <a:rPr sz="1100" b="1" spc="-5" dirty="0">
                          <a:solidFill>
                            <a:srgbClr val="231F20"/>
                          </a:solidFill>
                          <a:latin typeface="Times New Roman"/>
                          <a:cs typeface="Times New Roman"/>
                        </a:rPr>
                        <a:t> </a:t>
                      </a:r>
                      <a:r>
                        <a:rPr sz="1100" b="1" spc="-5" dirty="0">
                          <a:solidFill>
                            <a:srgbClr val="231F20"/>
                          </a:solidFill>
                          <a:latin typeface="Calibri"/>
                          <a:cs typeface="Calibri"/>
                        </a:rPr>
                        <a:t>m</a:t>
                      </a:r>
                      <a:r>
                        <a:rPr sz="1100" b="1" dirty="0">
                          <a:solidFill>
                            <a:srgbClr val="231F20"/>
                          </a:solidFill>
                          <a:latin typeface="Calibri"/>
                          <a:cs typeface="Calibri"/>
                        </a:rPr>
                        <a:t>iniAP</a:t>
                      </a:r>
                      <a:r>
                        <a:rPr sz="1100" b="1" spc="-20" dirty="0">
                          <a:solidFill>
                            <a:srgbClr val="231F20"/>
                          </a:solidFill>
                          <a:latin typeface="Times New Roman"/>
                          <a:cs typeface="Times New Roman"/>
                        </a:rPr>
                        <a:t> </a:t>
                      </a:r>
                      <a:r>
                        <a:rPr sz="1100" b="1" spc="-5" dirty="0">
                          <a:solidFill>
                            <a:srgbClr val="231F20"/>
                          </a:solidFill>
                          <a:latin typeface="Calibri"/>
                          <a:cs typeface="Calibri"/>
                        </a:rPr>
                        <a:t>m</a:t>
                      </a:r>
                      <a:r>
                        <a:rPr sz="1100" b="1" dirty="0">
                          <a:solidFill>
                            <a:srgbClr val="231F20"/>
                          </a:solidFill>
                          <a:latin typeface="Calibri"/>
                          <a:cs typeface="Calibri"/>
                        </a:rPr>
                        <a:t>o</a:t>
                      </a:r>
                      <a:r>
                        <a:rPr sz="1100" b="1" spc="5" dirty="0">
                          <a:solidFill>
                            <a:srgbClr val="231F20"/>
                          </a:solidFill>
                          <a:latin typeface="Calibri"/>
                          <a:cs typeface="Calibri"/>
                        </a:rPr>
                        <a:t>d</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dirty="0">
                          <a:solidFill>
                            <a:srgbClr val="231F20"/>
                          </a:solidFill>
                          <a:latin typeface="Calibri"/>
                          <a:cs typeface="Calibri"/>
                        </a:rPr>
                        <a:t>(GPIO7</a:t>
                      </a:r>
                      <a:r>
                        <a:rPr sz="1100" b="1" dirty="0">
                          <a:solidFill>
                            <a:srgbClr val="231F20"/>
                          </a:solidFill>
                          <a:latin typeface="Times New Roman"/>
                          <a:cs typeface="Times New Roman"/>
                        </a:rPr>
                        <a:t> </a:t>
                      </a:r>
                      <a:r>
                        <a:rPr sz="1100" b="1" spc="-5" dirty="0">
                          <a:solidFill>
                            <a:srgbClr val="231F20"/>
                          </a:solidFill>
                          <a:latin typeface="Calibri"/>
                          <a:cs typeface="Calibri"/>
                        </a:rPr>
                        <a:t>L</a:t>
                      </a:r>
                      <a:r>
                        <a:rPr sz="1100" b="1" dirty="0">
                          <a:solidFill>
                            <a:srgbClr val="231F20"/>
                          </a:solidFill>
                          <a:latin typeface="Calibri"/>
                          <a:cs typeface="Calibri"/>
                        </a:rPr>
                        <a:t>o</a:t>
                      </a:r>
                      <a:r>
                        <a:rPr sz="1100" b="1" spc="5" dirty="0">
                          <a:solidFill>
                            <a:srgbClr val="231F20"/>
                          </a:solidFill>
                          <a:latin typeface="Calibri"/>
                          <a:cs typeface="Calibri"/>
                        </a:rPr>
                        <a:t>w</a:t>
                      </a:r>
                      <a:r>
                        <a:rPr sz="1100" b="1" dirty="0">
                          <a:solidFill>
                            <a:srgbClr val="231F20"/>
                          </a:solidFill>
                          <a:latin typeface="Calibri"/>
                          <a:cs typeface="Calibri"/>
                        </a:rPr>
                        <a:t>)</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55"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a:t>
                      </a:r>
                      <a:r>
                        <a:rPr sz="1100" b="1" spc="-50" dirty="0">
                          <a:solidFill>
                            <a:srgbClr val="231F20"/>
                          </a:solidFill>
                          <a:latin typeface="Calibri"/>
                          <a:cs typeface="Calibri"/>
                        </a:rPr>
                        <a:t>W</a:t>
                      </a:r>
                      <a:r>
                        <a:rPr sz="1100" b="1" spc="-20" dirty="0">
                          <a:solidFill>
                            <a:srgbClr val="231F20"/>
                          </a:solidFill>
                          <a:latin typeface="Calibri"/>
                          <a:cs typeface="Calibri"/>
                        </a:rPr>
                        <a:t>a</a:t>
                      </a:r>
                      <a:r>
                        <a:rPr sz="1100" b="1" spc="-10" dirty="0">
                          <a:solidFill>
                            <a:srgbClr val="231F20"/>
                          </a:solidFill>
                          <a:latin typeface="Calibri"/>
                          <a:cs typeface="Calibri"/>
                        </a:rPr>
                        <a:t>t</a:t>
                      </a:r>
                      <a:r>
                        <a:rPr sz="1100" b="1" spc="-5" dirty="0">
                          <a:solidFill>
                            <a:srgbClr val="231F20"/>
                          </a:solidFill>
                          <a:latin typeface="Calibri"/>
                          <a:cs typeface="Calibri"/>
                        </a:rPr>
                        <a:t>c</a:t>
                      </a:r>
                      <a:r>
                        <a:rPr sz="1100" b="1" spc="5" dirty="0">
                          <a:solidFill>
                            <a:srgbClr val="231F20"/>
                          </a:solidFill>
                          <a:latin typeface="Calibri"/>
                          <a:cs typeface="Calibri"/>
                        </a:rPr>
                        <a:t>h</a:t>
                      </a:r>
                      <a:r>
                        <a:rPr sz="1100" b="1" dirty="0">
                          <a:solidFill>
                            <a:srgbClr val="231F20"/>
                          </a:solidFill>
                          <a:latin typeface="Calibri"/>
                          <a:cs typeface="Calibri"/>
                        </a:rPr>
                        <a:t>dog</a:t>
                      </a:r>
                      <a:r>
                        <a:rPr sz="1100" b="1" spc="-55" dirty="0">
                          <a:solidFill>
                            <a:srgbClr val="231F20"/>
                          </a:solidFill>
                          <a:latin typeface="Times New Roman"/>
                          <a:cs typeface="Times New Roman"/>
                        </a:rPr>
                        <a:t> </a:t>
                      </a:r>
                      <a:r>
                        <a:rPr sz="1100" b="1" spc="-5" dirty="0">
                          <a:solidFill>
                            <a:srgbClr val="231F20"/>
                          </a:solidFill>
                          <a:latin typeface="Calibri"/>
                          <a:cs typeface="Calibri"/>
                        </a:rPr>
                        <a:t>R</a:t>
                      </a:r>
                      <a:r>
                        <a:rPr sz="1100" b="1" dirty="0">
                          <a:solidFill>
                            <a:srgbClr val="231F20"/>
                          </a:solidFill>
                          <a:latin typeface="Calibri"/>
                          <a:cs typeface="Calibri"/>
                        </a:rPr>
                        <a:t>unning</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40"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6</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r>
                        <a:rPr sz="1100" b="1" spc="-45" dirty="0">
                          <a:solidFill>
                            <a:srgbClr val="231F20"/>
                          </a:solidFill>
                          <a:latin typeface="Times New Roman"/>
                          <a:cs typeface="Times New Roman"/>
                        </a:rPr>
                        <a:t> </a:t>
                      </a:r>
                      <a:r>
                        <a:rPr sz="1100" b="1" dirty="0">
                          <a:solidFill>
                            <a:srgbClr val="231F20"/>
                          </a:solidFill>
                          <a:latin typeface="Calibri"/>
                          <a:cs typeface="Calibri"/>
                        </a:rPr>
                        <a:t>AP</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4</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Up:1</a:t>
                      </a:r>
                      <a:r>
                        <a:rPr sz="1100" b="1" spc="5" dirty="0">
                          <a:solidFill>
                            <a:srgbClr val="231F20"/>
                          </a:solidFill>
                          <a:latin typeface="Calibri"/>
                          <a:cs typeface="Calibri"/>
                        </a:rPr>
                        <a:t>7</a:t>
                      </a:r>
                      <a:r>
                        <a:rPr sz="1100" b="1"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3</a:t>
                      </a:r>
                      <a:r>
                        <a:rPr sz="1100" b="1" spc="5" dirty="0">
                          <a:solidFill>
                            <a:srgbClr val="231F20"/>
                          </a:solidFill>
                          <a:latin typeface="Calibri"/>
                          <a:cs typeface="Calibri"/>
                        </a:rPr>
                        <a:t>1</a:t>
                      </a:r>
                      <a:r>
                        <a:rPr sz="1100" b="1" dirty="0">
                          <a:solidFill>
                            <a:srgbClr val="231F20"/>
                          </a:solidFill>
                          <a:latin typeface="Calibri"/>
                          <a:cs typeface="Calibri"/>
                        </a:rPr>
                        <a:t>.2</a:t>
                      </a:r>
                      <a:r>
                        <a:rPr sz="1100" b="1" spc="5" dirty="0">
                          <a:solidFill>
                            <a:srgbClr val="231F20"/>
                          </a:solidFill>
                          <a:latin typeface="Calibri"/>
                          <a:cs typeface="Calibri"/>
                        </a:rPr>
                        <a:t>5</a:t>
                      </a:r>
                      <a:r>
                        <a:rPr sz="1100" b="1" dirty="0">
                          <a:solidFill>
                            <a:srgbClr val="231F20"/>
                          </a:solidFill>
                          <a:latin typeface="Calibri"/>
                          <a:cs typeface="Calibri"/>
                        </a:rPr>
                        <a:t>5</a:t>
                      </a:r>
                      <a:r>
                        <a:rPr sz="1100" b="1" spc="5" dirty="0">
                          <a:solidFill>
                            <a:srgbClr val="231F20"/>
                          </a:solidFill>
                          <a:latin typeface="Calibri"/>
                          <a:cs typeface="Calibri"/>
                        </a:rPr>
                        <a:t>.</a:t>
                      </a:r>
                      <a:r>
                        <a:rPr sz="1100" b="1" dirty="0">
                          <a:solidFill>
                            <a:srgbClr val="231F20"/>
                          </a:solidFill>
                          <a:latin typeface="Calibri"/>
                          <a:cs typeface="Calibri"/>
                        </a:rPr>
                        <a:t>1</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20222886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3713" y="1007914"/>
            <a:ext cx="2165857" cy="2709822"/>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265310" y="2255146"/>
            <a:ext cx="3257957" cy="874219"/>
          </a:xfrm>
          <a:custGeom>
            <a:avLst/>
            <a:gdLst/>
            <a:ahLst/>
            <a:cxnLst/>
            <a:rect l="l" t="t" r="r" b="b"/>
            <a:pathLst>
              <a:path w="3810000" h="1022350">
                <a:moveTo>
                  <a:pt x="0" y="502375"/>
                </a:moveTo>
                <a:lnTo>
                  <a:pt x="38705" y="461336"/>
                </a:lnTo>
                <a:lnTo>
                  <a:pt x="93691" y="406442"/>
                </a:lnTo>
                <a:lnTo>
                  <a:pt x="156941" y="348426"/>
                </a:lnTo>
                <a:lnTo>
                  <a:pt x="228762" y="289191"/>
                </a:lnTo>
                <a:lnTo>
                  <a:pt x="309464" y="230642"/>
                </a:lnTo>
                <a:lnTo>
                  <a:pt x="399353" y="174684"/>
                </a:lnTo>
                <a:lnTo>
                  <a:pt x="498738" y="123222"/>
                </a:lnTo>
                <a:lnTo>
                  <a:pt x="607927" y="78159"/>
                </a:lnTo>
                <a:lnTo>
                  <a:pt x="727228" y="41401"/>
                </a:lnTo>
                <a:lnTo>
                  <a:pt x="856948" y="14852"/>
                </a:lnTo>
                <a:lnTo>
                  <a:pt x="997397" y="417"/>
                </a:lnTo>
                <a:lnTo>
                  <a:pt x="1148881" y="0"/>
                </a:lnTo>
                <a:lnTo>
                  <a:pt x="1311709" y="15505"/>
                </a:lnTo>
                <a:lnTo>
                  <a:pt x="1486188" y="48839"/>
                </a:lnTo>
                <a:lnTo>
                  <a:pt x="1672627" y="101904"/>
                </a:lnTo>
                <a:lnTo>
                  <a:pt x="1871334" y="176606"/>
                </a:lnTo>
                <a:lnTo>
                  <a:pt x="2082617" y="274849"/>
                </a:lnTo>
                <a:lnTo>
                  <a:pt x="2306783" y="398538"/>
                </a:lnTo>
                <a:lnTo>
                  <a:pt x="2401191" y="453223"/>
                </a:lnTo>
                <a:lnTo>
                  <a:pt x="2494810" y="505762"/>
                </a:lnTo>
                <a:lnTo>
                  <a:pt x="2587435" y="556102"/>
                </a:lnTo>
                <a:lnTo>
                  <a:pt x="2678858" y="604186"/>
                </a:lnTo>
                <a:lnTo>
                  <a:pt x="2768874" y="649960"/>
                </a:lnTo>
                <a:lnTo>
                  <a:pt x="2857276" y="693368"/>
                </a:lnTo>
                <a:lnTo>
                  <a:pt x="2943858" y="734356"/>
                </a:lnTo>
                <a:lnTo>
                  <a:pt x="3028414" y="772867"/>
                </a:lnTo>
                <a:lnTo>
                  <a:pt x="3110737" y="808847"/>
                </a:lnTo>
                <a:lnTo>
                  <a:pt x="3190621" y="842241"/>
                </a:lnTo>
                <a:lnTo>
                  <a:pt x="3267861" y="872992"/>
                </a:lnTo>
                <a:lnTo>
                  <a:pt x="3342249" y="901047"/>
                </a:lnTo>
                <a:lnTo>
                  <a:pt x="3413579" y="926349"/>
                </a:lnTo>
                <a:lnTo>
                  <a:pt x="3481645" y="948844"/>
                </a:lnTo>
                <a:lnTo>
                  <a:pt x="3546242" y="968476"/>
                </a:lnTo>
                <a:lnTo>
                  <a:pt x="3607161" y="985190"/>
                </a:lnTo>
                <a:lnTo>
                  <a:pt x="3664198" y="998931"/>
                </a:lnTo>
                <a:lnTo>
                  <a:pt x="3717147" y="1009644"/>
                </a:lnTo>
                <a:lnTo>
                  <a:pt x="3765799" y="1017272"/>
                </a:lnTo>
                <a:lnTo>
                  <a:pt x="3809951" y="1021762"/>
                </a:lnTo>
              </a:path>
            </a:pathLst>
          </a:custGeom>
          <a:ln w="11614">
            <a:solidFill>
              <a:srgbClr val="18234D"/>
            </a:solidFill>
          </a:ln>
        </p:spPr>
        <p:txBody>
          <a:bodyPr wrap="square" lIns="0" tIns="0" rIns="0" bIns="0" rtlCol="0"/>
          <a:lstStyle/>
          <a:p>
            <a:endParaRPr sz="1539">
              <a:solidFill>
                <a:prstClr val="black"/>
              </a:solidFill>
            </a:endParaRPr>
          </a:p>
        </p:txBody>
      </p:sp>
      <p:sp>
        <p:nvSpPr>
          <p:cNvPr id="4" name="object 4"/>
          <p:cNvSpPr/>
          <p:nvPr/>
        </p:nvSpPr>
        <p:spPr>
          <a:xfrm>
            <a:off x="4732451" y="2503215"/>
            <a:ext cx="490323" cy="238374"/>
          </a:xfrm>
          <a:custGeom>
            <a:avLst/>
            <a:gdLst/>
            <a:ahLst/>
            <a:cxnLst/>
            <a:rect l="l" t="t" r="r" b="b"/>
            <a:pathLst>
              <a:path w="573404" h="278764">
                <a:moveTo>
                  <a:pt x="0" y="278660"/>
                </a:moveTo>
                <a:lnTo>
                  <a:pt x="573369" y="0"/>
                </a:lnTo>
              </a:path>
            </a:pathLst>
          </a:custGeom>
          <a:ln w="7743">
            <a:solidFill>
              <a:srgbClr val="18234D"/>
            </a:solidFill>
          </a:ln>
        </p:spPr>
        <p:txBody>
          <a:bodyPr wrap="square" lIns="0" tIns="0" rIns="0" bIns="0" rtlCol="0"/>
          <a:lstStyle/>
          <a:p>
            <a:endParaRPr sz="1539">
              <a:solidFill>
                <a:prstClr val="black"/>
              </a:solidFill>
            </a:endParaRPr>
          </a:p>
        </p:txBody>
      </p:sp>
      <p:sp>
        <p:nvSpPr>
          <p:cNvPr id="5" name="object 5"/>
          <p:cNvSpPr/>
          <p:nvPr/>
        </p:nvSpPr>
        <p:spPr>
          <a:xfrm>
            <a:off x="4244167" y="2688907"/>
            <a:ext cx="789512" cy="790598"/>
          </a:xfrm>
          <a:custGeom>
            <a:avLst/>
            <a:gdLst/>
            <a:ahLst/>
            <a:cxnLst/>
            <a:rect l="l" t="t" r="r" b="b"/>
            <a:pathLst>
              <a:path w="923289" h="924560">
                <a:moveTo>
                  <a:pt x="449103" y="0"/>
                </a:moveTo>
                <a:lnTo>
                  <a:pt x="376338" y="7387"/>
                </a:lnTo>
                <a:lnTo>
                  <a:pt x="303777" y="26759"/>
                </a:lnTo>
                <a:lnTo>
                  <a:pt x="235303" y="58489"/>
                </a:lnTo>
                <a:lnTo>
                  <a:pt x="174377" y="99490"/>
                </a:lnTo>
                <a:lnTo>
                  <a:pt x="121583" y="148577"/>
                </a:lnTo>
                <a:lnTo>
                  <a:pt x="77505" y="204564"/>
                </a:lnTo>
                <a:lnTo>
                  <a:pt x="42724" y="266267"/>
                </a:lnTo>
                <a:lnTo>
                  <a:pt x="17824" y="332500"/>
                </a:lnTo>
                <a:lnTo>
                  <a:pt x="3388" y="402080"/>
                </a:lnTo>
                <a:lnTo>
                  <a:pt x="0" y="473821"/>
                </a:lnTo>
                <a:lnTo>
                  <a:pt x="2630" y="510131"/>
                </a:lnTo>
                <a:lnTo>
                  <a:pt x="16905" y="582892"/>
                </a:lnTo>
                <a:lnTo>
                  <a:pt x="42822" y="654163"/>
                </a:lnTo>
                <a:lnTo>
                  <a:pt x="78625" y="718893"/>
                </a:lnTo>
                <a:lnTo>
                  <a:pt x="123434" y="775820"/>
                </a:lnTo>
                <a:lnTo>
                  <a:pt x="175970" y="824385"/>
                </a:lnTo>
                <a:lnTo>
                  <a:pt x="234956" y="864031"/>
                </a:lnTo>
                <a:lnTo>
                  <a:pt x="299117" y="894201"/>
                </a:lnTo>
                <a:lnTo>
                  <a:pt x="367175" y="914338"/>
                </a:lnTo>
                <a:lnTo>
                  <a:pt x="437852" y="923884"/>
                </a:lnTo>
                <a:lnTo>
                  <a:pt x="473775" y="924511"/>
                </a:lnTo>
                <a:lnTo>
                  <a:pt x="509873" y="922281"/>
                </a:lnTo>
                <a:lnTo>
                  <a:pt x="581960" y="908973"/>
                </a:lnTo>
                <a:lnTo>
                  <a:pt x="652774" y="883118"/>
                </a:lnTo>
                <a:lnTo>
                  <a:pt x="717551" y="846597"/>
                </a:lnTo>
                <a:lnTo>
                  <a:pt x="774518" y="801400"/>
                </a:lnTo>
                <a:lnTo>
                  <a:pt x="823116" y="748711"/>
                </a:lnTo>
                <a:lnTo>
                  <a:pt x="862788" y="689716"/>
                </a:lnTo>
                <a:lnTo>
                  <a:pt x="892977" y="625600"/>
                </a:lnTo>
                <a:lnTo>
                  <a:pt x="913124" y="557547"/>
                </a:lnTo>
                <a:lnTo>
                  <a:pt x="922674" y="486742"/>
                </a:lnTo>
                <a:lnTo>
                  <a:pt x="923300" y="450678"/>
                </a:lnTo>
                <a:lnTo>
                  <a:pt x="921067" y="414371"/>
                </a:lnTo>
                <a:lnTo>
                  <a:pt x="907748" y="341617"/>
                </a:lnTo>
                <a:lnTo>
                  <a:pt x="881863" y="270346"/>
                </a:lnTo>
                <a:lnTo>
                  <a:pt x="845299" y="205610"/>
                </a:lnTo>
                <a:lnTo>
                  <a:pt x="800061" y="148681"/>
                </a:lnTo>
                <a:lnTo>
                  <a:pt x="747332" y="100115"/>
                </a:lnTo>
                <a:lnTo>
                  <a:pt x="688298" y="60470"/>
                </a:lnTo>
                <a:lnTo>
                  <a:pt x="624140" y="30302"/>
                </a:lnTo>
                <a:lnTo>
                  <a:pt x="556044" y="10168"/>
                </a:lnTo>
                <a:lnTo>
                  <a:pt x="485192" y="625"/>
                </a:lnTo>
                <a:lnTo>
                  <a:pt x="449103" y="0"/>
                </a:lnTo>
                <a:close/>
              </a:path>
            </a:pathLst>
          </a:custGeom>
          <a:solidFill>
            <a:srgbClr val="39A9DA"/>
          </a:solidFill>
        </p:spPr>
        <p:txBody>
          <a:bodyPr wrap="square" lIns="0" tIns="0" rIns="0" bIns="0" rtlCol="0"/>
          <a:lstStyle/>
          <a:p>
            <a:endParaRPr sz="1539">
              <a:solidFill>
                <a:prstClr val="black"/>
              </a:solidFill>
            </a:endParaRPr>
          </a:p>
        </p:txBody>
      </p:sp>
      <p:sp>
        <p:nvSpPr>
          <p:cNvPr id="6" name="object 6"/>
          <p:cNvSpPr/>
          <p:nvPr/>
        </p:nvSpPr>
        <p:spPr>
          <a:xfrm>
            <a:off x="5441450" y="286037"/>
            <a:ext cx="3438773" cy="1764727"/>
          </a:xfrm>
          <a:custGeom>
            <a:avLst/>
            <a:gdLst/>
            <a:ahLst/>
            <a:cxnLst/>
            <a:rect l="l" t="t" r="r" b="b"/>
            <a:pathLst>
              <a:path w="4021454" h="2063750">
                <a:moveTo>
                  <a:pt x="0" y="908867"/>
                </a:moveTo>
                <a:lnTo>
                  <a:pt x="85646" y="753241"/>
                </a:lnTo>
                <a:lnTo>
                  <a:pt x="162809" y="613563"/>
                </a:lnTo>
                <a:lnTo>
                  <a:pt x="232012" y="489406"/>
                </a:lnTo>
                <a:lnTo>
                  <a:pt x="293777" y="380342"/>
                </a:lnTo>
                <a:lnTo>
                  <a:pt x="348628" y="285946"/>
                </a:lnTo>
                <a:lnTo>
                  <a:pt x="397088" y="205789"/>
                </a:lnTo>
                <a:lnTo>
                  <a:pt x="439680" y="139447"/>
                </a:lnTo>
                <a:lnTo>
                  <a:pt x="476925" y="86491"/>
                </a:lnTo>
                <a:lnTo>
                  <a:pt x="509349" y="46495"/>
                </a:lnTo>
                <a:lnTo>
                  <a:pt x="537472" y="19032"/>
                </a:lnTo>
                <a:lnTo>
                  <a:pt x="582913" y="0"/>
                </a:lnTo>
                <a:lnTo>
                  <a:pt x="601276" y="7576"/>
                </a:lnTo>
                <a:lnTo>
                  <a:pt x="631902" y="54781"/>
                </a:lnTo>
                <a:lnTo>
                  <a:pt x="645211" y="93555"/>
                </a:lnTo>
                <a:lnTo>
                  <a:pt x="657881" y="141876"/>
                </a:lnTo>
                <a:lnTo>
                  <a:pt x="670435" y="199316"/>
                </a:lnTo>
                <a:lnTo>
                  <a:pt x="683396" y="265448"/>
                </a:lnTo>
                <a:lnTo>
                  <a:pt x="697288" y="339846"/>
                </a:lnTo>
                <a:lnTo>
                  <a:pt x="712621" y="421036"/>
                </a:lnTo>
                <a:lnTo>
                  <a:pt x="730909" y="507263"/>
                </a:lnTo>
                <a:lnTo>
                  <a:pt x="752433" y="597697"/>
                </a:lnTo>
                <a:lnTo>
                  <a:pt x="777475" y="691512"/>
                </a:lnTo>
                <a:lnTo>
                  <a:pt x="806317" y="787882"/>
                </a:lnTo>
                <a:lnTo>
                  <a:pt x="839242" y="885977"/>
                </a:lnTo>
                <a:lnTo>
                  <a:pt x="876530" y="984972"/>
                </a:lnTo>
                <a:lnTo>
                  <a:pt x="918465" y="1084039"/>
                </a:lnTo>
                <a:lnTo>
                  <a:pt x="965327" y="1182351"/>
                </a:lnTo>
                <a:lnTo>
                  <a:pt x="1017399" y="1279080"/>
                </a:lnTo>
                <a:lnTo>
                  <a:pt x="1074963" y="1373400"/>
                </a:lnTo>
                <a:lnTo>
                  <a:pt x="1138301" y="1464483"/>
                </a:lnTo>
                <a:lnTo>
                  <a:pt x="1207694" y="1551502"/>
                </a:lnTo>
                <a:lnTo>
                  <a:pt x="1283425" y="1633629"/>
                </a:lnTo>
                <a:lnTo>
                  <a:pt x="1365775" y="1710038"/>
                </a:lnTo>
                <a:lnTo>
                  <a:pt x="1455027" y="1779901"/>
                </a:lnTo>
                <a:lnTo>
                  <a:pt x="1551461" y="1842391"/>
                </a:lnTo>
                <a:lnTo>
                  <a:pt x="1655361" y="1896681"/>
                </a:lnTo>
                <a:lnTo>
                  <a:pt x="1767009" y="1941943"/>
                </a:lnTo>
                <a:lnTo>
                  <a:pt x="1886685" y="1977351"/>
                </a:lnTo>
                <a:lnTo>
                  <a:pt x="2016913" y="2006569"/>
                </a:lnTo>
                <a:lnTo>
                  <a:pt x="2150865" y="2030109"/>
                </a:lnTo>
                <a:lnTo>
                  <a:pt x="2288784" y="2047637"/>
                </a:lnTo>
                <a:lnTo>
                  <a:pt x="2430910" y="2058820"/>
                </a:lnTo>
                <a:lnTo>
                  <a:pt x="2577485" y="2063323"/>
                </a:lnTo>
                <a:lnTo>
                  <a:pt x="2728752" y="2060814"/>
                </a:lnTo>
                <a:lnTo>
                  <a:pt x="2884950" y="2050959"/>
                </a:lnTo>
                <a:lnTo>
                  <a:pt x="3046322" y="2033423"/>
                </a:lnTo>
                <a:lnTo>
                  <a:pt x="3213109" y="2007874"/>
                </a:lnTo>
                <a:lnTo>
                  <a:pt x="3385552" y="1973977"/>
                </a:lnTo>
                <a:lnTo>
                  <a:pt x="3563893" y="1931399"/>
                </a:lnTo>
                <a:lnTo>
                  <a:pt x="3748374" y="1879806"/>
                </a:lnTo>
                <a:lnTo>
                  <a:pt x="3939235" y="1818865"/>
                </a:lnTo>
                <a:lnTo>
                  <a:pt x="4021436" y="1789468"/>
                </a:lnTo>
              </a:path>
            </a:pathLst>
          </a:custGeom>
          <a:ln w="11615">
            <a:solidFill>
              <a:srgbClr val="18234D"/>
            </a:solidFill>
          </a:ln>
        </p:spPr>
        <p:txBody>
          <a:bodyPr wrap="square" lIns="0" tIns="0" rIns="0" bIns="0" rtlCol="0"/>
          <a:lstStyle/>
          <a:p>
            <a:endParaRPr sz="1539">
              <a:solidFill>
                <a:prstClr val="black"/>
              </a:solidFill>
            </a:endParaRPr>
          </a:p>
        </p:txBody>
      </p:sp>
      <p:sp>
        <p:nvSpPr>
          <p:cNvPr id="7" name="object 7"/>
          <p:cNvSpPr/>
          <p:nvPr/>
        </p:nvSpPr>
        <p:spPr>
          <a:xfrm>
            <a:off x="4182617" y="2662059"/>
            <a:ext cx="563627" cy="609238"/>
          </a:xfrm>
          <a:custGeom>
            <a:avLst/>
            <a:gdLst/>
            <a:ahLst/>
            <a:cxnLst/>
            <a:rect l="l" t="t" r="r" b="b"/>
            <a:pathLst>
              <a:path w="659129" h="712470">
                <a:moveTo>
                  <a:pt x="340857" y="3931"/>
                </a:moveTo>
                <a:lnTo>
                  <a:pt x="298216" y="3931"/>
                </a:lnTo>
                <a:lnTo>
                  <a:pt x="294314" y="7863"/>
                </a:lnTo>
                <a:lnTo>
                  <a:pt x="285656" y="11680"/>
                </a:lnTo>
                <a:lnTo>
                  <a:pt x="276641" y="14217"/>
                </a:lnTo>
                <a:lnTo>
                  <a:pt x="264723" y="19477"/>
                </a:lnTo>
                <a:lnTo>
                  <a:pt x="249472" y="25670"/>
                </a:lnTo>
                <a:lnTo>
                  <a:pt x="239319" y="30637"/>
                </a:lnTo>
                <a:lnTo>
                  <a:pt x="227852" y="36820"/>
                </a:lnTo>
                <a:lnTo>
                  <a:pt x="214286" y="43904"/>
                </a:lnTo>
                <a:lnTo>
                  <a:pt x="203266" y="49432"/>
                </a:lnTo>
                <a:lnTo>
                  <a:pt x="192164" y="55147"/>
                </a:lnTo>
                <a:lnTo>
                  <a:pt x="180864" y="61168"/>
                </a:lnTo>
                <a:lnTo>
                  <a:pt x="169252" y="67614"/>
                </a:lnTo>
                <a:lnTo>
                  <a:pt x="156958" y="72533"/>
                </a:lnTo>
                <a:lnTo>
                  <a:pt x="145270" y="77962"/>
                </a:lnTo>
                <a:lnTo>
                  <a:pt x="134040" y="83686"/>
                </a:lnTo>
                <a:lnTo>
                  <a:pt x="112367" y="95154"/>
                </a:lnTo>
                <a:lnTo>
                  <a:pt x="101999" y="101143"/>
                </a:lnTo>
                <a:lnTo>
                  <a:pt x="91752" y="106821"/>
                </a:lnTo>
                <a:lnTo>
                  <a:pt x="56505" y="125513"/>
                </a:lnTo>
                <a:lnTo>
                  <a:pt x="44621" y="131097"/>
                </a:lnTo>
                <a:lnTo>
                  <a:pt x="34747" y="135544"/>
                </a:lnTo>
                <a:lnTo>
                  <a:pt x="30967" y="143286"/>
                </a:lnTo>
                <a:lnTo>
                  <a:pt x="23134" y="143286"/>
                </a:lnTo>
                <a:lnTo>
                  <a:pt x="19324" y="147157"/>
                </a:lnTo>
                <a:lnTo>
                  <a:pt x="15392" y="151028"/>
                </a:lnTo>
                <a:lnTo>
                  <a:pt x="7711" y="158770"/>
                </a:lnTo>
                <a:lnTo>
                  <a:pt x="7711" y="162641"/>
                </a:lnTo>
                <a:lnTo>
                  <a:pt x="3749" y="170383"/>
                </a:lnTo>
                <a:lnTo>
                  <a:pt x="0" y="178155"/>
                </a:lnTo>
                <a:lnTo>
                  <a:pt x="0" y="197479"/>
                </a:lnTo>
                <a:lnTo>
                  <a:pt x="431" y="206151"/>
                </a:lnTo>
                <a:lnTo>
                  <a:pt x="4389" y="217409"/>
                </a:lnTo>
                <a:lnTo>
                  <a:pt x="11256" y="229163"/>
                </a:lnTo>
                <a:lnTo>
                  <a:pt x="17235" y="238875"/>
                </a:lnTo>
                <a:lnTo>
                  <a:pt x="32035" y="263267"/>
                </a:lnTo>
                <a:lnTo>
                  <a:pt x="38117" y="272504"/>
                </a:lnTo>
                <a:lnTo>
                  <a:pt x="45410" y="283095"/>
                </a:lnTo>
                <a:lnTo>
                  <a:pt x="64431" y="310225"/>
                </a:lnTo>
                <a:lnTo>
                  <a:pt x="71160" y="319347"/>
                </a:lnTo>
                <a:lnTo>
                  <a:pt x="77989" y="329079"/>
                </a:lnTo>
                <a:lnTo>
                  <a:pt x="84963" y="339488"/>
                </a:lnTo>
                <a:lnTo>
                  <a:pt x="92128" y="350638"/>
                </a:lnTo>
                <a:lnTo>
                  <a:pt x="99528" y="362594"/>
                </a:lnTo>
                <a:lnTo>
                  <a:pt x="107209" y="375422"/>
                </a:lnTo>
                <a:lnTo>
                  <a:pt x="113894" y="385152"/>
                </a:lnTo>
                <a:lnTo>
                  <a:pt x="120437" y="395015"/>
                </a:lnTo>
                <a:lnTo>
                  <a:pt x="126912" y="405003"/>
                </a:lnTo>
                <a:lnTo>
                  <a:pt x="140311" y="425886"/>
                </a:lnTo>
                <a:lnTo>
                  <a:pt x="147473" y="436905"/>
                </a:lnTo>
                <a:lnTo>
                  <a:pt x="155111" y="448410"/>
                </a:lnTo>
                <a:lnTo>
                  <a:pt x="163355" y="460478"/>
                </a:lnTo>
                <a:lnTo>
                  <a:pt x="176092" y="481091"/>
                </a:lnTo>
                <a:lnTo>
                  <a:pt x="203087" y="522766"/>
                </a:lnTo>
                <a:lnTo>
                  <a:pt x="219387" y="545449"/>
                </a:lnTo>
                <a:lnTo>
                  <a:pt x="226099" y="557003"/>
                </a:lnTo>
                <a:lnTo>
                  <a:pt x="246426" y="589821"/>
                </a:lnTo>
                <a:lnTo>
                  <a:pt x="260257" y="608915"/>
                </a:lnTo>
                <a:lnTo>
                  <a:pt x="267528" y="619710"/>
                </a:lnTo>
                <a:lnTo>
                  <a:pt x="281093" y="639631"/>
                </a:lnTo>
                <a:lnTo>
                  <a:pt x="287786" y="649720"/>
                </a:lnTo>
                <a:lnTo>
                  <a:pt x="294683" y="660537"/>
                </a:lnTo>
                <a:lnTo>
                  <a:pt x="301986" y="672564"/>
                </a:lnTo>
                <a:lnTo>
                  <a:pt x="309374" y="682393"/>
                </a:lnTo>
                <a:lnTo>
                  <a:pt x="346136" y="711963"/>
                </a:lnTo>
                <a:lnTo>
                  <a:pt x="360212" y="712348"/>
                </a:lnTo>
                <a:lnTo>
                  <a:pt x="383499" y="712348"/>
                </a:lnTo>
                <a:lnTo>
                  <a:pt x="391180" y="708507"/>
                </a:lnTo>
                <a:lnTo>
                  <a:pt x="395142" y="704636"/>
                </a:lnTo>
                <a:lnTo>
                  <a:pt x="402823" y="704636"/>
                </a:lnTo>
                <a:lnTo>
                  <a:pt x="402823" y="700765"/>
                </a:lnTo>
                <a:lnTo>
                  <a:pt x="406786" y="700765"/>
                </a:lnTo>
                <a:lnTo>
                  <a:pt x="410535" y="696894"/>
                </a:lnTo>
                <a:lnTo>
                  <a:pt x="418398" y="693023"/>
                </a:lnTo>
                <a:lnTo>
                  <a:pt x="422208" y="689152"/>
                </a:lnTo>
                <a:lnTo>
                  <a:pt x="429920" y="685251"/>
                </a:lnTo>
                <a:lnTo>
                  <a:pt x="447577" y="673868"/>
                </a:lnTo>
                <a:lnTo>
                  <a:pt x="457287" y="666530"/>
                </a:lnTo>
                <a:lnTo>
                  <a:pt x="479703" y="650170"/>
                </a:lnTo>
                <a:lnTo>
                  <a:pt x="489293" y="642559"/>
                </a:lnTo>
                <a:lnTo>
                  <a:pt x="499750" y="634928"/>
                </a:lnTo>
                <a:lnTo>
                  <a:pt x="503529" y="634928"/>
                </a:lnTo>
                <a:lnTo>
                  <a:pt x="507431" y="631057"/>
                </a:lnTo>
                <a:lnTo>
                  <a:pt x="511393" y="627217"/>
                </a:lnTo>
                <a:lnTo>
                  <a:pt x="515172" y="627217"/>
                </a:lnTo>
                <a:lnTo>
                  <a:pt x="519074" y="623315"/>
                </a:lnTo>
                <a:lnTo>
                  <a:pt x="552960" y="597465"/>
                </a:lnTo>
                <a:lnTo>
                  <a:pt x="576314" y="581637"/>
                </a:lnTo>
                <a:lnTo>
                  <a:pt x="585714" y="572621"/>
                </a:lnTo>
                <a:lnTo>
                  <a:pt x="595224" y="564270"/>
                </a:lnTo>
                <a:lnTo>
                  <a:pt x="604906" y="556968"/>
                </a:lnTo>
                <a:lnTo>
                  <a:pt x="616185" y="547818"/>
                </a:lnTo>
                <a:lnTo>
                  <a:pt x="626605" y="541070"/>
                </a:lnTo>
                <a:lnTo>
                  <a:pt x="630351" y="538154"/>
                </a:lnTo>
                <a:lnTo>
                  <a:pt x="321503" y="538154"/>
                </a:lnTo>
                <a:lnTo>
                  <a:pt x="85129" y="181981"/>
                </a:lnTo>
                <a:lnTo>
                  <a:pt x="321503" y="61965"/>
                </a:lnTo>
                <a:lnTo>
                  <a:pt x="383095" y="61965"/>
                </a:lnTo>
                <a:lnTo>
                  <a:pt x="376292" y="51016"/>
                </a:lnTo>
                <a:lnTo>
                  <a:pt x="370031" y="40453"/>
                </a:lnTo>
                <a:lnTo>
                  <a:pt x="364144" y="30998"/>
                </a:lnTo>
                <a:lnTo>
                  <a:pt x="356280" y="23286"/>
                </a:lnTo>
                <a:lnTo>
                  <a:pt x="352501" y="15575"/>
                </a:lnTo>
                <a:lnTo>
                  <a:pt x="340857" y="3931"/>
                </a:lnTo>
                <a:close/>
              </a:path>
              <a:path w="659129" h="712470">
                <a:moveTo>
                  <a:pt x="383095" y="61965"/>
                </a:moveTo>
                <a:lnTo>
                  <a:pt x="321503" y="61965"/>
                </a:lnTo>
                <a:lnTo>
                  <a:pt x="542361" y="394929"/>
                </a:lnTo>
                <a:lnTo>
                  <a:pt x="321503" y="538154"/>
                </a:lnTo>
                <a:lnTo>
                  <a:pt x="630351" y="538154"/>
                </a:lnTo>
                <a:lnTo>
                  <a:pt x="635325" y="534283"/>
                </a:lnTo>
                <a:lnTo>
                  <a:pt x="639104" y="526541"/>
                </a:lnTo>
                <a:lnTo>
                  <a:pt x="643036" y="522671"/>
                </a:lnTo>
                <a:lnTo>
                  <a:pt x="646937" y="522671"/>
                </a:lnTo>
                <a:lnTo>
                  <a:pt x="650747" y="514929"/>
                </a:lnTo>
                <a:lnTo>
                  <a:pt x="654679" y="511058"/>
                </a:lnTo>
                <a:lnTo>
                  <a:pt x="658611" y="503316"/>
                </a:lnTo>
                <a:lnTo>
                  <a:pt x="658611" y="476219"/>
                </a:lnTo>
                <a:lnTo>
                  <a:pt x="650747" y="468477"/>
                </a:lnTo>
                <a:lnTo>
                  <a:pt x="650747" y="464606"/>
                </a:lnTo>
                <a:lnTo>
                  <a:pt x="646937" y="460735"/>
                </a:lnTo>
                <a:lnTo>
                  <a:pt x="639104" y="449122"/>
                </a:lnTo>
                <a:lnTo>
                  <a:pt x="632290" y="438392"/>
                </a:lnTo>
                <a:lnTo>
                  <a:pt x="631393" y="437509"/>
                </a:lnTo>
                <a:lnTo>
                  <a:pt x="631729" y="437509"/>
                </a:lnTo>
                <a:lnTo>
                  <a:pt x="625376" y="427507"/>
                </a:lnTo>
                <a:lnTo>
                  <a:pt x="619427" y="419905"/>
                </a:lnTo>
                <a:lnTo>
                  <a:pt x="610073" y="403927"/>
                </a:lnTo>
                <a:lnTo>
                  <a:pt x="582782" y="363540"/>
                </a:lnTo>
                <a:lnTo>
                  <a:pt x="575365" y="350129"/>
                </a:lnTo>
                <a:lnTo>
                  <a:pt x="568976" y="341486"/>
                </a:lnTo>
                <a:lnTo>
                  <a:pt x="542144" y="299380"/>
                </a:lnTo>
                <a:lnTo>
                  <a:pt x="527259" y="274574"/>
                </a:lnTo>
                <a:lnTo>
                  <a:pt x="519480" y="264846"/>
                </a:lnTo>
                <a:lnTo>
                  <a:pt x="496808" y="233858"/>
                </a:lnTo>
                <a:lnTo>
                  <a:pt x="476463" y="201350"/>
                </a:lnTo>
                <a:lnTo>
                  <a:pt x="467536" y="189770"/>
                </a:lnTo>
                <a:lnTo>
                  <a:pt x="461112" y="179406"/>
                </a:lnTo>
                <a:lnTo>
                  <a:pt x="454786" y="168967"/>
                </a:lnTo>
                <a:lnTo>
                  <a:pt x="448331" y="158410"/>
                </a:lnTo>
                <a:lnTo>
                  <a:pt x="441519" y="147692"/>
                </a:lnTo>
                <a:lnTo>
                  <a:pt x="434120" y="136770"/>
                </a:lnTo>
                <a:lnTo>
                  <a:pt x="425905" y="125601"/>
                </a:lnTo>
                <a:lnTo>
                  <a:pt x="406193" y="95385"/>
                </a:lnTo>
                <a:lnTo>
                  <a:pt x="399244" y="84995"/>
                </a:lnTo>
                <a:lnTo>
                  <a:pt x="391695" y="74046"/>
                </a:lnTo>
                <a:lnTo>
                  <a:pt x="383301" y="62297"/>
                </a:lnTo>
                <a:lnTo>
                  <a:pt x="383095" y="61965"/>
                </a:lnTo>
                <a:close/>
              </a:path>
              <a:path w="659129" h="712470">
                <a:moveTo>
                  <a:pt x="635325" y="437509"/>
                </a:moveTo>
                <a:lnTo>
                  <a:pt x="631729" y="437509"/>
                </a:lnTo>
                <a:lnTo>
                  <a:pt x="632290" y="438392"/>
                </a:lnTo>
                <a:lnTo>
                  <a:pt x="635325" y="441380"/>
                </a:lnTo>
                <a:lnTo>
                  <a:pt x="635325" y="437509"/>
                </a:lnTo>
                <a:close/>
              </a:path>
              <a:path w="659129" h="712470">
                <a:moveTo>
                  <a:pt x="631729" y="437509"/>
                </a:moveTo>
                <a:lnTo>
                  <a:pt x="631393" y="437509"/>
                </a:lnTo>
                <a:lnTo>
                  <a:pt x="632290" y="438392"/>
                </a:lnTo>
                <a:lnTo>
                  <a:pt x="631729" y="437509"/>
                </a:lnTo>
                <a:close/>
              </a:path>
              <a:path w="659129" h="712470">
                <a:moveTo>
                  <a:pt x="329244" y="0"/>
                </a:moveTo>
                <a:lnTo>
                  <a:pt x="309859" y="0"/>
                </a:lnTo>
                <a:lnTo>
                  <a:pt x="305927" y="3931"/>
                </a:lnTo>
                <a:lnTo>
                  <a:pt x="333146" y="3931"/>
                </a:lnTo>
                <a:lnTo>
                  <a:pt x="329244" y="0"/>
                </a:lnTo>
                <a:close/>
              </a:path>
            </a:pathLst>
          </a:custGeom>
          <a:solidFill>
            <a:srgbClr val="1E2758"/>
          </a:solidFill>
        </p:spPr>
        <p:txBody>
          <a:bodyPr wrap="square" lIns="0" tIns="0" rIns="0" bIns="0" rtlCol="0"/>
          <a:lstStyle/>
          <a:p>
            <a:endParaRPr sz="1539">
              <a:solidFill>
                <a:prstClr val="black"/>
              </a:solidFill>
            </a:endParaRPr>
          </a:p>
        </p:txBody>
      </p:sp>
      <p:sp>
        <p:nvSpPr>
          <p:cNvPr id="8" name="object 8"/>
          <p:cNvSpPr/>
          <p:nvPr/>
        </p:nvSpPr>
        <p:spPr>
          <a:xfrm>
            <a:off x="4321693" y="2728339"/>
            <a:ext cx="46697" cy="29865"/>
          </a:xfrm>
          <a:custGeom>
            <a:avLst/>
            <a:gdLst/>
            <a:ahLst/>
            <a:cxnLst/>
            <a:rect l="l" t="t" r="r" b="b"/>
            <a:pathLst>
              <a:path w="54610" h="34925">
                <a:moveTo>
                  <a:pt x="50322" y="0"/>
                </a:moveTo>
                <a:lnTo>
                  <a:pt x="42607" y="1"/>
                </a:lnTo>
                <a:lnTo>
                  <a:pt x="7711" y="19324"/>
                </a:lnTo>
                <a:lnTo>
                  <a:pt x="3931" y="19324"/>
                </a:lnTo>
                <a:lnTo>
                  <a:pt x="0" y="27035"/>
                </a:lnTo>
                <a:lnTo>
                  <a:pt x="3931" y="30937"/>
                </a:lnTo>
                <a:lnTo>
                  <a:pt x="7711" y="30937"/>
                </a:lnTo>
                <a:lnTo>
                  <a:pt x="11643" y="34899"/>
                </a:lnTo>
                <a:lnTo>
                  <a:pt x="15453" y="30937"/>
                </a:lnTo>
                <a:lnTo>
                  <a:pt x="50322" y="15422"/>
                </a:lnTo>
                <a:lnTo>
                  <a:pt x="54254" y="11612"/>
                </a:lnTo>
                <a:lnTo>
                  <a:pt x="54254" y="7711"/>
                </a:lnTo>
                <a:lnTo>
                  <a:pt x="50322" y="3901"/>
                </a:lnTo>
                <a:lnTo>
                  <a:pt x="50322" y="0"/>
                </a:lnTo>
                <a:close/>
              </a:path>
            </a:pathLst>
          </a:custGeom>
          <a:solidFill>
            <a:srgbClr val="FFFFFF"/>
          </a:solidFill>
        </p:spPr>
        <p:txBody>
          <a:bodyPr wrap="square" lIns="0" tIns="0" rIns="0" bIns="0" rtlCol="0"/>
          <a:lstStyle/>
          <a:p>
            <a:endParaRPr sz="1539">
              <a:solidFill>
                <a:prstClr val="black"/>
              </a:solidFill>
            </a:endParaRPr>
          </a:p>
        </p:txBody>
      </p:sp>
      <p:sp>
        <p:nvSpPr>
          <p:cNvPr id="9" name="object 9"/>
          <p:cNvSpPr/>
          <p:nvPr/>
        </p:nvSpPr>
        <p:spPr>
          <a:xfrm>
            <a:off x="4482841" y="3097467"/>
            <a:ext cx="95567" cy="74933"/>
          </a:xfrm>
          <a:custGeom>
            <a:avLst/>
            <a:gdLst/>
            <a:ahLst/>
            <a:cxnLst/>
            <a:rect l="l" t="t" r="r" b="b"/>
            <a:pathLst>
              <a:path w="111760" h="87629">
                <a:moveTo>
                  <a:pt x="94527" y="0"/>
                </a:moveTo>
                <a:lnTo>
                  <a:pt x="82640" y="5803"/>
                </a:lnTo>
                <a:lnTo>
                  <a:pt x="1160" y="61820"/>
                </a:lnTo>
                <a:lnTo>
                  <a:pt x="0" y="73142"/>
                </a:lnTo>
                <a:lnTo>
                  <a:pt x="6509" y="84260"/>
                </a:lnTo>
                <a:lnTo>
                  <a:pt x="16681" y="87621"/>
                </a:lnTo>
                <a:lnTo>
                  <a:pt x="28535" y="83120"/>
                </a:lnTo>
                <a:lnTo>
                  <a:pt x="109505" y="28186"/>
                </a:lnTo>
                <a:lnTo>
                  <a:pt x="111597" y="16608"/>
                </a:lnTo>
                <a:lnTo>
                  <a:pt x="106012" y="5744"/>
                </a:lnTo>
                <a:lnTo>
                  <a:pt x="104692" y="3745"/>
                </a:lnTo>
                <a:lnTo>
                  <a:pt x="94527" y="0"/>
                </a:lnTo>
                <a:close/>
              </a:path>
            </a:pathLst>
          </a:custGeom>
          <a:solidFill>
            <a:srgbClr val="FFFFFF"/>
          </a:solidFill>
        </p:spPr>
        <p:txBody>
          <a:bodyPr wrap="square" lIns="0" tIns="0" rIns="0" bIns="0" rtlCol="0"/>
          <a:lstStyle/>
          <a:p>
            <a:endParaRPr sz="1539">
              <a:solidFill>
                <a:prstClr val="black"/>
              </a:solidFill>
            </a:endParaRPr>
          </a:p>
        </p:txBody>
      </p:sp>
      <p:sp>
        <p:nvSpPr>
          <p:cNvPr id="10" name="object 10"/>
          <p:cNvSpPr/>
          <p:nvPr/>
        </p:nvSpPr>
        <p:spPr>
          <a:xfrm>
            <a:off x="4586320" y="3031408"/>
            <a:ext cx="89050" cy="70046"/>
          </a:xfrm>
          <a:custGeom>
            <a:avLst/>
            <a:gdLst/>
            <a:ahLst/>
            <a:cxnLst/>
            <a:rect l="l" t="t" r="r" b="b"/>
            <a:pathLst>
              <a:path w="104139" h="81914">
                <a:moveTo>
                  <a:pt x="84826" y="0"/>
                </a:moveTo>
                <a:lnTo>
                  <a:pt x="73931" y="5646"/>
                </a:lnTo>
                <a:lnTo>
                  <a:pt x="2952" y="53760"/>
                </a:lnTo>
                <a:lnTo>
                  <a:pt x="0" y="63919"/>
                </a:lnTo>
                <a:lnTo>
                  <a:pt x="5082" y="75963"/>
                </a:lnTo>
                <a:lnTo>
                  <a:pt x="16309" y="81570"/>
                </a:lnTo>
                <a:lnTo>
                  <a:pt x="27812" y="79008"/>
                </a:lnTo>
                <a:lnTo>
                  <a:pt x="100042" y="29312"/>
                </a:lnTo>
                <a:lnTo>
                  <a:pt x="103694" y="17149"/>
                </a:lnTo>
                <a:lnTo>
                  <a:pt x="101252" y="5577"/>
                </a:lnTo>
                <a:lnTo>
                  <a:pt x="96368" y="1974"/>
                </a:lnTo>
                <a:lnTo>
                  <a:pt x="84826" y="0"/>
                </a:lnTo>
                <a:close/>
              </a:path>
            </a:pathLst>
          </a:custGeom>
          <a:solidFill>
            <a:srgbClr val="FFFFFF"/>
          </a:solidFill>
        </p:spPr>
        <p:txBody>
          <a:bodyPr wrap="square" lIns="0" tIns="0" rIns="0" bIns="0" rtlCol="0"/>
          <a:lstStyle/>
          <a:p>
            <a:endParaRPr sz="1539">
              <a:solidFill>
                <a:prstClr val="black"/>
              </a:solidFill>
            </a:endParaRPr>
          </a:p>
        </p:txBody>
      </p:sp>
      <p:sp>
        <p:nvSpPr>
          <p:cNvPr id="11" name="object 11"/>
          <p:cNvSpPr/>
          <p:nvPr/>
        </p:nvSpPr>
        <p:spPr>
          <a:xfrm>
            <a:off x="4075177" y="2633455"/>
            <a:ext cx="190590" cy="204165"/>
          </a:xfrm>
          <a:custGeom>
            <a:avLst/>
            <a:gdLst/>
            <a:ahLst/>
            <a:cxnLst/>
            <a:rect l="l" t="t" r="r" b="b"/>
            <a:pathLst>
              <a:path w="222885" h="238760">
                <a:moveTo>
                  <a:pt x="126200" y="0"/>
                </a:moveTo>
                <a:lnTo>
                  <a:pt x="140902" y="33522"/>
                </a:lnTo>
                <a:lnTo>
                  <a:pt x="52290" y="80529"/>
                </a:lnTo>
                <a:lnTo>
                  <a:pt x="41174" y="88201"/>
                </a:lnTo>
                <a:lnTo>
                  <a:pt x="7655" y="125790"/>
                </a:lnTo>
                <a:lnTo>
                  <a:pt x="0" y="149278"/>
                </a:lnTo>
                <a:lnTo>
                  <a:pt x="1531" y="161409"/>
                </a:lnTo>
                <a:lnTo>
                  <a:pt x="2983" y="170838"/>
                </a:lnTo>
                <a:lnTo>
                  <a:pt x="7000" y="181764"/>
                </a:lnTo>
                <a:lnTo>
                  <a:pt x="13232" y="194231"/>
                </a:lnTo>
                <a:lnTo>
                  <a:pt x="21326" y="208284"/>
                </a:lnTo>
                <a:lnTo>
                  <a:pt x="36430" y="238672"/>
                </a:lnTo>
                <a:lnTo>
                  <a:pt x="44172" y="234801"/>
                </a:lnTo>
                <a:lnTo>
                  <a:pt x="42886" y="228755"/>
                </a:lnTo>
                <a:lnTo>
                  <a:pt x="36361" y="215662"/>
                </a:lnTo>
                <a:lnTo>
                  <a:pt x="32945" y="203817"/>
                </a:lnTo>
                <a:lnTo>
                  <a:pt x="49071" y="166621"/>
                </a:lnTo>
                <a:lnTo>
                  <a:pt x="176505" y="96270"/>
                </a:lnTo>
                <a:lnTo>
                  <a:pt x="203750" y="96270"/>
                </a:lnTo>
                <a:lnTo>
                  <a:pt x="222389" y="29671"/>
                </a:lnTo>
                <a:lnTo>
                  <a:pt x="126200" y="0"/>
                </a:lnTo>
                <a:close/>
              </a:path>
              <a:path w="222885" h="238760">
                <a:moveTo>
                  <a:pt x="203750" y="96270"/>
                </a:moveTo>
                <a:lnTo>
                  <a:pt x="176505" y="96270"/>
                </a:lnTo>
                <a:lnTo>
                  <a:pt x="195364" y="126238"/>
                </a:lnTo>
                <a:lnTo>
                  <a:pt x="203750" y="96270"/>
                </a:lnTo>
                <a:close/>
              </a:path>
            </a:pathLst>
          </a:custGeom>
          <a:solidFill>
            <a:srgbClr val="1E2758"/>
          </a:solidFill>
        </p:spPr>
        <p:txBody>
          <a:bodyPr wrap="square" lIns="0" tIns="0" rIns="0" bIns="0" rtlCol="0"/>
          <a:lstStyle/>
          <a:p>
            <a:endParaRPr sz="1539">
              <a:solidFill>
                <a:prstClr val="black"/>
              </a:solidFill>
            </a:endParaRPr>
          </a:p>
        </p:txBody>
      </p:sp>
      <p:sp>
        <p:nvSpPr>
          <p:cNvPr id="12" name="object 12"/>
          <p:cNvSpPr/>
          <p:nvPr/>
        </p:nvSpPr>
        <p:spPr>
          <a:xfrm>
            <a:off x="4676107" y="3079208"/>
            <a:ext cx="174844" cy="218825"/>
          </a:xfrm>
          <a:custGeom>
            <a:avLst/>
            <a:gdLst/>
            <a:ahLst/>
            <a:cxnLst/>
            <a:rect l="l" t="t" r="r" b="b"/>
            <a:pathLst>
              <a:path w="204470" h="255904">
                <a:moveTo>
                  <a:pt x="11652" y="139570"/>
                </a:moveTo>
                <a:lnTo>
                  <a:pt x="0" y="240029"/>
                </a:lnTo>
                <a:lnTo>
                  <a:pt x="100858" y="255513"/>
                </a:lnTo>
                <a:lnTo>
                  <a:pt x="77626" y="224474"/>
                </a:lnTo>
                <a:lnTo>
                  <a:pt x="155751" y="165824"/>
                </a:lnTo>
                <a:lnTo>
                  <a:pt x="34387" y="165824"/>
                </a:lnTo>
                <a:lnTo>
                  <a:pt x="11652" y="139570"/>
                </a:lnTo>
                <a:close/>
              </a:path>
              <a:path w="204470" h="255904">
                <a:moveTo>
                  <a:pt x="151180" y="0"/>
                </a:moveTo>
                <a:lnTo>
                  <a:pt x="147248" y="3870"/>
                </a:lnTo>
                <a:lnTo>
                  <a:pt x="150254" y="11624"/>
                </a:lnTo>
                <a:lnTo>
                  <a:pt x="158212" y="24234"/>
                </a:lnTo>
                <a:lnTo>
                  <a:pt x="162720" y="35855"/>
                </a:lnTo>
                <a:lnTo>
                  <a:pt x="152675" y="75744"/>
                </a:lnTo>
                <a:lnTo>
                  <a:pt x="34387" y="165824"/>
                </a:lnTo>
                <a:lnTo>
                  <a:pt x="155751" y="165824"/>
                </a:lnTo>
                <a:lnTo>
                  <a:pt x="186488" y="138037"/>
                </a:lnTo>
                <a:lnTo>
                  <a:pt x="204136" y="96551"/>
                </a:lnTo>
                <a:lnTo>
                  <a:pt x="203884" y="84355"/>
                </a:lnTo>
                <a:lnTo>
                  <a:pt x="183771" y="39679"/>
                </a:lnTo>
                <a:lnTo>
                  <a:pt x="173904" y="26442"/>
                </a:lnTo>
                <a:lnTo>
                  <a:pt x="151180" y="0"/>
                </a:lnTo>
                <a:close/>
              </a:path>
            </a:pathLst>
          </a:custGeom>
          <a:solidFill>
            <a:srgbClr val="1E2758"/>
          </a:solidFill>
        </p:spPr>
        <p:txBody>
          <a:bodyPr wrap="square" lIns="0" tIns="0" rIns="0" bIns="0" rtlCol="0"/>
          <a:lstStyle/>
          <a:p>
            <a:endParaRPr sz="1539">
              <a:solidFill>
                <a:prstClr val="black"/>
              </a:solidFill>
            </a:endParaRPr>
          </a:p>
        </p:txBody>
      </p:sp>
      <p:sp>
        <p:nvSpPr>
          <p:cNvPr id="13" name="object 13"/>
          <p:cNvSpPr/>
          <p:nvPr/>
        </p:nvSpPr>
        <p:spPr>
          <a:xfrm>
            <a:off x="5042197" y="924890"/>
            <a:ext cx="611375" cy="621410"/>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4" name="object 14"/>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solidFill>
                <a:prstClr val="black"/>
              </a:solidFill>
              <a:latin typeface="Arial"/>
              <a:cs typeface="Arial"/>
            </a:endParaRPr>
          </a:p>
        </p:txBody>
      </p:sp>
    </p:spTree>
    <p:extLst>
      <p:ext uri="{BB962C8B-B14F-4D97-AF65-F5344CB8AC3E}">
        <p14:creationId xmlns:p14="http://schemas.microsoft.com/office/powerpoint/2010/main" val="134377716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418" y="623870"/>
            <a:ext cx="7602444" cy="519822"/>
          </a:xfrm>
          <a:prstGeom prst="rect">
            <a:avLst/>
          </a:prstGeom>
        </p:spPr>
        <p:txBody>
          <a:bodyPr vert="horz" wrap="square" lIns="0" tIns="0" rIns="0" bIns="0" rtlCol="0">
            <a:spAutoFit/>
          </a:bodyPr>
          <a:lstStyle/>
          <a:p>
            <a:pPr marL="2560734"/>
            <a:r>
              <a:rPr sz="3378" spc="-4" dirty="0"/>
              <a:t>La</a:t>
            </a:r>
            <a:r>
              <a:rPr sz="3378" dirty="0"/>
              <a:t>b</a:t>
            </a:r>
            <a:r>
              <a:rPr sz="3378" spc="86" dirty="0">
                <a:latin typeface="Times New Roman"/>
                <a:cs typeface="Times New Roman"/>
              </a:rPr>
              <a:t> </a:t>
            </a:r>
            <a:r>
              <a:rPr sz="3378" spc="-4" dirty="0"/>
              <a:t>16</a:t>
            </a:r>
            <a:r>
              <a:rPr sz="3378" dirty="0"/>
              <a:t>:</a:t>
            </a:r>
            <a:r>
              <a:rPr sz="3378" spc="97" dirty="0">
                <a:latin typeface="Times New Roman"/>
                <a:cs typeface="Times New Roman"/>
              </a:rPr>
              <a:t> </a:t>
            </a:r>
            <a:r>
              <a:rPr sz="3378" spc="-17" dirty="0"/>
              <a:t>I</a:t>
            </a:r>
            <a:r>
              <a:rPr sz="3378" dirty="0"/>
              <a:t>BSS</a:t>
            </a:r>
            <a:r>
              <a:rPr sz="3378" spc="97" dirty="0">
                <a:latin typeface="Times New Roman"/>
                <a:cs typeface="Times New Roman"/>
              </a:rPr>
              <a:t> </a:t>
            </a:r>
            <a:r>
              <a:rPr sz="3378" dirty="0"/>
              <a:t>connection</a:t>
            </a:r>
            <a:endParaRPr sz="3378" dirty="0">
              <a:latin typeface="Times New Roman"/>
              <a:cs typeface="Times New Roman"/>
            </a:endParaRPr>
          </a:p>
        </p:txBody>
      </p:sp>
      <p:sp>
        <p:nvSpPr>
          <p:cNvPr id="3" name="object 3"/>
          <p:cNvSpPr txBox="1"/>
          <p:nvPr/>
        </p:nvSpPr>
        <p:spPr>
          <a:xfrm>
            <a:off x="771340" y="1482569"/>
            <a:ext cx="3091801" cy="1989327"/>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solidFill>
                <a:prstClr val="black"/>
              </a:solidFill>
              <a:latin typeface="Arial"/>
              <a:cs typeface="Arial"/>
            </a:endParaRPr>
          </a:p>
          <a:p>
            <a:pPr marL="513667" lvl="1" indent="-168326">
              <a:spcBef>
                <a:spcPts val="569"/>
              </a:spcBef>
              <a:buClr>
                <a:srgbClr val="192450"/>
              </a:buClr>
              <a:buFont typeface="Arial"/>
              <a:buChar char="•"/>
              <a:tabLst>
                <a:tab pos="514210" algn="l"/>
              </a:tabLst>
            </a:pPr>
            <a:r>
              <a:rPr sz="1881" spc="-4" dirty="0">
                <a:solidFill>
                  <a:srgbClr val="37A9DB"/>
                </a:solidFill>
                <a:latin typeface="Arial"/>
                <a:cs typeface="Arial"/>
              </a:rPr>
              <a:t>C</a:t>
            </a:r>
            <a:r>
              <a:rPr sz="1881" spc="4" dirty="0">
                <a:solidFill>
                  <a:srgbClr val="37A9DB"/>
                </a:solidFill>
                <a:latin typeface="Arial"/>
                <a:cs typeface="Arial"/>
              </a:rPr>
              <a:t>r</a:t>
            </a:r>
            <a:r>
              <a:rPr sz="1881" spc="-4" dirty="0">
                <a:solidFill>
                  <a:srgbClr val="37A9DB"/>
                </a:solidFill>
                <a:latin typeface="Arial"/>
                <a:cs typeface="Arial"/>
              </a:rPr>
              <a:t>eat</a:t>
            </a:r>
            <a:r>
              <a:rPr sz="1881" dirty="0">
                <a:solidFill>
                  <a:srgbClr val="37A9DB"/>
                </a:solidFill>
                <a:latin typeface="Arial"/>
                <a:cs typeface="Arial"/>
              </a:rPr>
              <a:t>e</a:t>
            </a:r>
            <a:r>
              <a:rPr sz="1881" spc="26" dirty="0">
                <a:solidFill>
                  <a:srgbClr val="37A9DB"/>
                </a:solidFill>
                <a:latin typeface="Times New Roman"/>
                <a:cs typeface="Times New Roman"/>
              </a:rPr>
              <a:t> </a:t>
            </a:r>
            <a:r>
              <a:rPr sz="1881" spc="-4" dirty="0">
                <a:solidFill>
                  <a:srgbClr val="37A9DB"/>
                </a:solidFill>
                <a:latin typeface="Arial"/>
                <a:cs typeface="Arial"/>
              </a:rPr>
              <a:t>a</a:t>
            </a:r>
            <a:r>
              <a:rPr sz="1881" dirty="0">
                <a:solidFill>
                  <a:srgbClr val="37A9DB"/>
                </a:solidFill>
                <a:latin typeface="Arial"/>
                <a:cs typeface="Arial"/>
              </a:rPr>
              <a:t>n</a:t>
            </a:r>
            <a:r>
              <a:rPr sz="1881" spc="38" dirty="0">
                <a:solidFill>
                  <a:srgbClr val="37A9DB"/>
                </a:solidFill>
                <a:latin typeface="Times New Roman"/>
                <a:cs typeface="Times New Roman"/>
              </a:rPr>
              <a:t> </a:t>
            </a:r>
            <a:r>
              <a:rPr sz="1881" dirty="0">
                <a:solidFill>
                  <a:srgbClr val="37A9DB"/>
                </a:solidFill>
                <a:latin typeface="Arial"/>
                <a:cs typeface="Arial"/>
              </a:rPr>
              <a:t>I</a:t>
            </a:r>
            <a:r>
              <a:rPr sz="1881" spc="-13" dirty="0">
                <a:solidFill>
                  <a:srgbClr val="37A9DB"/>
                </a:solidFill>
                <a:latin typeface="Arial"/>
                <a:cs typeface="Arial"/>
              </a:rPr>
              <a:t>B</a:t>
            </a:r>
            <a:r>
              <a:rPr sz="1881" dirty="0">
                <a:solidFill>
                  <a:srgbClr val="37A9DB"/>
                </a:solidFill>
                <a:latin typeface="Arial"/>
                <a:cs typeface="Arial"/>
              </a:rPr>
              <a:t>SS</a:t>
            </a:r>
            <a:r>
              <a:rPr sz="1881" spc="47" dirty="0">
                <a:solidFill>
                  <a:srgbClr val="37A9DB"/>
                </a:solidFill>
                <a:latin typeface="Times New Roman"/>
                <a:cs typeface="Times New Roman"/>
              </a:rPr>
              <a:t> </a:t>
            </a:r>
            <a:r>
              <a:rPr sz="1881" spc="-4" dirty="0">
                <a:solidFill>
                  <a:srgbClr val="37A9DB"/>
                </a:solidFill>
                <a:latin typeface="Arial"/>
                <a:cs typeface="Arial"/>
              </a:rPr>
              <a:t>netwo</a:t>
            </a:r>
            <a:r>
              <a:rPr sz="1881" spc="4" dirty="0">
                <a:solidFill>
                  <a:srgbClr val="37A9DB"/>
                </a:solidFill>
                <a:latin typeface="Arial"/>
                <a:cs typeface="Arial"/>
              </a:rPr>
              <a:t>r</a:t>
            </a:r>
            <a:r>
              <a:rPr sz="1881" dirty="0">
                <a:solidFill>
                  <a:srgbClr val="37A9DB"/>
                </a:solidFill>
                <a:latin typeface="Arial"/>
                <a:cs typeface="Arial"/>
              </a:rPr>
              <a:t>k</a:t>
            </a:r>
            <a:endParaRPr sz="1881">
              <a:solidFill>
                <a:prstClr val="black"/>
              </a:solidFill>
              <a:latin typeface="Arial"/>
              <a:cs typeface="Arial"/>
            </a:endParaRPr>
          </a:p>
          <a:p>
            <a:pPr lvl="1">
              <a:buClr>
                <a:srgbClr val="192450"/>
              </a:buClr>
              <a:buFont typeface="Arial"/>
              <a:buChar char="•"/>
            </a:pPr>
            <a:endParaRPr sz="1881">
              <a:solidFill>
                <a:prstClr val="black"/>
              </a:solidFill>
              <a:latin typeface="Times New Roman"/>
              <a:cs typeface="Times New Roman"/>
            </a:endParaRPr>
          </a:p>
          <a:p>
            <a:pPr lvl="1">
              <a:spcBef>
                <a:spcPts val="27"/>
              </a:spcBef>
              <a:buClr>
                <a:srgbClr val="192450"/>
              </a:buClr>
              <a:buFont typeface="Arial"/>
              <a:buChar char="•"/>
            </a:pPr>
            <a:endParaRPr sz="2523">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Prer</a:t>
            </a:r>
            <a:r>
              <a:rPr sz="1881" spc="-4" dirty="0">
                <a:solidFill>
                  <a:srgbClr val="192450"/>
                </a:solidFill>
                <a:latin typeface="Arial"/>
                <a:cs typeface="Arial"/>
              </a:rPr>
              <a:t>equi</a:t>
            </a:r>
            <a:r>
              <a:rPr sz="1881" spc="4" dirty="0">
                <a:solidFill>
                  <a:srgbClr val="192450"/>
                </a:solidFill>
                <a:latin typeface="Arial"/>
                <a:cs typeface="Arial"/>
              </a:rPr>
              <a:t>s</a:t>
            </a:r>
            <a:r>
              <a:rPr sz="1881" spc="-4" dirty="0">
                <a:solidFill>
                  <a:srgbClr val="192450"/>
                </a:solidFill>
                <a:latin typeface="Arial"/>
                <a:cs typeface="Arial"/>
              </a:rPr>
              <a:t>ites</a:t>
            </a:r>
            <a:endParaRPr sz="1881">
              <a:solidFill>
                <a:prstClr val="black"/>
              </a:solidFill>
              <a:latin typeface="Arial"/>
              <a:cs typeface="Arial"/>
            </a:endParaRPr>
          </a:p>
          <a:p>
            <a:pPr marL="513667" lvl="1" indent="-168326">
              <a:spcBef>
                <a:spcPts val="569"/>
              </a:spcBef>
              <a:buClr>
                <a:srgbClr val="192450"/>
              </a:buClr>
              <a:buFont typeface="Arial"/>
              <a:buChar char="•"/>
              <a:tabLst>
                <a:tab pos="514210" algn="l"/>
              </a:tabLst>
            </a:pPr>
            <a:r>
              <a:rPr sz="1881" spc="-34" dirty="0">
                <a:solidFill>
                  <a:srgbClr val="37A9DB"/>
                </a:solidFill>
                <a:latin typeface="Arial"/>
                <a:cs typeface="Arial"/>
              </a:rPr>
              <a:t>W</a:t>
            </a:r>
            <a:r>
              <a:rPr sz="1881" spc="-4" dirty="0">
                <a:solidFill>
                  <a:srgbClr val="37A9DB"/>
                </a:solidFill>
                <a:latin typeface="Arial"/>
                <a:cs typeface="Arial"/>
              </a:rPr>
              <a:t>or</a:t>
            </a:r>
            <a:r>
              <a:rPr sz="1881" dirty="0">
                <a:solidFill>
                  <a:srgbClr val="37A9DB"/>
                </a:solidFill>
                <a:latin typeface="Arial"/>
                <a:cs typeface="Arial"/>
              </a:rPr>
              <a:t>k</a:t>
            </a:r>
            <a:r>
              <a:rPr sz="1881" spc="21" dirty="0">
                <a:solidFill>
                  <a:srgbClr val="37A9DB"/>
                </a:solidFill>
                <a:latin typeface="Times New Roman"/>
                <a:cs typeface="Times New Roman"/>
              </a:rPr>
              <a:t> </a:t>
            </a:r>
            <a:r>
              <a:rPr sz="1881" spc="-4" dirty="0">
                <a:solidFill>
                  <a:srgbClr val="37A9DB"/>
                </a:solidFill>
                <a:latin typeface="Arial"/>
                <a:cs typeface="Arial"/>
              </a:rPr>
              <a:t>alone</a:t>
            </a:r>
            <a:endParaRPr sz="1881">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16</a:t>
            </a:r>
            <a:r>
              <a:rPr sz="1112" spc="4" dirty="0">
                <a:solidFill>
                  <a:srgbClr val="FFFFFF"/>
                </a:solidFill>
                <a:latin typeface="Arial"/>
                <a:cs typeface="Arial"/>
              </a:rPr>
              <a:t>2</a:t>
            </a:r>
            <a:endParaRPr sz="1112">
              <a:solidFill>
                <a:prstClr val="black"/>
              </a:solidFill>
              <a:latin typeface="Arial"/>
              <a:cs typeface="Arial"/>
            </a:endParaRPr>
          </a:p>
        </p:txBody>
      </p:sp>
      <p:sp>
        <p:nvSpPr>
          <p:cNvPr id="5" name="object 5"/>
          <p:cNvSpPr/>
          <p:nvPr/>
        </p:nvSpPr>
        <p:spPr>
          <a:xfrm>
            <a:off x="6472361" y="4189766"/>
            <a:ext cx="2073311" cy="2291556"/>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259578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417" y="623870"/>
            <a:ext cx="7504201" cy="401328"/>
          </a:xfrm>
          <a:prstGeom prst="rect">
            <a:avLst/>
          </a:prstGeom>
        </p:spPr>
        <p:txBody>
          <a:bodyPr vert="horz" wrap="square" lIns="0" tIns="0" rIns="0" bIns="0" rtlCol="0">
            <a:spAutoFit/>
          </a:bodyPr>
          <a:lstStyle/>
          <a:p>
            <a:pPr marL="2493403"/>
            <a:r>
              <a:rPr sz="2608" spc="9" dirty="0"/>
              <a:t>L</a:t>
            </a:r>
            <a:r>
              <a:rPr sz="2608" spc="17" dirty="0"/>
              <a:t>a</a:t>
            </a:r>
            <a:r>
              <a:rPr sz="2608" spc="13" dirty="0"/>
              <a:t>b</a:t>
            </a:r>
            <a:r>
              <a:rPr sz="2608" spc="77" dirty="0">
                <a:latin typeface="Times New Roman"/>
                <a:cs typeface="Times New Roman"/>
              </a:rPr>
              <a:t> </a:t>
            </a:r>
            <a:r>
              <a:rPr sz="2608" spc="21" dirty="0"/>
              <a:t>1</a:t>
            </a:r>
            <a:r>
              <a:rPr sz="2608" spc="9" dirty="0"/>
              <a:t>6</a:t>
            </a:r>
            <a:r>
              <a:rPr sz="2608" spc="4" dirty="0"/>
              <a:t>:</a:t>
            </a:r>
            <a:r>
              <a:rPr sz="2608" spc="86" dirty="0">
                <a:latin typeface="Times New Roman"/>
                <a:cs typeface="Times New Roman"/>
              </a:rPr>
              <a:t> </a:t>
            </a:r>
            <a:r>
              <a:rPr sz="2608" spc="9" dirty="0"/>
              <a:t>Cre</a:t>
            </a:r>
            <a:r>
              <a:rPr sz="2608" spc="21" dirty="0"/>
              <a:t>a</a:t>
            </a:r>
            <a:r>
              <a:rPr sz="2608" spc="9" dirty="0"/>
              <a:t>te</a:t>
            </a:r>
            <a:r>
              <a:rPr sz="2608" spc="86" dirty="0">
                <a:latin typeface="Times New Roman"/>
                <a:cs typeface="Times New Roman"/>
              </a:rPr>
              <a:t> </a:t>
            </a:r>
            <a:r>
              <a:rPr sz="2608" spc="9" dirty="0"/>
              <a:t>a</a:t>
            </a:r>
            <a:r>
              <a:rPr sz="2608" spc="13" dirty="0"/>
              <a:t>n</a:t>
            </a:r>
            <a:r>
              <a:rPr sz="2608" spc="86" dirty="0">
                <a:latin typeface="Times New Roman"/>
                <a:cs typeface="Times New Roman"/>
              </a:rPr>
              <a:t> </a:t>
            </a:r>
            <a:r>
              <a:rPr sz="2608" dirty="0"/>
              <a:t>IBSS</a:t>
            </a:r>
            <a:r>
              <a:rPr sz="2608" spc="68" dirty="0">
                <a:latin typeface="Times New Roman"/>
                <a:cs typeface="Times New Roman"/>
              </a:rPr>
              <a:t> </a:t>
            </a:r>
            <a:r>
              <a:rPr sz="2608" spc="9" dirty="0"/>
              <a:t>n</a:t>
            </a:r>
            <a:r>
              <a:rPr sz="2608" spc="21" dirty="0"/>
              <a:t>e</a:t>
            </a:r>
            <a:r>
              <a:rPr sz="2608" spc="13" dirty="0"/>
              <a:t>twork</a:t>
            </a:r>
            <a:endParaRPr sz="2608" dirty="0">
              <a:latin typeface="Times New Roman"/>
              <a:cs typeface="Times New Roman"/>
            </a:endParaRPr>
          </a:p>
        </p:txBody>
      </p:sp>
      <p:sp>
        <p:nvSpPr>
          <p:cNvPr id="3" name="object 3"/>
          <p:cNvSpPr txBox="1"/>
          <p:nvPr/>
        </p:nvSpPr>
        <p:spPr>
          <a:xfrm>
            <a:off x="771346" y="1396184"/>
            <a:ext cx="7219090" cy="3855671"/>
          </a:xfrm>
          <a:prstGeom prst="rect">
            <a:avLst/>
          </a:prstGeom>
        </p:spPr>
        <p:txBody>
          <a:bodyPr vert="horz" wrap="square" lIns="0" tIns="0" rIns="0" bIns="0" rtlCol="0">
            <a:spAutoFit/>
          </a:bodyPr>
          <a:lstStyle/>
          <a:p>
            <a:pPr marL="10860"/>
            <a:r>
              <a:rPr sz="1881" dirty="0">
                <a:solidFill>
                  <a:srgbClr val="192450"/>
                </a:solidFill>
                <a:latin typeface="Arial"/>
                <a:cs typeface="Arial"/>
              </a:rPr>
              <a:t>In</a:t>
            </a:r>
            <a:r>
              <a:rPr sz="1881" spc="30"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13" dirty="0">
                <a:solidFill>
                  <a:srgbClr val="192450"/>
                </a:solidFill>
                <a:latin typeface="Arial"/>
                <a:cs typeface="Arial"/>
              </a:rPr>
              <a:t>I</a:t>
            </a:r>
            <a:r>
              <a:rPr sz="1881" spc="-9" dirty="0">
                <a:solidFill>
                  <a:srgbClr val="192450"/>
                </a:solidFill>
                <a:latin typeface="Arial"/>
                <a:cs typeface="Arial"/>
              </a:rPr>
              <a:t>BS</a:t>
            </a:r>
            <a:r>
              <a:rPr sz="1881" dirty="0">
                <a:solidFill>
                  <a:srgbClr val="192450"/>
                </a:solidFill>
                <a:latin typeface="Arial"/>
                <a:cs typeface="Arial"/>
              </a:rPr>
              <a:t>S</a:t>
            </a:r>
            <a:r>
              <a:rPr sz="1881" spc="51" dirty="0">
                <a:solidFill>
                  <a:srgbClr val="192450"/>
                </a:solidFill>
                <a:latin typeface="Times New Roman"/>
                <a:cs typeface="Times New Roman"/>
              </a:rPr>
              <a:t> </a:t>
            </a:r>
            <a:r>
              <a:rPr sz="1881" spc="-4" dirty="0">
                <a:solidFill>
                  <a:srgbClr val="192450"/>
                </a:solidFill>
                <a:latin typeface="Arial"/>
                <a:cs typeface="Arial"/>
              </a:rPr>
              <a:t>networ</a:t>
            </a:r>
            <a:r>
              <a:rPr sz="1881" spc="13" dirty="0">
                <a:solidFill>
                  <a:srgbClr val="192450"/>
                </a:solidFill>
                <a:latin typeface="Arial"/>
                <a:cs typeface="Arial"/>
              </a:rPr>
              <a:t>k</a:t>
            </a:r>
            <a:r>
              <a:rPr sz="1881" dirty="0">
                <a:solidFill>
                  <a:srgbClr val="192450"/>
                </a:solidFill>
                <a:latin typeface="Arial"/>
                <a:cs typeface="Arial"/>
              </a:rPr>
              <a:t>,</a:t>
            </a:r>
            <a:r>
              <a:rPr sz="1881" spc="9"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spc="-9" dirty="0">
                <a:solidFill>
                  <a:srgbClr val="192450"/>
                </a:solidFill>
                <a:latin typeface="Arial"/>
                <a:cs typeface="Arial"/>
              </a:rPr>
              <a:t>SS</a:t>
            </a:r>
            <a:r>
              <a:rPr sz="1881" dirty="0">
                <a:solidFill>
                  <a:srgbClr val="192450"/>
                </a:solidFill>
                <a:latin typeface="Arial"/>
                <a:cs typeface="Arial"/>
              </a:rPr>
              <a:t>ID</a:t>
            </a:r>
            <a:r>
              <a:rPr sz="1881" spc="47"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s</a:t>
            </a:r>
            <a:r>
              <a:rPr sz="1881" spc="56" dirty="0">
                <a:solidFill>
                  <a:srgbClr val="192450"/>
                </a:solidFill>
                <a:latin typeface="Times New Roman"/>
                <a:cs typeface="Times New Roman"/>
              </a:rPr>
              <a:t> </a:t>
            </a:r>
            <a:r>
              <a:rPr sz="1881" dirty="0">
                <a:solidFill>
                  <a:srgbClr val="192450"/>
                </a:solidFill>
                <a:latin typeface="Arial"/>
                <a:cs typeface="Arial"/>
              </a:rPr>
              <a:t>cho</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n</a:t>
            </a:r>
            <a:r>
              <a:rPr sz="1881" spc="17"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y</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client</a:t>
            </a:r>
            <a:r>
              <a:rPr sz="1881" spc="43" dirty="0">
                <a:solidFill>
                  <a:srgbClr val="192450"/>
                </a:solidFill>
                <a:latin typeface="Times New Roman"/>
                <a:cs typeface="Times New Roman"/>
              </a:rPr>
              <a:t> </a:t>
            </a:r>
            <a:r>
              <a:rPr sz="1881" spc="-4" dirty="0">
                <a:solidFill>
                  <a:srgbClr val="192450"/>
                </a:solidFill>
                <a:latin typeface="Arial"/>
                <a:cs typeface="Arial"/>
              </a:rPr>
              <a:t>de</a:t>
            </a:r>
            <a:r>
              <a:rPr sz="1881" spc="-9" dirty="0">
                <a:solidFill>
                  <a:srgbClr val="192450"/>
                </a:solidFill>
                <a:latin typeface="Arial"/>
                <a:cs typeface="Arial"/>
              </a:rPr>
              <a:t>v</a:t>
            </a:r>
            <a:r>
              <a:rPr sz="1881" spc="-4" dirty="0">
                <a:solidFill>
                  <a:srgbClr val="192450"/>
                </a:solidFill>
                <a:latin typeface="Arial"/>
                <a:cs typeface="Arial"/>
              </a:rPr>
              <a:t>ic</a:t>
            </a:r>
            <a:r>
              <a:rPr sz="1881" dirty="0">
                <a:solidFill>
                  <a:srgbClr val="192450"/>
                </a:solidFill>
                <a:latin typeface="Arial"/>
                <a:cs typeface="Arial"/>
              </a:rPr>
              <a:t>e</a:t>
            </a:r>
            <a:r>
              <a:rPr sz="1881" spc="38" dirty="0">
                <a:solidFill>
                  <a:srgbClr val="192450"/>
                </a:solidFill>
                <a:latin typeface="Times New Roman"/>
                <a:cs typeface="Times New Roman"/>
              </a:rPr>
              <a:t> </a:t>
            </a:r>
            <a:r>
              <a:rPr sz="1881" dirty="0">
                <a:solidFill>
                  <a:srgbClr val="192450"/>
                </a:solidFill>
                <a:latin typeface="Arial"/>
                <a:cs typeface="Arial"/>
              </a:rPr>
              <a:t>that</a:t>
            </a:r>
            <a:endParaRPr sz="1881" dirty="0">
              <a:solidFill>
                <a:prstClr val="black"/>
              </a:solidFill>
              <a:latin typeface="Arial"/>
              <a:cs typeface="Arial"/>
            </a:endParaRPr>
          </a:p>
          <a:p>
            <a:pPr marL="10860">
              <a:spcBef>
                <a:spcPts val="4"/>
              </a:spcBef>
            </a:pPr>
            <a:r>
              <a:rPr sz="1881" dirty="0">
                <a:solidFill>
                  <a:srgbClr val="192450"/>
                </a:solidFill>
                <a:latin typeface="Arial"/>
                <a:cs typeface="Arial"/>
              </a:rPr>
              <a:t>sta</a:t>
            </a:r>
            <a:r>
              <a:rPr sz="1881" spc="4" dirty="0">
                <a:solidFill>
                  <a:srgbClr val="192450"/>
                </a:solidFill>
                <a:latin typeface="Arial"/>
                <a:cs typeface="Arial"/>
              </a:rPr>
              <a:t>r</a:t>
            </a:r>
            <a:r>
              <a:rPr sz="1881" dirty="0">
                <a:solidFill>
                  <a:srgbClr val="192450"/>
                </a:solidFill>
                <a:latin typeface="Arial"/>
                <a:cs typeface="Arial"/>
              </a:rPr>
              <a:t>ts</a:t>
            </a:r>
            <a:r>
              <a:rPr sz="1881" spc="13" dirty="0">
                <a:solidFill>
                  <a:srgbClr val="192450"/>
                </a:solidFill>
                <a:latin typeface="Times New Roman"/>
                <a:cs typeface="Times New Roman"/>
              </a:rPr>
              <a:t> </a:t>
            </a:r>
            <a:r>
              <a:rPr sz="1881" dirty="0">
                <a:solidFill>
                  <a:srgbClr val="192450"/>
                </a:solidFill>
                <a:latin typeface="Arial"/>
                <a:cs typeface="Arial"/>
              </a:rPr>
              <a:t>the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endParaRPr sz="1881" dirty="0">
              <a:solidFill>
                <a:prstClr val="black"/>
              </a:solidFill>
              <a:latin typeface="Arial"/>
              <a:cs typeface="Arial"/>
            </a:endParaRPr>
          </a:p>
          <a:p>
            <a:pPr>
              <a:spcBef>
                <a:spcPts val="3"/>
              </a:spcBef>
            </a:pPr>
            <a:endParaRPr sz="1967" dirty="0">
              <a:solidFill>
                <a:prstClr val="black"/>
              </a:solidFill>
              <a:latin typeface="Times New Roman"/>
              <a:cs typeface="Times New Roman"/>
            </a:endParaRPr>
          </a:p>
          <a:p>
            <a:pPr marL="10860"/>
            <a:r>
              <a:rPr sz="1881" b="1" dirty="0">
                <a:solidFill>
                  <a:srgbClr val="192450"/>
                </a:solidFill>
                <a:latin typeface="Arial"/>
                <a:cs typeface="Arial"/>
              </a:rPr>
              <a:t>Modu</a:t>
            </a:r>
            <a:r>
              <a:rPr sz="1881" b="1" spc="-9" dirty="0">
                <a:solidFill>
                  <a:srgbClr val="192450"/>
                </a:solidFill>
                <a:latin typeface="Arial"/>
                <a:cs typeface="Arial"/>
              </a:rPr>
              <a:t>l</a:t>
            </a:r>
            <a:r>
              <a:rPr sz="1881" b="1" dirty="0">
                <a:solidFill>
                  <a:srgbClr val="192450"/>
                </a:solidFill>
                <a:latin typeface="Arial"/>
                <a:cs typeface="Arial"/>
              </a:rPr>
              <a:t>e</a:t>
            </a:r>
            <a:r>
              <a:rPr sz="1881" b="1" spc="38" dirty="0">
                <a:solidFill>
                  <a:srgbClr val="192450"/>
                </a:solidFill>
                <a:latin typeface="Times New Roman"/>
                <a:cs typeface="Times New Roman"/>
              </a:rPr>
              <a:t> </a:t>
            </a:r>
            <a:r>
              <a:rPr sz="1881" b="1" spc="-4" dirty="0">
                <a:solidFill>
                  <a:srgbClr val="192450"/>
                </a:solidFill>
                <a:latin typeface="Arial"/>
                <a:cs typeface="Arial"/>
              </a:rPr>
              <a:t>se</a:t>
            </a:r>
            <a:r>
              <a:rPr sz="1881" b="1" spc="4" dirty="0">
                <a:solidFill>
                  <a:srgbClr val="192450"/>
                </a:solidFill>
                <a:latin typeface="Arial"/>
                <a:cs typeface="Arial"/>
              </a:rPr>
              <a:t>t</a:t>
            </a:r>
            <a:r>
              <a:rPr sz="1881" b="1" dirty="0">
                <a:solidFill>
                  <a:srgbClr val="192450"/>
                </a:solidFill>
                <a:latin typeface="Arial"/>
                <a:cs typeface="Arial"/>
              </a:rPr>
              <a:t>tings</a:t>
            </a:r>
            <a:r>
              <a:rPr sz="1881" b="1" spc="26" dirty="0">
                <a:solidFill>
                  <a:srgbClr val="192450"/>
                </a:solidFill>
                <a:latin typeface="Times New Roman"/>
                <a:cs typeface="Times New Roman"/>
              </a:rPr>
              <a:t> </a:t>
            </a:r>
            <a:r>
              <a:rPr sz="1881" b="1" dirty="0">
                <a:solidFill>
                  <a:srgbClr val="192450"/>
                </a:solidFill>
                <a:latin typeface="Arial"/>
                <a:cs typeface="Arial"/>
              </a:rPr>
              <a:t>to</a:t>
            </a:r>
            <a:r>
              <a:rPr sz="1881" b="1" spc="43" dirty="0">
                <a:solidFill>
                  <a:srgbClr val="192450"/>
                </a:solidFill>
                <a:latin typeface="Times New Roman"/>
                <a:cs typeface="Times New Roman"/>
              </a:rPr>
              <a:t> </a:t>
            </a:r>
            <a:r>
              <a:rPr sz="1881" b="1" spc="-4" dirty="0">
                <a:solidFill>
                  <a:srgbClr val="192450"/>
                </a:solidFill>
                <a:latin typeface="Arial"/>
                <a:cs typeface="Arial"/>
              </a:rPr>
              <a:t>crea</a:t>
            </a:r>
            <a:r>
              <a:rPr sz="1881" b="1" spc="4" dirty="0">
                <a:solidFill>
                  <a:srgbClr val="192450"/>
                </a:solidFill>
                <a:latin typeface="Arial"/>
                <a:cs typeface="Arial"/>
              </a:rPr>
              <a:t>t</a:t>
            </a:r>
            <a:r>
              <a:rPr sz="1881" b="1" dirty="0">
                <a:solidFill>
                  <a:srgbClr val="192450"/>
                </a:solidFill>
                <a:latin typeface="Arial"/>
                <a:cs typeface="Arial"/>
              </a:rPr>
              <a:t>e</a:t>
            </a:r>
            <a:r>
              <a:rPr sz="1881" b="1" spc="13" dirty="0">
                <a:solidFill>
                  <a:srgbClr val="192450"/>
                </a:solidFill>
                <a:latin typeface="Times New Roman"/>
                <a:cs typeface="Times New Roman"/>
              </a:rPr>
              <a:t> </a:t>
            </a:r>
            <a:r>
              <a:rPr sz="1881" b="1" spc="-4" dirty="0">
                <a:solidFill>
                  <a:srgbClr val="192450"/>
                </a:solidFill>
                <a:latin typeface="Arial"/>
                <a:cs typeface="Arial"/>
              </a:rPr>
              <a:t>a</a:t>
            </a:r>
            <a:r>
              <a:rPr sz="1881" b="1" dirty="0">
                <a:solidFill>
                  <a:srgbClr val="192450"/>
                </a:solidFill>
                <a:latin typeface="Arial"/>
                <a:cs typeface="Arial"/>
              </a:rPr>
              <a:t>n</a:t>
            </a:r>
            <a:r>
              <a:rPr sz="1881" b="1" spc="51" dirty="0">
                <a:solidFill>
                  <a:srgbClr val="192450"/>
                </a:solidFill>
                <a:latin typeface="Times New Roman"/>
                <a:cs typeface="Times New Roman"/>
              </a:rPr>
              <a:t> </a:t>
            </a:r>
            <a:r>
              <a:rPr sz="1881" b="1" spc="-9" dirty="0">
                <a:solidFill>
                  <a:srgbClr val="192450"/>
                </a:solidFill>
                <a:latin typeface="Arial"/>
                <a:cs typeface="Arial"/>
              </a:rPr>
              <a:t>I</a:t>
            </a:r>
            <a:r>
              <a:rPr sz="1881" b="1" spc="-4" dirty="0">
                <a:solidFill>
                  <a:srgbClr val="192450"/>
                </a:solidFill>
                <a:latin typeface="Arial"/>
                <a:cs typeface="Arial"/>
              </a:rPr>
              <a:t>BS</a:t>
            </a:r>
            <a:r>
              <a:rPr sz="1881" b="1" dirty="0">
                <a:solidFill>
                  <a:srgbClr val="192450"/>
                </a:solidFill>
                <a:latin typeface="Arial"/>
                <a:cs typeface="Arial"/>
              </a:rPr>
              <a:t>S</a:t>
            </a:r>
            <a:r>
              <a:rPr sz="1881" b="1" spc="43" dirty="0">
                <a:solidFill>
                  <a:srgbClr val="192450"/>
                </a:solidFill>
                <a:latin typeface="Times New Roman"/>
                <a:cs typeface="Times New Roman"/>
              </a:rPr>
              <a:t> </a:t>
            </a:r>
            <a:r>
              <a:rPr sz="1881" b="1" dirty="0">
                <a:solidFill>
                  <a:srgbClr val="192450"/>
                </a:solidFill>
                <a:latin typeface="Arial"/>
                <a:cs typeface="Arial"/>
              </a:rPr>
              <a:t>ne</a:t>
            </a:r>
            <a:r>
              <a:rPr sz="1881" b="1" spc="-21" dirty="0">
                <a:solidFill>
                  <a:srgbClr val="192450"/>
                </a:solidFill>
                <a:latin typeface="Arial"/>
                <a:cs typeface="Arial"/>
              </a:rPr>
              <a:t>t</a:t>
            </a:r>
            <a:r>
              <a:rPr sz="1881" b="1" spc="30" dirty="0">
                <a:solidFill>
                  <a:srgbClr val="192450"/>
                </a:solidFill>
                <a:latin typeface="Arial"/>
                <a:cs typeface="Arial"/>
              </a:rPr>
              <a:t>w</a:t>
            </a:r>
            <a:r>
              <a:rPr sz="1881" b="1" dirty="0">
                <a:solidFill>
                  <a:srgbClr val="192450"/>
                </a:solidFill>
                <a:latin typeface="Arial"/>
                <a:cs typeface="Arial"/>
              </a:rPr>
              <a:t>ork:</a:t>
            </a:r>
            <a:endParaRPr sz="1881" dirty="0">
              <a:solidFill>
                <a:prstClr val="black"/>
              </a:solidFill>
              <a:latin typeface="Arial"/>
              <a:cs typeface="Arial"/>
            </a:endParaRPr>
          </a:p>
          <a:p>
            <a:pPr>
              <a:spcBef>
                <a:spcPts val="3"/>
              </a:spcBef>
            </a:pPr>
            <a:endParaRPr sz="1967" dirty="0">
              <a:solidFill>
                <a:prstClr val="black"/>
              </a:solidFill>
              <a:latin typeface="Times New Roman"/>
              <a:cs typeface="Times New Roman"/>
            </a:endParaRPr>
          </a:p>
          <a:p>
            <a:pPr marL="178643" indent="-167783">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I</a:t>
            </a:r>
            <a:r>
              <a:rPr sz="1881" spc="-13" dirty="0">
                <a:solidFill>
                  <a:srgbClr val="192450"/>
                </a:solidFill>
                <a:latin typeface="Arial"/>
                <a:cs typeface="Arial"/>
              </a:rPr>
              <a:t>B</a:t>
            </a:r>
            <a:r>
              <a:rPr sz="1881" spc="-9" dirty="0">
                <a:solidFill>
                  <a:srgbClr val="192450"/>
                </a:solidFill>
                <a:latin typeface="Arial"/>
                <a:cs typeface="Arial"/>
              </a:rPr>
              <a:t>S</a:t>
            </a:r>
            <a:r>
              <a:rPr sz="1881" dirty="0">
                <a:solidFill>
                  <a:srgbClr val="192450"/>
                </a:solidFill>
                <a:latin typeface="Arial"/>
                <a:cs typeface="Arial"/>
              </a:rPr>
              <a:t>S</a:t>
            </a:r>
            <a:r>
              <a:rPr sz="1881" spc="51" dirty="0">
                <a:solidFill>
                  <a:srgbClr val="192450"/>
                </a:solidFill>
                <a:latin typeface="Times New Roman"/>
                <a:cs typeface="Times New Roman"/>
              </a:rPr>
              <a:t> </a:t>
            </a:r>
            <a:r>
              <a:rPr sz="1881" spc="-9" dirty="0">
                <a:solidFill>
                  <a:srgbClr val="192450"/>
                </a:solidFill>
                <a:latin typeface="Arial"/>
                <a:cs typeface="Arial"/>
              </a:rPr>
              <a:t>SS</a:t>
            </a:r>
            <a:r>
              <a:rPr sz="1881" dirty="0">
                <a:solidFill>
                  <a:srgbClr val="192450"/>
                </a:solidFill>
                <a:latin typeface="Arial"/>
                <a:cs typeface="Arial"/>
              </a:rPr>
              <a:t>ID</a:t>
            </a:r>
            <a:endParaRPr sz="1881" dirty="0">
              <a:solidFill>
                <a:prstClr val="black"/>
              </a:solidFill>
              <a:latin typeface="Arial"/>
              <a:cs typeface="Arial"/>
            </a:endParaRPr>
          </a:p>
          <a:p>
            <a:pPr marL="513667" lvl="1" indent="-168326">
              <a:spcBef>
                <a:spcPts val="594"/>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dirty="0">
                <a:solidFill>
                  <a:srgbClr val="37A9DB"/>
                </a:solidFill>
                <a:latin typeface="Arial"/>
                <a:cs typeface="Arial"/>
              </a:rPr>
              <a:t>SIDTXT</a:t>
            </a:r>
            <a:r>
              <a:rPr sz="1496" b="1" spc="13" dirty="0">
                <a:solidFill>
                  <a:srgbClr val="37A9DB"/>
                </a:solidFill>
                <a:latin typeface="Arial"/>
                <a:cs typeface="Arial"/>
              </a:rPr>
              <a:t>=</a:t>
            </a:r>
            <a:r>
              <a:rPr sz="1496" b="1" spc="-26" dirty="0">
                <a:solidFill>
                  <a:srgbClr val="37A9DB"/>
                </a:solidFill>
                <a:latin typeface="Arial"/>
                <a:cs typeface="Arial"/>
              </a:rPr>
              <a:t>A</a:t>
            </a:r>
            <a:r>
              <a:rPr sz="1496" b="1" spc="-4" dirty="0">
                <a:solidFill>
                  <a:srgbClr val="37A9DB"/>
                </a:solidFill>
                <a:latin typeface="Arial"/>
                <a:cs typeface="Arial"/>
              </a:rPr>
              <a:t>D</a:t>
            </a:r>
            <a:r>
              <a:rPr sz="1496" b="1" spc="9" dirty="0">
                <a:solidFill>
                  <a:srgbClr val="37A9DB"/>
                </a:solidFill>
                <a:latin typeface="Arial"/>
                <a:cs typeface="Arial"/>
              </a:rPr>
              <a:t>H</a:t>
            </a:r>
            <a:r>
              <a:rPr sz="1496" b="1" spc="-9" dirty="0">
                <a:solidFill>
                  <a:srgbClr val="37A9DB"/>
                </a:solidFill>
                <a:latin typeface="Arial"/>
                <a:cs typeface="Arial"/>
              </a:rPr>
              <a:t>O</a:t>
            </a:r>
            <a:r>
              <a:rPr sz="1496" b="1" dirty="0">
                <a:solidFill>
                  <a:srgbClr val="37A9DB"/>
                </a:solidFill>
                <a:latin typeface="Arial"/>
                <a:cs typeface="Arial"/>
              </a:rPr>
              <a:t>C</a:t>
            </a:r>
            <a:endParaRPr sz="1496" dirty="0">
              <a:solidFill>
                <a:prstClr val="black"/>
              </a:solidFill>
              <a:latin typeface="Arial"/>
              <a:cs typeface="Arial"/>
            </a:endParaRPr>
          </a:p>
          <a:p>
            <a:pPr lvl="1">
              <a:spcBef>
                <a:spcPts val="38"/>
              </a:spcBef>
              <a:buClr>
                <a:srgbClr val="192450"/>
              </a:buClr>
              <a:buFont typeface="Arial"/>
              <a:buChar char="•"/>
            </a:pPr>
            <a:endParaRPr sz="1924" dirty="0">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spc="-4" dirty="0">
                <a:solidFill>
                  <a:srgbClr val="192450"/>
                </a:solidFill>
                <a:latin typeface="Arial"/>
                <a:cs typeface="Arial"/>
              </a:rPr>
              <a:t>p</a:t>
            </a:r>
            <a:r>
              <a:rPr sz="1881" dirty="0">
                <a:solidFill>
                  <a:srgbClr val="192450"/>
                </a:solidFill>
                <a:latin typeface="Arial"/>
                <a:cs typeface="Arial"/>
              </a:rPr>
              <a:t>r</a:t>
            </a:r>
            <a:r>
              <a:rPr sz="1881" spc="-4" dirty="0">
                <a:solidFill>
                  <a:srgbClr val="192450"/>
                </a:solidFill>
                <a:latin typeface="Arial"/>
                <a:cs typeface="Arial"/>
              </a:rPr>
              <a:t>i</a:t>
            </a:r>
            <a:r>
              <a:rPr sz="1881" spc="-9" dirty="0">
                <a:solidFill>
                  <a:srgbClr val="192450"/>
                </a:solidFill>
                <a:latin typeface="Arial"/>
                <a:cs typeface="Arial"/>
              </a:rPr>
              <a:t>v</a:t>
            </a:r>
            <a:r>
              <a:rPr sz="1881" spc="-4" dirty="0">
                <a:solidFill>
                  <a:srgbClr val="192450"/>
                </a:solidFill>
                <a:latin typeface="Arial"/>
                <a:cs typeface="Arial"/>
              </a:rPr>
              <a:t>a</a:t>
            </a:r>
            <a:r>
              <a:rPr sz="1881" spc="4" dirty="0">
                <a:solidFill>
                  <a:srgbClr val="192450"/>
                </a:solidFill>
                <a:latin typeface="Arial"/>
                <a:cs typeface="Arial"/>
              </a:rPr>
              <a:t>c</a:t>
            </a:r>
            <a:r>
              <a:rPr sz="1881" dirty="0">
                <a:solidFill>
                  <a:srgbClr val="192450"/>
                </a:solidFill>
                <a:latin typeface="Arial"/>
                <a:cs typeface="Arial"/>
              </a:rPr>
              <a:t>y</a:t>
            </a:r>
            <a:r>
              <a:rPr sz="1881" spc="43"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spc="4" dirty="0">
                <a:solidFill>
                  <a:srgbClr val="192450"/>
                </a:solidFill>
                <a:latin typeface="Arial"/>
                <a:cs typeface="Arial"/>
              </a:rPr>
              <a:t>(</a:t>
            </a:r>
            <a:r>
              <a:rPr sz="1881" spc="-4" dirty="0">
                <a:solidFill>
                  <a:srgbClr val="192450"/>
                </a:solidFill>
                <a:latin typeface="Arial"/>
                <a:cs typeface="Arial"/>
              </a:rPr>
              <a:t>0</a:t>
            </a:r>
            <a:r>
              <a:rPr sz="1881" spc="4" dirty="0">
                <a:solidFill>
                  <a:srgbClr val="192450"/>
                </a:solidFill>
                <a:latin typeface="Arial"/>
                <a:cs typeface="Arial"/>
              </a:rPr>
              <a:t>=</a:t>
            </a:r>
            <a:r>
              <a:rPr sz="1881" dirty="0">
                <a:solidFill>
                  <a:srgbClr val="192450"/>
                </a:solidFill>
                <a:latin typeface="Arial"/>
                <a:cs typeface="Arial"/>
              </a:rPr>
              <a:t>OP</a:t>
            </a:r>
            <a:r>
              <a:rPr sz="1881" spc="-9" dirty="0">
                <a:solidFill>
                  <a:srgbClr val="192450"/>
                </a:solidFill>
                <a:latin typeface="Arial"/>
                <a:cs typeface="Arial"/>
              </a:rPr>
              <a:t>E</a:t>
            </a:r>
            <a:r>
              <a:rPr sz="1881" dirty="0">
                <a:solidFill>
                  <a:srgbClr val="192450"/>
                </a:solidFill>
                <a:latin typeface="Arial"/>
                <a:cs typeface="Arial"/>
              </a:rPr>
              <a:t>N</a:t>
            </a:r>
            <a:r>
              <a:rPr sz="1881" spc="17"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38" dirty="0">
                <a:solidFill>
                  <a:srgbClr val="192450"/>
                </a:solidFill>
                <a:latin typeface="Times New Roman"/>
                <a:cs typeface="Times New Roman"/>
              </a:rPr>
              <a:t> </a:t>
            </a:r>
            <a:r>
              <a:rPr sz="1881" spc="-4" dirty="0">
                <a:solidFill>
                  <a:srgbClr val="192450"/>
                </a:solidFill>
                <a:latin typeface="Arial"/>
                <a:cs typeface="Arial"/>
              </a:rPr>
              <a:t>1</a:t>
            </a:r>
            <a:r>
              <a:rPr sz="1881" spc="4" dirty="0">
                <a:solidFill>
                  <a:srgbClr val="192450"/>
                </a:solidFill>
                <a:latin typeface="Arial"/>
                <a:cs typeface="Arial"/>
              </a:rPr>
              <a:t>=</a:t>
            </a:r>
            <a:r>
              <a:rPr sz="1881" dirty="0">
                <a:solidFill>
                  <a:srgbClr val="192450"/>
                </a:solidFill>
                <a:latin typeface="Arial"/>
                <a:cs typeface="Arial"/>
              </a:rPr>
              <a:t>WEP</a:t>
            </a:r>
            <a:r>
              <a:rPr sz="1881" spc="-17"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re</a:t>
            </a:r>
            <a:r>
              <a:rPr sz="1881" spc="51"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u</a:t>
            </a:r>
            <a:r>
              <a:rPr sz="1881" spc="-4" dirty="0">
                <a:solidFill>
                  <a:srgbClr val="192450"/>
                </a:solidFill>
                <a:latin typeface="Arial"/>
                <a:cs typeface="Arial"/>
              </a:rPr>
              <a:t>ppo</a:t>
            </a:r>
            <a:r>
              <a:rPr sz="1881" spc="4" dirty="0">
                <a:solidFill>
                  <a:srgbClr val="192450"/>
                </a:solidFill>
                <a:latin typeface="Arial"/>
                <a:cs typeface="Arial"/>
              </a:rPr>
              <a:t>r</a:t>
            </a:r>
            <a:r>
              <a:rPr sz="1881" dirty="0">
                <a:solidFill>
                  <a:srgbClr val="192450"/>
                </a:solidFill>
                <a:latin typeface="Arial"/>
                <a:cs typeface="Arial"/>
              </a:rPr>
              <a:t>ted)</a:t>
            </a:r>
            <a:endParaRPr sz="1881" dirty="0">
              <a:solidFill>
                <a:prstClr val="black"/>
              </a:solidFill>
              <a:latin typeface="Arial"/>
              <a:cs typeface="Arial"/>
            </a:endParaRPr>
          </a:p>
          <a:p>
            <a:pPr marL="513667" lvl="1" indent="-168326">
              <a:spcBef>
                <a:spcPts val="59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4" dirty="0">
                <a:solidFill>
                  <a:srgbClr val="37A9DB"/>
                </a:solidFill>
                <a:latin typeface="Arial"/>
                <a:cs typeface="Arial"/>
              </a:rPr>
              <a:t>pr</a:t>
            </a:r>
            <a:r>
              <a:rPr sz="1496" b="1" spc="13" dirty="0">
                <a:solidFill>
                  <a:srgbClr val="37A9DB"/>
                </a:solidFill>
                <a:latin typeface="Arial"/>
                <a:cs typeface="Arial"/>
              </a:rPr>
              <a:t>i</a:t>
            </a:r>
            <a:r>
              <a:rPr sz="1496" b="1" spc="-13" dirty="0">
                <a:solidFill>
                  <a:srgbClr val="37A9DB"/>
                </a:solidFill>
                <a:latin typeface="Arial"/>
                <a:cs typeface="Arial"/>
              </a:rPr>
              <a:t>v</a:t>
            </a:r>
            <a:r>
              <a:rPr sz="1496" b="1" spc="9" dirty="0">
                <a:solidFill>
                  <a:srgbClr val="37A9DB"/>
                </a:solidFill>
                <a:latin typeface="Arial"/>
                <a:cs typeface="Arial"/>
              </a:rPr>
              <a:t>_</a:t>
            </a:r>
            <a:r>
              <a:rPr sz="1496" b="1" spc="-4" dirty="0">
                <a:solidFill>
                  <a:srgbClr val="37A9DB"/>
                </a:solidFill>
                <a:latin typeface="Arial"/>
                <a:cs typeface="Arial"/>
              </a:rPr>
              <a:t>m</a:t>
            </a:r>
            <a:r>
              <a:rPr sz="1496" b="1" spc="-9" dirty="0">
                <a:solidFill>
                  <a:srgbClr val="37A9DB"/>
                </a:solidFill>
                <a:latin typeface="Arial"/>
                <a:cs typeface="Arial"/>
              </a:rPr>
              <a:t>o</a:t>
            </a:r>
            <a:r>
              <a:rPr sz="1496" b="1" dirty="0">
                <a:solidFill>
                  <a:srgbClr val="37A9DB"/>
                </a:solidFill>
                <a:latin typeface="Arial"/>
                <a:cs typeface="Arial"/>
              </a:rPr>
              <a:t>d</a:t>
            </a:r>
            <a:r>
              <a:rPr sz="1496" b="1" spc="4" dirty="0">
                <a:solidFill>
                  <a:srgbClr val="37A9DB"/>
                </a:solidFill>
                <a:latin typeface="Arial"/>
                <a:cs typeface="Arial"/>
              </a:rPr>
              <a:t>e</a:t>
            </a:r>
            <a:r>
              <a:rPr sz="1496" b="1" dirty="0">
                <a:solidFill>
                  <a:srgbClr val="37A9DB"/>
                </a:solidFill>
                <a:latin typeface="Arial"/>
                <a:cs typeface="Arial"/>
              </a:rPr>
              <a:t>,0</a:t>
            </a:r>
            <a:endParaRPr sz="1496" dirty="0">
              <a:solidFill>
                <a:prstClr val="black"/>
              </a:solidFill>
              <a:latin typeface="Arial"/>
              <a:cs typeface="Arial"/>
            </a:endParaRPr>
          </a:p>
          <a:p>
            <a:pPr lvl="1">
              <a:spcBef>
                <a:spcPts val="40"/>
              </a:spcBef>
              <a:buClr>
                <a:srgbClr val="192450"/>
              </a:buClr>
              <a:buFont typeface="Arial"/>
              <a:buChar char="•"/>
            </a:pPr>
            <a:endParaRPr sz="1924" dirty="0">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mode</a:t>
            </a:r>
            <a:r>
              <a:rPr sz="1881" spc="47" dirty="0">
                <a:solidFill>
                  <a:srgbClr val="192450"/>
                </a:solidFill>
                <a:latin typeface="Times New Roman"/>
                <a:cs typeface="Times New Roman"/>
              </a:rPr>
              <a:t> </a:t>
            </a:r>
            <a:r>
              <a:rPr sz="1881" dirty="0">
                <a:solidFill>
                  <a:srgbClr val="192450"/>
                </a:solidFill>
                <a:latin typeface="Arial"/>
                <a:cs typeface="Arial"/>
              </a:rPr>
              <a:t>(2</a:t>
            </a:r>
            <a:r>
              <a:rPr sz="1881" spc="26"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I</a:t>
            </a:r>
            <a:r>
              <a:rPr sz="1881" spc="-13" dirty="0">
                <a:solidFill>
                  <a:srgbClr val="192450"/>
                </a:solidFill>
                <a:latin typeface="Arial"/>
                <a:cs typeface="Arial"/>
              </a:rPr>
              <a:t>B</a:t>
            </a:r>
            <a:r>
              <a:rPr sz="1881" dirty="0">
                <a:solidFill>
                  <a:srgbClr val="192450"/>
                </a:solidFill>
                <a:latin typeface="Arial"/>
                <a:cs typeface="Arial"/>
              </a:rPr>
              <a:t>S</a:t>
            </a:r>
            <a:r>
              <a:rPr sz="1881" spc="-13" dirty="0">
                <a:solidFill>
                  <a:srgbClr val="192450"/>
                </a:solidFill>
                <a:latin typeface="Arial"/>
                <a:cs typeface="Arial"/>
              </a:rPr>
              <a:t>S</a:t>
            </a:r>
            <a:r>
              <a:rPr sz="1881" dirty="0">
                <a:solidFill>
                  <a:srgbClr val="192450"/>
                </a:solidFill>
                <a:latin typeface="Arial"/>
                <a:cs typeface="Arial"/>
              </a:rPr>
              <a:t>)</a:t>
            </a:r>
            <a:endParaRPr sz="1881" dirty="0">
              <a:solidFill>
                <a:prstClr val="black"/>
              </a:solidFill>
              <a:latin typeface="Arial"/>
              <a:cs typeface="Arial"/>
            </a:endParaRPr>
          </a:p>
          <a:p>
            <a:pPr marL="513667" lvl="1" indent="-168326">
              <a:spcBef>
                <a:spcPts val="59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9" dirty="0">
                <a:solidFill>
                  <a:srgbClr val="37A9DB"/>
                </a:solidFill>
                <a:latin typeface="Arial"/>
                <a:cs typeface="Arial"/>
              </a:rPr>
              <a:t>m</a:t>
            </a:r>
            <a:r>
              <a:rPr sz="1496" b="1" dirty="0">
                <a:solidFill>
                  <a:srgbClr val="37A9DB"/>
                </a:solidFill>
                <a:latin typeface="Arial"/>
                <a:cs typeface="Arial"/>
              </a:rPr>
              <a:t>o</a:t>
            </a:r>
            <a:r>
              <a:rPr sz="1496" b="1" spc="-9" dirty="0">
                <a:solidFill>
                  <a:srgbClr val="37A9DB"/>
                </a:solidFill>
                <a:latin typeface="Arial"/>
                <a:cs typeface="Arial"/>
              </a:rPr>
              <a:t>d</a:t>
            </a:r>
            <a:r>
              <a:rPr sz="1496" b="1" spc="9" dirty="0">
                <a:solidFill>
                  <a:srgbClr val="37A9DB"/>
                </a:solidFill>
                <a:latin typeface="Arial"/>
                <a:cs typeface="Arial"/>
              </a:rPr>
              <a:t>e</a:t>
            </a:r>
            <a:r>
              <a:rPr sz="1496" b="1" dirty="0">
                <a:solidFill>
                  <a:srgbClr val="37A9DB"/>
                </a:solidFill>
                <a:latin typeface="Arial"/>
                <a:cs typeface="Arial"/>
              </a:rPr>
              <a:t>,2</a:t>
            </a:r>
            <a:endParaRPr sz="1496" dirty="0">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16</a:t>
            </a:r>
            <a:r>
              <a:rPr sz="1112" spc="4" dirty="0">
                <a:solidFill>
                  <a:srgbClr val="FFFFFF"/>
                </a:solidFill>
                <a:latin typeface="Arial"/>
                <a:cs typeface="Arial"/>
              </a:rPr>
              <a:t>3</a:t>
            </a:r>
            <a:endParaRPr sz="1112">
              <a:solidFill>
                <a:prstClr val="black"/>
              </a:solidFill>
              <a:latin typeface="Arial"/>
              <a:cs typeface="Arial"/>
            </a:endParaRPr>
          </a:p>
        </p:txBody>
      </p:sp>
      <p:sp>
        <p:nvSpPr>
          <p:cNvPr id="5" name="object 5"/>
          <p:cNvSpPr/>
          <p:nvPr/>
        </p:nvSpPr>
        <p:spPr>
          <a:xfrm>
            <a:off x="7483163" y="5853870"/>
            <a:ext cx="471318" cy="270410"/>
          </a:xfrm>
          <a:custGeom>
            <a:avLst/>
            <a:gdLst/>
            <a:ahLst/>
            <a:cxnLst/>
            <a:rect l="l" t="t" r="r" b="b"/>
            <a:pathLst>
              <a:path w="551179" h="316229">
                <a:moveTo>
                  <a:pt x="547055" y="0"/>
                </a:moveTo>
                <a:lnTo>
                  <a:pt x="3688" y="0"/>
                </a:lnTo>
                <a:lnTo>
                  <a:pt x="2407" y="560"/>
                </a:lnTo>
                <a:lnTo>
                  <a:pt x="1463" y="1466"/>
                </a:lnTo>
                <a:lnTo>
                  <a:pt x="548" y="2417"/>
                </a:lnTo>
                <a:lnTo>
                  <a:pt x="0" y="3715"/>
                </a:lnTo>
                <a:lnTo>
                  <a:pt x="0" y="311968"/>
                </a:lnTo>
                <a:lnTo>
                  <a:pt x="548" y="313267"/>
                </a:lnTo>
                <a:lnTo>
                  <a:pt x="1463" y="314206"/>
                </a:lnTo>
                <a:lnTo>
                  <a:pt x="2407" y="315135"/>
                </a:lnTo>
                <a:lnTo>
                  <a:pt x="3688" y="315672"/>
                </a:lnTo>
                <a:lnTo>
                  <a:pt x="547055" y="315672"/>
                </a:lnTo>
                <a:lnTo>
                  <a:pt x="548335" y="315135"/>
                </a:lnTo>
                <a:lnTo>
                  <a:pt x="550224" y="313267"/>
                </a:lnTo>
                <a:lnTo>
                  <a:pt x="550743" y="311968"/>
                </a:lnTo>
                <a:lnTo>
                  <a:pt x="550743" y="310646"/>
                </a:lnTo>
                <a:lnTo>
                  <a:pt x="5059" y="310646"/>
                </a:lnTo>
                <a:lnTo>
                  <a:pt x="5059" y="305598"/>
                </a:lnTo>
                <a:lnTo>
                  <a:pt x="10088" y="305598"/>
                </a:lnTo>
                <a:lnTo>
                  <a:pt x="10058" y="10085"/>
                </a:lnTo>
                <a:lnTo>
                  <a:pt x="550743" y="10085"/>
                </a:lnTo>
                <a:lnTo>
                  <a:pt x="550743" y="3715"/>
                </a:lnTo>
                <a:lnTo>
                  <a:pt x="550224" y="2417"/>
                </a:lnTo>
                <a:lnTo>
                  <a:pt x="549280" y="1466"/>
                </a:lnTo>
                <a:lnTo>
                  <a:pt x="548335" y="560"/>
                </a:lnTo>
                <a:lnTo>
                  <a:pt x="547055" y="0"/>
                </a:lnTo>
                <a:close/>
              </a:path>
              <a:path w="551179" h="316229">
                <a:moveTo>
                  <a:pt x="10088" y="305598"/>
                </a:moveTo>
                <a:lnTo>
                  <a:pt x="5059" y="305598"/>
                </a:lnTo>
                <a:lnTo>
                  <a:pt x="5059" y="310646"/>
                </a:lnTo>
                <a:lnTo>
                  <a:pt x="10088" y="310646"/>
                </a:lnTo>
                <a:lnTo>
                  <a:pt x="10088" y="305598"/>
                </a:lnTo>
                <a:close/>
              </a:path>
              <a:path w="551179" h="316229">
                <a:moveTo>
                  <a:pt x="550743" y="10085"/>
                </a:moveTo>
                <a:lnTo>
                  <a:pt x="540684" y="10085"/>
                </a:lnTo>
                <a:lnTo>
                  <a:pt x="540684" y="305598"/>
                </a:lnTo>
                <a:lnTo>
                  <a:pt x="10088" y="305598"/>
                </a:lnTo>
                <a:lnTo>
                  <a:pt x="10088" y="310646"/>
                </a:lnTo>
                <a:lnTo>
                  <a:pt x="550743" y="310646"/>
                </a:lnTo>
                <a:lnTo>
                  <a:pt x="550743" y="10085"/>
                </a:lnTo>
                <a:close/>
              </a:path>
            </a:pathLst>
          </a:custGeom>
          <a:solidFill>
            <a:srgbClr val="231F20"/>
          </a:solidFill>
        </p:spPr>
        <p:txBody>
          <a:bodyPr wrap="square" lIns="0" tIns="0" rIns="0" bIns="0" rtlCol="0"/>
          <a:lstStyle/>
          <a:p>
            <a:endParaRPr sz="1539">
              <a:solidFill>
                <a:prstClr val="black"/>
              </a:solidFill>
            </a:endParaRPr>
          </a:p>
        </p:txBody>
      </p:sp>
      <p:sp>
        <p:nvSpPr>
          <p:cNvPr id="6" name="object 6"/>
          <p:cNvSpPr txBox="1"/>
          <p:nvPr/>
        </p:nvSpPr>
        <p:spPr>
          <a:xfrm>
            <a:off x="7575060" y="5929689"/>
            <a:ext cx="176473" cy="171137"/>
          </a:xfrm>
          <a:prstGeom prst="rect">
            <a:avLst/>
          </a:prstGeom>
        </p:spPr>
        <p:txBody>
          <a:bodyPr vert="horz" wrap="square" lIns="0" tIns="0" rIns="0" bIns="0" rtlCol="0">
            <a:spAutoFit/>
          </a:bodyPr>
          <a:lstStyle/>
          <a:p>
            <a:r>
              <a:rPr sz="1112" b="1" spc="9" dirty="0">
                <a:solidFill>
                  <a:srgbClr val="231F20"/>
                </a:solidFill>
                <a:cs typeface="Calibri"/>
              </a:rPr>
              <a:t>O</a:t>
            </a:r>
            <a:r>
              <a:rPr sz="1112" b="1" spc="4" dirty="0">
                <a:solidFill>
                  <a:srgbClr val="231F20"/>
                </a:solidFill>
                <a:cs typeface="Calibri"/>
              </a:rPr>
              <a:t>K</a:t>
            </a:r>
            <a:endParaRPr sz="1112">
              <a:solidFill>
                <a:prstClr val="black"/>
              </a:solidFill>
              <a:cs typeface="Calibri"/>
            </a:endParaRPr>
          </a:p>
        </p:txBody>
      </p:sp>
      <p:sp>
        <p:nvSpPr>
          <p:cNvPr id="7" name="object 7"/>
          <p:cNvSpPr/>
          <p:nvPr/>
        </p:nvSpPr>
        <p:spPr>
          <a:xfrm>
            <a:off x="7483163" y="5858350"/>
            <a:ext cx="347515" cy="0"/>
          </a:xfrm>
          <a:custGeom>
            <a:avLst/>
            <a:gdLst/>
            <a:ahLst/>
            <a:cxnLst/>
            <a:rect l="l" t="t" r="r" b="b"/>
            <a:pathLst>
              <a:path w="406400">
                <a:moveTo>
                  <a:pt x="0" y="0"/>
                </a:moveTo>
                <a:lnTo>
                  <a:pt x="406359" y="0"/>
                </a:lnTo>
              </a:path>
            </a:pathLst>
          </a:custGeom>
          <a:ln w="11430">
            <a:solidFill>
              <a:srgbClr val="19497D"/>
            </a:solidFill>
          </a:ln>
        </p:spPr>
        <p:txBody>
          <a:bodyPr wrap="square" lIns="0" tIns="0" rIns="0" bIns="0" rtlCol="0"/>
          <a:lstStyle/>
          <a:p>
            <a:endParaRPr sz="1539">
              <a:solidFill>
                <a:prstClr val="black"/>
              </a:solidFill>
            </a:endParaRPr>
          </a:p>
        </p:txBody>
      </p:sp>
      <p:sp>
        <p:nvSpPr>
          <p:cNvPr id="8" name="object 8"/>
          <p:cNvSpPr/>
          <p:nvPr/>
        </p:nvSpPr>
        <p:spPr>
          <a:xfrm>
            <a:off x="7487469" y="5600971"/>
            <a:ext cx="0" cy="253035"/>
          </a:xfrm>
          <a:custGeom>
            <a:avLst/>
            <a:gdLst/>
            <a:ahLst/>
            <a:cxnLst/>
            <a:rect l="l" t="t" r="r" b="b"/>
            <a:pathLst>
              <a:path h="295909">
                <a:moveTo>
                  <a:pt x="0" y="0"/>
                </a:moveTo>
                <a:lnTo>
                  <a:pt x="0" y="295909"/>
                </a:lnTo>
              </a:path>
            </a:pathLst>
          </a:custGeom>
          <a:ln w="11343">
            <a:solidFill>
              <a:srgbClr val="19497D"/>
            </a:solidFill>
          </a:ln>
        </p:spPr>
        <p:txBody>
          <a:bodyPr wrap="square" lIns="0" tIns="0" rIns="0" bIns="0" rtlCol="0"/>
          <a:lstStyle/>
          <a:p>
            <a:endParaRPr sz="1539">
              <a:solidFill>
                <a:prstClr val="black"/>
              </a:solidFill>
            </a:endParaRPr>
          </a:p>
        </p:txBody>
      </p:sp>
      <p:sp>
        <p:nvSpPr>
          <p:cNvPr id="9" name="object 9"/>
          <p:cNvSpPr/>
          <p:nvPr/>
        </p:nvSpPr>
        <p:spPr>
          <a:xfrm>
            <a:off x="7483163" y="5597714"/>
            <a:ext cx="347515" cy="0"/>
          </a:xfrm>
          <a:custGeom>
            <a:avLst/>
            <a:gdLst/>
            <a:ahLst/>
            <a:cxnLst/>
            <a:rect l="l" t="t" r="r" b="b"/>
            <a:pathLst>
              <a:path w="406400">
                <a:moveTo>
                  <a:pt x="0" y="0"/>
                </a:moveTo>
                <a:lnTo>
                  <a:pt x="406359" y="0"/>
                </a:lnTo>
              </a:path>
            </a:pathLst>
          </a:custGeom>
          <a:ln w="8890">
            <a:solidFill>
              <a:srgbClr val="19497D"/>
            </a:solidFill>
          </a:ln>
        </p:spPr>
        <p:txBody>
          <a:bodyPr wrap="square" lIns="0" tIns="0" rIns="0" bIns="0" rtlCol="0"/>
          <a:lstStyle/>
          <a:p>
            <a:endParaRPr sz="1539">
              <a:solidFill>
                <a:prstClr val="black"/>
              </a:solidFill>
            </a:endParaRPr>
          </a:p>
        </p:txBody>
      </p:sp>
      <p:sp>
        <p:nvSpPr>
          <p:cNvPr id="10" name="object 10"/>
          <p:cNvSpPr/>
          <p:nvPr/>
        </p:nvSpPr>
        <p:spPr>
          <a:xfrm>
            <a:off x="7484318" y="5593369"/>
            <a:ext cx="345343" cy="0"/>
          </a:xfrm>
          <a:custGeom>
            <a:avLst/>
            <a:gdLst/>
            <a:ahLst/>
            <a:cxnLst/>
            <a:rect l="l" t="t" r="r" b="b"/>
            <a:pathLst>
              <a:path w="403859">
                <a:moveTo>
                  <a:pt x="0" y="0"/>
                </a:moveTo>
                <a:lnTo>
                  <a:pt x="403656" y="0"/>
                </a:lnTo>
              </a:path>
            </a:pathLst>
          </a:custGeom>
          <a:ln w="3809">
            <a:solidFill>
              <a:srgbClr val="19497D"/>
            </a:solidFill>
          </a:ln>
        </p:spPr>
        <p:txBody>
          <a:bodyPr wrap="square" lIns="0" tIns="0" rIns="0" bIns="0" rtlCol="0"/>
          <a:lstStyle/>
          <a:p>
            <a:endParaRPr sz="1539">
              <a:solidFill>
                <a:prstClr val="black"/>
              </a:solidFill>
            </a:endParaRPr>
          </a:p>
        </p:txBody>
      </p:sp>
      <p:sp>
        <p:nvSpPr>
          <p:cNvPr id="11" name="object 11"/>
          <p:cNvSpPr/>
          <p:nvPr/>
        </p:nvSpPr>
        <p:spPr>
          <a:xfrm>
            <a:off x="7487489" y="5856110"/>
            <a:ext cx="343171" cy="0"/>
          </a:xfrm>
          <a:custGeom>
            <a:avLst/>
            <a:gdLst/>
            <a:ahLst/>
            <a:cxnLst/>
            <a:rect l="l" t="t" r="r" b="b"/>
            <a:pathLst>
              <a:path w="401320">
                <a:moveTo>
                  <a:pt x="0" y="0"/>
                </a:moveTo>
                <a:lnTo>
                  <a:pt x="401299" y="0"/>
                </a:lnTo>
              </a:path>
            </a:pathLst>
          </a:custGeom>
          <a:ln w="6509">
            <a:solidFill>
              <a:srgbClr val="19497D"/>
            </a:solidFill>
          </a:ln>
        </p:spPr>
        <p:txBody>
          <a:bodyPr wrap="square" lIns="0" tIns="0" rIns="0" bIns="0" rtlCol="0"/>
          <a:lstStyle/>
          <a:p>
            <a:endParaRPr sz="1539">
              <a:solidFill>
                <a:prstClr val="black"/>
              </a:solidFill>
            </a:endParaRPr>
          </a:p>
        </p:txBody>
      </p:sp>
      <p:sp>
        <p:nvSpPr>
          <p:cNvPr id="12" name="object 12"/>
          <p:cNvSpPr/>
          <p:nvPr/>
        </p:nvSpPr>
        <p:spPr>
          <a:xfrm>
            <a:off x="7826329" y="5600971"/>
            <a:ext cx="0" cy="253035"/>
          </a:xfrm>
          <a:custGeom>
            <a:avLst/>
            <a:gdLst/>
            <a:ahLst/>
            <a:cxnLst/>
            <a:rect l="l" t="t" r="r" b="b"/>
            <a:pathLst>
              <a:path h="295909">
                <a:moveTo>
                  <a:pt x="0" y="0"/>
                </a:moveTo>
                <a:lnTo>
                  <a:pt x="0" y="295909"/>
                </a:lnTo>
              </a:path>
            </a:pathLst>
          </a:custGeom>
          <a:ln w="11358">
            <a:solidFill>
              <a:srgbClr val="19497D"/>
            </a:solidFill>
          </a:ln>
        </p:spPr>
        <p:txBody>
          <a:bodyPr wrap="square" lIns="0" tIns="0" rIns="0" bIns="0" rtlCol="0"/>
          <a:lstStyle/>
          <a:p>
            <a:endParaRPr sz="1539">
              <a:solidFill>
                <a:prstClr val="black"/>
              </a:solidFill>
            </a:endParaRPr>
          </a:p>
        </p:txBody>
      </p:sp>
      <p:sp>
        <p:nvSpPr>
          <p:cNvPr id="13" name="object 13"/>
          <p:cNvSpPr txBox="1"/>
          <p:nvPr/>
        </p:nvSpPr>
        <p:spPr>
          <a:xfrm>
            <a:off x="7575061" y="5668654"/>
            <a:ext cx="159097" cy="171137"/>
          </a:xfrm>
          <a:prstGeom prst="rect">
            <a:avLst/>
          </a:prstGeom>
        </p:spPr>
        <p:txBody>
          <a:bodyPr vert="horz" wrap="square" lIns="0" tIns="0" rIns="0" bIns="0" rtlCol="0">
            <a:spAutoFit/>
          </a:bodyPr>
          <a:lstStyle/>
          <a:p>
            <a:r>
              <a:rPr sz="1112" b="1" spc="9" dirty="0">
                <a:solidFill>
                  <a:srgbClr val="19497D"/>
                </a:solidFill>
                <a:cs typeface="Calibri"/>
              </a:rPr>
              <a:t>Al</a:t>
            </a:r>
            <a:r>
              <a:rPr sz="1112" b="1" dirty="0">
                <a:solidFill>
                  <a:srgbClr val="19497D"/>
                </a:solidFill>
                <a:cs typeface="Calibri"/>
              </a:rPr>
              <a:t>l</a:t>
            </a:r>
            <a:endParaRPr sz="1112">
              <a:solidFill>
                <a:prstClr val="black"/>
              </a:solidFill>
              <a:cs typeface="Calibri"/>
            </a:endParaRPr>
          </a:p>
        </p:txBody>
      </p:sp>
      <p:sp>
        <p:nvSpPr>
          <p:cNvPr id="14" name="object 14"/>
          <p:cNvSpPr/>
          <p:nvPr/>
        </p:nvSpPr>
        <p:spPr>
          <a:xfrm>
            <a:off x="6539841" y="5056994"/>
            <a:ext cx="2340842" cy="1602372"/>
          </a:xfrm>
          <a:custGeom>
            <a:avLst/>
            <a:gdLst/>
            <a:ahLst/>
            <a:cxnLst/>
            <a:rect l="l" t="t" r="r" b="b"/>
            <a:pathLst>
              <a:path w="2737484" h="1873884">
                <a:moveTo>
                  <a:pt x="2736951" y="0"/>
                </a:moveTo>
                <a:lnTo>
                  <a:pt x="0" y="0"/>
                </a:lnTo>
                <a:lnTo>
                  <a:pt x="0" y="1873889"/>
                </a:lnTo>
                <a:lnTo>
                  <a:pt x="2736951" y="1873889"/>
                </a:lnTo>
                <a:lnTo>
                  <a:pt x="2736951" y="1247573"/>
                </a:lnTo>
                <a:lnTo>
                  <a:pt x="1106850" y="1247573"/>
                </a:lnTo>
                <a:lnTo>
                  <a:pt x="1105570" y="1247037"/>
                </a:lnTo>
                <a:lnTo>
                  <a:pt x="1104625" y="1246107"/>
                </a:lnTo>
                <a:lnTo>
                  <a:pt x="1103711" y="1245168"/>
                </a:lnTo>
                <a:lnTo>
                  <a:pt x="1103162" y="1243870"/>
                </a:lnTo>
                <a:lnTo>
                  <a:pt x="1103162" y="630030"/>
                </a:lnTo>
                <a:lnTo>
                  <a:pt x="1103711" y="628720"/>
                </a:lnTo>
                <a:lnTo>
                  <a:pt x="1104625" y="627781"/>
                </a:lnTo>
                <a:lnTo>
                  <a:pt x="1105570" y="626851"/>
                </a:lnTo>
                <a:lnTo>
                  <a:pt x="1106850" y="626315"/>
                </a:lnTo>
                <a:lnTo>
                  <a:pt x="2736951" y="626315"/>
                </a:lnTo>
                <a:lnTo>
                  <a:pt x="2736951" y="0"/>
                </a:lnTo>
                <a:close/>
              </a:path>
              <a:path w="2737484" h="1873884">
                <a:moveTo>
                  <a:pt x="2736951" y="626315"/>
                </a:moveTo>
                <a:lnTo>
                  <a:pt x="1505803" y="626315"/>
                </a:lnTo>
                <a:lnTo>
                  <a:pt x="1507114" y="626851"/>
                </a:lnTo>
                <a:lnTo>
                  <a:pt x="1508058" y="627781"/>
                </a:lnTo>
                <a:lnTo>
                  <a:pt x="1508973" y="628720"/>
                </a:lnTo>
                <a:lnTo>
                  <a:pt x="1509521" y="630030"/>
                </a:lnTo>
                <a:lnTo>
                  <a:pt x="1509521" y="931901"/>
                </a:lnTo>
                <a:lnTo>
                  <a:pt x="1650217" y="931901"/>
                </a:lnTo>
                <a:lnTo>
                  <a:pt x="1651497" y="932462"/>
                </a:lnTo>
                <a:lnTo>
                  <a:pt x="1652442" y="933367"/>
                </a:lnTo>
                <a:lnTo>
                  <a:pt x="1653387" y="934318"/>
                </a:lnTo>
                <a:lnTo>
                  <a:pt x="1653905" y="935617"/>
                </a:lnTo>
                <a:lnTo>
                  <a:pt x="1653905" y="1243870"/>
                </a:lnTo>
                <a:lnTo>
                  <a:pt x="1653387" y="1245168"/>
                </a:lnTo>
                <a:lnTo>
                  <a:pt x="1651497" y="1247037"/>
                </a:lnTo>
                <a:lnTo>
                  <a:pt x="1650217" y="1247573"/>
                </a:lnTo>
                <a:lnTo>
                  <a:pt x="2736951" y="1247573"/>
                </a:lnTo>
                <a:lnTo>
                  <a:pt x="2736951" y="626315"/>
                </a:lnTo>
                <a:close/>
              </a:path>
              <a:path w="2737484" h="1873884">
                <a:moveTo>
                  <a:pt x="1643847" y="941987"/>
                </a:moveTo>
                <a:lnTo>
                  <a:pt x="1113221" y="941987"/>
                </a:lnTo>
                <a:lnTo>
                  <a:pt x="1113251" y="1237500"/>
                </a:lnTo>
                <a:lnTo>
                  <a:pt x="1643847" y="1237500"/>
                </a:lnTo>
                <a:lnTo>
                  <a:pt x="1643847" y="1148333"/>
                </a:lnTo>
                <a:lnTo>
                  <a:pt x="1217188" y="1148333"/>
                </a:lnTo>
                <a:lnTo>
                  <a:pt x="1217188" y="1038523"/>
                </a:lnTo>
                <a:lnTo>
                  <a:pt x="1643847" y="1038523"/>
                </a:lnTo>
                <a:lnTo>
                  <a:pt x="1643847" y="941987"/>
                </a:lnTo>
                <a:close/>
              </a:path>
              <a:path w="2737484" h="1873884">
                <a:moveTo>
                  <a:pt x="1643847" y="1038523"/>
                </a:moveTo>
                <a:lnTo>
                  <a:pt x="1413784" y="1038523"/>
                </a:lnTo>
                <a:lnTo>
                  <a:pt x="1413784" y="1148333"/>
                </a:lnTo>
                <a:lnTo>
                  <a:pt x="1643847" y="1148333"/>
                </a:lnTo>
                <a:lnTo>
                  <a:pt x="1643847" y="1038523"/>
                </a:lnTo>
                <a:close/>
              </a:path>
            </a:pathLst>
          </a:custGeom>
          <a:solidFill>
            <a:srgbClr val="E3E6EA"/>
          </a:solidFill>
        </p:spPr>
        <p:txBody>
          <a:bodyPr wrap="square" lIns="0" tIns="0" rIns="0" bIns="0" rtlCol="0"/>
          <a:lstStyle/>
          <a:p>
            <a:endParaRPr sz="1539">
              <a:solidFill>
                <a:prstClr val="black"/>
              </a:solidFill>
            </a:endParaRPr>
          </a:p>
        </p:txBody>
      </p:sp>
      <p:sp>
        <p:nvSpPr>
          <p:cNvPr id="15" name="object 15"/>
          <p:cNvSpPr/>
          <p:nvPr/>
        </p:nvSpPr>
        <p:spPr>
          <a:xfrm>
            <a:off x="7483163" y="5853870"/>
            <a:ext cx="471318" cy="270410"/>
          </a:xfrm>
          <a:custGeom>
            <a:avLst/>
            <a:gdLst/>
            <a:ahLst/>
            <a:cxnLst/>
            <a:rect l="l" t="t" r="r" b="b"/>
            <a:pathLst>
              <a:path w="551179" h="316229">
                <a:moveTo>
                  <a:pt x="0" y="6358"/>
                </a:moveTo>
                <a:lnTo>
                  <a:pt x="0" y="311968"/>
                </a:lnTo>
                <a:lnTo>
                  <a:pt x="548" y="313267"/>
                </a:lnTo>
                <a:lnTo>
                  <a:pt x="1463" y="314206"/>
                </a:lnTo>
                <a:lnTo>
                  <a:pt x="2407" y="315135"/>
                </a:lnTo>
                <a:lnTo>
                  <a:pt x="3688" y="315672"/>
                </a:lnTo>
                <a:lnTo>
                  <a:pt x="547055" y="315672"/>
                </a:lnTo>
                <a:lnTo>
                  <a:pt x="548335" y="315135"/>
                </a:lnTo>
                <a:lnTo>
                  <a:pt x="550224" y="313267"/>
                </a:lnTo>
                <a:lnTo>
                  <a:pt x="550743" y="311968"/>
                </a:lnTo>
                <a:lnTo>
                  <a:pt x="550743" y="305598"/>
                </a:lnTo>
                <a:lnTo>
                  <a:pt x="10088" y="305598"/>
                </a:lnTo>
                <a:lnTo>
                  <a:pt x="10058" y="10085"/>
                </a:lnTo>
                <a:lnTo>
                  <a:pt x="3688" y="10085"/>
                </a:lnTo>
                <a:lnTo>
                  <a:pt x="2407" y="9549"/>
                </a:lnTo>
                <a:lnTo>
                  <a:pt x="1463" y="8598"/>
                </a:lnTo>
                <a:lnTo>
                  <a:pt x="548" y="7656"/>
                </a:lnTo>
                <a:lnTo>
                  <a:pt x="0" y="6358"/>
                </a:lnTo>
                <a:close/>
              </a:path>
              <a:path w="551179" h="316229">
                <a:moveTo>
                  <a:pt x="547055" y="0"/>
                </a:moveTo>
                <a:lnTo>
                  <a:pt x="406359" y="0"/>
                </a:lnTo>
                <a:lnTo>
                  <a:pt x="406359" y="6358"/>
                </a:lnTo>
                <a:lnTo>
                  <a:pt x="405810" y="7656"/>
                </a:lnTo>
                <a:lnTo>
                  <a:pt x="404896" y="8598"/>
                </a:lnTo>
                <a:lnTo>
                  <a:pt x="403951" y="9549"/>
                </a:lnTo>
                <a:lnTo>
                  <a:pt x="402640" y="10085"/>
                </a:lnTo>
                <a:lnTo>
                  <a:pt x="540684" y="10085"/>
                </a:lnTo>
                <a:lnTo>
                  <a:pt x="540684" y="305598"/>
                </a:lnTo>
                <a:lnTo>
                  <a:pt x="550743" y="305598"/>
                </a:lnTo>
                <a:lnTo>
                  <a:pt x="550743" y="3715"/>
                </a:lnTo>
                <a:lnTo>
                  <a:pt x="550224" y="2417"/>
                </a:lnTo>
                <a:lnTo>
                  <a:pt x="549280" y="1466"/>
                </a:lnTo>
                <a:lnTo>
                  <a:pt x="548335" y="560"/>
                </a:lnTo>
                <a:lnTo>
                  <a:pt x="547055" y="0"/>
                </a:lnTo>
                <a:close/>
              </a:path>
            </a:pathLst>
          </a:custGeom>
          <a:solidFill>
            <a:srgbClr val="090C0D"/>
          </a:solidFill>
        </p:spPr>
        <p:txBody>
          <a:bodyPr wrap="square" lIns="0" tIns="0" rIns="0" bIns="0" rtlCol="0"/>
          <a:lstStyle/>
          <a:p>
            <a:endParaRPr sz="1539">
              <a:solidFill>
                <a:prstClr val="black"/>
              </a:solidFill>
            </a:endParaRPr>
          </a:p>
        </p:txBody>
      </p:sp>
      <p:sp>
        <p:nvSpPr>
          <p:cNvPr id="16" name="object 16"/>
          <p:cNvSpPr/>
          <p:nvPr/>
        </p:nvSpPr>
        <p:spPr>
          <a:xfrm>
            <a:off x="7491786" y="5776901"/>
            <a:ext cx="330683" cy="77105"/>
          </a:xfrm>
          <a:custGeom>
            <a:avLst/>
            <a:gdLst/>
            <a:ahLst/>
            <a:cxnLst/>
            <a:rect l="l" t="t" r="r" b="b"/>
            <a:pathLst>
              <a:path w="386715" h="90170">
                <a:moveTo>
                  <a:pt x="0" y="90169"/>
                </a:moveTo>
                <a:lnTo>
                  <a:pt x="386186" y="90169"/>
                </a:lnTo>
                <a:lnTo>
                  <a:pt x="386186" y="0"/>
                </a:lnTo>
                <a:lnTo>
                  <a:pt x="0" y="0"/>
                </a:lnTo>
                <a:lnTo>
                  <a:pt x="0" y="90169"/>
                </a:lnTo>
                <a:close/>
              </a:path>
            </a:pathLst>
          </a:custGeom>
          <a:solidFill>
            <a:srgbClr val="E3E6EA"/>
          </a:solidFill>
        </p:spPr>
        <p:txBody>
          <a:bodyPr wrap="square" lIns="0" tIns="0" rIns="0" bIns="0" rtlCol="0"/>
          <a:lstStyle/>
          <a:p>
            <a:endParaRPr sz="1539">
              <a:solidFill>
                <a:prstClr val="black"/>
              </a:solidFill>
            </a:endParaRPr>
          </a:p>
        </p:txBody>
      </p:sp>
      <p:sp>
        <p:nvSpPr>
          <p:cNvPr id="17" name="object 17"/>
          <p:cNvSpPr/>
          <p:nvPr/>
        </p:nvSpPr>
        <p:spPr>
          <a:xfrm>
            <a:off x="7491777" y="5679162"/>
            <a:ext cx="85250" cy="97739"/>
          </a:xfrm>
          <a:custGeom>
            <a:avLst/>
            <a:gdLst/>
            <a:ahLst/>
            <a:cxnLst/>
            <a:rect l="l" t="t" r="r" b="b"/>
            <a:pathLst>
              <a:path w="99695" h="114300">
                <a:moveTo>
                  <a:pt x="0" y="114300"/>
                </a:moveTo>
                <a:lnTo>
                  <a:pt x="99532" y="114300"/>
                </a:lnTo>
                <a:lnTo>
                  <a:pt x="99532" y="0"/>
                </a:lnTo>
                <a:lnTo>
                  <a:pt x="0" y="0"/>
                </a:lnTo>
                <a:lnTo>
                  <a:pt x="0" y="114300"/>
                </a:lnTo>
                <a:close/>
              </a:path>
            </a:pathLst>
          </a:custGeom>
          <a:solidFill>
            <a:srgbClr val="E3E6EA"/>
          </a:solidFill>
        </p:spPr>
        <p:txBody>
          <a:bodyPr wrap="square" lIns="0" tIns="0" rIns="0" bIns="0" rtlCol="0"/>
          <a:lstStyle/>
          <a:p>
            <a:endParaRPr sz="1539">
              <a:solidFill>
                <a:prstClr val="black"/>
              </a:solidFill>
            </a:endParaRPr>
          </a:p>
        </p:txBody>
      </p:sp>
      <p:sp>
        <p:nvSpPr>
          <p:cNvPr id="18" name="object 18"/>
          <p:cNvSpPr/>
          <p:nvPr/>
        </p:nvSpPr>
        <p:spPr>
          <a:xfrm>
            <a:off x="7491768" y="5600971"/>
            <a:ext cx="330683" cy="78191"/>
          </a:xfrm>
          <a:custGeom>
            <a:avLst/>
            <a:gdLst/>
            <a:ahLst/>
            <a:cxnLst/>
            <a:rect l="l" t="t" r="r" b="b"/>
            <a:pathLst>
              <a:path w="386715" h="91439">
                <a:moveTo>
                  <a:pt x="0" y="91439"/>
                </a:moveTo>
                <a:lnTo>
                  <a:pt x="386207" y="91439"/>
                </a:lnTo>
                <a:lnTo>
                  <a:pt x="386207" y="0"/>
                </a:lnTo>
                <a:lnTo>
                  <a:pt x="0" y="0"/>
                </a:lnTo>
                <a:lnTo>
                  <a:pt x="0" y="91439"/>
                </a:lnTo>
                <a:close/>
              </a:path>
            </a:pathLst>
          </a:custGeom>
          <a:solidFill>
            <a:srgbClr val="E3E6EA"/>
          </a:solidFill>
        </p:spPr>
        <p:txBody>
          <a:bodyPr wrap="square" lIns="0" tIns="0" rIns="0" bIns="0" rtlCol="0"/>
          <a:lstStyle/>
          <a:p>
            <a:endParaRPr sz="1539">
              <a:solidFill>
                <a:prstClr val="black"/>
              </a:solidFill>
            </a:endParaRPr>
          </a:p>
        </p:txBody>
      </p:sp>
      <p:sp>
        <p:nvSpPr>
          <p:cNvPr id="19" name="object 19"/>
          <p:cNvSpPr/>
          <p:nvPr/>
        </p:nvSpPr>
        <p:spPr>
          <a:xfrm>
            <a:off x="7725085" y="5678704"/>
            <a:ext cx="97195" cy="98282"/>
          </a:xfrm>
          <a:custGeom>
            <a:avLst/>
            <a:gdLst/>
            <a:ahLst/>
            <a:cxnLst/>
            <a:rect l="l" t="t" r="r" b="b"/>
            <a:pathLst>
              <a:path w="113665" h="114934">
                <a:moveTo>
                  <a:pt x="113355" y="0"/>
                </a:moveTo>
                <a:lnTo>
                  <a:pt x="0" y="0"/>
                </a:lnTo>
                <a:lnTo>
                  <a:pt x="0" y="114680"/>
                </a:lnTo>
                <a:lnTo>
                  <a:pt x="113355" y="114680"/>
                </a:lnTo>
                <a:lnTo>
                  <a:pt x="113355" y="0"/>
                </a:lnTo>
                <a:close/>
              </a:path>
            </a:pathLst>
          </a:custGeom>
          <a:solidFill>
            <a:srgbClr val="E3E6EA"/>
          </a:solidFill>
        </p:spPr>
        <p:txBody>
          <a:bodyPr wrap="square" lIns="0" tIns="0" rIns="0" bIns="0" rtlCol="0"/>
          <a:lstStyle/>
          <a:p>
            <a:endParaRPr sz="1539">
              <a:solidFill>
                <a:prstClr val="black"/>
              </a:solidFill>
            </a:endParaRPr>
          </a:p>
        </p:txBody>
      </p:sp>
      <p:sp>
        <p:nvSpPr>
          <p:cNvPr id="20" name="object 20"/>
          <p:cNvSpPr/>
          <p:nvPr/>
        </p:nvSpPr>
        <p:spPr>
          <a:xfrm>
            <a:off x="7580666" y="5945042"/>
            <a:ext cx="168328" cy="93938"/>
          </a:xfrm>
          <a:custGeom>
            <a:avLst/>
            <a:gdLst/>
            <a:ahLst/>
            <a:cxnLst/>
            <a:rect l="l" t="t" r="r" b="b"/>
            <a:pathLst>
              <a:path w="196850" h="109854">
                <a:moveTo>
                  <a:pt x="0" y="109811"/>
                </a:moveTo>
                <a:lnTo>
                  <a:pt x="196631" y="109811"/>
                </a:lnTo>
                <a:lnTo>
                  <a:pt x="196631" y="0"/>
                </a:lnTo>
                <a:lnTo>
                  <a:pt x="0" y="0"/>
                </a:lnTo>
                <a:lnTo>
                  <a:pt x="0" y="109811"/>
                </a:lnTo>
                <a:close/>
              </a:path>
            </a:pathLst>
          </a:custGeom>
          <a:solidFill>
            <a:srgbClr val="E3E6EA"/>
          </a:solidFill>
        </p:spPr>
        <p:txBody>
          <a:bodyPr wrap="square" lIns="0" tIns="0" rIns="0" bIns="0" rtlCol="0"/>
          <a:lstStyle/>
          <a:p>
            <a:endParaRPr sz="1539">
              <a:solidFill>
                <a:prstClr val="black"/>
              </a:solidFill>
            </a:endParaRPr>
          </a:p>
        </p:txBody>
      </p:sp>
      <p:sp>
        <p:nvSpPr>
          <p:cNvPr id="21" name="object 21"/>
          <p:cNvSpPr/>
          <p:nvPr/>
        </p:nvSpPr>
        <p:spPr>
          <a:xfrm>
            <a:off x="7483163" y="5858350"/>
            <a:ext cx="347515" cy="0"/>
          </a:xfrm>
          <a:custGeom>
            <a:avLst/>
            <a:gdLst/>
            <a:ahLst/>
            <a:cxnLst/>
            <a:rect l="l" t="t" r="r" b="b"/>
            <a:pathLst>
              <a:path w="406400">
                <a:moveTo>
                  <a:pt x="0" y="0"/>
                </a:moveTo>
                <a:lnTo>
                  <a:pt x="406359" y="0"/>
                </a:lnTo>
              </a:path>
            </a:pathLst>
          </a:custGeom>
          <a:ln w="11430">
            <a:solidFill>
              <a:srgbClr val="1A4779"/>
            </a:solidFill>
          </a:ln>
        </p:spPr>
        <p:txBody>
          <a:bodyPr wrap="square" lIns="0" tIns="0" rIns="0" bIns="0" rtlCol="0"/>
          <a:lstStyle/>
          <a:p>
            <a:endParaRPr sz="1539">
              <a:solidFill>
                <a:prstClr val="black"/>
              </a:solidFill>
            </a:endParaRPr>
          </a:p>
        </p:txBody>
      </p:sp>
      <p:sp>
        <p:nvSpPr>
          <p:cNvPr id="22" name="object 22"/>
          <p:cNvSpPr/>
          <p:nvPr/>
        </p:nvSpPr>
        <p:spPr>
          <a:xfrm>
            <a:off x="7487470" y="5600971"/>
            <a:ext cx="0" cy="253035"/>
          </a:xfrm>
          <a:custGeom>
            <a:avLst/>
            <a:gdLst/>
            <a:ahLst/>
            <a:cxnLst/>
            <a:rect l="l" t="t" r="r" b="b"/>
            <a:pathLst>
              <a:path h="295909">
                <a:moveTo>
                  <a:pt x="0" y="0"/>
                </a:moveTo>
                <a:lnTo>
                  <a:pt x="0" y="295909"/>
                </a:lnTo>
              </a:path>
            </a:pathLst>
          </a:custGeom>
          <a:ln w="11343">
            <a:solidFill>
              <a:srgbClr val="1A4779"/>
            </a:solidFill>
          </a:ln>
        </p:spPr>
        <p:txBody>
          <a:bodyPr wrap="square" lIns="0" tIns="0" rIns="0" bIns="0" rtlCol="0"/>
          <a:lstStyle/>
          <a:p>
            <a:endParaRPr sz="1539">
              <a:solidFill>
                <a:prstClr val="black"/>
              </a:solidFill>
            </a:endParaRPr>
          </a:p>
        </p:txBody>
      </p:sp>
      <p:sp>
        <p:nvSpPr>
          <p:cNvPr id="23" name="object 23"/>
          <p:cNvSpPr/>
          <p:nvPr/>
        </p:nvSpPr>
        <p:spPr>
          <a:xfrm>
            <a:off x="7483163" y="5597714"/>
            <a:ext cx="347515" cy="0"/>
          </a:xfrm>
          <a:custGeom>
            <a:avLst/>
            <a:gdLst/>
            <a:ahLst/>
            <a:cxnLst/>
            <a:rect l="l" t="t" r="r" b="b"/>
            <a:pathLst>
              <a:path w="406400">
                <a:moveTo>
                  <a:pt x="0" y="0"/>
                </a:moveTo>
                <a:lnTo>
                  <a:pt x="406359" y="0"/>
                </a:lnTo>
              </a:path>
            </a:pathLst>
          </a:custGeom>
          <a:ln w="8890">
            <a:solidFill>
              <a:srgbClr val="1A4779"/>
            </a:solidFill>
          </a:ln>
        </p:spPr>
        <p:txBody>
          <a:bodyPr wrap="square" lIns="0" tIns="0" rIns="0" bIns="0" rtlCol="0"/>
          <a:lstStyle/>
          <a:p>
            <a:endParaRPr sz="1539">
              <a:solidFill>
                <a:prstClr val="black"/>
              </a:solidFill>
            </a:endParaRPr>
          </a:p>
        </p:txBody>
      </p:sp>
      <p:sp>
        <p:nvSpPr>
          <p:cNvPr id="24" name="object 24"/>
          <p:cNvSpPr/>
          <p:nvPr/>
        </p:nvSpPr>
        <p:spPr>
          <a:xfrm>
            <a:off x="7484318" y="5593369"/>
            <a:ext cx="345343" cy="0"/>
          </a:xfrm>
          <a:custGeom>
            <a:avLst/>
            <a:gdLst/>
            <a:ahLst/>
            <a:cxnLst/>
            <a:rect l="l" t="t" r="r" b="b"/>
            <a:pathLst>
              <a:path w="403859">
                <a:moveTo>
                  <a:pt x="0" y="0"/>
                </a:moveTo>
                <a:lnTo>
                  <a:pt x="403656" y="0"/>
                </a:lnTo>
              </a:path>
            </a:pathLst>
          </a:custGeom>
          <a:ln w="3809">
            <a:solidFill>
              <a:srgbClr val="1A4779"/>
            </a:solidFill>
          </a:ln>
        </p:spPr>
        <p:txBody>
          <a:bodyPr wrap="square" lIns="0" tIns="0" rIns="0" bIns="0" rtlCol="0"/>
          <a:lstStyle/>
          <a:p>
            <a:endParaRPr sz="1539">
              <a:solidFill>
                <a:prstClr val="black"/>
              </a:solidFill>
            </a:endParaRPr>
          </a:p>
        </p:txBody>
      </p:sp>
      <p:sp>
        <p:nvSpPr>
          <p:cNvPr id="25" name="object 25"/>
          <p:cNvSpPr/>
          <p:nvPr/>
        </p:nvSpPr>
        <p:spPr>
          <a:xfrm>
            <a:off x="7826329" y="5601174"/>
            <a:ext cx="0" cy="253035"/>
          </a:xfrm>
          <a:custGeom>
            <a:avLst/>
            <a:gdLst/>
            <a:ahLst/>
            <a:cxnLst/>
            <a:rect l="l" t="t" r="r" b="b"/>
            <a:pathLst>
              <a:path h="295909">
                <a:moveTo>
                  <a:pt x="0" y="0"/>
                </a:moveTo>
                <a:lnTo>
                  <a:pt x="0" y="295512"/>
                </a:lnTo>
              </a:path>
            </a:pathLst>
          </a:custGeom>
          <a:ln w="11358">
            <a:solidFill>
              <a:srgbClr val="1A4779"/>
            </a:solidFill>
          </a:ln>
        </p:spPr>
        <p:txBody>
          <a:bodyPr wrap="square" lIns="0" tIns="0" rIns="0" bIns="0" rtlCol="0"/>
          <a:lstStyle/>
          <a:p>
            <a:endParaRPr sz="1539">
              <a:solidFill>
                <a:prstClr val="black"/>
              </a:solidFill>
            </a:endParaRPr>
          </a:p>
        </p:txBody>
      </p:sp>
      <p:sp>
        <p:nvSpPr>
          <p:cNvPr id="26" name="object 26"/>
          <p:cNvSpPr/>
          <p:nvPr/>
        </p:nvSpPr>
        <p:spPr>
          <a:xfrm>
            <a:off x="7576888" y="5678704"/>
            <a:ext cx="148237" cy="98282"/>
          </a:xfrm>
          <a:custGeom>
            <a:avLst/>
            <a:gdLst/>
            <a:ahLst/>
            <a:cxnLst/>
            <a:rect l="l" t="t" r="r" b="b"/>
            <a:pathLst>
              <a:path w="173354" h="114934">
                <a:moveTo>
                  <a:pt x="0" y="114680"/>
                </a:moveTo>
                <a:lnTo>
                  <a:pt x="173319" y="114680"/>
                </a:lnTo>
                <a:lnTo>
                  <a:pt x="173319" y="0"/>
                </a:lnTo>
                <a:lnTo>
                  <a:pt x="0" y="0"/>
                </a:lnTo>
                <a:lnTo>
                  <a:pt x="0" y="114680"/>
                </a:lnTo>
                <a:close/>
              </a:path>
            </a:pathLst>
          </a:custGeom>
          <a:solidFill>
            <a:srgbClr val="E3E6EA"/>
          </a:solidFill>
        </p:spPr>
        <p:txBody>
          <a:bodyPr wrap="square" lIns="0" tIns="0" rIns="0" bIns="0" rtlCol="0"/>
          <a:lstStyle/>
          <a:p>
            <a:endParaRPr sz="1539">
              <a:solidFill>
                <a:prstClr val="black"/>
              </a:solidFill>
            </a:endParaRPr>
          </a:p>
        </p:txBody>
      </p:sp>
      <p:sp>
        <p:nvSpPr>
          <p:cNvPr id="27" name="object 27"/>
          <p:cNvSpPr txBox="1"/>
          <p:nvPr/>
        </p:nvSpPr>
        <p:spPr>
          <a:xfrm>
            <a:off x="7564201" y="5657794"/>
            <a:ext cx="198192" cy="527067"/>
          </a:xfrm>
          <a:prstGeom prst="rect">
            <a:avLst/>
          </a:prstGeom>
        </p:spPr>
        <p:txBody>
          <a:bodyPr vert="horz" wrap="square" lIns="0" tIns="0" rIns="0" bIns="0" rtlCol="0">
            <a:spAutoFit/>
          </a:bodyPr>
          <a:lstStyle/>
          <a:p>
            <a:pPr marL="10860" marR="4344">
              <a:lnSpc>
                <a:spcPct val="154100"/>
              </a:lnSpc>
            </a:pPr>
            <a:r>
              <a:rPr sz="1112" b="1" spc="9" dirty="0">
                <a:solidFill>
                  <a:srgbClr val="1A4779"/>
                </a:solidFill>
                <a:cs typeface="Calibri"/>
              </a:rPr>
              <a:t>Al</a:t>
            </a:r>
            <a:r>
              <a:rPr sz="1112" b="1" dirty="0">
                <a:solidFill>
                  <a:srgbClr val="1A4779"/>
                </a:solidFill>
                <a:cs typeface="Calibri"/>
              </a:rPr>
              <a:t>l</a:t>
            </a:r>
            <a:r>
              <a:rPr sz="1112" b="1" dirty="0">
                <a:solidFill>
                  <a:srgbClr val="1A4779"/>
                </a:solidFill>
                <a:latin typeface="Times New Roman"/>
                <a:cs typeface="Times New Roman"/>
              </a:rPr>
              <a:t> </a:t>
            </a:r>
            <a:r>
              <a:rPr sz="1112" b="1" spc="9" dirty="0">
                <a:solidFill>
                  <a:srgbClr val="090C0D"/>
                </a:solidFill>
                <a:cs typeface="Calibri"/>
              </a:rPr>
              <a:t>O</a:t>
            </a:r>
            <a:r>
              <a:rPr sz="1112" b="1" spc="4" dirty="0">
                <a:solidFill>
                  <a:srgbClr val="090C0D"/>
                </a:solidFill>
                <a:cs typeface="Calibri"/>
              </a:rPr>
              <a:t>K</a:t>
            </a:r>
            <a:endParaRPr sz="1112">
              <a:solidFill>
                <a:prstClr val="black"/>
              </a:solidFill>
              <a:cs typeface="Calibri"/>
            </a:endParaRPr>
          </a:p>
        </p:txBody>
      </p:sp>
      <p:sp>
        <p:nvSpPr>
          <p:cNvPr id="28" name="object 28"/>
          <p:cNvSpPr txBox="1"/>
          <p:nvPr/>
        </p:nvSpPr>
        <p:spPr>
          <a:xfrm>
            <a:off x="7180000" y="5113336"/>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30"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Tree>
    <p:extLst>
      <p:ext uri="{BB962C8B-B14F-4D97-AF65-F5344CB8AC3E}">
        <p14:creationId xmlns:p14="http://schemas.microsoft.com/office/powerpoint/2010/main" val="2704449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539841" y="3717383"/>
            <a:ext cx="2340842" cy="2942478"/>
          </a:xfrm>
          <a:custGeom>
            <a:avLst/>
            <a:gdLst/>
            <a:ahLst/>
            <a:cxnLst/>
            <a:rect l="l" t="t" r="r" b="b"/>
            <a:pathLst>
              <a:path w="2737484" h="3441065">
                <a:moveTo>
                  <a:pt x="0" y="3440490"/>
                </a:moveTo>
                <a:lnTo>
                  <a:pt x="2736948" y="3440490"/>
                </a:lnTo>
                <a:lnTo>
                  <a:pt x="2736948" y="0"/>
                </a:lnTo>
                <a:lnTo>
                  <a:pt x="0" y="0"/>
                </a:lnTo>
                <a:lnTo>
                  <a:pt x="0" y="3440490"/>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82418" y="623870"/>
            <a:ext cx="7538698" cy="401328"/>
          </a:xfrm>
          <a:prstGeom prst="rect">
            <a:avLst/>
          </a:prstGeom>
        </p:spPr>
        <p:txBody>
          <a:bodyPr vert="horz" wrap="square" lIns="0" tIns="0" rIns="0" bIns="0" rtlCol="0">
            <a:spAutoFit/>
          </a:bodyPr>
          <a:lstStyle/>
          <a:p>
            <a:pPr marL="2493403"/>
            <a:r>
              <a:rPr sz="2608" spc="9" dirty="0"/>
              <a:t>L</a:t>
            </a:r>
            <a:r>
              <a:rPr sz="2608" spc="17" dirty="0"/>
              <a:t>a</a:t>
            </a:r>
            <a:r>
              <a:rPr sz="2608" spc="13" dirty="0"/>
              <a:t>b</a:t>
            </a:r>
            <a:r>
              <a:rPr sz="2608" spc="77" dirty="0">
                <a:latin typeface="Times New Roman"/>
                <a:cs typeface="Times New Roman"/>
              </a:rPr>
              <a:t> </a:t>
            </a:r>
            <a:r>
              <a:rPr sz="2608" spc="21" dirty="0"/>
              <a:t>1</a:t>
            </a:r>
            <a:r>
              <a:rPr sz="2608" spc="9" dirty="0"/>
              <a:t>6</a:t>
            </a:r>
            <a:r>
              <a:rPr sz="2608" spc="4" dirty="0"/>
              <a:t>:</a:t>
            </a:r>
            <a:r>
              <a:rPr sz="2608" spc="86" dirty="0">
                <a:latin typeface="Times New Roman"/>
                <a:cs typeface="Times New Roman"/>
              </a:rPr>
              <a:t> </a:t>
            </a:r>
            <a:r>
              <a:rPr sz="2608" spc="9" dirty="0"/>
              <a:t>Cre</a:t>
            </a:r>
            <a:r>
              <a:rPr sz="2608" spc="21" dirty="0"/>
              <a:t>a</a:t>
            </a:r>
            <a:r>
              <a:rPr sz="2608" spc="9" dirty="0"/>
              <a:t>te</a:t>
            </a:r>
            <a:r>
              <a:rPr sz="2608" spc="86" dirty="0">
                <a:latin typeface="Times New Roman"/>
                <a:cs typeface="Times New Roman"/>
              </a:rPr>
              <a:t> </a:t>
            </a:r>
            <a:r>
              <a:rPr sz="2608" spc="9" dirty="0"/>
              <a:t>a</a:t>
            </a:r>
            <a:r>
              <a:rPr sz="2608" spc="13" dirty="0"/>
              <a:t>n</a:t>
            </a:r>
            <a:r>
              <a:rPr sz="2608" spc="86" dirty="0">
                <a:latin typeface="Times New Roman"/>
                <a:cs typeface="Times New Roman"/>
              </a:rPr>
              <a:t> </a:t>
            </a:r>
            <a:r>
              <a:rPr sz="2608" dirty="0"/>
              <a:t>IBSS</a:t>
            </a:r>
            <a:r>
              <a:rPr sz="2608" spc="68" dirty="0">
                <a:latin typeface="Times New Roman"/>
                <a:cs typeface="Times New Roman"/>
              </a:rPr>
              <a:t> </a:t>
            </a:r>
            <a:r>
              <a:rPr sz="2608" spc="9" dirty="0"/>
              <a:t>n</a:t>
            </a:r>
            <a:r>
              <a:rPr sz="2608" spc="21" dirty="0"/>
              <a:t>e</a:t>
            </a:r>
            <a:r>
              <a:rPr sz="2608" spc="13" dirty="0"/>
              <a:t>twork</a:t>
            </a:r>
            <a:endParaRPr sz="2608">
              <a:latin typeface="Times New Roman"/>
              <a:cs typeface="Times New Roman"/>
            </a:endParaRPr>
          </a:p>
        </p:txBody>
      </p:sp>
      <p:sp>
        <p:nvSpPr>
          <p:cNvPr id="4" name="object 4"/>
          <p:cNvSpPr txBox="1"/>
          <p:nvPr/>
        </p:nvSpPr>
        <p:spPr>
          <a:xfrm>
            <a:off x="771343" y="1396173"/>
            <a:ext cx="7549773" cy="2593980"/>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43" dirty="0">
                <a:solidFill>
                  <a:srgbClr val="192450"/>
                </a:solidFill>
                <a:latin typeface="Times New Roman"/>
                <a:cs typeface="Times New Roman"/>
              </a:rPr>
              <a:t> </a:t>
            </a:r>
            <a:r>
              <a:rPr sz="1881" dirty="0">
                <a:solidFill>
                  <a:srgbClr val="192450"/>
                </a:solidFill>
                <a:latin typeface="Arial"/>
                <a:cs typeface="Arial"/>
              </a:rPr>
              <a:t>IP</a:t>
            </a:r>
            <a:r>
              <a:rPr sz="1881" spc="9" dirty="0">
                <a:solidFill>
                  <a:srgbClr val="192450"/>
                </a:solidFill>
                <a:latin typeface="Times New Roman"/>
                <a:cs typeface="Times New Roman"/>
              </a:rPr>
              <a:t> </a:t>
            </a:r>
            <a:r>
              <a:rPr sz="1881" spc="-4" dirty="0">
                <a:solidFill>
                  <a:srgbClr val="192450"/>
                </a:solidFill>
                <a:latin typeface="Arial"/>
                <a:cs typeface="Arial"/>
              </a:rPr>
              <a:t>addres</a:t>
            </a:r>
            <a:r>
              <a:rPr sz="1881" spc="4" dirty="0">
                <a:solidFill>
                  <a:srgbClr val="192450"/>
                </a:solidFill>
                <a:latin typeface="Arial"/>
                <a:cs typeface="Arial"/>
              </a:rPr>
              <a:t>s</a:t>
            </a:r>
            <a:r>
              <a:rPr sz="1881" dirty="0">
                <a:solidFill>
                  <a:srgbClr val="192450"/>
                </a:solidFill>
                <a:latin typeface="Arial"/>
                <a:cs typeface="Arial"/>
              </a:rPr>
              <a:t>,</a:t>
            </a:r>
            <a:r>
              <a:rPr sz="1881" spc="-4" dirty="0">
                <a:solidFill>
                  <a:srgbClr val="192450"/>
                </a:solidFill>
                <a:latin typeface="Times New Roman"/>
                <a:cs typeface="Times New Roman"/>
              </a:rPr>
              <a:t> </a:t>
            </a:r>
            <a:r>
              <a:rPr sz="1881" dirty="0">
                <a:solidFill>
                  <a:srgbClr val="192450"/>
                </a:solidFill>
                <a:latin typeface="Arial"/>
                <a:cs typeface="Arial"/>
              </a:rPr>
              <a:t>IP</a:t>
            </a:r>
            <a:r>
              <a:rPr sz="1881" spc="9" dirty="0">
                <a:solidFill>
                  <a:srgbClr val="192450"/>
                </a:solidFill>
                <a:latin typeface="Times New Roman"/>
                <a:cs typeface="Times New Roman"/>
              </a:rPr>
              <a:t> </a:t>
            </a:r>
            <a:r>
              <a:rPr sz="1881" spc="-4" dirty="0">
                <a:solidFill>
                  <a:srgbClr val="192450"/>
                </a:solidFill>
                <a:latin typeface="Arial"/>
                <a:cs typeface="Arial"/>
              </a:rPr>
              <a:t>de</a:t>
            </a:r>
            <a:r>
              <a:rPr sz="1881" spc="-13" dirty="0">
                <a:solidFill>
                  <a:srgbClr val="192450"/>
                </a:solidFill>
                <a:latin typeface="Arial"/>
                <a:cs typeface="Arial"/>
              </a:rPr>
              <a:t>f</a:t>
            </a:r>
            <a:r>
              <a:rPr sz="1881" spc="-4" dirty="0">
                <a:solidFill>
                  <a:srgbClr val="192450"/>
                </a:solidFill>
                <a:latin typeface="Arial"/>
                <a:cs typeface="Arial"/>
              </a:rPr>
              <a:t>aul</a:t>
            </a:r>
            <a:r>
              <a:rPr sz="1881" dirty="0">
                <a:solidFill>
                  <a:srgbClr val="192450"/>
                </a:solidFill>
                <a:latin typeface="Arial"/>
                <a:cs typeface="Arial"/>
              </a:rPr>
              <a:t>t</a:t>
            </a:r>
            <a:r>
              <a:rPr sz="1881" spc="30" dirty="0">
                <a:solidFill>
                  <a:srgbClr val="192450"/>
                </a:solidFill>
                <a:latin typeface="Times New Roman"/>
                <a:cs typeface="Times New Roman"/>
              </a:rPr>
              <a:t> </a:t>
            </a:r>
            <a:r>
              <a:rPr sz="1881" spc="-4" dirty="0">
                <a:solidFill>
                  <a:srgbClr val="192450"/>
                </a:solidFill>
                <a:latin typeface="Arial"/>
                <a:cs typeface="Arial"/>
              </a:rPr>
              <a:t>gatewa</a:t>
            </a:r>
            <a:r>
              <a:rPr sz="1881" spc="-145" dirty="0">
                <a:solidFill>
                  <a:srgbClr val="192450"/>
                </a:solidFill>
                <a:latin typeface="Arial"/>
                <a:cs typeface="Arial"/>
              </a:rPr>
              <a:t>y</a:t>
            </a:r>
            <a:r>
              <a:rPr sz="1881" dirty="0">
                <a:solidFill>
                  <a:srgbClr val="192450"/>
                </a:solidFill>
                <a:latin typeface="Arial"/>
                <a:cs typeface="Arial"/>
              </a:rPr>
              <a:t>,</a:t>
            </a:r>
            <a:r>
              <a:rPr sz="1881" spc="21" dirty="0">
                <a:solidFill>
                  <a:srgbClr val="192450"/>
                </a:solidFill>
                <a:latin typeface="Times New Roman"/>
                <a:cs typeface="Times New Roman"/>
              </a:rPr>
              <a:t> </a:t>
            </a:r>
            <a:r>
              <a:rPr sz="1881" dirty="0">
                <a:solidFill>
                  <a:srgbClr val="192450"/>
                </a:solidFill>
                <a:latin typeface="Arial"/>
                <a:cs typeface="Arial"/>
              </a:rPr>
              <a:t>IP</a:t>
            </a:r>
            <a:r>
              <a:rPr sz="1881" spc="13" dirty="0">
                <a:solidFill>
                  <a:srgbClr val="192450"/>
                </a:solidFill>
                <a:latin typeface="Times New Roman"/>
                <a:cs typeface="Times New Roman"/>
              </a:rPr>
              <a:t> </a:t>
            </a:r>
            <a:r>
              <a:rPr sz="1881" spc="-4" dirty="0">
                <a:solidFill>
                  <a:srgbClr val="192450"/>
                </a:solidFill>
                <a:latin typeface="Arial"/>
                <a:cs typeface="Arial"/>
              </a:rPr>
              <a:t>D</a:t>
            </a:r>
            <a:r>
              <a:rPr sz="1881" dirty="0">
                <a:solidFill>
                  <a:srgbClr val="192450"/>
                </a:solidFill>
                <a:latin typeface="Arial"/>
                <a:cs typeface="Arial"/>
              </a:rPr>
              <a:t>NS</a:t>
            </a:r>
            <a:r>
              <a:rPr sz="1881" spc="47"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21" dirty="0">
                <a:solidFill>
                  <a:srgbClr val="192450"/>
                </a:solidFill>
                <a:latin typeface="Times New Roman"/>
                <a:cs typeface="Times New Roman"/>
              </a:rPr>
              <a:t> </a:t>
            </a:r>
            <a:r>
              <a:rPr sz="1881" dirty="0">
                <a:solidFill>
                  <a:srgbClr val="192450"/>
                </a:solidFill>
                <a:latin typeface="Arial"/>
                <a:cs typeface="Arial"/>
              </a:rPr>
              <a:t>IP</a:t>
            </a:r>
            <a:r>
              <a:rPr sz="1881" spc="30" dirty="0">
                <a:solidFill>
                  <a:srgbClr val="192450"/>
                </a:solidFill>
                <a:latin typeface="Times New Roman"/>
                <a:cs typeface="Times New Roman"/>
              </a:rPr>
              <a:t> </a:t>
            </a:r>
            <a:r>
              <a:rPr sz="1881" spc="-4" dirty="0">
                <a:solidFill>
                  <a:srgbClr val="192450"/>
                </a:solidFill>
                <a:latin typeface="Arial"/>
                <a:cs typeface="Arial"/>
              </a:rPr>
              <a:t>net</a:t>
            </a:r>
            <a:r>
              <a:rPr sz="1881" spc="-9" dirty="0">
                <a:solidFill>
                  <a:srgbClr val="192450"/>
                </a:solidFill>
                <a:latin typeface="Arial"/>
                <a:cs typeface="Arial"/>
              </a:rPr>
              <a:t>m</a:t>
            </a:r>
            <a:r>
              <a:rPr sz="1881" spc="-4" dirty="0">
                <a:solidFill>
                  <a:srgbClr val="192450"/>
                </a:solidFill>
                <a:latin typeface="Arial"/>
                <a:cs typeface="Arial"/>
              </a:rPr>
              <a:t>ask</a:t>
            </a:r>
            <a:endParaRPr sz="1881">
              <a:solidFill>
                <a:prstClr val="black"/>
              </a:solidFill>
              <a:latin typeface="Arial"/>
              <a:cs typeface="Arial"/>
            </a:endParaRPr>
          </a:p>
          <a:p>
            <a:pPr marL="513667" lvl="1" indent="-168326">
              <a:spcBef>
                <a:spcPts val="594"/>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spc="13" dirty="0">
                <a:solidFill>
                  <a:srgbClr val="37A9DB"/>
                </a:solidFill>
                <a:latin typeface="Arial"/>
                <a:cs typeface="Arial"/>
              </a:rPr>
              <a:t>=</a:t>
            </a:r>
            <a:r>
              <a:rPr sz="1496" b="1" dirty="0">
                <a:solidFill>
                  <a:srgbClr val="37A9DB"/>
                </a:solidFill>
                <a:latin typeface="Arial"/>
                <a:cs typeface="Arial"/>
              </a:rPr>
              <a:t>i</a:t>
            </a:r>
            <a:r>
              <a:rPr sz="1496" b="1" spc="-4" dirty="0">
                <a:solidFill>
                  <a:srgbClr val="37A9DB"/>
                </a:solidFill>
                <a:latin typeface="Arial"/>
                <a:cs typeface="Arial"/>
              </a:rPr>
              <a:t>p</a:t>
            </a:r>
            <a:r>
              <a:rPr sz="1496" b="1" dirty="0">
                <a:solidFill>
                  <a:srgbClr val="37A9DB"/>
                </a:solidFill>
                <a:latin typeface="Arial"/>
                <a:cs typeface="Arial"/>
              </a:rPr>
              <a:t>_</a:t>
            </a:r>
            <a:r>
              <a:rPr sz="1496" b="1" spc="4" dirty="0">
                <a:solidFill>
                  <a:srgbClr val="37A9DB"/>
                </a:solidFill>
                <a:latin typeface="Arial"/>
                <a:cs typeface="Arial"/>
              </a:rPr>
              <a:t>i</a:t>
            </a:r>
            <a:r>
              <a:rPr sz="1496" b="1" dirty="0">
                <a:solidFill>
                  <a:srgbClr val="37A9DB"/>
                </a:solidFill>
                <a:latin typeface="Arial"/>
                <a:cs typeface="Arial"/>
              </a:rPr>
              <a:t>pa</a:t>
            </a:r>
            <a:r>
              <a:rPr sz="1496" b="1" spc="-9" dirty="0">
                <a:solidFill>
                  <a:srgbClr val="37A9DB"/>
                </a:solidFill>
                <a:latin typeface="Arial"/>
                <a:cs typeface="Arial"/>
              </a:rPr>
              <a:t>d</a:t>
            </a:r>
            <a:r>
              <a:rPr sz="1496" b="1" dirty="0">
                <a:solidFill>
                  <a:srgbClr val="37A9DB"/>
                </a:solidFill>
                <a:latin typeface="Arial"/>
                <a:cs typeface="Arial"/>
              </a:rPr>
              <a:t>d</a:t>
            </a:r>
            <a:r>
              <a:rPr sz="1496" b="1" spc="-81" dirty="0">
                <a:solidFill>
                  <a:srgbClr val="37A9DB"/>
                </a:solidFill>
                <a:latin typeface="Arial"/>
                <a:cs typeface="Arial"/>
              </a:rPr>
              <a:t>r</a:t>
            </a:r>
            <a:r>
              <a:rPr sz="1496" b="1" dirty="0">
                <a:solidFill>
                  <a:srgbClr val="37A9DB"/>
                </a:solidFill>
                <a:latin typeface="Arial"/>
                <a:cs typeface="Arial"/>
              </a:rPr>
              <a:t>,19</a:t>
            </a:r>
            <a:r>
              <a:rPr sz="1496" b="1" spc="9" dirty="0">
                <a:solidFill>
                  <a:srgbClr val="37A9DB"/>
                </a:solidFill>
                <a:latin typeface="Arial"/>
                <a:cs typeface="Arial"/>
              </a:rPr>
              <a:t>2</a:t>
            </a:r>
            <a:r>
              <a:rPr sz="1496" b="1" dirty="0">
                <a:solidFill>
                  <a:srgbClr val="37A9DB"/>
                </a:solidFill>
                <a:latin typeface="Arial"/>
                <a:cs typeface="Arial"/>
              </a:rPr>
              <a:t>.168</a:t>
            </a:r>
            <a:r>
              <a:rPr sz="1496" b="1" spc="9" dirty="0">
                <a:solidFill>
                  <a:srgbClr val="37A9DB"/>
                </a:solidFill>
                <a:latin typeface="Arial"/>
                <a:cs typeface="Arial"/>
              </a:rPr>
              <a:t>.</a:t>
            </a:r>
            <a:r>
              <a:rPr sz="1496" b="1" spc="-115" dirty="0">
                <a:solidFill>
                  <a:srgbClr val="37A9DB"/>
                </a:solidFill>
                <a:latin typeface="Arial"/>
                <a:cs typeface="Arial"/>
              </a:rPr>
              <a:t>y</a:t>
            </a:r>
            <a:r>
              <a:rPr sz="1496" b="1" dirty="0">
                <a:solidFill>
                  <a:srgbClr val="37A9DB"/>
                </a:solidFill>
                <a:latin typeface="Arial"/>
                <a:cs typeface="Arial"/>
              </a:rPr>
              <a:t>.1xx</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spc="13" dirty="0">
                <a:solidFill>
                  <a:srgbClr val="37A9DB"/>
                </a:solidFill>
                <a:latin typeface="Arial"/>
                <a:cs typeface="Arial"/>
              </a:rPr>
              <a:t>=</a:t>
            </a:r>
            <a:r>
              <a:rPr sz="1496" b="1" dirty="0">
                <a:solidFill>
                  <a:srgbClr val="37A9DB"/>
                </a:solidFill>
                <a:latin typeface="Arial"/>
                <a:cs typeface="Arial"/>
              </a:rPr>
              <a:t>i</a:t>
            </a:r>
            <a:r>
              <a:rPr sz="1496" b="1" spc="-4" dirty="0">
                <a:solidFill>
                  <a:srgbClr val="37A9DB"/>
                </a:solidFill>
                <a:latin typeface="Arial"/>
                <a:cs typeface="Arial"/>
              </a:rPr>
              <a:t>p</a:t>
            </a:r>
            <a:r>
              <a:rPr sz="1496" b="1" dirty="0">
                <a:solidFill>
                  <a:srgbClr val="37A9DB"/>
                </a:solidFill>
                <a:latin typeface="Arial"/>
                <a:cs typeface="Arial"/>
              </a:rPr>
              <a:t>_</a:t>
            </a:r>
            <a:r>
              <a:rPr sz="1496" b="1" spc="-4" dirty="0">
                <a:solidFill>
                  <a:srgbClr val="37A9DB"/>
                </a:solidFill>
                <a:latin typeface="Arial"/>
                <a:cs typeface="Arial"/>
              </a:rPr>
              <a:t>g</a:t>
            </a:r>
            <a:r>
              <a:rPr sz="1496" b="1" spc="-17" dirty="0">
                <a:solidFill>
                  <a:srgbClr val="37A9DB"/>
                </a:solidFill>
                <a:latin typeface="Arial"/>
                <a:cs typeface="Arial"/>
              </a:rPr>
              <a:t>w</a:t>
            </a:r>
            <a:r>
              <a:rPr sz="1496" b="1" dirty="0">
                <a:solidFill>
                  <a:srgbClr val="37A9DB"/>
                </a:solidFill>
                <a:latin typeface="Arial"/>
                <a:cs typeface="Arial"/>
              </a:rPr>
              <a:t>,192.168</a:t>
            </a:r>
            <a:r>
              <a:rPr sz="1496" b="1" spc="9" dirty="0">
                <a:solidFill>
                  <a:srgbClr val="37A9DB"/>
                </a:solidFill>
                <a:latin typeface="Arial"/>
                <a:cs typeface="Arial"/>
              </a:rPr>
              <a:t>.</a:t>
            </a:r>
            <a:r>
              <a:rPr sz="1496" b="1" spc="-137" dirty="0">
                <a:solidFill>
                  <a:srgbClr val="37A9DB"/>
                </a:solidFill>
                <a:latin typeface="Arial"/>
                <a:cs typeface="Arial"/>
              </a:rPr>
              <a:t>y</a:t>
            </a:r>
            <a:r>
              <a:rPr sz="1496" b="1" dirty="0">
                <a:solidFill>
                  <a:srgbClr val="37A9DB"/>
                </a:solidFill>
                <a:latin typeface="Arial"/>
                <a:cs typeface="Arial"/>
              </a:rPr>
              <a:t>.1</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spc="13" dirty="0">
                <a:solidFill>
                  <a:srgbClr val="37A9DB"/>
                </a:solidFill>
                <a:latin typeface="Arial"/>
                <a:cs typeface="Arial"/>
              </a:rPr>
              <a:t>=</a:t>
            </a:r>
            <a:r>
              <a:rPr sz="1496" b="1" dirty="0">
                <a:solidFill>
                  <a:srgbClr val="37A9DB"/>
                </a:solidFill>
                <a:latin typeface="Arial"/>
                <a:cs typeface="Arial"/>
              </a:rPr>
              <a:t>i</a:t>
            </a:r>
            <a:r>
              <a:rPr sz="1496" b="1" spc="-4" dirty="0">
                <a:solidFill>
                  <a:srgbClr val="37A9DB"/>
                </a:solidFill>
                <a:latin typeface="Arial"/>
                <a:cs typeface="Arial"/>
              </a:rPr>
              <a:t>p</a:t>
            </a:r>
            <a:r>
              <a:rPr sz="1496" b="1" dirty="0">
                <a:solidFill>
                  <a:srgbClr val="37A9DB"/>
                </a:solidFill>
                <a:latin typeface="Arial"/>
                <a:cs typeface="Arial"/>
              </a:rPr>
              <a:t>_</a:t>
            </a:r>
            <a:r>
              <a:rPr sz="1496" b="1" spc="-4" dirty="0">
                <a:solidFill>
                  <a:srgbClr val="37A9DB"/>
                </a:solidFill>
                <a:latin typeface="Arial"/>
                <a:cs typeface="Arial"/>
              </a:rPr>
              <a:t>d</a:t>
            </a:r>
            <a:r>
              <a:rPr sz="1496" b="1" dirty="0">
                <a:solidFill>
                  <a:srgbClr val="37A9DB"/>
                </a:solidFill>
                <a:latin typeface="Arial"/>
                <a:cs typeface="Arial"/>
              </a:rPr>
              <a:t>n</a:t>
            </a:r>
            <a:r>
              <a:rPr sz="1496" b="1" spc="4" dirty="0">
                <a:solidFill>
                  <a:srgbClr val="37A9DB"/>
                </a:solidFill>
                <a:latin typeface="Arial"/>
                <a:cs typeface="Arial"/>
              </a:rPr>
              <a:t>s</a:t>
            </a:r>
            <a:r>
              <a:rPr sz="1496" b="1" dirty="0">
                <a:solidFill>
                  <a:srgbClr val="37A9DB"/>
                </a:solidFill>
                <a:latin typeface="Arial"/>
                <a:cs typeface="Arial"/>
              </a:rPr>
              <a:t>,192.16</a:t>
            </a:r>
            <a:r>
              <a:rPr sz="1496" b="1" spc="9" dirty="0">
                <a:solidFill>
                  <a:srgbClr val="37A9DB"/>
                </a:solidFill>
                <a:latin typeface="Arial"/>
                <a:cs typeface="Arial"/>
              </a:rPr>
              <a:t>8.</a:t>
            </a:r>
            <a:r>
              <a:rPr sz="1496" b="1" spc="-124" dirty="0">
                <a:solidFill>
                  <a:srgbClr val="37A9DB"/>
                </a:solidFill>
                <a:latin typeface="Arial"/>
                <a:cs typeface="Arial"/>
              </a:rPr>
              <a:t>y</a:t>
            </a:r>
            <a:r>
              <a:rPr sz="1496" b="1" dirty="0">
                <a:solidFill>
                  <a:srgbClr val="37A9DB"/>
                </a:solidFill>
                <a:latin typeface="Arial"/>
                <a:cs typeface="Arial"/>
              </a:rPr>
              <a:t>.1</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spc="13" dirty="0">
                <a:solidFill>
                  <a:srgbClr val="37A9DB"/>
                </a:solidFill>
                <a:latin typeface="Arial"/>
                <a:cs typeface="Arial"/>
              </a:rPr>
              <a:t>=</a:t>
            </a:r>
            <a:r>
              <a:rPr sz="1496" b="1" dirty="0">
                <a:solidFill>
                  <a:srgbClr val="37A9DB"/>
                </a:solidFill>
                <a:latin typeface="Arial"/>
                <a:cs typeface="Arial"/>
              </a:rPr>
              <a:t>i</a:t>
            </a:r>
            <a:r>
              <a:rPr sz="1496" b="1" spc="-4" dirty="0">
                <a:solidFill>
                  <a:srgbClr val="37A9DB"/>
                </a:solidFill>
                <a:latin typeface="Arial"/>
                <a:cs typeface="Arial"/>
              </a:rPr>
              <a:t>p</a:t>
            </a:r>
            <a:r>
              <a:rPr sz="1496" b="1" dirty="0">
                <a:solidFill>
                  <a:srgbClr val="37A9DB"/>
                </a:solidFill>
                <a:latin typeface="Arial"/>
                <a:cs typeface="Arial"/>
              </a:rPr>
              <a:t>_</a:t>
            </a:r>
            <a:r>
              <a:rPr sz="1496" b="1" spc="-4" dirty="0">
                <a:solidFill>
                  <a:srgbClr val="37A9DB"/>
                </a:solidFill>
                <a:latin typeface="Arial"/>
                <a:cs typeface="Arial"/>
              </a:rPr>
              <a:t>n</a:t>
            </a:r>
            <a:r>
              <a:rPr sz="1496" b="1" spc="9" dirty="0">
                <a:solidFill>
                  <a:srgbClr val="37A9DB"/>
                </a:solidFill>
                <a:latin typeface="Arial"/>
                <a:cs typeface="Arial"/>
              </a:rPr>
              <a:t>e</a:t>
            </a:r>
            <a:r>
              <a:rPr sz="1496" b="1" spc="4" dirty="0">
                <a:solidFill>
                  <a:srgbClr val="37A9DB"/>
                </a:solidFill>
                <a:latin typeface="Arial"/>
                <a:cs typeface="Arial"/>
              </a:rPr>
              <a:t>t</a:t>
            </a:r>
            <a:r>
              <a:rPr sz="1496" b="1" spc="-4" dirty="0">
                <a:solidFill>
                  <a:srgbClr val="37A9DB"/>
                </a:solidFill>
                <a:latin typeface="Arial"/>
                <a:cs typeface="Arial"/>
              </a:rPr>
              <a:t>mask,255.25</a:t>
            </a:r>
            <a:r>
              <a:rPr sz="1496" b="1" spc="13" dirty="0">
                <a:solidFill>
                  <a:srgbClr val="37A9DB"/>
                </a:solidFill>
                <a:latin typeface="Arial"/>
                <a:cs typeface="Arial"/>
              </a:rPr>
              <a:t>5</a:t>
            </a:r>
            <a:r>
              <a:rPr sz="1496" b="1" dirty="0">
                <a:solidFill>
                  <a:srgbClr val="37A9DB"/>
                </a:solidFill>
                <a:latin typeface="Arial"/>
                <a:cs typeface="Arial"/>
              </a:rPr>
              <a:t>.255.0</a:t>
            </a:r>
            <a:endParaRPr sz="1496">
              <a:solidFill>
                <a:prstClr val="black"/>
              </a:solidFill>
              <a:latin typeface="Arial"/>
              <a:cs typeface="Arial"/>
            </a:endParaRPr>
          </a:p>
          <a:p>
            <a:pPr>
              <a:spcBef>
                <a:spcPts val="25"/>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7" dirty="0">
                <a:solidFill>
                  <a:srgbClr val="192450"/>
                </a:solidFill>
                <a:latin typeface="Arial"/>
                <a:cs typeface="Arial"/>
              </a:rPr>
              <a:t>T</a:t>
            </a:r>
            <a:r>
              <a:rPr sz="1667" dirty="0">
                <a:solidFill>
                  <a:srgbClr val="192450"/>
                </a:solidFill>
                <a:latin typeface="Arial"/>
                <a:cs typeface="Arial"/>
              </a:rPr>
              <a:t>ur</a:t>
            </a:r>
            <a:r>
              <a:rPr sz="1667" spc="9" dirty="0">
                <a:solidFill>
                  <a:srgbClr val="192450"/>
                </a:solidFill>
                <a:latin typeface="Arial"/>
                <a:cs typeface="Arial"/>
              </a:rPr>
              <a:t>n</a:t>
            </a:r>
            <a:r>
              <a:rPr sz="1667" spc="34" dirty="0">
                <a:solidFill>
                  <a:srgbClr val="192450"/>
                </a:solidFill>
                <a:latin typeface="Times New Roman"/>
                <a:cs typeface="Times New Roman"/>
              </a:rPr>
              <a:t> </a:t>
            </a:r>
            <a:r>
              <a:rPr sz="1667" spc="4" dirty="0">
                <a:solidFill>
                  <a:srgbClr val="192450"/>
                </a:solidFill>
                <a:latin typeface="Arial"/>
                <a:cs typeface="Arial"/>
              </a:rPr>
              <a:t>o</a:t>
            </a:r>
            <a:r>
              <a:rPr sz="1667" spc="-34" dirty="0">
                <a:solidFill>
                  <a:srgbClr val="192450"/>
                </a:solidFill>
                <a:latin typeface="Arial"/>
                <a:cs typeface="Arial"/>
              </a:rPr>
              <a:t>f</a:t>
            </a:r>
            <a:r>
              <a:rPr sz="1667" spc="4" dirty="0">
                <a:solidFill>
                  <a:srgbClr val="192450"/>
                </a:solidFill>
                <a:latin typeface="Arial"/>
                <a:cs typeface="Arial"/>
              </a:rPr>
              <a:t>f</a:t>
            </a:r>
            <a:r>
              <a:rPr sz="1667" spc="60" dirty="0">
                <a:solidFill>
                  <a:srgbClr val="192450"/>
                </a:solidFill>
                <a:latin typeface="Times New Roman"/>
                <a:cs typeface="Times New Roman"/>
              </a:rPr>
              <a:t> </a:t>
            </a:r>
            <a:r>
              <a:rPr sz="1667" spc="4" dirty="0">
                <a:solidFill>
                  <a:srgbClr val="192450"/>
                </a:solidFill>
                <a:latin typeface="Arial"/>
                <a:cs typeface="Arial"/>
              </a:rPr>
              <a:t>the</a:t>
            </a:r>
            <a:r>
              <a:rPr sz="1667" spc="47" dirty="0">
                <a:solidFill>
                  <a:srgbClr val="192450"/>
                </a:solidFill>
                <a:latin typeface="Times New Roman"/>
                <a:cs typeface="Times New Roman"/>
              </a:rPr>
              <a:t> </a:t>
            </a:r>
            <a:r>
              <a:rPr sz="1667" spc="4" dirty="0">
                <a:solidFill>
                  <a:srgbClr val="192450"/>
                </a:solidFill>
                <a:latin typeface="Arial"/>
                <a:cs typeface="Arial"/>
              </a:rPr>
              <a:t>DH</a:t>
            </a:r>
            <a:r>
              <a:rPr sz="1667" dirty="0">
                <a:solidFill>
                  <a:srgbClr val="192450"/>
                </a:solidFill>
                <a:latin typeface="Arial"/>
                <a:cs typeface="Arial"/>
              </a:rPr>
              <a:t>C</a:t>
            </a:r>
            <a:r>
              <a:rPr sz="1667" spc="9" dirty="0">
                <a:solidFill>
                  <a:srgbClr val="192450"/>
                </a:solidFill>
                <a:latin typeface="Arial"/>
                <a:cs typeface="Arial"/>
              </a:rPr>
              <a:t>P</a:t>
            </a:r>
            <a:endParaRPr sz="1667">
              <a:solidFill>
                <a:prstClr val="black"/>
              </a:solidFill>
              <a:latin typeface="Arial"/>
              <a:cs typeface="Arial"/>
            </a:endParaRPr>
          </a:p>
          <a:p>
            <a:pPr marL="513667" lvl="1" indent="-168326">
              <a:spcBef>
                <a:spcPts val="590"/>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9"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spc="13" dirty="0">
                <a:solidFill>
                  <a:srgbClr val="37A9DB"/>
                </a:solidFill>
                <a:latin typeface="Arial"/>
                <a:cs typeface="Arial"/>
              </a:rPr>
              <a:t>=</a:t>
            </a:r>
            <a:r>
              <a:rPr sz="1496" b="1" dirty="0">
                <a:solidFill>
                  <a:srgbClr val="37A9DB"/>
                </a:solidFill>
                <a:latin typeface="Arial"/>
                <a:cs typeface="Arial"/>
              </a:rPr>
              <a:t>i</a:t>
            </a:r>
            <a:r>
              <a:rPr sz="1496" b="1" spc="-4" dirty="0">
                <a:solidFill>
                  <a:srgbClr val="37A9DB"/>
                </a:solidFill>
                <a:latin typeface="Arial"/>
                <a:cs typeface="Arial"/>
              </a:rPr>
              <a:t>p</a:t>
            </a:r>
            <a:r>
              <a:rPr sz="1496" b="1" dirty="0">
                <a:solidFill>
                  <a:srgbClr val="37A9DB"/>
                </a:solidFill>
                <a:latin typeface="Arial"/>
                <a:cs typeface="Arial"/>
              </a:rPr>
              <a:t>_</a:t>
            </a:r>
            <a:r>
              <a:rPr sz="1496" b="1" spc="-4" dirty="0">
                <a:solidFill>
                  <a:srgbClr val="37A9DB"/>
                </a:solidFill>
                <a:latin typeface="Arial"/>
                <a:cs typeface="Arial"/>
              </a:rPr>
              <a:t>use</a:t>
            </a:r>
            <a:r>
              <a:rPr sz="1496" b="1" dirty="0">
                <a:solidFill>
                  <a:srgbClr val="37A9DB"/>
                </a:solidFill>
                <a:latin typeface="Arial"/>
                <a:cs typeface="Arial"/>
              </a:rPr>
              <a:t>_</a:t>
            </a:r>
            <a:r>
              <a:rPr sz="1496" b="1" spc="9" dirty="0">
                <a:solidFill>
                  <a:srgbClr val="37A9DB"/>
                </a:solidFill>
                <a:latin typeface="Arial"/>
                <a:cs typeface="Arial"/>
              </a:rPr>
              <a:t>d</a:t>
            </a:r>
            <a:r>
              <a:rPr sz="1496" b="1" dirty="0">
                <a:solidFill>
                  <a:srgbClr val="37A9DB"/>
                </a:solidFill>
                <a:latin typeface="Arial"/>
                <a:cs typeface="Arial"/>
              </a:rPr>
              <a:t>hc</a:t>
            </a:r>
            <a:r>
              <a:rPr sz="1496" b="1" spc="-9" dirty="0">
                <a:solidFill>
                  <a:srgbClr val="37A9DB"/>
                </a:solidFill>
                <a:latin typeface="Arial"/>
                <a:cs typeface="Arial"/>
              </a:rPr>
              <a:t>p</a:t>
            </a:r>
            <a:r>
              <a:rPr sz="1496" b="1" dirty="0">
                <a:solidFill>
                  <a:srgbClr val="37A9DB"/>
                </a:solidFill>
                <a:latin typeface="Arial"/>
                <a:cs typeface="Arial"/>
              </a:rPr>
              <a:t>,0</a:t>
            </a:r>
            <a:endParaRPr sz="1496">
              <a:solidFill>
                <a:prstClr val="black"/>
              </a:solidFill>
              <a:latin typeface="Arial"/>
              <a:cs typeface="Arial"/>
            </a:endParaRPr>
          </a:p>
          <a:p>
            <a:pPr marR="4344" algn="r">
              <a:spcBef>
                <a:spcPts val="329"/>
              </a:spcBef>
            </a:pPr>
            <a:r>
              <a:rPr sz="1112" i="1" spc="-103" dirty="0">
                <a:solidFill>
                  <a:srgbClr val="D1157A"/>
                </a:solidFill>
                <a:latin typeface="Arial"/>
                <a:cs typeface="Arial"/>
              </a:rPr>
              <a:t>T</a:t>
            </a:r>
            <a:r>
              <a:rPr sz="1112" i="1" spc="4" dirty="0">
                <a:solidFill>
                  <a:srgbClr val="D1157A"/>
                </a:solidFill>
                <a:latin typeface="Arial"/>
                <a:cs typeface="Arial"/>
              </a:rPr>
              <a:t>era</a:t>
            </a:r>
            <a:r>
              <a:rPr sz="1112" i="1" spc="30"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16</a:t>
            </a:r>
            <a:r>
              <a:rPr sz="1112" spc="4" dirty="0">
                <a:solidFill>
                  <a:srgbClr val="FFFFFF"/>
                </a:solidFill>
                <a:latin typeface="Arial"/>
                <a:cs typeface="Arial"/>
              </a:rPr>
              <a:t>4</a:t>
            </a:r>
            <a:endParaRPr sz="1112">
              <a:solidFill>
                <a:prstClr val="black"/>
              </a:solidFill>
              <a:latin typeface="Arial"/>
              <a:cs typeface="Arial"/>
            </a:endParaRPr>
          </a:p>
        </p:txBody>
      </p:sp>
      <p:graphicFrame>
        <p:nvGraphicFramePr>
          <p:cNvPr id="6" name="object 6"/>
          <p:cNvGraphicFramePr>
            <a:graphicFrameLocks noGrp="1"/>
          </p:cNvGraphicFramePr>
          <p:nvPr/>
        </p:nvGraphicFramePr>
        <p:xfrm>
          <a:off x="7537733" y="4178272"/>
          <a:ext cx="462335" cy="522646"/>
        </p:xfrm>
        <a:graphic>
          <a:graphicData uri="http://schemas.openxmlformats.org/drawingml/2006/table">
            <a:tbl>
              <a:tblPr firstRow="1" bandRow="1">
                <a:tableStyleId>{2D5ABB26-0587-4C30-8999-92F81FD0307C}</a:tableStyleId>
              </a:tblPr>
              <a:tblGrid>
                <a:gridCol w="340295"/>
                <a:gridCol w="122040"/>
              </a:tblGrid>
              <a:tr h="261323">
                <a:tc>
                  <a:txBody>
                    <a:bodyPr/>
                    <a:lstStyle/>
                    <a:p>
                      <a:pPr marL="9715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23">
                <a:tc gridSpan="2">
                  <a:txBody>
                    <a:bodyPr/>
                    <a:lstStyle/>
                    <a:p>
                      <a:pPr marL="97155">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10458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923111" y="2351923"/>
            <a:ext cx="3957332" cy="4307562"/>
          </a:xfrm>
          <a:custGeom>
            <a:avLst/>
            <a:gdLst/>
            <a:ahLst/>
            <a:cxnLst/>
            <a:rect l="l" t="t" r="r" b="b"/>
            <a:pathLst>
              <a:path w="4627880" h="5037455">
                <a:moveTo>
                  <a:pt x="0" y="5037307"/>
                </a:moveTo>
                <a:lnTo>
                  <a:pt x="4627625" y="5037307"/>
                </a:lnTo>
                <a:lnTo>
                  <a:pt x="4627625" y="0"/>
                </a:lnTo>
                <a:lnTo>
                  <a:pt x="0" y="0"/>
                </a:lnTo>
                <a:lnTo>
                  <a:pt x="0" y="5037307"/>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82418" y="623870"/>
            <a:ext cx="7447182" cy="401328"/>
          </a:xfrm>
          <a:prstGeom prst="rect">
            <a:avLst/>
          </a:prstGeom>
        </p:spPr>
        <p:txBody>
          <a:bodyPr vert="horz" wrap="square" lIns="0" tIns="0" rIns="0" bIns="0" rtlCol="0">
            <a:spAutoFit/>
          </a:bodyPr>
          <a:lstStyle/>
          <a:p>
            <a:pPr marL="2493403"/>
            <a:r>
              <a:rPr sz="2608" spc="9" dirty="0"/>
              <a:t>L</a:t>
            </a:r>
            <a:r>
              <a:rPr sz="2608" spc="17" dirty="0"/>
              <a:t>a</a:t>
            </a:r>
            <a:r>
              <a:rPr sz="2608" spc="13" dirty="0"/>
              <a:t>b</a:t>
            </a:r>
            <a:r>
              <a:rPr sz="2608" spc="77" dirty="0">
                <a:latin typeface="Times New Roman"/>
                <a:cs typeface="Times New Roman"/>
              </a:rPr>
              <a:t> </a:t>
            </a:r>
            <a:r>
              <a:rPr sz="2608" spc="21" dirty="0"/>
              <a:t>1</a:t>
            </a:r>
            <a:r>
              <a:rPr sz="2608" spc="9" dirty="0"/>
              <a:t>6</a:t>
            </a:r>
            <a:r>
              <a:rPr sz="2608" spc="4" dirty="0"/>
              <a:t>:</a:t>
            </a:r>
            <a:r>
              <a:rPr sz="2608" spc="94" dirty="0">
                <a:latin typeface="Times New Roman"/>
                <a:cs typeface="Times New Roman"/>
              </a:rPr>
              <a:t> </a:t>
            </a:r>
            <a:r>
              <a:rPr sz="2608" spc="9" dirty="0"/>
              <a:t>Cre</a:t>
            </a:r>
            <a:r>
              <a:rPr sz="2608" spc="21" dirty="0"/>
              <a:t>a</a:t>
            </a:r>
            <a:r>
              <a:rPr sz="2608" spc="9" dirty="0"/>
              <a:t>te</a:t>
            </a:r>
            <a:r>
              <a:rPr sz="2608" spc="86" dirty="0">
                <a:latin typeface="Times New Roman"/>
                <a:cs typeface="Times New Roman"/>
              </a:rPr>
              <a:t> </a:t>
            </a:r>
            <a:r>
              <a:rPr sz="2608" spc="9" dirty="0"/>
              <a:t>a</a:t>
            </a:r>
            <a:r>
              <a:rPr sz="2608" spc="13" dirty="0"/>
              <a:t>n</a:t>
            </a:r>
            <a:r>
              <a:rPr sz="2608" spc="86" dirty="0">
                <a:latin typeface="Times New Roman"/>
                <a:cs typeface="Times New Roman"/>
              </a:rPr>
              <a:t> </a:t>
            </a:r>
            <a:r>
              <a:rPr sz="2608" dirty="0"/>
              <a:t>IBSS</a:t>
            </a:r>
            <a:r>
              <a:rPr sz="2608" spc="68" dirty="0">
                <a:latin typeface="Times New Roman"/>
                <a:cs typeface="Times New Roman"/>
              </a:rPr>
              <a:t> </a:t>
            </a:r>
            <a:r>
              <a:rPr sz="2608" spc="9" dirty="0"/>
              <a:t>n</a:t>
            </a:r>
            <a:r>
              <a:rPr sz="2608" spc="21" dirty="0"/>
              <a:t>e</a:t>
            </a:r>
            <a:r>
              <a:rPr sz="2608" spc="13" dirty="0"/>
              <a:t>twork</a:t>
            </a:r>
            <a:endParaRPr sz="2608" dirty="0">
              <a:latin typeface="Times New Roman"/>
              <a:cs typeface="Times New Roman"/>
            </a:endParaRPr>
          </a:p>
        </p:txBody>
      </p:sp>
      <p:sp>
        <p:nvSpPr>
          <p:cNvPr id="4" name="object 4"/>
          <p:cNvSpPr/>
          <p:nvPr/>
        </p:nvSpPr>
        <p:spPr>
          <a:xfrm>
            <a:off x="826768" y="4201434"/>
            <a:ext cx="3374302" cy="1962593"/>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5" name="object 5"/>
          <p:cNvSpPr txBox="1"/>
          <p:nvPr/>
        </p:nvSpPr>
        <p:spPr>
          <a:xfrm>
            <a:off x="1960336" y="5025494"/>
            <a:ext cx="870961"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A</a:t>
            </a:r>
            <a:r>
              <a:rPr sz="1667" spc="4" dirty="0">
                <a:solidFill>
                  <a:srgbClr val="FFFFFF"/>
                </a:solidFill>
                <a:latin typeface="Arial"/>
                <a:cs typeface="Arial"/>
              </a:rPr>
              <a:t>D-HOC</a:t>
            </a:r>
            <a:endParaRPr sz="1667">
              <a:solidFill>
                <a:prstClr val="black"/>
              </a:solidFill>
              <a:latin typeface="Arial"/>
              <a:cs typeface="Arial"/>
            </a:endParaRPr>
          </a:p>
        </p:txBody>
      </p:sp>
      <p:sp>
        <p:nvSpPr>
          <p:cNvPr id="6" name="object 6"/>
          <p:cNvSpPr/>
          <p:nvPr/>
        </p:nvSpPr>
        <p:spPr>
          <a:xfrm>
            <a:off x="1381973" y="5192536"/>
            <a:ext cx="752934" cy="789301"/>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7" name="object 7"/>
          <p:cNvSpPr txBox="1"/>
          <p:nvPr/>
        </p:nvSpPr>
        <p:spPr>
          <a:xfrm>
            <a:off x="771343" y="1396173"/>
            <a:ext cx="6838452" cy="1215910"/>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solidFill>
                <a:prstClr val="black"/>
              </a:solidFill>
              <a:latin typeface="Arial"/>
              <a:cs typeface="Arial"/>
            </a:endParaRPr>
          </a:p>
          <a:p>
            <a:pPr marL="513667" lvl="1" indent="-168326">
              <a:spcBef>
                <a:spcPts val="594"/>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solidFill>
                <a:prstClr val="black"/>
              </a:solidFill>
              <a:latin typeface="Arial"/>
              <a:cs typeface="Arial"/>
            </a:endParaRPr>
          </a:p>
          <a:p>
            <a:pPr marR="4344" algn="r">
              <a:spcBef>
                <a:spcPts val="1095"/>
              </a:spcBef>
            </a:pPr>
            <a:r>
              <a:rPr sz="1112" i="1" spc="-103" dirty="0">
                <a:solidFill>
                  <a:srgbClr val="D1157A"/>
                </a:solidFill>
                <a:latin typeface="Arial"/>
                <a:cs typeface="Arial"/>
              </a:rPr>
              <a:t>T</a:t>
            </a:r>
            <a:r>
              <a:rPr sz="1112" i="1" spc="4" dirty="0">
                <a:solidFill>
                  <a:srgbClr val="D1157A"/>
                </a:solidFill>
                <a:latin typeface="Arial"/>
                <a:cs typeface="Arial"/>
              </a:rPr>
              <a:t>era</a:t>
            </a:r>
            <a:r>
              <a:rPr sz="1112" i="1" spc="30"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8" name="object 8"/>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16</a:t>
            </a:r>
            <a:r>
              <a:rPr sz="1112" spc="4" dirty="0">
                <a:solidFill>
                  <a:srgbClr val="FFFFFF"/>
                </a:solidFill>
                <a:latin typeface="Arial"/>
                <a:cs typeface="Arial"/>
              </a:rPr>
              <a:t>5</a:t>
            </a:r>
            <a:endParaRPr sz="1112">
              <a:solidFill>
                <a:prstClr val="black"/>
              </a:solidFill>
              <a:latin typeface="Arial"/>
              <a:cs typeface="Arial"/>
            </a:endParaRPr>
          </a:p>
        </p:txBody>
      </p:sp>
      <p:graphicFrame>
        <p:nvGraphicFramePr>
          <p:cNvPr id="9" name="object 9"/>
          <p:cNvGraphicFramePr>
            <a:graphicFrameLocks noGrp="1"/>
          </p:cNvGraphicFramePr>
          <p:nvPr/>
        </p:nvGraphicFramePr>
        <p:xfrm>
          <a:off x="5246164" y="2881738"/>
          <a:ext cx="3460314" cy="1740204"/>
        </p:xfrm>
        <a:graphic>
          <a:graphicData uri="http://schemas.openxmlformats.org/drawingml/2006/table">
            <a:tbl>
              <a:tblPr firstRow="1" bandRow="1">
                <a:tableStyleId>{2D5ABB26-0587-4C30-8999-92F81FD0307C}</a:tableStyleId>
              </a:tblPr>
              <a:tblGrid>
                <a:gridCol w="340284"/>
                <a:gridCol w="3120030"/>
              </a:tblGrid>
              <a:tr h="261316">
                <a:tc>
                  <a:txBody>
                    <a:bodyPr/>
                    <a:lstStyle/>
                    <a:p>
                      <a:pPr marL="9715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1478888">
                <a:tc gridSpan="2">
                  <a:txBody>
                    <a:bodyPr/>
                    <a:lstStyle/>
                    <a:p>
                      <a:pPr marL="97155">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55"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7155">
                        <a:lnSpc>
                          <a:spcPct val="100000"/>
                        </a:lnSpc>
                        <a:spcBef>
                          <a:spcPts val="25"/>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IND:3</a:t>
                      </a:r>
                      <a:r>
                        <a:rPr sz="1100" b="1" spc="5" dirty="0">
                          <a:solidFill>
                            <a:srgbClr val="231F20"/>
                          </a:solidFill>
                          <a:latin typeface="Calibri"/>
                          <a:cs typeface="Calibri"/>
                        </a:rPr>
                        <a:t>2</a:t>
                      </a: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40"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7155">
                        <a:lnSpc>
                          <a:spcPct val="100000"/>
                        </a:lnSpc>
                        <a:spcBef>
                          <a:spcPts val="25"/>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IND:2</a:t>
                      </a:r>
                      <a:r>
                        <a:rPr sz="1100" b="1" spc="5" dirty="0">
                          <a:solidFill>
                            <a:srgbClr val="231F20"/>
                          </a:solidFill>
                          <a:latin typeface="Calibri"/>
                          <a:cs typeface="Calibri"/>
                        </a:rPr>
                        <a:t>1</a:t>
                      </a: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20" dirty="0">
                          <a:solidFill>
                            <a:srgbClr val="231F20"/>
                          </a:solidFill>
                          <a:latin typeface="Calibri"/>
                          <a:cs typeface="Calibri"/>
                        </a:rPr>
                        <a:t>c</a:t>
                      </a:r>
                      <a:r>
                        <a:rPr sz="1100" b="1" spc="-5" dirty="0">
                          <a:solidFill>
                            <a:srgbClr val="231F20"/>
                          </a:solidFill>
                          <a:latin typeface="Calibri"/>
                          <a:cs typeface="Calibri"/>
                        </a:rPr>
                        <a:t>a</a:t>
                      </a:r>
                      <a:r>
                        <a:rPr sz="1100" b="1" dirty="0">
                          <a:solidFill>
                            <a:srgbClr val="231F20"/>
                          </a:solidFill>
                          <a:latin typeface="Calibri"/>
                          <a:cs typeface="Calibri"/>
                        </a:rPr>
                        <a:t>nning</a:t>
                      </a:r>
                      <a:endParaRPr sz="1100">
                        <a:latin typeface="Calibri"/>
                        <a:cs typeface="Calibri"/>
                      </a:endParaRPr>
                    </a:p>
                    <a:p>
                      <a:pPr marL="97155">
                        <a:lnSpc>
                          <a:spcPct val="100000"/>
                        </a:lnSpc>
                        <a:spcBef>
                          <a:spcPts val="25"/>
                        </a:spcBef>
                      </a:pPr>
                      <a:r>
                        <a:rPr sz="1100" b="1" dirty="0">
                          <a:solidFill>
                            <a:srgbClr val="231F20"/>
                          </a:solidFill>
                          <a:latin typeface="Calibri"/>
                          <a:cs typeface="Calibri"/>
                        </a:rPr>
                        <a:t>+WIND:35:WiFi</a:t>
                      </a:r>
                      <a:r>
                        <a:rPr sz="1100" b="1" spc="-60" dirty="0">
                          <a:solidFill>
                            <a:srgbClr val="231F20"/>
                          </a:solidFill>
                          <a:latin typeface="Times New Roman"/>
                          <a:cs typeface="Times New Roman"/>
                        </a:rPr>
                        <a:t> </a:t>
                      </a:r>
                      <a:r>
                        <a:rPr sz="1100" b="1" spc="-5" dirty="0">
                          <a:solidFill>
                            <a:srgbClr val="231F20"/>
                          </a:solidFill>
                          <a:latin typeface="Calibri"/>
                          <a:cs typeface="Calibri"/>
                        </a:rPr>
                        <a:t>S</a:t>
                      </a:r>
                      <a:r>
                        <a:rPr sz="1100" b="1" spc="-15" dirty="0">
                          <a:solidFill>
                            <a:srgbClr val="231F20"/>
                          </a:solidFill>
                          <a:latin typeface="Calibri"/>
                          <a:cs typeface="Calibri"/>
                        </a:rPr>
                        <a:t>c</a:t>
                      </a:r>
                      <a:r>
                        <a:rPr sz="1100" b="1" spc="-10" dirty="0">
                          <a:solidFill>
                            <a:srgbClr val="231F20"/>
                          </a:solidFill>
                          <a:latin typeface="Calibri"/>
                          <a:cs typeface="Calibri"/>
                        </a:rPr>
                        <a:t>a</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spc="-5" dirty="0">
                          <a:solidFill>
                            <a:srgbClr val="231F20"/>
                          </a:solidFill>
                          <a:latin typeface="Calibri"/>
                          <a:cs typeface="Calibri"/>
                        </a:rPr>
                        <a:t>Comp</a:t>
                      </a:r>
                      <a:r>
                        <a:rPr sz="1100" b="1" spc="5" dirty="0">
                          <a:solidFill>
                            <a:srgbClr val="231F20"/>
                          </a:solidFill>
                          <a:latin typeface="Calibri"/>
                          <a:cs typeface="Calibri"/>
                        </a:rPr>
                        <a:t>l</a:t>
                      </a:r>
                      <a:r>
                        <a:rPr sz="1100" b="1" spc="-20" dirty="0">
                          <a:solidFill>
                            <a:srgbClr val="231F20"/>
                          </a:solidFill>
                          <a:latin typeface="Calibri"/>
                          <a:cs typeface="Calibri"/>
                        </a:rPr>
                        <a:t>e</a:t>
                      </a:r>
                      <a:r>
                        <a:rPr sz="1100" b="1" spc="-15" dirty="0">
                          <a:solidFill>
                            <a:srgbClr val="231F20"/>
                          </a:solidFill>
                          <a:latin typeface="Calibri"/>
                          <a:cs typeface="Calibri"/>
                        </a:rPr>
                        <a:t>t</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dirty="0">
                          <a:solidFill>
                            <a:srgbClr val="231F20"/>
                          </a:solidFill>
                          <a:latin typeface="Calibri"/>
                          <a:cs typeface="Calibri"/>
                        </a:rPr>
                        <a:t>(0x0)</a:t>
                      </a:r>
                      <a:endParaRPr sz="1100">
                        <a:latin typeface="Calibri"/>
                        <a:cs typeface="Calibri"/>
                      </a:endParaRPr>
                    </a:p>
                    <a:p>
                      <a:pPr marL="97155">
                        <a:lnSpc>
                          <a:spcPct val="100000"/>
                        </a:lnSpc>
                        <a:spcBef>
                          <a:spcPts val="30"/>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IND:1</a:t>
                      </a:r>
                      <a:r>
                        <a:rPr sz="1100" b="1" spc="5" dirty="0">
                          <a:solidFill>
                            <a:srgbClr val="231F20"/>
                          </a:solidFill>
                          <a:latin typeface="Calibri"/>
                          <a:cs typeface="Calibri"/>
                        </a:rPr>
                        <a:t>9</a:t>
                      </a: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iFi</a:t>
                      </a:r>
                      <a:r>
                        <a:rPr sz="1100" b="1" spc="-55" dirty="0">
                          <a:solidFill>
                            <a:srgbClr val="231F20"/>
                          </a:solidFill>
                          <a:latin typeface="Times New Roman"/>
                          <a:cs typeface="Times New Roman"/>
                        </a:rPr>
                        <a:t> </a:t>
                      </a:r>
                      <a:r>
                        <a:rPr sz="1100" b="1" dirty="0">
                          <a:solidFill>
                            <a:srgbClr val="231F20"/>
                          </a:solidFill>
                          <a:latin typeface="Calibri"/>
                          <a:cs typeface="Calibri"/>
                        </a:rPr>
                        <a:t>Jo</a:t>
                      </a:r>
                      <a:r>
                        <a:rPr sz="1100" b="1" spc="5" dirty="0">
                          <a:solidFill>
                            <a:srgbClr val="231F20"/>
                          </a:solidFill>
                          <a:latin typeface="Calibri"/>
                          <a:cs typeface="Calibri"/>
                        </a:rPr>
                        <a:t>i</a:t>
                      </a:r>
                      <a:r>
                        <a:rPr sz="1100" b="1" dirty="0">
                          <a:solidFill>
                            <a:srgbClr val="231F20"/>
                          </a:solidFill>
                          <a:latin typeface="Calibri"/>
                          <a:cs typeface="Calibri"/>
                        </a:rPr>
                        <a:t>n:</a:t>
                      </a:r>
                      <a:r>
                        <a:rPr sz="1100" b="1" spc="-20" dirty="0">
                          <a:solidFill>
                            <a:srgbClr val="231F20"/>
                          </a:solidFill>
                          <a:latin typeface="Times New Roman"/>
                          <a:cs typeface="Times New Roman"/>
                        </a:rPr>
                        <a:t> </a:t>
                      </a:r>
                      <a:r>
                        <a:rPr sz="1100" b="1" dirty="0">
                          <a:solidFill>
                            <a:srgbClr val="231F20"/>
                          </a:solidFill>
                          <a:latin typeface="Calibri"/>
                          <a:cs typeface="Calibri"/>
                        </a:rPr>
                        <a:t>EE:3</a:t>
                      </a:r>
                      <a:r>
                        <a:rPr sz="1100" b="1" spc="5" dirty="0">
                          <a:solidFill>
                            <a:srgbClr val="231F20"/>
                          </a:solidFill>
                          <a:latin typeface="Calibri"/>
                          <a:cs typeface="Calibri"/>
                        </a:rPr>
                        <a:t>3</a:t>
                      </a:r>
                      <a:r>
                        <a:rPr sz="1100" b="1"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E:0</a:t>
                      </a:r>
                      <a:r>
                        <a:rPr sz="1100" b="1" spc="5" dirty="0">
                          <a:solidFill>
                            <a:srgbClr val="231F20"/>
                          </a:solidFill>
                          <a:latin typeface="Calibri"/>
                          <a:cs typeface="Calibri"/>
                        </a:rPr>
                        <a:t>0</a:t>
                      </a:r>
                      <a:r>
                        <a:rPr sz="1100" b="1" dirty="0">
                          <a:solidFill>
                            <a:srgbClr val="231F20"/>
                          </a:solidFill>
                          <a:latin typeface="Calibri"/>
                          <a:cs typeface="Calibri"/>
                        </a:rPr>
                        <a:t>:2</a:t>
                      </a:r>
                      <a:r>
                        <a:rPr sz="1100" b="1" spc="5" dirty="0">
                          <a:solidFill>
                            <a:srgbClr val="231F20"/>
                          </a:solidFill>
                          <a:latin typeface="Calibri"/>
                          <a:cs typeface="Calibri"/>
                        </a:rPr>
                        <a:t>4</a:t>
                      </a:r>
                      <a:r>
                        <a:rPr sz="1100" b="1" spc="-10" dirty="0">
                          <a:solidFill>
                            <a:srgbClr val="231F20"/>
                          </a:solidFill>
                          <a:latin typeface="Calibri"/>
                          <a:cs typeface="Calibri"/>
                        </a:rPr>
                        <a:t>:</a:t>
                      </a:r>
                      <a:r>
                        <a:rPr sz="1100" b="1" dirty="0">
                          <a:solidFill>
                            <a:srgbClr val="231F20"/>
                          </a:solidFill>
                          <a:latin typeface="Calibri"/>
                          <a:cs typeface="Calibri"/>
                        </a:rPr>
                        <a:t>18</a:t>
                      </a:r>
                      <a:endParaRPr sz="1100">
                        <a:latin typeface="Calibri"/>
                        <a:cs typeface="Calibri"/>
                      </a:endParaRPr>
                    </a:p>
                    <a:p>
                      <a:pPr marL="97155">
                        <a:lnSpc>
                          <a:spcPct val="100000"/>
                        </a:lnSpc>
                        <a:spcBef>
                          <a:spcPts val="25"/>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IND:2</a:t>
                      </a:r>
                      <a:r>
                        <a:rPr sz="1100" b="1" spc="5" dirty="0">
                          <a:solidFill>
                            <a:srgbClr val="231F20"/>
                          </a:solidFill>
                          <a:latin typeface="Calibri"/>
                          <a:cs typeface="Calibri"/>
                        </a:rPr>
                        <a:t>5</a:t>
                      </a: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iFi</a:t>
                      </a:r>
                      <a:r>
                        <a:rPr sz="1100" b="1" spc="-55" dirty="0">
                          <a:solidFill>
                            <a:srgbClr val="231F20"/>
                          </a:solidFill>
                          <a:latin typeface="Times New Roman"/>
                          <a:cs typeface="Times New Roman"/>
                        </a:rPr>
                        <a:t> </a:t>
                      </a:r>
                      <a:r>
                        <a:rPr sz="1100" b="1" dirty="0">
                          <a:solidFill>
                            <a:srgbClr val="231F20"/>
                          </a:solidFill>
                          <a:latin typeface="Calibri"/>
                          <a:cs typeface="Calibri"/>
                        </a:rPr>
                        <a:t>Asso</a:t>
                      </a:r>
                      <a:r>
                        <a:rPr sz="1100" b="1" spc="-5" dirty="0">
                          <a:solidFill>
                            <a:srgbClr val="231F20"/>
                          </a:solidFill>
                          <a:latin typeface="Calibri"/>
                          <a:cs typeface="Calibri"/>
                        </a:rPr>
                        <a:t>c</a:t>
                      </a:r>
                      <a:r>
                        <a:rPr sz="1100" b="1" spc="5" dirty="0">
                          <a:solidFill>
                            <a:srgbClr val="231F20"/>
                          </a:solidFill>
                          <a:latin typeface="Calibri"/>
                          <a:cs typeface="Calibri"/>
                        </a:rPr>
                        <a:t>i</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i</a:t>
                      </a:r>
                      <a:r>
                        <a:rPr sz="1100" b="1" dirty="0">
                          <a:solidFill>
                            <a:srgbClr val="231F20"/>
                          </a:solidFill>
                          <a:latin typeface="Calibri"/>
                          <a:cs typeface="Calibri"/>
                        </a:rPr>
                        <a:t>on</a:t>
                      </a:r>
                      <a:r>
                        <a:rPr sz="1100" b="1" spc="-30" dirty="0">
                          <a:solidFill>
                            <a:srgbClr val="231F20"/>
                          </a:solidFill>
                          <a:latin typeface="Times New Roman"/>
                          <a:cs typeface="Times New Roman"/>
                        </a:rPr>
                        <a:t> </a:t>
                      </a:r>
                      <a:r>
                        <a:rPr sz="1100" b="1" spc="5" dirty="0">
                          <a:solidFill>
                            <a:srgbClr val="231F20"/>
                          </a:solidFill>
                          <a:latin typeface="Calibri"/>
                          <a:cs typeface="Calibri"/>
                        </a:rPr>
                        <a:t>w</a:t>
                      </a:r>
                      <a:r>
                        <a:rPr sz="1100" b="1" dirty="0">
                          <a:solidFill>
                            <a:srgbClr val="231F20"/>
                          </a:solidFill>
                          <a:latin typeface="Calibri"/>
                          <a:cs typeface="Calibri"/>
                        </a:rPr>
                        <a:t>ith</a:t>
                      </a:r>
                      <a:r>
                        <a:rPr sz="1100" b="1" spc="-30" dirty="0">
                          <a:solidFill>
                            <a:srgbClr val="231F20"/>
                          </a:solidFill>
                          <a:latin typeface="Times New Roman"/>
                          <a:cs typeface="Times New Roman"/>
                        </a:rPr>
                        <a:t> </a:t>
                      </a:r>
                      <a:r>
                        <a:rPr sz="1100" b="1" spc="-5" dirty="0">
                          <a:solidFill>
                            <a:srgbClr val="231F20"/>
                          </a:solidFill>
                          <a:latin typeface="Calibri"/>
                          <a:cs typeface="Calibri"/>
                        </a:rPr>
                        <a:t>'ADH</a:t>
                      </a:r>
                      <a:r>
                        <a:rPr sz="1100" b="1" spc="5" dirty="0">
                          <a:solidFill>
                            <a:srgbClr val="231F20"/>
                          </a:solidFill>
                          <a:latin typeface="Calibri"/>
                          <a:cs typeface="Calibri"/>
                        </a:rPr>
                        <a:t>O</a:t>
                      </a:r>
                      <a:r>
                        <a:rPr sz="1100" b="1" spc="-5" dirty="0">
                          <a:solidFill>
                            <a:srgbClr val="231F20"/>
                          </a:solidFill>
                          <a:latin typeface="Calibri"/>
                          <a:cs typeface="Calibri"/>
                        </a:rPr>
                        <a:t>C</a:t>
                      </a:r>
                      <a:r>
                        <a:rPr sz="1100" b="1" dirty="0">
                          <a:solidFill>
                            <a:srgbClr val="231F20"/>
                          </a:solidFill>
                          <a:latin typeface="Calibri"/>
                          <a:cs typeface="Calibri"/>
                        </a:rPr>
                        <a:t>'</a:t>
                      </a:r>
                      <a:r>
                        <a:rPr sz="1100" b="1" spc="-30" dirty="0">
                          <a:solidFill>
                            <a:srgbClr val="231F20"/>
                          </a:solidFill>
                          <a:latin typeface="Times New Roman"/>
                          <a:cs typeface="Times New Roman"/>
                        </a:rPr>
                        <a:t> </a:t>
                      </a:r>
                      <a:r>
                        <a:rPr sz="1100" b="1" dirty="0">
                          <a:solidFill>
                            <a:srgbClr val="231F20"/>
                          </a:solidFill>
                          <a:latin typeface="Calibri"/>
                          <a:cs typeface="Calibri"/>
                        </a:rPr>
                        <a:t>su</a:t>
                      </a:r>
                      <a:r>
                        <a:rPr sz="1100" b="1" spc="-5" dirty="0">
                          <a:solidFill>
                            <a:srgbClr val="231F20"/>
                          </a:solidFill>
                          <a:latin typeface="Calibri"/>
                          <a:cs typeface="Calibri"/>
                        </a:rPr>
                        <a:t>c</a:t>
                      </a:r>
                      <a:r>
                        <a:rPr sz="1100" b="1" dirty="0">
                          <a:solidFill>
                            <a:srgbClr val="231F20"/>
                          </a:solidFill>
                          <a:latin typeface="Calibri"/>
                          <a:cs typeface="Calibri"/>
                        </a:rPr>
                        <a:t>c</a:t>
                      </a:r>
                      <a:r>
                        <a:rPr sz="1100" b="1" spc="-5" dirty="0">
                          <a:solidFill>
                            <a:srgbClr val="231F20"/>
                          </a:solidFill>
                          <a:latin typeface="Calibri"/>
                          <a:cs typeface="Calibri"/>
                        </a:rPr>
                        <a:t>e</a:t>
                      </a:r>
                      <a:r>
                        <a:rPr sz="1100" b="1" dirty="0">
                          <a:solidFill>
                            <a:srgbClr val="231F20"/>
                          </a:solidFill>
                          <a:latin typeface="Calibri"/>
                          <a:cs typeface="Calibri"/>
                        </a:rPr>
                        <a:t>s</a:t>
                      </a:r>
                      <a:r>
                        <a:rPr sz="1100" b="1" spc="-15" dirty="0">
                          <a:solidFill>
                            <a:srgbClr val="231F20"/>
                          </a:solidFill>
                          <a:latin typeface="Calibri"/>
                          <a:cs typeface="Calibri"/>
                        </a:rPr>
                        <a:t>s</a:t>
                      </a:r>
                      <a:r>
                        <a:rPr sz="1100" b="1" dirty="0">
                          <a:solidFill>
                            <a:srgbClr val="231F20"/>
                          </a:solidFill>
                          <a:latin typeface="Calibri"/>
                          <a:cs typeface="Calibri"/>
                        </a:rPr>
                        <a:t>ful</a:t>
                      </a:r>
                      <a:endParaRPr sz="1100">
                        <a:latin typeface="Calibri"/>
                        <a:cs typeface="Calibri"/>
                      </a:endParaRPr>
                    </a:p>
                    <a:p>
                      <a:pPr marL="97155">
                        <a:lnSpc>
                          <a:spcPct val="100000"/>
                        </a:lnSpc>
                        <a:spcBef>
                          <a:spcPts val="25"/>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IND:5</a:t>
                      </a:r>
                      <a:r>
                        <a:rPr sz="1100" b="1" spc="5" dirty="0">
                          <a:solidFill>
                            <a:srgbClr val="231F20"/>
                          </a:solidFill>
                          <a:latin typeface="Calibri"/>
                          <a:cs typeface="Calibri"/>
                        </a:rPr>
                        <a:t>1</a:t>
                      </a: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a:t>
                      </a:r>
                      <a:r>
                        <a:rPr sz="1100" b="1" dirty="0">
                          <a:solidFill>
                            <a:srgbClr val="231F20"/>
                          </a:solidFill>
                          <a:latin typeface="Calibri"/>
                          <a:cs typeface="Calibri"/>
                        </a:rPr>
                        <a:t>ndsh</a:t>
                      </a:r>
                      <a:r>
                        <a:rPr sz="1100" b="1" spc="-5" dirty="0">
                          <a:solidFill>
                            <a:srgbClr val="231F20"/>
                          </a:solidFill>
                          <a:latin typeface="Calibri"/>
                          <a:cs typeface="Calibri"/>
                        </a:rPr>
                        <a:t>a</a:t>
                      </a:r>
                      <a:r>
                        <a:rPr sz="1100" b="1" spc="-40" dirty="0">
                          <a:solidFill>
                            <a:srgbClr val="231F20"/>
                          </a:solidFill>
                          <a:latin typeface="Calibri"/>
                          <a:cs typeface="Calibri"/>
                        </a:rPr>
                        <a:t>k</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mp</a:t>
                      </a:r>
                      <a:r>
                        <a:rPr sz="1100" b="1" spc="5" dirty="0">
                          <a:solidFill>
                            <a:srgbClr val="231F20"/>
                          </a:solidFill>
                          <a:latin typeface="Calibri"/>
                          <a:cs typeface="Calibri"/>
                        </a:rPr>
                        <a:t>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endParaRPr sz="1100">
                        <a:latin typeface="Calibri"/>
                        <a:cs typeface="Calibri"/>
                      </a:endParaRPr>
                    </a:p>
                    <a:p>
                      <a:pPr marL="97155">
                        <a:lnSpc>
                          <a:spcPct val="100000"/>
                        </a:lnSpc>
                        <a:spcBef>
                          <a:spcPts val="25"/>
                        </a:spcBef>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IND:2</a:t>
                      </a:r>
                      <a:r>
                        <a:rPr sz="1100" b="1" spc="5" dirty="0">
                          <a:solidFill>
                            <a:srgbClr val="231F20"/>
                          </a:solidFill>
                          <a:latin typeface="Calibri"/>
                          <a:cs typeface="Calibri"/>
                        </a:rPr>
                        <a:t>4</a:t>
                      </a: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iFi</a:t>
                      </a:r>
                      <a:r>
                        <a:rPr sz="1100" b="1" spc="-55" dirty="0">
                          <a:solidFill>
                            <a:srgbClr val="231F20"/>
                          </a:solidFill>
                          <a:latin typeface="Times New Roman"/>
                          <a:cs typeface="Times New Roman"/>
                        </a:rPr>
                        <a:t> </a:t>
                      </a:r>
                      <a:r>
                        <a:rPr sz="1100" b="1" dirty="0">
                          <a:solidFill>
                            <a:srgbClr val="231F20"/>
                          </a:solidFill>
                          <a:latin typeface="Calibri"/>
                          <a:cs typeface="Calibri"/>
                        </a:rPr>
                        <a:t>Up:</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9</a:t>
                      </a:r>
                      <a:r>
                        <a:rPr sz="1100" b="1"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6</a:t>
                      </a:r>
                      <a:r>
                        <a:rPr sz="1100" b="1" dirty="0">
                          <a:solidFill>
                            <a:srgbClr val="231F20"/>
                          </a:solidFill>
                          <a:latin typeface="Calibri"/>
                          <a:cs typeface="Calibri"/>
                        </a:rPr>
                        <a:t>8</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a:t>
                      </a:r>
                      <a:r>
                        <a:rPr sz="1100" b="1" dirty="0">
                          <a:solidFill>
                            <a:srgbClr val="231F20"/>
                          </a:solidFill>
                          <a:latin typeface="Calibri"/>
                          <a:cs typeface="Calibri"/>
                        </a:rPr>
                        <a:t>3</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85931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816840">
              <a:lnSpc>
                <a:spcPts val="3566"/>
              </a:lnSpc>
            </a:pPr>
            <a:r>
              <a:rPr spc="-4" dirty="0"/>
              <a:t>La</a:t>
            </a:r>
            <a:r>
              <a:rPr dirty="0"/>
              <a:t>b</a:t>
            </a:r>
            <a:r>
              <a:rPr spc="81" dirty="0">
                <a:latin typeface="Times New Roman"/>
                <a:cs typeface="Times New Roman"/>
              </a:rPr>
              <a:t> </a:t>
            </a:r>
            <a:r>
              <a:rPr spc="-4" dirty="0"/>
              <a:t>16</a:t>
            </a:r>
            <a:r>
              <a:rPr dirty="0"/>
              <a:t>:</a:t>
            </a:r>
            <a:r>
              <a:rPr spc="64" dirty="0">
                <a:latin typeface="Times New Roman"/>
                <a:cs typeface="Times New Roman"/>
              </a:rPr>
              <a:t> </a:t>
            </a:r>
            <a:r>
              <a:rPr spc="-4" dirty="0"/>
              <a:t>Crea</a:t>
            </a:r>
            <a:r>
              <a:rPr spc="-9" dirty="0"/>
              <a:t>t</a:t>
            </a:r>
            <a:r>
              <a:rPr dirty="0"/>
              <a:t>e</a:t>
            </a:r>
            <a:r>
              <a:rPr spc="68" dirty="0">
                <a:latin typeface="Times New Roman"/>
                <a:cs typeface="Times New Roman"/>
              </a:rPr>
              <a:t> </a:t>
            </a:r>
            <a:r>
              <a:rPr spc="-4" dirty="0"/>
              <a:t>a</a:t>
            </a:r>
            <a:r>
              <a:rPr dirty="0"/>
              <a:t>n</a:t>
            </a:r>
            <a:r>
              <a:rPr spc="81" dirty="0">
                <a:latin typeface="Times New Roman"/>
                <a:cs typeface="Times New Roman"/>
              </a:rPr>
              <a:t> </a:t>
            </a:r>
            <a:r>
              <a:rPr dirty="0"/>
              <a:t>IBSS</a:t>
            </a:r>
            <a:r>
              <a:rPr spc="73" dirty="0">
                <a:latin typeface="Times New Roman"/>
                <a:cs typeface="Times New Roman"/>
              </a:rPr>
              <a:t> </a:t>
            </a:r>
            <a:r>
              <a:rPr spc="-4" dirty="0"/>
              <a:t>n</a:t>
            </a:r>
            <a:r>
              <a:rPr spc="-13" dirty="0"/>
              <a:t>e</a:t>
            </a:r>
            <a:r>
              <a:rPr dirty="0"/>
              <a:t>twork</a:t>
            </a:r>
          </a:p>
        </p:txBody>
      </p:sp>
      <p:sp>
        <p:nvSpPr>
          <p:cNvPr id="3" name="object 3"/>
          <p:cNvSpPr txBox="1"/>
          <p:nvPr/>
        </p:nvSpPr>
        <p:spPr>
          <a:xfrm>
            <a:off x="771344" y="1339434"/>
            <a:ext cx="3740678" cy="578876"/>
          </a:xfrm>
          <a:prstGeom prst="rect">
            <a:avLst/>
          </a:prstGeom>
        </p:spPr>
        <p:txBody>
          <a:bodyPr vert="horz" wrap="square" lIns="0" tIns="0" rIns="0" bIns="0" rtlCol="0">
            <a:spAutoFit/>
          </a:bodyPr>
          <a:lstStyle/>
          <a:p>
            <a:pPr marL="178643" marR="4344" indent="-167783">
              <a:buClr>
                <a:srgbClr val="37A9DB"/>
              </a:buClr>
              <a:buFont typeface="Arial"/>
              <a:buChar char="•"/>
              <a:tabLst>
                <a:tab pos="179186" algn="l"/>
              </a:tabLst>
            </a:pPr>
            <a:r>
              <a:rPr sz="1881" dirty="0">
                <a:solidFill>
                  <a:srgbClr val="192450"/>
                </a:solidFill>
                <a:latin typeface="Arial"/>
                <a:cs typeface="Arial"/>
              </a:rPr>
              <a:t>As</a:t>
            </a:r>
            <a:r>
              <a:rPr sz="1881" spc="4" dirty="0">
                <a:solidFill>
                  <a:srgbClr val="192450"/>
                </a:solidFill>
                <a:latin typeface="Arial"/>
                <a:cs typeface="Arial"/>
              </a:rPr>
              <a:t>s</a:t>
            </a:r>
            <a:r>
              <a:rPr sz="1881" spc="-4" dirty="0">
                <a:solidFill>
                  <a:srgbClr val="192450"/>
                </a:solidFill>
                <a:latin typeface="Arial"/>
                <a:cs typeface="Arial"/>
              </a:rPr>
              <a:t>o</a:t>
            </a:r>
            <a:r>
              <a:rPr sz="1881" spc="4" dirty="0">
                <a:solidFill>
                  <a:srgbClr val="192450"/>
                </a:solidFill>
                <a:latin typeface="Arial"/>
                <a:cs typeface="Arial"/>
              </a:rPr>
              <a:t>c</a:t>
            </a:r>
            <a:r>
              <a:rPr sz="1881" spc="-4" dirty="0">
                <a:solidFill>
                  <a:srgbClr val="192450"/>
                </a:solidFill>
                <a:latin typeface="Arial"/>
                <a:cs typeface="Arial"/>
              </a:rPr>
              <a:t>iat</a:t>
            </a:r>
            <a:r>
              <a:rPr sz="1881" dirty="0">
                <a:solidFill>
                  <a:srgbClr val="192450"/>
                </a:solidFill>
                <a:latin typeface="Arial"/>
                <a:cs typeface="Arial"/>
              </a:rPr>
              <a:t>e</a:t>
            </a:r>
            <a:r>
              <a:rPr sz="1881" spc="26" dirty="0">
                <a:solidFill>
                  <a:srgbClr val="192450"/>
                </a:solidFill>
                <a:latin typeface="Times New Roman"/>
                <a:cs typeface="Times New Roman"/>
              </a:rPr>
              <a:t> </a:t>
            </a:r>
            <a:r>
              <a:rPr sz="1881" dirty="0">
                <a:solidFill>
                  <a:srgbClr val="192450"/>
                </a:solidFill>
                <a:latin typeface="Arial"/>
                <a:cs typeface="Arial"/>
              </a:rPr>
              <a:t>the</a:t>
            </a:r>
            <a:r>
              <a:rPr sz="1881" spc="38" dirty="0">
                <a:solidFill>
                  <a:srgbClr val="192450"/>
                </a:solidFill>
                <a:latin typeface="Times New Roman"/>
                <a:cs typeface="Times New Roman"/>
              </a:rPr>
              <a:t> </a:t>
            </a:r>
            <a:r>
              <a:rPr sz="1881" spc="-4" dirty="0">
                <a:solidFill>
                  <a:srgbClr val="192450"/>
                </a:solidFill>
                <a:latin typeface="Arial"/>
                <a:cs typeface="Arial"/>
              </a:rPr>
              <a:t>iO</a:t>
            </a:r>
            <a:r>
              <a:rPr sz="1881" dirty="0">
                <a:solidFill>
                  <a:srgbClr val="192450"/>
                </a:solidFill>
                <a:latin typeface="Arial"/>
                <a:cs typeface="Arial"/>
              </a:rPr>
              <a:t>S</a:t>
            </a:r>
            <a:r>
              <a:rPr sz="1881" spc="47" dirty="0">
                <a:solidFill>
                  <a:srgbClr val="192450"/>
                </a:solidFill>
                <a:latin typeface="Times New Roman"/>
                <a:cs typeface="Times New Roman"/>
              </a:rPr>
              <a:t> </a:t>
            </a:r>
            <a:r>
              <a:rPr sz="1881" spc="-4" dirty="0">
                <a:solidFill>
                  <a:srgbClr val="192450"/>
                </a:solidFill>
                <a:latin typeface="Arial"/>
                <a:cs typeface="Arial"/>
              </a:rPr>
              <a:t>devic</a:t>
            </a:r>
            <a:r>
              <a:rPr sz="1881" dirty="0">
                <a:solidFill>
                  <a:srgbClr val="192450"/>
                </a:solidFill>
                <a:latin typeface="Arial"/>
                <a:cs typeface="Arial"/>
              </a:rPr>
              <a:t>e</a:t>
            </a:r>
            <a:r>
              <a:rPr sz="1881" spc="43" dirty="0">
                <a:solidFill>
                  <a:srgbClr val="192450"/>
                </a:solidFill>
                <a:latin typeface="Times New Roman"/>
                <a:cs typeface="Times New Roman"/>
              </a:rPr>
              <a:t> </a:t>
            </a:r>
            <a:r>
              <a:rPr sz="1881" spc="-4" dirty="0">
                <a:solidFill>
                  <a:srgbClr val="192450"/>
                </a:solidFill>
                <a:latin typeface="Arial"/>
                <a:cs typeface="Arial"/>
              </a:rPr>
              <a:t>wit</a:t>
            </a:r>
            <a:r>
              <a:rPr sz="1881" dirty="0">
                <a:solidFill>
                  <a:srgbClr val="192450"/>
                </a:solidFill>
                <a:latin typeface="Arial"/>
                <a:cs typeface="Arial"/>
              </a:rPr>
              <a:t>h</a:t>
            </a:r>
            <a:r>
              <a:rPr sz="1881" spc="56"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he</a:t>
            </a:r>
            <a:r>
              <a:rPr sz="1881" spc="-4" dirty="0">
                <a:solidFill>
                  <a:srgbClr val="192450"/>
                </a:solidFill>
                <a:latin typeface="Times New Roman"/>
                <a:cs typeface="Times New Roman"/>
              </a:rPr>
              <a:t> </a:t>
            </a:r>
            <a:r>
              <a:rPr sz="1881" dirty="0">
                <a:solidFill>
                  <a:srgbClr val="192450"/>
                </a:solidFill>
                <a:latin typeface="Arial"/>
                <a:cs typeface="Arial"/>
              </a:rPr>
              <a:t>A</a:t>
            </a:r>
            <a:r>
              <a:rPr sz="1881" spc="-4" dirty="0">
                <a:solidFill>
                  <a:srgbClr val="192450"/>
                </a:solidFill>
                <a:latin typeface="Arial"/>
                <a:cs typeface="Arial"/>
              </a:rPr>
              <a:t>DH</a:t>
            </a:r>
            <a:r>
              <a:rPr sz="1881" dirty="0">
                <a:solidFill>
                  <a:srgbClr val="192450"/>
                </a:solidFill>
                <a:latin typeface="Arial"/>
                <a:cs typeface="Arial"/>
              </a:rPr>
              <a:t>OC</a:t>
            </a:r>
            <a:r>
              <a:rPr sz="1881" spc="43"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endParaRPr sz="1881">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16</a:t>
            </a:r>
            <a:r>
              <a:rPr sz="1112" spc="4" dirty="0">
                <a:solidFill>
                  <a:srgbClr val="FFFFFF"/>
                </a:solidFill>
                <a:latin typeface="Arial"/>
                <a:cs typeface="Arial"/>
              </a:rPr>
              <a:t>6</a:t>
            </a:r>
            <a:endParaRPr sz="1112">
              <a:solidFill>
                <a:prstClr val="black"/>
              </a:solidFill>
              <a:latin typeface="Arial"/>
              <a:cs typeface="Arial"/>
            </a:endParaRPr>
          </a:p>
        </p:txBody>
      </p:sp>
      <p:sp>
        <p:nvSpPr>
          <p:cNvPr id="5" name="object 5"/>
          <p:cNvSpPr/>
          <p:nvPr/>
        </p:nvSpPr>
        <p:spPr>
          <a:xfrm>
            <a:off x="5182993" y="1896752"/>
            <a:ext cx="3256419" cy="1397063"/>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5178666" y="1892462"/>
            <a:ext cx="3265559" cy="1405808"/>
          </a:xfrm>
          <a:custGeom>
            <a:avLst/>
            <a:gdLst/>
            <a:ahLst/>
            <a:cxnLst/>
            <a:rect l="l" t="t" r="r" b="b"/>
            <a:pathLst>
              <a:path w="3818890" h="1644014">
                <a:moveTo>
                  <a:pt x="0" y="1643835"/>
                </a:moveTo>
                <a:lnTo>
                  <a:pt x="3818290" y="1643835"/>
                </a:lnTo>
                <a:lnTo>
                  <a:pt x="3818290" y="0"/>
                </a:lnTo>
                <a:lnTo>
                  <a:pt x="0" y="0"/>
                </a:lnTo>
                <a:lnTo>
                  <a:pt x="0" y="1643835"/>
                </a:lnTo>
                <a:close/>
              </a:path>
            </a:pathLst>
          </a:custGeom>
          <a:ln w="10074">
            <a:solidFill>
              <a:srgbClr val="231F20"/>
            </a:solidFill>
          </a:ln>
        </p:spPr>
        <p:txBody>
          <a:bodyPr wrap="square" lIns="0" tIns="0" rIns="0" bIns="0" rtlCol="0"/>
          <a:lstStyle/>
          <a:p>
            <a:endParaRPr sz="1539">
              <a:solidFill>
                <a:prstClr val="black"/>
              </a:solidFill>
            </a:endParaRPr>
          </a:p>
        </p:txBody>
      </p:sp>
      <p:sp>
        <p:nvSpPr>
          <p:cNvPr id="7" name="object 7"/>
          <p:cNvSpPr/>
          <p:nvPr/>
        </p:nvSpPr>
        <p:spPr>
          <a:xfrm>
            <a:off x="6576460" y="2682879"/>
            <a:ext cx="1728888" cy="136834"/>
          </a:xfrm>
          <a:custGeom>
            <a:avLst/>
            <a:gdLst/>
            <a:ahLst/>
            <a:cxnLst/>
            <a:rect l="l" t="t" r="r" b="b"/>
            <a:pathLst>
              <a:path w="2021840" h="160019">
                <a:moveTo>
                  <a:pt x="0" y="159507"/>
                </a:moveTo>
                <a:lnTo>
                  <a:pt x="2021622" y="159507"/>
                </a:lnTo>
                <a:lnTo>
                  <a:pt x="2021622" y="0"/>
                </a:lnTo>
                <a:lnTo>
                  <a:pt x="0" y="0"/>
                </a:lnTo>
                <a:lnTo>
                  <a:pt x="0" y="159507"/>
                </a:lnTo>
                <a:close/>
              </a:path>
            </a:pathLst>
          </a:custGeom>
          <a:ln w="21828">
            <a:solidFill>
              <a:srgbClr val="ED2124"/>
            </a:solidFill>
          </a:ln>
        </p:spPr>
        <p:txBody>
          <a:bodyPr wrap="square" lIns="0" tIns="0" rIns="0" bIns="0" rtlCol="0"/>
          <a:lstStyle/>
          <a:p>
            <a:endParaRPr sz="1539">
              <a:solidFill>
                <a:prstClr val="black"/>
              </a:solidFill>
            </a:endParaRPr>
          </a:p>
        </p:txBody>
      </p:sp>
      <p:sp>
        <p:nvSpPr>
          <p:cNvPr id="8" name="object 8"/>
          <p:cNvSpPr/>
          <p:nvPr/>
        </p:nvSpPr>
        <p:spPr>
          <a:xfrm>
            <a:off x="5466200" y="4750859"/>
            <a:ext cx="3013375" cy="1821849"/>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9" name="object 9"/>
          <p:cNvSpPr txBox="1"/>
          <p:nvPr/>
        </p:nvSpPr>
        <p:spPr>
          <a:xfrm>
            <a:off x="6431473" y="5508545"/>
            <a:ext cx="871504"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A</a:t>
            </a:r>
            <a:r>
              <a:rPr sz="1667" spc="4" dirty="0">
                <a:solidFill>
                  <a:srgbClr val="FFFFFF"/>
                </a:solidFill>
                <a:latin typeface="Arial"/>
                <a:cs typeface="Arial"/>
              </a:rPr>
              <a:t>D-HOC</a:t>
            </a:r>
            <a:endParaRPr sz="1667">
              <a:solidFill>
                <a:prstClr val="black"/>
              </a:solidFill>
              <a:latin typeface="Arial"/>
              <a:cs typeface="Arial"/>
            </a:endParaRPr>
          </a:p>
        </p:txBody>
      </p:sp>
      <p:sp>
        <p:nvSpPr>
          <p:cNvPr id="10" name="object 10"/>
          <p:cNvSpPr/>
          <p:nvPr/>
        </p:nvSpPr>
        <p:spPr>
          <a:xfrm>
            <a:off x="5959090" y="5673400"/>
            <a:ext cx="677889" cy="725822"/>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7582230" y="4942132"/>
            <a:ext cx="475255" cy="739443"/>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2" name="object 12"/>
          <p:cNvSpPr/>
          <p:nvPr/>
        </p:nvSpPr>
        <p:spPr>
          <a:xfrm>
            <a:off x="7334990" y="5026380"/>
            <a:ext cx="247109" cy="247146"/>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545301" y="2492620"/>
            <a:ext cx="3737420" cy="3562576"/>
          </a:xfrm>
          <a:custGeom>
            <a:avLst/>
            <a:gdLst/>
            <a:ahLst/>
            <a:cxnLst/>
            <a:rect l="l" t="t" r="r" b="b"/>
            <a:pathLst>
              <a:path w="4370705" h="4166234">
                <a:moveTo>
                  <a:pt x="4360197" y="0"/>
                </a:moveTo>
                <a:lnTo>
                  <a:pt x="10500" y="0"/>
                </a:lnTo>
                <a:lnTo>
                  <a:pt x="6833" y="1523"/>
                </a:lnTo>
                <a:lnTo>
                  <a:pt x="4178" y="4175"/>
                </a:lnTo>
                <a:lnTo>
                  <a:pt x="1523" y="6857"/>
                </a:lnTo>
                <a:lnTo>
                  <a:pt x="0" y="10515"/>
                </a:lnTo>
                <a:lnTo>
                  <a:pt x="0" y="4155359"/>
                </a:lnTo>
                <a:lnTo>
                  <a:pt x="1523" y="4159038"/>
                </a:lnTo>
                <a:lnTo>
                  <a:pt x="6833" y="4164348"/>
                </a:lnTo>
                <a:lnTo>
                  <a:pt x="10500" y="4165872"/>
                </a:lnTo>
                <a:lnTo>
                  <a:pt x="4360197" y="4165872"/>
                </a:lnTo>
                <a:lnTo>
                  <a:pt x="4363855" y="4164348"/>
                </a:lnTo>
                <a:lnTo>
                  <a:pt x="4366537" y="4161705"/>
                </a:lnTo>
                <a:lnTo>
                  <a:pt x="4369189" y="4159038"/>
                </a:lnTo>
                <a:lnTo>
                  <a:pt x="4370713" y="4155359"/>
                </a:lnTo>
                <a:lnTo>
                  <a:pt x="4370713" y="4151598"/>
                </a:lnTo>
                <a:lnTo>
                  <a:pt x="14273" y="4151598"/>
                </a:lnTo>
                <a:lnTo>
                  <a:pt x="14273" y="4137321"/>
                </a:lnTo>
                <a:lnTo>
                  <a:pt x="28538" y="4137321"/>
                </a:lnTo>
                <a:lnTo>
                  <a:pt x="28538" y="28559"/>
                </a:lnTo>
                <a:lnTo>
                  <a:pt x="4370713" y="28559"/>
                </a:lnTo>
                <a:lnTo>
                  <a:pt x="4370713" y="10515"/>
                </a:lnTo>
                <a:lnTo>
                  <a:pt x="4369189" y="6857"/>
                </a:lnTo>
                <a:lnTo>
                  <a:pt x="4366537" y="4175"/>
                </a:lnTo>
                <a:lnTo>
                  <a:pt x="4363855" y="1523"/>
                </a:lnTo>
                <a:lnTo>
                  <a:pt x="4360197" y="0"/>
                </a:lnTo>
                <a:close/>
              </a:path>
              <a:path w="4370705" h="4166234">
                <a:moveTo>
                  <a:pt x="28538" y="4137321"/>
                </a:moveTo>
                <a:lnTo>
                  <a:pt x="14273" y="4137321"/>
                </a:lnTo>
                <a:lnTo>
                  <a:pt x="14273" y="4151598"/>
                </a:lnTo>
                <a:lnTo>
                  <a:pt x="28538" y="4151598"/>
                </a:lnTo>
                <a:lnTo>
                  <a:pt x="28538" y="4137321"/>
                </a:lnTo>
                <a:close/>
              </a:path>
              <a:path w="4370705" h="4166234">
                <a:moveTo>
                  <a:pt x="4370713" y="28559"/>
                </a:moveTo>
                <a:lnTo>
                  <a:pt x="4342183" y="28559"/>
                </a:lnTo>
                <a:lnTo>
                  <a:pt x="4342183" y="4137321"/>
                </a:lnTo>
                <a:lnTo>
                  <a:pt x="28538" y="4137321"/>
                </a:lnTo>
                <a:lnTo>
                  <a:pt x="28538" y="4151598"/>
                </a:lnTo>
                <a:lnTo>
                  <a:pt x="4370713" y="4151598"/>
                </a:lnTo>
                <a:lnTo>
                  <a:pt x="4370713" y="28559"/>
                </a:lnTo>
                <a:close/>
              </a:path>
            </a:pathLst>
          </a:custGeom>
          <a:solidFill>
            <a:srgbClr val="D1157A"/>
          </a:solidFill>
        </p:spPr>
        <p:txBody>
          <a:bodyPr wrap="square" lIns="0" tIns="0" rIns="0" bIns="0" rtlCol="0"/>
          <a:lstStyle/>
          <a:p>
            <a:endParaRPr sz="1539">
              <a:solidFill>
                <a:prstClr val="black"/>
              </a:solidFill>
            </a:endParaRPr>
          </a:p>
        </p:txBody>
      </p:sp>
      <p:sp>
        <p:nvSpPr>
          <p:cNvPr id="14" name="object 14"/>
          <p:cNvSpPr/>
          <p:nvPr/>
        </p:nvSpPr>
        <p:spPr>
          <a:xfrm>
            <a:off x="569704" y="3247866"/>
            <a:ext cx="2433715" cy="2782605"/>
          </a:xfrm>
          <a:prstGeom prst="rect">
            <a:avLst/>
          </a:prstGeom>
          <a:blipFill>
            <a:blip r:embed="rId8" cstate="print"/>
            <a:stretch>
              <a:fillRect/>
            </a:stretch>
          </a:blipFill>
        </p:spPr>
        <p:txBody>
          <a:bodyPr wrap="square" lIns="0" tIns="0" rIns="0" bIns="0" rtlCol="0"/>
          <a:lstStyle/>
          <a:p>
            <a:endParaRPr sz="1539">
              <a:solidFill>
                <a:prstClr val="black"/>
              </a:solidFill>
            </a:endParaRPr>
          </a:p>
        </p:txBody>
      </p:sp>
      <p:sp>
        <p:nvSpPr>
          <p:cNvPr id="15" name="object 15"/>
          <p:cNvSpPr/>
          <p:nvPr/>
        </p:nvSpPr>
        <p:spPr>
          <a:xfrm>
            <a:off x="457712" y="3247867"/>
            <a:ext cx="2545707" cy="2792674"/>
          </a:xfrm>
          <a:prstGeom prst="rect">
            <a:avLst/>
          </a:prstGeom>
          <a:blipFill>
            <a:blip r:embed="rId9" cstate="print"/>
            <a:stretch>
              <a:fillRect/>
            </a:stretch>
          </a:blipFill>
        </p:spPr>
        <p:txBody>
          <a:bodyPr wrap="square" lIns="0" tIns="0" rIns="0" bIns="0" rtlCol="0"/>
          <a:lstStyle/>
          <a:p>
            <a:endParaRPr sz="1539">
              <a:solidFill>
                <a:prstClr val="black"/>
              </a:solidFill>
            </a:endParaRPr>
          </a:p>
        </p:txBody>
      </p:sp>
      <p:sp>
        <p:nvSpPr>
          <p:cNvPr id="16" name="object 16"/>
          <p:cNvSpPr/>
          <p:nvPr/>
        </p:nvSpPr>
        <p:spPr>
          <a:xfrm>
            <a:off x="647661" y="3247881"/>
            <a:ext cx="1082457" cy="84014"/>
          </a:xfrm>
          <a:prstGeom prst="rect">
            <a:avLst/>
          </a:prstGeom>
          <a:blipFill>
            <a:blip r:embed="rId10" cstate="print"/>
            <a:stretch>
              <a:fillRect/>
            </a:stretch>
          </a:blipFill>
        </p:spPr>
        <p:txBody>
          <a:bodyPr wrap="square" lIns="0" tIns="0" rIns="0" bIns="0" rtlCol="0"/>
          <a:lstStyle/>
          <a:p>
            <a:endParaRPr sz="1539">
              <a:solidFill>
                <a:prstClr val="black"/>
              </a:solidFill>
            </a:endParaRPr>
          </a:p>
        </p:txBody>
      </p:sp>
      <p:sp>
        <p:nvSpPr>
          <p:cNvPr id="17" name="object 17"/>
          <p:cNvSpPr/>
          <p:nvPr/>
        </p:nvSpPr>
        <p:spPr>
          <a:xfrm>
            <a:off x="1766281" y="3247878"/>
            <a:ext cx="714897" cy="88891"/>
          </a:xfrm>
          <a:prstGeom prst="rect">
            <a:avLst/>
          </a:prstGeom>
          <a:blipFill>
            <a:blip r:embed="rId11" cstate="print"/>
            <a:stretch>
              <a:fillRect/>
            </a:stretch>
          </a:blipFill>
        </p:spPr>
        <p:txBody>
          <a:bodyPr wrap="square" lIns="0" tIns="0" rIns="0" bIns="0" rtlCol="0"/>
          <a:lstStyle/>
          <a:p>
            <a:endParaRPr sz="1539">
              <a:solidFill>
                <a:prstClr val="black"/>
              </a:solidFill>
            </a:endParaRPr>
          </a:p>
        </p:txBody>
      </p:sp>
      <p:sp>
        <p:nvSpPr>
          <p:cNvPr id="18" name="object 18"/>
          <p:cNvSpPr txBox="1"/>
          <p:nvPr/>
        </p:nvSpPr>
        <p:spPr>
          <a:xfrm>
            <a:off x="632271" y="2567064"/>
            <a:ext cx="3451806" cy="816890"/>
          </a:xfrm>
          <a:prstGeom prst="rect">
            <a:avLst/>
          </a:prstGeom>
        </p:spPr>
        <p:txBody>
          <a:bodyPr vert="horz" wrap="square" lIns="0" tIns="0" rIns="0" bIns="0" rtlCol="0">
            <a:spAutoFit/>
          </a:bodyPr>
          <a:lstStyle/>
          <a:p>
            <a:pPr marL="10860" marR="4344"/>
            <a:r>
              <a:rPr sz="1325" b="1" i="1" spc="-13" dirty="0">
                <a:solidFill>
                  <a:srgbClr val="231F20"/>
                </a:solidFill>
                <a:cs typeface="Calibri"/>
              </a:rPr>
              <a:t>Ti</a:t>
            </a:r>
            <a:r>
              <a:rPr sz="1325" b="1" i="1" spc="-4" dirty="0">
                <a:solidFill>
                  <a:srgbClr val="231F20"/>
                </a:solidFill>
                <a:cs typeface="Calibri"/>
              </a:rPr>
              <a:t>p:</a:t>
            </a:r>
            <a:r>
              <a:rPr sz="1325" b="1" i="1" spc="-56" dirty="0">
                <a:solidFill>
                  <a:srgbClr val="231F20"/>
                </a:solidFill>
                <a:latin typeface="Times New Roman"/>
                <a:cs typeface="Times New Roman"/>
              </a:rPr>
              <a:t> </a:t>
            </a:r>
            <a:r>
              <a:rPr sz="1325" b="1" i="1" spc="-9" dirty="0">
                <a:solidFill>
                  <a:srgbClr val="231F20"/>
                </a:solidFill>
                <a:cs typeface="Calibri"/>
              </a:rPr>
              <a:t>man</a:t>
            </a:r>
            <a:r>
              <a:rPr sz="1325" b="1" i="1" spc="-13" dirty="0">
                <a:solidFill>
                  <a:srgbClr val="231F20"/>
                </a:solidFill>
                <a:cs typeface="Calibri"/>
              </a:rPr>
              <a:t>u</a:t>
            </a:r>
            <a:r>
              <a:rPr sz="1325" b="1" i="1" spc="-4" dirty="0">
                <a:solidFill>
                  <a:srgbClr val="231F20"/>
                </a:solidFill>
                <a:cs typeface="Calibri"/>
              </a:rPr>
              <a:t>al</a:t>
            </a:r>
            <a:r>
              <a:rPr sz="1325" b="1" i="1" spc="-60" dirty="0">
                <a:solidFill>
                  <a:srgbClr val="231F20"/>
                </a:solidFill>
                <a:latin typeface="Times New Roman"/>
                <a:cs typeface="Times New Roman"/>
              </a:rPr>
              <a:t> </a:t>
            </a:r>
            <a:r>
              <a:rPr sz="1325" b="1" i="1" spc="-21" dirty="0">
                <a:solidFill>
                  <a:srgbClr val="231F20"/>
                </a:solidFill>
                <a:cs typeface="Calibri"/>
              </a:rPr>
              <a:t>c</a:t>
            </a:r>
            <a:r>
              <a:rPr sz="1325" b="1" i="1" spc="-13" dirty="0">
                <a:solidFill>
                  <a:srgbClr val="231F20"/>
                </a:solidFill>
                <a:cs typeface="Calibri"/>
              </a:rPr>
              <a:t>o</a:t>
            </a:r>
            <a:r>
              <a:rPr sz="1325" b="1" i="1" spc="-4" dirty="0">
                <a:solidFill>
                  <a:srgbClr val="231F20"/>
                </a:solidFill>
                <a:cs typeface="Calibri"/>
              </a:rPr>
              <a:t>nfig</a:t>
            </a:r>
            <a:r>
              <a:rPr sz="1325" b="1" i="1" spc="-13" dirty="0">
                <a:solidFill>
                  <a:srgbClr val="231F20"/>
                </a:solidFill>
                <a:cs typeface="Calibri"/>
              </a:rPr>
              <a:t>ur</a:t>
            </a:r>
            <a:r>
              <a:rPr sz="1325" b="1" i="1" spc="-17" dirty="0">
                <a:solidFill>
                  <a:srgbClr val="231F20"/>
                </a:solidFill>
                <a:cs typeface="Calibri"/>
              </a:rPr>
              <a:t>a</a:t>
            </a:r>
            <a:r>
              <a:rPr sz="1325" b="1" i="1" spc="-4" dirty="0">
                <a:solidFill>
                  <a:srgbClr val="231F20"/>
                </a:solidFill>
                <a:cs typeface="Calibri"/>
              </a:rPr>
              <a:t>tio</a:t>
            </a:r>
            <a:r>
              <a:rPr sz="1325" b="1" i="1" spc="-9" dirty="0">
                <a:solidFill>
                  <a:srgbClr val="231F20"/>
                </a:solidFill>
                <a:cs typeface="Calibri"/>
              </a:rPr>
              <a:t>n</a:t>
            </a:r>
            <a:r>
              <a:rPr sz="1325" b="1" i="1" spc="-81" dirty="0">
                <a:solidFill>
                  <a:srgbClr val="231F20"/>
                </a:solidFill>
                <a:latin typeface="Times New Roman"/>
                <a:cs typeface="Times New Roman"/>
              </a:rPr>
              <a:t> </a:t>
            </a:r>
            <a:r>
              <a:rPr sz="1325" b="1" i="1" spc="-13" dirty="0">
                <a:solidFill>
                  <a:srgbClr val="231F20"/>
                </a:solidFill>
                <a:cs typeface="Calibri"/>
              </a:rPr>
              <a:t>o</a:t>
            </a:r>
            <a:r>
              <a:rPr sz="1325" b="1" i="1" spc="-4" dirty="0">
                <a:solidFill>
                  <a:srgbClr val="231F20"/>
                </a:solidFill>
                <a:cs typeface="Calibri"/>
              </a:rPr>
              <a:t>f</a:t>
            </a:r>
            <a:r>
              <a:rPr sz="1325" b="1" i="1" spc="-47" dirty="0">
                <a:solidFill>
                  <a:srgbClr val="231F20"/>
                </a:solidFill>
                <a:latin typeface="Times New Roman"/>
                <a:cs typeface="Times New Roman"/>
              </a:rPr>
              <a:t> </a:t>
            </a:r>
            <a:r>
              <a:rPr sz="1325" b="1" i="1" spc="-21" dirty="0">
                <a:solidFill>
                  <a:srgbClr val="231F20"/>
                </a:solidFill>
                <a:cs typeface="Calibri"/>
              </a:rPr>
              <a:t>s</a:t>
            </a:r>
            <a:r>
              <a:rPr sz="1325" b="1" i="1" spc="-17" dirty="0">
                <a:solidFill>
                  <a:srgbClr val="231F20"/>
                </a:solidFill>
                <a:cs typeface="Calibri"/>
              </a:rPr>
              <a:t>t</a:t>
            </a:r>
            <a:r>
              <a:rPr sz="1325" b="1" i="1" spc="-9" dirty="0">
                <a:solidFill>
                  <a:srgbClr val="231F20"/>
                </a:solidFill>
                <a:cs typeface="Calibri"/>
              </a:rPr>
              <a:t>a</a:t>
            </a:r>
            <a:r>
              <a:rPr sz="1325" b="1" i="1" spc="-4" dirty="0">
                <a:solidFill>
                  <a:srgbClr val="231F20"/>
                </a:solidFill>
                <a:cs typeface="Calibri"/>
              </a:rPr>
              <a:t>tic</a:t>
            </a:r>
            <a:r>
              <a:rPr sz="1325" b="1" i="1" spc="-64" dirty="0">
                <a:solidFill>
                  <a:srgbClr val="231F20"/>
                </a:solidFill>
                <a:latin typeface="Times New Roman"/>
                <a:cs typeface="Times New Roman"/>
              </a:rPr>
              <a:t> </a:t>
            </a:r>
            <a:r>
              <a:rPr sz="1325" b="1" i="1" spc="-30" dirty="0">
                <a:solidFill>
                  <a:srgbClr val="231F20"/>
                </a:solidFill>
                <a:cs typeface="Calibri"/>
              </a:rPr>
              <a:t>T</a:t>
            </a:r>
            <a:r>
              <a:rPr sz="1325" b="1" i="1" spc="-9" dirty="0">
                <a:solidFill>
                  <a:srgbClr val="231F20"/>
                </a:solidFill>
                <a:cs typeface="Calibri"/>
              </a:rPr>
              <a:t>C</a:t>
            </a:r>
            <a:r>
              <a:rPr sz="1325" b="1" i="1" spc="-77" dirty="0">
                <a:solidFill>
                  <a:srgbClr val="231F20"/>
                </a:solidFill>
                <a:cs typeface="Calibri"/>
              </a:rPr>
              <a:t>P</a:t>
            </a:r>
            <a:r>
              <a:rPr sz="1325" b="1" i="1" spc="-9" dirty="0">
                <a:solidFill>
                  <a:srgbClr val="231F20"/>
                </a:solidFill>
                <a:cs typeface="Calibri"/>
              </a:rPr>
              <a:t>/IPv4</a:t>
            </a:r>
            <a:r>
              <a:rPr sz="1325" b="1" i="1" spc="-4" dirty="0">
                <a:solidFill>
                  <a:srgbClr val="231F20"/>
                </a:solidFill>
                <a:latin typeface="Times New Roman"/>
                <a:cs typeface="Times New Roman"/>
              </a:rPr>
              <a:t> </a:t>
            </a:r>
            <a:r>
              <a:rPr sz="1325" b="1" i="1" spc="-9" dirty="0">
                <a:solidFill>
                  <a:srgbClr val="231F20"/>
                </a:solidFill>
                <a:cs typeface="Calibri"/>
              </a:rPr>
              <a:t>p</a:t>
            </a:r>
            <a:r>
              <a:rPr sz="1325" b="1" i="1" spc="-4" dirty="0">
                <a:solidFill>
                  <a:srgbClr val="231F20"/>
                </a:solidFill>
                <a:cs typeface="Calibri"/>
              </a:rPr>
              <a:t>a</a:t>
            </a:r>
            <a:r>
              <a:rPr sz="1325" b="1" i="1" spc="-9" dirty="0">
                <a:solidFill>
                  <a:srgbClr val="231F20"/>
                </a:solidFill>
                <a:cs typeface="Calibri"/>
              </a:rPr>
              <a:t>ram</a:t>
            </a:r>
            <a:r>
              <a:rPr sz="1325" b="1" i="1" spc="-26" dirty="0">
                <a:solidFill>
                  <a:srgbClr val="231F20"/>
                </a:solidFill>
                <a:cs typeface="Calibri"/>
              </a:rPr>
              <a:t>e</a:t>
            </a:r>
            <a:r>
              <a:rPr sz="1325" b="1" i="1" spc="-17" dirty="0">
                <a:solidFill>
                  <a:srgbClr val="231F20"/>
                </a:solidFill>
                <a:cs typeface="Calibri"/>
              </a:rPr>
              <a:t>te</a:t>
            </a:r>
            <a:r>
              <a:rPr sz="1325" b="1" i="1" spc="-13" dirty="0">
                <a:solidFill>
                  <a:srgbClr val="231F20"/>
                </a:solidFill>
                <a:cs typeface="Calibri"/>
              </a:rPr>
              <a:t>r</a:t>
            </a:r>
            <a:r>
              <a:rPr sz="1325" b="1" i="1" spc="-9" dirty="0">
                <a:solidFill>
                  <a:srgbClr val="231F20"/>
                </a:solidFill>
                <a:cs typeface="Calibri"/>
              </a:rPr>
              <a:t>s</a:t>
            </a:r>
            <a:r>
              <a:rPr sz="1325" b="1" i="1" spc="-64" dirty="0">
                <a:solidFill>
                  <a:srgbClr val="231F20"/>
                </a:solidFill>
                <a:latin typeface="Times New Roman"/>
                <a:cs typeface="Times New Roman"/>
              </a:rPr>
              <a:t> </a:t>
            </a:r>
            <a:r>
              <a:rPr sz="1325" b="1" i="1" spc="-4" dirty="0">
                <a:solidFill>
                  <a:srgbClr val="231F20"/>
                </a:solidFill>
                <a:cs typeface="Calibri"/>
              </a:rPr>
              <a:t>is</a:t>
            </a:r>
            <a:r>
              <a:rPr sz="1325" b="1" i="1" spc="-34" dirty="0">
                <a:solidFill>
                  <a:srgbClr val="231F20"/>
                </a:solidFill>
                <a:latin typeface="Times New Roman"/>
                <a:cs typeface="Times New Roman"/>
              </a:rPr>
              <a:t> </a:t>
            </a:r>
            <a:r>
              <a:rPr sz="1325" b="1" i="1" spc="-17" dirty="0">
                <a:solidFill>
                  <a:srgbClr val="231F20"/>
                </a:solidFill>
                <a:cs typeface="Calibri"/>
              </a:rPr>
              <a:t>s</a:t>
            </a:r>
            <a:r>
              <a:rPr sz="1325" b="1" i="1" spc="-13" dirty="0">
                <a:solidFill>
                  <a:srgbClr val="231F20"/>
                </a:solidFill>
                <a:cs typeface="Calibri"/>
              </a:rPr>
              <a:t>u</a:t>
            </a:r>
            <a:r>
              <a:rPr sz="1325" b="1" i="1" spc="-4" dirty="0">
                <a:solidFill>
                  <a:srgbClr val="231F20"/>
                </a:solidFill>
                <a:cs typeface="Calibri"/>
              </a:rPr>
              <a:t>g</a:t>
            </a:r>
            <a:r>
              <a:rPr sz="1325" b="1" i="1" spc="-9" dirty="0">
                <a:solidFill>
                  <a:srgbClr val="231F20"/>
                </a:solidFill>
                <a:cs typeface="Calibri"/>
              </a:rPr>
              <a:t>ge</a:t>
            </a:r>
            <a:r>
              <a:rPr sz="1325" b="1" i="1" spc="-26" dirty="0">
                <a:solidFill>
                  <a:srgbClr val="231F20"/>
                </a:solidFill>
                <a:cs typeface="Calibri"/>
              </a:rPr>
              <a:t>s</a:t>
            </a:r>
            <a:r>
              <a:rPr sz="1325" b="1" i="1" spc="-17" dirty="0">
                <a:solidFill>
                  <a:srgbClr val="231F20"/>
                </a:solidFill>
                <a:cs typeface="Calibri"/>
              </a:rPr>
              <a:t>te</a:t>
            </a:r>
            <a:r>
              <a:rPr sz="1325" b="1" i="1" spc="-9" dirty="0">
                <a:solidFill>
                  <a:srgbClr val="231F20"/>
                </a:solidFill>
                <a:cs typeface="Calibri"/>
              </a:rPr>
              <a:t>d</a:t>
            </a:r>
            <a:r>
              <a:rPr sz="1325" b="1" i="1" spc="-73" dirty="0">
                <a:solidFill>
                  <a:srgbClr val="231F20"/>
                </a:solidFill>
                <a:latin typeface="Times New Roman"/>
                <a:cs typeface="Times New Roman"/>
              </a:rPr>
              <a:t> </a:t>
            </a:r>
            <a:r>
              <a:rPr sz="1325" b="1" i="1" spc="-13" dirty="0">
                <a:solidFill>
                  <a:srgbClr val="231F20"/>
                </a:solidFill>
                <a:cs typeface="Calibri"/>
              </a:rPr>
              <a:t>us</a:t>
            </a:r>
            <a:r>
              <a:rPr sz="1325" b="1" i="1" dirty="0">
                <a:solidFill>
                  <a:srgbClr val="231F20"/>
                </a:solidFill>
                <a:cs typeface="Calibri"/>
              </a:rPr>
              <a:t>i</a:t>
            </a:r>
            <a:r>
              <a:rPr sz="1325" b="1" i="1" spc="-13" dirty="0">
                <a:solidFill>
                  <a:srgbClr val="231F20"/>
                </a:solidFill>
                <a:cs typeface="Calibri"/>
              </a:rPr>
              <a:t>n</a:t>
            </a:r>
            <a:r>
              <a:rPr sz="1325" b="1" i="1" spc="-9" dirty="0">
                <a:solidFill>
                  <a:srgbClr val="231F20"/>
                </a:solidFill>
                <a:cs typeface="Calibri"/>
              </a:rPr>
              <a:t>g</a:t>
            </a:r>
            <a:r>
              <a:rPr sz="1325" b="1" i="1" spc="-56" dirty="0">
                <a:solidFill>
                  <a:srgbClr val="231F20"/>
                </a:solidFill>
                <a:latin typeface="Times New Roman"/>
                <a:cs typeface="Times New Roman"/>
              </a:rPr>
              <a:t> </a:t>
            </a:r>
            <a:r>
              <a:rPr sz="1325" b="1" i="1" spc="-9" dirty="0">
                <a:solidFill>
                  <a:srgbClr val="231F20"/>
                </a:solidFill>
                <a:cs typeface="Calibri"/>
              </a:rPr>
              <a:t>a</a:t>
            </a:r>
            <a:r>
              <a:rPr sz="1325" b="1" i="1" spc="-34" dirty="0">
                <a:solidFill>
                  <a:srgbClr val="231F20"/>
                </a:solidFill>
                <a:latin typeface="Times New Roman"/>
                <a:cs typeface="Times New Roman"/>
              </a:rPr>
              <a:t> </a:t>
            </a:r>
            <a:r>
              <a:rPr sz="1325" b="1" i="1" spc="-17" dirty="0">
                <a:solidFill>
                  <a:srgbClr val="231F20"/>
                </a:solidFill>
                <a:cs typeface="Calibri"/>
              </a:rPr>
              <a:t>P</a:t>
            </a:r>
            <a:r>
              <a:rPr sz="1325" b="1" i="1" spc="-9" dirty="0">
                <a:solidFill>
                  <a:srgbClr val="231F20"/>
                </a:solidFill>
                <a:cs typeface="Calibri"/>
              </a:rPr>
              <a:t>C</a:t>
            </a:r>
            <a:r>
              <a:rPr sz="1325" b="1" i="1" spc="-34" dirty="0">
                <a:solidFill>
                  <a:srgbClr val="231F20"/>
                </a:solidFill>
                <a:latin typeface="Times New Roman"/>
                <a:cs typeface="Times New Roman"/>
              </a:rPr>
              <a:t> </a:t>
            </a:r>
            <a:r>
              <a:rPr sz="1325" b="1" i="1" spc="-13" dirty="0">
                <a:solidFill>
                  <a:srgbClr val="231F20"/>
                </a:solidFill>
                <a:cs typeface="Calibri"/>
              </a:rPr>
              <a:t>o</a:t>
            </a:r>
            <a:r>
              <a:rPr sz="1325" b="1" i="1" spc="-9" dirty="0">
                <a:solidFill>
                  <a:srgbClr val="231F20"/>
                </a:solidFill>
                <a:cs typeface="Calibri"/>
              </a:rPr>
              <a:t>r</a:t>
            </a:r>
            <a:r>
              <a:rPr sz="1325" b="1" i="1" spc="-51" dirty="0">
                <a:solidFill>
                  <a:srgbClr val="231F20"/>
                </a:solidFill>
                <a:latin typeface="Times New Roman"/>
                <a:cs typeface="Times New Roman"/>
              </a:rPr>
              <a:t> </a:t>
            </a:r>
            <a:r>
              <a:rPr sz="1325" b="1" i="1" spc="-9" dirty="0">
                <a:solidFill>
                  <a:srgbClr val="231F20"/>
                </a:solidFill>
                <a:cs typeface="Calibri"/>
              </a:rPr>
              <a:t>an</a:t>
            </a:r>
            <a:r>
              <a:rPr sz="1325" b="1" i="1" spc="-47" dirty="0">
                <a:solidFill>
                  <a:srgbClr val="231F20"/>
                </a:solidFill>
                <a:latin typeface="Times New Roman"/>
                <a:cs typeface="Times New Roman"/>
              </a:rPr>
              <a:t> </a:t>
            </a:r>
            <a:r>
              <a:rPr sz="1325" b="1" i="1" spc="-9" dirty="0">
                <a:solidFill>
                  <a:srgbClr val="231F20"/>
                </a:solidFill>
                <a:cs typeface="Calibri"/>
              </a:rPr>
              <a:t>Android</a:t>
            </a:r>
            <a:r>
              <a:rPr sz="1325" b="1" i="1" spc="-4" dirty="0">
                <a:solidFill>
                  <a:srgbClr val="231F20"/>
                </a:solidFill>
                <a:latin typeface="Times New Roman"/>
                <a:cs typeface="Times New Roman"/>
              </a:rPr>
              <a:t> </a:t>
            </a:r>
            <a:r>
              <a:rPr sz="1325" b="1" i="1" spc="-9" dirty="0">
                <a:solidFill>
                  <a:srgbClr val="231F20"/>
                </a:solidFill>
                <a:cs typeface="Calibri"/>
              </a:rPr>
              <a:t>d</a:t>
            </a:r>
            <a:r>
              <a:rPr sz="1325" b="1" i="1" spc="-26" dirty="0">
                <a:solidFill>
                  <a:srgbClr val="231F20"/>
                </a:solidFill>
                <a:cs typeface="Calibri"/>
              </a:rPr>
              <a:t>e</a:t>
            </a:r>
            <a:r>
              <a:rPr sz="1325" b="1" i="1" spc="-13" dirty="0">
                <a:solidFill>
                  <a:srgbClr val="231F20"/>
                </a:solidFill>
                <a:cs typeface="Calibri"/>
              </a:rPr>
              <a:t>vi</a:t>
            </a:r>
            <a:r>
              <a:rPr sz="1325" b="1" i="1" spc="-17" dirty="0">
                <a:solidFill>
                  <a:srgbClr val="231F20"/>
                </a:solidFill>
                <a:cs typeface="Calibri"/>
              </a:rPr>
              <a:t>ce</a:t>
            </a:r>
            <a:r>
              <a:rPr sz="1325" b="1" i="1" spc="-4" dirty="0">
                <a:solidFill>
                  <a:srgbClr val="231F20"/>
                </a:solidFill>
                <a:cs typeface="Calibri"/>
              </a:rPr>
              <a:t>.</a:t>
            </a:r>
            <a:endParaRPr sz="1325">
              <a:solidFill>
                <a:prstClr val="black"/>
              </a:solidFill>
              <a:cs typeface="Calibri"/>
            </a:endParaRPr>
          </a:p>
          <a:p>
            <a:pPr marL="1136475">
              <a:lnSpc>
                <a:spcPts val="1582"/>
              </a:lnSpc>
            </a:pPr>
            <a:r>
              <a:rPr sz="1325" b="1" i="1" spc="-9" dirty="0">
                <a:solidFill>
                  <a:srgbClr val="231F20"/>
                </a:solidFill>
                <a:cs typeface="Calibri"/>
              </a:rPr>
              <a:t>p</a:t>
            </a:r>
            <a:r>
              <a:rPr sz="1325" b="1" i="1" spc="-4" dirty="0">
                <a:solidFill>
                  <a:srgbClr val="231F20"/>
                </a:solidFill>
                <a:cs typeface="Calibri"/>
              </a:rPr>
              <a:t>ro</a:t>
            </a:r>
            <a:r>
              <a:rPr sz="1325" b="1" i="1" spc="-9" dirty="0">
                <a:solidFill>
                  <a:srgbClr val="231F20"/>
                </a:solidFill>
                <a:cs typeface="Calibri"/>
              </a:rPr>
              <a:t>p</a:t>
            </a:r>
            <a:r>
              <a:rPr sz="1325" b="1" i="1" spc="-4" dirty="0">
                <a:solidFill>
                  <a:srgbClr val="231F20"/>
                </a:solidFill>
                <a:cs typeface="Calibri"/>
              </a:rPr>
              <a:t>e</a:t>
            </a:r>
            <a:r>
              <a:rPr sz="1325" b="1" i="1" spc="-9" dirty="0">
                <a:solidFill>
                  <a:srgbClr val="231F20"/>
                </a:solidFill>
                <a:cs typeface="Calibri"/>
              </a:rPr>
              <a:t>rt</a:t>
            </a:r>
            <a:r>
              <a:rPr sz="1325" b="1" i="1" dirty="0">
                <a:solidFill>
                  <a:srgbClr val="231F20"/>
                </a:solidFill>
                <a:cs typeface="Calibri"/>
              </a:rPr>
              <a:t>i</a:t>
            </a:r>
            <a:r>
              <a:rPr sz="1325" b="1" i="1" spc="-9" dirty="0">
                <a:solidFill>
                  <a:srgbClr val="231F20"/>
                </a:solidFill>
                <a:cs typeface="Calibri"/>
              </a:rPr>
              <a:t>e</a:t>
            </a:r>
            <a:r>
              <a:rPr sz="1325" b="1" i="1" dirty="0">
                <a:solidFill>
                  <a:srgbClr val="231F20"/>
                </a:solidFill>
                <a:cs typeface="Calibri"/>
              </a:rPr>
              <a:t>s</a:t>
            </a:r>
            <a:endParaRPr sz="1325">
              <a:solidFill>
                <a:prstClr val="black"/>
              </a:solidFill>
              <a:cs typeface="Calibri"/>
            </a:endParaRPr>
          </a:p>
        </p:txBody>
      </p:sp>
      <p:sp>
        <p:nvSpPr>
          <p:cNvPr id="19" name="object 19"/>
          <p:cNvSpPr txBox="1"/>
          <p:nvPr/>
        </p:nvSpPr>
        <p:spPr>
          <a:xfrm>
            <a:off x="569704" y="3180756"/>
            <a:ext cx="2434237" cy="203902"/>
          </a:xfrm>
          <a:prstGeom prst="rect">
            <a:avLst/>
          </a:prstGeom>
        </p:spPr>
        <p:txBody>
          <a:bodyPr vert="horz" wrap="square" lIns="0" tIns="0" rIns="0" bIns="0" rtlCol="0">
            <a:spAutoFit/>
          </a:bodyPr>
          <a:lstStyle/>
          <a:p>
            <a:pPr marL="73303"/>
            <a:r>
              <a:rPr sz="1325" b="1" i="1" spc="-4" dirty="0">
                <a:solidFill>
                  <a:srgbClr val="231F20"/>
                </a:solidFill>
                <a:cs typeface="Calibri"/>
              </a:rPr>
              <a:t>I</a:t>
            </a:r>
            <a:r>
              <a:rPr sz="1325" b="1" i="1" spc="-13" dirty="0">
                <a:solidFill>
                  <a:srgbClr val="231F20"/>
                </a:solidFill>
                <a:cs typeface="Calibri"/>
              </a:rPr>
              <a:t>.</a:t>
            </a:r>
            <a:r>
              <a:rPr sz="1325" b="1" i="1" spc="-9" dirty="0">
                <a:solidFill>
                  <a:srgbClr val="231F20"/>
                </a:solidFill>
                <a:cs typeface="Calibri"/>
              </a:rPr>
              <a:t>e</a:t>
            </a:r>
            <a:r>
              <a:rPr sz="1325" b="1" i="1" dirty="0">
                <a:solidFill>
                  <a:srgbClr val="231F20"/>
                </a:solidFill>
                <a:cs typeface="Calibri"/>
              </a:rPr>
              <a:t>.</a:t>
            </a:r>
            <a:r>
              <a:rPr sz="1325" b="1" i="1" spc="-34" dirty="0">
                <a:solidFill>
                  <a:srgbClr val="231F20"/>
                </a:solidFill>
                <a:latin typeface="Times New Roman"/>
                <a:cs typeface="Times New Roman"/>
              </a:rPr>
              <a:t> </a:t>
            </a:r>
            <a:r>
              <a:rPr sz="1325" b="1" i="1" spc="-13" dirty="0">
                <a:solidFill>
                  <a:srgbClr val="231F20"/>
                </a:solidFill>
                <a:cs typeface="Calibri"/>
              </a:rPr>
              <a:t>P</a:t>
            </a:r>
            <a:r>
              <a:rPr sz="1325" b="1" i="1" spc="-9" dirty="0">
                <a:solidFill>
                  <a:srgbClr val="231F20"/>
                </a:solidFill>
                <a:cs typeface="Calibri"/>
              </a:rPr>
              <a:t>C</a:t>
            </a:r>
            <a:r>
              <a:rPr sz="1325" b="1" i="1" spc="-38" dirty="0">
                <a:solidFill>
                  <a:srgbClr val="231F20"/>
                </a:solidFill>
                <a:latin typeface="Times New Roman"/>
                <a:cs typeface="Times New Roman"/>
              </a:rPr>
              <a:t> </a:t>
            </a:r>
            <a:r>
              <a:rPr sz="1325" b="1" i="1" spc="-26" dirty="0">
                <a:solidFill>
                  <a:srgbClr val="231F20"/>
                </a:solidFill>
                <a:cs typeface="Calibri"/>
              </a:rPr>
              <a:t>T</a:t>
            </a:r>
            <a:r>
              <a:rPr sz="1325" b="1" i="1" spc="-9" dirty="0">
                <a:solidFill>
                  <a:srgbClr val="231F20"/>
                </a:solidFill>
                <a:cs typeface="Calibri"/>
              </a:rPr>
              <a:t>C</a:t>
            </a:r>
            <a:r>
              <a:rPr sz="1325" b="1" i="1" spc="-81" dirty="0">
                <a:solidFill>
                  <a:srgbClr val="231F20"/>
                </a:solidFill>
                <a:cs typeface="Calibri"/>
              </a:rPr>
              <a:t>P</a:t>
            </a:r>
            <a:r>
              <a:rPr sz="1325" b="1" i="1" dirty="0">
                <a:solidFill>
                  <a:srgbClr val="231F20"/>
                </a:solidFill>
                <a:cs typeface="Calibri"/>
              </a:rPr>
              <a:t>/</a:t>
            </a:r>
            <a:r>
              <a:rPr sz="1325" b="1" i="1" spc="-4" dirty="0">
                <a:solidFill>
                  <a:srgbClr val="231F20"/>
                </a:solidFill>
                <a:cs typeface="Calibri"/>
              </a:rPr>
              <a:t>I</a:t>
            </a:r>
            <a:r>
              <a:rPr sz="1325" b="1" i="1" spc="-17" dirty="0">
                <a:solidFill>
                  <a:srgbClr val="231F20"/>
                </a:solidFill>
                <a:cs typeface="Calibri"/>
              </a:rPr>
              <a:t>P</a:t>
            </a:r>
            <a:r>
              <a:rPr sz="1325" b="1" i="1" spc="-4" dirty="0">
                <a:solidFill>
                  <a:srgbClr val="231F20"/>
                </a:solidFill>
                <a:cs typeface="Calibri"/>
              </a:rPr>
              <a:t>v</a:t>
            </a:r>
            <a:r>
              <a:rPr sz="1325" b="1" i="1" dirty="0">
                <a:solidFill>
                  <a:srgbClr val="231F20"/>
                </a:solidFill>
                <a:cs typeface="Calibri"/>
              </a:rPr>
              <a:t>4</a:t>
            </a:r>
            <a:r>
              <a:rPr sz="1325" b="1" i="1" spc="-34" dirty="0">
                <a:solidFill>
                  <a:srgbClr val="231F20"/>
                </a:solidFill>
                <a:latin typeface="Times New Roman"/>
                <a:cs typeface="Times New Roman"/>
              </a:rPr>
              <a:t> </a:t>
            </a:r>
            <a:r>
              <a:rPr sz="1325" b="1" i="1" spc="-9" dirty="0">
                <a:solidFill>
                  <a:srgbClr val="231F20"/>
                </a:solidFill>
                <a:cs typeface="Calibri"/>
              </a:rPr>
              <a:t>p</a:t>
            </a:r>
            <a:r>
              <a:rPr sz="1325" b="1" i="1" dirty="0">
                <a:solidFill>
                  <a:srgbClr val="231F20"/>
                </a:solidFill>
                <a:cs typeface="Calibri"/>
              </a:rPr>
              <a:t>r</a:t>
            </a:r>
            <a:r>
              <a:rPr sz="1325" b="1" i="1" spc="-4" dirty="0">
                <a:solidFill>
                  <a:srgbClr val="231F20"/>
                </a:solidFill>
                <a:cs typeface="Calibri"/>
              </a:rPr>
              <a:t>o</a:t>
            </a:r>
            <a:r>
              <a:rPr sz="1325" b="1" i="1" spc="-9" dirty="0">
                <a:solidFill>
                  <a:srgbClr val="231F20"/>
                </a:solidFill>
                <a:cs typeface="Calibri"/>
              </a:rPr>
              <a:t>p</a:t>
            </a:r>
            <a:r>
              <a:rPr sz="1325" b="1" i="1" spc="-4" dirty="0">
                <a:solidFill>
                  <a:srgbClr val="231F20"/>
                </a:solidFill>
                <a:cs typeface="Calibri"/>
              </a:rPr>
              <a:t>e</a:t>
            </a:r>
            <a:r>
              <a:rPr sz="1325" b="1" i="1" spc="-9" dirty="0">
                <a:solidFill>
                  <a:srgbClr val="231F20"/>
                </a:solidFill>
                <a:cs typeface="Calibri"/>
              </a:rPr>
              <a:t>rt</a:t>
            </a:r>
            <a:r>
              <a:rPr sz="1325" b="1" i="1" dirty="0">
                <a:solidFill>
                  <a:srgbClr val="231F20"/>
                </a:solidFill>
                <a:cs typeface="Calibri"/>
              </a:rPr>
              <a:t>i</a:t>
            </a:r>
            <a:r>
              <a:rPr sz="1325" b="1" i="1" spc="-9" dirty="0">
                <a:solidFill>
                  <a:srgbClr val="231F20"/>
                </a:solidFill>
                <a:cs typeface="Calibri"/>
              </a:rPr>
              <a:t>e</a:t>
            </a:r>
            <a:r>
              <a:rPr sz="1325" b="1" i="1" dirty="0">
                <a:solidFill>
                  <a:srgbClr val="231F20"/>
                </a:solidFill>
                <a:cs typeface="Calibri"/>
              </a:rPr>
              <a:t>s</a:t>
            </a:r>
            <a:endParaRPr sz="1325">
              <a:solidFill>
                <a:prstClr val="black"/>
              </a:solidFill>
              <a:cs typeface="Calibri"/>
            </a:endParaRPr>
          </a:p>
        </p:txBody>
      </p:sp>
      <p:sp>
        <p:nvSpPr>
          <p:cNvPr id="20" name="object 20"/>
          <p:cNvSpPr/>
          <p:nvPr/>
        </p:nvSpPr>
        <p:spPr>
          <a:xfrm>
            <a:off x="638630" y="3428779"/>
            <a:ext cx="2183869" cy="2430832"/>
          </a:xfrm>
          <a:prstGeom prst="rect">
            <a:avLst/>
          </a:prstGeom>
          <a:blipFill>
            <a:blip r:embed="rId12" cstate="print"/>
            <a:stretch>
              <a:fillRect/>
            </a:stretch>
          </a:blip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157076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pt-BR" dirty="0" smtClean="0"/>
              <a:t>Tutorial #1a: Configuring </a:t>
            </a:r>
            <a:r>
              <a:rPr lang="en-US" altLang="pt-BR" dirty="0" err="1" smtClean="0"/>
              <a:t>TeraTerm</a:t>
            </a:r>
            <a:endParaRPr lang="en-US" altLang="pt-BR" dirty="0" smtClean="0"/>
          </a:p>
        </p:txBody>
      </p:sp>
      <p:sp>
        <p:nvSpPr>
          <p:cNvPr id="21507" name="Content Placeholder 2"/>
          <p:cNvSpPr>
            <a:spLocks noGrp="1"/>
          </p:cNvSpPr>
          <p:nvPr>
            <p:ph idx="1"/>
          </p:nvPr>
        </p:nvSpPr>
        <p:spPr>
          <a:xfrm>
            <a:off x="274638" y="1295400"/>
            <a:ext cx="2127250" cy="5016758"/>
          </a:xfrm>
        </p:spPr>
        <p:txBody>
          <a:bodyPr/>
          <a:lstStyle/>
          <a:p>
            <a:r>
              <a:rPr lang="en-US" altLang="pt-BR" dirty="0" smtClean="0"/>
              <a:t>Run </a:t>
            </a:r>
            <a:r>
              <a:rPr lang="en-US" altLang="pt-BR" dirty="0" err="1" smtClean="0"/>
              <a:t>TeraTerm</a:t>
            </a:r>
            <a:r>
              <a:rPr lang="en-US" altLang="pt-BR" dirty="0" smtClean="0"/>
              <a:t>.</a:t>
            </a:r>
          </a:p>
          <a:p>
            <a:r>
              <a:rPr lang="en-US" altLang="pt-BR" dirty="0" smtClean="0"/>
              <a:t>Select “Setup” + “Serial Port…”</a:t>
            </a:r>
          </a:p>
          <a:p>
            <a:r>
              <a:rPr lang="en-US" altLang="pt-BR" dirty="0" smtClean="0"/>
              <a:t>Set “Port: to the last COM port.</a:t>
            </a:r>
          </a:p>
          <a:p>
            <a:r>
              <a:rPr lang="en-US" altLang="pt-BR" dirty="0" smtClean="0"/>
              <a:t>Set “Baud rate” to “115200”.</a:t>
            </a:r>
          </a:p>
          <a:p>
            <a:r>
              <a:rPr lang="en-US" altLang="pt-BR" dirty="0" smtClean="0"/>
              <a:t>Add the delay</a:t>
            </a:r>
          </a:p>
          <a:p>
            <a:r>
              <a:rPr lang="en-US" altLang="pt-BR" dirty="0" smtClean="0"/>
              <a:t>Click “OK”.</a:t>
            </a:r>
          </a:p>
        </p:txBody>
      </p:sp>
      <p:sp>
        <p:nvSpPr>
          <p:cNvPr id="21508" name="Slide Number Placeholder 3"/>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A11778-2984-40D4-87F1-645570493F7E}" type="slidenum">
              <a:rPr lang="fr-FR" altLang="pt-BR">
                <a:solidFill>
                  <a:prstClr val="white"/>
                </a:solidFill>
              </a:rPr>
              <a:pPr eaLnBrk="1" hangingPunct="1"/>
              <a:t>18</a:t>
            </a:fld>
            <a:endParaRPr lang="fr-FR" altLang="pt-BR">
              <a:solidFill>
                <a:prstClr val="white"/>
              </a:solidFill>
            </a:endParaRPr>
          </a:p>
        </p:txBody>
      </p:sp>
      <p:pic>
        <p:nvPicPr>
          <p:cNvPr id="21509" name="Picture 2" descr="C:\Users\george vlantis\Desktop\ScreenShot-TeraTerm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88" y="1644650"/>
            <a:ext cx="6477000"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3799457" y="2051050"/>
            <a:ext cx="4695825" cy="3838575"/>
          </a:xfrm>
          <a:prstGeom prst="rect">
            <a:avLst/>
          </a:prstGeom>
        </p:spPr>
      </p:pic>
    </p:spTree>
    <p:extLst>
      <p:ext uri="{BB962C8B-B14F-4D97-AF65-F5344CB8AC3E}">
        <p14:creationId xmlns:p14="http://schemas.microsoft.com/office/powerpoint/2010/main" val="308656476"/>
      </p:ext>
    </p:extLst>
  </p:cSld>
  <p:clrMapOvr>
    <a:masterClrMapping/>
  </p:clrMapOvr>
  <p:transition spd="slow">
    <p:wipe dir="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816840"/>
            <a:r>
              <a:rPr spc="-4" dirty="0"/>
              <a:t>La</a:t>
            </a:r>
            <a:r>
              <a:rPr dirty="0"/>
              <a:t>b</a:t>
            </a:r>
            <a:r>
              <a:rPr spc="81" dirty="0">
                <a:latin typeface="Times New Roman"/>
                <a:cs typeface="Times New Roman"/>
              </a:rPr>
              <a:t> </a:t>
            </a:r>
            <a:r>
              <a:rPr spc="-4" dirty="0"/>
              <a:t>16</a:t>
            </a:r>
            <a:r>
              <a:rPr dirty="0"/>
              <a:t>:</a:t>
            </a:r>
            <a:r>
              <a:rPr spc="64" dirty="0">
                <a:latin typeface="Times New Roman"/>
                <a:cs typeface="Times New Roman"/>
              </a:rPr>
              <a:t> </a:t>
            </a:r>
            <a:r>
              <a:rPr spc="-4" dirty="0"/>
              <a:t>Crea</a:t>
            </a:r>
            <a:r>
              <a:rPr spc="-9" dirty="0"/>
              <a:t>t</a:t>
            </a:r>
            <a:r>
              <a:rPr dirty="0"/>
              <a:t>e</a:t>
            </a:r>
            <a:r>
              <a:rPr spc="68" dirty="0">
                <a:latin typeface="Times New Roman"/>
                <a:cs typeface="Times New Roman"/>
              </a:rPr>
              <a:t> </a:t>
            </a:r>
            <a:r>
              <a:rPr spc="-4" dirty="0"/>
              <a:t>a</a:t>
            </a:r>
            <a:r>
              <a:rPr dirty="0"/>
              <a:t>n</a:t>
            </a:r>
            <a:r>
              <a:rPr spc="81" dirty="0">
                <a:latin typeface="Times New Roman"/>
                <a:cs typeface="Times New Roman"/>
              </a:rPr>
              <a:t> </a:t>
            </a:r>
            <a:r>
              <a:rPr dirty="0"/>
              <a:t>IBSS</a:t>
            </a:r>
            <a:r>
              <a:rPr spc="73" dirty="0">
                <a:latin typeface="Times New Roman"/>
                <a:cs typeface="Times New Roman"/>
              </a:rPr>
              <a:t> </a:t>
            </a:r>
            <a:r>
              <a:rPr spc="-4" dirty="0"/>
              <a:t>n</a:t>
            </a:r>
            <a:r>
              <a:rPr spc="-13" dirty="0"/>
              <a:t>e</a:t>
            </a:r>
            <a:r>
              <a:rPr dirty="0"/>
              <a:t>twork</a:t>
            </a:r>
          </a:p>
        </p:txBody>
      </p:sp>
      <p:sp>
        <p:nvSpPr>
          <p:cNvPr id="3" name="object 3"/>
          <p:cNvSpPr txBox="1"/>
          <p:nvPr/>
        </p:nvSpPr>
        <p:spPr>
          <a:xfrm>
            <a:off x="771343" y="1328575"/>
            <a:ext cx="3524567" cy="2772234"/>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Find</a:t>
            </a:r>
            <a:r>
              <a:rPr sz="1881" spc="51" dirty="0">
                <a:solidFill>
                  <a:srgbClr val="192450"/>
                </a:solidFill>
                <a:latin typeface="Times New Roman"/>
                <a:cs typeface="Times New Roman"/>
              </a:rPr>
              <a:t> </a:t>
            </a:r>
            <a:r>
              <a:rPr sz="1881" dirty="0">
                <a:solidFill>
                  <a:srgbClr val="192450"/>
                </a:solidFill>
                <a:latin typeface="Arial"/>
                <a:cs typeface="Arial"/>
              </a:rPr>
              <a:t>your</a:t>
            </a:r>
            <a:r>
              <a:rPr sz="1881" spc="38" dirty="0">
                <a:solidFill>
                  <a:srgbClr val="192450"/>
                </a:solidFill>
                <a:latin typeface="Times New Roman"/>
                <a:cs typeface="Times New Roman"/>
              </a:rPr>
              <a:t> </a:t>
            </a:r>
            <a:r>
              <a:rPr sz="1881" dirty="0">
                <a:solidFill>
                  <a:srgbClr val="192450"/>
                </a:solidFill>
                <a:latin typeface="Arial"/>
                <a:cs typeface="Arial"/>
              </a:rPr>
              <a:t>IP</a:t>
            </a:r>
            <a:r>
              <a:rPr sz="1881" spc="4" dirty="0">
                <a:solidFill>
                  <a:srgbClr val="192450"/>
                </a:solidFill>
                <a:latin typeface="Times New Roman"/>
                <a:cs typeface="Times New Roman"/>
              </a:rPr>
              <a:t> </a:t>
            </a:r>
            <a:r>
              <a:rPr sz="1881" spc="-4" dirty="0">
                <a:solidFill>
                  <a:srgbClr val="192450"/>
                </a:solidFill>
                <a:latin typeface="Arial"/>
                <a:cs typeface="Arial"/>
              </a:rPr>
              <a:t>add</a:t>
            </a:r>
            <a:r>
              <a:rPr sz="1881" spc="4" dirty="0">
                <a:solidFill>
                  <a:srgbClr val="192450"/>
                </a:solidFill>
                <a:latin typeface="Arial"/>
                <a:cs typeface="Arial"/>
              </a:rPr>
              <a:t>r</a:t>
            </a:r>
            <a:r>
              <a:rPr sz="1881" spc="-4" dirty="0">
                <a:solidFill>
                  <a:srgbClr val="192450"/>
                </a:solidFill>
                <a:latin typeface="Arial"/>
                <a:cs typeface="Arial"/>
              </a:rPr>
              <a:t>e</a:t>
            </a:r>
            <a:r>
              <a:rPr sz="1881" spc="4" dirty="0">
                <a:solidFill>
                  <a:srgbClr val="192450"/>
                </a:solidFill>
                <a:latin typeface="Arial"/>
                <a:cs typeface="Arial"/>
              </a:rPr>
              <a:t>s</a:t>
            </a:r>
            <a:r>
              <a:rPr sz="1881" dirty="0">
                <a:solidFill>
                  <a:srgbClr val="192450"/>
                </a:solidFill>
                <a:latin typeface="Arial"/>
                <a:cs typeface="Arial"/>
              </a:rPr>
              <a:t>s</a:t>
            </a:r>
            <a:endParaRPr sz="1881">
              <a:solidFill>
                <a:prstClr val="black"/>
              </a:solidFill>
              <a:latin typeface="Arial"/>
              <a:cs typeface="Arial"/>
            </a:endParaRPr>
          </a:p>
          <a:p>
            <a:pPr marL="513667" lvl="1" indent="-168326">
              <a:spcBef>
                <a:spcPts val="599"/>
              </a:spcBef>
              <a:buClr>
                <a:srgbClr val="37A9DB"/>
              </a:buClr>
              <a:buFont typeface="Arial"/>
              <a:buChar char="•"/>
              <a:tabLst>
                <a:tab pos="514210" algn="l"/>
              </a:tabLst>
            </a:pPr>
            <a:r>
              <a:rPr sz="1667" spc="-68"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56" dirty="0">
                <a:solidFill>
                  <a:srgbClr val="37A9DB"/>
                </a:solidFill>
                <a:latin typeface="Times New Roman"/>
                <a:cs typeface="Times New Roman"/>
              </a:rPr>
              <a:t> </a:t>
            </a:r>
            <a:r>
              <a:rPr sz="1667" b="1" spc="-167" dirty="0">
                <a:solidFill>
                  <a:srgbClr val="37A9DB"/>
                </a:solidFill>
                <a:latin typeface="Arial"/>
                <a:cs typeface="Arial"/>
              </a:rPr>
              <a:t>A</a:t>
            </a:r>
            <a:r>
              <a:rPr sz="1667" b="1" spc="9" dirty="0">
                <a:solidFill>
                  <a:srgbClr val="37A9DB"/>
                </a:solidFill>
                <a:latin typeface="Arial"/>
                <a:cs typeface="Arial"/>
              </a:rPr>
              <a:t>T</a:t>
            </a:r>
            <a:r>
              <a:rPr sz="1667" b="1" spc="13" dirty="0">
                <a:solidFill>
                  <a:srgbClr val="37A9DB"/>
                </a:solidFill>
                <a:latin typeface="Arial"/>
                <a:cs typeface="Arial"/>
              </a:rPr>
              <a:t>+</a:t>
            </a:r>
            <a:r>
              <a:rPr sz="1667" b="1" spc="9" dirty="0">
                <a:solidFill>
                  <a:srgbClr val="37A9DB"/>
                </a:solidFill>
                <a:latin typeface="Arial"/>
                <a:cs typeface="Arial"/>
              </a:rPr>
              <a:t>S.S</a:t>
            </a:r>
            <a:r>
              <a:rPr sz="1667" b="1" spc="13" dirty="0">
                <a:solidFill>
                  <a:srgbClr val="37A9DB"/>
                </a:solidFill>
                <a:latin typeface="Arial"/>
                <a:cs typeface="Arial"/>
              </a:rPr>
              <a:t>T</a:t>
            </a:r>
            <a:r>
              <a:rPr sz="1667" b="1" spc="9" dirty="0">
                <a:solidFill>
                  <a:srgbClr val="37A9DB"/>
                </a:solidFill>
                <a:latin typeface="Arial"/>
                <a:cs typeface="Arial"/>
              </a:rPr>
              <a:t>S</a:t>
            </a:r>
            <a:endParaRPr sz="1667">
              <a:solidFill>
                <a:prstClr val="black"/>
              </a:solidFill>
              <a:latin typeface="Arial"/>
              <a:cs typeface="Arial"/>
            </a:endParaRPr>
          </a:p>
          <a:p>
            <a:pPr lvl="1">
              <a:buClr>
                <a:srgbClr val="37A9DB"/>
              </a:buClr>
              <a:buFont typeface="Arial"/>
              <a:buChar char="•"/>
            </a:pPr>
            <a:endParaRPr sz="1710">
              <a:solidFill>
                <a:prstClr val="black"/>
              </a:solidFill>
              <a:latin typeface="Times New Roman"/>
              <a:cs typeface="Times New Roman"/>
            </a:endParaRPr>
          </a:p>
          <a:p>
            <a:pPr lvl="1">
              <a:spcBef>
                <a:spcPts val="47"/>
              </a:spcBef>
              <a:buClr>
                <a:srgbClr val="37A9DB"/>
              </a:buClr>
              <a:buFont typeface="Arial"/>
              <a:buChar char="•"/>
            </a:pPr>
            <a:endParaRPr sz="2480">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Open</a:t>
            </a:r>
            <a:r>
              <a:rPr sz="1881" spc="26" dirty="0">
                <a:solidFill>
                  <a:srgbClr val="192450"/>
                </a:solidFill>
                <a:latin typeface="Times New Roman"/>
                <a:cs typeface="Times New Roman"/>
              </a:rPr>
              <a:t> </a:t>
            </a:r>
            <a:r>
              <a:rPr sz="1881" dirty="0">
                <a:solidFill>
                  <a:srgbClr val="192450"/>
                </a:solidFill>
                <a:latin typeface="Arial"/>
                <a:cs typeface="Arial"/>
              </a:rPr>
              <a:t>Sa</a:t>
            </a:r>
            <a:r>
              <a:rPr sz="1881" spc="-9" dirty="0">
                <a:solidFill>
                  <a:srgbClr val="192450"/>
                </a:solidFill>
                <a:latin typeface="Arial"/>
                <a:cs typeface="Arial"/>
              </a:rPr>
              <a:t>f</a:t>
            </a:r>
            <a:r>
              <a:rPr sz="1881" spc="-4" dirty="0">
                <a:solidFill>
                  <a:srgbClr val="192450"/>
                </a:solidFill>
                <a:latin typeface="Arial"/>
                <a:cs typeface="Arial"/>
              </a:rPr>
              <a:t>a</a:t>
            </a:r>
            <a:r>
              <a:rPr sz="1881" dirty="0">
                <a:solidFill>
                  <a:srgbClr val="192450"/>
                </a:solidFill>
                <a:latin typeface="Arial"/>
                <a:cs typeface="Arial"/>
              </a:rPr>
              <a:t>ri</a:t>
            </a:r>
            <a:r>
              <a:rPr sz="1881" spc="34" dirty="0">
                <a:solidFill>
                  <a:srgbClr val="192450"/>
                </a:solidFill>
                <a:latin typeface="Times New Roman"/>
                <a:cs typeface="Times New Roman"/>
              </a:rPr>
              <a:t> </a:t>
            </a:r>
            <a:r>
              <a:rPr sz="1881" spc="-4" dirty="0">
                <a:solidFill>
                  <a:srgbClr val="192450"/>
                </a:solidFill>
                <a:latin typeface="Arial"/>
                <a:cs typeface="Arial"/>
              </a:rPr>
              <a:t>w</a:t>
            </a:r>
            <a:r>
              <a:rPr sz="1881" dirty="0">
                <a:solidFill>
                  <a:srgbClr val="192450"/>
                </a:solidFill>
                <a:latin typeface="Arial"/>
                <a:cs typeface="Arial"/>
              </a:rPr>
              <a:t>eb</a:t>
            </a:r>
            <a:r>
              <a:rPr sz="1881" spc="38"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r</a:t>
            </a:r>
            <a:r>
              <a:rPr sz="1881" spc="-4" dirty="0">
                <a:solidFill>
                  <a:srgbClr val="192450"/>
                </a:solidFill>
                <a:latin typeface="Arial"/>
                <a:cs typeface="Arial"/>
              </a:rPr>
              <a:t>o</a:t>
            </a:r>
            <a:r>
              <a:rPr sz="1881" dirty="0">
                <a:solidFill>
                  <a:srgbClr val="192450"/>
                </a:solidFill>
                <a:latin typeface="Arial"/>
                <a:cs typeface="Arial"/>
              </a:rPr>
              <a:t>ws</a:t>
            </a:r>
            <a:r>
              <a:rPr sz="1881" spc="4" dirty="0">
                <a:solidFill>
                  <a:srgbClr val="192450"/>
                </a:solidFill>
                <a:latin typeface="Arial"/>
                <a:cs typeface="Arial"/>
              </a:rPr>
              <a:t>e</a:t>
            </a:r>
            <a:r>
              <a:rPr sz="1881" dirty="0">
                <a:solidFill>
                  <a:srgbClr val="192450"/>
                </a:solidFill>
                <a:latin typeface="Arial"/>
                <a:cs typeface="Arial"/>
              </a:rPr>
              <a:t>r</a:t>
            </a:r>
            <a:endParaRPr sz="1881">
              <a:solidFill>
                <a:prstClr val="black"/>
              </a:solidFill>
              <a:latin typeface="Arial"/>
              <a:cs typeface="Arial"/>
            </a:endParaRPr>
          </a:p>
          <a:p>
            <a:pPr>
              <a:spcBef>
                <a:spcPts val="3"/>
              </a:spcBef>
              <a:buClr>
                <a:srgbClr val="37A9DB"/>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In</a:t>
            </a:r>
            <a:r>
              <a:rPr sz="1881" spc="30"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4" dirty="0">
                <a:solidFill>
                  <a:srgbClr val="192450"/>
                </a:solidFill>
                <a:latin typeface="Arial"/>
                <a:cs typeface="Arial"/>
              </a:rPr>
              <a:t>addre</a:t>
            </a:r>
            <a:r>
              <a:rPr sz="1881" spc="4" dirty="0">
                <a:solidFill>
                  <a:srgbClr val="192450"/>
                </a:solidFill>
                <a:latin typeface="Arial"/>
                <a:cs typeface="Arial"/>
              </a:rPr>
              <a:t>s</a:t>
            </a:r>
            <a:r>
              <a:rPr sz="1881" dirty="0">
                <a:solidFill>
                  <a:srgbClr val="192450"/>
                </a:solidFill>
                <a:latin typeface="Arial"/>
                <a:cs typeface="Arial"/>
              </a:rPr>
              <a:t>s</a:t>
            </a:r>
            <a:r>
              <a:rPr sz="1881" spc="21" dirty="0">
                <a:solidFill>
                  <a:srgbClr val="192450"/>
                </a:solidFill>
                <a:latin typeface="Times New Roman"/>
                <a:cs typeface="Times New Roman"/>
              </a:rPr>
              <a:t> </a:t>
            </a:r>
            <a:r>
              <a:rPr sz="1881" spc="-4" dirty="0">
                <a:solidFill>
                  <a:srgbClr val="192450"/>
                </a:solidFill>
                <a:latin typeface="Arial"/>
                <a:cs typeface="Arial"/>
              </a:rPr>
              <a:t>ba</a:t>
            </a:r>
            <a:r>
              <a:rPr sz="1881" spc="-97" dirty="0">
                <a:solidFill>
                  <a:srgbClr val="192450"/>
                </a:solidFill>
                <a:latin typeface="Arial"/>
                <a:cs typeface="Arial"/>
              </a:rPr>
              <a:t>r</a:t>
            </a:r>
            <a:r>
              <a:rPr sz="1881" dirty="0">
                <a:solidFill>
                  <a:srgbClr val="192450"/>
                </a:solidFill>
                <a:latin typeface="Arial"/>
                <a:cs typeface="Arial"/>
              </a:rPr>
              <a:t>,</a:t>
            </a:r>
            <a:r>
              <a:rPr sz="1881" spc="21" dirty="0">
                <a:solidFill>
                  <a:srgbClr val="192450"/>
                </a:solidFill>
                <a:latin typeface="Times New Roman"/>
                <a:cs typeface="Times New Roman"/>
              </a:rPr>
              <a:t> </a:t>
            </a:r>
            <a:r>
              <a:rPr sz="1881" dirty="0">
                <a:solidFill>
                  <a:srgbClr val="192450"/>
                </a:solidFill>
                <a:latin typeface="Arial"/>
                <a:cs typeface="Arial"/>
              </a:rPr>
              <a:t>t</a:t>
            </a:r>
            <a:r>
              <a:rPr sz="1881" spc="-13" dirty="0">
                <a:solidFill>
                  <a:srgbClr val="192450"/>
                </a:solidFill>
                <a:latin typeface="Arial"/>
                <a:cs typeface="Arial"/>
              </a:rPr>
              <a:t>y</a:t>
            </a:r>
            <a:r>
              <a:rPr sz="1881" spc="-4" dirty="0">
                <a:solidFill>
                  <a:srgbClr val="192450"/>
                </a:solidFill>
                <a:latin typeface="Arial"/>
                <a:cs typeface="Arial"/>
              </a:rPr>
              <a:t>pe</a:t>
            </a:r>
            <a:endParaRPr sz="1881">
              <a:solidFill>
                <a:prstClr val="black"/>
              </a:solidFill>
              <a:latin typeface="Arial"/>
              <a:cs typeface="Arial"/>
            </a:endParaRPr>
          </a:p>
          <a:p>
            <a:pPr marL="178643">
              <a:spcBef>
                <a:spcPts val="4"/>
              </a:spcBef>
            </a:pPr>
            <a:r>
              <a:rPr sz="1881" dirty="0">
                <a:solidFill>
                  <a:srgbClr val="192450"/>
                </a:solidFill>
                <a:latin typeface="Arial"/>
                <a:cs typeface="Arial"/>
              </a:rPr>
              <a:t>&lt;SPWF</a:t>
            </a:r>
            <a:r>
              <a:rPr sz="1881" spc="38" dirty="0">
                <a:solidFill>
                  <a:srgbClr val="192450"/>
                </a:solidFill>
                <a:latin typeface="Times New Roman"/>
                <a:cs typeface="Times New Roman"/>
              </a:rPr>
              <a:t> </a:t>
            </a:r>
            <a:r>
              <a:rPr sz="1881" dirty="0">
                <a:solidFill>
                  <a:srgbClr val="192450"/>
                </a:solidFill>
                <a:latin typeface="Arial"/>
                <a:cs typeface="Arial"/>
              </a:rPr>
              <a:t>IP</a:t>
            </a:r>
            <a:r>
              <a:rPr sz="1881" spc="4" dirty="0">
                <a:solidFill>
                  <a:srgbClr val="192450"/>
                </a:solidFill>
                <a:latin typeface="Times New Roman"/>
                <a:cs typeface="Times New Roman"/>
              </a:rPr>
              <a:t> </a:t>
            </a:r>
            <a:r>
              <a:rPr sz="1881" spc="-4" dirty="0">
                <a:solidFill>
                  <a:srgbClr val="192450"/>
                </a:solidFill>
                <a:latin typeface="Arial"/>
                <a:cs typeface="Arial"/>
              </a:rPr>
              <a:t>add</a:t>
            </a:r>
            <a:r>
              <a:rPr sz="1881" spc="4" dirty="0">
                <a:solidFill>
                  <a:srgbClr val="192450"/>
                </a:solidFill>
                <a:latin typeface="Arial"/>
                <a:cs typeface="Arial"/>
              </a:rPr>
              <a:t>r</a:t>
            </a:r>
            <a:r>
              <a:rPr sz="1881" spc="-4" dirty="0">
                <a:solidFill>
                  <a:srgbClr val="192450"/>
                </a:solidFill>
                <a:latin typeface="Arial"/>
                <a:cs typeface="Arial"/>
              </a:rPr>
              <a:t>e</a:t>
            </a:r>
            <a:r>
              <a:rPr sz="1881" spc="4" dirty="0">
                <a:solidFill>
                  <a:srgbClr val="192450"/>
                </a:solidFill>
                <a:latin typeface="Arial"/>
                <a:cs typeface="Arial"/>
              </a:rPr>
              <a:t>s</a:t>
            </a:r>
            <a:r>
              <a:rPr sz="1881" spc="9" dirty="0">
                <a:solidFill>
                  <a:srgbClr val="192450"/>
                </a:solidFill>
                <a:latin typeface="Arial"/>
                <a:cs typeface="Arial"/>
              </a:rPr>
              <a:t>s</a:t>
            </a:r>
            <a:r>
              <a:rPr sz="1881" spc="-9" dirty="0">
                <a:solidFill>
                  <a:srgbClr val="192450"/>
                </a:solidFill>
                <a:latin typeface="Arial"/>
                <a:cs typeface="Arial"/>
              </a:rPr>
              <a:t>&gt;</a:t>
            </a:r>
            <a:r>
              <a:rPr sz="1881" dirty="0">
                <a:solidFill>
                  <a:srgbClr val="192450"/>
                </a:solidFill>
                <a:latin typeface="Arial"/>
                <a:cs typeface="Arial"/>
              </a:rPr>
              <a:t>/in</a:t>
            </a:r>
            <a:r>
              <a:rPr sz="1881" spc="-17" dirty="0">
                <a:solidFill>
                  <a:srgbClr val="192450"/>
                </a:solidFill>
                <a:latin typeface="Arial"/>
                <a:cs typeface="Arial"/>
              </a:rPr>
              <a:t>d</a:t>
            </a:r>
            <a:r>
              <a:rPr sz="1881" spc="-4" dirty="0">
                <a:solidFill>
                  <a:srgbClr val="192450"/>
                </a:solidFill>
                <a:latin typeface="Arial"/>
                <a:cs typeface="Arial"/>
              </a:rPr>
              <a:t>ex</a:t>
            </a:r>
            <a:r>
              <a:rPr sz="1881" spc="-13" dirty="0">
                <a:solidFill>
                  <a:srgbClr val="192450"/>
                </a:solidFill>
                <a:latin typeface="Arial"/>
                <a:cs typeface="Arial"/>
              </a:rPr>
              <a:t>.</a:t>
            </a:r>
            <a:r>
              <a:rPr sz="1881" spc="-4" dirty="0">
                <a:solidFill>
                  <a:srgbClr val="192450"/>
                </a:solidFill>
                <a:latin typeface="Arial"/>
                <a:cs typeface="Arial"/>
              </a:rPr>
              <a:t>ht</a:t>
            </a:r>
            <a:r>
              <a:rPr sz="1881" spc="-17" dirty="0">
                <a:solidFill>
                  <a:srgbClr val="192450"/>
                </a:solidFill>
                <a:latin typeface="Arial"/>
                <a:cs typeface="Arial"/>
              </a:rPr>
              <a:t>m</a:t>
            </a:r>
            <a:r>
              <a:rPr sz="1881" dirty="0">
                <a:solidFill>
                  <a:srgbClr val="192450"/>
                </a:solidFill>
                <a:latin typeface="Arial"/>
                <a:cs typeface="Arial"/>
              </a:rPr>
              <a:t>l</a:t>
            </a:r>
            <a:endParaRPr sz="1881">
              <a:solidFill>
                <a:prstClr val="black"/>
              </a:solidFill>
              <a:latin typeface="Arial"/>
              <a:cs typeface="Arial"/>
            </a:endParaRPr>
          </a:p>
          <a:p>
            <a:pPr marL="513667" lvl="1" indent="-168326">
              <a:spcBef>
                <a:spcPts val="599"/>
              </a:spcBef>
              <a:buClr>
                <a:srgbClr val="37A9DB"/>
              </a:buClr>
              <a:buFont typeface="Arial"/>
              <a:buChar char="•"/>
              <a:tabLst>
                <a:tab pos="514210" algn="l"/>
              </a:tabLst>
            </a:pPr>
            <a:r>
              <a:rPr sz="1667" spc="-68"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56" dirty="0">
                <a:solidFill>
                  <a:srgbClr val="37A9DB"/>
                </a:solidFill>
                <a:latin typeface="Times New Roman"/>
                <a:cs typeface="Times New Roman"/>
              </a:rPr>
              <a:t> </a:t>
            </a:r>
            <a:r>
              <a:rPr sz="1667" spc="4" dirty="0">
                <a:solidFill>
                  <a:srgbClr val="37A9DB"/>
                </a:solidFill>
                <a:latin typeface="Arial"/>
                <a:cs typeface="Arial"/>
              </a:rPr>
              <a:t>1</a:t>
            </a:r>
            <a:r>
              <a:rPr sz="1667" spc="-4" dirty="0">
                <a:solidFill>
                  <a:srgbClr val="37A9DB"/>
                </a:solidFill>
                <a:latin typeface="Arial"/>
                <a:cs typeface="Arial"/>
              </a:rPr>
              <a:t>9</a:t>
            </a:r>
            <a:r>
              <a:rPr sz="1667" dirty="0">
                <a:solidFill>
                  <a:srgbClr val="37A9DB"/>
                </a:solidFill>
                <a:latin typeface="Arial"/>
                <a:cs typeface="Arial"/>
              </a:rPr>
              <a:t>2.1</a:t>
            </a:r>
            <a:r>
              <a:rPr sz="1667" spc="4" dirty="0">
                <a:solidFill>
                  <a:srgbClr val="37A9DB"/>
                </a:solidFill>
                <a:latin typeface="Arial"/>
                <a:cs typeface="Arial"/>
              </a:rPr>
              <a:t>6</a:t>
            </a:r>
            <a:r>
              <a:rPr sz="1667" spc="-4" dirty="0">
                <a:solidFill>
                  <a:srgbClr val="37A9DB"/>
                </a:solidFill>
                <a:latin typeface="Arial"/>
                <a:cs typeface="Arial"/>
              </a:rPr>
              <a:t>8</a:t>
            </a:r>
            <a:r>
              <a:rPr sz="1667" spc="4" dirty="0">
                <a:solidFill>
                  <a:srgbClr val="37A9DB"/>
                </a:solidFill>
                <a:latin typeface="Arial"/>
                <a:cs typeface="Arial"/>
              </a:rPr>
              <a:t>.</a:t>
            </a:r>
            <a:r>
              <a:rPr sz="1667" spc="-141" dirty="0">
                <a:solidFill>
                  <a:srgbClr val="37A9DB"/>
                </a:solidFill>
                <a:latin typeface="Arial"/>
                <a:cs typeface="Arial"/>
              </a:rPr>
              <a:t>y</a:t>
            </a:r>
            <a:r>
              <a:rPr sz="1667" spc="4" dirty="0">
                <a:solidFill>
                  <a:srgbClr val="37A9DB"/>
                </a:solidFill>
                <a:latin typeface="Arial"/>
                <a:cs typeface="Arial"/>
              </a:rPr>
              <a:t>.1</a:t>
            </a:r>
            <a:r>
              <a:rPr sz="1667" spc="-9" dirty="0">
                <a:solidFill>
                  <a:srgbClr val="37A9DB"/>
                </a:solidFill>
                <a:latin typeface="Arial"/>
                <a:cs typeface="Arial"/>
              </a:rPr>
              <a:t>xx</a:t>
            </a:r>
            <a:r>
              <a:rPr sz="1667" dirty="0">
                <a:solidFill>
                  <a:srgbClr val="37A9DB"/>
                </a:solidFill>
                <a:latin typeface="Arial"/>
                <a:cs typeface="Arial"/>
              </a:rPr>
              <a:t>/i</a:t>
            </a:r>
            <a:r>
              <a:rPr sz="1667" spc="13" dirty="0">
                <a:solidFill>
                  <a:srgbClr val="37A9DB"/>
                </a:solidFill>
                <a:latin typeface="Arial"/>
                <a:cs typeface="Arial"/>
              </a:rPr>
              <a:t>n</a:t>
            </a:r>
            <a:r>
              <a:rPr sz="1667" spc="4" dirty="0">
                <a:solidFill>
                  <a:srgbClr val="37A9DB"/>
                </a:solidFill>
                <a:latin typeface="Arial"/>
                <a:cs typeface="Arial"/>
              </a:rPr>
              <a:t>de</a:t>
            </a:r>
            <a:r>
              <a:rPr sz="1667" spc="-4" dirty="0">
                <a:solidFill>
                  <a:srgbClr val="37A9DB"/>
                </a:solidFill>
                <a:latin typeface="Arial"/>
                <a:cs typeface="Arial"/>
              </a:rPr>
              <a:t>x</a:t>
            </a:r>
            <a:r>
              <a:rPr sz="1667" spc="4" dirty="0">
                <a:solidFill>
                  <a:srgbClr val="37A9DB"/>
                </a:solidFill>
                <a:latin typeface="Arial"/>
                <a:cs typeface="Arial"/>
              </a:rPr>
              <a:t>.html</a:t>
            </a:r>
            <a:endParaRPr sz="1667">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187331"/>
            <a:r>
              <a:rPr sz="1112" spc="9" dirty="0">
                <a:solidFill>
                  <a:srgbClr val="FFFFFF"/>
                </a:solidFill>
                <a:latin typeface="Arial"/>
                <a:cs typeface="Arial"/>
              </a:rPr>
              <a:t>16</a:t>
            </a:r>
            <a:r>
              <a:rPr sz="1112" spc="4" dirty="0">
                <a:solidFill>
                  <a:srgbClr val="FFFFFF"/>
                </a:solidFill>
                <a:latin typeface="Arial"/>
                <a:cs typeface="Arial"/>
              </a:rPr>
              <a:t>7</a:t>
            </a:r>
            <a:endParaRPr sz="1112">
              <a:solidFill>
                <a:prstClr val="black"/>
              </a:solidFill>
              <a:latin typeface="Arial"/>
              <a:cs typeface="Arial"/>
            </a:endParaRPr>
          </a:p>
        </p:txBody>
      </p:sp>
      <p:sp>
        <p:nvSpPr>
          <p:cNvPr id="5" name="object 5"/>
          <p:cNvSpPr/>
          <p:nvPr/>
        </p:nvSpPr>
        <p:spPr>
          <a:xfrm>
            <a:off x="5316517" y="1487555"/>
            <a:ext cx="3256419" cy="341718"/>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5312217" y="1483257"/>
            <a:ext cx="3265559" cy="350773"/>
          </a:xfrm>
          <a:custGeom>
            <a:avLst/>
            <a:gdLst/>
            <a:ahLst/>
            <a:cxnLst/>
            <a:rect l="l" t="t" r="r" b="b"/>
            <a:pathLst>
              <a:path w="3818890" h="410210">
                <a:moveTo>
                  <a:pt x="0" y="409706"/>
                </a:moveTo>
                <a:lnTo>
                  <a:pt x="3818290" y="409706"/>
                </a:lnTo>
                <a:lnTo>
                  <a:pt x="3818290" y="0"/>
                </a:lnTo>
                <a:lnTo>
                  <a:pt x="0" y="0"/>
                </a:lnTo>
                <a:lnTo>
                  <a:pt x="0" y="409706"/>
                </a:lnTo>
                <a:close/>
              </a:path>
            </a:pathLst>
          </a:custGeom>
          <a:ln w="10074">
            <a:solidFill>
              <a:srgbClr val="231F20"/>
            </a:solidFill>
          </a:ln>
        </p:spPr>
        <p:txBody>
          <a:bodyPr wrap="square" lIns="0" tIns="0" rIns="0" bIns="0" rtlCol="0"/>
          <a:lstStyle/>
          <a:p>
            <a:endParaRPr sz="1539">
              <a:solidFill>
                <a:prstClr val="black"/>
              </a:solidFill>
            </a:endParaRPr>
          </a:p>
        </p:txBody>
      </p:sp>
      <p:sp>
        <p:nvSpPr>
          <p:cNvPr id="7" name="object 7"/>
          <p:cNvSpPr/>
          <p:nvPr/>
        </p:nvSpPr>
        <p:spPr>
          <a:xfrm>
            <a:off x="5320114" y="1488280"/>
            <a:ext cx="1695767" cy="135205"/>
          </a:xfrm>
          <a:custGeom>
            <a:avLst/>
            <a:gdLst/>
            <a:ahLst/>
            <a:cxnLst/>
            <a:rect l="l" t="t" r="r" b="b"/>
            <a:pathLst>
              <a:path w="1983104" h="158114">
                <a:moveTo>
                  <a:pt x="0" y="157829"/>
                </a:moveTo>
                <a:lnTo>
                  <a:pt x="1983022" y="157829"/>
                </a:lnTo>
                <a:lnTo>
                  <a:pt x="1983022" y="0"/>
                </a:lnTo>
                <a:lnTo>
                  <a:pt x="0" y="0"/>
                </a:lnTo>
                <a:lnTo>
                  <a:pt x="0" y="157829"/>
                </a:lnTo>
                <a:close/>
              </a:path>
            </a:pathLst>
          </a:custGeom>
          <a:ln w="21828">
            <a:solidFill>
              <a:srgbClr val="ED2124"/>
            </a:solidFill>
          </a:ln>
        </p:spPr>
        <p:txBody>
          <a:bodyPr wrap="square" lIns="0" tIns="0" rIns="0" bIns="0" rtlCol="0"/>
          <a:lstStyle/>
          <a:p>
            <a:endParaRPr sz="1539">
              <a:solidFill>
                <a:prstClr val="black"/>
              </a:solidFill>
            </a:endParaRPr>
          </a:p>
        </p:txBody>
      </p:sp>
      <p:sp>
        <p:nvSpPr>
          <p:cNvPr id="8" name="object 8"/>
          <p:cNvSpPr/>
          <p:nvPr/>
        </p:nvSpPr>
        <p:spPr>
          <a:xfrm>
            <a:off x="5316517" y="3563749"/>
            <a:ext cx="3256419" cy="1168762"/>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9" name="object 9"/>
          <p:cNvSpPr/>
          <p:nvPr/>
        </p:nvSpPr>
        <p:spPr>
          <a:xfrm>
            <a:off x="5312217" y="3559442"/>
            <a:ext cx="3265559" cy="1177752"/>
          </a:xfrm>
          <a:custGeom>
            <a:avLst/>
            <a:gdLst/>
            <a:ahLst/>
            <a:cxnLst/>
            <a:rect l="l" t="t" r="r" b="b"/>
            <a:pathLst>
              <a:path w="3818890" h="1377314">
                <a:moveTo>
                  <a:pt x="0" y="1376863"/>
                </a:moveTo>
                <a:lnTo>
                  <a:pt x="3818290" y="1376863"/>
                </a:lnTo>
                <a:lnTo>
                  <a:pt x="3818290" y="0"/>
                </a:lnTo>
                <a:lnTo>
                  <a:pt x="0" y="0"/>
                </a:lnTo>
                <a:lnTo>
                  <a:pt x="0" y="1376863"/>
                </a:lnTo>
                <a:close/>
              </a:path>
            </a:pathLst>
          </a:custGeom>
          <a:ln w="10074">
            <a:solidFill>
              <a:srgbClr val="231F20"/>
            </a:solidFill>
          </a:ln>
        </p:spPr>
        <p:txBody>
          <a:bodyPr wrap="square" lIns="0" tIns="0" rIns="0" bIns="0" rtlCol="0"/>
          <a:lstStyle/>
          <a:p>
            <a:endParaRPr sz="1539">
              <a:solidFill>
                <a:prstClr val="black"/>
              </a:solidFill>
            </a:endParaRPr>
          </a:p>
        </p:txBody>
      </p:sp>
      <p:sp>
        <p:nvSpPr>
          <p:cNvPr id="10" name="object 10"/>
          <p:cNvSpPr/>
          <p:nvPr/>
        </p:nvSpPr>
        <p:spPr>
          <a:xfrm>
            <a:off x="1302664" y="4915375"/>
            <a:ext cx="2619446" cy="1584670"/>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1" name="object 11"/>
          <p:cNvSpPr txBox="1"/>
          <p:nvPr/>
        </p:nvSpPr>
        <p:spPr>
          <a:xfrm>
            <a:off x="2083823" y="5561385"/>
            <a:ext cx="871504" cy="256545"/>
          </a:xfrm>
          <a:prstGeom prst="rect">
            <a:avLst/>
          </a:prstGeom>
        </p:spPr>
        <p:txBody>
          <a:bodyPr vert="horz" wrap="square" lIns="0" tIns="0" rIns="0" bIns="0" rtlCol="0">
            <a:spAutoFit/>
          </a:bodyPr>
          <a:lstStyle/>
          <a:p>
            <a:pPr marL="10860"/>
            <a:r>
              <a:rPr sz="1667" spc="9" dirty="0">
                <a:solidFill>
                  <a:srgbClr val="FFFFFF"/>
                </a:solidFill>
                <a:latin typeface="Arial"/>
                <a:cs typeface="Arial"/>
              </a:rPr>
              <a:t>A</a:t>
            </a:r>
            <a:r>
              <a:rPr sz="1667" spc="4" dirty="0">
                <a:solidFill>
                  <a:srgbClr val="FFFFFF"/>
                </a:solidFill>
                <a:latin typeface="Arial"/>
                <a:cs typeface="Arial"/>
              </a:rPr>
              <a:t>D-HOC</a:t>
            </a:r>
            <a:endParaRPr sz="1667">
              <a:solidFill>
                <a:prstClr val="black"/>
              </a:solidFill>
              <a:latin typeface="Arial"/>
              <a:cs typeface="Arial"/>
            </a:endParaRPr>
          </a:p>
        </p:txBody>
      </p:sp>
      <p:sp>
        <p:nvSpPr>
          <p:cNvPr id="12" name="object 12"/>
          <p:cNvSpPr/>
          <p:nvPr/>
        </p:nvSpPr>
        <p:spPr>
          <a:xfrm>
            <a:off x="1732357" y="5718401"/>
            <a:ext cx="588457" cy="630068"/>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3141269" y="5084281"/>
            <a:ext cx="412066" cy="641806"/>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14" name="object 14"/>
          <p:cNvSpPr/>
          <p:nvPr/>
        </p:nvSpPr>
        <p:spPr>
          <a:xfrm>
            <a:off x="2926819" y="5156677"/>
            <a:ext cx="214451" cy="214527"/>
          </a:xfrm>
          <a:prstGeom prst="rect">
            <a:avLst/>
          </a:prstGeom>
          <a:blipFill>
            <a:blip r:embed="rId8" cstate="print"/>
            <a:stretch>
              <a:fillRect/>
            </a:stretch>
          </a:blip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2067507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23713" y="1007914"/>
            <a:ext cx="2165857" cy="2709822"/>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265310" y="2255146"/>
            <a:ext cx="3257957" cy="874219"/>
          </a:xfrm>
          <a:custGeom>
            <a:avLst/>
            <a:gdLst/>
            <a:ahLst/>
            <a:cxnLst/>
            <a:rect l="l" t="t" r="r" b="b"/>
            <a:pathLst>
              <a:path w="3810000" h="1022350">
                <a:moveTo>
                  <a:pt x="0" y="502375"/>
                </a:moveTo>
                <a:lnTo>
                  <a:pt x="38705" y="461336"/>
                </a:lnTo>
                <a:lnTo>
                  <a:pt x="93691" y="406442"/>
                </a:lnTo>
                <a:lnTo>
                  <a:pt x="156941" y="348426"/>
                </a:lnTo>
                <a:lnTo>
                  <a:pt x="228762" y="289191"/>
                </a:lnTo>
                <a:lnTo>
                  <a:pt x="309464" y="230642"/>
                </a:lnTo>
                <a:lnTo>
                  <a:pt x="399353" y="174684"/>
                </a:lnTo>
                <a:lnTo>
                  <a:pt x="498738" y="123222"/>
                </a:lnTo>
                <a:lnTo>
                  <a:pt x="607927" y="78159"/>
                </a:lnTo>
                <a:lnTo>
                  <a:pt x="727228" y="41401"/>
                </a:lnTo>
                <a:lnTo>
                  <a:pt x="856948" y="14852"/>
                </a:lnTo>
                <a:lnTo>
                  <a:pt x="997397" y="417"/>
                </a:lnTo>
                <a:lnTo>
                  <a:pt x="1148881" y="0"/>
                </a:lnTo>
                <a:lnTo>
                  <a:pt x="1311709" y="15505"/>
                </a:lnTo>
                <a:lnTo>
                  <a:pt x="1486188" y="48839"/>
                </a:lnTo>
                <a:lnTo>
                  <a:pt x="1672627" y="101904"/>
                </a:lnTo>
                <a:lnTo>
                  <a:pt x="1871334" y="176606"/>
                </a:lnTo>
                <a:lnTo>
                  <a:pt x="2082617" y="274849"/>
                </a:lnTo>
                <a:lnTo>
                  <a:pt x="2306783" y="398538"/>
                </a:lnTo>
                <a:lnTo>
                  <a:pt x="2401191" y="453223"/>
                </a:lnTo>
                <a:lnTo>
                  <a:pt x="2494810" y="505762"/>
                </a:lnTo>
                <a:lnTo>
                  <a:pt x="2587435" y="556102"/>
                </a:lnTo>
                <a:lnTo>
                  <a:pt x="2678858" y="604186"/>
                </a:lnTo>
                <a:lnTo>
                  <a:pt x="2768874" y="649960"/>
                </a:lnTo>
                <a:lnTo>
                  <a:pt x="2857276" y="693368"/>
                </a:lnTo>
                <a:lnTo>
                  <a:pt x="2943858" y="734356"/>
                </a:lnTo>
                <a:lnTo>
                  <a:pt x="3028414" y="772867"/>
                </a:lnTo>
                <a:lnTo>
                  <a:pt x="3110737" y="808847"/>
                </a:lnTo>
                <a:lnTo>
                  <a:pt x="3190621" y="842241"/>
                </a:lnTo>
                <a:lnTo>
                  <a:pt x="3267861" y="872992"/>
                </a:lnTo>
                <a:lnTo>
                  <a:pt x="3342249" y="901047"/>
                </a:lnTo>
                <a:lnTo>
                  <a:pt x="3413579" y="926349"/>
                </a:lnTo>
                <a:lnTo>
                  <a:pt x="3481645" y="948844"/>
                </a:lnTo>
                <a:lnTo>
                  <a:pt x="3546242" y="968476"/>
                </a:lnTo>
                <a:lnTo>
                  <a:pt x="3607161" y="985190"/>
                </a:lnTo>
                <a:lnTo>
                  <a:pt x="3664198" y="998931"/>
                </a:lnTo>
                <a:lnTo>
                  <a:pt x="3717147" y="1009644"/>
                </a:lnTo>
                <a:lnTo>
                  <a:pt x="3765799" y="1017272"/>
                </a:lnTo>
                <a:lnTo>
                  <a:pt x="3809951" y="1021762"/>
                </a:lnTo>
              </a:path>
            </a:pathLst>
          </a:custGeom>
          <a:ln w="11614">
            <a:solidFill>
              <a:srgbClr val="18234D"/>
            </a:solidFill>
          </a:ln>
        </p:spPr>
        <p:txBody>
          <a:bodyPr wrap="square" lIns="0" tIns="0" rIns="0" bIns="0" rtlCol="0"/>
          <a:lstStyle/>
          <a:p>
            <a:endParaRPr sz="1539">
              <a:solidFill>
                <a:prstClr val="black"/>
              </a:solidFill>
            </a:endParaRPr>
          </a:p>
        </p:txBody>
      </p:sp>
      <p:sp>
        <p:nvSpPr>
          <p:cNvPr id="4" name="object 4"/>
          <p:cNvSpPr/>
          <p:nvPr/>
        </p:nvSpPr>
        <p:spPr>
          <a:xfrm>
            <a:off x="4732451" y="2503215"/>
            <a:ext cx="490323" cy="238374"/>
          </a:xfrm>
          <a:custGeom>
            <a:avLst/>
            <a:gdLst/>
            <a:ahLst/>
            <a:cxnLst/>
            <a:rect l="l" t="t" r="r" b="b"/>
            <a:pathLst>
              <a:path w="573404" h="278764">
                <a:moveTo>
                  <a:pt x="0" y="278660"/>
                </a:moveTo>
                <a:lnTo>
                  <a:pt x="573369" y="0"/>
                </a:lnTo>
              </a:path>
            </a:pathLst>
          </a:custGeom>
          <a:ln w="7743">
            <a:solidFill>
              <a:srgbClr val="18234D"/>
            </a:solidFill>
          </a:ln>
        </p:spPr>
        <p:txBody>
          <a:bodyPr wrap="square" lIns="0" tIns="0" rIns="0" bIns="0" rtlCol="0"/>
          <a:lstStyle/>
          <a:p>
            <a:endParaRPr sz="1539">
              <a:solidFill>
                <a:prstClr val="black"/>
              </a:solidFill>
            </a:endParaRPr>
          </a:p>
        </p:txBody>
      </p:sp>
      <p:sp>
        <p:nvSpPr>
          <p:cNvPr id="5" name="object 5"/>
          <p:cNvSpPr/>
          <p:nvPr/>
        </p:nvSpPr>
        <p:spPr>
          <a:xfrm>
            <a:off x="4244167" y="2688907"/>
            <a:ext cx="789512" cy="790598"/>
          </a:xfrm>
          <a:custGeom>
            <a:avLst/>
            <a:gdLst/>
            <a:ahLst/>
            <a:cxnLst/>
            <a:rect l="l" t="t" r="r" b="b"/>
            <a:pathLst>
              <a:path w="923289" h="924560">
                <a:moveTo>
                  <a:pt x="449103" y="0"/>
                </a:moveTo>
                <a:lnTo>
                  <a:pt x="376338" y="7387"/>
                </a:lnTo>
                <a:lnTo>
                  <a:pt x="303777" y="26759"/>
                </a:lnTo>
                <a:lnTo>
                  <a:pt x="235303" y="58489"/>
                </a:lnTo>
                <a:lnTo>
                  <a:pt x="174377" y="99490"/>
                </a:lnTo>
                <a:lnTo>
                  <a:pt x="121583" y="148577"/>
                </a:lnTo>
                <a:lnTo>
                  <a:pt x="77505" y="204564"/>
                </a:lnTo>
                <a:lnTo>
                  <a:pt x="42724" y="266267"/>
                </a:lnTo>
                <a:lnTo>
                  <a:pt x="17824" y="332500"/>
                </a:lnTo>
                <a:lnTo>
                  <a:pt x="3388" y="402080"/>
                </a:lnTo>
                <a:lnTo>
                  <a:pt x="0" y="473821"/>
                </a:lnTo>
                <a:lnTo>
                  <a:pt x="2630" y="510131"/>
                </a:lnTo>
                <a:lnTo>
                  <a:pt x="16905" y="582892"/>
                </a:lnTo>
                <a:lnTo>
                  <a:pt x="42822" y="654163"/>
                </a:lnTo>
                <a:lnTo>
                  <a:pt x="78625" y="718893"/>
                </a:lnTo>
                <a:lnTo>
                  <a:pt x="123434" y="775820"/>
                </a:lnTo>
                <a:lnTo>
                  <a:pt x="175970" y="824385"/>
                </a:lnTo>
                <a:lnTo>
                  <a:pt x="234956" y="864031"/>
                </a:lnTo>
                <a:lnTo>
                  <a:pt x="299117" y="894201"/>
                </a:lnTo>
                <a:lnTo>
                  <a:pt x="367175" y="914338"/>
                </a:lnTo>
                <a:lnTo>
                  <a:pt x="437852" y="923884"/>
                </a:lnTo>
                <a:lnTo>
                  <a:pt x="473775" y="924511"/>
                </a:lnTo>
                <a:lnTo>
                  <a:pt x="509873" y="922281"/>
                </a:lnTo>
                <a:lnTo>
                  <a:pt x="581960" y="908973"/>
                </a:lnTo>
                <a:lnTo>
                  <a:pt x="652774" y="883118"/>
                </a:lnTo>
                <a:lnTo>
                  <a:pt x="717551" y="846597"/>
                </a:lnTo>
                <a:lnTo>
                  <a:pt x="774518" y="801400"/>
                </a:lnTo>
                <a:lnTo>
                  <a:pt x="823116" y="748711"/>
                </a:lnTo>
                <a:lnTo>
                  <a:pt x="862788" y="689716"/>
                </a:lnTo>
                <a:lnTo>
                  <a:pt x="892977" y="625600"/>
                </a:lnTo>
                <a:lnTo>
                  <a:pt x="913124" y="557547"/>
                </a:lnTo>
                <a:lnTo>
                  <a:pt x="922674" y="486742"/>
                </a:lnTo>
                <a:lnTo>
                  <a:pt x="923300" y="450678"/>
                </a:lnTo>
                <a:lnTo>
                  <a:pt x="921067" y="414371"/>
                </a:lnTo>
                <a:lnTo>
                  <a:pt x="907748" y="341617"/>
                </a:lnTo>
                <a:lnTo>
                  <a:pt x="881863" y="270346"/>
                </a:lnTo>
                <a:lnTo>
                  <a:pt x="845299" y="205610"/>
                </a:lnTo>
                <a:lnTo>
                  <a:pt x="800061" y="148681"/>
                </a:lnTo>
                <a:lnTo>
                  <a:pt x="747332" y="100115"/>
                </a:lnTo>
                <a:lnTo>
                  <a:pt x="688298" y="60470"/>
                </a:lnTo>
                <a:lnTo>
                  <a:pt x="624140" y="30302"/>
                </a:lnTo>
                <a:lnTo>
                  <a:pt x="556044" y="10168"/>
                </a:lnTo>
                <a:lnTo>
                  <a:pt x="485192" y="625"/>
                </a:lnTo>
                <a:lnTo>
                  <a:pt x="449103" y="0"/>
                </a:lnTo>
                <a:close/>
              </a:path>
            </a:pathLst>
          </a:custGeom>
          <a:solidFill>
            <a:srgbClr val="39A9DA"/>
          </a:solidFill>
        </p:spPr>
        <p:txBody>
          <a:bodyPr wrap="square" lIns="0" tIns="0" rIns="0" bIns="0" rtlCol="0"/>
          <a:lstStyle/>
          <a:p>
            <a:endParaRPr sz="1539">
              <a:solidFill>
                <a:prstClr val="black"/>
              </a:solidFill>
            </a:endParaRPr>
          </a:p>
        </p:txBody>
      </p:sp>
      <p:sp>
        <p:nvSpPr>
          <p:cNvPr id="6" name="object 6"/>
          <p:cNvSpPr/>
          <p:nvPr/>
        </p:nvSpPr>
        <p:spPr>
          <a:xfrm>
            <a:off x="5441450" y="286037"/>
            <a:ext cx="3438773" cy="1764727"/>
          </a:xfrm>
          <a:custGeom>
            <a:avLst/>
            <a:gdLst/>
            <a:ahLst/>
            <a:cxnLst/>
            <a:rect l="l" t="t" r="r" b="b"/>
            <a:pathLst>
              <a:path w="4021454" h="2063750">
                <a:moveTo>
                  <a:pt x="0" y="908867"/>
                </a:moveTo>
                <a:lnTo>
                  <a:pt x="85646" y="753241"/>
                </a:lnTo>
                <a:lnTo>
                  <a:pt x="162809" y="613563"/>
                </a:lnTo>
                <a:lnTo>
                  <a:pt x="232012" y="489406"/>
                </a:lnTo>
                <a:lnTo>
                  <a:pt x="293777" y="380342"/>
                </a:lnTo>
                <a:lnTo>
                  <a:pt x="348628" y="285946"/>
                </a:lnTo>
                <a:lnTo>
                  <a:pt x="397088" y="205789"/>
                </a:lnTo>
                <a:lnTo>
                  <a:pt x="439680" y="139447"/>
                </a:lnTo>
                <a:lnTo>
                  <a:pt x="476925" y="86491"/>
                </a:lnTo>
                <a:lnTo>
                  <a:pt x="509349" y="46495"/>
                </a:lnTo>
                <a:lnTo>
                  <a:pt x="537472" y="19032"/>
                </a:lnTo>
                <a:lnTo>
                  <a:pt x="582913" y="0"/>
                </a:lnTo>
                <a:lnTo>
                  <a:pt x="601276" y="7576"/>
                </a:lnTo>
                <a:lnTo>
                  <a:pt x="631902" y="54781"/>
                </a:lnTo>
                <a:lnTo>
                  <a:pt x="645211" y="93555"/>
                </a:lnTo>
                <a:lnTo>
                  <a:pt x="657881" y="141876"/>
                </a:lnTo>
                <a:lnTo>
                  <a:pt x="670435" y="199316"/>
                </a:lnTo>
                <a:lnTo>
                  <a:pt x="683396" y="265448"/>
                </a:lnTo>
                <a:lnTo>
                  <a:pt x="697288" y="339846"/>
                </a:lnTo>
                <a:lnTo>
                  <a:pt x="712621" y="421036"/>
                </a:lnTo>
                <a:lnTo>
                  <a:pt x="730909" y="507263"/>
                </a:lnTo>
                <a:lnTo>
                  <a:pt x="752433" y="597697"/>
                </a:lnTo>
                <a:lnTo>
                  <a:pt x="777475" y="691512"/>
                </a:lnTo>
                <a:lnTo>
                  <a:pt x="806317" y="787882"/>
                </a:lnTo>
                <a:lnTo>
                  <a:pt x="839242" y="885977"/>
                </a:lnTo>
                <a:lnTo>
                  <a:pt x="876530" y="984972"/>
                </a:lnTo>
                <a:lnTo>
                  <a:pt x="918465" y="1084039"/>
                </a:lnTo>
                <a:lnTo>
                  <a:pt x="965327" y="1182351"/>
                </a:lnTo>
                <a:lnTo>
                  <a:pt x="1017399" y="1279080"/>
                </a:lnTo>
                <a:lnTo>
                  <a:pt x="1074963" y="1373400"/>
                </a:lnTo>
                <a:lnTo>
                  <a:pt x="1138301" y="1464483"/>
                </a:lnTo>
                <a:lnTo>
                  <a:pt x="1207694" y="1551502"/>
                </a:lnTo>
                <a:lnTo>
                  <a:pt x="1283425" y="1633629"/>
                </a:lnTo>
                <a:lnTo>
                  <a:pt x="1365775" y="1710038"/>
                </a:lnTo>
                <a:lnTo>
                  <a:pt x="1455027" y="1779901"/>
                </a:lnTo>
                <a:lnTo>
                  <a:pt x="1551461" y="1842391"/>
                </a:lnTo>
                <a:lnTo>
                  <a:pt x="1655361" y="1896681"/>
                </a:lnTo>
                <a:lnTo>
                  <a:pt x="1767009" y="1941943"/>
                </a:lnTo>
                <a:lnTo>
                  <a:pt x="1886685" y="1977351"/>
                </a:lnTo>
                <a:lnTo>
                  <a:pt x="2016913" y="2006569"/>
                </a:lnTo>
                <a:lnTo>
                  <a:pt x="2150865" y="2030109"/>
                </a:lnTo>
                <a:lnTo>
                  <a:pt x="2288784" y="2047637"/>
                </a:lnTo>
                <a:lnTo>
                  <a:pt x="2430910" y="2058820"/>
                </a:lnTo>
                <a:lnTo>
                  <a:pt x="2577485" y="2063323"/>
                </a:lnTo>
                <a:lnTo>
                  <a:pt x="2728752" y="2060814"/>
                </a:lnTo>
                <a:lnTo>
                  <a:pt x="2884950" y="2050959"/>
                </a:lnTo>
                <a:lnTo>
                  <a:pt x="3046322" y="2033423"/>
                </a:lnTo>
                <a:lnTo>
                  <a:pt x="3213109" y="2007874"/>
                </a:lnTo>
                <a:lnTo>
                  <a:pt x="3385552" y="1973977"/>
                </a:lnTo>
                <a:lnTo>
                  <a:pt x="3563893" y="1931399"/>
                </a:lnTo>
                <a:lnTo>
                  <a:pt x="3748374" y="1879806"/>
                </a:lnTo>
                <a:lnTo>
                  <a:pt x="3939235" y="1818865"/>
                </a:lnTo>
                <a:lnTo>
                  <a:pt x="4021436" y="1789468"/>
                </a:lnTo>
              </a:path>
            </a:pathLst>
          </a:custGeom>
          <a:ln w="11615">
            <a:solidFill>
              <a:srgbClr val="18234D"/>
            </a:solidFill>
          </a:ln>
        </p:spPr>
        <p:txBody>
          <a:bodyPr wrap="square" lIns="0" tIns="0" rIns="0" bIns="0" rtlCol="0"/>
          <a:lstStyle/>
          <a:p>
            <a:endParaRPr sz="1539">
              <a:solidFill>
                <a:prstClr val="black"/>
              </a:solidFill>
            </a:endParaRPr>
          </a:p>
        </p:txBody>
      </p:sp>
      <p:sp>
        <p:nvSpPr>
          <p:cNvPr id="7" name="object 7"/>
          <p:cNvSpPr/>
          <p:nvPr/>
        </p:nvSpPr>
        <p:spPr>
          <a:xfrm>
            <a:off x="4182617" y="2662059"/>
            <a:ext cx="563627" cy="609238"/>
          </a:xfrm>
          <a:custGeom>
            <a:avLst/>
            <a:gdLst/>
            <a:ahLst/>
            <a:cxnLst/>
            <a:rect l="l" t="t" r="r" b="b"/>
            <a:pathLst>
              <a:path w="659129" h="712470">
                <a:moveTo>
                  <a:pt x="340857" y="3931"/>
                </a:moveTo>
                <a:lnTo>
                  <a:pt x="298216" y="3931"/>
                </a:lnTo>
                <a:lnTo>
                  <a:pt x="294314" y="7863"/>
                </a:lnTo>
                <a:lnTo>
                  <a:pt x="285656" y="11680"/>
                </a:lnTo>
                <a:lnTo>
                  <a:pt x="276641" y="14217"/>
                </a:lnTo>
                <a:lnTo>
                  <a:pt x="264723" y="19477"/>
                </a:lnTo>
                <a:lnTo>
                  <a:pt x="249472" y="25670"/>
                </a:lnTo>
                <a:lnTo>
                  <a:pt x="239319" y="30637"/>
                </a:lnTo>
                <a:lnTo>
                  <a:pt x="227852" y="36820"/>
                </a:lnTo>
                <a:lnTo>
                  <a:pt x="214286" y="43904"/>
                </a:lnTo>
                <a:lnTo>
                  <a:pt x="203266" y="49432"/>
                </a:lnTo>
                <a:lnTo>
                  <a:pt x="192164" y="55147"/>
                </a:lnTo>
                <a:lnTo>
                  <a:pt x="180864" y="61168"/>
                </a:lnTo>
                <a:lnTo>
                  <a:pt x="169252" y="67614"/>
                </a:lnTo>
                <a:lnTo>
                  <a:pt x="156958" y="72533"/>
                </a:lnTo>
                <a:lnTo>
                  <a:pt x="145270" y="77962"/>
                </a:lnTo>
                <a:lnTo>
                  <a:pt x="134040" y="83686"/>
                </a:lnTo>
                <a:lnTo>
                  <a:pt x="112367" y="95154"/>
                </a:lnTo>
                <a:lnTo>
                  <a:pt x="101999" y="101143"/>
                </a:lnTo>
                <a:lnTo>
                  <a:pt x="91752" y="106821"/>
                </a:lnTo>
                <a:lnTo>
                  <a:pt x="56505" y="125513"/>
                </a:lnTo>
                <a:lnTo>
                  <a:pt x="44621" y="131097"/>
                </a:lnTo>
                <a:lnTo>
                  <a:pt x="34747" y="135544"/>
                </a:lnTo>
                <a:lnTo>
                  <a:pt x="30967" y="143286"/>
                </a:lnTo>
                <a:lnTo>
                  <a:pt x="23134" y="143286"/>
                </a:lnTo>
                <a:lnTo>
                  <a:pt x="19324" y="147157"/>
                </a:lnTo>
                <a:lnTo>
                  <a:pt x="15392" y="151028"/>
                </a:lnTo>
                <a:lnTo>
                  <a:pt x="7711" y="158770"/>
                </a:lnTo>
                <a:lnTo>
                  <a:pt x="7711" y="162641"/>
                </a:lnTo>
                <a:lnTo>
                  <a:pt x="3749" y="170383"/>
                </a:lnTo>
                <a:lnTo>
                  <a:pt x="0" y="178155"/>
                </a:lnTo>
                <a:lnTo>
                  <a:pt x="0" y="197479"/>
                </a:lnTo>
                <a:lnTo>
                  <a:pt x="431" y="206151"/>
                </a:lnTo>
                <a:lnTo>
                  <a:pt x="4389" y="217409"/>
                </a:lnTo>
                <a:lnTo>
                  <a:pt x="11256" y="229163"/>
                </a:lnTo>
                <a:lnTo>
                  <a:pt x="17235" y="238875"/>
                </a:lnTo>
                <a:lnTo>
                  <a:pt x="32035" y="263267"/>
                </a:lnTo>
                <a:lnTo>
                  <a:pt x="38117" y="272504"/>
                </a:lnTo>
                <a:lnTo>
                  <a:pt x="45410" y="283095"/>
                </a:lnTo>
                <a:lnTo>
                  <a:pt x="64431" y="310225"/>
                </a:lnTo>
                <a:lnTo>
                  <a:pt x="71160" y="319347"/>
                </a:lnTo>
                <a:lnTo>
                  <a:pt x="77989" y="329079"/>
                </a:lnTo>
                <a:lnTo>
                  <a:pt x="84963" y="339488"/>
                </a:lnTo>
                <a:lnTo>
                  <a:pt x="92128" y="350638"/>
                </a:lnTo>
                <a:lnTo>
                  <a:pt x="99528" y="362594"/>
                </a:lnTo>
                <a:lnTo>
                  <a:pt x="107209" y="375422"/>
                </a:lnTo>
                <a:lnTo>
                  <a:pt x="113894" y="385152"/>
                </a:lnTo>
                <a:lnTo>
                  <a:pt x="120437" y="395015"/>
                </a:lnTo>
                <a:lnTo>
                  <a:pt x="126912" y="405003"/>
                </a:lnTo>
                <a:lnTo>
                  <a:pt x="140311" y="425886"/>
                </a:lnTo>
                <a:lnTo>
                  <a:pt x="147473" y="436905"/>
                </a:lnTo>
                <a:lnTo>
                  <a:pt x="155111" y="448410"/>
                </a:lnTo>
                <a:lnTo>
                  <a:pt x="163355" y="460478"/>
                </a:lnTo>
                <a:lnTo>
                  <a:pt x="176092" y="481091"/>
                </a:lnTo>
                <a:lnTo>
                  <a:pt x="203087" y="522766"/>
                </a:lnTo>
                <a:lnTo>
                  <a:pt x="219387" y="545449"/>
                </a:lnTo>
                <a:lnTo>
                  <a:pt x="226099" y="557003"/>
                </a:lnTo>
                <a:lnTo>
                  <a:pt x="246426" y="589821"/>
                </a:lnTo>
                <a:lnTo>
                  <a:pt x="260257" y="608915"/>
                </a:lnTo>
                <a:lnTo>
                  <a:pt x="267528" y="619710"/>
                </a:lnTo>
                <a:lnTo>
                  <a:pt x="281093" y="639631"/>
                </a:lnTo>
                <a:lnTo>
                  <a:pt x="287786" y="649720"/>
                </a:lnTo>
                <a:lnTo>
                  <a:pt x="294683" y="660537"/>
                </a:lnTo>
                <a:lnTo>
                  <a:pt x="301986" y="672564"/>
                </a:lnTo>
                <a:lnTo>
                  <a:pt x="309374" y="682393"/>
                </a:lnTo>
                <a:lnTo>
                  <a:pt x="346136" y="711963"/>
                </a:lnTo>
                <a:lnTo>
                  <a:pt x="360212" y="712348"/>
                </a:lnTo>
                <a:lnTo>
                  <a:pt x="383499" y="712348"/>
                </a:lnTo>
                <a:lnTo>
                  <a:pt x="391180" y="708507"/>
                </a:lnTo>
                <a:lnTo>
                  <a:pt x="395142" y="704636"/>
                </a:lnTo>
                <a:lnTo>
                  <a:pt x="402823" y="704636"/>
                </a:lnTo>
                <a:lnTo>
                  <a:pt x="402823" y="700765"/>
                </a:lnTo>
                <a:lnTo>
                  <a:pt x="406786" y="700765"/>
                </a:lnTo>
                <a:lnTo>
                  <a:pt x="410535" y="696894"/>
                </a:lnTo>
                <a:lnTo>
                  <a:pt x="418398" y="693023"/>
                </a:lnTo>
                <a:lnTo>
                  <a:pt x="422208" y="689152"/>
                </a:lnTo>
                <a:lnTo>
                  <a:pt x="429920" y="685251"/>
                </a:lnTo>
                <a:lnTo>
                  <a:pt x="447577" y="673868"/>
                </a:lnTo>
                <a:lnTo>
                  <a:pt x="457287" y="666530"/>
                </a:lnTo>
                <a:lnTo>
                  <a:pt x="479703" y="650170"/>
                </a:lnTo>
                <a:lnTo>
                  <a:pt x="489293" y="642559"/>
                </a:lnTo>
                <a:lnTo>
                  <a:pt x="499750" y="634928"/>
                </a:lnTo>
                <a:lnTo>
                  <a:pt x="503529" y="634928"/>
                </a:lnTo>
                <a:lnTo>
                  <a:pt x="507431" y="631057"/>
                </a:lnTo>
                <a:lnTo>
                  <a:pt x="511393" y="627217"/>
                </a:lnTo>
                <a:lnTo>
                  <a:pt x="515172" y="627217"/>
                </a:lnTo>
                <a:lnTo>
                  <a:pt x="519074" y="623315"/>
                </a:lnTo>
                <a:lnTo>
                  <a:pt x="552960" y="597465"/>
                </a:lnTo>
                <a:lnTo>
                  <a:pt x="576314" y="581637"/>
                </a:lnTo>
                <a:lnTo>
                  <a:pt x="585714" y="572621"/>
                </a:lnTo>
                <a:lnTo>
                  <a:pt x="595224" y="564270"/>
                </a:lnTo>
                <a:lnTo>
                  <a:pt x="604906" y="556968"/>
                </a:lnTo>
                <a:lnTo>
                  <a:pt x="616185" y="547818"/>
                </a:lnTo>
                <a:lnTo>
                  <a:pt x="626605" y="541070"/>
                </a:lnTo>
                <a:lnTo>
                  <a:pt x="630351" y="538154"/>
                </a:lnTo>
                <a:lnTo>
                  <a:pt x="321503" y="538154"/>
                </a:lnTo>
                <a:lnTo>
                  <a:pt x="85129" y="181981"/>
                </a:lnTo>
                <a:lnTo>
                  <a:pt x="321503" y="61965"/>
                </a:lnTo>
                <a:lnTo>
                  <a:pt x="383095" y="61965"/>
                </a:lnTo>
                <a:lnTo>
                  <a:pt x="376292" y="51016"/>
                </a:lnTo>
                <a:lnTo>
                  <a:pt x="370031" y="40453"/>
                </a:lnTo>
                <a:lnTo>
                  <a:pt x="364144" y="30998"/>
                </a:lnTo>
                <a:lnTo>
                  <a:pt x="356280" y="23286"/>
                </a:lnTo>
                <a:lnTo>
                  <a:pt x="352501" y="15575"/>
                </a:lnTo>
                <a:lnTo>
                  <a:pt x="340857" y="3931"/>
                </a:lnTo>
                <a:close/>
              </a:path>
              <a:path w="659129" h="712470">
                <a:moveTo>
                  <a:pt x="383095" y="61965"/>
                </a:moveTo>
                <a:lnTo>
                  <a:pt x="321503" y="61965"/>
                </a:lnTo>
                <a:lnTo>
                  <a:pt x="542361" y="394929"/>
                </a:lnTo>
                <a:lnTo>
                  <a:pt x="321503" y="538154"/>
                </a:lnTo>
                <a:lnTo>
                  <a:pt x="630351" y="538154"/>
                </a:lnTo>
                <a:lnTo>
                  <a:pt x="635325" y="534283"/>
                </a:lnTo>
                <a:lnTo>
                  <a:pt x="639104" y="526541"/>
                </a:lnTo>
                <a:lnTo>
                  <a:pt x="643036" y="522671"/>
                </a:lnTo>
                <a:lnTo>
                  <a:pt x="646937" y="522671"/>
                </a:lnTo>
                <a:lnTo>
                  <a:pt x="650747" y="514929"/>
                </a:lnTo>
                <a:lnTo>
                  <a:pt x="654679" y="511058"/>
                </a:lnTo>
                <a:lnTo>
                  <a:pt x="658611" y="503316"/>
                </a:lnTo>
                <a:lnTo>
                  <a:pt x="658611" y="476219"/>
                </a:lnTo>
                <a:lnTo>
                  <a:pt x="650747" y="468477"/>
                </a:lnTo>
                <a:lnTo>
                  <a:pt x="650747" y="464606"/>
                </a:lnTo>
                <a:lnTo>
                  <a:pt x="646937" y="460735"/>
                </a:lnTo>
                <a:lnTo>
                  <a:pt x="639104" y="449122"/>
                </a:lnTo>
                <a:lnTo>
                  <a:pt x="632290" y="438392"/>
                </a:lnTo>
                <a:lnTo>
                  <a:pt x="631393" y="437509"/>
                </a:lnTo>
                <a:lnTo>
                  <a:pt x="631729" y="437509"/>
                </a:lnTo>
                <a:lnTo>
                  <a:pt x="625376" y="427507"/>
                </a:lnTo>
                <a:lnTo>
                  <a:pt x="619427" y="419905"/>
                </a:lnTo>
                <a:lnTo>
                  <a:pt x="610073" y="403927"/>
                </a:lnTo>
                <a:lnTo>
                  <a:pt x="582782" y="363540"/>
                </a:lnTo>
                <a:lnTo>
                  <a:pt x="575365" y="350129"/>
                </a:lnTo>
                <a:lnTo>
                  <a:pt x="568976" y="341486"/>
                </a:lnTo>
                <a:lnTo>
                  <a:pt x="542144" y="299380"/>
                </a:lnTo>
                <a:lnTo>
                  <a:pt x="527259" y="274574"/>
                </a:lnTo>
                <a:lnTo>
                  <a:pt x="519480" y="264846"/>
                </a:lnTo>
                <a:lnTo>
                  <a:pt x="496808" y="233858"/>
                </a:lnTo>
                <a:lnTo>
                  <a:pt x="476463" y="201350"/>
                </a:lnTo>
                <a:lnTo>
                  <a:pt x="467536" y="189770"/>
                </a:lnTo>
                <a:lnTo>
                  <a:pt x="461112" y="179406"/>
                </a:lnTo>
                <a:lnTo>
                  <a:pt x="454786" y="168967"/>
                </a:lnTo>
                <a:lnTo>
                  <a:pt x="448331" y="158410"/>
                </a:lnTo>
                <a:lnTo>
                  <a:pt x="441519" y="147692"/>
                </a:lnTo>
                <a:lnTo>
                  <a:pt x="434120" y="136770"/>
                </a:lnTo>
                <a:lnTo>
                  <a:pt x="425905" y="125601"/>
                </a:lnTo>
                <a:lnTo>
                  <a:pt x="406193" y="95385"/>
                </a:lnTo>
                <a:lnTo>
                  <a:pt x="399244" y="84995"/>
                </a:lnTo>
                <a:lnTo>
                  <a:pt x="391695" y="74046"/>
                </a:lnTo>
                <a:lnTo>
                  <a:pt x="383301" y="62297"/>
                </a:lnTo>
                <a:lnTo>
                  <a:pt x="383095" y="61965"/>
                </a:lnTo>
                <a:close/>
              </a:path>
              <a:path w="659129" h="712470">
                <a:moveTo>
                  <a:pt x="635325" y="437509"/>
                </a:moveTo>
                <a:lnTo>
                  <a:pt x="631729" y="437509"/>
                </a:lnTo>
                <a:lnTo>
                  <a:pt x="632290" y="438392"/>
                </a:lnTo>
                <a:lnTo>
                  <a:pt x="635325" y="441380"/>
                </a:lnTo>
                <a:lnTo>
                  <a:pt x="635325" y="437509"/>
                </a:lnTo>
                <a:close/>
              </a:path>
              <a:path w="659129" h="712470">
                <a:moveTo>
                  <a:pt x="631729" y="437509"/>
                </a:moveTo>
                <a:lnTo>
                  <a:pt x="631393" y="437509"/>
                </a:lnTo>
                <a:lnTo>
                  <a:pt x="632290" y="438392"/>
                </a:lnTo>
                <a:lnTo>
                  <a:pt x="631729" y="437509"/>
                </a:lnTo>
                <a:close/>
              </a:path>
              <a:path w="659129" h="712470">
                <a:moveTo>
                  <a:pt x="329244" y="0"/>
                </a:moveTo>
                <a:lnTo>
                  <a:pt x="309859" y="0"/>
                </a:lnTo>
                <a:lnTo>
                  <a:pt x="305927" y="3931"/>
                </a:lnTo>
                <a:lnTo>
                  <a:pt x="333146" y="3931"/>
                </a:lnTo>
                <a:lnTo>
                  <a:pt x="329244" y="0"/>
                </a:lnTo>
                <a:close/>
              </a:path>
            </a:pathLst>
          </a:custGeom>
          <a:solidFill>
            <a:srgbClr val="1E2758"/>
          </a:solidFill>
        </p:spPr>
        <p:txBody>
          <a:bodyPr wrap="square" lIns="0" tIns="0" rIns="0" bIns="0" rtlCol="0"/>
          <a:lstStyle/>
          <a:p>
            <a:endParaRPr sz="1539">
              <a:solidFill>
                <a:prstClr val="black"/>
              </a:solidFill>
            </a:endParaRPr>
          </a:p>
        </p:txBody>
      </p:sp>
      <p:sp>
        <p:nvSpPr>
          <p:cNvPr id="8" name="object 8"/>
          <p:cNvSpPr/>
          <p:nvPr/>
        </p:nvSpPr>
        <p:spPr>
          <a:xfrm>
            <a:off x="4321693" y="2728339"/>
            <a:ext cx="46697" cy="29865"/>
          </a:xfrm>
          <a:custGeom>
            <a:avLst/>
            <a:gdLst/>
            <a:ahLst/>
            <a:cxnLst/>
            <a:rect l="l" t="t" r="r" b="b"/>
            <a:pathLst>
              <a:path w="54610" h="34925">
                <a:moveTo>
                  <a:pt x="50322" y="0"/>
                </a:moveTo>
                <a:lnTo>
                  <a:pt x="42607" y="1"/>
                </a:lnTo>
                <a:lnTo>
                  <a:pt x="7711" y="19324"/>
                </a:lnTo>
                <a:lnTo>
                  <a:pt x="3931" y="19324"/>
                </a:lnTo>
                <a:lnTo>
                  <a:pt x="0" y="27035"/>
                </a:lnTo>
                <a:lnTo>
                  <a:pt x="3931" y="30937"/>
                </a:lnTo>
                <a:lnTo>
                  <a:pt x="7711" y="30937"/>
                </a:lnTo>
                <a:lnTo>
                  <a:pt x="11643" y="34899"/>
                </a:lnTo>
                <a:lnTo>
                  <a:pt x="15453" y="30937"/>
                </a:lnTo>
                <a:lnTo>
                  <a:pt x="50322" y="15422"/>
                </a:lnTo>
                <a:lnTo>
                  <a:pt x="54254" y="11612"/>
                </a:lnTo>
                <a:lnTo>
                  <a:pt x="54254" y="7711"/>
                </a:lnTo>
                <a:lnTo>
                  <a:pt x="50322" y="3901"/>
                </a:lnTo>
                <a:lnTo>
                  <a:pt x="50322" y="0"/>
                </a:lnTo>
                <a:close/>
              </a:path>
            </a:pathLst>
          </a:custGeom>
          <a:solidFill>
            <a:srgbClr val="FFFFFF"/>
          </a:solidFill>
        </p:spPr>
        <p:txBody>
          <a:bodyPr wrap="square" lIns="0" tIns="0" rIns="0" bIns="0" rtlCol="0"/>
          <a:lstStyle/>
          <a:p>
            <a:endParaRPr sz="1539">
              <a:solidFill>
                <a:prstClr val="black"/>
              </a:solidFill>
            </a:endParaRPr>
          </a:p>
        </p:txBody>
      </p:sp>
      <p:sp>
        <p:nvSpPr>
          <p:cNvPr id="9" name="object 9"/>
          <p:cNvSpPr/>
          <p:nvPr/>
        </p:nvSpPr>
        <p:spPr>
          <a:xfrm>
            <a:off x="4482841" y="3097467"/>
            <a:ext cx="95567" cy="74933"/>
          </a:xfrm>
          <a:custGeom>
            <a:avLst/>
            <a:gdLst/>
            <a:ahLst/>
            <a:cxnLst/>
            <a:rect l="l" t="t" r="r" b="b"/>
            <a:pathLst>
              <a:path w="111760" h="87629">
                <a:moveTo>
                  <a:pt x="94527" y="0"/>
                </a:moveTo>
                <a:lnTo>
                  <a:pt x="82640" y="5803"/>
                </a:lnTo>
                <a:lnTo>
                  <a:pt x="1160" y="61820"/>
                </a:lnTo>
                <a:lnTo>
                  <a:pt x="0" y="73142"/>
                </a:lnTo>
                <a:lnTo>
                  <a:pt x="6509" y="84260"/>
                </a:lnTo>
                <a:lnTo>
                  <a:pt x="16681" y="87621"/>
                </a:lnTo>
                <a:lnTo>
                  <a:pt x="28535" y="83120"/>
                </a:lnTo>
                <a:lnTo>
                  <a:pt x="109505" y="28186"/>
                </a:lnTo>
                <a:lnTo>
                  <a:pt x="111597" y="16608"/>
                </a:lnTo>
                <a:lnTo>
                  <a:pt x="106012" y="5744"/>
                </a:lnTo>
                <a:lnTo>
                  <a:pt x="104692" y="3745"/>
                </a:lnTo>
                <a:lnTo>
                  <a:pt x="94527" y="0"/>
                </a:lnTo>
                <a:close/>
              </a:path>
            </a:pathLst>
          </a:custGeom>
          <a:solidFill>
            <a:srgbClr val="FFFFFF"/>
          </a:solidFill>
        </p:spPr>
        <p:txBody>
          <a:bodyPr wrap="square" lIns="0" tIns="0" rIns="0" bIns="0" rtlCol="0"/>
          <a:lstStyle/>
          <a:p>
            <a:endParaRPr sz="1539">
              <a:solidFill>
                <a:prstClr val="black"/>
              </a:solidFill>
            </a:endParaRPr>
          </a:p>
        </p:txBody>
      </p:sp>
      <p:sp>
        <p:nvSpPr>
          <p:cNvPr id="10" name="object 10"/>
          <p:cNvSpPr/>
          <p:nvPr/>
        </p:nvSpPr>
        <p:spPr>
          <a:xfrm>
            <a:off x="4586320" y="3031408"/>
            <a:ext cx="89050" cy="70046"/>
          </a:xfrm>
          <a:custGeom>
            <a:avLst/>
            <a:gdLst/>
            <a:ahLst/>
            <a:cxnLst/>
            <a:rect l="l" t="t" r="r" b="b"/>
            <a:pathLst>
              <a:path w="104139" h="81914">
                <a:moveTo>
                  <a:pt x="84826" y="0"/>
                </a:moveTo>
                <a:lnTo>
                  <a:pt x="73931" y="5646"/>
                </a:lnTo>
                <a:lnTo>
                  <a:pt x="2952" y="53760"/>
                </a:lnTo>
                <a:lnTo>
                  <a:pt x="0" y="63919"/>
                </a:lnTo>
                <a:lnTo>
                  <a:pt x="5082" y="75963"/>
                </a:lnTo>
                <a:lnTo>
                  <a:pt x="16309" y="81570"/>
                </a:lnTo>
                <a:lnTo>
                  <a:pt x="27812" y="79008"/>
                </a:lnTo>
                <a:lnTo>
                  <a:pt x="100042" y="29312"/>
                </a:lnTo>
                <a:lnTo>
                  <a:pt x="103694" y="17149"/>
                </a:lnTo>
                <a:lnTo>
                  <a:pt x="101252" y="5577"/>
                </a:lnTo>
                <a:lnTo>
                  <a:pt x="96368" y="1974"/>
                </a:lnTo>
                <a:lnTo>
                  <a:pt x="84826" y="0"/>
                </a:lnTo>
                <a:close/>
              </a:path>
            </a:pathLst>
          </a:custGeom>
          <a:solidFill>
            <a:srgbClr val="FFFFFF"/>
          </a:solidFill>
        </p:spPr>
        <p:txBody>
          <a:bodyPr wrap="square" lIns="0" tIns="0" rIns="0" bIns="0" rtlCol="0"/>
          <a:lstStyle/>
          <a:p>
            <a:endParaRPr sz="1539">
              <a:solidFill>
                <a:prstClr val="black"/>
              </a:solidFill>
            </a:endParaRPr>
          </a:p>
        </p:txBody>
      </p:sp>
      <p:sp>
        <p:nvSpPr>
          <p:cNvPr id="11" name="object 11"/>
          <p:cNvSpPr/>
          <p:nvPr/>
        </p:nvSpPr>
        <p:spPr>
          <a:xfrm>
            <a:off x="4075177" y="2633455"/>
            <a:ext cx="190590" cy="204165"/>
          </a:xfrm>
          <a:custGeom>
            <a:avLst/>
            <a:gdLst/>
            <a:ahLst/>
            <a:cxnLst/>
            <a:rect l="l" t="t" r="r" b="b"/>
            <a:pathLst>
              <a:path w="222885" h="238760">
                <a:moveTo>
                  <a:pt x="126200" y="0"/>
                </a:moveTo>
                <a:lnTo>
                  <a:pt x="140902" y="33522"/>
                </a:lnTo>
                <a:lnTo>
                  <a:pt x="52290" y="80529"/>
                </a:lnTo>
                <a:lnTo>
                  <a:pt x="41174" y="88201"/>
                </a:lnTo>
                <a:lnTo>
                  <a:pt x="7655" y="125790"/>
                </a:lnTo>
                <a:lnTo>
                  <a:pt x="0" y="149278"/>
                </a:lnTo>
                <a:lnTo>
                  <a:pt x="1531" y="161409"/>
                </a:lnTo>
                <a:lnTo>
                  <a:pt x="2983" y="170838"/>
                </a:lnTo>
                <a:lnTo>
                  <a:pt x="7000" y="181764"/>
                </a:lnTo>
                <a:lnTo>
                  <a:pt x="13232" y="194231"/>
                </a:lnTo>
                <a:lnTo>
                  <a:pt x="21326" y="208284"/>
                </a:lnTo>
                <a:lnTo>
                  <a:pt x="36430" y="238672"/>
                </a:lnTo>
                <a:lnTo>
                  <a:pt x="44172" y="234801"/>
                </a:lnTo>
                <a:lnTo>
                  <a:pt x="42886" y="228755"/>
                </a:lnTo>
                <a:lnTo>
                  <a:pt x="36361" y="215662"/>
                </a:lnTo>
                <a:lnTo>
                  <a:pt x="32945" y="203817"/>
                </a:lnTo>
                <a:lnTo>
                  <a:pt x="49071" y="166621"/>
                </a:lnTo>
                <a:lnTo>
                  <a:pt x="176505" y="96270"/>
                </a:lnTo>
                <a:lnTo>
                  <a:pt x="203750" y="96270"/>
                </a:lnTo>
                <a:lnTo>
                  <a:pt x="222389" y="29671"/>
                </a:lnTo>
                <a:lnTo>
                  <a:pt x="126200" y="0"/>
                </a:lnTo>
                <a:close/>
              </a:path>
              <a:path w="222885" h="238760">
                <a:moveTo>
                  <a:pt x="203750" y="96270"/>
                </a:moveTo>
                <a:lnTo>
                  <a:pt x="176505" y="96270"/>
                </a:lnTo>
                <a:lnTo>
                  <a:pt x="195364" y="126238"/>
                </a:lnTo>
                <a:lnTo>
                  <a:pt x="203750" y="96270"/>
                </a:lnTo>
                <a:close/>
              </a:path>
            </a:pathLst>
          </a:custGeom>
          <a:solidFill>
            <a:srgbClr val="1E2758"/>
          </a:solidFill>
        </p:spPr>
        <p:txBody>
          <a:bodyPr wrap="square" lIns="0" tIns="0" rIns="0" bIns="0" rtlCol="0"/>
          <a:lstStyle/>
          <a:p>
            <a:endParaRPr sz="1539">
              <a:solidFill>
                <a:prstClr val="black"/>
              </a:solidFill>
            </a:endParaRPr>
          </a:p>
        </p:txBody>
      </p:sp>
      <p:sp>
        <p:nvSpPr>
          <p:cNvPr id="12" name="object 12"/>
          <p:cNvSpPr/>
          <p:nvPr/>
        </p:nvSpPr>
        <p:spPr>
          <a:xfrm>
            <a:off x="4676107" y="3079208"/>
            <a:ext cx="174844" cy="218825"/>
          </a:xfrm>
          <a:custGeom>
            <a:avLst/>
            <a:gdLst/>
            <a:ahLst/>
            <a:cxnLst/>
            <a:rect l="l" t="t" r="r" b="b"/>
            <a:pathLst>
              <a:path w="204470" h="255904">
                <a:moveTo>
                  <a:pt x="11652" y="139570"/>
                </a:moveTo>
                <a:lnTo>
                  <a:pt x="0" y="240029"/>
                </a:lnTo>
                <a:lnTo>
                  <a:pt x="100858" y="255513"/>
                </a:lnTo>
                <a:lnTo>
                  <a:pt x="77626" y="224474"/>
                </a:lnTo>
                <a:lnTo>
                  <a:pt x="155751" y="165824"/>
                </a:lnTo>
                <a:lnTo>
                  <a:pt x="34387" y="165824"/>
                </a:lnTo>
                <a:lnTo>
                  <a:pt x="11652" y="139570"/>
                </a:lnTo>
                <a:close/>
              </a:path>
              <a:path w="204470" h="255904">
                <a:moveTo>
                  <a:pt x="151180" y="0"/>
                </a:moveTo>
                <a:lnTo>
                  <a:pt x="147248" y="3870"/>
                </a:lnTo>
                <a:lnTo>
                  <a:pt x="150254" y="11624"/>
                </a:lnTo>
                <a:lnTo>
                  <a:pt x="158212" y="24234"/>
                </a:lnTo>
                <a:lnTo>
                  <a:pt x="162720" y="35855"/>
                </a:lnTo>
                <a:lnTo>
                  <a:pt x="152675" y="75744"/>
                </a:lnTo>
                <a:lnTo>
                  <a:pt x="34387" y="165824"/>
                </a:lnTo>
                <a:lnTo>
                  <a:pt x="155751" y="165824"/>
                </a:lnTo>
                <a:lnTo>
                  <a:pt x="186488" y="138037"/>
                </a:lnTo>
                <a:lnTo>
                  <a:pt x="204136" y="96551"/>
                </a:lnTo>
                <a:lnTo>
                  <a:pt x="203884" y="84355"/>
                </a:lnTo>
                <a:lnTo>
                  <a:pt x="183771" y="39679"/>
                </a:lnTo>
                <a:lnTo>
                  <a:pt x="173904" y="26442"/>
                </a:lnTo>
                <a:lnTo>
                  <a:pt x="151180" y="0"/>
                </a:lnTo>
                <a:close/>
              </a:path>
            </a:pathLst>
          </a:custGeom>
          <a:solidFill>
            <a:srgbClr val="1E2758"/>
          </a:solidFill>
        </p:spPr>
        <p:txBody>
          <a:bodyPr wrap="square" lIns="0" tIns="0" rIns="0" bIns="0" rtlCol="0"/>
          <a:lstStyle/>
          <a:p>
            <a:endParaRPr sz="1539">
              <a:solidFill>
                <a:prstClr val="black"/>
              </a:solidFill>
            </a:endParaRPr>
          </a:p>
        </p:txBody>
      </p:sp>
      <p:sp>
        <p:nvSpPr>
          <p:cNvPr id="13" name="object 13"/>
          <p:cNvSpPr/>
          <p:nvPr/>
        </p:nvSpPr>
        <p:spPr>
          <a:xfrm>
            <a:off x="5042197" y="924890"/>
            <a:ext cx="611375" cy="621410"/>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4" name="object 14"/>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solidFill>
                <a:prstClr val="black"/>
              </a:solidFill>
              <a:latin typeface="Arial"/>
              <a:cs typeface="Arial"/>
            </a:endParaRPr>
          </a:p>
        </p:txBody>
      </p:sp>
    </p:spTree>
    <p:extLst>
      <p:ext uri="{BB962C8B-B14F-4D97-AF65-F5344CB8AC3E}">
        <p14:creationId xmlns:p14="http://schemas.microsoft.com/office/powerpoint/2010/main" val="92524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994" y="497806"/>
            <a:ext cx="7314010" cy="553998"/>
          </a:xfrm>
          <a:prstGeom prst="rect">
            <a:avLst/>
          </a:prstGeom>
        </p:spPr>
        <p:txBody>
          <a:bodyPr vert="horz" wrap="square" lIns="0" tIns="0" rIns="0" bIns="0" rtlCol="0">
            <a:spAutoFit/>
          </a:bodyPr>
          <a:lstStyle/>
          <a:p>
            <a:pPr marL="2594610">
              <a:lnSpc>
                <a:spcPct val="100000"/>
              </a:lnSpc>
            </a:pPr>
            <a:r>
              <a:rPr sz="3600" spc="-5" dirty="0"/>
              <a:t>La</a:t>
            </a:r>
            <a:r>
              <a:rPr sz="3600" dirty="0"/>
              <a:t>b</a:t>
            </a:r>
            <a:r>
              <a:rPr sz="3600" spc="85" dirty="0">
                <a:latin typeface="Times New Roman"/>
                <a:cs typeface="Times New Roman"/>
              </a:rPr>
              <a:t> </a:t>
            </a:r>
            <a:r>
              <a:rPr sz="3600" spc="-5" dirty="0" smtClean="0"/>
              <a:t>1</a:t>
            </a:r>
            <a:r>
              <a:rPr lang="pt-BR" sz="3600" spc="-5" dirty="0" smtClean="0"/>
              <a:t>7</a:t>
            </a:r>
            <a:r>
              <a:rPr sz="3600" dirty="0" smtClean="0"/>
              <a:t>:</a:t>
            </a:r>
            <a:r>
              <a:rPr sz="3600" spc="100" dirty="0" smtClean="0">
                <a:latin typeface="Times New Roman"/>
                <a:cs typeface="Times New Roman"/>
              </a:rPr>
              <a:t> </a:t>
            </a:r>
            <a:r>
              <a:rPr lang="pt-BR" sz="3600" spc="-5" dirty="0" smtClean="0"/>
              <a:t>BlueMIX</a:t>
            </a:r>
            <a:endParaRPr sz="3600" dirty="0">
              <a:latin typeface="Times New Roman"/>
              <a:cs typeface="Times New Roman"/>
            </a:endParaRPr>
          </a:p>
        </p:txBody>
      </p:sp>
      <p:sp>
        <p:nvSpPr>
          <p:cNvPr id="3" name="object 3"/>
          <p:cNvSpPr txBox="1"/>
          <p:nvPr/>
        </p:nvSpPr>
        <p:spPr>
          <a:xfrm>
            <a:off x="612132" y="1380280"/>
            <a:ext cx="2814955" cy="288353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800" spc="-15" dirty="0">
                <a:solidFill>
                  <a:srgbClr val="002052"/>
                </a:solidFill>
                <a:latin typeface="Arial"/>
                <a:cs typeface="Arial"/>
              </a:rPr>
              <a:t>Objec</a:t>
            </a:r>
            <a:r>
              <a:rPr sz="2800" spc="-5" dirty="0">
                <a:solidFill>
                  <a:srgbClr val="002052"/>
                </a:solidFill>
                <a:latin typeface="Arial"/>
                <a:cs typeface="Arial"/>
              </a:rPr>
              <a:t>t</a:t>
            </a:r>
            <a:r>
              <a:rPr sz="2800" spc="-15" dirty="0">
                <a:solidFill>
                  <a:srgbClr val="002052"/>
                </a:solidFill>
                <a:latin typeface="Arial"/>
                <a:cs typeface="Arial"/>
              </a:rPr>
              <a:t>i</a:t>
            </a:r>
            <a:r>
              <a:rPr sz="2800" spc="-10" dirty="0">
                <a:solidFill>
                  <a:srgbClr val="002052"/>
                </a:solidFill>
                <a:latin typeface="Arial"/>
                <a:cs typeface="Arial"/>
              </a:rPr>
              <a:t>v</a:t>
            </a:r>
            <a:r>
              <a:rPr sz="2800" spc="-20" dirty="0">
                <a:solidFill>
                  <a:srgbClr val="002052"/>
                </a:solidFill>
                <a:latin typeface="Arial"/>
                <a:cs typeface="Arial"/>
              </a:rPr>
              <a:t>e</a:t>
            </a:r>
            <a:endParaRPr sz="2800">
              <a:latin typeface="Arial"/>
              <a:cs typeface="Arial"/>
            </a:endParaRPr>
          </a:p>
          <a:p>
            <a:pPr marL="546100" lvl="1" indent="-178435">
              <a:lnSpc>
                <a:spcPct val="100000"/>
              </a:lnSpc>
              <a:spcBef>
                <a:spcPts val="615"/>
              </a:spcBef>
              <a:buClr>
                <a:srgbClr val="002052"/>
              </a:buClr>
              <a:buFont typeface="Arial"/>
              <a:buChar char="•"/>
              <a:tabLst>
                <a:tab pos="546735" algn="l"/>
              </a:tabLst>
            </a:pPr>
            <a:r>
              <a:rPr sz="2400" spc="-5" dirty="0">
                <a:solidFill>
                  <a:srgbClr val="39A8DC"/>
                </a:solidFill>
                <a:latin typeface="Arial"/>
                <a:cs typeface="Arial"/>
              </a:rPr>
              <a:t>H</a:t>
            </a:r>
            <a:r>
              <a:rPr sz="2400" spc="-10" dirty="0">
                <a:solidFill>
                  <a:srgbClr val="39A8DC"/>
                </a:solidFill>
                <a:latin typeface="Arial"/>
                <a:cs typeface="Arial"/>
              </a:rPr>
              <a:t>a</a:t>
            </a:r>
            <a:r>
              <a:rPr sz="2400" dirty="0">
                <a:solidFill>
                  <a:srgbClr val="39A8DC"/>
                </a:solidFill>
                <a:latin typeface="Arial"/>
                <a:cs typeface="Arial"/>
              </a:rPr>
              <a:t>rdware</a:t>
            </a:r>
            <a:r>
              <a:rPr sz="2400" spc="85" dirty="0">
                <a:solidFill>
                  <a:srgbClr val="39A8DC"/>
                </a:solidFill>
                <a:latin typeface="Times New Roman"/>
                <a:cs typeface="Times New Roman"/>
              </a:rPr>
              <a:t> </a:t>
            </a:r>
            <a:r>
              <a:rPr sz="2400" spc="-15" dirty="0">
                <a:solidFill>
                  <a:srgbClr val="39A8DC"/>
                </a:solidFill>
                <a:latin typeface="Arial"/>
                <a:cs typeface="Arial"/>
              </a:rPr>
              <a:t>se</a:t>
            </a:r>
            <a:r>
              <a:rPr sz="2400" spc="-5" dirty="0">
                <a:solidFill>
                  <a:srgbClr val="39A8DC"/>
                </a:solidFill>
                <a:latin typeface="Arial"/>
                <a:cs typeface="Arial"/>
              </a:rPr>
              <a:t>t</a:t>
            </a:r>
            <a:r>
              <a:rPr sz="2400" dirty="0">
                <a:solidFill>
                  <a:srgbClr val="39A8DC"/>
                </a:solidFill>
                <a:latin typeface="Arial"/>
                <a:cs typeface="Arial"/>
              </a:rPr>
              <a:t>-</a:t>
            </a:r>
            <a:r>
              <a:rPr sz="2400" spc="-5" dirty="0">
                <a:solidFill>
                  <a:srgbClr val="39A8DC"/>
                </a:solidFill>
                <a:latin typeface="Arial"/>
                <a:cs typeface="Arial"/>
              </a:rPr>
              <a:t>up</a:t>
            </a:r>
            <a:endParaRPr sz="2400">
              <a:latin typeface="Arial"/>
              <a:cs typeface="Arial"/>
            </a:endParaRPr>
          </a:p>
          <a:p>
            <a:pPr marL="546100" lvl="1" indent="-178435">
              <a:lnSpc>
                <a:spcPct val="100000"/>
              </a:lnSpc>
              <a:spcBef>
                <a:spcPts val="600"/>
              </a:spcBef>
              <a:buClr>
                <a:srgbClr val="002052"/>
              </a:buClr>
              <a:buFont typeface="Arial"/>
              <a:buChar char="•"/>
              <a:tabLst>
                <a:tab pos="546735" algn="l"/>
              </a:tabLst>
            </a:pPr>
            <a:r>
              <a:rPr sz="2400" dirty="0">
                <a:solidFill>
                  <a:srgbClr val="39A8DC"/>
                </a:solidFill>
                <a:latin typeface="Arial"/>
                <a:cs typeface="Arial"/>
              </a:rPr>
              <a:t>S</a:t>
            </a:r>
            <a:r>
              <a:rPr sz="2400" spc="-10" dirty="0">
                <a:solidFill>
                  <a:srgbClr val="39A8DC"/>
                </a:solidFill>
                <a:latin typeface="Arial"/>
                <a:cs typeface="Arial"/>
              </a:rPr>
              <a:t>of</a:t>
            </a:r>
            <a:r>
              <a:rPr sz="2400" spc="-5" dirty="0">
                <a:solidFill>
                  <a:srgbClr val="39A8DC"/>
                </a:solidFill>
                <a:latin typeface="Arial"/>
                <a:cs typeface="Arial"/>
              </a:rPr>
              <a:t>tw</a:t>
            </a:r>
            <a:r>
              <a:rPr sz="2400" spc="-10" dirty="0">
                <a:solidFill>
                  <a:srgbClr val="39A8DC"/>
                </a:solidFill>
                <a:latin typeface="Arial"/>
                <a:cs typeface="Arial"/>
              </a:rPr>
              <a:t>a</a:t>
            </a:r>
            <a:r>
              <a:rPr sz="2400" dirty="0">
                <a:solidFill>
                  <a:srgbClr val="39A8DC"/>
                </a:solidFill>
                <a:latin typeface="Arial"/>
                <a:cs typeface="Arial"/>
              </a:rPr>
              <a:t>re</a:t>
            </a:r>
            <a:r>
              <a:rPr sz="2400" spc="65" dirty="0">
                <a:solidFill>
                  <a:srgbClr val="39A8DC"/>
                </a:solidFill>
                <a:latin typeface="Times New Roman"/>
                <a:cs typeface="Times New Roman"/>
              </a:rPr>
              <a:t> </a:t>
            </a:r>
            <a:r>
              <a:rPr sz="2400" spc="-15" dirty="0">
                <a:solidFill>
                  <a:srgbClr val="39A8DC"/>
                </a:solidFill>
                <a:latin typeface="Arial"/>
                <a:cs typeface="Arial"/>
              </a:rPr>
              <a:t>se</a:t>
            </a:r>
            <a:r>
              <a:rPr sz="2400" dirty="0">
                <a:solidFill>
                  <a:srgbClr val="39A8DC"/>
                </a:solidFill>
                <a:latin typeface="Arial"/>
                <a:cs typeface="Arial"/>
              </a:rPr>
              <a:t>t-</a:t>
            </a:r>
            <a:r>
              <a:rPr sz="2400" spc="-5" dirty="0">
                <a:solidFill>
                  <a:srgbClr val="39A8DC"/>
                </a:solidFill>
                <a:latin typeface="Arial"/>
                <a:cs typeface="Arial"/>
              </a:rPr>
              <a:t>up</a:t>
            </a:r>
            <a:endParaRPr sz="2400">
              <a:latin typeface="Arial"/>
              <a:cs typeface="Arial"/>
            </a:endParaRPr>
          </a:p>
          <a:p>
            <a:pPr lvl="1">
              <a:lnSpc>
                <a:spcPct val="100000"/>
              </a:lnSpc>
              <a:buClr>
                <a:srgbClr val="002052"/>
              </a:buClr>
              <a:buFont typeface="Arial"/>
              <a:buChar char="•"/>
            </a:pPr>
            <a:endParaRPr sz="2400">
              <a:latin typeface="Times New Roman"/>
              <a:cs typeface="Times New Roman"/>
            </a:endParaRPr>
          </a:p>
          <a:p>
            <a:pPr lvl="1">
              <a:lnSpc>
                <a:spcPct val="100000"/>
              </a:lnSpc>
              <a:spcBef>
                <a:spcPts val="2"/>
              </a:spcBef>
              <a:buClr>
                <a:srgbClr val="002052"/>
              </a:buClr>
              <a:buFont typeface="Arial"/>
              <a:buChar char="•"/>
            </a:pPr>
            <a:endParaRPr sz="2700">
              <a:latin typeface="Times New Roman"/>
              <a:cs typeface="Times New Roman"/>
            </a:endParaRPr>
          </a:p>
          <a:p>
            <a:pPr marL="190500" indent="-177800">
              <a:lnSpc>
                <a:spcPct val="100000"/>
              </a:lnSpc>
              <a:buClr>
                <a:srgbClr val="39A8DC"/>
              </a:buClr>
              <a:buFont typeface="Arial"/>
              <a:buChar char="•"/>
              <a:tabLst>
                <a:tab pos="191135" algn="l"/>
              </a:tabLst>
            </a:pPr>
            <a:r>
              <a:rPr sz="2800" spc="-15" dirty="0">
                <a:solidFill>
                  <a:srgbClr val="002052"/>
                </a:solidFill>
                <a:latin typeface="Arial"/>
                <a:cs typeface="Arial"/>
              </a:rPr>
              <a:t>Pr</a:t>
            </a:r>
            <a:r>
              <a:rPr sz="2800" spc="-10" dirty="0">
                <a:solidFill>
                  <a:srgbClr val="002052"/>
                </a:solidFill>
                <a:latin typeface="Arial"/>
                <a:cs typeface="Arial"/>
              </a:rPr>
              <a:t>ere</a:t>
            </a:r>
            <a:r>
              <a:rPr sz="2800" spc="-25" dirty="0">
                <a:solidFill>
                  <a:srgbClr val="002052"/>
                </a:solidFill>
                <a:latin typeface="Arial"/>
                <a:cs typeface="Arial"/>
              </a:rPr>
              <a:t>q</a:t>
            </a:r>
            <a:r>
              <a:rPr sz="2800" spc="-10" dirty="0">
                <a:solidFill>
                  <a:srgbClr val="002052"/>
                </a:solidFill>
                <a:latin typeface="Arial"/>
                <a:cs typeface="Arial"/>
              </a:rPr>
              <a:t>u</a:t>
            </a:r>
            <a:r>
              <a:rPr sz="2800" spc="-15" dirty="0">
                <a:solidFill>
                  <a:srgbClr val="002052"/>
                </a:solidFill>
                <a:latin typeface="Arial"/>
                <a:cs typeface="Arial"/>
              </a:rPr>
              <a:t>i</a:t>
            </a:r>
            <a:r>
              <a:rPr sz="2800" spc="-10" dirty="0">
                <a:solidFill>
                  <a:srgbClr val="002052"/>
                </a:solidFill>
                <a:latin typeface="Arial"/>
                <a:cs typeface="Arial"/>
              </a:rPr>
              <a:t>s</a:t>
            </a:r>
            <a:r>
              <a:rPr sz="2800" spc="-15" dirty="0">
                <a:solidFill>
                  <a:srgbClr val="002052"/>
                </a:solidFill>
                <a:latin typeface="Arial"/>
                <a:cs typeface="Arial"/>
              </a:rPr>
              <a:t>it</a:t>
            </a:r>
            <a:r>
              <a:rPr sz="2800" spc="-10" dirty="0">
                <a:solidFill>
                  <a:srgbClr val="002052"/>
                </a:solidFill>
                <a:latin typeface="Arial"/>
                <a:cs typeface="Arial"/>
              </a:rPr>
              <a:t>e</a:t>
            </a:r>
            <a:r>
              <a:rPr sz="2800" spc="-15" dirty="0">
                <a:solidFill>
                  <a:srgbClr val="002052"/>
                </a:solidFill>
                <a:latin typeface="Arial"/>
                <a:cs typeface="Arial"/>
              </a:rPr>
              <a:t>s</a:t>
            </a:r>
            <a:endParaRPr sz="2800">
              <a:latin typeface="Arial"/>
              <a:cs typeface="Arial"/>
            </a:endParaRPr>
          </a:p>
          <a:p>
            <a:pPr marL="546100" lvl="1" indent="-178435">
              <a:lnSpc>
                <a:spcPct val="100000"/>
              </a:lnSpc>
              <a:spcBef>
                <a:spcPts val="615"/>
              </a:spcBef>
              <a:buClr>
                <a:srgbClr val="002052"/>
              </a:buClr>
              <a:buFont typeface="Arial"/>
              <a:buChar char="•"/>
              <a:tabLst>
                <a:tab pos="546735" algn="l"/>
              </a:tabLst>
            </a:pPr>
            <a:r>
              <a:rPr sz="2400" spc="-75" dirty="0">
                <a:solidFill>
                  <a:srgbClr val="39A8DC"/>
                </a:solidFill>
                <a:latin typeface="Arial"/>
                <a:cs typeface="Arial"/>
              </a:rPr>
              <a:t>W</a:t>
            </a:r>
            <a:r>
              <a:rPr sz="2400" spc="-5" dirty="0">
                <a:solidFill>
                  <a:srgbClr val="39A8DC"/>
                </a:solidFill>
                <a:latin typeface="Arial"/>
                <a:cs typeface="Arial"/>
              </a:rPr>
              <a:t>or</a:t>
            </a:r>
            <a:r>
              <a:rPr sz="2400" dirty="0">
                <a:solidFill>
                  <a:srgbClr val="39A8DC"/>
                </a:solidFill>
                <a:latin typeface="Arial"/>
                <a:cs typeface="Arial"/>
              </a:rPr>
              <a:t>k</a:t>
            </a:r>
            <a:r>
              <a:rPr sz="2400" spc="65" dirty="0">
                <a:solidFill>
                  <a:srgbClr val="39A8DC"/>
                </a:solidFill>
                <a:latin typeface="Times New Roman"/>
                <a:cs typeface="Times New Roman"/>
              </a:rPr>
              <a:t> </a:t>
            </a:r>
            <a:r>
              <a:rPr sz="2400" spc="-10" dirty="0">
                <a:solidFill>
                  <a:srgbClr val="39A8DC"/>
                </a:solidFill>
                <a:latin typeface="Arial"/>
                <a:cs typeface="Arial"/>
              </a:rPr>
              <a:t>a</a:t>
            </a:r>
            <a:r>
              <a:rPr sz="2400" spc="-5" dirty="0">
                <a:solidFill>
                  <a:srgbClr val="39A8DC"/>
                </a:solidFill>
                <a:latin typeface="Arial"/>
                <a:cs typeface="Arial"/>
              </a:rPr>
              <a:t>l</a:t>
            </a:r>
            <a:r>
              <a:rPr sz="2400" spc="-10" dirty="0">
                <a:solidFill>
                  <a:srgbClr val="39A8DC"/>
                </a:solidFill>
                <a:latin typeface="Arial"/>
                <a:cs typeface="Arial"/>
              </a:rPr>
              <a:t>o</a:t>
            </a:r>
            <a:r>
              <a:rPr sz="2400" spc="-5" dirty="0">
                <a:solidFill>
                  <a:srgbClr val="39A8DC"/>
                </a:solidFill>
                <a:latin typeface="Arial"/>
                <a:cs typeface="Arial"/>
              </a:rPr>
              <a:t>ne</a:t>
            </a:r>
            <a:endParaRPr sz="24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975224" y="698066"/>
            <a:ext cx="110489"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a:t>
            </a:r>
            <a:endParaRPr sz="1200">
              <a:latin typeface="Arial"/>
              <a:cs typeface="Arial"/>
            </a:endParaRPr>
          </a:p>
        </p:txBody>
      </p:sp>
      <p:sp>
        <p:nvSpPr>
          <p:cNvPr id="6" name="object 6"/>
          <p:cNvSpPr/>
          <p:nvPr/>
        </p:nvSpPr>
        <p:spPr>
          <a:xfrm>
            <a:off x="6371844" y="4639055"/>
            <a:ext cx="2087880" cy="1726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6156274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6762" y="2824422"/>
            <a:ext cx="2297527" cy="1917224"/>
          </a:xfrm>
          <a:prstGeom prst="rect">
            <a:avLst/>
          </a:prstGeom>
        </p:spPr>
      </p:pic>
      <p:sp>
        <p:nvSpPr>
          <p:cNvPr id="20" name="Rectangle 19"/>
          <p:cNvSpPr/>
          <p:nvPr/>
        </p:nvSpPr>
        <p:spPr>
          <a:xfrm>
            <a:off x="4176291" y="2658461"/>
            <a:ext cx="439321" cy="100226"/>
          </a:xfrm>
          <a:prstGeom prst="rect">
            <a:avLst/>
          </a:prstGeom>
          <a:solidFill>
            <a:schemeClr val="lt1"/>
          </a:solidFill>
          <a:ln>
            <a:noFill/>
          </a:ln>
        </p:spPr>
        <p:style>
          <a:lnRef idx="2">
            <a:schemeClr val="accent2"/>
          </a:lnRef>
          <a:fillRef idx="1">
            <a:schemeClr val="lt1"/>
          </a:fillRef>
          <a:effectRef idx="0">
            <a:schemeClr val="accent2"/>
          </a:effectRef>
          <a:fontRef idx="minor">
            <a:schemeClr val="dk1"/>
          </a:fontRef>
        </p:style>
        <p:txBody>
          <a:bodyPr lIns="105357" tIns="2011820" rIns="105357" bIns="1058589" spcCol="1045" rtlCol="0" anchor="ctr"/>
          <a:lstStyle/>
          <a:p>
            <a:pPr algn="ctr" defTabSz="658482">
              <a:lnSpc>
                <a:spcPct val="90000"/>
              </a:lnSpc>
              <a:spcAft>
                <a:spcPct val="35000"/>
              </a:spcAft>
            </a:pPr>
            <a:endParaRPr lang="en-US" sz="1500">
              <a:solidFill>
                <a:prstClr val="black"/>
              </a:solidFill>
              <a:cs typeface="Arial" pitchFamily="34" charset="0"/>
            </a:endParaRPr>
          </a:p>
        </p:txBody>
      </p:sp>
      <p:sp>
        <p:nvSpPr>
          <p:cNvPr id="21" name="Rectangle 20"/>
          <p:cNvSpPr/>
          <p:nvPr/>
        </p:nvSpPr>
        <p:spPr>
          <a:xfrm>
            <a:off x="3851144" y="2798773"/>
            <a:ext cx="359391" cy="105654"/>
          </a:xfrm>
          <a:prstGeom prst="rect">
            <a:avLst/>
          </a:prstGeom>
          <a:solidFill>
            <a:schemeClr val="lt1"/>
          </a:solidFill>
          <a:ln>
            <a:noFill/>
          </a:ln>
        </p:spPr>
        <p:style>
          <a:lnRef idx="2">
            <a:schemeClr val="accent2"/>
          </a:lnRef>
          <a:fillRef idx="1">
            <a:schemeClr val="lt1"/>
          </a:fillRef>
          <a:effectRef idx="0">
            <a:schemeClr val="accent2"/>
          </a:effectRef>
          <a:fontRef idx="minor">
            <a:schemeClr val="dk1"/>
          </a:fontRef>
        </p:style>
        <p:txBody>
          <a:bodyPr lIns="105357" tIns="2011820" rIns="105357" bIns="1058589" spcCol="1045" rtlCol="0" anchor="ctr"/>
          <a:lstStyle/>
          <a:p>
            <a:pPr algn="ctr" defTabSz="658482">
              <a:lnSpc>
                <a:spcPct val="90000"/>
              </a:lnSpc>
              <a:spcAft>
                <a:spcPct val="35000"/>
              </a:spcAft>
            </a:pPr>
            <a:endParaRPr lang="en-US" sz="1500">
              <a:solidFill>
                <a:prstClr val="black"/>
              </a:solidFill>
              <a:cs typeface="Arial" pitchFamily="34" charset="0"/>
            </a:endParaRPr>
          </a:p>
        </p:txBody>
      </p:sp>
      <p:sp>
        <p:nvSpPr>
          <p:cNvPr id="26" name="Rectangle 25"/>
          <p:cNvSpPr/>
          <p:nvPr/>
        </p:nvSpPr>
        <p:spPr>
          <a:xfrm flipV="1">
            <a:off x="4277394" y="2812224"/>
            <a:ext cx="209561" cy="145945"/>
          </a:xfrm>
          <a:prstGeom prst="rect">
            <a:avLst/>
          </a:prstGeom>
          <a:solidFill>
            <a:schemeClr val="lt1"/>
          </a:solidFill>
          <a:ln>
            <a:noFill/>
          </a:ln>
        </p:spPr>
        <p:style>
          <a:lnRef idx="2">
            <a:schemeClr val="accent2"/>
          </a:lnRef>
          <a:fillRef idx="1">
            <a:schemeClr val="lt1"/>
          </a:fillRef>
          <a:effectRef idx="0">
            <a:schemeClr val="accent2"/>
          </a:effectRef>
          <a:fontRef idx="minor">
            <a:schemeClr val="dk1"/>
          </a:fontRef>
        </p:style>
        <p:txBody>
          <a:bodyPr lIns="105357" tIns="2011820" rIns="105357" bIns="1058589" spcCol="1045" rtlCol="0" anchor="ctr"/>
          <a:lstStyle/>
          <a:p>
            <a:pPr algn="ctr" defTabSz="658482">
              <a:lnSpc>
                <a:spcPct val="90000"/>
              </a:lnSpc>
              <a:spcAft>
                <a:spcPct val="35000"/>
              </a:spcAft>
            </a:pPr>
            <a:endParaRPr lang="en-US" sz="1500">
              <a:solidFill>
                <a:prstClr val="black"/>
              </a:solidFill>
              <a:cs typeface="Arial" pitchFamily="34" charset="0"/>
            </a:endParaRPr>
          </a:p>
        </p:txBody>
      </p:sp>
      <p:sp>
        <p:nvSpPr>
          <p:cNvPr id="2" name="Title 1"/>
          <p:cNvSpPr>
            <a:spLocks noGrp="1"/>
          </p:cNvSpPr>
          <p:nvPr>
            <p:ph type="title"/>
          </p:nvPr>
        </p:nvSpPr>
        <p:spPr/>
        <p:txBody>
          <a:bodyPr>
            <a:noAutofit/>
          </a:bodyPr>
          <a:lstStyle/>
          <a:p>
            <a:r>
              <a:rPr lang="en-US" dirty="0"/>
              <a:t>Setup &amp; Demo </a:t>
            </a:r>
            <a:r>
              <a:rPr lang="en-US" dirty="0" smtClean="0"/>
              <a:t>Examples</a:t>
            </a:r>
            <a:br>
              <a:rPr lang="en-US" dirty="0" smtClean="0"/>
            </a:br>
            <a:r>
              <a:rPr lang="en-US" dirty="0">
                <a:solidFill>
                  <a:schemeClr val="accent6"/>
                </a:solidFill>
              </a:rPr>
              <a:t>HW </a:t>
            </a:r>
            <a:r>
              <a:rPr lang="en-US" dirty="0" smtClean="0">
                <a:solidFill>
                  <a:schemeClr val="accent6"/>
                </a:solidFill>
              </a:rPr>
              <a:t>prerequisites</a:t>
            </a:r>
            <a:endParaRPr lang="en-US" dirty="0">
              <a:solidFill>
                <a:schemeClr val="accent6"/>
              </a:solidFill>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183</a:t>
            </a:fld>
            <a:endParaRPr lang="fr-FR" dirty="0">
              <a:solidFill>
                <a:prstClr val="white"/>
              </a:solidFill>
            </a:endParaRPr>
          </a:p>
        </p:txBody>
      </p:sp>
      <p:sp>
        <p:nvSpPr>
          <p:cNvPr id="16" name="TextBox 15"/>
          <p:cNvSpPr txBox="1"/>
          <p:nvPr/>
        </p:nvSpPr>
        <p:spPr>
          <a:xfrm>
            <a:off x="4307569" y="3392996"/>
            <a:ext cx="2147543" cy="307777"/>
          </a:xfrm>
          <a:prstGeom prst="rect">
            <a:avLst/>
          </a:prstGeom>
          <a:noFill/>
        </p:spPr>
        <p:txBody>
          <a:bodyPr wrap="square" rtlCol="0">
            <a:spAutoFit/>
          </a:bodyPr>
          <a:lstStyle/>
          <a:p>
            <a:r>
              <a:rPr lang="en-US" sz="1400" dirty="0" smtClean="0">
                <a:solidFill>
                  <a:prstClr val="black"/>
                </a:solidFill>
              </a:rPr>
              <a:t>X-NUCLEO-IKS01A1</a:t>
            </a:r>
            <a:endParaRPr lang="en-US" sz="1400" dirty="0">
              <a:solidFill>
                <a:prstClr val="black"/>
              </a:solidFill>
            </a:endParaRPr>
          </a:p>
        </p:txBody>
      </p:sp>
      <p:sp>
        <p:nvSpPr>
          <p:cNvPr id="17" name="TextBox 16"/>
          <p:cNvSpPr txBox="1"/>
          <p:nvPr/>
        </p:nvSpPr>
        <p:spPr>
          <a:xfrm>
            <a:off x="4171701" y="1736812"/>
            <a:ext cx="2357351" cy="307777"/>
          </a:xfrm>
          <a:prstGeom prst="rect">
            <a:avLst/>
          </a:prstGeom>
          <a:noFill/>
        </p:spPr>
        <p:txBody>
          <a:bodyPr wrap="square" rtlCol="0">
            <a:spAutoFit/>
          </a:bodyPr>
          <a:lstStyle/>
          <a:p>
            <a:pPr algn="ctr"/>
            <a:r>
              <a:rPr lang="en-US" sz="1400" dirty="0">
                <a:solidFill>
                  <a:prstClr val="black"/>
                </a:solidFill>
              </a:rPr>
              <a:t>X-NUCLEO-IDW01M1</a:t>
            </a:r>
          </a:p>
        </p:txBody>
      </p:sp>
      <p:sp>
        <p:nvSpPr>
          <p:cNvPr id="19" name="TextBox 18"/>
          <p:cNvSpPr txBox="1"/>
          <p:nvPr/>
        </p:nvSpPr>
        <p:spPr>
          <a:xfrm>
            <a:off x="3639495" y="5519587"/>
            <a:ext cx="3124200" cy="307777"/>
          </a:xfrm>
          <a:prstGeom prst="rect">
            <a:avLst/>
          </a:prstGeom>
          <a:noFill/>
        </p:spPr>
        <p:txBody>
          <a:bodyPr wrap="square" rtlCol="0">
            <a:spAutoFit/>
          </a:bodyPr>
          <a:lstStyle/>
          <a:p>
            <a:pPr algn="ctr"/>
            <a:r>
              <a:rPr lang="en-US" sz="1400" dirty="0" smtClean="0">
                <a:solidFill>
                  <a:prstClr val="black"/>
                </a:solidFill>
              </a:rPr>
              <a:t>X-NUCLEO-NFC01A1</a:t>
            </a:r>
            <a:endParaRPr lang="en-US" sz="1400" dirty="0">
              <a:solidFill>
                <a:prstClr val="black"/>
              </a:solidFill>
            </a:endParaRPr>
          </a:p>
        </p:txBody>
      </p:sp>
      <p:sp>
        <p:nvSpPr>
          <p:cNvPr id="22" name="Rectangle 21"/>
          <p:cNvSpPr/>
          <p:nvPr/>
        </p:nvSpPr>
        <p:spPr>
          <a:xfrm>
            <a:off x="309383" y="2577419"/>
            <a:ext cx="1634325" cy="307777"/>
          </a:xfrm>
          <a:prstGeom prst="rect">
            <a:avLst/>
          </a:prstGeom>
        </p:spPr>
        <p:txBody>
          <a:bodyPr wrap="square">
            <a:spAutoFit/>
          </a:bodyPr>
          <a:lstStyle/>
          <a:p>
            <a:r>
              <a:rPr lang="en-US" sz="1400" dirty="0" smtClean="0">
                <a:solidFill>
                  <a:prstClr val="black"/>
                </a:solidFill>
                <a:latin typeface="Helvetica Neue"/>
              </a:rPr>
              <a:t>NUCLEO-F401RE</a:t>
            </a:r>
            <a:endParaRPr lang="en-US" sz="1400" dirty="0">
              <a:solidFill>
                <a:prstClr val="black"/>
              </a:solidFill>
            </a:endParaRPr>
          </a:p>
        </p:txBody>
      </p:sp>
      <p:cxnSp>
        <p:nvCxnSpPr>
          <p:cNvPr id="23" name="Straight Connector 22"/>
          <p:cNvCxnSpPr/>
          <p:nvPr/>
        </p:nvCxnSpPr>
        <p:spPr>
          <a:xfrm>
            <a:off x="4277394" y="2070770"/>
            <a:ext cx="196239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277394" y="3747170"/>
            <a:ext cx="1962392" cy="23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171701" y="5880770"/>
            <a:ext cx="2066978" cy="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238679" y="2070770"/>
            <a:ext cx="1096583" cy="917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238679" y="3681028"/>
            <a:ext cx="533400" cy="68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238679" y="4601594"/>
            <a:ext cx="1109464" cy="12791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48316" y="4495481"/>
            <a:ext cx="1752600" cy="461665"/>
          </a:xfrm>
          <a:prstGeom prst="rect">
            <a:avLst/>
          </a:prstGeom>
          <a:noFill/>
        </p:spPr>
        <p:txBody>
          <a:bodyPr wrap="square" rtlCol="0">
            <a:spAutoFit/>
          </a:bodyPr>
          <a:lstStyle/>
          <a:p>
            <a:pPr algn="ctr"/>
            <a:r>
              <a:rPr lang="en-US" sz="1200" dirty="0" smtClean="0">
                <a:solidFill>
                  <a:prstClr val="black"/>
                </a:solidFill>
              </a:rPr>
              <a:t>STM32Nucleo</a:t>
            </a:r>
          </a:p>
          <a:p>
            <a:pPr algn="ctr"/>
            <a:r>
              <a:rPr lang="en-US" sz="1200" dirty="0" smtClean="0">
                <a:solidFill>
                  <a:prstClr val="black"/>
                </a:solidFill>
              </a:rPr>
              <a:t>(ARM M4 core)</a:t>
            </a:r>
            <a:endParaRPr lang="en-US" sz="1200" dirty="0">
              <a:solidFill>
                <a:prstClr val="black"/>
              </a:solidFill>
            </a:endParaRPr>
          </a:p>
        </p:txBody>
      </p:sp>
      <p:sp>
        <p:nvSpPr>
          <p:cNvPr id="31" name="TextBox 30"/>
          <p:cNvSpPr txBox="1"/>
          <p:nvPr/>
        </p:nvSpPr>
        <p:spPr>
          <a:xfrm>
            <a:off x="4304586" y="3841303"/>
            <a:ext cx="1752600" cy="307777"/>
          </a:xfrm>
          <a:prstGeom prst="rect">
            <a:avLst/>
          </a:prstGeom>
          <a:noFill/>
        </p:spPr>
        <p:txBody>
          <a:bodyPr wrap="square" rtlCol="0">
            <a:spAutoFit/>
          </a:bodyPr>
          <a:lstStyle/>
          <a:p>
            <a:pPr algn="ctr"/>
            <a:r>
              <a:rPr lang="en-US" sz="1400" dirty="0" smtClean="0">
                <a:solidFill>
                  <a:prstClr val="black"/>
                </a:solidFill>
              </a:rPr>
              <a:t>Sensors </a:t>
            </a:r>
            <a:endParaRPr lang="en-US" sz="1400" dirty="0">
              <a:solidFill>
                <a:prstClr val="black"/>
              </a:solidFill>
            </a:endParaRPr>
          </a:p>
        </p:txBody>
      </p:sp>
      <p:sp>
        <p:nvSpPr>
          <p:cNvPr id="32" name="TextBox 31"/>
          <p:cNvSpPr txBox="1"/>
          <p:nvPr/>
        </p:nvSpPr>
        <p:spPr>
          <a:xfrm>
            <a:off x="4224796" y="2149115"/>
            <a:ext cx="1752600" cy="307777"/>
          </a:xfrm>
          <a:prstGeom prst="rect">
            <a:avLst/>
          </a:prstGeom>
          <a:noFill/>
        </p:spPr>
        <p:txBody>
          <a:bodyPr wrap="square" rtlCol="0">
            <a:spAutoFit/>
          </a:bodyPr>
          <a:lstStyle/>
          <a:p>
            <a:pPr algn="ctr"/>
            <a:r>
              <a:rPr lang="en-US" sz="1400" dirty="0" smtClean="0">
                <a:solidFill>
                  <a:prstClr val="black"/>
                </a:solidFill>
              </a:rPr>
              <a:t>Wi-Fi</a:t>
            </a:r>
            <a:endParaRPr lang="en-US" sz="1400" dirty="0">
              <a:solidFill>
                <a:prstClr val="black"/>
              </a:solidFill>
            </a:endParaRPr>
          </a:p>
        </p:txBody>
      </p:sp>
      <p:sp>
        <p:nvSpPr>
          <p:cNvPr id="33" name="TextBox 32"/>
          <p:cNvSpPr txBox="1"/>
          <p:nvPr/>
        </p:nvSpPr>
        <p:spPr>
          <a:xfrm>
            <a:off x="4452416" y="6001543"/>
            <a:ext cx="1752600" cy="307777"/>
          </a:xfrm>
          <a:prstGeom prst="rect">
            <a:avLst/>
          </a:prstGeom>
          <a:noFill/>
        </p:spPr>
        <p:txBody>
          <a:bodyPr wrap="square" rtlCol="0">
            <a:spAutoFit/>
          </a:bodyPr>
          <a:lstStyle/>
          <a:p>
            <a:pPr algn="ctr"/>
            <a:r>
              <a:rPr lang="en-US" sz="1400" dirty="0" smtClean="0">
                <a:solidFill>
                  <a:prstClr val="black"/>
                </a:solidFill>
              </a:rPr>
              <a:t>Dynamic NFC</a:t>
            </a:r>
            <a:endParaRPr lang="en-US" sz="1400" dirty="0">
              <a:solidFill>
                <a:prstClr val="black"/>
              </a:solidFill>
            </a:endParaRPr>
          </a:p>
        </p:txBody>
      </p:sp>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7473" y="2922075"/>
            <a:ext cx="1277047" cy="155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9610" y="4833156"/>
            <a:ext cx="1131757" cy="1697635"/>
          </a:xfrm>
          <a:prstGeom prst="rect">
            <a:avLst/>
          </a:prstGeom>
        </p:spPr>
      </p:pic>
      <p:pic>
        <p:nvPicPr>
          <p:cNvPr id="40" name="Picture 39"/>
          <p:cNvPicPr>
            <a:picLocks noChangeAspect="1"/>
          </p:cNvPicPr>
          <p:nvPr/>
        </p:nvPicPr>
        <p:blipFill>
          <a:blip r:embed="rId5"/>
          <a:stretch>
            <a:fillRect/>
          </a:stretch>
        </p:blipFill>
        <p:spPr>
          <a:xfrm>
            <a:off x="4242084" y="3769182"/>
            <a:ext cx="489741" cy="476738"/>
          </a:xfrm>
          <a:prstGeom prst="rect">
            <a:avLst/>
          </a:prstGeom>
        </p:spPr>
      </p:pic>
      <p:pic>
        <p:nvPicPr>
          <p:cNvPr id="41" name="Picture 40"/>
          <p:cNvPicPr>
            <a:picLocks noChangeAspect="1"/>
          </p:cNvPicPr>
          <p:nvPr/>
        </p:nvPicPr>
        <p:blipFill>
          <a:blip r:embed="rId6"/>
          <a:stretch>
            <a:fillRect/>
          </a:stretch>
        </p:blipFill>
        <p:spPr>
          <a:xfrm>
            <a:off x="821961" y="2020834"/>
            <a:ext cx="603546" cy="555262"/>
          </a:xfrm>
          <a:prstGeom prst="rect">
            <a:avLst/>
          </a:prstGeom>
        </p:spPr>
      </p:pic>
      <p:pic>
        <p:nvPicPr>
          <p:cNvPr id="42" name="Picture 41"/>
          <p:cNvPicPr>
            <a:picLocks noChangeAspect="1"/>
          </p:cNvPicPr>
          <p:nvPr/>
        </p:nvPicPr>
        <p:blipFill>
          <a:blip r:embed="rId7"/>
          <a:stretch>
            <a:fillRect/>
          </a:stretch>
        </p:blipFill>
        <p:spPr>
          <a:xfrm>
            <a:off x="4304586" y="2147774"/>
            <a:ext cx="381001" cy="393193"/>
          </a:xfrm>
          <a:prstGeom prst="rect">
            <a:avLst/>
          </a:prstGeom>
        </p:spPr>
      </p:pic>
      <p:pic>
        <p:nvPicPr>
          <p:cNvPr id="43" name="Picture 42"/>
          <p:cNvPicPr>
            <a:picLocks noChangeAspect="1"/>
          </p:cNvPicPr>
          <p:nvPr/>
        </p:nvPicPr>
        <p:blipFill>
          <a:blip r:embed="rId8"/>
          <a:stretch>
            <a:fillRect/>
          </a:stretch>
        </p:blipFill>
        <p:spPr>
          <a:xfrm>
            <a:off x="4152788" y="5913276"/>
            <a:ext cx="472130" cy="498999"/>
          </a:xfrm>
          <a:prstGeom prst="rect">
            <a:avLst/>
          </a:prstGeom>
        </p:spPr>
      </p:pic>
      <p:sp>
        <p:nvSpPr>
          <p:cNvPr id="45" name="TextBox 44"/>
          <p:cNvSpPr txBox="1"/>
          <p:nvPr/>
        </p:nvSpPr>
        <p:spPr>
          <a:xfrm>
            <a:off x="1879523" y="3499852"/>
            <a:ext cx="576064" cy="430887"/>
          </a:xfrm>
          <a:prstGeom prst="rect">
            <a:avLst/>
          </a:prstGeom>
          <a:noFill/>
        </p:spPr>
        <p:txBody>
          <a:bodyPr wrap="square" rtlCol="0">
            <a:spAutoFit/>
          </a:bodyPr>
          <a:lstStyle/>
          <a:p>
            <a:pPr algn="ctr"/>
            <a:r>
              <a:rPr lang="en-US" sz="2200" b="1" dirty="0" smtClean="0">
                <a:solidFill>
                  <a:prstClr val="black"/>
                </a:solidFill>
              </a:rPr>
              <a:t>+</a:t>
            </a:r>
            <a:endParaRPr lang="en-US" sz="2200" b="1" dirty="0">
              <a:solidFill>
                <a:prstClr val="black"/>
              </a:solidFill>
            </a:endParaRPr>
          </a:p>
        </p:txBody>
      </p:sp>
      <p:sp>
        <p:nvSpPr>
          <p:cNvPr id="46" name="TextBox 45"/>
          <p:cNvSpPr txBox="1"/>
          <p:nvPr/>
        </p:nvSpPr>
        <p:spPr>
          <a:xfrm>
            <a:off x="3005971" y="2550414"/>
            <a:ext cx="576064" cy="430887"/>
          </a:xfrm>
          <a:prstGeom prst="rect">
            <a:avLst/>
          </a:prstGeom>
          <a:noFill/>
        </p:spPr>
        <p:txBody>
          <a:bodyPr wrap="square" rtlCol="0">
            <a:spAutoFit/>
          </a:bodyPr>
          <a:lstStyle/>
          <a:p>
            <a:pPr algn="ctr"/>
            <a:r>
              <a:rPr lang="en-US" sz="2200" b="1" dirty="0" smtClean="0">
                <a:solidFill>
                  <a:prstClr val="black"/>
                </a:solidFill>
              </a:rPr>
              <a:t>+</a:t>
            </a:r>
            <a:endParaRPr lang="en-US" sz="2200" b="1" dirty="0">
              <a:solidFill>
                <a:prstClr val="black"/>
              </a:solidFill>
            </a:endParaRPr>
          </a:p>
        </p:txBody>
      </p:sp>
      <p:sp>
        <p:nvSpPr>
          <p:cNvPr id="47" name="TextBox 46"/>
          <p:cNvSpPr txBox="1"/>
          <p:nvPr/>
        </p:nvSpPr>
        <p:spPr>
          <a:xfrm>
            <a:off x="2994821" y="4437809"/>
            <a:ext cx="576064" cy="430887"/>
          </a:xfrm>
          <a:prstGeom prst="rect">
            <a:avLst/>
          </a:prstGeom>
          <a:noFill/>
        </p:spPr>
        <p:txBody>
          <a:bodyPr wrap="square" rtlCol="0">
            <a:spAutoFit/>
          </a:bodyPr>
          <a:lstStyle/>
          <a:p>
            <a:pPr algn="ctr"/>
            <a:r>
              <a:rPr lang="en-US" sz="2200" b="1" dirty="0" smtClean="0">
                <a:solidFill>
                  <a:prstClr val="black"/>
                </a:solidFill>
              </a:rPr>
              <a:t>+</a:t>
            </a:r>
            <a:endParaRPr lang="en-US" sz="2200" b="1" dirty="0">
              <a:solidFill>
                <a:prstClr val="black"/>
              </a:solidFill>
            </a:endParaRPr>
          </a:p>
        </p:txBody>
      </p:sp>
      <p:pic>
        <p:nvPicPr>
          <p:cNvPr id="3" name="Picture 2"/>
          <p:cNvPicPr>
            <a:picLocks noChangeAspect="1"/>
          </p:cNvPicPr>
          <p:nvPr/>
        </p:nvPicPr>
        <p:blipFill>
          <a:blip r:embed="rId9"/>
          <a:stretch>
            <a:fillRect/>
          </a:stretch>
        </p:blipFill>
        <p:spPr>
          <a:xfrm>
            <a:off x="2625239" y="3075606"/>
            <a:ext cx="1343025" cy="1304925"/>
          </a:xfrm>
          <a:prstGeom prst="rect">
            <a:avLst/>
          </a:prstGeom>
        </p:spPr>
      </p:pic>
      <p:pic>
        <p:nvPicPr>
          <p:cNvPr id="5" name="Picture 4"/>
          <p:cNvPicPr>
            <a:picLocks noChangeAspect="1"/>
          </p:cNvPicPr>
          <p:nvPr/>
        </p:nvPicPr>
        <p:blipFill>
          <a:blip r:embed="rId10"/>
          <a:stretch>
            <a:fillRect/>
          </a:stretch>
        </p:blipFill>
        <p:spPr>
          <a:xfrm>
            <a:off x="2687381" y="1464564"/>
            <a:ext cx="1257300" cy="1085850"/>
          </a:xfrm>
          <a:prstGeom prst="rect">
            <a:avLst/>
          </a:prstGeom>
        </p:spPr>
      </p:pic>
    </p:spTree>
    <p:extLst>
      <p:ext uri="{BB962C8B-B14F-4D97-AF65-F5344CB8AC3E}">
        <p14:creationId xmlns:p14="http://schemas.microsoft.com/office/powerpoint/2010/main" val="102959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Setup &amp; Demo </a:t>
            </a:r>
            <a:r>
              <a:rPr lang="en-US" dirty="0" smtClean="0"/>
              <a:t>Examples</a:t>
            </a:r>
            <a:br>
              <a:rPr lang="en-US" dirty="0" smtClean="0"/>
            </a:br>
            <a:r>
              <a:rPr lang="en-US" dirty="0">
                <a:solidFill>
                  <a:schemeClr val="accent6"/>
                </a:solidFill>
              </a:rPr>
              <a:t>SW prerequisites</a:t>
            </a: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184</a:t>
            </a:fld>
            <a:endParaRPr lang="fr-FR" dirty="0">
              <a:solidFill>
                <a:prstClr val="white"/>
              </a:solidFill>
            </a:endParaRPr>
          </a:p>
        </p:txBody>
      </p:sp>
      <p:sp>
        <p:nvSpPr>
          <p:cNvPr id="8" name="Content Placeholder 2"/>
          <p:cNvSpPr txBox="1">
            <a:spLocks/>
          </p:cNvSpPr>
          <p:nvPr/>
        </p:nvSpPr>
        <p:spPr>
          <a:xfrm>
            <a:off x="314831" y="1434003"/>
            <a:ext cx="8468297" cy="4479273"/>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39A9DC"/>
              </a:buClr>
            </a:pPr>
            <a:r>
              <a:rPr lang="en-US" sz="1600" dirty="0">
                <a:solidFill>
                  <a:srgbClr val="002052"/>
                </a:solidFill>
              </a:rPr>
              <a:t>ST-LINK/V2-1 USB driver </a:t>
            </a:r>
            <a:r>
              <a:rPr lang="fr-FR" sz="1600" dirty="0">
                <a:solidFill>
                  <a:srgbClr val="002052"/>
                </a:solidFill>
              </a:rPr>
              <a:t>(</a:t>
            </a:r>
            <a:r>
              <a:rPr lang="fr-FR" sz="1600" dirty="0">
                <a:solidFill>
                  <a:srgbClr val="002052"/>
                </a:solidFill>
                <a:hlinkClick r:id="rId2"/>
              </a:rPr>
              <a:t>Link</a:t>
            </a:r>
            <a:r>
              <a:rPr lang="fr-FR" sz="1600" dirty="0">
                <a:solidFill>
                  <a:srgbClr val="002052"/>
                </a:solidFill>
              </a:rPr>
              <a:t>)</a:t>
            </a:r>
          </a:p>
          <a:p>
            <a:pPr>
              <a:buClr>
                <a:srgbClr val="39A9DC"/>
              </a:buClr>
            </a:pPr>
            <a:r>
              <a:rPr lang="en-US" sz="1600" dirty="0">
                <a:solidFill>
                  <a:srgbClr val="002052"/>
                </a:solidFill>
              </a:rPr>
              <a:t>ST-LINK/V2-1 firmware upgrade (</a:t>
            </a:r>
            <a:r>
              <a:rPr lang="en-US" sz="1600" dirty="0">
                <a:solidFill>
                  <a:srgbClr val="002052"/>
                </a:solidFill>
                <a:hlinkClick r:id="rId3"/>
              </a:rPr>
              <a:t>Link</a:t>
            </a:r>
            <a:r>
              <a:rPr lang="en-US" sz="1600" dirty="0">
                <a:solidFill>
                  <a:srgbClr val="002052"/>
                </a:solidFill>
              </a:rPr>
              <a:t>)</a:t>
            </a:r>
          </a:p>
          <a:p>
            <a:pPr>
              <a:buClr>
                <a:srgbClr val="39A9DC"/>
              </a:buClr>
            </a:pPr>
            <a:r>
              <a:rPr lang="en-US" sz="1600" dirty="0" smtClean="0">
                <a:solidFill>
                  <a:srgbClr val="002052"/>
                </a:solidFill>
              </a:rPr>
              <a:t>FP-CLD-BLUEMIX1 (</a:t>
            </a:r>
            <a:r>
              <a:rPr lang="en-US" sz="1600" dirty="0">
                <a:solidFill>
                  <a:srgbClr val="002052"/>
                </a:solidFill>
                <a:hlinkClick r:id="rId4"/>
              </a:rPr>
              <a:t>Link</a:t>
            </a:r>
            <a:r>
              <a:rPr lang="en-US" sz="1600" dirty="0" smtClean="0">
                <a:solidFill>
                  <a:srgbClr val="002052"/>
                </a:solidFill>
              </a:rPr>
              <a:t>)</a:t>
            </a:r>
            <a:endParaRPr lang="en-US" sz="1600" dirty="0">
              <a:solidFill>
                <a:srgbClr val="002052"/>
              </a:solidFill>
            </a:endParaRPr>
          </a:p>
          <a:p>
            <a:pPr marL="400050" lvl="1" indent="-169863">
              <a:buClr>
                <a:srgbClr val="39A9DC"/>
              </a:buClr>
            </a:pPr>
            <a:r>
              <a:rPr lang="en-US" dirty="0" smtClean="0">
                <a:solidFill>
                  <a:srgbClr val="002052"/>
                </a:solidFill>
              </a:rPr>
              <a:t>Copy the .zip file content into a folder on your PC</a:t>
            </a:r>
          </a:p>
          <a:p>
            <a:pPr marL="400050" lvl="1" indent="-169863">
              <a:buClr>
                <a:srgbClr val="39A9DC"/>
              </a:buClr>
            </a:pPr>
            <a:r>
              <a:rPr lang="en-US" dirty="0" smtClean="0">
                <a:solidFill>
                  <a:srgbClr val="002052"/>
                </a:solidFill>
              </a:rPr>
              <a:t>The </a:t>
            </a:r>
            <a:r>
              <a:rPr lang="en-US" dirty="0">
                <a:solidFill>
                  <a:srgbClr val="002052"/>
                </a:solidFill>
              </a:rPr>
              <a:t>package will contain source code example (Keil, IAR, </a:t>
            </a:r>
            <a:r>
              <a:rPr lang="en-US" dirty="0" smtClean="0">
                <a:solidFill>
                  <a:srgbClr val="002052"/>
                </a:solidFill>
              </a:rPr>
              <a:t>System Workbench) </a:t>
            </a:r>
            <a:r>
              <a:rPr lang="en-US" dirty="0">
                <a:solidFill>
                  <a:srgbClr val="002052"/>
                </a:solidFill>
              </a:rPr>
              <a:t>based </a:t>
            </a:r>
            <a:r>
              <a:rPr lang="en-US" dirty="0" smtClean="0">
                <a:solidFill>
                  <a:srgbClr val="002052"/>
                </a:solidFill>
              </a:rPr>
              <a:t>only on NUCLEO-F401RE </a:t>
            </a:r>
          </a:p>
          <a:p>
            <a:pPr marL="44450" indent="-169863">
              <a:buClr>
                <a:srgbClr val="39A9DC"/>
              </a:buClr>
            </a:pPr>
            <a:r>
              <a:rPr lang="en-US" sz="1600" dirty="0" smtClean="0">
                <a:solidFill>
                  <a:srgbClr val="002052"/>
                </a:solidFill>
              </a:rPr>
              <a:t>Chrome web browser (</a:t>
            </a:r>
            <a:r>
              <a:rPr lang="en-US" sz="1600" dirty="0">
                <a:solidFill>
                  <a:srgbClr val="002052"/>
                </a:solidFill>
                <a:hlinkClick r:id="rId5"/>
              </a:rPr>
              <a:t>http://www.google.com/chrome</a:t>
            </a:r>
            <a:r>
              <a:rPr lang="en-US" sz="1600" dirty="0" smtClean="0">
                <a:solidFill>
                  <a:srgbClr val="002052"/>
                </a:solidFill>
                <a:hlinkClick r:id="rId5"/>
              </a:rPr>
              <a:t>/</a:t>
            </a:r>
            <a:r>
              <a:rPr lang="en-US" sz="1600" dirty="0" smtClean="0">
                <a:solidFill>
                  <a:srgbClr val="002052"/>
                </a:solidFill>
              </a:rPr>
              <a:t>)</a:t>
            </a:r>
          </a:p>
          <a:p>
            <a:pPr marL="169863" indent="-169863">
              <a:buClr>
                <a:srgbClr val="39A9DC"/>
              </a:buClr>
            </a:pPr>
            <a:r>
              <a:rPr lang="en-US" sz="1600" dirty="0">
                <a:solidFill>
                  <a:srgbClr val="002052"/>
                </a:solidFill>
              </a:rPr>
              <a:t>Serial line </a:t>
            </a:r>
            <a:r>
              <a:rPr lang="en-US" sz="1600" dirty="0" smtClean="0">
                <a:solidFill>
                  <a:srgbClr val="002052"/>
                </a:solidFill>
              </a:rPr>
              <a:t>monitor (</a:t>
            </a:r>
            <a:r>
              <a:rPr lang="en-US" sz="1600" dirty="0">
                <a:solidFill>
                  <a:srgbClr val="002052"/>
                </a:solidFill>
              </a:rPr>
              <a:t>e.g. Termite, </a:t>
            </a:r>
            <a:r>
              <a:rPr lang="en-US" sz="1600" dirty="0">
                <a:solidFill>
                  <a:srgbClr val="002052"/>
                </a:solidFill>
                <a:hlinkClick r:id="rId6"/>
              </a:rPr>
              <a:t>http://www.compuphase.com/software_termite.htm</a:t>
            </a:r>
            <a:r>
              <a:rPr lang="en-US" sz="1600" dirty="0">
                <a:solidFill>
                  <a:srgbClr val="002052"/>
                </a:solidFill>
              </a:rPr>
              <a:t> </a:t>
            </a:r>
            <a:r>
              <a:rPr lang="en-US" sz="1600" dirty="0" smtClean="0">
                <a:solidFill>
                  <a:srgbClr val="002052"/>
                </a:solidFill>
              </a:rPr>
              <a:t>or </a:t>
            </a:r>
            <a:r>
              <a:rPr lang="en-US" sz="1600" dirty="0">
                <a:solidFill>
                  <a:srgbClr val="002052"/>
                </a:solidFill>
              </a:rPr>
              <a:t>Tera </a:t>
            </a:r>
            <a:r>
              <a:rPr lang="en-US" sz="1600" dirty="0" smtClean="0">
                <a:solidFill>
                  <a:srgbClr val="002052"/>
                </a:solidFill>
              </a:rPr>
              <a:t>Term, </a:t>
            </a:r>
            <a:r>
              <a:rPr lang="en-US" sz="1600" dirty="0">
                <a:solidFill>
                  <a:srgbClr val="002052"/>
                </a:solidFill>
                <a:hlinkClick r:id="rId7"/>
              </a:rPr>
              <a:t>https://ttssh2.osdn.jp/index.html.en</a:t>
            </a:r>
            <a:r>
              <a:rPr lang="en-US" sz="1600" dirty="0">
                <a:solidFill>
                  <a:srgbClr val="002052"/>
                </a:solidFill>
              </a:rPr>
              <a:t>)</a:t>
            </a:r>
            <a:endParaRPr lang="en-US" sz="1600" dirty="0" smtClean="0">
              <a:solidFill>
                <a:srgbClr val="002052"/>
              </a:solidFill>
            </a:endParaRPr>
          </a:p>
          <a:p>
            <a:pPr marL="169863" indent="-169863">
              <a:buClr>
                <a:srgbClr val="39A9DC"/>
              </a:buClr>
            </a:pPr>
            <a:r>
              <a:rPr lang="en-US" sz="1600" dirty="0" smtClean="0">
                <a:solidFill>
                  <a:srgbClr val="002052"/>
                </a:solidFill>
              </a:rPr>
              <a:t>One of the three supported IDE (</a:t>
            </a:r>
            <a:r>
              <a:rPr lang="en-US" sz="1600" dirty="0" smtClean="0">
                <a:solidFill>
                  <a:srgbClr val="002052"/>
                </a:solidFill>
                <a:hlinkClick r:id="rId8"/>
              </a:rPr>
              <a:t>IAR Embedded Workbench</a:t>
            </a:r>
            <a:r>
              <a:rPr lang="en-US" sz="1600" dirty="0" smtClean="0">
                <a:solidFill>
                  <a:srgbClr val="002052"/>
                </a:solidFill>
              </a:rPr>
              <a:t>, </a:t>
            </a:r>
            <a:r>
              <a:rPr lang="en-US" sz="1600" dirty="0" smtClean="0">
                <a:solidFill>
                  <a:srgbClr val="002052"/>
                </a:solidFill>
                <a:hlinkClick r:id="rId9"/>
              </a:rPr>
              <a:t>ARM Keil MDK</a:t>
            </a:r>
            <a:r>
              <a:rPr lang="en-US" sz="1600" dirty="0" smtClean="0">
                <a:solidFill>
                  <a:srgbClr val="002052"/>
                </a:solidFill>
              </a:rPr>
              <a:t>, </a:t>
            </a:r>
            <a:r>
              <a:rPr lang="en-US" sz="1600" dirty="0" smtClean="0">
                <a:solidFill>
                  <a:srgbClr val="002052"/>
                </a:solidFill>
                <a:hlinkClick r:id="rId10"/>
              </a:rPr>
              <a:t>System Workbench for STM32</a:t>
            </a:r>
            <a:r>
              <a:rPr lang="en-US" sz="1600" dirty="0" smtClean="0">
                <a:solidFill>
                  <a:srgbClr val="002052"/>
                </a:solidFill>
              </a:rPr>
              <a:t>)</a:t>
            </a:r>
          </a:p>
        </p:txBody>
      </p:sp>
    </p:spTree>
    <p:extLst>
      <p:ext uri="{BB962C8B-B14F-4D97-AF65-F5344CB8AC3E}">
        <p14:creationId xmlns:p14="http://schemas.microsoft.com/office/powerpoint/2010/main" val="2885150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510240" cy="756084"/>
          </a:xfrm>
        </p:spPr>
        <p:txBody>
          <a:bodyPr>
            <a:noAutofit/>
          </a:bodyPr>
          <a:lstStyle/>
          <a:p>
            <a:r>
              <a:rPr lang="en-US" dirty="0" smtClean="0"/>
              <a:t>FP-CLD-BLUEMIX1</a:t>
            </a:r>
            <a:br>
              <a:rPr lang="en-US" dirty="0" smtClean="0"/>
            </a:br>
            <a:r>
              <a:rPr lang="en-US" dirty="0" smtClean="0">
                <a:solidFill>
                  <a:schemeClr val="tx2"/>
                </a:solidFill>
              </a:rPr>
              <a:t>Wi-Fi</a:t>
            </a:r>
            <a:r>
              <a:rPr lang="en-US" dirty="0">
                <a:solidFill>
                  <a:schemeClr val="tx2"/>
                </a:solidFill>
              </a:rPr>
              <a:t>, NFC and sensors software for Cloud connectivity</a:t>
            </a:r>
            <a:r>
              <a:rPr lang="en-US" dirty="0" smtClean="0">
                <a:solidFill>
                  <a:schemeClr val="tx2"/>
                </a:solidFill>
              </a:rPr>
              <a:t> </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185</a:t>
            </a:fld>
            <a:endParaRPr lang="fr-FR" dirty="0">
              <a:solidFill>
                <a:prstClr val="white"/>
              </a:solidFill>
            </a:endParaRPr>
          </a:p>
        </p:txBody>
      </p:sp>
      <p:cxnSp>
        <p:nvCxnSpPr>
          <p:cNvPr id="12" name="Straight Arrow Connector 11"/>
          <p:cNvCxnSpPr/>
          <p:nvPr/>
        </p:nvCxnSpPr>
        <p:spPr>
          <a:xfrm>
            <a:off x="3554350" y="2576660"/>
            <a:ext cx="1446820" cy="1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65095" y="2599329"/>
            <a:ext cx="1547218" cy="276999"/>
          </a:xfrm>
          <a:prstGeom prst="rect">
            <a:avLst/>
          </a:prstGeom>
          <a:noFill/>
        </p:spPr>
        <p:txBody>
          <a:bodyPr wrap="none" rtlCol="0">
            <a:spAutoFit/>
          </a:bodyPr>
          <a:lstStyle/>
          <a:p>
            <a:r>
              <a:rPr lang="en-US" sz="1200" dirty="0" smtClean="0">
                <a:solidFill>
                  <a:srgbClr val="002052"/>
                </a:solidFill>
              </a:rPr>
              <a:t>Download &amp; unpack</a:t>
            </a:r>
            <a:endParaRPr lang="en-US" sz="1200" dirty="0">
              <a:solidFill>
                <a:srgbClr val="002052"/>
              </a:solidFill>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8049" y="1104921"/>
            <a:ext cx="1417379" cy="991616"/>
          </a:xfrm>
          <a:prstGeom prst="rect">
            <a:avLst/>
          </a:prstGeom>
        </p:spPr>
      </p:pic>
      <p:cxnSp>
        <p:nvCxnSpPr>
          <p:cNvPr id="16" name="Straight Connector 15"/>
          <p:cNvCxnSpPr/>
          <p:nvPr/>
        </p:nvCxnSpPr>
        <p:spPr>
          <a:xfrm>
            <a:off x="1730056" y="1556792"/>
            <a:ext cx="57369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03748" y="1556792"/>
            <a:ext cx="0" cy="378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TextBox 20">
            <a:hlinkClick r:id="rId3"/>
          </p:cNvPr>
          <p:cNvSpPr txBox="1"/>
          <p:nvPr/>
        </p:nvSpPr>
        <p:spPr>
          <a:xfrm>
            <a:off x="274172" y="1972192"/>
            <a:ext cx="1279389" cy="338554"/>
          </a:xfrm>
          <a:prstGeom prst="rect">
            <a:avLst/>
          </a:prstGeom>
          <a:noFill/>
        </p:spPr>
        <p:txBody>
          <a:bodyPr wrap="none" rtlCol="0">
            <a:spAutoFit/>
          </a:bodyPr>
          <a:lstStyle/>
          <a:p>
            <a:r>
              <a:rPr lang="en-US" sz="1600" dirty="0" smtClean="0">
                <a:solidFill>
                  <a:srgbClr val="002052"/>
                </a:solidFill>
              </a:rPr>
              <a:t>www.st.com</a:t>
            </a:r>
            <a:endParaRPr lang="en-US" sz="1600" dirty="0">
              <a:solidFill>
                <a:srgbClr val="002052"/>
              </a:solidFill>
            </a:endParaRPr>
          </a:p>
        </p:txBody>
      </p:sp>
      <p:sp>
        <p:nvSpPr>
          <p:cNvPr id="53" name="Oval 52"/>
          <p:cNvSpPr/>
          <p:nvPr/>
        </p:nvSpPr>
        <p:spPr>
          <a:xfrm>
            <a:off x="1711628" y="1174460"/>
            <a:ext cx="274320" cy="27432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1</a:t>
            </a:r>
          </a:p>
        </p:txBody>
      </p:sp>
      <p:sp>
        <p:nvSpPr>
          <p:cNvPr id="3" name="Rectangle 2"/>
          <p:cNvSpPr/>
          <p:nvPr/>
        </p:nvSpPr>
        <p:spPr>
          <a:xfrm>
            <a:off x="1676599" y="2599329"/>
            <a:ext cx="1550424" cy="276999"/>
          </a:xfrm>
          <a:prstGeom prst="rect">
            <a:avLst/>
          </a:prstGeom>
        </p:spPr>
        <p:txBody>
          <a:bodyPr wrap="none">
            <a:spAutoFit/>
          </a:bodyPr>
          <a:lstStyle/>
          <a:p>
            <a:r>
              <a:rPr lang="en-US" sz="1200" dirty="0" smtClean="0">
                <a:solidFill>
                  <a:srgbClr val="002052"/>
                </a:solidFill>
                <a:hlinkClick r:id="rId4"/>
              </a:rPr>
              <a:t>FP-CLD-BLUEMIX1</a:t>
            </a:r>
            <a:endParaRPr lang="cs-CZ" sz="1200" dirty="0">
              <a:solidFill>
                <a:srgbClr val="002052"/>
              </a:solidFill>
            </a:endParaRPr>
          </a:p>
        </p:txBody>
      </p:sp>
      <p:sp>
        <p:nvSpPr>
          <p:cNvPr id="34" name="TextBox 33"/>
          <p:cNvSpPr txBox="1"/>
          <p:nvPr/>
        </p:nvSpPr>
        <p:spPr>
          <a:xfrm>
            <a:off x="1613924" y="2369067"/>
            <a:ext cx="1735874" cy="276999"/>
          </a:xfrm>
          <a:prstGeom prst="rect">
            <a:avLst/>
          </a:prstGeom>
          <a:noFill/>
        </p:spPr>
        <p:txBody>
          <a:bodyPr wrap="square" rtlCol="0">
            <a:spAutoFit/>
          </a:bodyPr>
          <a:lstStyle/>
          <a:p>
            <a:r>
              <a:rPr lang="en-US" sz="1200" dirty="0" smtClean="0">
                <a:solidFill>
                  <a:srgbClr val="002052"/>
                </a:solidFill>
              </a:rPr>
              <a:t>Select Function Pack:</a:t>
            </a:r>
            <a:endParaRPr lang="en-US" sz="1200" dirty="0">
              <a:solidFill>
                <a:srgbClr val="002052"/>
              </a:solidFill>
            </a:endParaRPr>
          </a:p>
        </p:txBody>
      </p:sp>
      <p:sp>
        <p:nvSpPr>
          <p:cNvPr id="54" name="Oval 53"/>
          <p:cNvSpPr/>
          <p:nvPr/>
        </p:nvSpPr>
        <p:spPr>
          <a:xfrm>
            <a:off x="2366009" y="1999406"/>
            <a:ext cx="274320" cy="27432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2</a:t>
            </a:r>
          </a:p>
        </p:txBody>
      </p:sp>
      <p:sp>
        <p:nvSpPr>
          <p:cNvPr id="32" name="Oval 31"/>
          <p:cNvSpPr/>
          <p:nvPr/>
        </p:nvSpPr>
        <p:spPr>
          <a:xfrm>
            <a:off x="4065055" y="2207881"/>
            <a:ext cx="274320" cy="27432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rPr>
              <a:t>3</a:t>
            </a:r>
            <a:endParaRPr lang="en-US" sz="1600" b="1" dirty="0">
              <a:solidFill>
                <a:prstClr val="white"/>
              </a:solidFill>
            </a:endParaRPr>
          </a:p>
        </p:txBody>
      </p:sp>
      <p:pic>
        <p:nvPicPr>
          <p:cNvPr id="33" name="Picture 32"/>
          <p:cNvPicPr/>
          <p:nvPr/>
        </p:nvPicPr>
        <p:blipFill>
          <a:blip r:embed="rId5"/>
          <a:stretch>
            <a:fillRect/>
          </a:stretch>
        </p:blipFill>
        <p:spPr>
          <a:xfrm>
            <a:off x="5213970" y="1600729"/>
            <a:ext cx="2130338" cy="2044295"/>
          </a:xfrm>
          <a:prstGeom prst="rect">
            <a:avLst/>
          </a:prstGeom>
        </p:spPr>
      </p:pic>
      <p:sp>
        <p:nvSpPr>
          <p:cNvPr id="35" name="Rectangle 34"/>
          <p:cNvSpPr/>
          <p:nvPr/>
        </p:nvSpPr>
        <p:spPr>
          <a:xfrm>
            <a:off x="5364088" y="1347421"/>
            <a:ext cx="2813591" cy="276999"/>
          </a:xfrm>
          <a:prstGeom prst="rect">
            <a:avLst/>
          </a:prstGeom>
        </p:spPr>
        <p:txBody>
          <a:bodyPr wrap="none">
            <a:spAutoFit/>
          </a:bodyPr>
          <a:lstStyle/>
          <a:p>
            <a:r>
              <a:rPr lang="en-US" sz="1200" dirty="0" smtClean="0">
                <a:solidFill>
                  <a:srgbClr val="002052"/>
                </a:solidFill>
              </a:rPr>
              <a:t>FP-CLD-BLUEMIX1 package structure</a:t>
            </a:r>
            <a:endParaRPr lang="cs-CZ" sz="1200" dirty="0">
              <a:solidFill>
                <a:srgbClr val="002052"/>
              </a:solidFill>
            </a:endParaRPr>
          </a:p>
        </p:txBody>
      </p:sp>
      <p:cxnSp>
        <p:nvCxnSpPr>
          <p:cNvPr id="39" name="Straight Arrow Connector 38"/>
          <p:cNvCxnSpPr/>
          <p:nvPr/>
        </p:nvCxnSpPr>
        <p:spPr>
          <a:xfrm>
            <a:off x="6840251" y="2136566"/>
            <a:ext cx="2011680" cy="5919"/>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863693" y="1891861"/>
            <a:ext cx="534121" cy="276999"/>
          </a:xfrm>
          <a:prstGeom prst="rect">
            <a:avLst/>
          </a:prstGeom>
          <a:noFill/>
        </p:spPr>
        <p:txBody>
          <a:bodyPr wrap="none" rtlCol="0">
            <a:spAutoFit/>
          </a:bodyPr>
          <a:lstStyle/>
          <a:p>
            <a:r>
              <a:rPr lang="en-US" sz="1200" dirty="0" smtClean="0">
                <a:solidFill>
                  <a:srgbClr val="002052"/>
                </a:solidFill>
              </a:rPr>
              <a:t>Docs</a:t>
            </a:r>
            <a:endParaRPr lang="en-US" sz="1200" dirty="0">
              <a:solidFill>
                <a:srgbClr val="002052"/>
              </a:solidFill>
            </a:endParaRPr>
          </a:p>
        </p:txBody>
      </p:sp>
      <p:cxnSp>
        <p:nvCxnSpPr>
          <p:cNvPr id="41" name="Straight Arrow Connector 40"/>
          <p:cNvCxnSpPr/>
          <p:nvPr/>
        </p:nvCxnSpPr>
        <p:spPr>
          <a:xfrm>
            <a:off x="6840251" y="2424598"/>
            <a:ext cx="2011680" cy="5919"/>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63693" y="2179893"/>
            <a:ext cx="1653145" cy="276999"/>
          </a:xfrm>
          <a:prstGeom prst="rect">
            <a:avLst/>
          </a:prstGeom>
          <a:noFill/>
        </p:spPr>
        <p:txBody>
          <a:bodyPr wrap="none" rtlCol="0">
            <a:spAutoFit/>
          </a:bodyPr>
          <a:lstStyle/>
          <a:p>
            <a:r>
              <a:rPr lang="en-US" sz="1200" dirty="0">
                <a:solidFill>
                  <a:srgbClr val="002052"/>
                </a:solidFill>
              </a:rPr>
              <a:t>BSP, HAL </a:t>
            </a:r>
            <a:r>
              <a:rPr lang="en-US" sz="1200" dirty="0" smtClean="0">
                <a:solidFill>
                  <a:srgbClr val="002052"/>
                </a:solidFill>
              </a:rPr>
              <a:t>and drivers</a:t>
            </a:r>
            <a:endParaRPr lang="en-US" sz="1200" dirty="0">
              <a:solidFill>
                <a:srgbClr val="002052"/>
              </a:solidFill>
            </a:endParaRPr>
          </a:p>
        </p:txBody>
      </p:sp>
      <p:cxnSp>
        <p:nvCxnSpPr>
          <p:cNvPr id="43" name="Straight Arrow Connector 42"/>
          <p:cNvCxnSpPr/>
          <p:nvPr/>
        </p:nvCxnSpPr>
        <p:spPr>
          <a:xfrm>
            <a:off x="6840251" y="2712630"/>
            <a:ext cx="2011680" cy="5919"/>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63693" y="2467925"/>
            <a:ext cx="2106897" cy="276999"/>
          </a:xfrm>
          <a:prstGeom prst="rect">
            <a:avLst/>
          </a:prstGeom>
          <a:noFill/>
        </p:spPr>
        <p:txBody>
          <a:bodyPr wrap="square" rtlCol="0">
            <a:spAutoFit/>
          </a:bodyPr>
          <a:lstStyle/>
          <a:p>
            <a:r>
              <a:rPr lang="en-US" sz="1200" dirty="0" smtClean="0">
                <a:solidFill>
                  <a:srgbClr val="002052"/>
                </a:solidFill>
              </a:rPr>
              <a:t>NDEF, MQTT, Wi-Fi libraries</a:t>
            </a:r>
            <a:endParaRPr lang="en-US" sz="1200" dirty="0">
              <a:solidFill>
                <a:srgbClr val="002052"/>
              </a:solidFill>
            </a:endParaRPr>
          </a:p>
        </p:txBody>
      </p:sp>
      <p:cxnSp>
        <p:nvCxnSpPr>
          <p:cNvPr id="46" name="Straight Arrow Connector 45"/>
          <p:cNvCxnSpPr/>
          <p:nvPr/>
        </p:nvCxnSpPr>
        <p:spPr>
          <a:xfrm>
            <a:off x="6840251" y="3000662"/>
            <a:ext cx="2011680" cy="5919"/>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863693" y="2755957"/>
            <a:ext cx="1848767" cy="276999"/>
          </a:xfrm>
          <a:prstGeom prst="rect">
            <a:avLst/>
          </a:prstGeom>
          <a:noFill/>
        </p:spPr>
        <p:txBody>
          <a:bodyPr wrap="square" rtlCol="0">
            <a:spAutoFit/>
          </a:bodyPr>
          <a:lstStyle/>
          <a:p>
            <a:r>
              <a:rPr lang="en-US" sz="1200" dirty="0" smtClean="0">
                <a:solidFill>
                  <a:srgbClr val="002052"/>
                </a:solidFill>
              </a:rPr>
              <a:t>IBM Application example</a:t>
            </a:r>
            <a:endParaRPr lang="en-US" sz="1200" dirty="0">
              <a:solidFill>
                <a:srgbClr val="002052"/>
              </a:solidFill>
            </a:endParaRPr>
          </a:p>
        </p:txBody>
      </p:sp>
      <p:sp>
        <p:nvSpPr>
          <p:cNvPr id="48" name="Oval 47"/>
          <p:cNvSpPr/>
          <p:nvPr/>
        </p:nvSpPr>
        <p:spPr>
          <a:xfrm>
            <a:off x="7408805" y="3439616"/>
            <a:ext cx="274320" cy="27432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4</a:t>
            </a:r>
          </a:p>
        </p:txBody>
      </p:sp>
      <p:sp>
        <p:nvSpPr>
          <p:cNvPr id="50" name="Oval 49"/>
          <p:cNvSpPr/>
          <p:nvPr/>
        </p:nvSpPr>
        <p:spPr>
          <a:xfrm>
            <a:off x="4801736" y="5222058"/>
            <a:ext cx="274320" cy="27432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rPr>
              <a:t>5</a:t>
            </a:r>
            <a:endParaRPr lang="en-US" sz="1600" b="1" dirty="0">
              <a:solidFill>
                <a:prstClr val="white"/>
              </a:solidFill>
            </a:endParaRPr>
          </a:p>
        </p:txBody>
      </p:sp>
      <p:pic>
        <p:nvPicPr>
          <p:cNvPr id="51" name="Picture 8" descr="C:\_Data_\_ST\#Content Creation\#Events related activities\2014\31- Electronica - Munich W446\#Content\STM32 NOW Brochure\Keil-logo-RGB.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763432" y="4736506"/>
            <a:ext cx="1172177" cy="37315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9" descr="C:\_Data_\_ST\#Content Creation\#Events related activities\2014\31- Electronica - Munich W446\#Content\STM32 NOW Brochure\IRASystems.gi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22886" y="4716137"/>
            <a:ext cx="650923" cy="40682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20857" y="4230325"/>
            <a:ext cx="429504" cy="429504"/>
          </a:xfrm>
          <a:prstGeom prst="rect">
            <a:avLst/>
          </a:prstGeom>
        </p:spPr>
      </p:pic>
      <p:sp>
        <p:nvSpPr>
          <p:cNvPr id="59" name="TextBox 58"/>
          <p:cNvSpPr txBox="1"/>
          <p:nvPr/>
        </p:nvSpPr>
        <p:spPr>
          <a:xfrm>
            <a:off x="3554350" y="5615124"/>
            <a:ext cx="2561303" cy="1015663"/>
          </a:xfrm>
          <a:prstGeom prst="rect">
            <a:avLst/>
          </a:prstGeom>
          <a:noFill/>
        </p:spPr>
        <p:txBody>
          <a:bodyPr wrap="square" rtlCol="0">
            <a:spAutoFit/>
          </a:bodyPr>
          <a:lstStyle/>
          <a:p>
            <a:r>
              <a:rPr lang="en-US" sz="1200" dirty="0" smtClean="0">
                <a:solidFill>
                  <a:srgbClr val="002052"/>
                </a:solidFill>
              </a:rPr>
              <a:t>Compile/Flash and Run the project</a:t>
            </a:r>
          </a:p>
          <a:p>
            <a:r>
              <a:rPr lang="en-US" sz="1200" dirty="0" smtClean="0">
                <a:solidFill>
                  <a:srgbClr val="002052"/>
                </a:solidFill>
              </a:rPr>
              <a:t>or simply drag &amp; drop the binary </a:t>
            </a:r>
            <a:r>
              <a:rPr lang="en-US" sz="1200" dirty="0">
                <a:solidFill>
                  <a:srgbClr val="002052"/>
                </a:solidFill>
              </a:rPr>
              <a:t>file to the USB mass storage drive corresponding to the STM32 Nucleo board</a:t>
            </a:r>
          </a:p>
        </p:txBody>
      </p:sp>
      <p:sp>
        <p:nvSpPr>
          <p:cNvPr id="19" name="Rectangle 18"/>
          <p:cNvSpPr/>
          <p:nvPr/>
        </p:nvSpPr>
        <p:spPr>
          <a:xfrm>
            <a:off x="2523520" y="3834000"/>
            <a:ext cx="6500820" cy="276999"/>
          </a:xfrm>
          <a:prstGeom prst="rect">
            <a:avLst/>
          </a:prstGeom>
        </p:spPr>
        <p:txBody>
          <a:bodyPr wrap="square">
            <a:spAutoFit/>
          </a:bodyPr>
          <a:lstStyle/>
          <a:p>
            <a:r>
              <a:rPr lang="en-US" sz="1200" dirty="0" smtClean="0">
                <a:solidFill>
                  <a:prstClr val="black"/>
                </a:solidFill>
              </a:rPr>
              <a:t>.\FP-CLD-BLUEMIX1\Projects\Multi\Applications\MQTT-IBM\EWARM\STM32F401RE-Nucleo</a:t>
            </a:r>
            <a:endParaRPr lang="en-US" sz="1200" dirty="0">
              <a:solidFill>
                <a:prstClr val="black"/>
              </a:solidFill>
            </a:endParaRPr>
          </a:p>
        </p:txBody>
      </p:sp>
      <p:cxnSp>
        <p:nvCxnSpPr>
          <p:cNvPr id="60" name="Straight Arrow Connector 59"/>
          <p:cNvCxnSpPr/>
          <p:nvPr/>
        </p:nvCxnSpPr>
        <p:spPr>
          <a:xfrm>
            <a:off x="7200292" y="3263844"/>
            <a:ext cx="0" cy="5762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15653" y="5237796"/>
            <a:ext cx="647942" cy="438929"/>
          </a:xfrm>
          <a:prstGeom prst="rect">
            <a:avLst/>
          </a:prstGeom>
        </p:spPr>
      </p:pic>
      <p:cxnSp>
        <p:nvCxnSpPr>
          <p:cNvPr id="68" name="Straight Arrow Connector 67"/>
          <p:cNvCxnSpPr/>
          <p:nvPr/>
        </p:nvCxnSpPr>
        <p:spPr>
          <a:xfrm flipH="1">
            <a:off x="3558084" y="5567488"/>
            <a:ext cx="2438923" cy="11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277253" y="3840066"/>
            <a:ext cx="274320" cy="27432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rPr>
              <a:t>6</a:t>
            </a:r>
            <a:endParaRPr lang="en-US" sz="1600" b="1" dirty="0">
              <a:solidFill>
                <a:prstClr val="white"/>
              </a:solidFill>
            </a:endParaRPr>
          </a:p>
        </p:txBody>
      </p:sp>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11520" y="4134032"/>
            <a:ext cx="2297527" cy="1917224"/>
          </a:xfrm>
          <a:prstGeom prst="rect">
            <a:avLst/>
          </a:prstGeom>
        </p:spPr>
      </p:pic>
      <p:pic>
        <p:nvPicPr>
          <p:cNvPr id="64" name="Picture 63"/>
          <p:cNvPicPr>
            <a:picLocks noChangeAspect="1"/>
          </p:cNvPicPr>
          <p:nvPr/>
        </p:nvPicPr>
        <p:blipFill>
          <a:blip r:embed="rId11"/>
          <a:stretch>
            <a:fillRect/>
          </a:stretch>
        </p:blipFill>
        <p:spPr>
          <a:xfrm>
            <a:off x="1277253" y="4449706"/>
            <a:ext cx="2034607" cy="1353766"/>
          </a:xfrm>
          <a:prstGeom prst="rect">
            <a:avLst/>
          </a:prstGeom>
        </p:spPr>
      </p:pic>
      <p:sp>
        <p:nvSpPr>
          <p:cNvPr id="65" name="Rectangle 64"/>
          <p:cNvSpPr/>
          <p:nvPr/>
        </p:nvSpPr>
        <p:spPr>
          <a:xfrm>
            <a:off x="485165" y="4136535"/>
            <a:ext cx="1723954" cy="276999"/>
          </a:xfrm>
          <a:prstGeom prst="rect">
            <a:avLst/>
          </a:prstGeom>
        </p:spPr>
        <p:txBody>
          <a:bodyPr wrap="square">
            <a:spAutoFit/>
          </a:bodyPr>
          <a:lstStyle/>
          <a:p>
            <a:r>
              <a:rPr lang="en-US" sz="1200" dirty="0" smtClean="0">
                <a:solidFill>
                  <a:prstClr val="black"/>
                </a:solidFill>
              </a:rPr>
              <a:t>Visualize sensors data</a:t>
            </a:r>
            <a:endParaRPr lang="en-US" sz="1200" b="1" dirty="0">
              <a:solidFill>
                <a:prstClr val="black"/>
              </a:solidFill>
            </a:endParaRPr>
          </a:p>
        </p:txBody>
      </p:sp>
      <p:sp>
        <p:nvSpPr>
          <p:cNvPr id="66" name="Rectangle 65"/>
          <p:cNvSpPr/>
          <p:nvPr/>
        </p:nvSpPr>
        <p:spPr>
          <a:xfrm>
            <a:off x="216094" y="4912356"/>
            <a:ext cx="1102235" cy="461665"/>
          </a:xfrm>
          <a:prstGeom prst="rect">
            <a:avLst/>
          </a:prstGeom>
        </p:spPr>
        <p:txBody>
          <a:bodyPr wrap="square">
            <a:spAutoFit/>
          </a:bodyPr>
          <a:lstStyle/>
          <a:p>
            <a:pPr algn="ctr"/>
            <a:r>
              <a:rPr lang="en-US" sz="1200" dirty="0" smtClean="0">
                <a:solidFill>
                  <a:prstClr val="black"/>
                </a:solidFill>
              </a:rPr>
              <a:t>Chrome </a:t>
            </a:r>
          </a:p>
          <a:p>
            <a:pPr algn="ctr"/>
            <a:r>
              <a:rPr lang="en-US" sz="1200" dirty="0" smtClean="0">
                <a:solidFill>
                  <a:prstClr val="black"/>
                </a:solidFill>
              </a:rPr>
              <a:t>Web browser</a:t>
            </a:r>
            <a:endParaRPr lang="en-US" sz="1200" dirty="0">
              <a:solidFill>
                <a:prstClr val="black"/>
              </a:solidFill>
            </a:endParaRPr>
          </a:p>
        </p:txBody>
      </p:sp>
      <p:pic>
        <p:nvPicPr>
          <p:cNvPr id="55" name="Picture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46046" y="5932922"/>
            <a:ext cx="947166" cy="664430"/>
          </a:xfrm>
          <a:prstGeom prst="rect">
            <a:avLst/>
          </a:prstGeom>
        </p:spPr>
      </p:pic>
      <p:sp>
        <p:nvSpPr>
          <p:cNvPr id="62" name="TextBox 61"/>
          <p:cNvSpPr txBox="1"/>
          <p:nvPr/>
        </p:nvSpPr>
        <p:spPr>
          <a:xfrm>
            <a:off x="1960373" y="1143474"/>
            <a:ext cx="1721497" cy="276999"/>
          </a:xfrm>
          <a:prstGeom prst="rect">
            <a:avLst/>
          </a:prstGeom>
          <a:noFill/>
        </p:spPr>
        <p:txBody>
          <a:bodyPr wrap="none" rtlCol="0">
            <a:spAutoFit/>
          </a:bodyPr>
          <a:lstStyle/>
          <a:p>
            <a:r>
              <a:rPr lang="en-US" sz="1200" dirty="0" smtClean="0">
                <a:solidFill>
                  <a:srgbClr val="002052"/>
                </a:solidFill>
              </a:rPr>
              <a:t>www.st.com/stm32ode</a:t>
            </a:r>
            <a:endParaRPr lang="en-US" sz="1200" dirty="0">
              <a:solidFill>
                <a:srgbClr val="002052"/>
              </a:solidFill>
            </a:endParaRPr>
          </a:p>
        </p:txBody>
      </p:sp>
      <p:sp>
        <p:nvSpPr>
          <p:cNvPr id="25" name="Rectangle 24"/>
          <p:cNvSpPr/>
          <p:nvPr/>
        </p:nvSpPr>
        <p:spPr>
          <a:xfrm>
            <a:off x="997005" y="6057711"/>
            <a:ext cx="1106639" cy="461665"/>
          </a:xfrm>
          <a:prstGeom prst="rect">
            <a:avLst/>
          </a:prstGeom>
        </p:spPr>
        <p:txBody>
          <a:bodyPr wrap="square">
            <a:spAutoFit/>
          </a:bodyPr>
          <a:lstStyle/>
          <a:p>
            <a:r>
              <a:rPr lang="en-US" sz="1200" dirty="0">
                <a:solidFill>
                  <a:prstClr val="black"/>
                </a:solidFill>
              </a:rPr>
              <a:t>NFC-enabled </a:t>
            </a:r>
            <a:r>
              <a:rPr lang="en-US" sz="1200" dirty="0" smtClean="0">
                <a:solidFill>
                  <a:prstClr val="black"/>
                </a:solidFill>
              </a:rPr>
              <a:t>smartphone</a:t>
            </a:r>
            <a:endParaRPr lang="en-US" sz="1200" b="1" dirty="0">
              <a:solidFill>
                <a:prstClr val="black"/>
              </a:solidFill>
            </a:endParaRPr>
          </a:p>
        </p:txBody>
      </p:sp>
    </p:spTree>
    <p:extLst>
      <p:ext uri="{BB962C8B-B14F-4D97-AF65-F5344CB8AC3E}">
        <p14:creationId xmlns:p14="http://schemas.microsoft.com/office/powerpoint/2010/main" val="997297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17" y="116632"/>
            <a:ext cx="8425246" cy="756084"/>
          </a:xfrm>
        </p:spPr>
        <p:txBody>
          <a:bodyPr>
            <a:noAutofit/>
          </a:bodyPr>
          <a:lstStyle/>
          <a:p>
            <a:r>
              <a:rPr lang="en-US" dirty="0"/>
              <a:t>Use NFC to open automatically </a:t>
            </a:r>
            <a:r>
              <a:rPr lang="en-US" dirty="0" smtClean="0"/>
              <a:t>Quick Start </a:t>
            </a:r>
            <a:r>
              <a:rPr lang="en-US" dirty="0"/>
              <a:t>web page on Tablet/Mobile</a:t>
            </a: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186</a:t>
            </a:fld>
            <a:endParaRPr lang="fr-FR">
              <a:solidFill>
                <a:prstClr val="white"/>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1910"/>
            <a:ext cx="9144000" cy="3037150"/>
          </a:xfrm>
          <a:prstGeom prst="rect">
            <a:avLst/>
          </a:prstGeom>
        </p:spPr>
      </p:pic>
      <p:sp>
        <p:nvSpPr>
          <p:cNvPr id="6" name="Content Placeholder 2"/>
          <p:cNvSpPr>
            <a:spLocks noGrp="1"/>
          </p:cNvSpPr>
          <p:nvPr>
            <p:ph idx="1"/>
          </p:nvPr>
        </p:nvSpPr>
        <p:spPr>
          <a:xfrm>
            <a:off x="438391" y="3897052"/>
            <a:ext cx="8451850" cy="2423740"/>
          </a:xfrm>
        </p:spPr>
        <p:txBody>
          <a:bodyPr/>
          <a:lstStyle/>
          <a:p>
            <a:pPr>
              <a:spcBef>
                <a:spcPts val="600"/>
              </a:spcBef>
              <a:spcAft>
                <a:spcPts val="300"/>
              </a:spcAft>
              <a:buFont typeface="Arial" charset="0"/>
              <a:buChar char="•"/>
              <a:defRPr/>
            </a:pPr>
            <a:r>
              <a:rPr lang="en-US" dirty="0" smtClean="0"/>
              <a:t>ST’s demo application reads the 4 sensors on the X-NUCLEO-IKS01A1 expansion board every 2 seconds and posts a template of 13 { Name, Value } pairs (= 1 tuple-type + 12 readings) to the IBM Cloud using the IBM Bluemix client via the Wi-Fi module and the hotspot’s LTE network.</a:t>
            </a:r>
          </a:p>
          <a:p>
            <a:pPr lvl="1" eaLnBrk="1" hangingPunct="1">
              <a:spcAft>
                <a:spcPts val="200"/>
              </a:spcAft>
              <a:buFont typeface="Arial" charset="0"/>
              <a:buChar char="•"/>
              <a:defRPr/>
            </a:pPr>
            <a:r>
              <a:rPr lang="en-US" dirty="0"/>
              <a:t>HTS221 (Relative </a:t>
            </a:r>
            <a:r>
              <a:rPr lang="en-US" dirty="0" smtClean="0"/>
              <a:t>temperature and humidity) </a:t>
            </a:r>
            <a:r>
              <a:rPr lang="en-US" dirty="0"/>
              <a:t>= 2 readings</a:t>
            </a:r>
          </a:p>
          <a:p>
            <a:pPr lvl="1" eaLnBrk="1" hangingPunct="1">
              <a:spcAft>
                <a:spcPts val="200"/>
              </a:spcAft>
              <a:buFont typeface="Arial" charset="0"/>
              <a:buChar char="•"/>
              <a:defRPr/>
            </a:pPr>
            <a:r>
              <a:rPr lang="en-US" dirty="0"/>
              <a:t>LPS25HB (MEMS pressure sensor) = 1 reading</a:t>
            </a:r>
          </a:p>
          <a:p>
            <a:pPr lvl="1" eaLnBrk="1" hangingPunct="1">
              <a:spcAft>
                <a:spcPts val="200"/>
              </a:spcAft>
              <a:buFont typeface="Arial" charset="0"/>
              <a:buChar char="•"/>
              <a:defRPr/>
            </a:pPr>
            <a:r>
              <a:rPr lang="en-US" dirty="0" smtClean="0"/>
              <a:t>LSM6DS0 </a:t>
            </a:r>
            <a:r>
              <a:rPr lang="en-US" dirty="0"/>
              <a:t>(MEMS 6-axis accelerometer &amp; gyroscope</a:t>
            </a:r>
            <a:r>
              <a:rPr lang="en-US" dirty="0" smtClean="0"/>
              <a:t>) = 6 readings</a:t>
            </a:r>
            <a:endParaRPr lang="en-US" dirty="0"/>
          </a:p>
          <a:p>
            <a:pPr lvl="1" eaLnBrk="1" hangingPunct="1">
              <a:spcAft>
                <a:spcPts val="200"/>
              </a:spcAft>
              <a:buFont typeface="Arial" charset="0"/>
              <a:buChar char="•"/>
              <a:defRPr/>
            </a:pPr>
            <a:r>
              <a:rPr lang="en-US" dirty="0"/>
              <a:t>LIS3MDL (MEMS </a:t>
            </a:r>
            <a:r>
              <a:rPr lang="en-US" dirty="0" smtClean="0"/>
              <a:t>3-axis </a:t>
            </a:r>
            <a:r>
              <a:rPr lang="en-US" dirty="0"/>
              <a:t>magnetometer</a:t>
            </a:r>
            <a:r>
              <a:rPr lang="en-US" dirty="0" smtClean="0"/>
              <a:t>) = 3 readings</a:t>
            </a:r>
            <a:endParaRPr lang="en-US" dirty="0"/>
          </a:p>
        </p:txBody>
      </p:sp>
    </p:spTree>
    <p:extLst>
      <p:ext uri="{BB962C8B-B14F-4D97-AF65-F5344CB8AC3E}">
        <p14:creationId xmlns:p14="http://schemas.microsoft.com/office/powerpoint/2010/main" val="1334684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69890" y="1828800"/>
            <a:ext cx="5162550"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1"/>
          <p:cNvSpPr>
            <a:spLocks noGrp="1"/>
          </p:cNvSpPr>
          <p:nvPr>
            <p:ph type="title"/>
          </p:nvPr>
        </p:nvSpPr>
        <p:spPr/>
        <p:txBody>
          <a:bodyPr/>
          <a:lstStyle/>
          <a:p>
            <a:r>
              <a:rPr lang="en-US" altLang="en-US" dirty="0" smtClean="0"/>
              <a:t>Sensor Data Visualization</a:t>
            </a:r>
          </a:p>
        </p:txBody>
      </p:sp>
      <p:sp>
        <p:nvSpPr>
          <p:cNvPr id="34820"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5BA902E-4C21-4754-A94D-D7EF3616C4B9}" type="slidenum">
              <a:rPr lang="fr-FR" altLang="en-US">
                <a:solidFill>
                  <a:prstClr val="white"/>
                </a:solidFill>
              </a:rPr>
              <a:pPr eaLnBrk="1" hangingPunct="1"/>
              <a:t>187</a:t>
            </a:fld>
            <a:endParaRPr lang="fr-FR" altLang="en-US">
              <a:solidFill>
                <a:prstClr val="white"/>
              </a:solidFill>
            </a:endParaRPr>
          </a:p>
        </p:txBody>
      </p:sp>
      <p:sp>
        <p:nvSpPr>
          <p:cNvPr id="34821" name="TextBox 5"/>
          <p:cNvSpPr txBox="1">
            <a:spLocks noChangeArrowheads="1"/>
          </p:cNvSpPr>
          <p:nvPr/>
        </p:nvSpPr>
        <p:spPr bwMode="auto">
          <a:xfrm>
            <a:off x="1289050" y="6113463"/>
            <a:ext cx="7221538"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ST has on-going programs with IBM Cloud hosting/computing services, Microsoft  Azure, and Amazon Web Services (AWS) to start.</a:t>
            </a:r>
          </a:p>
        </p:txBody>
      </p:sp>
      <p:sp>
        <p:nvSpPr>
          <p:cNvPr id="34822" name="Content Placeholder 2"/>
          <p:cNvSpPr>
            <a:spLocks noGrp="1"/>
          </p:cNvSpPr>
          <p:nvPr>
            <p:ph idx="1"/>
          </p:nvPr>
        </p:nvSpPr>
        <p:spPr>
          <a:xfrm>
            <a:off x="422275" y="1054100"/>
            <a:ext cx="8181975" cy="1016000"/>
          </a:xfrm>
          <a:solidFill>
            <a:schemeClr val="bg1"/>
          </a:solidFill>
        </p:spPr>
        <p:txBody>
          <a:bodyPr/>
          <a:lstStyle/>
          <a:p>
            <a:r>
              <a:rPr lang="en-US" altLang="en-US" smtClean="0"/>
              <a:t>The ST demo uses the IBM QuickStart visualization website to plot the sensor data vs. time with auto-scaling of the y-axis to the range of data.  (The software is unaware of the units of the values.)</a:t>
            </a:r>
          </a:p>
        </p:txBody>
      </p:sp>
      <p:sp>
        <p:nvSpPr>
          <p:cNvPr id="34823" name="TextBox 6"/>
          <p:cNvSpPr txBox="1">
            <a:spLocks noChangeArrowheads="1"/>
          </p:cNvSpPr>
          <p:nvPr/>
        </p:nvSpPr>
        <p:spPr bwMode="auto">
          <a:xfrm>
            <a:off x="359532" y="2276475"/>
            <a:ext cx="26642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u="sng" dirty="0">
                <a:solidFill>
                  <a:prstClr val="black"/>
                </a:solidFill>
                <a:hlinkClick r:id="rId3"/>
              </a:rPr>
              <a:t>https://quickstart.internetofthings.ibmcloud.com/#/device/0080E1B4FA41/sensor/</a:t>
            </a:r>
            <a:endParaRPr lang="en-US" altLang="en-US" sz="1600" dirty="0">
              <a:solidFill>
                <a:prstClr val="black"/>
              </a:solidFill>
            </a:endParaRPr>
          </a:p>
          <a:p>
            <a:pPr eaLnBrk="1" hangingPunct="1"/>
            <a:endParaRPr lang="en-US" altLang="en-US" dirty="0">
              <a:solidFill>
                <a:prstClr val="black"/>
              </a:solidFill>
            </a:endParaRPr>
          </a:p>
        </p:txBody>
      </p:sp>
      <p:sp>
        <p:nvSpPr>
          <p:cNvPr id="34824" name="TextBox 8"/>
          <p:cNvSpPr txBox="1">
            <a:spLocks noChangeArrowheads="1"/>
          </p:cNvSpPr>
          <p:nvPr/>
        </p:nvSpPr>
        <p:spPr bwMode="auto">
          <a:xfrm>
            <a:off x="72975" y="3917840"/>
            <a:ext cx="31183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B050"/>
                </a:solidFill>
              </a:rPr>
              <a:t>MAC Address </a:t>
            </a:r>
            <a:r>
              <a:rPr lang="en-US" altLang="en-US" sz="1600" dirty="0" smtClean="0">
                <a:solidFill>
                  <a:srgbClr val="00B050"/>
                </a:solidFill>
              </a:rPr>
              <a:t>= 0080E1B4FA41</a:t>
            </a:r>
            <a:endParaRPr lang="en-US" altLang="en-US" sz="1600" dirty="0">
              <a:solidFill>
                <a:srgbClr val="00B050"/>
              </a:solidFill>
            </a:endParaRPr>
          </a:p>
        </p:txBody>
      </p:sp>
      <p:cxnSp>
        <p:nvCxnSpPr>
          <p:cNvPr id="13" name="Straight Arrow Connector 12"/>
          <p:cNvCxnSpPr/>
          <p:nvPr/>
        </p:nvCxnSpPr>
        <p:spPr>
          <a:xfrm flipV="1">
            <a:off x="3261879" y="2144713"/>
            <a:ext cx="554037" cy="1009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4824" idx="3"/>
          </p:cNvCxnSpPr>
          <p:nvPr/>
        </p:nvCxnSpPr>
        <p:spPr>
          <a:xfrm flipV="1">
            <a:off x="3191346" y="3235325"/>
            <a:ext cx="1043831" cy="85179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4827" name="TextBox 17"/>
          <p:cNvSpPr txBox="1">
            <a:spLocks noChangeArrowheads="1"/>
          </p:cNvSpPr>
          <p:nvPr/>
        </p:nvSpPr>
        <p:spPr bwMode="auto">
          <a:xfrm>
            <a:off x="1491976" y="5014723"/>
            <a:ext cx="15287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FF6600"/>
                </a:solidFill>
              </a:rPr>
              <a:t>Parameter = A-Temperature</a:t>
            </a:r>
          </a:p>
        </p:txBody>
      </p:sp>
      <p:cxnSp>
        <p:nvCxnSpPr>
          <p:cNvPr id="20" name="Straight Arrow Connector 19"/>
          <p:cNvCxnSpPr/>
          <p:nvPr/>
        </p:nvCxnSpPr>
        <p:spPr>
          <a:xfrm flipV="1">
            <a:off x="1439652" y="3140968"/>
            <a:ext cx="0" cy="70008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020739" y="3560763"/>
            <a:ext cx="2919413" cy="1752600"/>
          </a:xfrm>
          <a:prstGeom prst="straightConnector1">
            <a:avLst/>
          </a:prstGeom>
          <a:ln>
            <a:solidFill>
              <a:srgbClr val="FF66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020739" y="5486400"/>
            <a:ext cx="1460500" cy="0"/>
          </a:xfrm>
          <a:prstGeom prst="straightConnector1">
            <a:avLst/>
          </a:prstGeom>
          <a:ln>
            <a:solidFill>
              <a:srgbClr val="FF66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327393"/>
      </p:ext>
    </p:extLst>
  </p:cSld>
  <p:clrMapOvr>
    <a:masterClrMapping/>
  </p:clrMapOvr>
  <p:transition spd="slow">
    <p:wipe dir="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a:xfrm>
            <a:off x="585788" y="4281488"/>
            <a:ext cx="7772400" cy="1362075"/>
          </a:xfrm>
        </p:spPr>
        <p:txBody>
          <a:bodyPr/>
          <a:lstStyle/>
          <a:p>
            <a:r>
              <a:rPr lang="en-US" altLang="en-US" dirty="0" smtClean="0"/>
              <a:t>Detailed Demonstrations</a:t>
            </a:r>
          </a:p>
        </p:txBody>
      </p:sp>
    </p:spTree>
    <p:extLst>
      <p:ext uri="{BB962C8B-B14F-4D97-AF65-F5344CB8AC3E}">
        <p14:creationId xmlns:p14="http://schemas.microsoft.com/office/powerpoint/2010/main" val="39993183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latin typeface="Arial" charset="0"/>
                <a:cs typeface="Arial" charset="0"/>
              </a:rPr>
              <a:t>Download Terminal Emulator</a:t>
            </a:r>
          </a:p>
        </p:txBody>
      </p:sp>
      <p:sp>
        <p:nvSpPr>
          <p:cNvPr id="3" name="Content Placeholder 2"/>
          <p:cNvSpPr>
            <a:spLocks noGrp="1"/>
          </p:cNvSpPr>
          <p:nvPr>
            <p:ph idx="1"/>
          </p:nvPr>
        </p:nvSpPr>
        <p:spPr>
          <a:xfrm>
            <a:off x="403225" y="989013"/>
            <a:ext cx="8229600" cy="1292225"/>
          </a:xfrm>
        </p:spPr>
        <p:txBody>
          <a:bodyPr/>
          <a:lstStyle/>
          <a:p>
            <a:pPr>
              <a:spcAft>
                <a:spcPts val="0"/>
              </a:spcAft>
              <a:defRPr/>
            </a:pPr>
            <a:r>
              <a:rPr lang="en-US" dirty="0" err="1" smtClean="0"/>
              <a:t>TeraTerm</a:t>
            </a:r>
            <a:r>
              <a:rPr lang="en-US" dirty="0" smtClean="0"/>
              <a:t> Pro is available (for free) at:</a:t>
            </a:r>
          </a:p>
          <a:p>
            <a:pPr lvl="1">
              <a:defRPr/>
            </a:pPr>
            <a:r>
              <a:rPr lang="en-US" dirty="0" smtClean="0"/>
              <a:t> </a:t>
            </a:r>
            <a:r>
              <a:rPr lang="en-US" dirty="0">
                <a:hlinkClick r:id="rId2"/>
              </a:rPr>
              <a:t>http://</a:t>
            </a:r>
            <a:r>
              <a:rPr lang="en-US" dirty="0" smtClean="0">
                <a:hlinkClick r:id="rId2"/>
              </a:rPr>
              <a:t>download.cnet.com/Tera-Term/3000-20432_4-75766675.html</a:t>
            </a:r>
            <a:endParaRPr lang="en-US" dirty="0" smtClean="0"/>
          </a:p>
          <a:p>
            <a:pPr lvl="1">
              <a:defRPr/>
            </a:pPr>
            <a:r>
              <a:rPr lang="en-US" dirty="0" smtClean="0"/>
              <a:t>Download “teraterm-4.89.exe’” (or later).  Run it. </a:t>
            </a:r>
          </a:p>
          <a:p>
            <a:pPr lvl="1">
              <a:defRPr/>
            </a:pPr>
            <a:r>
              <a:rPr lang="en-US" dirty="0" smtClean="0"/>
              <a:t>(The current installer is in the “Wi-Fi Tools” subdirectory of the memory stick. )</a:t>
            </a:r>
            <a:endParaRPr lang="en-US" dirty="0"/>
          </a:p>
        </p:txBody>
      </p:sp>
      <p:sp>
        <p:nvSpPr>
          <p:cNvPr id="15364"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fld id="{22E1B756-D6DF-4E56-BB95-CCA5D2434EF9}" type="slidenum">
              <a:rPr lang="fr-FR" smtClean="0">
                <a:solidFill>
                  <a:prstClr val="white"/>
                </a:solidFill>
              </a:rPr>
              <a:pPr eaLnBrk="1" fontAlgn="base" hangingPunct="1">
                <a:spcBef>
                  <a:spcPct val="0"/>
                </a:spcBef>
                <a:spcAft>
                  <a:spcPct val="0"/>
                </a:spcAft>
              </a:pPr>
              <a:t>189</a:t>
            </a:fld>
            <a:endParaRPr lang="fr-FR" smtClean="0">
              <a:solidFill>
                <a:prstClr val="white"/>
              </a:solidFill>
            </a:endParaRPr>
          </a:p>
        </p:txBody>
      </p:sp>
      <p:pic>
        <p:nvPicPr>
          <p:cNvPr id="1536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3838" y="2359025"/>
            <a:ext cx="6046787"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p:cNvSpPr/>
          <p:nvPr/>
        </p:nvSpPr>
        <p:spPr>
          <a:xfrm>
            <a:off x="1258888" y="4965700"/>
            <a:ext cx="511175" cy="373063"/>
          </a:xfrm>
          <a:prstGeom prs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Tree>
    <p:extLst>
      <p:ext uri="{BB962C8B-B14F-4D97-AF65-F5344CB8AC3E}">
        <p14:creationId xmlns:p14="http://schemas.microsoft.com/office/powerpoint/2010/main" val="3715687818"/>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pt-BR" dirty="0" smtClean="0"/>
              <a:t>Tutorial #1b: Configuring </a:t>
            </a:r>
            <a:r>
              <a:rPr lang="en-US" altLang="pt-BR" dirty="0" err="1" smtClean="0"/>
              <a:t>TeraTerm</a:t>
            </a:r>
            <a:endParaRPr lang="en-US" altLang="pt-BR" dirty="0" smtClean="0"/>
          </a:p>
        </p:txBody>
      </p:sp>
      <p:sp>
        <p:nvSpPr>
          <p:cNvPr id="21507" name="Content Placeholder 2"/>
          <p:cNvSpPr>
            <a:spLocks noGrp="1"/>
          </p:cNvSpPr>
          <p:nvPr>
            <p:ph idx="1"/>
          </p:nvPr>
        </p:nvSpPr>
        <p:spPr>
          <a:xfrm>
            <a:off x="274638" y="1489075"/>
            <a:ext cx="2127250" cy="2246769"/>
          </a:xfrm>
        </p:spPr>
        <p:txBody>
          <a:bodyPr/>
          <a:lstStyle/>
          <a:p>
            <a:r>
              <a:rPr lang="en-US" altLang="pt-BR" dirty="0" smtClean="0"/>
              <a:t>Configure the </a:t>
            </a:r>
            <a:r>
              <a:rPr lang="en-US" altLang="pt-BR" dirty="0" err="1" smtClean="0"/>
              <a:t>Tera</a:t>
            </a:r>
            <a:r>
              <a:rPr lang="en-US" altLang="pt-BR" dirty="0" smtClean="0"/>
              <a:t> Term New-line to receive in AUTO and to Transmit with CR+LF</a:t>
            </a:r>
          </a:p>
        </p:txBody>
      </p:sp>
      <p:sp>
        <p:nvSpPr>
          <p:cNvPr id="21508" name="Slide Number Placeholder 3"/>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A11778-2984-40D4-87F1-645570493F7E}" type="slidenum">
              <a:rPr lang="fr-FR" altLang="pt-BR">
                <a:solidFill>
                  <a:prstClr val="white"/>
                </a:solidFill>
              </a:rPr>
              <a:pPr eaLnBrk="1" hangingPunct="1"/>
              <a:t>19</a:t>
            </a:fld>
            <a:endParaRPr lang="fr-FR" altLang="pt-BR">
              <a:solidFill>
                <a:prstClr val="white"/>
              </a:solidFill>
            </a:endParaRPr>
          </a:p>
        </p:txBody>
      </p:sp>
      <p:pic>
        <p:nvPicPr>
          <p:cNvPr id="6" name="Picture 5"/>
          <p:cNvPicPr>
            <a:picLocks noChangeAspect="1"/>
          </p:cNvPicPr>
          <p:nvPr/>
        </p:nvPicPr>
        <p:blipFill>
          <a:blip r:embed="rId2"/>
          <a:stretch>
            <a:fillRect/>
          </a:stretch>
        </p:blipFill>
        <p:spPr>
          <a:xfrm>
            <a:off x="2608263" y="1676400"/>
            <a:ext cx="6010275" cy="3886200"/>
          </a:xfrm>
          <a:prstGeom prst="rect">
            <a:avLst/>
          </a:prstGeom>
        </p:spPr>
      </p:pic>
    </p:spTree>
    <p:extLst>
      <p:ext uri="{BB962C8B-B14F-4D97-AF65-F5344CB8AC3E}">
        <p14:creationId xmlns:p14="http://schemas.microsoft.com/office/powerpoint/2010/main" val="1663287762"/>
      </p:ext>
    </p:extLst>
  </p:cSld>
  <p:clrMapOvr>
    <a:masterClrMapping/>
  </p:clrMapOvr>
  <p:transition spd="slow">
    <p:wipe dir="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115888"/>
            <a:ext cx="8075613" cy="866775"/>
          </a:xfrm>
        </p:spPr>
        <p:txBody>
          <a:bodyPr/>
          <a:lstStyle/>
          <a:p>
            <a:r>
              <a:rPr lang="en-US" altLang="en-US" smtClean="0"/>
              <a:t>Download ST-Link</a:t>
            </a:r>
          </a:p>
        </p:txBody>
      </p:sp>
      <p:sp>
        <p:nvSpPr>
          <p:cNvPr id="3" name="Content Placeholder 2"/>
          <p:cNvSpPr>
            <a:spLocks noGrp="1"/>
          </p:cNvSpPr>
          <p:nvPr>
            <p:ph idx="1"/>
          </p:nvPr>
        </p:nvSpPr>
        <p:spPr>
          <a:xfrm>
            <a:off x="112713" y="1022350"/>
            <a:ext cx="3022600" cy="3785652"/>
          </a:xfrm>
        </p:spPr>
        <p:txBody>
          <a:bodyPr/>
          <a:lstStyle/>
          <a:p>
            <a:pPr>
              <a:spcAft>
                <a:spcPts val="0"/>
              </a:spcAft>
              <a:buFont typeface="Arial" charset="0"/>
              <a:buChar char="•"/>
              <a:defRPr/>
            </a:pPr>
            <a:r>
              <a:rPr lang="en-US" dirty="0" smtClean="0"/>
              <a:t>Download STSW-LINK004 “STM32 ST-Link utility” at:</a:t>
            </a:r>
          </a:p>
          <a:p>
            <a:pPr lvl="1">
              <a:buFont typeface="Arial" charset="0"/>
              <a:buChar char="•"/>
              <a:defRPr/>
            </a:pPr>
            <a:r>
              <a:rPr lang="en-US" dirty="0">
                <a:hlinkClick r:id="rId2"/>
              </a:rPr>
              <a:t>http://</a:t>
            </a:r>
            <a:r>
              <a:rPr lang="en-US" dirty="0" smtClean="0">
                <a:hlinkClick r:id="rId2"/>
              </a:rPr>
              <a:t>www.st.com/web/en/catalog/tools/PF258168</a:t>
            </a:r>
            <a:endParaRPr lang="en-US" dirty="0" smtClean="0"/>
          </a:p>
          <a:p>
            <a:pPr lvl="1">
              <a:buFont typeface="Arial" charset="0"/>
              <a:buChar char="•"/>
              <a:defRPr/>
            </a:pPr>
            <a:r>
              <a:rPr lang="en-US" dirty="0" smtClean="0"/>
              <a:t>Download the “stsw-link004.zip” file.  </a:t>
            </a:r>
          </a:p>
          <a:p>
            <a:pPr lvl="1">
              <a:buFont typeface="Arial" charset="0"/>
              <a:buChar char="•"/>
              <a:defRPr/>
            </a:pPr>
            <a:r>
              <a:rPr lang="en-US" dirty="0" smtClean="0"/>
              <a:t>Extract the installer.</a:t>
            </a:r>
          </a:p>
          <a:p>
            <a:pPr lvl="1">
              <a:buFont typeface="Arial" charset="0"/>
              <a:buChar char="•"/>
              <a:defRPr/>
            </a:pPr>
            <a:r>
              <a:rPr lang="en-US" dirty="0" smtClean="0"/>
              <a:t>Run it.</a:t>
            </a:r>
          </a:p>
          <a:p>
            <a:pPr lvl="1">
              <a:buFont typeface="Arial" charset="0"/>
              <a:buChar char="•"/>
              <a:defRPr/>
            </a:pPr>
            <a:r>
              <a:rPr lang="en-US" dirty="0" smtClean="0"/>
              <a:t>(</a:t>
            </a:r>
            <a:r>
              <a:rPr lang="en-US" dirty="0"/>
              <a:t>The </a:t>
            </a:r>
            <a:r>
              <a:rPr lang="en-US" dirty="0" smtClean="0"/>
              <a:t>current “STM32 ST-Link Utility v3.8.0.exe” installer is </a:t>
            </a:r>
            <a:r>
              <a:rPr lang="en-US" dirty="0"/>
              <a:t>in the “Wi-Fi Tools” </a:t>
            </a:r>
            <a:r>
              <a:rPr lang="en-US" dirty="0" smtClean="0"/>
              <a:t>subdirectory.)</a:t>
            </a:r>
          </a:p>
        </p:txBody>
      </p:sp>
      <p:sp>
        <p:nvSpPr>
          <p:cNvPr id="16388"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8C46624-BFCF-4CB9-B7B2-F5CC0103EAD8}" type="slidenum">
              <a:rPr lang="fr-FR" altLang="en-US">
                <a:solidFill>
                  <a:prstClr val="white"/>
                </a:solidFill>
              </a:rPr>
              <a:pPr eaLnBrk="1" hangingPunct="1"/>
              <a:t>190</a:t>
            </a:fld>
            <a:endParaRPr lang="fr-FR" altLang="en-US">
              <a:solidFill>
                <a:prstClr val="white"/>
              </a:solidFill>
            </a:endParaRPr>
          </a:p>
        </p:txBody>
      </p:sp>
      <p:pic>
        <p:nvPicPr>
          <p:cNvPr id="1638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5163" y="809625"/>
            <a:ext cx="5849937"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eft Arrow 7"/>
          <p:cNvSpPr/>
          <p:nvPr/>
        </p:nvSpPr>
        <p:spPr>
          <a:xfrm>
            <a:off x="7878763" y="6292850"/>
            <a:ext cx="485775" cy="373063"/>
          </a:xfrm>
          <a:prstGeom prst="leftArrow">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Tree>
    <p:extLst>
      <p:ext uri="{BB962C8B-B14F-4D97-AF65-F5344CB8AC3E}">
        <p14:creationId xmlns:p14="http://schemas.microsoft.com/office/powerpoint/2010/main" val="72991215"/>
      </p:ext>
    </p:extLst>
  </p:cSld>
  <p:clrMapOvr>
    <a:masterClrMapping/>
  </p:clrMapOvr>
  <p:transition spd="slow">
    <p:wipe dir="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Download optional free Wi-Fi Tools</a:t>
            </a:r>
          </a:p>
        </p:txBody>
      </p:sp>
      <p:sp>
        <p:nvSpPr>
          <p:cNvPr id="3" name="Content Placeholder 2"/>
          <p:cNvSpPr>
            <a:spLocks noGrp="1"/>
          </p:cNvSpPr>
          <p:nvPr>
            <p:ph idx="1"/>
          </p:nvPr>
        </p:nvSpPr>
        <p:spPr>
          <a:xfrm>
            <a:off x="314325" y="1277938"/>
            <a:ext cx="8386763" cy="3277820"/>
          </a:xfrm>
        </p:spPr>
        <p:txBody>
          <a:bodyPr/>
          <a:lstStyle/>
          <a:p>
            <a:pPr>
              <a:buFont typeface="Arial" charset="0"/>
              <a:buChar char="•"/>
              <a:defRPr/>
            </a:pPr>
            <a:r>
              <a:rPr lang="en-US" dirty="0" smtClean="0"/>
              <a:t>Download </a:t>
            </a:r>
            <a:r>
              <a:rPr lang="en-US" dirty="0" err="1" smtClean="0"/>
              <a:t>Metageek</a:t>
            </a:r>
            <a:r>
              <a:rPr lang="en-US" dirty="0" smtClean="0"/>
              <a:t> “</a:t>
            </a:r>
            <a:r>
              <a:rPr lang="en-US" dirty="0" err="1" smtClean="0"/>
              <a:t>InSSIDer</a:t>
            </a:r>
            <a:r>
              <a:rPr lang="en-US" dirty="0" smtClean="0"/>
              <a:t>” to display beacons in the lab.</a:t>
            </a:r>
          </a:p>
          <a:p>
            <a:pPr lvl="1">
              <a:buFont typeface="Arial" charset="0"/>
              <a:buChar char="•"/>
              <a:defRPr/>
            </a:pPr>
            <a:r>
              <a:rPr lang="en-US" dirty="0">
                <a:hlinkClick r:id="rId2"/>
              </a:rPr>
              <a:t>http://www.inssider.com/downloads</a:t>
            </a:r>
            <a:r>
              <a:rPr lang="en-US" dirty="0" smtClean="0">
                <a:hlinkClick r:id="rId2"/>
              </a:rPr>
              <a:t>/</a:t>
            </a:r>
            <a:endParaRPr lang="en-US" dirty="0" smtClean="0"/>
          </a:p>
          <a:p>
            <a:pPr lvl="1">
              <a:buFont typeface="Arial" charset="0"/>
              <a:buChar char="•"/>
              <a:defRPr/>
            </a:pPr>
            <a:r>
              <a:rPr lang="en-US" dirty="0"/>
              <a:t>(The </a:t>
            </a:r>
            <a:r>
              <a:rPr lang="en-US" dirty="0" smtClean="0"/>
              <a:t>current “</a:t>
            </a:r>
            <a:r>
              <a:rPr lang="en-US" dirty="0" err="1" smtClean="0"/>
              <a:t>InSSIDer</a:t>
            </a:r>
            <a:r>
              <a:rPr lang="en-US" dirty="0" smtClean="0"/>
              <a:t> 4” “Windows” installer </a:t>
            </a:r>
            <a:r>
              <a:rPr lang="en-US" dirty="0"/>
              <a:t>is </a:t>
            </a:r>
            <a:r>
              <a:rPr lang="en-US" dirty="0" smtClean="0"/>
              <a:t>in </a:t>
            </a:r>
            <a:r>
              <a:rPr lang="en-US" dirty="0"/>
              <a:t>the “Wi-Fi Tools” subdirectory</a:t>
            </a:r>
            <a:r>
              <a:rPr lang="en-US" dirty="0" smtClean="0"/>
              <a:t>.)</a:t>
            </a:r>
          </a:p>
          <a:p>
            <a:pPr lvl="1">
              <a:buFont typeface="Arial" charset="0"/>
              <a:buChar char="•"/>
              <a:defRPr/>
            </a:pPr>
            <a:r>
              <a:rPr lang="en-US" dirty="0"/>
              <a:t>We will use this tool during the demos.</a:t>
            </a:r>
          </a:p>
          <a:p>
            <a:pPr>
              <a:defRPr/>
            </a:pPr>
            <a:r>
              <a:rPr lang="en-US" dirty="0" smtClean="0"/>
              <a:t>Download “Wireshark” to use your PC’s Wi-Fi as a “sniffer”.</a:t>
            </a:r>
          </a:p>
          <a:p>
            <a:pPr lvl="1">
              <a:defRPr/>
            </a:pPr>
            <a:r>
              <a:rPr lang="en-US" dirty="0">
                <a:hlinkClick r:id="rId3"/>
              </a:rPr>
              <a:t>https://www.wireshark.org/#</a:t>
            </a:r>
            <a:r>
              <a:rPr lang="en-US" dirty="0" smtClean="0">
                <a:hlinkClick r:id="rId3"/>
              </a:rPr>
              <a:t>download</a:t>
            </a:r>
            <a:endParaRPr lang="en-US" dirty="0" smtClean="0"/>
          </a:p>
          <a:p>
            <a:pPr lvl="1">
              <a:buFont typeface="Arial" charset="0"/>
              <a:buChar char="•"/>
              <a:defRPr/>
            </a:pPr>
            <a:r>
              <a:rPr lang="en-US" dirty="0"/>
              <a:t>(The current </a:t>
            </a:r>
            <a:r>
              <a:rPr lang="en-US" dirty="0" smtClean="0"/>
              <a:t>2.0.0 “Windows 64-bit” </a:t>
            </a:r>
            <a:r>
              <a:rPr lang="en-US" dirty="0"/>
              <a:t>installer is </a:t>
            </a:r>
            <a:r>
              <a:rPr lang="en-US" dirty="0" smtClean="0"/>
              <a:t>in </a:t>
            </a:r>
            <a:r>
              <a:rPr lang="en-US" dirty="0"/>
              <a:t>the “Wi-Fi Tools” </a:t>
            </a:r>
            <a:r>
              <a:rPr lang="en-US" dirty="0" smtClean="0"/>
              <a:t>subdirectory.)</a:t>
            </a:r>
          </a:p>
          <a:p>
            <a:pPr lvl="1">
              <a:buFont typeface="Arial" charset="0"/>
              <a:buChar char="•"/>
              <a:defRPr/>
            </a:pPr>
            <a:r>
              <a:rPr lang="en-US" dirty="0"/>
              <a:t>You will use this tool to capture data frames with your PC.</a:t>
            </a:r>
          </a:p>
          <a:p>
            <a:pPr lvl="1">
              <a:buFont typeface="Arial" charset="0"/>
              <a:buChar char="•"/>
              <a:defRPr/>
            </a:pPr>
            <a:endParaRPr lang="en-US" dirty="0" smtClean="0"/>
          </a:p>
        </p:txBody>
      </p:sp>
      <p:sp>
        <p:nvSpPr>
          <p:cNvPr id="17412"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4A1819-82AA-4A69-910C-C9F6BF448DBC}" type="slidenum">
              <a:rPr lang="fr-FR" altLang="en-US">
                <a:solidFill>
                  <a:prstClr val="white"/>
                </a:solidFill>
              </a:rPr>
              <a:pPr eaLnBrk="1" hangingPunct="1"/>
              <a:t>191</a:t>
            </a:fld>
            <a:endParaRPr lang="fr-FR" altLang="en-US">
              <a:solidFill>
                <a:prstClr val="white"/>
              </a:solidFill>
            </a:endParaRPr>
          </a:p>
        </p:txBody>
      </p:sp>
      <p:pic>
        <p:nvPicPr>
          <p:cNvPr id="1741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53050" y="4241800"/>
            <a:ext cx="23907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8298184"/>
      </p:ext>
    </p:extLst>
  </p:cSld>
  <p:clrMapOvr>
    <a:masterClrMapping/>
  </p:clrMapOvr>
  <p:transition spd="slow">
    <p:wipe dir="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mtClean="0"/>
              <a:t>Summary of Tutorials</a:t>
            </a:r>
          </a:p>
        </p:txBody>
      </p:sp>
      <p:sp>
        <p:nvSpPr>
          <p:cNvPr id="3" name="Content Placeholder 2"/>
          <p:cNvSpPr>
            <a:spLocks noGrp="1"/>
          </p:cNvSpPr>
          <p:nvPr>
            <p:ph idx="1"/>
          </p:nvPr>
        </p:nvSpPr>
        <p:spPr>
          <a:xfrm>
            <a:off x="479425" y="993775"/>
            <a:ext cx="8412163" cy="6447919"/>
          </a:xfrm>
        </p:spPr>
        <p:txBody>
          <a:bodyPr/>
          <a:lstStyle/>
          <a:p>
            <a:pPr eaLnBrk="1" hangingPunct="1">
              <a:buFont typeface="Arial" charset="0"/>
              <a:buChar char="•"/>
              <a:defRPr/>
            </a:pPr>
            <a:r>
              <a:rPr lang="en-US" dirty="0" smtClean="0"/>
              <a:t>Tutorial #1 – mini AP (similar to Lab 8 in the “Training-Hands On”):  </a:t>
            </a:r>
          </a:p>
          <a:p>
            <a:pPr lvl="1" eaLnBrk="1" hangingPunct="1">
              <a:buFont typeface="Arial" charset="0"/>
              <a:buChar char="•"/>
              <a:defRPr/>
            </a:pPr>
            <a:r>
              <a:rPr lang="en-US" dirty="0" smtClean="0"/>
              <a:t>(STM32F401 Wi-Fi VCOM driver is loaded on the IBM cloud demo system)</a:t>
            </a:r>
          </a:p>
          <a:p>
            <a:pPr lvl="1" eaLnBrk="1" hangingPunct="1">
              <a:buFont typeface="Arial" charset="0"/>
              <a:buChar char="•"/>
              <a:defRPr/>
            </a:pPr>
            <a:r>
              <a:rPr lang="en-US" dirty="0" smtClean="0"/>
              <a:t>Using TeraTerm, configure the SPWF01S as a miniAP</a:t>
            </a:r>
            <a:r>
              <a:rPr lang="en-US" dirty="0"/>
              <a:t> </a:t>
            </a:r>
            <a:r>
              <a:rPr lang="en-US" dirty="0" smtClean="0"/>
              <a:t>with unique beacon.</a:t>
            </a:r>
          </a:p>
          <a:p>
            <a:pPr lvl="1" eaLnBrk="1" hangingPunct="1">
              <a:buFont typeface="Arial" charset="0"/>
              <a:buChar char="•"/>
              <a:defRPr/>
            </a:pPr>
            <a:r>
              <a:rPr lang="en-US" dirty="0" smtClean="0"/>
              <a:t>Observe and associate beacons on PC or cellphone.  Associate.</a:t>
            </a:r>
          </a:p>
          <a:p>
            <a:pPr lvl="1" eaLnBrk="1" hangingPunct="1">
              <a:buFont typeface="Arial" charset="0"/>
              <a:buChar char="•"/>
              <a:defRPr/>
            </a:pPr>
            <a:r>
              <a:rPr lang="en-US" dirty="0" smtClean="0"/>
              <a:t>Mention Lab 3 illustrates configure the SPWF01S as a client STA</a:t>
            </a:r>
          </a:p>
          <a:p>
            <a:pPr eaLnBrk="1" hangingPunct="1">
              <a:buFont typeface="Arial" charset="0"/>
              <a:buChar char="•"/>
              <a:defRPr/>
            </a:pPr>
            <a:r>
              <a:rPr lang="en-US" dirty="0" smtClean="0"/>
              <a:t>Tutorial #2 – GPIOs (similar to Lab 11 in the “Training-Hands On”):</a:t>
            </a:r>
          </a:p>
          <a:p>
            <a:pPr lvl="1" eaLnBrk="1" hangingPunct="1">
              <a:buFont typeface="Arial" charset="0"/>
              <a:buChar char="•"/>
              <a:defRPr/>
            </a:pPr>
            <a:r>
              <a:rPr lang="en-US" dirty="0" smtClean="0"/>
              <a:t>Use AT+S.GPIOW to enable/disable LED on the X-NUCLEO-IDW01M1</a:t>
            </a:r>
          </a:p>
          <a:p>
            <a:pPr lvl="1" eaLnBrk="1" hangingPunct="1">
              <a:buFont typeface="Arial" charset="0"/>
              <a:buChar char="•"/>
              <a:defRPr/>
            </a:pPr>
            <a:r>
              <a:rPr lang="en-US" dirty="0" smtClean="0"/>
              <a:t>Use AT+S.FSL to list the web pages in the internal flash file system</a:t>
            </a:r>
          </a:p>
          <a:p>
            <a:pPr lvl="1" eaLnBrk="1" hangingPunct="1">
              <a:buFont typeface="Arial" charset="0"/>
              <a:buChar char="•"/>
              <a:defRPr/>
            </a:pPr>
            <a:r>
              <a:rPr lang="en-US" dirty="0" smtClean="0"/>
              <a:t>Control the LED with remote.html webpage from browser on PC or cellphone</a:t>
            </a:r>
          </a:p>
          <a:p>
            <a:pPr eaLnBrk="1" hangingPunct="1">
              <a:buFont typeface="Arial" charset="0"/>
              <a:buChar char="•"/>
              <a:defRPr/>
            </a:pPr>
            <a:r>
              <a:rPr lang="en-US" dirty="0" smtClean="0"/>
              <a:t>Tutorial #3  -- IBM cloud client (new, secure, &amp; hot):</a:t>
            </a:r>
            <a:endParaRPr lang="en-US" dirty="0"/>
          </a:p>
          <a:p>
            <a:pPr lvl="1" eaLnBrk="1" hangingPunct="1">
              <a:buFont typeface="Arial" charset="0"/>
              <a:buChar char="•"/>
              <a:defRPr/>
            </a:pPr>
            <a:r>
              <a:rPr lang="en-US" dirty="0" smtClean="0"/>
              <a:t>Using ST-Link to load the IBM cloud demo</a:t>
            </a:r>
          </a:p>
          <a:p>
            <a:pPr lvl="1" eaLnBrk="1" hangingPunct="1">
              <a:buFont typeface="Arial" charset="0"/>
              <a:buChar char="•"/>
              <a:defRPr/>
            </a:pPr>
            <a:r>
              <a:rPr lang="en-US" dirty="0" smtClean="0"/>
              <a:t>Starting the demo and optionally configuring the SSID and password using TeraTerm</a:t>
            </a:r>
          </a:p>
          <a:p>
            <a:pPr lvl="1" eaLnBrk="1" hangingPunct="1">
              <a:buFont typeface="Arial" charset="0"/>
              <a:buChar char="•"/>
              <a:defRPr/>
            </a:pPr>
            <a:r>
              <a:rPr lang="en-US" dirty="0" smtClean="0"/>
              <a:t>Slide with an explanation of the </a:t>
            </a:r>
            <a:r>
              <a:rPr lang="en-US" dirty="0" err="1" smtClean="0"/>
              <a:t>POSTed</a:t>
            </a:r>
            <a:r>
              <a:rPr lang="en-US" dirty="0" smtClean="0"/>
              <a:t> data</a:t>
            </a:r>
          </a:p>
          <a:p>
            <a:pPr lvl="1" eaLnBrk="1" hangingPunct="1">
              <a:buFont typeface="Arial" charset="0"/>
              <a:buChar char="•"/>
              <a:defRPr/>
            </a:pPr>
            <a:r>
              <a:rPr lang="en-US" dirty="0" smtClean="0"/>
              <a:t>Slide with explanation that the MAC </a:t>
            </a:r>
            <a:r>
              <a:rPr lang="en-US" dirty="0"/>
              <a:t>address is entered in the </a:t>
            </a:r>
            <a:r>
              <a:rPr lang="en-US" dirty="0" smtClean="0"/>
              <a:t>URL.</a:t>
            </a:r>
          </a:p>
          <a:p>
            <a:pPr lvl="1" eaLnBrk="1" hangingPunct="1">
              <a:buFont typeface="Arial" charset="0"/>
              <a:buChar char="•"/>
              <a:defRPr/>
            </a:pPr>
            <a:r>
              <a:rPr lang="en-US" dirty="0" smtClean="0"/>
              <a:t>Browse the </a:t>
            </a:r>
            <a:r>
              <a:rPr lang="en-US" dirty="0" err="1" smtClean="0"/>
              <a:t>QuickStart</a:t>
            </a:r>
            <a:r>
              <a:rPr lang="en-US" dirty="0" smtClean="0"/>
              <a:t> Webpage and visualize the data graphically.   </a:t>
            </a:r>
          </a:p>
          <a:p>
            <a:pPr lvl="1" eaLnBrk="1" hangingPunct="1">
              <a:buFont typeface="Arial" charset="0"/>
              <a:buChar char="•"/>
              <a:defRPr/>
            </a:pPr>
            <a:endParaRPr lang="en-US" dirty="0" smtClean="0"/>
          </a:p>
          <a:p>
            <a:pPr eaLnBrk="1" hangingPunct="1">
              <a:buFont typeface="Arial" charset="0"/>
              <a:buChar char="•"/>
              <a:defRPr/>
            </a:pPr>
            <a:endParaRPr lang="en-US" dirty="0" smtClean="0"/>
          </a:p>
        </p:txBody>
      </p:sp>
      <p:sp>
        <p:nvSpPr>
          <p:cNvPr id="18436"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14678CB-1AB7-4321-ACAC-6A3544DF785F}" type="slidenum">
              <a:rPr lang="fr-FR" altLang="en-US">
                <a:solidFill>
                  <a:prstClr val="white"/>
                </a:solidFill>
              </a:rPr>
              <a:pPr eaLnBrk="1" hangingPunct="1"/>
              <a:t>192</a:t>
            </a:fld>
            <a:endParaRPr lang="fr-FR" altLang="en-US">
              <a:solidFill>
                <a:prstClr val="white"/>
              </a:solidFill>
            </a:endParaRPr>
          </a:p>
        </p:txBody>
      </p:sp>
    </p:spTree>
    <p:extLst>
      <p:ext uri="{BB962C8B-B14F-4D97-AF65-F5344CB8AC3E}">
        <p14:creationId xmlns:p14="http://schemas.microsoft.com/office/powerpoint/2010/main" val="1481220755"/>
      </p:ext>
    </p:extLst>
  </p:cSld>
  <p:clrMapOvr>
    <a:masterClrMapping/>
  </p:clrMapOvr>
  <p:transition spd="slow">
    <p:wipe dir="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Bluemix</a:t>
            </a:r>
            <a:r>
              <a:rPr lang="en-US" dirty="0" smtClean="0"/>
              <a:t> Project using IAR Embedded Work Bench</a:t>
            </a:r>
            <a:endParaRPr lang="en-US" dirty="0"/>
          </a:p>
        </p:txBody>
      </p:sp>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193</a:t>
            </a:fld>
            <a:endParaRPr lang="fr-FR">
              <a:solidFill>
                <a:prstClr val="white"/>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 y="980728"/>
            <a:ext cx="9144000" cy="4873285"/>
          </a:xfrm>
          <a:prstGeom prst="rect">
            <a:avLst/>
          </a:prstGeom>
        </p:spPr>
      </p:pic>
      <p:sp>
        <p:nvSpPr>
          <p:cNvPr id="5" name="Oval 4"/>
          <p:cNvSpPr/>
          <p:nvPr/>
        </p:nvSpPr>
        <p:spPr>
          <a:xfrm>
            <a:off x="4573457" y="2942946"/>
            <a:ext cx="285750"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anchor="ctr"/>
          <a:lstStyle/>
          <a:p>
            <a:pPr algn="ctr">
              <a:defRPr/>
            </a:pPr>
            <a:endParaRPr lang="en-US">
              <a:solidFill>
                <a:prstClr val="white"/>
              </a:solidFill>
            </a:endParaRPr>
          </a:p>
        </p:txBody>
      </p:sp>
      <p:sp>
        <p:nvSpPr>
          <p:cNvPr id="6" name="TextBox 5"/>
          <p:cNvSpPr txBox="1"/>
          <p:nvPr/>
        </p:nvSpPr>
        <p:spPr>
          <a:xfrm>
            <a:off x="335966" y="5981437"/>
            <a:ext cx="8700530" cy="276999"/>
          </a:xfrm>
          <a:prstGeom prst="rect">
            <a:avLst/>
          </a:prstGeom>
          <a:noFill/>
        </p:spPr>
        <p:txBody>
          <a:bodyPr wrap="square" rtlCol="0">
            <a:spAutoFit/>
          </a:bodyPr>
          <a:lstStyle/>
          <a:p>
            <a:r>
              <a:rPr lang="en-US" sz="1200" dirty="0">
                <a:solidFill>
                  <a:prstClr val="black"/>
                </a:solidFill>
              </a:rPr>
              <a:t>.</a:t>
            </a:r>
            <a:r>
              <a:rPr lang="en-US" sz="1200" dirty="0" smtClean="0">
                <a:solidFill>
                  <a:prstClr val="black"/>
                </a:solidFill>
              </a:rPr>
              <a:t>\</a:t>
            </a:r>
            <a:r>
              <a:rPr lang="en-US" sz="1100" dirty="0" smtClean="0">
                <a:solidFill>
                  <a:prstClr val="black"/>
                </a:solidFill>
              </a:rPr>
              <a:t>STM32CubeFunctionPack_BLUEMIX1_F4_V1.0.0\Projects\Multi\Applications\MQTT_IBM\EWARM\STM32F401RE-Nucleo\</a:t>
            </a:r>
            <a:r>
              <a:rPr lang="en-US" sz="1100" dirty="0" err="1" smtClean="0">
                <a:solidFill>
                  <a:prstClr val="black"/>
                </a:solidFill>
              </a:rPr>
              <a:t>Project.eww</a:t>
            </a:r>
            <a:endParaRPr lang="en-US" sz="1100" dirty="0">
              <a:solidFill>
                <a:prstClr val="black"/>
              </a:solidFill>
            </a:endParaRPr>
          </a:p>
        </p:txBody>
      </p:sp>
    </p:spTree>
    <p:extLst>
      <p:ext uri="{BB962C8B-B14F-4D97-AF65-F5344CB8AC3E}">
        <p14:creationId xmlns:p14="http://schemas.microsoft.com/office/powerpoint/2010/main" val="1347771436"/>
      </p:ext>
    </p:extLst>
  </p:cSld>
  <p:clrMapOvr>
    <a:masterClrMapping/>
  </p:clrMapOvr>
  <p:transition spd="slow">
    <p:wipe dir="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66" y="152636"/>
            <a:ext cx="8183563" cy="396044"/>
          </a:xfrm>
        </p:spPr>
        <p:txBody>
          <a:bodyPr>
            <a:normAutofit fontScale="90000"/>
          </a:bodyPr>
          <a:lstStyle/>
          <a:p>
            <a:r>
              <a:rPr lang="en-US" dirty="0" smtClean="0"/>
              <a:t>ST X-NUCLEO-IDW01M1 VCOM driver in IAR EWARM</a:t>
            </a:r>
            <a:endParaRPr lang="en-US" dirty="0"/>
          </a:p>
        </p:txBody>
      </p:sp>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194</a:t>
            </a:fld>
            <a:endParaRPr lang="fr-FR">
              <a:solidFill>
                <a:prstClr val="white"/>
              </a:solidFill>
            </a:endParaRPr>
          </a:p>
        </p:txBody>
      </p:sp>
      <p:sp>
        <p:nvSpPr>
          <p:cNvPr id="6" name="TextBox 5"/>
          <p:cNvSpPr txBox="1"/>
          <p:nvPr/>
        </p:nvSpPr>
        <p:spPr>
          <a:xfrm>
            <a:off x="503040" y="6443527"/>
            <a:ext cx="8640960" cy="253916"/>
          </a:xfrm>
          <a:prstGeom prst="rect">
            <a:avLst/>
          </a:prstGeom>
          <a:noFill/>
        </p:spPr>
        <p:txBody>
          <a:bodyPr wrap="square" rtlCol="0">
            <a:spAutoFit/>
          </a:bodyPr>
          <a:lstStyle/>
          <a:p>
            <a:pPr algn="r"/>
            <a:r>
              <a:rPr lang="en-US" sz="1050" dirty="0" smtClean="0">
                <a:solidFill>
                  <a:prstClr val="black"/>
                </a:solidFill>
              </a:rPr>
              <a:t>.\X-CUBE-WIFI1\STM32CubeExpansion_WIFI1_V1.0.0\Projects\Multi\Applications\</a:t>
            </a:r>
            <a:r>
              <a:rPr lang="en-US" sz="1050" dirty="0" err="1" smtClean="0">
                <a:solidFill>
                  <a:prstClr val="black"/>
                </a:solidFill>
              </a:rPr>
              <a:t>WiFi_VCOM</a:t>
            </a:r>
            <a:r>
              <a:rPr lang="en-US" sz="1050" dirty="0" smtClean="0">
                <a:solidFill>
                  <a:prstClr val="black"/>
                </a:solidFill>
              </a:rPr>
              <a:t>\EWARM\STM32F401RE-Nucleo\</a:t>
            </a:r>
            <a:r>
              <a:rPr lang="en-US" sz="1050" dirty="0" err="1" smtClean="0">
                <a:solidFill>
                  <a:prstClr val="black"/>
                </a:solidFill>
              </a:rPr>
              <a:t>Project.eww</a:t>
            </a:r>
            <a:endParaRPr lang="en-US" sz="1050" dirty="0">
              <a:solidFill>
                <a:prstClr val="black"/>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10" y="548680"/>
            <a:ext cx="8799690" cy="5744376"/>
          </a:xfrm>
          <a:prstGeom prst="rect">
            <a:avLst/>
          </a:prstGeom>
        </p:spPr>
      </p:pic>
      <p:sp>
        <p:nvSpPr>
          <p:cNvPr id="5" name="Oval 4"/>
          <p:cNvSpPr/>
          <p:nvPr/>
        </p:nvSpPr>
        <p:spPr>
          <a:xfrm>
            <a:off x="3275856" y="2276872"/>
            <a:ext cx="1332148"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anchor="ctr"/>
          <a:lstStyle/>
          <a:p>
            <a:pPr algn="ctr">
              <a:defRPr/>
            </a:pPr>
            <a:endParaRPr lang="en-US">
              <a:solidFill>
                <a:prstClr val="white"/>
              </a:solidFill>
            </a:endParaRPr>
          </a:p>
        </p:txBody>
      </p:sp>
    </p:spTree>
    <p:extLst>
      <p:ext uri="{BB962C8B-B14F-4D97-AF65-F5344CB8AC3E}">
        <p14:creationId xmlns:p14="http://schemas.microsoft.com/office/powerpoint/2010/main" val="2534228046"/>
      </p:ext>
    </p:extLst>
  </p:cSld>
  <p:clrMapOvr>
    <a:masterClrMapping/>
  </p:clrMapOvr>
  <p:transition spd="slow">
    <p:wipe dir="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Tutorial #1a: Loading the VCOM driver</a:t>
            </a:r>
          </a:p>
        </p:txBody>
      </p:sp>
      <p:sp>
        <p:nvSpPr>
          <p:cNvPr id="19459" name="Content Placeholder 2"/>
          <p:cNvSpPr>
            <a:spLocks noGrp="1"/>
          </p:cNvSpPr>
          <p:nvPr>
            <p:ph idx="1"/>
          </p:nvPr>
        </p:nvSpPr>
        <p:spPr>
          <a:xfrm>
            <a:off x="0" y="1274763"/>
            <a:ext cx="3121025" cy="5054600"/>
          </a:xfrm>
        </p:spPr>
        <p:txBody>
          <a:bodyPr/>
          <a:lstStyle/>
          <a:p>
            <a:pPr>
              <a:spcBef>
                <a:spcPts val="1200"/>
              </a:spcBef>
              <a:spcAft>
                <a:spcPts val="300"/>
              </a:spcAft>
            </a:pPr>
            <a:r>
              <a:rPr lang="en-US" altLang="en-US" smtClean="0"/>
              <a:t>Run STM32-Link Utility.</a:t>
            </a:r>
          </a:p>
          <a:p>
            <a:pPr>
              <a:spcBef>
                <a:spcPts val="1200"/>
              </a:spcBef>
              <a:spcAft>
                <a:spcPts val="300"/>
              </a:spcAft>
            </a:pPr>
            <a:r>
              <a:rPr lang="en-US" altLang="en-US" smtClean="0"/>
              <a:t>Select “Target” + “Connect”.</a:t>
            </a:r>
          </a:p>
          <a:p>
            <a:pPr>
              <a:spcBef>
                <a:spcPts val="1200"/>
              </a:spcBef>
              <a:spcAft>
                <a:spcPts val="300"/>
              </a:spcAft>
            </a:pPr>
            <a:r>
              <a:rPr lang="en-US" altLang="en-US" smtClean="0"/>
              <a:t>Select “Program…”</a:t>
            </a:r>
          </a:p>
          <a:p>
            <a:pPr>
              <a:spcBef>
                <a:spcPts val="1200"/>
              </a:spcBef>
              <a:spcAft>
                <a:spcPts val="300"/>
              </a:spcAft>
            </a:pPr>
            <a:r>
              <a:rPr lang="en-US" altLang="en-US" smtClean="0"/>
              <a:t>“Start Address” is 0x08000000.</a:t>
            </a:r>
          </a:p>
          <a:p>
            <a:pPr>
              <a:spcBef>
                <a:spcPts val="1200"/>
              </a:spcBef>
              <a:spcAft>
                <a:spcPts val="300"/>
              </a:spcAft>
            </a:pPr>
            <a:r>
              <a:rPr lang="en-US" altLang="en-US" smtClean="0"/>
              <a:t>Select “</a:t>
            </a:r>
            <a:r>
              <a:rPr lang="en-US" altLang="en-US" b="1" smtClean="0"/>
              <a:t>Project-VCOM-WiFi-STM32F401.bin</a:t>
            </a:r>
            <a:r>
              <a:rPr lang="en-US" altLang="en-US" smtClean="0"/>
              <a:t>” in the “NUCLEO-STM32F401 Binaries” subdirectory using “Browse” button.</a:t>
            </a:r>
          </a:p>
          <a:p>
            <a:pPr>
              <a:spcBef>
                <a:spcPts val="1200"/>
              </a:spcBef>
              <a:spcAft>
                <a:spcPts val="300"/>
              </a:spcAft>
            </a:pPr>
            <a:r>
              <a:rPr lang="en-US" altLang="en-US" smtClean="0"/>
              <a:t>Click “Start”</a:t>
            </a:r>
          </a:p>
        </p:txBody>
      </p:sp>
      <p:sp>
        <p:nvSpPr>
          <p:cNvPr id="19460"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66F9DE4-1D1F-4897-8EE2-C79AD5ED2EE6}" type="slidenum">
              <a:rPr lang="fr-FR" altLang="en-US">
                <a:solidFill>
                  <a:prstClr val="white"/>
                </a:solidFill>
              </a:rPr>
              <a:pPr eaLnBrk="1" hangingPunct="1"/>
              <a:t>195</a:t>
            </a:fld>
            <a:endParaRPr lang="fr-FR" altLang="en-US">
              <a:solidFill>
                <a:prstClr val="white"/>
              </a:solidFill>
            </a:endParaRPr>
          </a:p>
        </p:txBody>
      </p:sp>
      <p:grpSp>
        <p:nvGrpSpPr>
          <p:cNvPr id="19461" name="Group 6"/>
          <p:cNvGrpSpPr>
            <a:grpSpLocks/>
          </p:cNvGrpSpPr>
          <p:nvPr/>
        </p:nvGrpSpPr>
        <p:grpSpPr bwMode="auto">
          <a:xfrm>
            <a:off x="3113088" y="1382713"/>
            <a:ext cx="5913437" cy="5133975"/>
            <a:chOff x="3112595" y="1382108"/>
            <a:chExt cx="5913417" cy="5134601"/>
          </a:xfrm>
        </p:grpSpPr>
        <p:pic>
          <p:nvPicPr>
            <p:cNvPr id="1946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2595" y="1382108"/>
              <a:ext cx="5913417" cy="513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p:cNvSpPr/>
            <p:nvPr/>
          </p:nvSpPr>
          <p:spPr>
            <a:xfrm>
              <a:off x="6332034" y="6143601"/>
              <a:ext cx="512760" cy="373108"/>
            </a:xfrm>
            <a:prstGeom prs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3149049815"/>
      </p:ext>
    </p:extLst>
  </p:cSld>
  <p:clrMapOvr>
    <a:masterClrMapping/>
  </p:clrMapOvr>
  <p:transition spd="slow">
    <p:wipe dir="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Tutorial #1a: Loading the VCOM driver</a:t>
            </a:r>
          </a:p>
        </p:txBody>
      </p:sp>
      <p:sp>
        <p:nvSpPr>
          <p:cNvPr id="20483" name="Content Placeholder 2"/>
          <p:cNvSpPr>
            <a:spLocks noGrp="1"/>
          </p:cNvSpPr>
          <p:nvPr>
            <p:ph idx="1"/>
          </p:nvPr>
        </p:nvSpPr>
        <p:spPr>
          <a:xfrm>
            <a:off x="0" y="1409700"/>
            <a:ext cx="2189163" cy="4670425"/>
          </a:xfrm>
        </p:spPr>
        <p:txBody>
          <a:bodyPr/>
          <a:lstStyle/>
          <a:p>
            <a:pPr>
              <a:spcBef>
                <a:spcPts val="1200"/>
              </a:spcBef>
              <a:spcAft>
                <a:spcPts val="300"/>
              </a:spcAft>
            </a:pPr>
            <a:r>
              <a:rPr lang="en-US" altLang="en-US" dirty="0" smtClean="0"/>
              <a:t>Wait for green “Memory programmed…” message.</a:t>
            </a:r>
          </a:p>
          <a:p>
            <a:pPr>
              <a:spcBef>
                <a:spcPts val="1200"/>
              </a:spcBef>
              <a:spcAft>
                <a:spcPts val="300"/>
              </a:spcAft>
            </a:pPr>
            <a:r>
              <a:rPr lang="en-US" altLang="en-US" dirty="0" smtClean="0"/>
              <a:t>Select “Target” + “Disconnect”</a:t>
            </a:r>
          </a:p>
          <a:p>
            <a:pPr>
              <a:spcBef>
                <a:spcPts val="1200"/>
              </a:spcBef>
              <a:spcAft>
                <a:spcPts val="300"/>
              </a:spcAft>
            </a:pPr>
            <a:r>
              <a:rPr lang="en-US" altLang="en-US" dirty="0" smtClean="0"/>
              <a:t>Done!</a:t>
            </a:r>
          </a:p>
          <a:p>
            <a:pPr>
              <a:spcBef>
                <a:spcPts val="1200"/>
              </a:spcBef>
              <a:spcAft>
                <a:spcPts val="300"/>
              </a:spcAft>
            </a:pPr>
            <a:r>
              <a:rPr lang="en-US" altLang="en-US" dirty="0" smtClean="0"/>
              <a:t>Using </a:t>
            </a:r>
            <a:r>
              <a:rPr lang="en-US" altLang="en-US" dirty="0" err="1" smtClean="0"/>
              <a:t>Teraterm</a:t>
            </a:r>
            <a:r>
              <a:rPr lang="en-US" altLang="en-US" dirty="0" smtClean="0"/>
              <a:t>, on the PC, we will now access the SPWF01S module directly over the UART.</a:t>
            </a:r>
          </a:p>
        </p:txBody>
      </p:sp>
      <p:sp>
        <p:nvSpPr>
          <p:cNvPr id="20484"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914E4F5-6B37-4C80-B3CA-D790EF52EB35}" type="slidenum">
              <a:rPr lang="fr-FR" altLang="en-US">
                <a:solidFill>
                  <a:prstClr val="white"/>
                </a:solidFill>
              </a:rPr>
              <a:pPr eaLnBrk="1" hangingPunct="1"/>
              <a:t>196</a:t>
            </a:fld>
            <a:endParaRPr lang="fr-FR" altLang="en-US">
              <a:solidFill>
                <a:prstClr val="white"/>
              </a:solidFill>
            </a:endParaRPr>
          </a:p>
        </p:txBody>
      </p:sp>
      <p:pic>
        <p:nvPicPr>
          <p:cNvPr id="2048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1409700"/>
            <a:ext cx="6723062"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1350370"/>
      </p:ext>
    </p:extLst>
  </p:cSld>
  <p:clrMapOvr>
    <a:masterClrMapping/>
  </p:clrMapOvr>
  <p:transition spd="slow">
    <p:wipe dir="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smtClean="0"/>
              <a:t>Tutorial #1b: Configuring TeraTerm</a:t>
            </a:r>
          </a:p>
        </p:txBody>
      </p:sp>
      <p:sp>
        <p:nvSpPr>
          <p:cNvPr id="21507" name="Content Placeholder 2"/>
          <p:cNvSpPr>
            <a:spLocks noGrp="1"/>
          </p:cNvSpPr>
          <p:nvPr>
            <p:ph idx="1"/>
          </p:nvPr>
        </p:nvSpPr>
        <p:spPr>
          <a:xfrm>
            <a:off x="274638" y="1489075"/>
            <a:ext cx="2127250" cy="4400550"/>
          </a:xfrm>
        </p:spPr>
        <p:txBody>
          <a:bodyPr/>
          <a:lstStyle/>
          <a:p>
            <a:r>
              <a:rPr lang="en-US" altLang="en-US" dirty="0" smtClean="0"/>
              <a:t>Run TeraTerm.</a:t>
            </a:r>
          </a:p>
          <a:p>
            <a:r>
              <a:rPr lang="en-US" altLang="en-US" dirty="0" smtClean="0"/>
              <a:t>Select “Setup” + “Serial Port…”</a:t>
            </a:r>
          </a:p>
          <a:p>
            <a:r>
              <a:rPr lang="en-US" altLang="en-US" dirty="0" smtClean="0"/>
              <a:t>Set “Port: to the last COM port.</a:t>
            </a:r>
          </a:p>
          <a:p>
            <a:r>
              <a:rPr lang="en-US" altLang="en-US" dirty="0" smtClean="0"/>
              <a:t>Set “Baud rate” to “115200”.</a:t>
            </a:r>
          </a:p>
          <a:p>
            <a:r>
              <a:rPr lang="en-US" altLang="en-US" dirty="0" smtClean="0"/>
              <a:t>Click “OK”.</a:t>
            </a:r>
          </a:p>
        </p:txBody>
      </p:sp>
      <p:sp>
        <p:nvSpPr>
          <p:cNvPr id="21508"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E659D7-8DA2-4194-86AF-91C57AF80A4E}" type="slidenum">
              <a:rPr lang="fr-FR" altLang="en-US">
                <a:solidFill>
                  <a:prstClr val="white"/>
                </a:solidFill>
              </a:rPr>
              <a:pPr eaLnBrk="1" hangingPunct="1"/>
              <a:t>197</a:t>
            </a:fld>
            <a:endParaRPr lang="fr-FR" altLang="en-US">
              <a:solidFill>
                <a:prstClr val="white"/>
              </a:solidFill>
            </a:endParaRPr>
          </a:p>
        </p:txBody>
      </p:sp>
      <p:pic>
        <p:nvPicPr>
          <p:cNvPr id="21509" name="Picture 2" descr="C:\Users\george vlantis\Desktop\ScreenShot-TeraTermCon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88" y="1644650"/>
            <a:ext cx="6477000"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123497"/>
      </p:ext>
    </p:extLst>
  </p:cSld>
  <p:clrMapOvr>
    <a:masterClrMapping/>
  </p:clrMapOvr>
  <p:transition spd="slow">
    <p:wipe dir="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a:xfrm>
            <a:off x="128588" y="115888"/>
            <a:ext cx="8874125" cy="728662"/>
          </a:xfrm>
        </p:spPr>
        <p:txBody>
          <a:bodyPr/>
          <a:lstStyle/>
          <a:p>
            <a:r>
              <a:rPr lang="en-US" altLang="en-US" smtClean="0"/>
              <a:t>Tutorial #1c: Configure the module to echo</a:t>
            </a:r>
          </a:p>
        </p:txBody>
      </p:sp>
      <p:sp>
        <p:nvSpPr>
          <p:cNvPr id="22531" name="Content Placeholder 2"/>
          <p:cNvSpPr>
            <a:spLocks noGrp="1"/>
          </p:cNvSpPr>
          <p:nvPr>
            <p:ph idx="1"/>
          </p:nvPr>
        </p:nvSpPr>
        <p:spPr>
          <a:xfrm>
            <a:off x="561975" y="936625"/>
            <a:ext cx="7878763" cy="2476500"/>
          </a:xfrm>
        </p:spPr>
        <p:txBody>
          <a:bodyPr/>
          <a:lstStyle/>
          <a:p>
            <a:pPr>
              <a:spcBef>
                <a:spcPts val="1200"/>
              </a:spcBef>
              <a:spcAft>
                <a:spcPts val="300"/>
              </a:spcAft>
            </a:pPr>
            <a:r>
              <a:rPr lang="en-US" altLang="en-US" smtClean="0"/>
              <a:t>Enter: “</a:t>
            </a:r>
            <a:r>
              <a:rPr lang="en-US" altLang="en-US" b="1" smtClean="0"/>
              <a:t>at</a:t>
            </a:r>
            <a:r>
              <a:rPr lang="en-US" altLang="en-US" smtClean="0"/>
              <a:t>”&lt;cr&gt;.</a:t>
            </a:r>
          </a:p>
          <a:p>
            <a:pPr>
              <a:spcBef>
                <a:spcPts val="1200"/>
              </a:spcBef>
              <a:spcAft>
                <a:spcPts val="300"/>
              </a:spcAft>
            </a:pPr>
            <a:r>
              <a:rPr lang="en-US" altLang="en-US" smtClean="0"/>
              <a:t>To enable character echo, enter: “</a:t>
            </a:r>
            <a:r>
              <a:rPr lang="en-US" altLang="en-US" b="1" smtClean="0"/>
              <a:t>at+s.scfg=localecho1,1</a:t>
            </a:r>
            <a:r>
              <a:rPr lang="en-US" altLang="en-US" smtClean="0"/>
              <a:t>”&lt;cr&gt;</a:t>
            </a:r>
          </a:p>
          <a:p>
            <a:pPr>
              <a:spcBef>
                <a:spcPts val="1200"/>
              </a:spcBef>
              <a:spcAft>
                <a:spcPts val="300"/>
              </a:spcAft>
            </a:pPr>
            <a:r>
              <a:rPr lang="en-US" altLang="en-US" smtClean="0"/>
              <a:t>Enter: “</a:t>
            </a:r>
            <a:r>
              <a:rPr lang="en-US" altLang="en-US" b="1" smtClean="0"/>
              <a:t>at</a:t>
            </a:r>
            <a:r>
              <a:rPr lang="en-US" altLang="en-US" smtClean="0"/>
              <a:t>”&lt;cr&gt;.</a:t>
            </a:r>
          </a:p>
          <a:p>
            <a:pPr>
              <a:spcBef>
                <a:spcPts val="1200"/>
              </a:spcBef>
              <a:spcAft>
                <a:spcPts val="300"/>
              </a:spcAft>
            </a:pPr>
            <a:r>
              <a:rPr lang="en-US" altLang="en-US" smtClean="0"/>
              <a:t>Enter: “</a:t>
            </a:r>
            <a:r>
              <a:rPr lang="en-US" altLang="en-US" b="1" smtClean="0"/>
              <a:t>at&amp;v</a:t>
            </a:r>
            <a:r>
              <a:rPr lang="en-US" altLang="en-US" smtClean="0"/>
              <a:t>”&lt;cr&gt;.</a:t>
            </a:r>
          </a:p>
          <a:p>
            <a:endParaRPr lang="en-US" altLang="en-US" smtClean="0"/>
          </a:p>
        </p:txBody>
      </p:sp>
      <p:sp>
        <p:nvSpPr>
          <p:cNvPr id="22532"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C639EE-82E8-4F15-86F6-FD36300F32D0}" type="slidenum">
              <a:rPr lang="fr-FR" altLang="en-US">
                <a:solidFill>
                  <a:prstClr val="white"/>
                </a:solidFill>
              </a:rPr>
              <a:pPr eaLnBrk="1" hangingPunct="1"/>
              <a:t>198</a:t>
            </a:fld>
            <a:endParaRPr lang="fr-FR" altLang="en-US">
              <a:solidFill>
                <a:prstClr val="white"/>
              </a:solidFill>
            </a:endParaRPr>
          </a:p>
        </p:txBody>
      </p:sp>
      <p:pic>
        <p:nvPicPr>
          <p:cNvPr id="2253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3011488"/>
            <a:ext cx="64579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4779219"/>
      </p:ext>
    </p:extLst>
  </p:cSld>
  <p:clrMapOvr>
    <a:masterClrMapping/>
  </p:clrMapOvr>
  <p:transition spd="slow">
    <p:wipe dir="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Tutorial #1d: Configure miniAP mode</a:t>
            </a:r>
          </a:p>
        </p:txBody>
      </p:sp>
      <p:sp>
        <p:nvSpPr>
          <p:cNvPr id="3" name="Content Placeholder 2"/>
          <p:cNvSpPr>
            <a:spLocks noGrp="1"/>
          </p:cNvSpPr>
          <p:nvPr>
            <p:ph idx="1"/>
          </p:nvPr>
        </p:nvSpPr>
        <p:spPr>
          <a:xfrm>
            <a:off x="457200" y="1277938"/>
            <a:ext cx="8358188" cy="4884737"/>
          </a:xfrm>
        </p:spPr>
        <p:txBody>
          <a:bodyPr/>
          <a:lstStyle/>
          <a:p>
            <a:pPr>
              <a:spcBef>
                <a:spcPts val="300"/>
              </a:spcBef>
              <a:spcAft>
                <a:spcPts val="300"/>
              </a:spcAft>
              <a:buFont typeface="Arial" charset="0"/>
              <a:buChar char="•"/>
              <a:defRPr/>
            </a:pPr>
            <a:r>
              <a:rPr lang="en-US" dirty="0" smtClean="0"/>
              <a:t> Set the SSID to “SPWF_AP### “, where ### is the last 3 digits of the serial number of the serial number on the NUCLEO-STM32F401 card.</a:t>
            </a:r>
          </a:p>
          <a:p>
            <a:pPr lvl="1">
              <a:spcBef>
                <a:spcPts val="300"/>
              </a:spcBef>
              <a:spcAft>
                <a:spcPts val="300"/>
              </a:spcAft>
              <a:buFont typeface="Arial" charset="0"/>
              <a:buChar char="•"/>
              <a:defRPr/>
            </a:pPr>
            <a:r>
              <a:rPr lang="en-US" sz="1800" dirty="0" smtClean="0"/>
              <a:t>Enter: “</a:t>
            </a:r>
            <a:r>
              <a:rPr lang="en-US" sz="1800" b="1" dirty="0" err="1" smtClean="0"/>
              <a:t>at+s.ssidtxt</a:t>
            </a:r>
            <a:r>
              <a:rPr lang="en-US" sz="1800" b="1" dirty="0" smtClean="0"/>
              <a:t>=SPWF_AP789</a:t>
            </a:r>
            <a:r>
              <a:rPr lang="en-US" sz="1800" dirty="0" smtClean="0"/>
              <a:t>”&lt;</a:t>
            </a:r>
            <a:r>
              <a:rPr lang="en-US" sz="1800" dirty="0" err="1" smtClean="0"/>
              <a:t>cr</a:t>
            </a:r>
            <a:r>
              <a:rPr lang="en-US" sz="1800" dirty="0" smtClean="0"/>
              <a:t>&gt;</a:t>
            </a:r>
          </a:p>
          <a:p>
            <a:pPr>
              <a:spcBef>
                <a:spcPts val="300"/>
              </a:spcBef>
              <a:spcAft>
                <a:spcPts val="300"/>
              </a:spcAft>
              <a:buFont typeface="Arial" charset="0"/>
              <a:buChar char="•"/>
              <a:defRPr/>
            </a:pPr>
            <a:r>
              <a:rPr lang="en-US" dirty="0" smtClean="0"/>
              <a:t>Set the network privacy mode to open (0=open or 1=WEP).</a:t>
            </a:r>
          </a:p>
          <a:p>
            <a:pPr lvl="1">
              <a:spcBef>
                <a:spcPts val="300"/>
              </a:spcBef>
              <a:spcAft>
                <a:spcPts val="300"/>
              </a:spcAft>
              <a:buFont typeface="Arial" charset="0"/>
              <a:buChar char="•"/>
              <a:defRPr/>
            </a:pPr>
            <a:r>
              <a:rPr lang="en-US" sz="1800" dirty="0" smtClean="0"/>
              <a:t>Enter: “</a:t>
            </a:r>
            <a:r>
              <a:rPr lang="en-US" sz="1800" b="1" dirty="0" err="1" smtClean="0"/>
              <a:t>at+s.scfg</a:t>
            </a:r>
            <a:r>
              <a:rPr lang="en-US" sz="1800" b="1" dirty="0" smtClean="0"/>
              <a:t>=wifi_priv_mode,0</a:t>
            </a:r>
            <a:r>
              <a:rPr lang="en-US" sz="1800" dirty="0" smtClean="0"/>
              <a:t>”&lt;</a:t>
            </a:r>
            <a:r>
              <a:rPr lang="en-US" sz="1800" dirty="0" err="1" smtClean="0"/>
              <a:t>cr</a:t>
            </a:r>
            <a:r>
              <a:rPr lang="en-US" sz="1800" dirty="0" smtClean="0"/>
              <a:t>&gt;</a:t>
            </a:r>
          </a:p>
          <a:p>
            <a:pPr>
              <a:spcBef>
                <a:spcPts val="300"/>
              </a:spcBef>
              <a:spcAft>
                <a:spcPts val="300"/>
              </a:spcAft>
              <a:buFont typeface="Arial" charset="0"/>
              <a:buChar char="•"/>
              <a:defRPr/>
            </a:pPr>
            <a:r>
              <a:rPr lang="en-US" dirty="0" smtClean="0"/>
              <a:t>Set the network mode (1=client STA, 2=IBSS, or 3=</a:t>
            </a:r>
            <a:r>
              <a:rPr lang="en-US" dirty="0" err="1" smtClean="0"/>
              <a:t>miniAP</a:t>
            </a:r>
            <a:r>
              <a:rPr lang="en-US" dirty="0" smtClean="0"/>
              <a:t>).</a:t>
            </a:r>
          </a:p>
          <a:p>
            <a:pPr lvl="1">
              <a:spcBef>
                <a:spcPts val="300"/>
              </a:spcBef>
              <a:spcAft>
                <a:spcPts val="300"/>
              </a:spcAft>
              <a:buFont typeface="Arial" charset="0"/>
              <a:buChar char="•"/>
              <a:defRPr/>
            </a:pPr>
            <a:r>
              <a:rPr lang="en-US" sz="1800" dirty="0" smtClean="0"/>
              <a:t>Enter: “</a:t>
            </a:r>
            <a:r>
              <a:rPr lang="en-US" sz="1800" b="1" dirty="0" err="1" smtClean="0"/>
              <a:t>at+s.scfg</a:t>
            </a:r>
            <a:r>
              <a:rPr lang="en-US" sz="1800" b="1" dirty="0" smtClean="0"/>
              <a:t>=wifi_mode,3</a:t>
            </a:r>
            <a:r>
              <a:rPr lang="en-US" sz="1800" dirty="0" smtClean="0"/>
              <a:t>”&lt;</a:t>
            </a:r>
            <a:r>
              <a:rPr lang="en-US" sz="1800" dirty="0" err="1" smtClean="0"/>
              <a:t>cr</a:t>
            </a:r>
            <a:r>
              <a:rPr lang="en-US" sz="1800" dirty="0" smtClean="0"/>
              <a:t>&gt;</a:t>
            </a:r>
          </a:p>
          <a:p>
            <a:pPr>
              <a:spcBef>
                <a:spcPts val="300"/>
              </a:spcBef>
              <a:spcAft>
                <a:spcPts val="300"/>
              </a:spcAft>
              <a:buFont typeface="Arial" charset="0"/>
              <a:buChar char="•"/>
              <a:defRPr/>
            </a:pPr>
            <a:r>
              <a:rPr lang="en-US" sz="2200" dirty="0" smtClean="0"/>
              <a:t>Save the settings in flash memory.</a:t>
            </a:r>
          </a:p>
          <a:p>
            <a:pPr lvl="1">
              <a:spcBef>
                <a:spcPts val="300"/>
              </a:spcBef>
              <a:spcAft>
                <a:spcPts val="300"/>
              </a:spcAft>
              <a:buFont typeface="Arial" charset="0"/>
              <a:buChar char="•"/>
              <a:defRPr/>
            </a:pPr>
            <a:r>
              <a:rPr lang="en-US" sz="1800" dirty="0" smtClean="0"/>
              <a:t>Enter: “</a:t>
            </a:r>
            <a:r>
              <a:rPr lang="en-US" sz="1800" b="1" dirty="0" err="1" smtClean="0"/>
              <a:t>at&amp;w</a:t>
            </a:r>
            <a:r>
              <a:rPr lang="en-US" sz="1800" dirty="0" smtClean="0"/>
              <a:t>”&lt;</a:t>
            </a:r>
            <a:r>
              <a:rPr lang="en-US" sz="1800" dirty="0" err="1" smtClean="0"/>
              <a:t>cr</a:t>
            </a:r>
            <a:r>
              <a:rPr lang="en-US" sz="1800" dirty="0" smtClean="0"/>
              <a:t>&gt;</a:t>
            </a:r>
          </a:p>
          <a:p>
            <a:pPr>
              <a:spcBef>
                <a:spcPts val="300"/>
              </a:spcBef>
              <a:spcAft>
                <a:spcPts val="300"/>
              </a:spcAft>
              <a:buFont typeface="Arial" charset="0"/>
              <a:buChar char="•"/>
              <a:defRPr/>
            </a:pPr>
            <a:r>
              <a:rPr lang="en-US" sz="2200" dirty="0"/>
              <a:t>Do a software reset, so </a:t>
            </a:r>
            <a:r>
              <a:rPr lang="en-US" sz="2200" dirty="0" smtClean="0"/>
              <a:t>the</a:t>
            </a:r>
          </a:p>
          <a:p>
            <a:pPr marL="0" indent="0">
              <a:spcBef>
                <a:spcPts val="300"/>
              </a:spcBef>
              <a:spcAft>
                <a:spcPts val="300"/>
              </a:spcAft>
              <a:buFont typeface="Arial" charset="0"/>
              <a:buNone/>
              <a:defRPr/>
            </a:pPr>
            <a:r>
              <a:rPr lang="en-US" sz="2200" dirty="0" smtClean="0"/>
              <a:t>  </a:t>
            </a:r>
            <a:r>
              <a:rPr lang="en-US" sz="2200" dirty="0"/>
              <a:t>settings to take effect.</a:t>
            </a:r>
          </a:p>
          <a:p>
            <a:pPr lvl="1">
              <a:spcBef>
                <a:spcPts val="300"/>
              </a:spcBef>
              <a:spcAft>
                <a:spcPts val="300"/>
              </a:spcAft>
              <a:buFont typeface="Arial" charset="0"/>
              <a:buChar char="•"/>
              <a:defRPr/>
            </a:pPr>
            <a:r>
              <a:rPr lang="en-US" sz="1800" dirty="0" smtClean="0"/>
              <a:t>Enter “</a:t>
            </a:r>
            <a:r>
              <a:rPr lang="en-US" sz="1800" b="1" dirty="0" err="1" smtClean="0"/>
              <a:t>at+cfun</a:t>
            </a:r>
            <a:r>
              <a:rPr lang="en-US" sz="1800" b="1" dirty="0" smtClean="0"/>
              <a:t>=1</a:t>
            </a:r>
            <a:r>
              <a:rPr lang="en-US" sz="1800" dirty="0" smtClean="0"/>
              <a:t>”&lt;</a:t>
            </a:r>
            <a:r>
              <a:rPr lang="en-US" sz="1800" dirty="0" err="1" smtClean="0"/>
              <a:t>cr</a:t>
            </a:r>
            <a:r>
              <a:rPr lang="en-US" sz="1800" dirty="0" smtClean="0"/>
              <a:t>&gt;</a:t>
            </a:r>
            <a:endParaRPr lang="en-US" sz="1800" dirty="0"/>
          </a:p>
          <a:p>
            <a:pPr lvl="1">
              <a:spcBef>
                <a:spcPts val="600"/>
              </a:spcBef>
              <a:spcAft>
                <a:spcPts val="300"/>
              </a:spcAft>
              <a:buFont typeface="Arial" charset="0"/>
              <a:buChar char="•"/>
              <a:defRPr/>
            </a:pPr>
            <a:endParaRPr lang="en-US" sz="1800" dirty="0"/>
          </a:p>
        </p:txBody>
      </p:sp>
      <p:sp>
        <p:nvSpPr>
          <p:cNvPr id="23556"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F5A47A-51BB-4509-A51F-2299551464E2}" type="slidenum">
              <a:rPr lang="fr-FR" altLang="en-US">
                <a:solidFill>
                  <a:prstClr val="white"/>
                </a:solidFill>
              </a:rPr>
              <a:pPr eaLnBrk="1" hangingPunct="1"/>
              <a:t>199</a:t>
            </a:fld>
            <a:endParaRPr lang="fr-FR" altLang="en-US">
              <a:solidFill>
                <a:prstClr val="white"/>
              </a:solidFill>
            </a:endParaRPr>
          </a:p>
        </p:txBody>
      </p:sp>
      <p:pic>
        <p:nvPicPr>
          <p:cNvPr id="2355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5700" y="3587750"/>
            <a:ext cx="4075113"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466678"/>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09967"/>
            <a:ext cx="7999874" cy="553998"/>
          </a:xfrm>
          <a:prstGeom prst="rect">
            <a:avLst/>
          </a:prstGeom>
        </p:spPr>
        <p:txBody>
          <a:bodyPr vert="horz" wrap="square" lIns="0" tIns="0" rIns="0" bIns="0" rtlCol="0">
            <a:spAutoFit/>
          </a:bodyPr>
          <a:lstStyle/>
          <a:p>
            <a:pPr marL="4193540" algn="l">
              <a:lnSpc>
                <a:spcPct val="100000"/>
              </a:lnSpc>
            </a:pPr>
            <a:r>
              <a:rPr sz="3600" spc="-5" dirty="0" smtClean="0"/>
              <a:t>La</a:t>
            </a:r>
            <a:r>
              <a:rPr sz="3600" dirty="0" smtClean="0"/>
              <a:t>b</a:t>
            </a:r>
            <a:r>
              <a:rPr lang="pt-BR" sz="3600" dirty="0" smtClean="0"/>
              <a:t>s</a:t>
            </a:r>
            <a:r>
              <a:rPr sz="3600" spc="85" dirty="0" smtClean="0">
                <a:latin typeface="Times New Roman"/>
                <a:cs typeface="Times New Roman"/>
              </a:rPr>
              <a:t> </a:t>
            </a:r>
            <a:r>
              <a:rPr sz="3600" dirty="0"/>
              <a:t>Prerequisites</a:t>
            </a:r>
            <a:endParaRPr sz="3600" dirty="0">
              <a:latin typeface="Times New Roman"/>
              <a:cs typeface="Times New Roman"/>
            </a:endParaRPr>
          </a:p>
        </p:txBody>
      </p:sp>
      <p:sp>
        <p:nvSpPr>
          <p:cNvPr id="3" name="object 3"/>
          <p:cNvSpPr txBox="1"/>
          <p:nvPr/>
        </p:nvSpPr>
        <p:spPr>
          <a:xfrm>
            <a:off x="535940" y="1712364"/>
            <a:ext cx="7817484" cy="4478149"/>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400" spc="-5" dirty="0">
                <a:solidFill>
                  <a:srgbClr val="002052"/>
                </a:solidFill>
                <a:latin typeface="Arial"/>
                <a:cs typeface="Arial"/>
              </a:rPr>
              <a:t>H</a:t>
            </a:r>
            <a:r>
              <a:rPr sz="2400" spc="-10" dirty="0">
                <a:solidFill>
                  <a:srgbClr val="002052"/>
                </a:solidFill>
                <a:latin typeface="Arial"/>
                <a:cs typeface="Arial"/>
              </a:rPr>
              <a:t>a</a:t>
            </a:r>
            <a:r>
              <a:rPr sz="2400" dirty="0">
                <a:solidFill>
                  <a:srgbClr val="002052"/>
                </a:solidFill>
                <a:latin typeface="Arial"/>
                <a:cs typeface="Arial"/>
              </a:rPr>
              <a:t>rdware</a:t>
            </a:r>
            <a:endParaRPr sz="2400" dirty="0">
              <a:latin typeface="Arial"/>
              <a:cs typeface="Arial"/>
            </a:endParaRPr>
          </a:p>
          <a:p>
            <a:pPr marL="546100" lvl="1" indent="-178435">
              <a:lnSpc>
                <a:spcPct val="100000"/>
              </a:lnSpc>
              <a:spcBef>
                <a:spcPts val="610"/>
              </a:spcBef>
              <a:buClr>
                <a:srgbClr val="002052"/>
              </a:buClr>
              <a:buFont typeface="Arial"/>
              <a:buChar char="•"/>
              <a:tabLst>
                <a:tab pos="546735" algn="l"/>
              </a:tabLst>
            </a:pPr>
            <a:r>
              <a:rPr lang="pt-BR" sz="1800" dirty="0" smtClean="0">
                <a:solidFill>
                  <a:srgbClr val="39A8DC"/>
                </a:solidFill>
                <a:latin typeface="Arial"/>
                <a:cs typeface="Arial"/>
              </a:rPr>
              <a:t>NUCLEO-F401</a:t>
            </a:r>
          </a:p>
          <a:p>
            <a:pPr marL="546100" lvl="1" indent="-178435">
              <a:lnSpc>
                <a:spcPct val="100000"/>
              </a:lnSpc>
              <a:spcBef>
                <a:spcPts val="610"/>
              </a:spcBef>
              <a:buClr>
                <a:srgbClr val="002052"/>
              </a:buClr>
              <a:buFont typeface="Arial"/>
              <a:buChar char="•"/>
              <a:tabLst>
                <a:tab pos="546735" algn="l"/>
              </a:tabLst>
            </a:pPr>
            <a:r>
              <a:rPr lang="pt-BR" dirty="0" smtClean="0">
                <a:solidFill>
                  <a:srgbClr val="39A8DC"/>
                </a:solidFill>
                <a:latin typeface="Arial"/>
                <a:cs typeface="Arial"/>
              </a:rPr>
              <a:t>X-NUCLEO-IDW01M1</a:t>
            </a:r>
            <a:endParaRPr sz="1800" dirty="0" smtClean="0">
              <a:latin typeface="Arial"/>
              <a:cs typeface="Arial"/>
            </a:endParaRPr>
          </a:p>
          <a:p>
            <a:pPr>
              <a:lnSpc>
                <a:spcPct val="100000"/>
              </a:lnSpc>
            </a:pPr>
            <a:endParaRPr sz="1800" dirty="0">
              <a:latin typeface="Times New Roman"/>
              <a:cs typeface="Times New Roman"/>
            </a:endParaRPr>
          </a:p>
          <a:p>
            <a:pPr marL="190500" indent="-177800">
              <a:lnSpc>
                <a:spcPct val="100000"/>
              </a:lnSpc>
              <a:buClr>
                <a:srgbClr val="39A8DC"/>
              </a:buClr>
              <a:buFont typeface="Arial"/>
              <a:buChar char="•"/>
              <a:tabLst>
                <a:tab pos="191135" algn="l"/>
              </a:tabLst>
            </a:pPr>
            <a:r>
              <a:rPr sz="2400" spc="-5" dirty="0" smtClean="0">
                <a:solidFill>
                  <a:srgbClr val="002052"/>
                </a:solidFill>
                <a:latin typeface="Arial"/>
                <a:cs typeface="Arial"/>
              </a:rPr>
              <a:t>Uti</a:t>
            </a:r>
            <a:r>
              <a:rPr sz="2400" spc="-10" dirty="0" smtClean="0">
                <a:solidFill>
                  <a:srgbClr val="002052"/>
                </a:solidFill>
                <a:latin typeface="Arial"/>
                <a:cs typeface="Arial"/>
              </a:rPr>
              <a:t>l</a:t>
            </a:r>
            <a:r>
              <a:rPr sz="2400" spc="-5" dirty="0" smtClean="0">
                <a:solidFill>
                  <a:srgbClr val="002052"/>
                </a:solidFill>
                <a:latin typeface="Arial"/>
                <a:cs typeface="Arial"/>
              </a:rPr>
              <a:t>it</a:t>
            </a:r>
            <a:r>
              <a:rPr sz="2400" dirty="0" smtClean="0">
                <a:solidFill>
                  <a:srgbClr val="002052"/>
                </a:solidFill>
                <a:latin typeface="Arial"/>
                <a:cs typeface="Arial"/>
              </a:rPr>
              <a:t>y</a:t>
            </a:r>
            <a:r>
              <a:rPr sz="2400" spc="80" dirty="0" smtClean="0">
                <a:solidFill>
                  <a:srgbClr val="002052"/>
                </a:solidFill>
                <a:latin typeface="Times New Roman"/>
                <a:cs typeface="Times New Roman"/>
              </a:rPr>
              <a:t> </a:t>
            </a:r>
            <a:r>
              <a:rPr sz="2400" spc="-15" dirty="0" smtClean="0">
                <a:solidFill>
                  <a:srgbClr val="002052"/>
                </a:solidFill>
                <a:latin typeface="Arial"/>
                <a:cs typeface="Arial"/>
              </a:rPr>
              <a:t>sof</a:t>
            </a:r>
            <a:r>
              <a:rPr sz="2400" spc="-5" dirty="0" smtClean="0">
                <a:solidFill>
                  <a:srgbClr val="002052"/>
                </a:solidFill>
                <a:latin typeface="Arial"/>
                <a:cs typeface="Arial"/>
              </a:rPr>
              <a:t>tw</a:t>
            </a:r>
            <a:r>
              <a:rPr sz="2400" spc="-10" dirty="0" smtClean="0">
                <a:solidFill>
                  <a:srgbClr val="002052"/>
                </a:solidFill>
                <a:latin typeface="Arial"/>
                <a:cs typeface="Arial"/>
              </a:rPr>
              <a:t>a</a:t>
            </a:r>
            <a:r>
              <a:rPr sz="2400" dirty="0" smtClean="0">
                <a:solidFill>
                  <a:srgbClr val="002052"/>
                </a:solidFill>
                <a:latin typeface="Arial"/>
                <a:cs typeface="Arial"/>
              </a:rPr>
              <a:t>re</a:t>
            </a:r>
            <a:endParaRPr sz="2400" dirty="0">
              <a:latin typeface="Arial"/>
              <a:cs typeface="Arial"/>
            </a:endParaRPr>
          </a:p>
          <a:p>
            <a:pPr marL="546100" marR="2917825" lvl="1" indent="-178435">
              <a:lnSpc>
                <a:spcPct val="100000"/>
              </a:lnSpc>
              <a:spcBef>
                <a:spcPts val="600"/>
              </a:spcBef>
              <a:buClr>
                <a:srgbClr val="002052"/>
              </a:buClr>
              <a:buFont typeface="Arial"/>
              <a:buChar char="•"/>
              <a:tabLst>
                <a:tab pos="546735" algn="l"/>
              </a:tabLst>
            </a:pPr>
            <a:r>
              <a:rPr sz="1800" spc="-204" dirty="0" err="1" smtClean="0">
                <a:solidFill>
                  <a:srgbClr val="39A8DC"/>
                </a:solidFill>
                <a:latin typeface="Arial"/>
                <a:cs typeface="Arial"/>
              </a:rPr>
              <a:t>T</a:t>
            </a:r>
            <a:r>
              <a:rPr sz="1800" spc="-5" dirty="0" err="1" smtClean="0">
                <a:solidFill>
                  <a:srgbClr val="39A8DC"/>
                </a:solidFill>
                <a:latin typeface="Arial"/>
                <a:cs typeface="Arial"/>
              </a:rPr>
              <a:t>er</a:t>
            </a:r>
            <a:r>
              <a:rPr sz="1800" dirty="0" err="1" smtClean="0">
                <a:solidFill>
                  <a:srgbClr val="39A8DC"/>
                </a:solidFill>
                <a:latin typeface="Arial"/>
                <a:cs typeface="Arial"/>
              </a:rPr>
              <a:t>a</a:t>
            </a:r>
            <a:r>
              <a:rPr sz="1800" spc="5" dirty="0" smtClean="0">
                <a:solidFill>
                  <a:srgbClr val="39A8DC"/>
                </a:solidFill>
                <a:latin typeface="Times New Roman"/>
                <a:cs typeface="Times New Roman"/>
              </a:rPr>
              <a:t> </a:t>
            </a:r>
            <a:r>
              <a:rPr sz="1800" spc="-204" dirty="0">
                <a:solidFill>
                  <a:srgbClr val="39A8DC"/>
                </a:solidFill>
                <a:latin typeface="Arial"/>
                <a:cs typeface="Arial"/>
              </a:rPr>
              <a:t>T</a:t>
            </a:r>
            <a:r>
              <a:rPr sz="1800" spc="-5" dirty="0">
                <a:solidFill>
                  <a:srgbClr val="39A8DC"/>
                </a:solidFill>
                <a:latin typeface="Arial"/>
                <a:cs typeface="Arial"/>
              </a:rPr>
              <a:t>erm</a:t>
            </a:r>
            <a:r>
              <a:rPr sz="1800" dirty="0">
                <a:solidFill>
                  <a:srgbClr val="39A8DC"/>
                </a:solidFill>
                <a:latin typeface="Arial"/>
                <a:cs typeface="Arial"/>
              </a:rPr>
              <a:t>:</a:t>
            </a:r>
            <a:r>
              <a:rPr sz="1800" spc="30" dirty="0">
                <a:solidFill>
                  <a:srgbClr val="39A8DC"/>
                </a:solidFill>
                <a:latin typeface="Times New Roman"/>
                <a:cs typeface="Times New Roman"/>
              </a:rPr>
              <a:t> </a:t>
            </a:r>
            <a:r>
              <a:rPr sz="1800" dirty="0">
                <a:solidFill>
                  <a:srgbClr val="39A8DC"/>
                </a:solidFill>
                <a:latin typeface="Arial"/>
                <a:cs typeface="Arial"/>
              </a:rPr>
              <a:t>termi</a:t>
            </a:r>
            <a:r>
              <a:rPr sz="1800" spc="-15" dirty="0">
                <a:solidFill>
                  <a:srgbClr val="39A8DC"/>
                </a:solidFill>
                <a:latin typeface="Arial"/>
                <a:cs typeface="Arial"/>
              </a:rPr>
              <a:t>n</a:t>
            </a:r>
            <a:r>
              <a:rPr sz="1800" spc="-5" dirty="0">
                <a:solidFill>
                  <a:srgbClr val="39A8DC"/>
                </a:solidFill>
                <a:latin typeface="Arial"/>
                <a:cs typeface="Arial"/>
              </a:rPr>
              <a:t>a</a:t>
            </a:r>
            <a:r>
              <a:rPr sz="1800" dirty="0">
                <a:solidFill>
                  <a:srgbClr val="39A8DC"/>
                </a:solidFill>
                <a:latin typeface="Arial"/>
                <a:cs typeface="Arial"/>
              </a:rPr>
              <a:t>l</a:t>
            </a:r>
            <a:r>
              <a:rPr sz="1800" spc="55" dirty="0">
                <a:solidFill>
                  <a:srgbClr val="39A8DC"/>
                </a:solidFill>
                <a:latin typeface="Times New Roman"/>
                <a:cs typeface="Times New Roman"/>
              </a:rPr>
              <a:t> </a:t>
            </a:r>
            <a:r>
              <a:rPr sz="1800" spc="-5" dirty="0">
                <a:solidFill>
                  <a:srgbClr val="39A8DC"/>
                </a:solidFill>
                <a:latin typeface="Arial"/>
                <a:cs typeface="Arial"/>
              </a:rPr>
              <a:t>em</a:t>
            </a:r>
            <a:r>
              <a:rPr sz="1800" spc="-10" dirty="0">
                <a:solidFill>
                  <a:srgbClr val="39A8DC"/>
                </a:solidFill>
                <a:latin typeface="Arial"/>
                <a:cs typeface="Arial"/>
              </a:rPr>
              <a:t>u</a:t>
            </a:r>
            <a:r>
              <a:rPr sz="1800" spc="-5" dirty="0">
                <a:solidFill>
                  <a:srgbClr val="39A8DC"/>
                </a:solidFill>
                <a:latin typeface="Arial"/>
                <a:cs typeface="Arial"/>
              </a:rPr>
              <a:t>l</a:t>
            </a:r>
            <a:r>
              <a:rPr sz="1800" spc="-10" dirty="0">
                <a:solidFill>
                  <a:srgbClr val="39A8DC"/>
                </a:solidFill>
                <a:latin typeface="Arial"/>
                <a:cs typeface="Arial"/>
              </a:rPr>
              <a:t>ator</a:t>
            </a:r>
            <a:r>
              <a:rPr sz="1800" spc="65" dirty="0">
                <a:solidFill>
                  <a:srgbClr val="39A8DC"/>
                </a:solidFill>
                <a:latin typeface="Times New Roman"/>
                <a:cs typeface="Times New Roman"/>
              </a:rPr>
              <a:t> </a:t>
            </a:r>
            <a:r>
              <a:rPr sz="1800" dirty="0">
                <a:solidFill>
                  <a:srgbClr val="39A8DC"/>
                </a:solidFill>
                <a:latin typeface="Arial"/>
                <a:cs typeface="Arial"/>
              </a:rPr>
              <a:t>(</a:t>
            </a:r>
            <a:r>
              <a:rPr sz="1600" spc="-15" dirty="0">
                <a:solidFill>
                  <a:srgbClr val="39A8DC"/>
                </a:solidFill>
                <a:latin typeface="Arial"/>
                <a:cs typeface="Arial"/>
              </a:rPr>
              <a:t>a</a:t>
            </a:r>
            <a:r>
              <a:rPr sz="1600" spc="-10" dirty="0">
                <a:solidFill>
                  <a:srgbClr val="39A8DC"/>
                </a:solidFill>
                <a:latin typeface="Arial"/>
                <a:cs typeface="Arial"/>
              </a:rPr>
              <a:t>v</a:t>
            </a:r>
            <a:r>
              <a:rPr sz="1600" spc="-15" dirty="0">
                <a:solidFill>
                  <a:srgbClr val="39A8DC"/>
                </a:solidFill>
                <a:latin typeface="Arial"/>
                <a:cs typeface="Arial"/>
              </a:rPr>
              <a:t>a</a:t>
            </a:r>
            <a:r>
              <a:rPr sz="1600" spc="-5" dirty="0">
                <a:solidFill>
                  <a:srgbClr val="39A8DC"/>
                </a:solidFill>
                <a:latin typeface="Arial"/>
                <a:cs typeface="Arial"/>
              </a:rPr>
              <a:t>il</a:t>
            </a:r>
            <a:r>
              <a:rPr sz="1600" spc="-15" dirty="0">
                <a:solidFill>
                  <a:srgbClr val="39A8DC"/>
                </a:solidFill>
                <a:latin typeface="Arial"/>
                <a:cs typeface="Arial"/>
              </a:rPr>
              <a:t>ab</a:t>
            </a:r>
            <a:r>
              <a:rPr sz="1600" spc="-10" dirty="0">
                <a:solidFill>
                  <a:srgbClr val="39A8DC"/>
                </a:solidFill>
                <a:latin typeface="Arial"/>
                <a:cs typeface="Arial"/>
              </a:rPr>
              <a:t>le</a:t>
            </a:r>
            <a:r>
              <a:rPr sz="1600" spc="20" dirty="0">
                <a:solidFill>
                  <a:srgbClr val="39A8DC"/>
                </a:solidFill>
                <a:latin typeface="Times New Roman"/>
                <a:cs typeface="Times New Roman"/>
              </a:rPr>
              <a:t> </a:t>
            </a:r>
            <a:r>
              <a:rPr sz="1600" spc="-10" dirty="0">
                <a:solidFill>
                  <a:srgbClr val="39A8DC"/>
                </a:solidFill>
                <a:latin typeface="Arial"/>
                <a:cs typeface="Arial"/>
              </a:rPr>
              <a:t>from</a:t>
            </a:r>
            <a:r>
              <a:rPr sz="1600" spc="-5" dirty="0">
                <a:solidFill>
                  <a:srgbClr val="39A8DC"/>
                </a:solidFill>
                <a:latin typeface="Times New Roman"/>
                <a:cs typeface="Times New Roman"/>
              </a:rPr>
              <a:t> </a:t>
            </a:r>
            <a:r>
              <a:rPr sz="1600" u="heavy" spc="-10" dirty="0">
                <a:solidFill>
                  <a:srgbClr val="570D57"/>
                </a:solidFill>
                <a:latin typeface="Arial"/>
                <a:cs typeface="Arial"/>
                <a:hlinkClick r:id="rId3"/>
              </a:rPr>
              <a:t>http://</a:t>
            </a:r>
            <a:r>
              <a:rPr sz="1600" u="heavy" spc="-15" dirty="0">
                <a:solidFill>
                  <a:srgbClr val="570D57"/>
                </a:solidFill>
                <a:latin typeface="Arial"/>
                <a:cs typeface="Arial"/>
                <a:hlinkClick r:id="rId3"/>
              </a:rPr>
              <a:t>en.</a:t>
            </a:r>
            <a:r>
              <a:rPr sz="1600" u="heavy" spc="-5" dirty="0">
                <a:solidFill>
                  <a:srgbClr val="570D57"/>
                </a:solidFill>
                <a:latin typeface="Arial"/>
                <a:cs typeface="Arial"/>
                <a:hlinkClick r:id="rId3"/>
              </a:rPr>
              <a:t>s</a:t>
            </a:r>
            <a:r>
              <a:rPr sz="1600" u="heavy" spc="-15" dirty="0">
                <a:solidFill>
                  <a:srgbClr val="570D57"/>
                </a:solidFill>
                <a:latin typeface="Arial"/>
                <a:cs typeface="Arial"/>
                <a:hlinkClick r:id="rId3"/>
              </a:rPr>
              <a:t>ourcef</a:t>
            </a:r>
            <a:r>
              <a:rPr sz="1600" u="heavy" spc="-10" dirty="0">
                <a:solidFill>
                  <a:srgbClr val="570D57"/>
                </a:solidFill>
                <a:latin typeface="Arial"/>
                <a:cs typeface="Arial"/>
                <a:hlinkClick r:id="rId3"/>
              </a:rPr>
              <a:t>orge.jp/proje</a:t>
            </a:r>
            <a:r>
              <a:rPr sz="1600" u="heavy" spc="-5" dirty="0">
                <a:solidFill>
                  <a:srgbClr val="570D57"/>
                </a:solidFill>
                <a:latin typeface="Arial"/>
                <a:cs typeface="Arial"/>
                <a:hlinkClick r:id="rId3"/>
              </a:rPr>
              <a:t>c</a:t>
            </a:r>
            <a:r>
              <a:rPr sz="1600" u="heavy" spc="-10" dirty="0">
                <a:solidFill>
                  <a:srgbClr val="570D57"/>
                </a:solidFill>
                <a:latin typeface="Arial"/>
                <a:cs typeface="Arial"/>
                <a:hlinkClick r:id="rId3"/>
              </a:rPr>
              <a:t>ts/ttss</a:t>
            </a:r>
            <a:r>
              <a:rPr sz="1600" u="heavy" spc="-15" dirty="0">
                <a:solidFill>
                  <a:srgbClr val="570D57"/>
                </a:solidFill>
                <a:latin typeface="Arial"/>
                <a:cs typeface="Arial"/>
                <a:hlinkClick r:id="rId3"/>
              </a:rPr>
              <a:t>h2</a:t>
            </a:r>
            <a:r>
              <a:rPr sz="1600" u="heavy" spc="0" dirty="0">
                <a:solidFill>
                  <a:srgbClr val="570D57"/>
                </a:solidFill>
                <a:latin typeface="Arial"/>
                <a:cs typeface="Arial"/>
                <a:hlinkClick r:id="rId3"/>
              </a:rPr>
              <a:t>/</a:t>
            </a:r>
            <a:r>
              <a:rPr sz="1600" u="heavy" spc="-10" dirty="0">
                <a:solidFill>
                  <a:srgbClr val="570D57"/>
                </a:solidFill>
                <a:latin typeface="Arial"/>
                <a:cs typeface="Arial"/>
                <a:hlinkClick r:id="rId3"/>
              </a:rPr>
              <a:t>relea</a:t>
            </a:r>
            <a:r>
              <a:rPr sz="1600" u="heavy" spc="-5" dirty="0">
                <a:solidFill>
                  <a:srgbClr val="570D57"/>
                </a:solidFill>
                <a:latin typeface="Arial"/>
                <a:cs typeface="Arial"/>
                <a:hlinkClick r:id="rId3"/>
              </a:rPr>
              <a:t>s</a:t>
            </a:r>
            <a:r>
              <a:rPr sz="1600" u="heavy" spc="-15" dirty="0">
                <a:solidFill>
                  <a:srgbClr val="570D57"/>
                </a:solidFill>
                <a:latin typeface="Arial"/>
                <a:cs typeface="Arial"/>
                <a:hlinkClick r:id="rId3"/>
              </a:rPr>
              <a:t>e</a:t>
            </a:r>
            <a:r>
              <a:rPr sz="1600" u="heavy" spc="15" dirty="0">
                <a:solidFill>
                  <a:srgbClr val="570D57"/>
                </a:solidFill>
                <a:latin typeface="Arial"/>
                <a:cs typeface="Arial"/>
                <a:hlinkClick r:id="rId3"/>
              </a:rPr>
              <a:t>s</a:t>
            </a:r>
            <a:r>
              <a:rPr sz="1800" dirty="0">
                <a:solidFill>
                  <a:srgbClr val="39A8DC"/>
                </a:solidFill>
                <a:latin typeface="Arial"/>
                <a:cs typeface="Arial"/>
              </a:rPr>
              <a:t>)</a:t>
            </a:r>
            <a:endParaRPr sz="1800" dirty="0">
              <a:latin typeface="Arial"/>
              <a:cs typeface="Arial"/>
            </a:endParaRPr>
          </a:p>
          <a:p>
            <a:pPr marL="546100" lvl="1" indent="-178435">
              <a:lnSpc>
                <a:spcPct val="100000"/>
              </a:lnSpc>
              <a:spcBef>
                <a:spcPts val="600"/>
              </a:spcBef>
              <a:buClr>
                <a:srgbClr val="002052"/>
              </a:buClr>
              <a:buFont typeface="Arial"/>
              <a:buChar char="•"/>
              <a:tabLst>
                <a:tab pos="546735" algn="l"/>
              </a:tabLst>
            </a:pPr>
            <a:r>
              <a:rPr sz="1800" spc="-190" dirty="0">
                <a:solidFill>
                  <a:srgbClr val="39A8DC"/>
                </a:solidFill>
                <a:latin typeface="Arial"/>
                <a:cs typeface="Arial"/>
              </a:rPr>
              <a:t>T</a:t>
            </a:r>
            <a:r>
              <a:rPr sz="1800" spc="-10" dirty="0">
                <a:solidFill>
                  <a:srgbClr val="39A8DC"/>
                </a:solidFill>
                <a:latin typeface="Arial"/>
                <a:cs typeface="Arial"/>
              </a:rPr>
              <a:t>e</a:t>
            </a:r>
            <a:r>
              <a:rPr sz="1800" spc="-15" dirty="0">
                <a:solidFill>
                  <a:srgbClr val="39A8DC"/>
                </a:solidFill>
                <a:latin typeface="Arial"/>
                <a:cs typeface="Arial"/>
              </a:rPr>
              <a:t>x</a:t>
            </a:r>
            <a:r>
              <a:rPr sz="1800" dirty="0">
                <a:solidFill>
                  <a:srgbClr val="39A8DC"/>
                </a:solidFill>
                <a:latin typeface="Arial"/>
                <a:cs typeface="Arial"/>
              </a:rPr>
              <a:t>t</a:t>
            </a:r>
            <a:r>
              <a:rPr sz="1800" spc="55" dirty="0">
                <a:solidFill>
                  <a:srgbClr val="39A8DC"/>
                </a:solidFill>
                <a:latin typeface="Times New Roman"/>
                <a:cs typeface="Times New Roman"/>
              </a:rPr>
              <a:t> </a:t>
            </a:r>
            <a:r>
              <a:rPr sz="1800" dirty="0">
                <a:solidFill>
                  <a:srgbClr val="39A8DC"/>
                </a:solidFill>
                <a:latin typeface="Arial"/>
                <a:cs typeface="Arial"/>
              </a:rPr>
              <a:t>E</a:t>
            </a:r>
            <a:r>
              <a:rPr sz="1800" spc="-10" dirty="0">
                <a:solidFill>
                  <a:srgbClr val="39A8DC"/>
                </a:solidFill>
                <a:latin typeface="Arial"/>
                <a:cs typeface="Arial"/>
              </a:rPr>
              <a:t>d</a:t>
            </a:r>
            <a:r>
              <a:rPr sz="1800" spc="-5" dirty="0">
                <a:solidFill>
                  <a:srgbClr val="39A8DC"/>
                </a:solidFill>
                <a:latin typeface="Arial"/>
                <a:cs typeface="Arial"/>
              </a:rPr>
              <a:t>it</a:t>
            </a:r>
            <a:r>
              <a:rPr sz="1800" spc="-10" dirty="0">
                <a:solidFill>
                  <a:srgbClr val="39A8DC"/>
                </a:solidFill>
                <a:latin typeface="Arial"/>
                <a:cs typeface="Arial"/>
              </a:rPr>
              <a:t>o</a:t>
            </a:r>
            <a:r>
              <a:rPr sz="1800" dirty="0">
                <a:solidFill>
                  <a:srgbClr val="39A8DC"/>
                </a:solidFill>
                <a:latin typeface="Arial"/>
                <a:cs typeface="Arial"/>
              </a:rPr>
              <a:t>r</a:t>
            </a:r>
            <a:endParaRPr sz="1800" dirty="0">
              <a:latin typeface="Arial"/>
              <a:cs typeface="Arial"/>
            </a:endParaRPr>
          </a:p>
          <a:p>
            <a:pPr marL="546100" lvl="1" indent="-178435">
              <a:lnSpc>
                <a:spcPct val="100000"/>
              </a:lnSpc>
              <a:spcBef>
                <a:spcPts val="600"/>
              </a:spcBef>
              <a:buClr>
                <a:srgbClr val="002052"/>
              </a:buClr>
              <a:buFont typeface="Arial"/>
              <a:buChar char="•"/>
              <a:tabLst>
                <a:tab pos="546735" algn="l"/>
              </a:tabLst>
            </a:pPr>
            <a:r>
              <a:rPr sz="1800" spc="-55" dirty="0">
                <a:solidFill>
                  <a:srgbClr val="39A8DC"/>
                </a:solidFill>
                <a:latin typeface="Arial"/>
                <a:cs typeface="Arial"/>
              </a:rPr>
              <a:t>W</a:t>
            </a:r>
            <a:r>
              <a:rPr sz="1800" spc="-5" dirty="0">
                <a:solidFill>
                  <a:srgbClr val="39A8DC"/>
                </a:solidFill>
                <a:latin typeface="Arial"/>
                <a:cs typeface="Arial"/>
              </a:rPr>
              <a:t>e</a:t>
            </a:r>
            <a:r>
              <a:rPr sz="1800" dirty="0">
                <a:solidFill>
                  <a:srgbClr val="39A8DC"/>
                </a:solidFill>
                <a:latin typeface="Arial"/>
                <a:cs typeface="Arial"/>
              </a:rPr>
              <a:t>b</a:t>
            </a:r>
            <a:r>
              <a:rPr sz="1800" spc="40" dirty="0">
                <a:solidFill>
                  <a:srgbClr val="39A8DC"/>
                </a:solidFill>
                <a:latin typeface="Times New Roman"/>
                <a:cs typeface="Times New Roman"/>
              </a:rPr>
              <a:t> </a:t>
            </a:r>
            <a:r>
              <a:rPr sz="1800" spc="-5" dirty="0" smtClean="0">
                <a:solidFill>
                  <a:srgbClr val="39A8DC"/>
                </a:solidFill>
                <a:latin typeface="Arial"/>
                <a:cs typeface="Arial"/>
              </a:rPr>
              <a:t>br</a:t>
            </a:r>
            <a:r>
              <a:rPr sz="1800" spc="-10" dirty="0" smtClean="0">
                <a:solidFill>
                  <a:srgbClr val="39A8DC"/>
                </a:solidFill>
                <a:latin typeface="Arial"/>
                <a:cs typeface="Arial"/>
              </a:rPr>
              <a:t>o</a:t>
            </a:r>
            <a:r>
              <a:rPr sz="1800" spc="-40" dirty="0" smtClean="0">
                <a:solidFill>
                  <a:srgbClr val="39A8DC"/>
                </a:solidFill>
                <a:latin typeface="Arial"/>
                <a:cs typeface="Arial"/>
              </a:rPr>
              <a:t>w</a:t>
            </a:r>
            <a:r>
              <a:rPr sz="1800" dirty="0" smtClean="0">
                <a:solidFill>
                  <a:srgbClr val="39A8DC"/>
                </a:solidFill>
                <a:latin typeface="Arial"/>
                <a:cs typeface="Arial"/>
              </a:rPr>
              <a:t>ser</a:t>
            </a:r>
            <a:endParaRPr lang="pt-BR" sz="1800" dirty="0" smtClean="0">
              <a:solidFill>
                <a:srgbClr val="39A8DC"/>
              </a:solidFill>
              <a:latin typeface="Arial"/>
              <a:cs typeface="Arial"/>
            </a:endParaRPr>
          </a:p>
          <a:p>
            <a:pPr marL="546100" lvl="1" indent="-178435">
              <a:lnSpc>
                <a:spcPct val="100000"/>
              </a:lnSpc>
              <a:spcBef>
                <a:spcPts val="600"/>
              </a:spcBef>
              <a:buClr>
                <a:srgbClr val="002052"/>
              </a:buClr>
              <a:buFont typeface="Arial"/>
              <a:buChar char="•"/>
              <a:tabLst>
                <a:tab pos="546735" algn="l"/>
              </a:tabLst>
            </a:pPr>
            <a:r>
              <a:rPr lang="pt-BR" dirty="0" smtClean="0">
                <a:solidFill>
                  <a:srgbClr val="39A8DC"/>
                </a:solidFill>
                <a:latin typeface="Arial"/>
                <a:cs typeface="Arial"/>
              </a:rPr>
              <a:t>CubeMX </a:t>
            </a:r>
          </a:p>
          <a:p>
            <a:pPr marL="546100" lvl="1" indent="-178435">
              <a:spcBef>
                <a:spcPts val="600"/>
              </a:spcBef>
              <a:buClr>
                <a:srgbClr val="002052"/>
              </a:buClr>
              <a:buFont typeface="Arial"/>
              <a:buChar char="•"/>
              <a:tabLst>
                <a:tab pos="546735" algn="l"/>
              </a:tabLst>
            </a:pPr>
            <a:r>
              <a:rPr lang="pt-BR" dirty="0" smtClean="0">
                <a:solidFill>
                  <a:srgbClr val="39A8DC"/>
                </a:solidFill>
                <a:latin typeface="Arial"/>
                <a:cs typeface="Arial"/>
              </a:rPr>
              <a:t>ODE firmware </a:t>
            </a:r>
          </a:p>
          <a:p>
            <a:pPr marL="546100" lvl="1" indent="-178435">
              <a:lnSpc>
                <a:spcPct val="100000"/>
              </a:lnSpc>
              <a:spcBef>
                <a:spcPts val="600"/>
              </a:spcBef>
              <a:buClr>
                <a:srgbClr val="002052"/>
              </a:buClr>
              <a:buFont typeface="Arial"/>
              <a:buChar char="•"/>
              <a:tabLst>
                <a:tab pos="546735" algn="l"/>
              </a:tabLst>
            </a:pPr>
            <a:r>
              <a:rPr lang="pt-BR" sz="1800" dirty="0" smtClean="0">
                <a:solidFill>
                  <a:srgbClr val="39A8DC"/>
                </a:solidFill>
                <a:latin typeface="Arial"/>
                <a:cs typeface="Arial"/>
              </a:rPr>
              <a:t>CubeMX wifi: </a:t>
            </a:r>
            <a:r>
              <a:rPr lang="pt-BR" dirty="0" smtClean="0">
                <a:hlinkClick r:id="rId4"/>
              </a:rPr>
              <a:t>en.x-cube-wifi1_firmware.zip</a:t>
            </a:r>
            <a:endParaRPr lang="pt-BR" dirty="0" smtClean="0"/>
          </a:p>
          <a:p>
            <a:pPr marL="367665" lvl="1">
              <a:lnSpc>
                <a:spcPct val="100000"/>
              </a:lnSpc>
              <a:spcBef>
                <a:spcPts val="600"/>
              </a:spcBef>
              <a:buClr>
                <a:srgbClr val="002052"/>
              </a:buClr>
              <a:tabLst>
                <a:tab pos="546735" algn="l"/>
              </a:tabLst>
            </a:pPr>
            <a:endParaRPr sz="1800" dirty="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975224" y="698066"/>
            <a:ext cx="110489"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a:t>
            </a:r>
            <a:endParaRPr sz="1200">
              <a:latin typeface="Arial"/>
              <a:cs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sp>
        <p:nvSpPr>
          <p:cNvPr id="4" name="Slide Number Placeholder 3"/>
          <p:cNvSpPr>
            <a:spLocks noGrp="1"/>
          </p:cNvSpPr>
          <p:nvPr>
            <p:ph type="sldNum" sz="quarter" idx="10"/>
          </p:nvPr>
        </p:nvSpPr>
        <p:spPr/>
        <p:txBody>
          <a:bodyPr/>
          <a:lstStyle/>
          <a:p>
            <a:fld id="{982BE34C-6C6F-4BCB-80E6-7AF81069B31B}" type="slidenum">
              <a:rPr lang="fr-FR" altLang="pt-BR" smtClean="0">
                <a:solidFill>
                  <a:prstClr val="white"/>
                </a:solidFill>
              </a:rPr>
              <a:pPr/>
              <a:t>20</a:t>
            </a:fld>
            <a:endParaRPr lang="fr-FR" altLang="pt-BR">
              <a:solidFill>
                <a:prstClr val="white"/>
              </a:solidFill>
            </a:endParaRPr>
          </a:p>
        </p:txBody>
      </p:sp>
    </p:spTree>
    <p:extLst>
      <p:ext uri="{BB962C8B-B14F-4D97-AF65-F5344CB8AC3E}">
        <p14:creationId xmlns:p14="http://schemas.microsoft.com/office/powerpoint/2010/main" val="2569888902"/>
      </p:ext>
    </p:extLst>
  </p:cSld>
  <p:clrMapOvr>
    <a:masterClrMapping/>
  </p:clrMapOvr>
  <p:transition spd="slow">
    <p:wipe dir="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446088" y="127000"/>
            <a:ext cx="8075612" cy="704850"/>
          </a:xfrm>
        </p:spPr>
        <p:txBody>
          <a:bodyPr/>
          <a:lstStyle/>
          <a:p>
            <a:r>
              <a:rPr lang="en-US" altLang="en-US" smtClean="0"/>
              <a:t>Tutorial #1d: Configure miniAP mode</a:t>
            </a:r>
          </a:p>
        </p:txBody>
      </p:sp>
      <p:sp>
        <p:nvSpPr>
          <p:cNvPr id="24579" name="Content Placeholder 2"/>
          <p:cNvSpPr>
            <a:spLocks noGrp="1"/>
          </p:cNvSpPr>
          <p:nvPr>
            <p:ph idx="1"/>
          </p:nvPr>
        </p:nvSpPr>
        <p:spPr>
          <a:xfrm>
            <a:off x="273050" y="773113"/>
            <a:ext cx="8639175" cy="708025"/>
          </a:xfrm>
        </p:spPr>
        <p:txBody>
          <a:bodyPr/>
          <a:lstStyle/>
          <a:p>
            <a:r>
              <a:rPr lang="en-US" altLang="en-US" smtClean="0"/>
              <a:t>Verify the module is beaconing using the Wi-Fi menu on your cellphone, or the menu on the PC task bar, or inSSIDer.  Associate with it.</a:t>
            </a:r>
          </a:p>
        </p:txBody>
      </p:sp>
      <p:sp>
        <p:nvSpPr>
          <p:cNvPr id="24580"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3754DA1-D658-4E2B-9BD1-12F16EFC37C7}" type="slidenum">
              <a:rPr lang="fr-FR" altLang="en-US">
                <a:solidFill>
                  <a:prstClr val="white"/>
                </a:solidFill>
              </a:rPr>
              <a:pPr eaLnBrk="1" hangingPunct="1"/>
              <a:t>200</a:t>
            </a:fld>
            <a:endParaRPr lang="fr-FR" altLang="en-US">
              <a:solidFill>
                <a:prstClr val="white"/>
              </a:solidFill>
            </a:endParaRPr>
          </a:p>
        </p:txBody>
      </p:sp>
      <p:grpSp>
        <p:nvGrpSpPr>
          <p:cNvPr id="24581" name="Group 11"/>
          <p:cNvGrpSpPr>
            <a:grpSpLocks/>
          </p:cNvGrpSpPr>
          <p:nvPr/>
        </p:nvGrpSpPr>
        <p:grpSpPr bwMode="auto">
          <a:xfrm>
            <a:off x="714375" y="1439863"/>
            <a:ext cx="8332788" cy="5334000"/>
            <a:chOff x="714101" y="1439919"/>
            <a:chExt cx="8333081" cy="5333998"/>
          </a:xfrm>
        </p:grpSpPr>
        <p:pic>
          <p:nvPicPr>
            <p:cNvPr id="2458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6610" y="1439919"/>
              <a:ext cx="6875871" cy="533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15286" y="5657904"/>
              <a:ext cx="931896" cy="817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prstClr val="black"/>
                  </a:solidFill>
                </a:rPr>
                <a:t>Record the </a:t>
              </a:r>
              <a:r>
                <a:rPr lang="en-US" sz="1200" dirty="0" err="1">
                  <a:solidFill>
                    <a:prstClr val="black"/>
                  </a:solidFill>
                </a:rPr>
                <a:t>miniAP’s</a:t>
              </a:r>
              <a:r>
                <a:rPr lang="en-US" sz="1200" dirty="0">
                  <a:solidFill>
                    <a:prstClr val="black"/>
                  </a:solidFill>
                </a:rPr>
                <a:t> private IP address</a:t>
              </a:r>
            </a:p>
          </p:txBody>
        </p:sp>
        <p:sp>
          <p:nvSpPr>
            <p:cNvPr id="9" name="Oval 8"/>
            <p:cNvSpPr/>
            <p:nvPr/>
          </p:nvSpPr>
          <p:spPr>
            <a:xfrm>
              <a:off x="2677908" y="6153204"/>
              <a:ext cx="2087635" cy="247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 name="Oval 9"/>
            <p:cNvSpPr/>
            <p:nvPr/>
          </p:nvSpPr>
          <p:spPr>
            <a:xfrm>
              <a:off x="714101" y="2368606"/>
              <a:ext cx="1760600" cy="301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 name="Oval 10"/>
            <p:cNvSpPr/>
            <p:nvPr/>
          </p:nvSpPr>
          <p:spPr>
            <a:xfrm>
              <a:off x="3447872" y="2368606"/>
              <a:ext cx="1760600" cy="301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385648400"/>
      </p:ext>
    </p:extLst>
  </p:cSld>
  <p:clrMapOvr>
    <a:masterClrMapping/>
  </p:clrMapOvr>
  <p:transition spd="slow">
    <p:wipe dir="r"/>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Tutorial #2a: Toggle GPIO14 LED3</a:t>
            </a:r>
          </a:p>
        </p:txBody>
      </p:sp>
      <p:sp>
        <p:nvSpPr>
          <p:cNvPr id="25603" name="Content Placeholder 2"/>
          <p:cNvSpPr>
            <a:spLocks noGrp="1"/>
          </p:cNvSpPr>
          <p:nvPr>
            <p:ph idx="1"/>
          </p:nvPr>
        </p:nvSpPr>
        <p:spPr>
          <a:xfrm>
            <a:off x="457200" y="1277938"/>
            <a:ext cx="8229600" cy="2092325"/>
          </a:xfrm>
        </p:spPr>
        <p:txBody>
          <a:bodyPr/>
          <a:lstStyle/>
          <a:p>
            <a:pPr>
              <a:spcBef>
                <a:spcPts val="600"/>
              </a:spcBef>
              <a:spcAft>
                <a:spcPts val="300"/>
              </a:spcAft>
            </a:pPr>
            <a:r>
              <a:rPr lang="en-US" altLang="en-US" smtClean="0"/>
              <a:t>Note that the Red LED3 on the X-NUCLEO-IDW01M1 board is off.</a:t>
            </a:r>
          </a:p>
          <a:p>
            <a:pPr>
              <a:spcBef>
                <a:spcPts val="600"/>
              </a:spcBef>
              <a:spcAft>
                <a:spcPts val="300"/>
              </a:spcAft>
            </a:pPr>
            <a:r>
              <a:rPr lang="en-US" altLang="en-US" smtClean="0"/>
              <a:t>Configure GPIO14 as an output.   Enter: “</a:t>
            </a:r>
            <a:r>
              <a:rPr lang="en-US" altLang="en-US" b="1" smtClean="0"/>
              <a:t>at+s.gpioc=14,out</a:t>
            </a:r>
            <a:r>
              <a:rPr lang="en-US" altLang="en-US" smtClean="0"/>
              <a:t>”&lt;cr&gt;</a:t>
            </a:r>
          </a:p>
          <a:p>
            <a:pPr>
              <a:spcBef>
                <a:spcPts val="600"/>
              </a:spcBef>
              <a:spcAft>
                <a:spcPts val="300"/>
              </a:spcAft>
            </a:pPr>
            <a:r>
              <a:rPr lang="en-US" altLang="en-US" smtClean="0"/>
              <a:t>Turn the Red LED3 on.  Enter: “</a:t>
            </a:r>
            <a:r>
              <a:rPr lang="en-US" altLang="en-US" b="1" smtClean="0"/>
              <a:t>at+s.gpiow=14,1</a:t>
            </a:r>
            <a:r>
              <a:rPr lang="en-US" altLang="en-US" smtClean="0"/>
              <a:t>”&lt;cr&gt;</a:t>
            </a:r>
          </a:p>
          <a:p>
            <a:pPr>
              <a:spcBef>
                <a:spcPts val="600"/>
              </a:spcBef>
              <a:spcAft>
                <a:spcPts val="300"/>
              </a:spcAft>
            </a:pPr>
            <a:r>
              <a:rPr lang="en-US" altLang="en-US" smtClean="0"/>
              <a:t>Turn the Red LED off.   Enter: “</a:t>
            </a:r>
            <a:r>
              <a:rPr lang="en-US" altLang="en-US" b="1" smtClean="0"/>
              <a:t>at+s.gpiow=14,0</a:t>
            </a:r>
            <a:r>
              <a:rPr lang="en-US" altLang="en-US" smtClean="0"/>
              <a:t>”&lt;cr&gt;</a:t>
            </a:r>
          </a:p>
          <a:p>
            <a:pPr>
              <a:spcBef>
                <a:spcPts val="600"/>
              </a:spcBef>
              <a:spcAft>
                <a:spcPts val="300"/>
              </a:spcAft>
            </a:pPr>
            <a:r>
              <a:rPr lang="en-US" altLang="en-US" smtClean="0"/>
              <a:t>Repeat previous two steps ad nauseum.</a:t>
            </a:r>
          </a:p>
        </p:txBody>
      </p:sp>
      <p:sp>
        <p:nvSpPr>
          <p:cNvPr id="25604"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A4BB37F-7DE9-417E-8959-45AACE7912C6}" type="slidenum">
              <a:rPr lang="fr-FR" altLang="en-US">
                <a:solidFill>
                  <a:prstClr val="white"/>
                </a:solidFill>
              </a:rPr>
              <a:pPr eaLnBrk="1" hangingPunct="1"/>
              <a:t>201</a:t>
            </a:fld>
            <a:endParaRPr lang="fr-FR" altLang="en-US">
              <a:solidFill>
                <a:prstClr val="white"/>
              </a:solidFill>
            </a:endParaRPr>
          </a:p>
        </p:txBody>
      </p:sp>
      <p:pic>
        <p:nvPicPr>
          <p:cNvPr id="2560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763" y="3484563"/>
            <a:ext cx="4840287"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8"/>
          <p:cNvGrpSpPr>
            <a:grpSpLocks/>
          </p:cNvGrpSpPr>
          <p:nvPr/>
        </p:nvGrpSpPr>
        <p:grpSpPr bwMode="auto">
          <a:xfrm>
            <a:off x="4972050" y="3484563"/>
            <a:ext cx="4076700" cy="3165475"/>
            <a:chOff x="4971393" y="3484193"/>
            <a:chExt cx="4078014" cy="3165511"/>
          </a:xfrm>
        </p:grpSpPr>
        <p:pic>
          <p:nvPicPr>
            <p:cNvPr id="2560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1393" y="3484193"/>
              <a:ext cx="4078014" cy="316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p:nvPr/>
          </p:nvSpPr>
          <p:spPr>
            <a:xfrm>
              <a:off x="6159226" y="6284575"/>
              <a:ext cx="304898" cy="3651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grpSp>
    </p:spTree>
    <p:extLst>
      <p:ext uri="{BB962C8B-B14F-4D97-AF65-F5344CB8AC3E}">
        <p14:creationId xmlns:p14="http://schemas.microsoft.com/office/powerpoint/2010/main" val="277411818"/>
      </p:ext>
    </p:extLst>
  </p:cSld>
  <p:clrMapOvr>
    <a:masterClrMapping/>
  </p:clrMapOvr>
  <p:transition spd="slow">
    <p:wipe dir="r"/>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Tutorial #2b: Toggle GPIO14 LED3 with browser</a:t>
            </a:r>
          </a:p>
        </p:txBody>
      </p:sp>
      <p:sp>
        <p:nvSpPr>
          <p:cNvPr id="3" name="Content Placeholder 2"/>
          <p:cNvSpPr>
            <a:spLocks noGrp="1"/>
          </p:cNvSpPr>
          <p:nvPr>
            <p:ph idx="1"/>
          </p:nvPr>
        </p:nvSpPr>
        <p:spPr>
          <a:xfrm>
            <a:off x="457200" y="1277938"/>
            <a:ext cx="8229600" cy="1646237"/>
          </a:xfrm>
        </p:spPr>
        <p:txBody>
          <a:bodyPr/>
          <a:lstStyle/>
          <a:p>
            <a:pPr>
              <a:buFont typeface="Arial" charset="0"/>
              <a:buChar char="•"/>
              <a:defRPr/>
            </a:pPr>
            <a:r>
              <a:rPr lang="en-US" dirty="0" smtClean="0"/>
              <a:t>Display all the files contained within the module internal flash file system.   Do a </a:t>
            </a:r>
            <a:r>
              <a:rPr lang="en-US" u="sng" dirty="0" smtClean="0"/>
              <a:t>f</a:t>
            </a:r>
            <a:r>
              <a:rPr lang="en-US" dirty="0" smtClean="0"/>
              <a:t>ile </a:t>
            </a:r>
            <a:r>
              <a:rPr lang="en-US" u="sng" dirty="0" smtClean="0"/>
              <a:t>s</a:t>
            </a:r>
            <a:r>
              <a:rPr lang="en-US" dirty="0" smtClean="0"/>
              <a:t>ystem </a:t>
            </a:r>
            <a:r>
              <a:rPr lang="en-US" u="sng" dirty="0" smtClean="0"/>
              <a:t>l</a:t>
            </a:r>
            <a:r>
              <a:rPr lang="en-US" dirty="0" smtClean="0"/>
              <a:t>ist:</a:t>
            </a:r>
          </a:p>
          <a:p>
            <a:pPr lvl="1">
              <a:buFont typeface="Arial" charset="0"/>
              <a:buChar char="•"/>
              <a:defRPr/>
            </a:pPr>
            <a:r>
              <a:rPr lang="en-US" dirty="0" smtClean="0"/>
              <a:t>Enter “</a:t>
            </a:r>
            <a:r>
              <a:rPr lang="en-US" b="1" dirty="0" err="1" smtClean="0"/>
              <a:t>at+s.fsl</a:t>
            </a:r>
            <a:r>
              <a:rPr lang="en-US" dirty="0" smtClean="0"/>
              <a:t>”&lt;</a:t>
            </a:r>
            <a:r>
              <a:rPr lang="en-US" dirty="0" err="1" smtClean="0"/>
              <a:t>cr</a:t>
            </a:r>
            <a:r>
              <a:rPr lang="en-US" dirty="0" smtClean="0"/>
              <a:t>&gt;</a:t>
            </a:r>
          </a:p>
          <a:p>
            <a:pPr>
              <a:buFont typeface="Arial" charset="0"/>
              <a:buChar char="•"/>
              <a:defRPr/>
            </a:pPr>
            <a:endParaRPr lang="en-US" dirty="0"/>
          </a:p>
        </p:txBody>
      </p:sp>
      <p:sp>
        <p:nvSpPr>
          <p:cNvPr id="26628"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7AABE5-D28D-4435-9FE6-CFDBCDA93013}" type="slidenum">
              <a:rPr lang="fr-FR" altLang="en-US">
                <a:solidFill>
                  <a:prstClr val="white"/>
                </a:solidFill>
              </a:rPr>
              <a:pPr eaLnBrk="1" hangingPunct="1"/>
              <a:t>202</a:t>
            </a:fld>
            <a:endParaRPr lang="fr-FR" altLang="en-US">
              <a:solidFill>
                <a:prstClr val="white"/>
              </a:solidFill>
            </a:endParaRPr>
          </a:p>
        </p:txBody>
      </p:sp>
      <p:sp>
        <p:nvSpPr>
          <p:cNvPr id="26629" name="Content Placeholder 2"/>
          <p:cNvSpPr txBox="1">
            <a:spLocks/>
          </p:cNvSpPr>
          <p:nvPr/>
        </p:nvSpPr>
        <p:spPr bwMode="auto">
          <a:xfrm>
            <a:off x="546100" y="5699125"/>
            <a:ext cx="79152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1800"/>
              </a:spcBef>
              <a:spcAft>
                <a:spcPts val="600"/>
              </a:spcAft>
              <a:buClr>
                <a:srgbClr val="39A9DC"/>
              </a:buClr>
              <a:buFont typeface="Arial" panose="020B0604020202020204" pitchFamily="34" charset="0"/>
              <a:buChar char="•"/>
            </a:pPr>
            <a:r>
              <a:rPr lang="en-US" altLang="en-US" sz="2000">
                <a:solidFill>
                  <a:srgbClr val="002052"/>
                </a:solidFill>
              </a:rPr>
              <a:t>The browser running on the client STA (cellphone or PC) will read the </a:t>
            </a:r>
            <a:r>
              <a:rPr lang="en-US" altLang="en-US" sz="2000" b="1">
                <a:solidFill>
                  <a:srgbClr val="002052"/>
                </a:solidFill>
              </a:rPr>
              <a:t>remote.html</a:t>
            </a:r>
            <a:r>
              <a:rPr lang="en-US" altLang="en-US" sz="2000">
                <a:solidFill>
                  <a:srgbClr val="002052"/>
                </a:solidFill>
              </a:rPr>
              <a:t> file over-the-air and control LED3 over-the-air.</a:t>
            </a:r>
          </a:p>
        </p:txBody>
      </p:sp>
      <p:grpSp>
        <p:nvGrpSpPr>
          <p:cNvPr id="26630" name="Group 7"/>
          <p:cNvGrpSpPr>
            <a:grpSpLocks/>
          </p:cNvGrpSpPr>
          <p:nvPr/>
        </p:nvGrpSpPr>
        <p:grpSpPr bwMode="auto">
          <a:xfrm>
            <a:off x="1581150" y="2338388"/>
            <a:ext cx="6070600" cy="3360737"/>
            <a:chOff x="1580986" y="2337731"/>
            <a:chExt cx="6070546" cy="3360640"/>
          </a:xfrm>
        </p:grpSpPr>
        <p:pic>
          <p:nvPicPr>
            <p:cNvPr id="2663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0986" y="2337731"/>
              <a:ext cx="6070546" cy="33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1691515" y="3702585"/>
              <a:ext cx="1581731" cy="180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grpSp>
    </p:spTree>
    <p:extLst>
      <p:ext uri="{BB962C8B-B14F-4D97-AF65-F5344CB8AC3E}">
        <p14:creationId xmlns:p14="http://schemas.microsoft.com/office/powerpoint/2010/main" val="1215108021"/>
      </p:ext>
    </p:extLst>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Tutorial #2b: Toggle GPIO14 LED3 with browser</a:t>
            </a:r>
          </a:p>
        </p:txBody>
      </p:sp>
      <p:sp>
        <p:nvSpPr>
          <p:cNvPr id="27651" name="Content Placeholder 2"/>
          <p:cNvSpPr>
            <a:spLocks noGrp="1"/>
          </p:cNvSpPr>
          <p:nvPr>
            <p:ph idx="1"/>
          </p:nvPr>
        </p:nvSpPr>
        <p:spPr>
          <a:xfrm>
            <a:off x="293688" y="1277938"/>
            <a:ext cx="8597900" cy="1322387"/>
          </a:xfrm>
        </p:spPr>
        <p:txBody>
          <a:bodyPr/>
          <a:lstStyle/>
          <a:p>
            <a:r>
              <a:rPr lang="en-US" altLang="en-US" smtClean="0"/>
              <a:t>Your cellphone or PC is associated as a miniAP as in Tutorial #1d.</a:t>
            </a:r>
          </a:p>
          <a:p>
            <a:r>
              <a:rPr lang="en-US" altLang="en-US" smtClean="0"/>
              <a:t>Recall the module’s IP address which was displayed by its DHCP server in the “+WIND:24:WiFi Up:” message when the module rebooted.</a:t>
            </a:r>
          </a:p>
        </p:txBody>
      </p:sp>
      <p:sp>
        <p:nvSpPr>
          <p:cNvPr id="27652"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298987-7332-455C-9492-36DFD6DC6F6B}" type="slidenum">
              <a:rPr lang="fr-FR" altLang="en-US">
                <a:solidFill>
                  <a:prstClr val="white"/>
                </a:solidFill>
              </a:rPr>
              <a:pPr eaLnBrk="1" hangingPunct="1"/>
              <a:t>203</a:t>
            </a:fld>
            <a:endParaRPr lang="fr-FR" altLang="en-US">
              <a:solidFill>
                <a:prstClr val="white"/>
              </a:solidFill>
            </a:endParaRPr>
          </a:p>
        </p:txBody>
      </p:sp>
      <p:grpSp>
        <p:nvGrpSpPr>
          <p:cNvPr id="27653" name="Group 6"/>
          <p:cNvGrpSpPr>
            <a:grpSpLocks/>
          </p:cNvGrpSpPr>
          <p:nvPr/>
        </p:nvGrpSpPr>
        <p:grpSpPr bwMode="auto">
          <a:xfrm>
            <a:off x="1009650" y="2767013"/>
            <a:ext cx="6729413" cy="3533775"/>
            <a:chOff x="1008993" y="2766315"/>
            <a:chExt cx="6729966" cy="3533775"/>
          </a:xfrm>
        </p:grpSpPr>
        <p:pic>
          <p:nvPicPr>
            <p:cNvPr id="2765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0534" y="2766315"/>
              <a:ext cx="6448425"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1008993" y="5333302"/>
              <a:ext cx="2952993" cy="3524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1919095616"/>
      </p:ext>
    </p:extLst>
  </p:cSld>
  <p:clrMapOvr>
    <a:masterClrMapping/>
  </p:clrMapOvr>
  <p:transition spd="slow">
    <p:wipe dir="r"/>
  </p:transition>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1"/>
          <p:cNvSpPr>
            <a:spLocks noGrp="1"/>
          </p:cNvSpPr>
          <p:nvPr>
            <p:ph type="title"/>
          </p:nvPr>
        </p:nvSpPr>
        <p:spPr>
          <a:xfrm>
            <a:off x="149225" y="115888"/>
            <a:ext cx="8828088" cy="736600"/>
          </a:xfrm>
        </p:spPr>
        <p:txBody>
          <a:bodyPr/>
          <a:lstStyle/>
          <a:p>
            <a:r>
              <a:rPr lang="en-US" altLang="en-US" sz="3200" smtClean="0"/>
              <a:t>Tutorial #2b: Toggle GPIO14 LED3 with browser</a:t>
            </a:r>
          </a:p>
        </p:txBody>
      </p:sp>
      <p:sp>
        <p:nvSpPr>
          <p:cNvPr id="3" name="Content Placeholder 2"/>
          <p:cNvSpPr>
            <a:spLocks noGrp="1"/>
          </p:cNvSpPr>
          <p:nvPr>
            <p:ph idx="1"/>
          </p:nvPr>
        </p:nvSpPr>
        <p:spPr>
          <a:xfrm>
            <a:off x="457200" y="1136650"/>
            <a:ext cx="8224838" cy="3516313"/>
          </a:xfrm>
        </p:spPr>
        <p:txBody>
          <a:bodyPr/>
          <a:lstStyle/>
          <a:p>
            <a:pPr>
              <a:spcBef>
                <a:spcPts val="600"/>
              </a:spcBef>
              <a:spcAft>
                <a:spcPts val="0"/>
              </a:spcAft>
              <a:buFont typeface="Arial" charset="0"/>
              <a:buChar char="•"/>
              <a:defRPr/>
            </a:pPr>
            <a:r>
              <a:rPr lang="en-US" dirty="0" smtClean="0"/>
              <a:t>Direct the browser on the client STA to “</a:t>
            </a:r>
            <a:r>
              <a:rPr lang="en-US" b="1" dirty="0" smtClean="0"/>
              <a:t>172.xxx.yyy.1/remote.html</a:t>
            </a:r>
            <a:r>
              <a:rPr lang="en-US" dirty="0" smtClean="0"/>
              <a:t>”</a:t>
            </a:r>
          </a:p>
          <a:p>
            <a:pPr>
              <a:spcBef>
                <a:spcPts val="600"/>
              </a:spcBef>
              <a:spcAft>
                <a:spcPts val="0"/>
              </a:spcAft>
              <a:buFont typeface="Arial" charset="0"/>
              <a:buChar char="•"/>
              <a:defRPr/>
            </a:pPr>
            <a:r>
              <a:rPr lang="en-US" dirty="0" smtClean="0"/>
              <a:t>Under “SPWF01 Remote GPIOs, change the radio button to “</a:t>
            </a:r>
            <a:r>
              <a:rPr lang="en-US" b="1" dirty="0" smtClean="0"/>
              <a:t>Write</a:t>
            </a:r>
            <a:r>
              <a:rPr lang="en-US" dirty="0" smtClean="0"/>
              <a:t>”, and the “Number and Value:” fields to “</a:t>
            </a:r>
            <a:r>
              <a:rPr lang="en-US" b="1" dirty="0" smtClean="0"/>
              <a:t>14</a:t>
            </a:r>
            <a:r>
              <a:rPr lang="en-US" dirty="0" smtClean="0"/>
              <a:t>” and “</a:t>
            </a:r>
            <a:r>
              <a:rPr lang="en-US" b="1" dirty="0" smtClean="0"/>
              <a:t>High</a:t>
            </a:r>
            <a:r>
              <a:rPr lang="en-US" dirty="0" smtClean="0"/>
              <a:t>”. </a:t>
            </a:r>
          </a:p>
          <a:p>
            <a:pPr>
              <a:spcBef>
                <a:spcPts val="600"/>
              </a:spcBef>
              <a:spcAft>
                <a:spcPts val="0"/>
              </a:spcAft>
              <a:buFont typeface="Arial" charset="0"/>
              <a:buChar char="•"/>
              <a:defRPr/>
            </a:pPr>
            <a:r>
              <a:rPr lang="en-US" dirty="0" smtClean="0"/>
              <a:t>Click on “Go!”, and note that the GPIO14 LED3 goes On.</a:t>
            </a:r>
          </a:p>
          <a:p>
            <a:pPr>
              <a:spcBef>
                <a:spcPts val="600"/>
              </a:spcBef>
              <a:spcAft>
                <a:spcPts val="0"/>
              </a:spcAft>
              <a:buFont typeface="Arial" charset="0"/>
              <a:buChar char="•"/>
              <a:defRPr/>
            </a:pPr>
            <a:r>
              <a:rPr lang="en-US" dirty="0"/>
              <a:t>C</a:t>
            </a:r>
            <a:r>
              <a:rPr lang="en-US" dirty="0" smtClean="0"/>
              <a:t>hange </a:t>
            </a:r>
            <a:r>
              <a:rPr lang="en-US" dirty="0"/>
              <a:t>the radio button to “</a:t>
            </a:r>
            <a:r>
              <a:rPr lang="en-US" b="1" dirty="0"/>
              <a:t>Write</a:t>
            </a:r>
            <a:r>
              <a:rPr lang="en-US" dirty="0"/>
              <a:t>”, </a:t>
            </a:r>
            <a:r>
              <a:rPr lang="en-US" dirty="0" smtClean="0"/>
              <a:t>and the </a:t>
            </a:r>
            <a:r>
              <a:rPr lang="en-US" dirty="0"/>
              <a:t>“Number and Value:” fields to “</a:t>
            </a:r>
            <a:r>
              <a:rPr lang="en-US" b="1" dirty="0"/>
              <a:t>14</a:t>
            </a:r>
            <a:r>
              <a:rPr lang="en-US" dirty="0"/>
              <a:t>” and </a:t>
            </a:r>
            <a:r>
              <a:rPr lang="en-US" dirty="0" smtClean="0"/>
              <a:t>“</a:t>
            </a:r>
            <a:r>
              <a:rPr lang="en-US" b="1" dirty="0" smtClean="0"/>
              <a:t>Low</a:t>
            </a:r>
            <a:r>
              <a:rPr lang="en-US" dirty="0" smtClean="0"/>
              <a:t>”. </a:t>
            </a:r>
          </a:p>
          <a:p>
            <a:pPr>
              <a:spcBef>
                <a:spcPts val="600"/>
              </a:spcBef>
              <a:spcAft>
                <a:spcPts val="0"/>
              </a:spcAft>
              <a:buFont typeface="Arial" charset="0"/>
              <a:buChar char="•"/>
              <a:defRPr/>
            </a:pPr>
            <a:r>
              <a:rPr lang="en-US" dirty="0" smtClean="0"/>
              <a:t>Click on “Go!”, and note LED3 goes Off.  Repeat ad infinitum.</a:t>
            </a:r>
          </a:p>
          <a:p>
            <a:pPr marL="0" indent="0">
              <a:spcBef>
                <a:spcPts val="600"/>
              </a:spcBef>
              <a:spcAft>
                <a:spcPts val="300"/>
              </a:spcAft>
              <a:buFont typeface="Arial" charset="0"/>
              <a:buNone/>
              <a:defRPr/>
            </a:pPr>
            <a:endParaRPr lang="en-US" dirty="0"/>
          </a:p>
          <a:p>
            <a:pPr>
              <a:buFont typeface="Arial" charset="0"/>
              <a:buChar char="•"/>
              <a:defRPr/>
            </a:pPr>
            <a:endParaRPr lang="en-US" dirty="0" smtClean="0"/>
          </a:p>
        </p:txBody>
      </p:sp>
      <p:sp>
        <p:nvSpPr>
          <p:cNvPr id="28676"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3F3168-94FB-4745-965E-5BF3145D3221}" type="slidenum">
              <a:rPr lang="fr-FR" altLang="en-US">
                <a:solidFill>
                  <a:prstClr val="white"/>
                </a:solidFill>
              </a:rPr>
              <a:pPr eaLnBrk="1" hangingPunct="1"/>
              <a:t>204</a:t>
            </a:fld>
            <a:endParaRPr lang="fr-FR" altLang="en-US">
              <a:solidFill>
                <a:prstClr val="white"/>
              </a:solidFill>
            </a:endParaRPr>
          </a:p>
        </p:txBody>
      </p:sp>
      <p:grpSp>
        <p:nvGrpSpPr>
          <p:cNvPr id="28677" name="Group 8"/>
          <p:cNvGrpSpPr>
            <a:grpSpLocks/>
          </p:cNvGrpSpPr>
          <p:nvPr/>
        </p:nvGrpSpPr>
        <p:grpSpPr bwMode="auto">
          <a:xfrm>
            <a:off x="2166938" y="3727450"/>
            <a:ext cx="5297487" cy="3130550"/>
            <a:chOff x="388883" y="1323113"/>
            <a:chExt cx="7605797" cy="3849742"/>
          </a:xfrm>
        </p:grpSpPr>
        <p:pic>
          <p:nvPicPr>
            <p:cNvPr id="28678"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883" y="1323113"/>
              <a:ext cx="7605797" cy="384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619085" y="2912205"/>
              <a:ext cx="2249603" cy="5895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8" name="Oval 7"/>
            <p:cNvSpPr/>
            <p:nvPr/>
          </p:nvSpPr>
          <p:spPr>
            <a:xfrm>
              <a:off x="541591" y="2621328"/>
              <a:ext cx="740751" cy="2908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3768479998"/>
      </p:ext>
    </p:extLst>
  </p:cSld>
  <p:clrMapOvr>
    <a:masterClrMapping/>
  </p:clrMapOvr>
  <p:transition spd="slow">
    <p:wipe dir="r"/>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smtClean="0"/>
              <a:t>Tutorial #3b: Configure Credentials</a:t>
            </a:r>
          </a:p>
        </p:txBody>
      </p:sp>
      <p:sp>
        <p:nvSpPr>
          <p:cNvPr id="31747" name="Content Placeholder 2"/>
          <p:cNvSpPr>
            <a:spLocks noGrp="1"/>
          </p:cNvSpPr>
          <p:nvPr>
            <p:ph idx="1"/>
          </p:nvPr>
        </p:nvSpPr>
        <p:spPr>
          <a:xfrm>
            <a:off x="179388" y="1054100"/>
            <a:ext cx="8859837" cy="4247317"/>
          </a:xfrm>
        </p:spPr>
        <p:txBody>
          <a:bodyPr/>
          <a:lstStyle/>
          <a:p>
            <a:pPr>
              <a:spcBef>
                <a:spcPts val="1200"/>
              </a:spcBef>
              <a:spcAft>
                <a:spcPts val="300"/>
              </a:spcAft>
            </a:pPr>
            <a:r>
              <a:rPr lang="en-US" altLang="en-US" dirty="0" smtClean="0"/>
              <a:t>The IBM Cloud Demo firmware runs in client STA mode.</a:t>
            </a:r>
          </a:p>
          <a:p>
            <a:pPr>
              <a:spcBef>
                <a:spcPts val="1200"/>
              </a:spcBef>
              <a:spcAft>
                <a:spcPts val="300"/>
              </a:spcAft>
            </a:pPr>
            <a:r>
              <a:rPr lang="en-US" altLang="en-US" dirty="0" smtClean="0"/>
              <a:t>The IBM Cloud Demo firmware includes the IBM Bluemix client SW.</a:t>
            </a:r>
          </a:p>
          <a:p>
            <a:pPr>
              <a:spcBef>
                <a:spcPts val="1200"/>
              </a:spcBef>
              <a:spcAft>
                <a:spcPts val="300"/>
              </a:spcAft>
            </a:pPr>
            <a:r>
              <a:rPr lang="en-US" altLang="en-US" dirty="0" smtClean="0"/>
              <a:t>When it starts, it asks for the credentials of an AP to access the Internet, through the Wi-Fi module, in order to post sensor data to the IBM Cloud.   You can select the SSID, Passphrase, and security type (open, WEP, or WPA/WPA2). </a:t>
            </a:r>
          </a:p>
          <a:p>
            <a:pPr>
              <a:spcBef>
                <a:spcPts val="1200"/>
              </a:spcBef>
              <a:spcAft>
                <a:spcPts val="300"/>
              </a:spcAft>
            </a:pPr>
            <a:r>
              <a:rPr lang="en-US" altLang="en-US" dirty="0" smtClean="0"/>
              <a:t>The default credentials for the IBM cloud demo are:  SSID = “STM”; Passphrase = “STMdemoPWD”; and Security type = WPA/WPA2-Personal.</a:t>
            </a:r>
          </a:p>
          <a:p>
            <a:pPr>
              <a:spcBef>
                <a:spcPts val="1200"/>
              </a:spcBef>
              <a:spcAft>
                <a:spcPts val="300"/>
              </a:spcAft>
            </a:pPr>
            <a:r>
              <a:rPr lang="en-US" altLang="en-US" dirty="0" smtClean="0"/>
              <a:t>As a client STA, the SPWF01S module supports WPA2-Personal security, but not WPA2-Enterprise.  The SPWF04S module will not be limited in this way.</a:t>
            </a:r>
          </a:p>
        </p:txBody>
      </p:sp>
      <p:sp>
        <p:nvSpPr>
          <p:cNvPr id="31748"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180A0A1-6D58-4CB7-BBBF-18076B527F62}" type="slidenum">
              <a:rPr lang="fr-FR" altLang="en-US">
                <a:solidFill>
                  <a:prstClr val="white"/>
                </a:solidFill>
              </a:rPr>
              <a:pPr eaLnBrk="1" hangingPunct="1"/>
              <a:t>205</a:t>
            </a:fld>
            <a:endParaRPr lang="fr-FR" altLang="en-US">
              <a:solidFill>
                <a:prstClr val="white"/>
              </a:solidFill>
            </a:endParaRPr>
          </a:p>
        </p:txBody>
      </p:sp>
    </p:spTree>
    <p:extLst>
      <p:ext uri="{BB962C8B-B14F-4D97-AF65-F5344CB8AC3E}">
        <p14:creationId xmlns:p14="http://schemas.microsoft.com/office/powerpoint/2010/main" val="684691875"/>
      </p:ext>
    </p:extLst>
  </p:cSld>
  <p:clrMapOvr>
    <a:masterClrMapping/>
  </p:clrMapOvr>
  <p:transition spd="slow">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74613"/>
            <a:ext cx="8075613" cy="1143001"/>
          </a:xfrm>
        </p:spPr>
        <p:txBody>
          <a:bodyPr/>
          <a:lstStyle/>
          <a:p>
            <a:r>
              <a:rPr lang="en-US" smtClean="0">
                <a:latin typeface="Arial" charset="0"/>
                <a:cs typeface="Arial" charset="0"/>
              </a:rPr>
              <a:t>Tutorial #3: ST-IBM Cloud demo</a:t>
            </a:r>
          </a:p>
        </p:txBody>
      </p:sp>
      <p:sp>
        <p:nvSpPr>
          <p:cNvPr id="3" name="Content Placeholder 2"/>
          <p:cNvSpPr>
            <a:spLocks noGrp="1"/>
          </p:cNvSpPr>
          <p:nvPr>
            <p:ph idx="1"/>
          </p:nvPr>
        </p:nvSpPr>
        <p:spPr>
          <a:xfrm>
            <a:off x="341313" y="1085850"/>
            <a:ext cx="8632825" cy="3338513"/>
          </a:xfrm>
        </p:spPr>
        <p:txBody>
          <a:bodyPr/>
          <a:lstStyle/>
          <a:p>
            <a:pPr>
              <a:defRPr/>
            </a:pPr>
            <a:r>
              <a:rPr lang="en-US" dirty="0" smtClean="0"/>
              <a:t>End-to-end application to transmit sensors data to a cloud service based on IBM </a:t>
            </a:r>
            <a:r>
              <a:rPr lang="en-US" dirty="0" err="1" smtClean="0"/>
              <a:t>Bluemix</a:t>
            </a:r>
            <a:r>
              <a:rPr lang="en-US" dirty="0" smtClean="0"/>
              <a:t>, visualize them on a web page, and receive commands back to </a:t>
            </a:r>
            <a:r>
              <a:rPr lang="en-US" dirty="0" err="1" smtClean="0"/>
              <a:t>Nucleo</a:t>
            </a:r>
            <a:endParaRPr lang="en-US" dirty="0" smtClean="0"/>
          </a:p>
          <a:p>
            <a:pPr>
              <a:defRPr/>
            </a:pPr>
            <a:r>
              <a:rPr lang="en-US" dirty="0" err="1" smtClean="0"/>
              <a:t>Nucleo</a:t>
            </a:r>
            <a:r>
              <a:rPr lang="en-US" dirty="0" smtClean="0"/>
              <a:t> based application</a:t>
            </a:r>
          </a:p>
          <a:p>
            <a:pPr lvl="1">
              <a:defRPr/>
            </a:pPr>
            <a:r>
              <a:rPr lang="en-US" sz="1500" dirty="0">
                <a:solidFill>
                  <a:schemeClr val="tx2"/>
                </a:solidFill>
              </a:rPr>
              <a:t>HW : </a:t>
            </a:r>
            <a:r>
              <a:rPr lang="en-US" sz="1500" dirty="0" err="1">
                <a:solidFill>
                  <a:schemeClr val="tx2"/>
                </a:solidFill>
              </a:rPr>
              <a:t>Nucleo</a:t>
            </a:r>
            <a:r>
              <a:rPr lang="en-US" sz="1500" dirty="0">
                <a:solidFill>
                  <a:schemeClr val="tx2"/>
                </a:solidFill>
              </a:rPr>
              <a:t> + Sensors Board + </a:t>
            </a:r>
            <a:r>
              <a:rPr lang="en-US" sz="1500" dirty="0" smtClean="0">
                <a:solidFill>
                  <a:schemeClr val="tx2"/>
                </a:solidFill>
              </a:rPr>
              <a:t>Wi-Fi</a:t>
            </a:r>
          </a:p>
          <a:p>
            <a:pPr lvl="1">
              <a:defRPr/>
            </a:pPr>
            <a:r>
              <a:rPr lang="en-US" sz="1500" dirty="0" smtClean="0">
                <a:solidFill>
                  <a:schemeClr val="tx2"/>
                </a:solidFill>
              </a:rPr>
              <a:t>SW </a:t>
            </a:r>
            <a:r>
              <a:rPr lang="en-US" sz="1500" dirty="0">
                <a:solidFill>
                  <a:schemeClr val="tx2"/>
                </a:solidFill>
              </a:rPr>
              <a:t>: application reading and transmitting in real time sensors data (temperature, pressure, humidity, motion) to IBM </a:t>
            </a:r>
            <a:r>
              <a:rPr lang="en-US" sz="1500" dirty="0" err="1">
                <a:solidFill>
                  <a:schemeClr val="tx2"/>
                </a:solidFill>
              </a:rPr>
              <a:t>Bluemix</a:t>
            </a:r>
            <a:r>
              <a:rPr lang="en-US" sz="1500" dirty="0">
                <a:solidFill>
                  <a:schemeClr val="tx2"/>
                </a:solidFill>
              </a:rPr>
              <a:t>. MQTT over TLS </a:t>
            </a:r>
            <a:r>
              <a:rPr lang="en-US" sz="1500" dirty="0" smtClean="0">
                <a:solidFill>
                  <a:schemeClr val="tx2"/>
                </a:solidFill>
              </a:rPr>
              <a:t>1.2 is </a:t>
            </a:r>
            <a:r>
              <a:rPr lang="en-US" sz="1500" dirty="0">
                <a:solidFill>
                  <a:schemeClr val="tx2"/>
                </a:solidFill>
              </a:rPr>
              <a:t>used as application protocol for secure data communication with </a:t>
            </a:r>
            <a:r>
              <a:rPr lang="en-US" sz="1500" dirty="0" err="1">
                <a:solidFill>
                  <a:schemeClr val="tx2"/>
                </a:solidFill>
              </a:rPr>
              <a:t>Bluemix</a:t>
            </a:r>
            <a:r>
              <a:rPr lang="en-US" sz="1500" dirty="0" smtClean="0">
                <a:solidFill>
                  <a:schemeClr val="tx2"/>
                </a:solidFill>
              </a:rPr>
              <a:t>.</a:t>
            </a:r>
            <a:endParaRPr lang="en-US" dirty="0" smtClean="0"/>
          </a:p>
          <a:p>
            <a:pPr lvl="1">
              <a:defRPr/>
            </a:pPr>
            <a:r>
              <a:rPr lang="en-US" sz="1500" dirty="0">
                <a:solidFill>
                  <a:schemeClr val="tx2"/>
                </a:solidFill>
              </a:rPr>
              <a:t>Landing page to visualize data: </a:t>
            </a:r>
            <a:r>
              <a:rPr lang="en-US" sz="1500" dirty="0">
                <a:solidFill>
                  <a:schemeClr val="tx2"/>
                </a:solidFill>
                <a:hlinkClick r:id="rId2"/>
              </a:rPr>
              <a:t>https://quickstart.internetofthings.ibmcloud.com</a:t>
            </a:r>
            <a:endParaRPr lang="en-US" sz="1500" dirty="0">
              <a:solidFill>
                <a:schemeClr val="tx2"/>
              </a:solidFill>
            </a:endParaRPr>
          </a:p>
          <a:p>
            <a:pPr lvl="1">
              <a:defRPr/>
            </a:pPr>
            <a:r>
              <a:rPr lang="en-US" sz="1500" dirty="0">
                <a:solidFill>
                  <a:schemeClr val="tx2"/>
                </a:solidFill>
              </a:rPr>
              <a:t>Unique page for a given MAC address </a:t>
            </a:r>
          </a:p>
        </p:txBody>
      </p:sp>
      <p:sp>
        <p:nvSpPr>
          <p:cNvPr id="4" name="Slide Number Placeholder 3"/>
          <p:cNvSpPr>
            <a:spLocks noGrp="1"/>
          </p:cNvSpPr>
          <p:nvPr>
            <p:ph type="sldNum" sz="quarter" idx="4294967295"/>
          </p:nvPr>
        </p:nvSpPr>
        <p:spPr>
          <a:xfrm>
            <a:off x="4595813" y="6546850"/>
            <a:ext cx="519112" cy="122238"/>
          </a:xfrm>
          <a:prstGeom prst="rect">
            <a:avLst/>
          </a:prstGeom>
          <a:noFill/>
        </p:spPr>
        <p:txBody>
          <a:bodyPr lIns="0" tIns="0" rIns="0" bIns="0">
            <a:spAutoFit/>
          </a:bodyPr>
          <a:lstStyle/>
          <a:p>
            <a:pPr algn="l">
              <a:defRPr/>
            </a:pPr>
            <a:fld id="{CDF0C95A-78C7-4118-895C-414497AB56DB}" type="slidenum">
              <a:rPr lang="fr-FR" sz="800" smtClean="0">
                <a:solidFill>
                  <a:prstClr val="black">
                    <a:tint val="75000"/>
                  </a:prstClr>
                </a:solidFill>
              </a:rPr>
              <a:pPr algn="l">
                <a:defRPr/>
              </a:pPr>
              <a:t>206</a:t>
            </a:fld>
            <a:endParaRPr lang="fr-FR" sz="800" dirty="0">
              <a:solidFill>
                <a:prstClr val="black">
                  <a:tint val="75000"/>
                </a:prstClr>
              </a:solidFill>
            </a:endParaRPr>
          </a:p>
        </p:txBody>
      </p:sp>
      <p:pic>
        <p:nvPicPr>
          <p:cNvPr id="297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04800"/>
            <a:ext cx="493713"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702" name="Group 5"/>
          <p:cNvGrpSpPr>
            <a:grpSpLocks/>
          </p:cNvGrpSpPr>
          <p:nvPr/>
        </p:nvGrpSpPr>
        <p:grpSpPr bwMode="auto">
          <a:xfrm>
            <a:off x="266700" y="357188"/>
            <a:ext cx="504825" cy="595312"/>
            <a:chOff x="697887" y="2667001"/>
            <a:chExt cx="673713" cy="794308"/>
          </a:xfrm>
        </p:grpSpPr>
        <p:sp>
          <p:nvSpPr>
            <p:cNvPr id="7" name="Rounded Rectangle 6"/>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56">
                <a:defRPr/>
              </a:pPr>
              <a:endParaRPr lang="en-US" sz="1300">
                <a:solidFill>
                  <a:prstClr val="white"/>
                </a:solidFill>
              </a:endParaRPr>
            </a:p>
          </p:txBody>
        </p:sp>
        <p:pic>
          <p:nvPicPr>
            <p:cNvPr id="29704" name="Picture 2"/>
            <p:cNvPicPr>
              <a:picLocks noChangeAspect="1" noChangeArrowheads="1"/>
            </p:cNvPicPr>
            <p:nvPr/>
          </p:nvPicPr>
          <p:blipFill>
            <a:blip r:embed="rId4">
              <a:extLst>
                <a:ext uri="{28A0092B-C50C-407E-A947-70E740481C1C}">
                  <a14:useLocalDpi xmlns:a14="http://schemas.microsoft.com/office/drawing/2010/main" val="0"/>
                </a:ext>
              </a:extLst>
            </a:blip>
            <a:srcRect l="22383" r="14835"/>
            <a:stretch>
              <a:fillRect/>
            </a:stretch>
          </p:blipFill>
          <p:spPr bwMode="auto">
            <a:xfrm>
              <a:off x="740055" y="2700044"/>
              <a:ext cx="609600" cy="72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91475531"/>
      </p:ext>
    </p:extLst>
  </p:cSld>
  <p:clrMapOvr>
    <a:masterClrMapping/>
  </p:clrMapOvr>
  <p:transition spd="slow">
    <p:wipe dir="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latin typeface="Arial" charset="0"/>
                <a:cs typeface="Arial" charset="0"/>
              </a:rPr>
              <a:t>Tutorial #3a: Load the IBM cloud demo</a:t>
            </a:r>
          </a:p>
        </p:txBody>
      </p:sp>
      <p:sp>
        <p:nvSpPr>
          <p:cNvPr id="30723" name="Content Placeholder 2"/>
          <p:cNvSpPr>
            <a:spLocks noGrp="1"/>
          </p:cNvSpPr>
          <p:nvPr>
            <p:ph idx="1"/>
          </p:nvPr>
        </p:nvSpPr>
        <p:spPr>
          <a:xfrm>
            <a:off x="0" y="1274763"/>
            <a:ext cx="3121025" cy="5054600"/>
          </a:xfrm>
        </p:spPr>
        <p:txBody>
          <a:bodyPr/>
          <a:lstStyle/>
          <a:p>
            <a:pPr>
              <a:spcBef>
                <a:spcPts val="1200"/>
              </a:spcBef>
              <a:spcAft>
                <a:spcPts val="300"/>
              </a:spcAft>
            </a:pPr>
            <a:r>
              <a:rPr lang="en-US" smtClean="0">
                <a:latin typeface="Arial" charset="0"/>
                <a:cs typeface="Arial" charset="0"/>
              </a:rPr>
              <a:t>Run STM32-Link Utility.</a:t>
            </a:r>
          </a:p>
          <a:p>
            <a:pPr>
              <a:spcBef>
                <a:spcPts val="1200"/>
              </a:spcBef>
              <a:spcAft>
                <a:spcPts val="300"/>
              </a:spcAft>
            </a:pPr>
            <a:r>
              <a:rPr lang="en-US" smtClean="0">
                <a:latin typeface="Arial" charset="0"/>
                <a:cs typeface="Arial" charset="0"/>
              </a:rPr>
              <a:t>Select “Target” + “Connect”.</a:t>
            </a:r>
          </a:p>
          <a:p>
            <a:pPr>
              <a:spcBef>
                <a:spcPts val="1200"/>
              </a:spcBef>
              <a:spcAft>
                <a:spcPts val="300"/>
              </a:spcAft>
            </a:pPr>
            <a:r>
              <a:rPr lang="en-US" smtClean="0">
                <a:latin typeface="Arial" charset="0"/>
                <a:cs typeface="Arial" charset="0"/>
              </a:rPr>
              <a:t>Select “Program…”</a:t>
            </a:r>
          </a:p>
          <a:p>
            <a:pPr>
              <a:spcBef>
                <a:spcPts val="1200"/>
              </a:spcBef>
              <a:spcAft>
                <a:spcPts val="300"/>
              </a:spcAft>
            </a:pPr>
            <a:r>
              <a:rPr lang="en-US" smtClean="0">
                <a:latin typeface="Arial" charset="0"/>
                <a:cs typeface="Arial" charset="0"/>
              </a:rPr>
              <a:t>“Start Address” is 0x08000000.</a:t>
            </a:r>
          </a:p>
          <a:p>
            <a:pPr>
              <a:spcBef>
                <a:spcPts val="1200"/>
              </a:spcBef>
              <a:spcAft>
                <a:spcPts val="300"/>
              </a:spcAft>
            </a:pPr>
            <a:r>
              <a:rPr lang="en-US" smtClean="0">
                <a:latin typeface="Arial" charset="0"/>
                <a:cs typeface="Arial" charset="0"/>
              </a:rPr>
              <a:t>Select “</a:t>
            </a:r>
            <a:r>
              <a:rPr lang="en-US" b="1" smtClean="0">
                <a:latin typeface="Arial" charset="0"/>
                <a:cs typeface="Arial" charset="0"/>
              </a:rPr>
              <a:t>v1.2-IBM-Quickstart-without NFC.bin</a:t>
            </a:r>
            <a:r>
              <a:rPr lang="en-US" smtClean="0">
                <a:latin typeface="Arial" charset="0"/>
                <a:cs typeface="Arial" charset="0"/>
              </a:rPr>
              <a:t>” in the “NUCLEO-STM32F401 Binaries” subdirectory using “Browse” button.</a:t>
            </a:r>
          </a:p>
          <a:p>
            <a:pPr>
              <a:spcBef>
                <a:spcPts val="1200"/>
              </a:spcBef>
              <a:spcAft>
                <a:spcPts val="300"/>
              </a:spcAft>
            </a:pPr>
            <a:r>
              <a:rPr lang="en-US" smtClean="0">
                <a:latin typeface="Arial" charset="0"/>
                <a:cs typeface="Arial" charset="0"/>
              </a:rPr>
              <a:t>Click “Start”</a:t>
            </a:r>
          </a:p>
        </p:txBody>
      </p:sp>
      <p:sp>
        <p:nvSpPr>
          <p:cNvPr id="30724"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fld id="{C86396AB-2E25-451D-94C4-8DEF84AC4295}" type="slidenum">
              <a:rPr lang="fr-FR" smtClean="0">
                <a:solidFill>
                  <a:prstClr val="white"/>
                </a:solidFill>
              </a:rPr>
              <a:pPr eaLnBrk="1" fontAlgn="base" hangingPunct="1">
                <a:spcBef>
                  <a:spcPct val="0"/>
                </a:spcBef>
                <a:spcAft>
                  <a:spcPct val="0"/>
                </a:spcAft>
              </a:pPr>
              <a:t>207</a:t>
            </a:fld>
            <a:endParaRPr lang="fr-FR" smtClean="0">
              <a:solidFill>
                <a:prstClr val="white"/>
              </a:solidFill>
            </a:endParaRPr>
          </a:p>
        </p:txBody>
      </p:sp>
      <p:grpSp>
        <p:nvGrpSpPr>
          <p:cNvPr id="30725" name="Group 6"/>
          <p:cNvGrpSpPr>
            <a:grpSpLocks/>
          </p:cNvGrpSpPr>
          <p:nvPr/>
        </p:nvGrpSpPr>
        <p:grpSpPr bwMode="auto">
          <a:xfrm>
            <a:off x="3113088" y="1382713"/>
            <a:ext cx="5913437" cy="5133975"/>
            <a:chOff x="3112595" y="1382108"/>
            <a:chExt cx="5913417" cy="5134601"/>
          </a:xfrm>
        </p:grpSpPr>
        <p:pic>
          <p:nvPicPr>
            <p:cNvPr id="3072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2595" y="1382108"/>
              <a:ext cx="5913417" cy="513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p:cNvSpPr/>
            <p:nvPr/>
          </p:nvSpPr>
          <p:spPr>
            <a:xfrm>
              <a:off x="6332034" y="6143601"/>
              <a:ext cx="512760" cy="373108"/>
            </a:xfrm>
            <a:prstGeom prs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1621603323"/>
      </p:ext>
    </p:extLst>
  </p:cSld>
  <p:clrMapOvr>
    <a:masterClrMapping/>
  </p:clrMapOvr>
  <p:transition spd="slow">
    <p:wipe dir="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latin typeface="Arial" charset="0"/>
                <a:cs typeface="Arial" charset="0"/>
              </a:rPr>
              <a:t>Tutorial #3b: Configure Credentials</a:t>
            </a:r>
          </a:p>
        </p:txBody>
      </p:sp>
      <p:sp>
        <p:nvSpPr>
          <p:cNvPr id="31747" name="Content Placeholder 2"/>
          <p:cNvSpPr>
            <a:spLocks noGrp="1"/>
          </p:cNvSpPr>
          <p:nvPr>
            <p:ph idx="1"/>
          </p:nvPr>
        </p:nvSpPr>
        <p:spPr>
          <a:xfrm>
            <a:off x="179388" y="1054100"/>
            <a:ext cx="8859837" cy="5362575"/>
          </a:xfrm>
        </p:spPr>
        <p:txBody>
          <a:bodyPr/>
          <a:lstStyle/>
          <a:p>
            <a:pPr>
              <a:spcBef>
                <a:spcPts val="1200"/>
              </a:spcBef>
              <a:spcAft>
                <a:spcPts val="300"/>
              </a:spcAft>
            </a:pPr>
            <a:r>
              <a:rPr lang="en-US" dirty="0" smtClean="0">
                <a:latin typeface="Arial" charset="0"/>
                <a:cs typeface="Arial" charset="0"/>
              </a:rPr>
              <a:t>The IBM Cloud Demo firmware runs in client STA mode.</a:t>
            </a:r>
          </a:p>
          <a:p>
            <a:pPr>
              <a:spcBef>
                <a:spcPts val="1200"/>
              </a:spcBef>
              <a:spcAft>
                <a:spcPts val="300"/>
              </a:spcAft>
            </a:pPr>
            <a:r>
              <a:rPr lang="en-US" dirty="0" smtClean="0">
                <a:latin typeface="Arial" charset="0"/>
                <a:cs typeface="Arial" charset="0"/>
              </a:rPr>
              <a:t>The IBM Cloud Demo firmware includes the IBM </a:t>
            </a:r>
            <a:r>
              <a:rPr lang="en-US" dirty="0" err="1" smtClean="0">
                <a:latin typeface="Arial" charset="0"/>
                <a:cs typeface="Arial" charset="0"/>
              </a:rPr>
              <a:t>Bluemix</a:t>
            </a:r>
            <a:r>
              <a:rPr lang="en-US" dirty="0" smtClean="0">
                <a:latin typeface="Arial" charset="0"/>
                <a:cs typeface="Arial" charset="0"/>
              </a:rPr>
              <a:t> client SW.</a:t>
            </a:r>
          </a:p>
          <a:p>
            <a:pPr>
              <a:spcBef>
                <a:spcPts val="1200"/>
              </a:spcBef>
              <a:spcAft>
                <a:spcPts val="300"/>
              </a:spcAft>
            </a:pPr>
            <a:r>
              <a:rPr lang="en-US" dirty="0" smtClean="0">
                <a:latin typeface="Arial" charset="0"/>
                <a:cs typeface="Arial" charset="0"/>
              </a:rPr>
              <a:t>When it starts, it asks for the credentials of an AP to access the Internet, through the Wi-Fi module, in order to post sensor data to the IBM Cloud.   You can select the SSID, Passphrase, and security type (open, WEP, or WPA/WPA2). </a:t>
            </a:r>
          </a:p>
          <a:p>
            <a:pPr>
              <a:spcBef>
                <a:spcPts val="1200"/>
              </a:spcBef>
              <a:spcAft>
                <a:spcPts val="300"/>
              </a:spcAft>
            </a:pPr>
            <a:r>
              <a:rPr lang="en-US" dirty="0" smtClean="0">
                <a:latin typeface="Arial" charset="0"/>
                <a:cs typeface="Arial" charset="0"/>
              </a:rPr>
              <a:t>The default credentials for the IBM cloud demo are:  SSID = </a:t>
            </a:r>
            <a:r>
              <a:rPr lang="en-US" dirty="0" smtClean="0">
                <a:latin typeface="Arial" charset="0"/>
                <a:cs typeface="Arial" charset="0"/>
              </a:rPr>
              <a:t>“ST_OFFICE”; </a:t>
            </a:r>
            <a:r>
              <a:rPr lang="en-US" dirty="0" smtClean="0">
                <a:latin typeface="Arial" charset="0"/>
                <a:cs typeface="Arial" charset="0"/>
              </a:rPr>
              <a:t>Passphrase = </a:t>
            </a:r>
            <a:r>
              <a:rPr lang="en-US" dirty="0" smtClean="0">
                <a:latin typeface="Arial" charset="0"/>
                <a:cs typeface="Arial" charset="0"/>
              </a:rPr>
              <a:t>“stbrasil2016”; </a:t>
            </a:r>
            <a:r>
              <a:rPr lang="en-US" dirty="0" smtClean="0">
                <a:latin typeface="Arial" charset="0"/>
                <a:cs typeface="Arial" charset="0"/>
              </a:rPr>
              <a:t>and Security type = WPA/WPA2-Personal.</a:t>
            </a:r>
          </a:p>
          <a:p>
            <a:pPr>
              <a:spcBef>
                <a:spcPts val="1200"/>
              </a:spcBef>
              <a:spcAft>
                <a:spcPts val="300"/>
              </a:spcAft>
            </a:pPr>
            <a:r>
              <a:rPr lang="en-US" dirty="0" smtClean="0">
                <a:latin typeface="Arial" charset="0"/>
                <a:cs typeface="Arial" charset="0"/>
              </a:rPr>
              <a:t>As a client STA, the SPWF01S module supports WPA2-Personal security, but not WPA2-Enterprise.  The SPWF04S module will not be limited in this way.</a:t>
            </a:r>
          </a:p>
          <a:p>
            <a:pPr>
              <a:spcBef>
                <a:spcPts val="1200"/>
              </a:spcBef>
              <a:spcAft>
                <a:spcPts val="300"/>
              </a:spcAft>
            </a:pPr>
            <a:r>
              <a:rPr lang="en-US" dirty="0" smtClean="0">
                <a:latin typeface="Arial" charset="0"/>
                <a:cs typeface="Arial" charset="0"/>
              </a:rPr>
              <a:t>When visiting customers, to get around this issue and cases where non-authorized devices are not permitted on the corporate intranet, we travel with a hotspot when visiting customers, configured to the defaults.</a:t>
            </a:r>
          </a:p>
        </p:txBody>
      </p:sp>
      <p:sp>
        <p:nvSpPr>
          <p:cNvPr id="31748"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fld id="{A4DEFA7F-535A-485D-BCDD-F3099C9346C1}" type="slidenum">
              <a:rPr lang="fr-FR" smtClean="0">
                <a:solidFill>
                  <a:prstClr val="white"/>
                </a:solidFill>
              </a:rPr>
              <a:pPr eaLnBrk="1" fontAlgn="base" hangingPunct="1">
                <a:spcBef>
                  <a:spcPct val="0"/>
                </a:spcBef>
                <a:spcAft>
                  <a:spcPct val="0"/>
                </a:spcAft>
              </a:pPr>
              <a:t>208</a:t>
            </a:fld>
            <a:endParaRPr lang="fr-FR" smtClean="0">
              <a:solidFill>
                <a:prstClr val="white"/>
              </a:solidFill>
            </a:endParaRPr>
          </a:p>
        </p:txBody>
      </p:sp>
    </p:spTree>
    <p:extLst>
      <p:ext uri="{BB962C8B-B14F-4D97-AF65-F5344CB8AC3E}">
        <p14:creationId xmlns:p14="http://schemas.microsoft.com/office/powerpoint/2010/main" val="2102505046"/>
      </p:ext>
    </p:extLst>
  </p:cSld>
  <p:clrMapOvr>
    <a:masterClrMapping/>
  </p:clrMapOvr>
  <p:transition spd="slow">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115888"/>
            <a:ext cx="8234363" cy="955675"/>
          </a:xfrm>
        </p:spPr>
        <p:txBody>
          <a:bodyPr/>
          <a:lstStyle/>
          <a:p>
            <a:r>
              <a:rPr lang="en-US" smtClean="0">
                <a:latin typeface="Arial" charset="0"/>
                <a:cs typeface="Arial" charset="0"/>
              </a:rPr>
              <a:t>Tutorial #3c: MAC address identity</a:t>
            </a:r>
          </a:p>
        </p:txBody>
      </p:sp>
      <p:sp>
        <p:nvSpPr>
          <p:cNvPr id="32771" name="Content Placeholder 2"/>
          <p:cNvSpPr>
            <a:spLocks noGrp="1"/>
          </p:cNvSpPr>
          <p:nvPr>
            <p:ph idx="1"/>
          </p:nvPr>
        </p:nvSpPr>
        <p:spPr>
          <a:xfrm>
            <a:off x="168275" y="1095375"/>
            <a:ext cx="8859838" cy="2401888"/>
          </a:xfrm>
        </p:spPr>
        <p:txBody>
          <a:bodyPr/>
          <a:lstStyle/>
          <a:p>
            <a:pPr>
              <a:spcBef>
                <a:spcPts val="300"/>
              </a:spcBef>
              <a:spcAft>
                <a:spcPts val="300"/>
              </a:spcAft>
            </a:pPr>
            <a:r>
              <a:rPr lang="en-US" smtClean="0">
                <a:latin typeface="Arial" charset="0"/>
                <a:cs typeface="Arial" charset="0"/>
              </a:rPr>
              <a:t>Note that the demo reports the MAC address of its Wi-Fi module.</a:t>
            </a:r>
          </a:p>
          <a:p>
            <a:pPr>
              <a:spcBef>
                <a:spcPts val="300"/>
              </a:spcBef>
              <a:spcAft>
                <a:spcPts val="300"/>
              </a:spcAft>
            </a:pPr>
            <a:r>
              <a:rPr lang="en-US" smtClean="0">
                <a:latin typeface="Arial" charset="0"/>
                <a:cs typeface="Arial" charset="0"/>
              </a:rPr>
              <a:t>This globally-unique identifier is used in the URL to access the IBM Cloud, so that the data from one demo board set can be distinguished from another, and is independent of IP address assigned by the AP’s DHCP server.  Your data is stored securely (with HTTPS end-to-end security) without risk of being intermingled with others’ data.</a:t>
            </a:r>
          </a:p>
          <a:p>
            <a:pPr>
              <a:spcBef>
                <a:spcPts val="300"/>
              </a:spcBef>
              <a:spcAft>
                <a:spcPts val="300"/>
              </a:spcAft>
            </a:pPr>
            <a:r>
              <a:rPr lang="en-US" smtClean="0">
                <a:latin typeface="Arial" charset="0"/>
                <a:cs typeface="Arial" charset="0"/>
              </a:rPr>
              <a:t>Record the URL displayed for the visualization phase of the demo.</a:t>
            </a:r>
          </a:p>
        </p:txBody>
      </p:sp>
      <p:sp>
        <p:nvSpPr>
          <p:cNvPr id="32772"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fld id="{C154E651-D220-4EB9-9DCC-EF93A357246A}" type="slidenum">
              <a:rPr lang="fr-FR" smtClean="0">
                <a:solidFill>
                  <a:prstClr val="white"/>
                </a:solidFill>
              </a:rPr>
              <a:pPr eaLnBrk="1" fontAlgn="base" hangingPunct="1">
                <a:spcBef>
                  <a:spcPct val="0"/>
                </a:spcBef>
                <a:spcAft>
                  <a:spcPct val="0"/>
                </a:spcAft>
              </a:pPr>
              <a:t>209</a:t>
            </a:fld>
            <a:endParaRPr lang="fr-FR" smtClean="0">
              <a:solidFill>
                <a:prstClr val="white"/>
              </a:solidFill>
            </a:endParaRPr>
          </a:p>
        </p:txBody>
      </p:sp>
      <p:grpSp>
        <p:nvGrpSpPr>
          <p:cNvPr id="32773" name="Group 5"/>
          <p:cNvGrpSpPr>
            <a:grpSpLocks/>
          </p:cNvGrpSpPr>
          <p:nvPr/>
        </p:nvGrpSpPr>
        <p:grpSpPr bwMode="auto">
          <a:xfrm>
            <a:off x="1790700" y="3436938"/>
            <a:ext cx="6113463" cy="3397250"/>
            <a:chOff x="1790837" y="3436624"/>
            <a:chExt cx="6112942" cy="3397695"/>
          </a:xfrm>
        </p:grpSpPr>
        <p:pic>
          <p:nvPicPr>
            <p:cNvPr id="3277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4626" y="3436624"/>
              <a:ext cx="5839153" cy="325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790837" y="6127788"/>
              <a:ext cx="1855630" cy="263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Oval 6"/>
            <p:cNvSpPr/>
            <p:nvPr/>
          </p:nvSpPr>
          <p:spPr>
            <a:xfrm>
              <a:off x="1822584" y="6337366"/>
              <a:ext cx="5285924" cy="4969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2205793131"/>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a:xfrm>
            <a:off x="128588" y="115888"/>
            <a:ext cx="8874125" cy="728662"/>
          </a:xfrm>
        </p:spPr>
        <p:txBody>
          <a:bodyPr/>
          <a:lstStyle/>
          <a:p>
            <a:r>
              <a:rPr lang="en-US" altLang="pt-BR" smtClean="0"/>
              <a:t>Tutorial #1c: Configure the module to echo</a:t>
            </a:r>
          </a:p>
        </p:txBody>
      </p:sp>
      <p:sp>
        <p:nvSpPr>
          <p:cNvPr id="22531" name="Content Placeholder 2"/>
          <p:cNvSpPr>
            <a:spLocks noGrp="1"/>
          </p:cNvSpPr>
          <p:nvPr>
            <p:ph idx="1"/>
          </p:nvPr>
        </p:nvSpPr>
        <p:spPr>
          <a:xfrm>
            <a:off x="561975" y="936625"/>
            <a:ext cx="7878763" cy="2476500"/>
          </a:xfrm>
        </p:spPr>
        <p:txBody>
          <a:bodyPr/>
          <a:lstStyle/>
          <a:p>
            <a:pPr>
              <a:spcBef>
                <a:spcPts val="1200"/>
              </a:spcBef>
              <a:spcAft>
                <a:spcPts val="300"/>
              </a:spcAft>
            </a:pPr>
            <a:r>
              <a:rPr lang="en-US" altLang="pt-BR" smtClean="0"/>
              <a:t>Enter: “</a:t>
            </a:r>
            <a:r>
              <a:rPr lang="en-US" altLang="pt-BR" b="1" smtClean="0"/>
              <a:t>at</a:t>
            </a:r>
            <a:r>
              <a:rPr lang="en-US" altLang="pt-BR" smtClean="0"/>
              <a:t>”&lt;cr&gt;.</a:t>
            </a:r>
          </a:p>
          <a:p>
            <a:pPr>
              <a:spcBef>
                <a:spcPts val="1200"/>
              </a:spcBef>
              <a:spcAft>
                <a:spcPts val="300"/>
              </a:spcAft>
            </a:pPr>
            <a:r>
              <a:rPr lang="en-US" altLang="pt-BR" smtClean="0"/>
              <a:t>To enable character echo, enter: “</a:t>
            </a:r>
            <a:r>
              <a:rPr lang="en-US" altLang="pt-BR" b="1" smtClean="0"/>
              <a:t>at+s.scfg=localecho1,1</a:t>
            </a:r>
            <a:r>
              <a:rPr lang="en-US" altLang="pt-BR" smtClean="0"/>
              <a:t>”&lt;cr&gt;</a:t>
            </a:r>
          </a:p>
          <a:p>
            <a:pPr>
              <a:spcBef>
                <a:spcPts val="1200"/>
              </a:spcBef>
              <a:spcAft>
                <a:spcPts val="300"/>
              </a:spcAft>
            </a:pPr>
            <a:r>
              <a:rPr lang="en-US" altLang="pt-BR" smtClean="0"/>
              <a:t>Enter: “</a:t>
            </a:r>
            <a:r>
              <a:rPr lang="en-US" altLang="pt-BR" b="1" smtClean="0"/>
              <a:t>at</a:t>
            </a:r>
            <a:r>
              <a:rPr lang="en-US" altLang="pt-BR" smtClean="0"/>
              <a:t>”&lt;cr&gt;.</a:t>
            </a:r>
          </a:p>
          <a:p>
            <a:pPr>
              <a:spcBef>
                <a:spcPts val="1200"/>
              </a:spcBef>
              <a:spcAft>
                <a:spcPts val="300"/>
              </a:spcAft>
            </a:pPr>
            <a:r>
              <a:rPr lang="en-US" altLang="pt-BR" smtClean="0"/>
              <a:t>Enter: “</a:t>
            </a:r>
            <a:r>
              <a:rPr lang="en-US" altLang="pt-BR" b="1" smtClean="0"/>
              <a:t>at&amp;v</a:t>
            </a:r>
            <a:r>
              <a:rPr lang="en-US" altLang="pt-BR" smtClean="0"/>
              <a:t>”&lt;cr&gt;.</a:t>
            </a:r>
          </a:p>
          <a:p>
            <a:endParaRPr lang="en-US" altLang="pt-BR" smtClean="0"/>
          </a:p>
        </p:txBody>
      </p:sp>
      <p:sp>
        <p:nvSpPr>
          <p:cNvPr id="22532" name="Slide Number Placeholder 3"/>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DE5DCB1-FBFD-407C-A955-75E8E6AB5A8F}" type="slidenum">
              <a:rPr lang="fr-FR" altLang="pt-BR">
                <a:solidFill>
                  <a:prstClr val="white"/>
                </a:solidFill>
              </a:rPr>
              <a:pPr eaLnBrk="1" hangingPunct="1"/>
              <a:t>21</a:t>
            </a:fld>
            <a:endParaRPr lang="fr-FR" altLang="pt-BR">
              <a:solidFill>
                <a:prstClr val="white"/>
              </a:solidFill>
            </a:endParaRPr>
          </a:p>
        </p:txBody>
      </p:sp>
      <p:pic>
        <p:nvPicPr>
          <p:cNvPr id="2253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3011488"/>
            <a:ext cx="64579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9391383"/>
      </p:ext>
    </p:extLst>
  </p:cSld>
  <p:clrMapOvr>
    <a:masterClrMapping/>
  </p:clrMapOvr>
  <p:transition spd="slow">
    <p:wipe dir="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41288" y="115888"/>
            <a:ext cx="8521700" cy="846137"/>
          </a:xfrm>
        </p:spPr>
        <p:txBody>
          <a:bodyPr/>
          <a:lstStyle/>
          <a:p>
            <a:r>
              <a:rPr lang="en-US" smtClean="0">
                <a:latin typeface="Arial" charset="0"/>
                <a:cs typeface="Arial" charset="0"/>
              </a:rPr>
              <a:t>Tutorial #3d: HTTP POST of sensor data</a:t>
            </a:r>
          </a:p>
        </p:txBody>
      </p:sp>
      <p:sp>
        <p:nvSpPr>
          <p:cNvPr id="3" name="Content Placeholder 2"/>
          <p:cNvSpPr>
            <a:spLocks noGrp="1"/>
          </p:cNvSpPr>
          <p:nvPr>
            <p:ph idx="1"/>
          </p:nvPr>
        </p:nvSpPr>
        <p:spPr>
          <a:xfrm>
            <a:off x="339725" y="855663"/>
            <a:ext cx="8451850" cy="2987675"/>
          </a:xfrm>
        </p:spPr>
        <p:txBody>
          <a:bodyPr/>
          <a:lstStyle/>
          <a:p>
            <a:pPr>
              <a:spcBef>
                <a:spcPts val="600"/>
              </a:spcBef>
              <a:spcAft>
                <a:spcPts val="300"/>
              </a:spcAft>
              <a:defRPr/>
            </a:pPr>
            <a:r>
              <a:rPr lang="en-US" dirty="0" smtClean="0"/>
              <a:t>ST’s demo application reads the 4 sensors on the X-NUCLEO-IKS01A1 shield every 2 seconds and posts a template of 13 { Name, Value } pairs (= 1 tuple-type + 12 readings) to the IBM Cloud using the IBM </a:t>
            </a:r>
            <a:r>
              <a:rPr lang="en-US" dirty="0" err="1" smtClean="0"/>
              <a:t>Bluemix</a:t>
            </a:r>
            <a:r>
              <a:rPr lang="en-US" dirty="0" smtClean="0"/>
              <a:t> client via the Wi-Fi module and the hotspot’s LTE network.</a:t>
            </a:r>
          </a:p>
          <a:p>
            <a:pPr lvl="1" eaLnBrk="1" hangingPunct="1">
              <a:spcAft>
                <a:spcPts val="200"/>
              </a:spcAft>
              <a:defRPr/>
            </a:pPr>
            <a:r>
              <a:rPr lang="en-US" dirty="0"/>
              <a:t>HTS221 (Relative </a:t>
            </a:r>
            <a:r>
              <a:rPr lang="en-US" dirty="0" smtClean="0"/>
              <a:t>temperature and humidity) </a:t>
            </a:r>
            <a:r>
              <a:rPr lang="en-US" dirty="0"/>
              <a:t>= 2 readings</a:t>
            </a:r>
          </a:p>
          <a:p>
            <a:pPr lvl="1" eaLnBrk="1" hangingPunct="1">
              <a:spcAft>
                <a:spcPts val="200"/>
              </a:spcAft>
              <a:defRPr/>
            </a:pPr>
            <a:r>
              <a:rPr lang="en-US" dirty="0"/>
              <a:t>LPS25HB (MEMS pressure sensor) = 1 reading</a:t>
            </a:r>
          </a:p>
          <a:p>
            <a:pPr lvl="1" eaLnBrk="1" hangingPunct="1">
              <a:spcAft>
                <a:spcPts val="200"/>
              </a:spcAft>
              <a:defRPr/>
            </a:pPr>
            <a:r>
              <a:rPr lang="en-US" dirty="0" smtClean="0"/>
              <a:t>LSM6DS0 </a:t>
            </a:r>
            <a:r>
              <a:rPr lang="en-US" dirty="0"/>
              <a:t>(MEMS 6-axis accelerometer &amp; gyroscope</a:t>
            </a:r>
            <a:r>
              <a:rPr lang="en-US" dirty="0" smtClean="0"/>
              <a:t>) = 6 readings</a:t>
            </a:r>
            <a:endParaRPr lang="en-US" dirty="0"/>
          </a:p>
          <a:p>
            <a:pPr lvl="1" eaLnBrk="1" hangingPunct="1">
              <a:spcAft>
                <a:spcPts val="200"/>
              </a:spcAft>
              <a:defRPr/>
            </a:pPr>
            <a:r>
              <a:rPr lang="en-US" dirty="0"/>
              <a:t>LIS3MDL (MEMS </a:t>
            </a:r>
            <a:r>
              <a:rPr lang="en-US" dirty="0" smtClean="0"/>
              <a:t>3-axis </a:t>
            </a:r>
            <a:r>
              <a:rPr lang="en-US" dirty="0"/>
              <a:t>magnetometer</a:t>
            </a:r>
            <a:r>
              <a:rPr lang="en-US" dirty="0" smtClean="0"/>
              <a:t>) = 3 readings</a:t>
            </a:r>
            <a:endParaRPr lang="en-US" dirty="0"/>
          </a:p>
          <a:p>
            <a:pPr>
              <a:defRPr/>
            </a:pPr>
            <a:endParaRPr lang="en-US" dirty="0"/>
          </a:p>
        </p:txBody>
      </p:sp>
      <p:sp>
        <p:nvSpPr>
          <p:cNvPr id="33796"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fld id="{8761B370-7F55-475A-8CCD-7708EE5402F5}" type="slidenum">
              <a:rPr lang="fr-FR" smtClean="0">
                <a:solidFill>
                  <a:prstClr val="white"/>
                </a:solidFill>
              </a:rPr>
              <a:pPr eaLnBrk="1" fontAlgn="base" hangingPunct="1">
                <a:spcBef>
                  <a:spcPct val="0"/>
                </a:spcBef>
                <a:spcAft>
                  <a:spcPct val="0"/>
                </a:spcAft>
              </a:pPr>
              <a:t>210</a:t>
            </a:fld>
            <a:endParaRPr lang="fr-FR" smtClean="0">
              <a:solidFill>
                <a:prstClr val="white"/>
              </a:solidFill>
            </a:endParaRPr>
          </a:p>
        </p:txBody>
      </p:sp>
      <p:pic>
        <p:nvPicPr>
          <p:cNvPr id="337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9000" y="3255963"/>
            <a:ext cx="5564188"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3140629"/>
      </p:ext>
    </p:extLst>
  </p:cSld>
  <p:clrMapOvr>
    <a:masterClrMapping/>
  </p:clrMapOvr>
  <p:transition spd="slow">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3375" y="1828800"/>
            <a:ext cx="5162550"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1"/>
          <p:cNvSpPr>
            <a:spLocks noGrp="1"/>
          </p:cNvSpPr>
          <p:nvPr>
            <p:ph type="title"/>
          </p:nvPr>
        </p:nvSpPr>
        <p:spPr/>
        <p:txBody>
          <a:bodyPr/>
          <a:lstStyle/>
          <a:p>
            <a:r>
              <a:rPr lang="en-US" smtClean="0">
                <a:latin typeface="Arial" charset="0"/>
                <a:cs typeface="Arial" charset="0"/>
              </a:rPr>
              <a:t>Tutorial #3d: Sensor Data Visualization</a:t>
            </a:r>
          </a:p>
        </p:txBody>
      </p:sp>
      <p:sp>
        <p:nvSpPr>
          <p:cNvPr id="34820"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fld id="{CD496DC2-4AF4-4C63-B821-6D8ACC374B0F}" type="slidenum">
              <a:rPr lang="fr-FR" smtClean="0">
                <a:solidFill>
                  <a:prstClr val="white"/>
                </a:solidFill>
              </a:rPr>
              <a:pPr eaLnBrk="1" fontAlgn="base" hangingPunct="1">
                <a:spcBef>
                  <a:spcPct val="0"/>
                </a:spcBef>
                <a:spcAft>
                  <a:spcPct val="0"/>
                </a:spcAft>
              </a:pPr>
              <a:t>211</a:t>
            </a:fld>
            <a:endParaRPr lang="fr-FR" smtClean="0">
              <a:solidFill>
                <a:prstClr val="white"/>
              </a:solidFill>
            </a:endParaRPr>
          </a:p>
        </p:txBody>
      </p:sp>
      <p:sp>
        <p:nvSpPr>
          <p:cNvPr id="34821" name="TextBox 5"/>
          <p:cNvSpPr txBox="1">
            <a:spLocks noChangeArrowheads="1"/>
          </p:cNvSpPr>
          <p:nvPr/>
        </p:nvSpPr>
        <p:spPr bwMode="auto">
          <a:xfrm>
            <a:off x="1289050" y="6113463"/>
            <a:ext cx="7221538"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prstClr val="black"/>
                </a:solidFill>
              </a:rPr>
              <a:t>ST has on-going programs with IBM Cloud hosting/computing services, Microsoft  Azure, and Amazon Web Services (AWS) to start.</a:t>
            </a:r>
          </a:p>
        </p:txBody>
      </p:sp>
      <p:sp>
        <p:nvSpPr>
          <p:cNvPr id="34822" name="Content Placeholder 2"/>
          <p:cNvSpPr>
            <a:spLocks noGrp="1"/>
          </p:cNvSpPr>
          <p:nvPr>
            <p:ph idx="1"/>
          </p:nvPr>
        </p:nvSpPr>
        <p:spPr>
          <a:xfrm>
            <a:off x="422275" y="1054100"/>
            <a:ext cx="8181975" cy="1016000"/>
          </a:xfrm>
          <a:solidFill>
            <a:schemeClr val="bg1"/>
          </a:solidFill>
        </p:spPr>
        <p:txBody>
          <a:bodyPr/>
          <a:lstStyle/>
          <a:p>
            <a:r>
              <a:rPr lang="en-US" smtClean="0">
                <a:latin typeface="Arial" charset="0"/>
                <a:cs typeface="Arial" charset="0"/>
              </a:rPr>
              <a:t>The ST demo uses the IBM QuickStart visualization website to plot the sensor data vs. time with auto-scaling of the y-axis to the range of data.  (The software is unaware of the units of the values.)</a:t>
            </a:r>
          </a:p>
        </p:txBody>
      </p:sp>
      <p:sp>
        <p:nvSpPr>
          <p:cNvPr id="34823" name="TextBox 6"/>
          <p:cNvSpPr txBox="1">
            <a:spLocks noChangeArrowheads="1"/>
          </p:cNvSpPr>
          <p:nvPr/>
        </p:nvSpPr>
        <p:spPr bwMode="auto">
          <a:xfrm>
            <a:off x="484188" y="2276475"/>
            <a:ext cx="189865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u="sng">
                <a:solidFill>
                  <a:prstClr val="black"/>
                </a:solidFill>
                <a:hlinkClick r:id="rId3"/>
              </a:rPr>
              <a:t>https://quickstart.internetofthings.ibmcloud.com/#/device/0080E1B4FA41/sensor/</a:t>
            </a:r>
            <a:endParaRPr lang="en-US" sz="1600">
              <a:solidFill>
                <a:prstClr val="black"/>
              </a:solidFill>
            </a:endParaRPr>
          </a:p>
          <a:p>
            <a:pPr eaLnBrk="1" hangingPunct="1"/>
            <a:endParaRPr lang="en-US">
              <a:solidFill>
                <a:prstClr val="black"/>
              </a:solidFill>
            </a:endParaRPr>
          </a:p>
        </p:txBody>
      </p:sp>
      <p:sp>
        <p:nvSpPr>
          <p:cNvPr id="34824" name="TextBox 8"/>
          <p:cNvSpPr txBox="1">
            <a:spLocks noChangeArrowheads="1"/>
          </p:cNvSpPr>
          <p:nvPr/>
        </p:nvSpPr>
        <p:spPr bwMode="auto">
          <a:xfrm>
            <a:off x="633413" y="3987800"/>
            <a:ext cx="18367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rgbClr val="00B050"/>
                </a:solidFill>
              </a:rPr>
              <a:t>MAC Address = 0080E1B4FA41</a:t>
            </a:r>
          </a:p>
        </p:txBody>
      </p:sp>
      <p:cxnSp>
        <p:nvCxnSpPr>
          <p:cNvPr id="13" name="Straight Arrow Connector 12"/>
          <p:cNvCxnSpPr/>
          <p:nvPr/>
        </p:nvCxnSpPr>
        <p:spPr>
          <a:xfrm flipV="1">
            <a:off x="2690813" y="2144713"/>
            <a:ext cx="554037" cy="1009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462213" y="3235325"/>
            <a:ext cx="1222375" cy="998538"/>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4827" name="TextBox 17"/>
          <p:cNvSpPr txBox="1">
            <a:spLocks noChangeArrowheads="1"/>
          </p:cNvSpPr>
          <p:nvPr/>
        </p:nvSpPr>
        <p:spPr bwMode="auto">
          <a:xfrm>
            <a:off x="695325" y="5019675"/>
            <a:ext cx="15287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rgbClr val="FF6600"/>
                </a:solidFill>
              </a:rPr>
              <a:t>Parameter = A-Temperature</a:t>
            </a:r>
          </a:p>
        </p:txBody>
      </p:sp>
      <p:cxnSp>
        <p:nvCxnSpPr>
          <p:cNvPr id="20" name="Straight Arrow Connector 19"/>
          <p:cNvCxnSpPr/>
          <p:nvPr/>
        </p:nvCxnSpPr>
        <p:spPr>
          <a:xfrm flipV="1">
            <a:off x="1573213" y="3309938"/>
            <a:ext cx="0" cy="70008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470150" y="3560763"/>
            <a:ext cx="2919413" cy="1752600"/>
          </a:xfrm>
          <a:prstGeom prst="straightConnector1">
            <a:avLst/>
          </a:prstGeom>
          <a:ln>
            <a:solidFill>
              <a:srgbClr val="FF66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470150" y="5486400"/>
            <a:ext cx="1460500" cy="0"/>
          </a:xfrm>
          <a:prstGeom prst="straightConnector1">
            <a:avLst/>
          </a:prstGeom>
          <a:ln>
            <a:solidFill>
              <a:srgbClr val="FF66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348091"/>
      </p:ext>
    </p:extLst>
  </p:cSld>
  <p:clrMapOvr>
    <a:masterClrMapping/>
  </p:clrMapOvr>
  <p:transition spd="slow">
    <p:wipe dir="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115888"/>
            <a:ext cx="8618538" cy="757237"/>
          </a:xfrm>
        </p:spPr>
        <p:txBody>
          <a:bodyPr/>
          <a:lstStyle/>
          <a:p>
            <a:r>
              <a:rPr lang="en-US" sz="1800" dirty="0" smtClean="0">
                <a:latin typeface="Arial" charset="0"/>
                <a:cs typeface="Arial" charset="0"/>
              </a:rPr>
              <a:t>FP-CLD-BLUEMIX1</a:t>
            </a:r>
            <a:br>
              <a:rPr lang="en-US" sz="1800" dirty="0" smtClean="0">
                <a:latin typeface="Arial" charset="0"/>
                <a:cs typeface="Arial" charset="0"/>
              </a:rPr>
            </a:br>
            <a:r>
              <a:rPr lang="en-US" sz="2000" dirty="0" err="1" smtClean="0">
                <a:solidFill>
                  <a:schemeClr val="tx2"/>
                </a:solidFill>
                <a:latin typeface="Arial" charset="0"/>
                <a:cs typeface="Arial" charset="0"/>
              </a:rPr>
              <a:t>WiFi</a:t>
            </a:r>
            <a:r>
              <a:rPr lang="en-US" sz="2000" dirty="0" smtClean="0">
                <a:solidFill>
                  <a:schemeClr val="tx2"/>
                </a:solidFill>
                <a:latin typeface="Arial" charset="0"/>
                <a:cs typeface="Arial" charset="0"/>
              </a:rPr>
              <a:t>, NFC and sensors software for Cloud connectivity </a:t>
            </a:r>
          </a:p>
        </p:txBody>
      </p:sp>
      <p:sp>
        <p:nvSpPr>
          <p:cNvPr id="4" name="Slide Number Placeholder 3"/>
          <p:cNvSpPr>
            <a:spLocks noGrp="1"/>
          </p:cNvSpPr>
          <p:nvPr>
            <p:ph type="sldNum" sz="quarter" idx="4294967295"/>
          </p:nvPr>
        </p:nvSpPr>
        <p:spPr>
          <a:xfrm>
            <a:off x="4595813" y="6546850"/>
            <a:ext cx="519112" cy="122238"/>
          </a:xfrm>
          <a:prstGeom prst="rect">
            <a:avLst/>
          </a:prstGeom>
          <a:noFill/>
        </p:spPr>
        <p:txBody>
          <a:bodyPr lIns="0" tIns="0" rIns="0" bIns="0">
            <a:spAutoFit/>
          </a:bodyPr>
          <a:lstStyle/>
          <a:p>
            <a:pPr algn="l">
              <a:defRPr/>
            </a:pPr>
            <a:fld id="{682A1A5F-DCF0-4841-9A94-75AB82495B49}" type="slidenum">
              <a:rPr lang="fr-FR" sz="800" smtClean="0">
                <a:solidFill>
                  <a:prstClr val="black">
                    <a:tint val="75000"/>
                  </a:prstClr>
                </a:solidFill>
              </a:rPr>
              <a:pPr algn="l">
                <a:defRPr/>
              </a:pPr>
              <a:t>212</a:t>
            </a:fld>
            <a:endParaRPr lang="fr-FR" sz="800" dirty="0">
              <a:solidFill>
                <a:prstClr val="black">
                  <a:tint val="75000"/>
                </a:prstClr>
              </a:solidFill>
            </a:endParaRPr>
          </a:p>
        </p:txBody>
      </p:sp>
      <p:cxnSp>
        <p:nvCxnSpPr>
          <p:cNvPr id="12" name="Straight Arrow Connector 11"/>
          <p:cNvCxnSpPr/>
          <p:nvPr/>
        </p:nvCxnSpPr>
        <p:spPr>
          <a:xfrm>
            <a:off x="3554413" y="2576513"/>
            <a:ext cx="14462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65513" y="2598738"/>
            <a:ext cx="1546225" cy="277812"/>
          </a:xfrm>
          <a:prstGeom prst="rect">
            <a:avLst/>
          </a:prstGeom>
          <a:noFill/>
        </p:spPr>
        <p:txBody>
          <a:bodyPr wrap="none">
            <a:spAutoFit/>
          </a:bodyPr>
          <a:lstStyle/>
          <a:p>
            <a:pPr>
              <a:defRPr/>
            </a:pPr>
            <a:r>
              <a:rPr lang="en-US" sz="1200" dirty="0">
                <a:solidFill>
                  <a:srgbClr val="002052"/>
                </a:solidFill>
              </a:rPr>
              <a:t>Download &amp; unpack</a:t>
            </a:r>
          </a:p>
        </p:txBody>
      </p:sp>
      <p:pic>
        <p:nvPicPr>
          <p:cNvPr id="35846"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488" y="1104900"/>
            <a:ext cx="141763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1711325" y="1485900"/>
            <a:ext cx="57467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286000" y="1485900"/>
            <a:ext cx="0" cy="3794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TextBox 20">
            <a:hlinkClick r:id="rId3"/>
          </p:cNvPr>
          <p:cNvSpPr txBox="1"/>
          <p:nvPr/>
        </p:nvSpPr>
        <p:spPr>
          <a:xfrm>
            <a:off x="274638" y="1971675"/>
            <a:ext cx="1279525" cy="339725"/>
          </a:xfrm>
          <a:prstGeom prst="rect">
            <a:avLst/>
          </a:prstGeom>
          <a:noFill/>
        </p:spPr>
        <p:txBody>
          <a:bodyPr wrap="none">
            <a:spAutoFit/>
          </a:bodyPr>
          <a:lstStyle/>
          <a:p>
            <a:pPr>
              <a:defRPr/>
            </a:pPr>
            <a:r>
              <a:rPr lang="en-US" sz="1600" dirty="0">
                <a:solidFill>
                  <a:srgbClr val="002052"/>
                </a:solidFill>
              </a:rPr>
              <a:t>www.st.com</a:t>
            </a:r>
          </a:p>
        </p:txBody>
      </p:sp>
      <p:sp>
        <p:nvSpPr>
          <p:cNvPr id="53" name="Oval 52"/>
          <p:cNvSpPr/>
          <p:nvPr/>
        </p:nvSpPr>
        <p:spPr>
          <a:xfrm>
            <a:off x="1711325" y="979488"/>
            <a:ext cx="274638" cy="274637"/>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rPr>
              <a:t>1</a:t>
            </a:r>
          </a:p>
        </p:txBody>
      </p:sp>
      <p:sp>
        <p:nvSpPr>
          <p:cNvPr id="3" name="Rectangle 2"/>
          <p:cNvSpPr/>
          <p:nvPr/>
        </p:nvSpPr>
        <p:spPr>
          <a:xfrm>
            <a:off x="1676400" y="2598738"/>
            <a:ext cx="1550424" cy="276999"/>
          </a:xfrm>
          <a:prstGeom prst="rect">
            <a:avLst/>
          </a:prstGeom>
        </p:spPr>
        <p:txBody>
          <a:bodyPr wrap="none">
            <a:spAutoFit/>
          </a:bodyPr>
          <a:lstStyle/>
          <a:p>
            <a:pPr>
              <a:defRPr/>
            </a:pPr>
            <a:r>
              <a:rPr lang="en-US" sz="1200" dirty="0" smtClean="0">
                <a:solidFill>
                  <a:prstClr val="black"/>
                </a:solidFill>
              </a:rPr>
              <a:t>FP-CLD-BLUEMIX1</a:t>
            </a:r>
            <a:endParaRPr lang="cs-CZ" sz="1200" dirty="0">
              <a:solidFill>
                <a:srgbClr val="002052"/>
              </a:solidFill>
            </a:endParaRPr>
          </a:p>
        </p:txBody>
      </p:sp>
      <p:sp>
        <p:nvSpPr>
          <p:cNvPr id="34" name="TextBox 33"/>
          <p:cNvSpPr txBox="1"/>
          <p:nvPr/>
        </p:nvSpPr>
        <p:spPr>
          <a:xfrm>
            <a:off x="2068513" y="2371725"/>
            <a:ext cx="611187" cy="276225"/>
          </a:xfrm>
          <a:prstGeom prst="rect">
            <a:avLst/>
          </a:prstGeom>
          <a:noFill/>
        </p:spPr>
        <p:txBody>
          <a:bodyPr wrap="none">
            <a:spAutoFit/>
          </a:bodyPr>
          <a:lstStyle/>
          <a:p>
            <a:pPr>
              <a:defRPr/>
            </a:pPr>
            <a:r>
              <a:rPr lang="en-US" sz="1200" dirty="0">
                <a:solidFill>
                  <a:srgbClr val="002052"/>
                </a:solidFill>
              </a:rPr>
              <a:t>Select</a:t>
            </a:r>
          </a:p>
        </p:txBody>
      </p:sp>
      <p:sp>
        <p:nvSpPr>
          <p:cNvPr id="9" name="Rectangle 8"/>
          <p:cNvSpPr/>
          <p:nvPr/>
        </p:nvSpPr>
        <p:spPr>
          <a:xfrm>
            <a:off x="1635125" y="1809750"/>
            <a:ext cx="258763" cy="227013"/>
          </a:xfrm>
          <a:prstGeom prst="rect">
            <a:avLst/>
          </a:prstGeom>
          <a:ln>
            <a:noFill/>
          </a:ln>
        </p:spPr>
        <p:style>
          <a:lnRef idx="2">
            <a:schemeClr val="accent2"/>
          </a:lnRef>
          <a:fillRef idx="1">
            <a:schemeClr val="lt1"/>
          </a:fillRef>
          <a:effectRef idx="0">
            <a:schemeClr val="accent2"/>
          </a:effectRef>
          <a:fontRef idx="minor">
            <a:schemeClr val="dk1"/>
          </a:fontRef>
        </p:style>
        <p:txBody>
          <a:bodyPr lIns="105357" tIns="2011820" rIns="105357" bIns="1058589" spcCol="1045" anchor="ctr"/>
          <a:lstStyle/>
          <a:p>
            <a:pPr algn="ctr" defTabSz="658482">
              <a:lnSpc>
                <a:spcPct val="90000"/>
              </a:lnSpc>
              <a:spcAft>
                <a:spcPct val="35000"/>
              </a:spcAft>
              <a:defRPr/>
            </a:pPr>
            <a:endParaRPr lang="en-US" sz="1500">
              <a:solidFill>
                <a:prstClr val="black"/>
              </a:solidFill>
              <a:cs typeface="Arial" pitchFamily="34" charset="0"/>
            </a:endParaRPr>
          </a:p>
        </p:txBody>
      </p:sp>
      <p:sp>
        <p:nvSpPr>
          <p:cNvPr id="44" name="Rectangle 43"/>
          <p:cNvSpPr/>
          <p:nvPr/>
        </p:nvSpPr>
        <p:spPr>
          <a:xfrm>
            <a:off x="1655763" y="1960563"/>
            <a:ext cx="182562" cy="188912"/>
          </a:xfrm>
          <a:prstGeom prst="rect">
            <a:avLst/>
          </a:prstGeom>
          <a:ln>
            <a:noFill/>
          </a:ln>
        </p:spPr>
        <p:style>
          <a:lnRef idx="2">
            <a:schemeClr val="accent2"/>
          </a:lnRef>
          <a:fillRef idx="1">
            <a:schemeClr val="lt1"/>
          </a:fillRef>
          <a:effectRef idx="0">
            <a:schemeClr val="accent2"/>
          </a:effectRef>
          <a:fontRef idx="minor">
            <a:schemeClr val="dk1"/>
          </a:fontRef>
        </p:style>
        <p:txBody>
          <a:bodyPr lIns="105357" tIns="2011820" rIns="105357" bIns="1058589" spcCol="1045" anchor="ctr"/>
          <a:lstStyle/>
          <a:p>
            <a:pPr algn="ctr" defTabSz="658482">
              <a:lnSpc>
                <a:spcPct val="90000"/>
              </a:lnSpc>
              <a:spcAft>
                <a:spcPct val="35000"/>
              </a:spcAft>
              <a:defRPr/>
            </a:pPr>
            <a:endParaRPr lang="en-US" sz="1500">
              <a:solidFill>
                <a:prstClr val="black"/>
              </a:solidFill>
              <a:cs typeface="Arial" pitchFamily="34" charset="0"/>
            </a:endParaRPr>
          </a:p>
        </p:txBody>
      </p:sp>
      <p:sp>
        <p:nvSpPr>
          <p:cNvPr id="49" name="Rectangle 48"/>
          <p:cNvSpPr/>
          <p:nvPr/>
        </p:nvSpPr>
        <p:spPr>
          <a:xfrm>
            <a:off x="1778000" y="1989138"/>
            <a:ext cx="182563" cy="190500"/>
          </a:xfrm>
          <a:prstGeom prst="rect">
            <a:avLst/>
          </a:prstGeom>
          <a:ln>
            <a:noFill/>
          </a:ln>
        </p:spPr>
        <p:style>
          <a:lnRef idx="2">
            <a:schemeClr val="accent2"/>
          </a:lnRef>
          <a:fillRef idx="1">
            <a:schemeClr val="lt1"/>
          </a:fillRef>
          <a:effectRef idx="0">
            <a:schemeClr val="accent2"/>
          </a:effectRef>
          <a:fontRef idx="minor">
            <a:schemeClr val="dk1"/>
          </a:fontRef>
        </p:style>
        <p:txBody>
          <a:bodyPr lIns="105357" tIns="2011820" rIns="105357" bIns="1058589" spcCol="1045" anchor="ctr"/>
          <a:lstStyle/>
          <a:p>
            <a:pPr algn="ctr" defTabSz="658482">
              <a:lnSpc>
                <a:spcPct val="90000"/>
              </a:lnSpc>
              <a:spcAft>
                <a:spcPct val="35000"/>
              </a:spcAft>
              <a:defRPr/>
            </a:pPr>
            <a:endParaRPr lang="en-US" sz="1500">
              <a:solidFill>
                <a:prstClr val="black"/>
              </a:solidFill>
              <a:cs typeface="Arial" pitchFamily="34" charset="0"/>
            </a:endParaRPr>
          </a:p>
        </p:txBody>
      </p:sp>
      <p:sp>
        <p:nvSpPr>
          <p:cNvPr id="52" name="Rectangle 51"/>
          <p:cNvSpPr/>
          <p:nvPr/>
        </p:nvSpPr>
        <p:spPr>
          <a:xfrm>
            <a:off x="1598613" y="2422525"/>
            <a:ext cx="141287" cy="142875"/>
          </a:xfrm>
          <a:prstGeom prst="rect">
            <a:avLst/>
          </a:prstGeom>
          <a:ln>
            <a:noFill/>
          </a:ln>
        </p:spPr>
        <p:style>
          <a:lnRef idx="2">
            <a:schemeClr val="accent2"/>
          </a:lnRef>
          <a:fillRef idx="1">
            <a:schemeClr val="lt1"/>
          </a:fillRef>
          <a:effectRef idx="0">
            <a:schemeClr val="accent2"/>
          </a:effectRef>
          <a:fontRef idx="minor">
            <a:schemeClr val="dk1"/>
          </a:fontRef>
        </p:style>
        <p:txBody>
          <a:bodyPr lIns="105357" tIns="2011820" rIns="105357" bIns="1058589" spcCol="1045" anchor="ctr"/>
          <a:lstStyle/>
          <a:p>
            <a:pPr algn="ctr" defTabSz="658482">
              <a:lnSpc>
                <a:spcPct val="90000"/>
              </a:lnSpc>
              <a:spcAft>
                <a:spcPct val="35000"/>
              </a:spcAft>
              <a:defRPr/>
            </a:pPr>
            <a:endParaRPr lang="en-US" sz="1500">
              <a:solidFill>
                <a:prstClr val="black"/>
              </a:solidFill>
              <a:cs typeface="Arial" pitchFamily="34" charset="0"/>
            </a:endParaRPr>
          </a:p>
        </p:txBody>
      </p:sp>
      <p:sp>
        <p:nvSpPr>
          <p:cNvPr id="56" name="Rectangle 55"/>
          <p:cNvSpPr/>
          <p:nvPr/>
        </p:nvSpPr>
        <p:spPr>
          <a:xfrm>
            <a:off x="1577975" y="2043113"/>
            <a:ext cx="141288" cy="142875"/>
          </a:xfrm>
          <a:prstGeom prst="rect">
            <a:avLst/>
          </a:prstGeom>
          <a:ln>
            <a:noFill/>
          </a:ln>
        </p:spPr>
        <p:style>
          <a:lnRef idx="2">
            <a:schemeClr val="accent2"/>
          </a:lnRef>
          <a:fillRef idx="1">
            <a:schemeClr val="lt1"/>
          </a:fillRef>
          <a:effectRef idx="0">
            <a:schemeClr val="accent2"/>
          </a:effectRef>
          <a:fontRef idx="minor">
            <a:schemeClr val="dk1"/>
          </a:fontRef>
        </p:style>
        <p:txBody>
          <a:bodyPr lIns="105357" tIns="2011820" rIns="105357" bIns="1058589" spcCol="1045" anchor="ctr"/>
          <a:lstStyle/>
          <a:p>
            <a:pPr algn="ctr" defTabSz="658482">
              <a:lnSpc>
                <a:spcPct val="90000"/>
              </a:lnSpc>
              <a:spcAft>
                <a:spcPct val="35000"/>
              </a:spcAft>
              <a:defRPr/>
            </a:pPr>
            <a:endParaRPr lang="en-US" sz="1500">
              <a:solidFill>
                <a:prstClr val="black"/>
              </a:solidFill>
              <a:cs typeface="Arial" pitchFamily="34" charset="0"/>
            </a:endParaRPr>
          </a:p>
        </p:txBody>
      </p:sp>
      <p:sp>
        <p:nvSpPr>
          <p:cNvPr id="54" name="Oval 53"/>
          <p:cNvSpPr/>
          <p:nvPr/>
        </p:nvSpPr>
        <p:spPr>
          <a:xfrm>
            <a:off x="2365375" y="1998663"/>
            <a:ext cx="274638" cy="274637"/>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rPr>
              <a:t>2</a:t>
            </a:r>
          </a:p>
        </p:txBody>
      </p:sp>
      <p:sp>
        <p:nvSpPr>
          <p:cNvPr id="32" name="Oval 31"/>
          <p:cNvSpPr/>
          <p:nvPr/>
        </p:nvSpPr>
        <p:spPr>
          <a:xfrm>
            <a:off x="4065588" y="2208213"/>
            <a:ext cx="273050" cy="274637"/>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rPr>
              <a:t>3</a:t>
            </a:r>
          </a:p>
        </p:txBody>
      </p:sp>
      <p:pic>
        <p:nvPicPr>
          <p:cNvPr id="3586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350" y="1600200"/>
            <a:ext cx="2130425"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p:nvPr/>
        </p:nvSpPr>
        <p:spPr>
          <a:xfrm>
            <a:off x="5364163" y="1347788"/>
            <a:ext cx="2524125" cy="276225"/>
          </a:xfrm>
          <a:prstGeom prst="rect">
            <a:avLst/>
          </a:prstGeom>
        </p:spPr>
        <p:txBody>
          <a:bodyPr wrap="none">
            <a:spAutoFit/>
          </a:bodyPr>
          <a:lstStyle/>
          <a:p>
            <a:pPr>
              <a:defRPr/>
            </a:pPr>
            <a:r>
              <a:rPr lang="en-US" sz="1200" dirty="0">
                <a:solidFill>
                  <a:srgbClr val="002052"/>
                </a:solidFill>
              </a:rPr>
              <a:t>V-ODE-WEAR3 package structure</a:t>
            </a:r>
            <a:endParaRPr lang="cs-CZ" sz="1200" dirty="0">
              <a:solidFill>
                <a:srgbClr val="002052"/>
              </a:solidFill>
            </a:endParaRPr>
          </a:p>
        </p:txBody>
      </p:sp>
      <p:cxnSp>
        <p:nvCxnSpPr>
          <p:cNvPr id="39" name="Straight Arrow Connector 38"/>
          <p:cNvCxnSpPr/>
          <p:nvPr/>
        </p:nvCxnSpPr>
        <p:spPr>
          <a:xfrm>
            <a:off x="6840538" y="2136775"/>
            <a:ext cx="1554162" cy="6350"/>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40550" y="1892300"/>
            <a:ext cx="533400" cy="276225"/>
          </a:xfrm>
          <a:prstGeom prst="rect">
            <a:avLst/>
          </a:prstGeom>
          <a:noFill/>
        </p:spPr>
        <p:txBody>
          <a:bodyPr wrap="none">
            <a:spAutoFit/>
          </a:bodyPr>
          <a:lstStyle/>
          <a:p>
            <a:pPr>
              <a:defRPr/>
            </a:pPr>
            <a:r>
              <a:rPr lang="en-US" sz="1200" dirty="0">
                <a:solidFill>
                  <a:srgbClr val="002052"/>
                </a:solidFill>
              </a:rPr>
              <a:t>Docs</a:t>
            </a:r>
          </a:p>
        </p:txBody>
      </p:sp>
      <p:cxnSp>
        <p:nvCxnSpPr>
          <p:cNvPr id="41" name="Straight Arrow Connector 40"/>
          <p:cNvCxnSpPr/>
          <p:nvPr/>
        </p:nvCxnSpPr>
        <p:spPr>
          <a:xfrm>
            <a:off x="6840538" y="2424113"/>
            <a:ext cx="1554162" cy="6350"/>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940550" y="2179638"/>
            <a:ext cx="1652588" cy="277812"/>
          </a:xfrm>
          <a:prstGeom prst="rect">
            <a:avLst/>
          </a:prstGeom>
          <a:noFill/>
        </p:spPr>
        <p:txBody>
          <a:bodyPr wrap="none">
            <a:spAutoFit/>
          </a:bodyPr>
          <a:lstStyle/>
          <a:p>
            <a:pPr>
              <a:defRPr/>
            </a:pPr>
            <a:r>
              <a:rPr lang="en-US" sz="1200" dirty="0">
                <a:solidFill>
                  <a:srgbClr val="002052"/>
                </a:solidFill>
              </a:rPr>
              <a:t>BSP, HAL and drivers</a:t>
            </a:r>
          </a:p>
        </p:txBody>
      </p:sp>
      <p:cxnSp>
        <p:nvCxnSpPr>
          <p:cNvPr id="43" name="Straight Arrow Connector 42"/>
          <p:cNvCxnSpPr/>
          <p:nvPr/>
        </p:nvCxnSpPr>
        <p:spPr>
          <a:xfrm>
            <a:off x="6840538" y="2713038"/>
            <a:ext cx="1554162" cy="4762"/>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940550" y="2468563"/>
            <a:ext cx="2116138" cy="276225"/>
          </a:xfrm>
          <a:prstGeom prst="rect">
            <a:avLst/>
          </a:prstGeom>
          <a:noFill/>
        </p:spPr>
        <p:txBody>
          <a:bodyPr wrap="none">
            <a:spAutoFit/>
          </a:bodyPr>
          <a:lstStyle/>
          <a:p>
            <a:pPr>
              <a:defRPr/>
            </a:pPr>
            <a:r>
              <a:rPr lang="en-US" sz="1200" dirty="0">
                <a:solidFill>
                  <a:srgbClr val="002052"/>
                </a:solidFill>
              </a:rPr>
              <a:t>NDEF, MQTT, Wi-Fi libraries</a:t>
            </a:r>
          </a:p>
        </p:txBody>
      </p:sp>
      <p:cxnSp>
        <p:nvCxnSpPr>
          <p:cNvPr id="46" name="Straight Arrow Connector 45"/>
          <p:cNvCxnSpPr/>
          <p:nvPr/>
        </p:nvCxnSpPr>
        <p:spPr>
          <a:xfrm>
            <a:off x="6840538" y="3000375"/>
            <a:ext cx="1554162" cy="6350"/>
          </a:xfrm>
          <a:prstGeom prst="straightConnector1">
            <a:avLst/>
          </a:prstGeom>
          <a:ln w="19050">
            <a:headEnd type="stealth"/>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969125" y="2755900"/>
            <a:ext cx="1863725" cy="277813"/>
          </a:xfrm>
          <a:prstGeom prst="rect">
            <a:avLst/>
          </a:prstGeom>
          <a:noFill/>
        </p:spPr>
        <p:txBody>
          <a:bodyPr wrap="none">
            <a:spAutoFit/>
          </a:bodyPr>
          <a:lstStyle/>
          <a:p>
            <a:pPr>
              <a:defRPr/>
            </a:pPr>
            <a:r>
              <a:rPr lang="en-US" sz="1200" dirty="0">
                <a:solidFill>
                  <a:srgbClr val="002052"/>
                </a:solidFill>
              </a:rPr>
              <a:t>IBM Application example</a:t>
            </a:r>
          </a:p>
        </p:txBody>
      </p:sp>
      <p:sp>
        <p:nvSpPr>
          <p:cNvPr id="48" name="Oval 47"/>
          <p:cNvSpPr/>
          <p:nvPr/>
        </p:nvSpPr>
        <p:spPr>
          <a:xfrm>
            <a:off x="6932613" y="3552825"/>
            <a:ext cx="274637" cy="274638"/>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rPr>
              <a:t>4</a:t>
            </a:r>
          </a:p>
        </p:txBody>
      </p:sp>
      <p:sp>
        <p:nvSpPr>
          <p:cNvPr id="50" name="Oval 49"/>
          <p:cNvSpPr/>
          <p:nvPr/>
        </p:nvSpPr>
        <p:spPr>
          <a:xfrm>
            <a:off x="4603750" y="5183188"/>
            <a:ext cx="274638" cy="274637"/>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rPr>
              <a:t>5</a:t>
            </a:r>
          </a:p>
        </p:txBody>
      </p:sp>
      <p:pic>
        <p:nvPicPr>
          <p:cNvPr id="35872" name="Picture 8" descr="C:\_Data_\_ST\#Content Creation\#Events related activities\2014\31- Electronica - Munich W446\#Content\STM32 NOW Brochure\Keil-logo-RG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5850" y="4697413"/>
            <a:ext cx="11715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73" name="Picture 9" descr="C:\_Data_\_ST\#Content Creation\#Events related activities\2014\31- Electronica - Munich W446\#Content\STM32 NOW Brochure\IRASystems.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4750" y="4676775"/>
            <a:ext cx="6508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74" name="Picture 5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3113" y="4191000"/>
            <a:ext cx="4286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4078288" y="5568950"/>
            <a:ext cx="1504950" cy="461963"/>
          </a:xfrm>
          <a:prstGeom prst="rect">
            <a:avLst/>
          </a:prstGeom>
          <a:noFill/>
        </p:spPr>
        <p:txBody>
          <a:bodyPr wrap="none">
            <a:spAutoFit/>
          </a:bodyPr>
          <a:lstStyle/>
          <a:p>
            <a:pPr>
              <a:defRPr/>
            </a:pPr>
            <a:r>
              <a:rPr lang="en-US" sz="1200" dirty="0">
                <a:solidFill>
                  <a:srgbClr val="002052"/>
                </a:solidFill>
              </a:rPr>
              <a:t>Compile/Flash and </a:t>
            </a:r>
          </a:p>
          <a:p>
            <a:pPr>
              <a:defRPr/>
            </a:pPr>
            <a:r>
              <a:rPr lang="en-US" sz="1200" dirty="0">
                <a:solidFill>
                  <a:srgbClr val="002052"/>
                </a:solidFill>
              </a:rPr>
              <a:t>Run the project</a:t>
            </a:r>
          </a:p>
        </p:txBody>
      </p:sp>
      <p:sp>
        <p:nvSpPr>
          <p:cNvPr id="35876" name="Rectangle 18"/>
          <p:cNvSpPr>
            <a:spLocks noChangeArrowheads="1"/>
          </p:cNvSpPr>
          <p:nvPr/>
        </p:nvSpPr>
        <p:spPr bwMode="auto">
          <a:xfrm>
            <a:off x="2692099" y="3943350"/>
            <a:ext cx="6519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dirty="0" smtClean="0">
                <a:solidFill>
                  <a:prstClr val="black"/>
                </a:solidFill>
              </a:rPr>
              <a:t>.\</a:t>
            </a:r>
            <a:r>
              <a:rPr lang="en-US" sz="1200" dirty="0">
                <a:solidFill>
                  <a:prstClr val="black"/>
                </a:solidFill>
              </a:rPr>
              <a:t> </a:t>
            </a:r>
            <a:r>
              <a:rPr lang="en-US" sz="1200" dirty="0" smtClean="0">
                <a:solidFill>
                  <a:prstClr val="black"/>
                </a:solidFill>
              </a:rPr>
              <a:t>FP-CLD-BLUEMIX1\Projects\Multi\Applications\MQTT-IBM\EWARM\STM32F401RE-Nucleo</a:t>
            </a:r>
            <a:endParaRPr lang="en-US" sz="1200" dirty="0">
              <a:solidFill>
                <a:prstClr val="black"/>
              </a:solidFill>
            </a:endParaRPr>
          </a:p>
        </p:txBody>
      </p:sp>
      <p:cxnSp>
        <p:nvCxnSpPr>
          <p:cNvPr id="60" name="Straight Arrow Connector 59"/>
          <p:cNvCxnSpPr/>
          <p:nvPr/>
        </p:nvCxnSpPr>
        <p:spPr>
          <a:xfrm>
            <a:off x="6869113" y="3367088"/>
            <a:ext cx="0" cy="5762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5878" name="Picture 6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07075" y="5045075"/>
            <a:ext cx="6477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8" name="Straight Arrow Connector 67"/>
          <p:cNvCxnSpPr/>
          <p:nvPr/>
        </p:nvCxnSpPr>
        <p:spPr>
          <a:xfrm flipH="1">
            <a:off x="3419475" y="5527675"/>
            <a:ext cx="2439988" cy="127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880" name="Rectangle 24"/>
          <p:cNvSpPr>
            <a:spLocks noChangeArrowheads="1"/>
          </p:cNvSpPr>
          <p:nvPr/>
        </p:nvSpPr>
        <p:spPr bwMode="auto">
          <a:xfrm>
            <a:off x="180975" y="5813425"/>
            <a:ext cx="1550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solidFill>
                  <a:prstClr val="black"/>
                </a:solidFill>
              </a:rPr>
              <a:t>NFC-enabled smartphone</a:t>
            </a:r>
            <a:endParaRPr lang="en-US" sz="1200" b="1">
              <a:solidFill>
                <a:prstClr val="black"/>
              </a:solidFill>
            </a:endParaRPr>
          </a:p>
        </p:txBody>
      </p:sp>
      <p:pic>
        <p:nvPicPr>
          <p:cNvPr id="35881" name="Picture 2" descr="http://crysweb.altervista.org/wp-content/uploads/2015/05/Nexus-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0788" y="5602288"/>
            <a:ext cx="1255712"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Oval 70"/>
          <p:cNvSpPr/>
          <p:nvPr/>
        </p:nvSpPr>
        <p:spPr>
          <a:xfrm>
            <a:off x="1155700" y="3719513"/>
            <a:ext cx="274638" cy="274637"/>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prstClr val="white"/>
                </a:solidFill>
              </a:rPr>
              <a:t>6</a:t>
            </a:r>
          </a:p>
        </p:txBody>
      </p:sp>
      <p:pic>
        <p:nvPicPr>
          <p:cNvPr id="35883" name="Picture 6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86550" y="4424363"/>
            <a:ext cx="2298700"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4" name="Picture 6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79500" y="4367213"/>
            <a:ext cx="190182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5" name="Rectangle 64"/>
          <p:cNvSpPr>
            <a:spLocks noChangeArrowheads="1"/>
          </p:cNvSpPr>
          <p:nvPr/>
        </p:nvSpPr>
        <p:spPr bwMode="auto">
          <a:xfrm>
            <a:off x="363538" y="4016375"/>
            <a:ext cx="1939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solidFill>
                  <a:prstClr val="black"/>
                </a:solidFill>
              </a:rPr>
              <a:t>Visualize sensors data</a:t>
            </a:r>
            <a:endParaRPr lang="en-US" sz="1200" b="1">
              <a:solidFill>
                <a:prstClr val="black"/>
              </a:solidFill>
            </a:endParaRPr>
          </a:p>
        </p:txBody>
      </p:sp>
      <p:sp>
        <p:nvSpPr>
          <p:cNvPr id="35886" name="Rectangle 65"/>
          <p:cNvSpPr>
            <a:spLocks noChangeArrowheads="1"/>
          </p:cNvSpPr>
          <p:nvPr/>
        </p:nvSpPr>
        <p:spPr bwMode="auto">
          <a:xfrm>
            <a:off x="-147638" y="4813300"/>
            <a:ext cx="143510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200">
                <a:solidFill>
                  <a:prstClr val="black"/>
                </a:solidFill>
              </a:rPr>
              <a:t>Chrome </a:t>
            </a:r>
          </a:p>
          <a:p>
            <a:pPr algn="ctr"/>
            <a:r>
              <a:rPr lang="en-US" sz="1200">
                <a:solidFill>
                  <a:prstClr val="black"/>
                </a:solidFill>
              </a:rPr>
              <a:t>Web browser</a:t>
            </a:r>
          </a:p>
        </p:txBody>
      </p:sp>
    </p:spTree>
    <p:extLst>
      <p:ext uri="{BB962C8B-B14F-4D97-AF65-F5344CB8AC3E}">
        <p14:creationId xmlns:p14="http://schemas.microsoft.com/office/powerpoint/2010/main" val="944755690"/>
      </p:ext>
    </p:extLst>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normAutofit fontScale="90000"/>
          </a:bodyPr>
          <a:lstStyle/>
          <a:p>
            <a:pPr eaLnBrk="1" hangingPunct="1"/>
            <a:r>
              <a:rPr lang="en-US" smtClean="0">
                <a:latin typeface="Arial" charset="0"/>
                <a:cs typeface="Arial" charset="0"/>
              </a:rPr>
              <a:t>References on </a:t>
            </a:r>
            <a:r>
              <a:rPr lang="en-US" smtClean="0">
                <a:latin typeface="Arial" charset="0"/>
                <a:cs typeface="Arial" charset="0"/>
                <a:hlinkClick r:id="rId2"/>
              </a:rPr>
              <a:t>www.st.com</a:t>
            </a:r>
            <a:r>
              <a:rPr lang="en-US" smtClean="0">
                <a:latin typeface="Arial" charset="0"/>
                <a:cs typeface="Arial" charset="0"/>
              </a:rPr>
              <a:t/>
            </a:r>
            <a:br>
              <a:rPr lang="en-US" smtClean="0">
                <a:latin typeface="Arial" charset="0"/>
                <a:cs typeface="Arial" charset="0"/>
              </a:rPr>
            </a:br>
            <a:endParaRPr lang="en-US" smtClean="0">
              <a:latin typeface="Arial" charset="0"/>
              <a:cs typeface="Arial" charset="0"/>
            </a:endParaRPr>
          </a:p>
        </p:txBody>
      </p:sp>
      <p:sp>
        <p:nvSpPr>
          <p:cNvPr id="3" name="Content Placeholder 2"/>
          <p:cNvSpPr>
            <a:spLocks noGrp="1"/>
          </p:cNvSpPr>
          <p:nvPr>
            <p:ph idx="1"/>
          </p:nvPr>
        </p:nvSpPr>
        <p:spPr>
          <a:xfrm>
            <a:off x="492125" y="1101725"/>
            <a:ext cx="8229600" cy="5048250"/>
          </a:xfrm>
        </p:spPr>
        <p:txBody>
          <a:bodyPr/>
          <a:lstStyle/>
          <a:p>
            <a:pPr eaLnBrk="1" hangingPunct="1">
              <a:defRPr/>
            </a:pPr>
            <a:r>
              <a:rPr lang="en-US" dirty="0" smtClean="0"/>
              <a:t>NUCLEO-F401RE (STM32F401 mother board)</a:t>
            </a:r>
          </a:p>
          <a:p>
            <a:pPr lvl="1" eaLnBrk="1" hangingPunct="1">
              <a:defRPr/>
            </a:pPr>
            <a:r>
              <a:rPr lang="en-US" dirty="0">
                <a:hlinkClick r:id="rId3"/>
              </a:rPr>
              <a:t>http://</a:t>
            </a:r>
            <a:r>
              <a:rPr lang="en-US" dirty="0" smtClean="0">
                <a:hlinkClick r:id="rId3"/>
              </a:rPr>
              <a:t>www.st.com/web/catalog/tools/FM116/SC959/SS1532/LN1847/PF260000</a:t>
            </a:r>
            <a:endParaRPr lang="en-US" dirty="0" smtClean="0"/>
          </a:p>
          <a:p>
            <a:pPr eaLnBrk="1" hangingPunct="1">
              <a:defRPr/>
            </a:pPr>
            <a:r>
              <a:rPr lang="en-US" dirty="0" smtClean="0"/>
              <a:t>X-NUCLEO-IDW01M1 (SWPF01SA Wi-Fi module shield)</a:t>
            </a:r>
          </a:p>
          <a:p>
            <a:pPr lvl="1" eaLnBrk="1" hangingPunct="1">
              <a:defRPr/>
            </a:pPr>
            <a:r>
              <a:rPr lang="en-US" dirty="0">
                <a:hlinkClick r:id="rId4"/>
              </a:rPr>
              <a:t>http://</a:t>
            </a:r>
            <a:r>
              <a:rPr lang="en-US" dirty="0" smtClean="0">
                <a:hlinkClick r:id="rId4"/>
              </a:rPr>
              <a:t>www.st.com/web/catalog/tools/FM146/CL2167/SC2006/LN1988/PF262207</a:t>
            </a:r>
            <a:endParaRPr lang="en-US" dirty="0" smtClean="0"/>
          </a:p>
          <a:p>
            <a:pPr lvl="1" eaLnBrk="1" hangingPunct="1">
              <a:defRPr/>
            </a:pPr>
            <a:r>
              <a:rPr lang="en-US" dirty="0" smtClean="0"/>
              <a:t>SPWF01SA Wi-Fi module</a:t>
            </a:r>
          </a:p>
          <a:p>
            <a:pPr lvl="2" eaLnBrk="1" hangingPunct="1">
              <a:defRPr/>
            </a:pPr>
            <a:r>
              <a:rPr lang="en-US" dirty="0">
                <a:hlinkClick r:id="rId5"/>
              </a:rPr>
              <a:t>http://</a:t>
            </a:r>
            <a:r>
              <a:rPr lang="en-US" dirty="0" smtClean="0">
                <a:hlinkClick r:id="rId5"/>
              </a:rPr>
              <a:t>www.st.com/web/catalog/sense_power/FM2185/SC1930/PF258591</a:t>
            </a:r>
            <a:endParaRPr lang="en-US" dirty="0"/>
          </a:p>
          <a:p>
            <a:pPr lvl="1" eaLnBrk="1" hangingPunct="1">
              <a:defRPr/>
            </a:pPr>
            <a:r>
              <a:rPr lang="en-US" dirty="0" smtClean="0"/>
              <a:t>Wi-Fi module documentation</a:t>
            </a:r>
          </a:p>
          <a:p>
            <a:pPr lvl="2" eaLnBrk="1" hangingPunct="1">
              <a:defRPr/>
            </a:pPr>
            <a:r>
              <a:rPr lang="en-US" dirty="0">
                <a:hlinkClick r:id="rId6"/>
              </a:rPr>
              <a:t>http://</a:t>
            </a:r>
            <a:r>
              <a:rPr lang="en-US" dirty="0" smtClean="0">
                <a:hlinkClick r:id="rId6"/>
              </a:rPr>
              <a:t>www.st.com/web/catalog/sense_power/FM2185/SC1930</a:t>
            </a:r>
            <a:endParaRPr lang="en-US" dirty="0"/>
          </a:p>
          <a:p>
            <a:pPr eaLnBrk="1" hangingPunct="1">
              <a:defRPr/>
            </a:pPr>
            <a:r>
              <a:rPr lang="en-US" dirty="0" smtClean="0"/>
              <a:t>X-NUCLEO-IKS01A1 (Motion MEMS &amp; environmental sensor shield)</a:t>
            </a:r>
            <a:endParaRPr lang="en-US" dirty="0"/>
          </a:p>
          <a:p>
            <a:pPr lvl="1" eaLnBrk="1" hangingPunct="1">
              <a:defRPr/>
            </a:pPr>
            <a:r>
              <a:rPr lang="en-US" dirty="0">
                <a:hlinkClick r:id="rId7"/>
              </a:rPr>
              <a:t>http://</a:t>
            </a:r>
            <a:r>
              <a:rPr lang="en-US" dirty="0" smtClean="0">
                <a:hlinkClick r:id="rId7"/>
              </a:rPr>
              <a:t>www.st.com/web/catalog/tools/FM146/CL2167/SC2006/LN1989/PF261191</a:t>
            </a:r>
            <a:endParaRPr lang="en-US" dirty="0" smtClean="0"/>
          </a:p>
          <a:p>
            <a:pPr lvl="1" eaLnBrk="1" hangingPunct="1">
              <a:defRPr/>
            </a:pPr>
            <a:r>
              <a:rPr lang="en-US" dirty="0"/>
              <a:t>HTS221 (Relative temperature and humidity</a:t>
            </a:r>
            <a:r>
              <a:rPr lang="en-US" dirty="0" smtClean="0"/>
              <a:t>)</a:t>
            </a:r>
            <a:endParaRPr lang="en-US" dirty="0"/>
          </a:p>
          <a:p>
            <a:pPr lvl="1" eaLnBrk="1" hangingPunct="1">
              <a:defRPr/>
            </a:pPr>
            <a:r>
              <a:rPr lang="en-US" dirty="0"/>
              <a:t>LPS25HB (MEMS pressure sensor</a:t>
            </a:r>
            <a:r>
              <a:rPr lang="en-US" dirty="0" smtClean="0"/>
              <a:t>)</a:t>
            </a:r>
            <a:endParaRPr lang="en-US" dirty="0"/>
          </a:p>
          <a:p>
            <a:pPr lvl="1" eaLnBrk="1" hangingPunct="1">
              <a:defRPr/>
            </a:pPr>
            <a:r>
              <a:rPr lang="en-US" dirty="0"/>
              <a:t>LSM6DS0 (MEMS 6-axis accelerometer &amp; gyroscope</a:t>
            </a:r>
            <a:r>
              <a:rPr lang="en-US" dirty="0" smtClean="0"/>
              <a:t>)</a:t>
            </a:r>
            <a:endParaRPr lang="en-US" dirty="0"/>
          </a:p>
          <a:p>
            <a:pPr lvl="1" eaLnBrk="1" hangingPunct="1">
              <a:defRPr/>
            </a:pPr>
            <a:r>
              <a:rPr lang="en-US" dirty="0"/>
              <a:t>LIS3MDL (MEMS 3-axis magnetometer</a:t>
            </a:r>
            <a:r>
              <a:rPr lang="en-US" dirty="0" smtClean="0"/>
              <a:t>)</a:t>
            </a:r>
            <a:endParaRPr lang="en-US" dirty="0"/>
          </a:p>
        </p:txBody>
      </p:sp>
      <p:sp>
        <p:nvSpPr>
          <p:cNvPr id="39940"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fld id="{B959296B-A757-4178-A6E9-C8DBFDCFD795}" type="slidenum">
              <a:rPr lang="fr-FR" smtClean="0">
                <a:solidFill>
                  <a:prstClr val="white"/>
                </a:solidFill>
              </a:rPr>
              <a:pPr eaLnBrk="1" fontAlgn="base" hangingPunct="1">
                <a:spcBef>
                  <a:spcPct val="0"/>
                </a:spcBef>
                <a:spcAft>
                  <a:spcPct val="0"/>
                </a:spcAft>
              </a:pPr>
              <a:t>213</a:t>
            </a:fld>
            <a:endParaRPr lang="fr-FR" smtClean="0">
              <a:solidFill>
                <a:prstClr val="white"/>
              </a:solidFill>
            </a:endParaRPr>
          </a:p>
        </p:txBody>
      </p:sp>
    </p:spTree>
    <p:extLst>
      <p:ext uri="{BB962C8B-B14F-4D97-AF65-F5344CB8AC3E}">
        <p14:creationId xmlns:p14="http://schemas.microsoft.com/office/powerpoint/2010/main" val="96755949"/>
      </p:ext>
    </p:extLst>
  </p:cSld>
  <p:clrMapOvr>
    <a:masterClrMapping/>
  </p:clrMapOvr>
  <p:transition spd="slow">
    <p:wipe dir="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itle 1"/>
          <p:cNvSpPr>
            <a:spLocks noGrp="1"/>
          </p:cNvSpPr>
          <p:nvPr>
            <p:ph type="title"/>
          </p:nvPr>
        </p:nvSpPr>
        <p:spPr>
          <a:xfrm>
            <a:off x="166688" y="115888"/>
            <a:ext cx="8366125" cy="1143000"/>
          </a:xfrm>
        </p:spPr>
        <p:txBody>
          <a:bodyPr/>
          <a:lstStyle/>
          <a:p>
            <a:pPr eaLnBrk="1" hangingPunct="1"/>
            <a:r>
              <a:rPr lang="en-US" altLang="en-US" sz="3400" smtClean="0"/>
              <a:t>Symptom: ST-Link or IAR download tool  experiences flakiness</a:t>
            </a:r>
          </a:p>
        </p:txBody>
      </p:sp>
      <p:sp>
        <p:nvSpPr>
          <p:cNvPr id="40963" name="Content Placeholder 2"/>
          <p:cNvSpPr>
            <a:spLocks noGrp="1"/>
          </p:cNvSpPr>
          <p:nvPr>
            <p:ph idx="1"/>
          </p:nvPr>
        </p:nvSpPr>
        <p:spPr>
          <a:xfrm>
            <a:off x="300038" y="1400175"/>
            <a:ext cx="8313737" cy="1708150"/>
          </a:xfrm>
        </p:spPr>
        <p:txBody>
          <a:bodyPr/>
          <a:lstStyle/>
          <a:p>
            <a:pPr eaLnBrk="1" hangingPunct="1">
              <a:spcBef>
                <a:spcPts val="600"/>
              </a:spcBef>
              <a:spcAft>
                <a:spcPct val="0"/>
              </a:spcAft>
            </a:pPr>
            <a:r>
              <a:rPr lang="en-US" altLang="en-US" dirty="0" smtClean="0"/>
              <a:t>Solution: Remove 0-ohm resistor R21. (R21 connects GPIO14 of the module to PA14 on the mother board.)</a:t>
            </a:r>
          </a:p>
          <a:p>
            <a:pPr eaLnBrk="1" hangingPunct="1">
              <a:spcBef>
                <a:spcPts val="600"/>
              </a:spcBef>
              <a:spcAft>
                <a:spcPct val="0"/>
              </a:spcAft>
            </a:pPr>
            <a:r>
              <a:rPr lang="en-US" altLang="en-US" dirty="0" smtClean="0"/>
              <a:t> R21 will be removed in future batches of X-NUCLEO-IDW01M1.  But distributors’ inventory may be stale.  Boards at this training have been reworked. </a:t>
            </a:r>
            <a:r>
              <a:rPr lang="en-US" altLang="en-US" dirty="0" smtClean="0">
                <a:sym typeface="Wingdings"/>
              </a:rPr>
              <a:t></a:t>
            </a:r>
            <a:endParaRPr lang="en-US" altLang="en-US" dirty="0" smtClean="0"/>
          </a:p>
        </p:txBody>
      </p:sp>
      <p:sp>
        <p:nvSpPr>
          <p:cNvPr id="40964"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406CAA-0B21-4DFF-A949-FB264144C533}" type="slidenum">
              <a:rPr lang="fr-FR" altLang="en-US">
                <a:solidFill>
                  <a:prstClr val="white"/>
                </a:solidFill>
              </a:rPr>
              <a:pPr eaLnBrk="1" hangingPunct="1"/>
              <a:t>214</a:t>
            </a:fld>
            <a:endParaRPr lang="fr-FR" altLang="en-US">
              <a:solidFill>
                <a:prstClr val="white"/>
              </a:solidFill>
            </a:endParaRPr>
          </a:p>
        </p:txBody>
      </p:sp>
      <p:pic>
        <p:nvPicPr>
          <p:cNvPr id="4096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2819400"/>
            <a:ext cx="35337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4743450" y="5486400"/>
            <a:ext cx="17145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anchor="ctr"/>
          <a:lstStyle/>
          <a:p>
            <a:pPr algn="ctr">
              <a:defRPr/>
            </a:pPr>
            <a:endParaRPr lang="en-US">
              <a:solidFill>
                <a:prstClr val="white"/>
              </a:solidFill>
            </a:endParaRPr>
          </a:p>
        </p:txBody>
      </p:sp>
      <p:cxnSp>
        <p:nvCxnSpPr>
          <p:cNvPr id="9" name="Straight Arrow Connector 8"/>
          <p:cNvCxnSpPr/>
          <p:nvPr/>
        </p:nvCxnSpPr>
        <p:spPr>
          <a:xfrm>
            <a:off x="4914900" y="5562600"/>
            <a:ext cx="16002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968" name="TextBox 9"/>
          <p:cNvSpPr txBox="1">
            <a:spLocks noChangeArrowheads="1"/>
          </p:cNvSpPr>
          <p:nvPr/>
        </p:nvSpPr>
        <p:spPr bwMode="auto">
          <a:xfrm>
            <a:off x="6515100" y="5368925"/>
            <a:ext cx="17732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819" tIns="38409" rIns="76819" bIns="38409">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R21</a:t>
            </a:r>
          </a:p>
        </p:txBody>
      </p:sp>
    </p:spTree>
    <p:extLst>
      <p:ext uri="{BB962C8B-B14F-4D97-AF65-F5344CB8AC3E}">
        <p14:creationId xmlns:p14="http://schemas.microsoft.com/office/powerpoint/2010/main" val="123665757"/>
      </p:ext>
    </p:extLst>
  </p:cSld>
  <p:clrMapOvr>
    <a:masterClrMapping/>
  </p:clrMapOvr>
  <p:transition spd="slow">
    <p:wipe dir="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smtClean="0"/>
              <a:t>JP3/JP4 not mounted</a:t>
            </a:r>
          </a:p>
        </p:txBody>
      </p:sp>
      <p:sp>
        <p:nvSpPr>
          <p:cNvPr id="41987" name="Content Placeholder 2"/>
          <p:cNvSpPr>
            <a:spLocks noGrp="1"/>
          </p:cNvSpPr>
          <p:nvPr>
            <p:ph idx="1"/>
          </p:nvPr>
        </p:nvSpPr>
        <p:spPr>
          <a:xfrm>
            <a:off x="457200" y="1277938"/>
            <a:ext cx="8229600" cy="1323975"/>
          </a:xfrm>
        </p:spPr>
        <p:txBody>
          <a:bodyPr/>
          <a:lstStyle/>
          <a:p>
            <a:pPr eaLnBrk="1" hangingPunct="1"/>
            <a:r>
              <a:rPr lang="en-US" altLang="en-US" dirty="0" smtClean="0"/>
              <a:t>Some boards are shipped without jumpers JP3 and JP4 mounted on pins 1-to-2.   Today there are jumpers in the packaging.</a:t>
            </a:r>
          </a:p>
          <a:p>
            <a:pPr eaLnBrk="1" hangingPunct="1"/>
            <a:r>
              <a:rPr lang="en-US" altLang="en-US" dirty="0" smtClean="0"/>
              <a:t>Boards at the training have been reworked.   Not critical.</a:t>
            </a:r>
          </a:p>
        </p:txBody>
      </p:sp>
      <p:sp>
        <p:nvSpPr>
          <p:cNvPr id="41988" name="Slide Number Placeholder 3"/>
          <p:cNvSpPr>
            <a:spLocks noGrp="1"/>
          </p:cNvSpPr>
          <p:nvPr>
            <p:ph type="sldNum" sz="quarter" idx="4294967295"/>
          </p:nvPr>
        </p:nvSpPr>
        <p:spPr bwMode="auto">
          <a:xfrm>
            <a:off x="8618538" y="677863"/>
            <a:ext cx="544512" cy="198437"/>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A0F127-84F8-460F-9437-15E488F444F8}" type="slidenum">
              <a:rPr lang="fr-FR" altLang="en-US">
                <a:solidFill>
                  <a:prstClr val="white"/>
                </a:solidFill>
              </a:rPr>
              <a:pPr eaLnBrk="1" hangingPunct="1"/>
              <a:t>215</a:t>
            </a:fld>
            <a:endParaRPr lang="fr-FR" altLang="en-US">
              <a:solidFill>
                <a:prstClr val="white"/>
              </a:solidFill>
            </a:endParaRPr>
          </a:p>
        </p:txBody>
      </p:sp>
      <p:pic>
        <p:nvPicPr>
          <p:cNvPr id="4198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2819400"/>
            <a:ext cx="35337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3371850" y="4495800"/>
            <a:ext cx="285750" cy="357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anchor="ctr"/>
          <a:lstStyle/>
          <a:p>
            <a:pPr algn="ctr">
              <a:defRPr/>
            </a:pPr>
            <a:endParaRPr lang="en-US">
              <a:solidFill>
                <a:prstClr val="white"/>
              </a:solidFill>
            </a:endParaRPr>
          </a:p>
        </p:txBody>
      </p:sp>
      <p:cxnSp>
        <p:nvCxnSpPr>
          <p:cNvPr id="9" name="Straight Arrow Connector 8"/>
          <p:cNvCxnSpPr/>
          <p:nvPr/>
        </p:nvCxnSpPr>
        <p:spPr>
          <a:xfrm flipH="1">
            <a:off x="2332038" y="4646613"/>
            <a:ext cx="1039812" cy="15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992" name="TextBox 9"/>
          <p:cNvSpPr txBox="1">
            <a:spLocks noChangeArrowheads="1"/>
          </p:cNvSpPr>
          <p:nvPr/>
        </p:nvSpPr>
        <p:spPr bwMode="auto">
          <a:xfrm>
            <a:off x="736600" y="4038600"/>
            <a:ext cx="1675160" cy="14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819" tIns="38409" rIns="76819" bIns="38409">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rPr>
              <a:t>JP3 to be mounted in position </a:t>
            </a:r>
            <a:r>
              <a:rPr lang="en-US" altLang="en-US" dirty="0" smtClean="0">
                <a:solidFill>
                  <a:prstClr val="black"/>
                </a:solidFill>
              </a:rPr>
              <a:t>1-2</a:t>
            </a:r>
          </a:p>
          <a:p>
            <a:pPr eaLnBrk="1" hangingPunct="1"/>
            <a:r>
              <a:rPr lang="en-US" altLang="en-US" sz="1200" dirty="0">
                <a:solidFill>
                  <a:prstClr val="black"/>
                </a:solidFill>
              </a:rPr>
              <a:t>(so mother board can control </a:t>
            </a:r>
            <a:r>
              <a:rPr lang="en-US" altLang="en-US" sz="1200" dirty="0" err="1" smtClean="0">
                <a:solidFill>
                  <a:prstClr val="black"/>
                </a:solidFill>
              </a:rPr>
              <a:t>RESETn</a:t>
            </a:r>
            <a:r>
              <a:rPr lang="en-US" altLang="en-US" sz="1200" dirty="0" smtClean="0">
                <a:solidFill>
                  <a:prstClr val="black"/>
                </a:solidFill>
              </a:rPr>
              <a:t> of </a:t>
            </a:r>
            <a:r>
              <a:rPr lang="en-US" altLang="en-US" sz="1200" dirty="0">
                <a:solidFill>
                  <a:prstClr val="black"/>
                </a:solidFill>
              </a:rPr>
              <a:t>Wi-Fi module) </a:t>
            </a:r>
            <a:r>
              <a:rPr lang="en-US" altLang="en-US" sz="1200" dirty="0" smtClean="0">
                <a:solidFill>
                  <a:prstClr val="black"/>
                </a:solidFill>
              </a:rPr>
              <a:t> </a:t>
            </a:r>
            <a:endParaRPr lang="en-US" altLang="en-US" sz="1200" dirty="0">
              <a:solidFill>
                <a:prstClr val="black"/>
              </a:solidFill>
            </a:endParaRPr>
          </a:p>
        </p:txBody>
      </p:sp>
      <p:sp>
        <p:nvSpPr>
          <p:cNvPr id="11" name="Oval 10"/>
          <p:cNvSpPr/>
          <p:nvPr/>
        </p:nvSpPr>
        <p:spPr>
          <a:xfrm>
            <a:off x="4640263" y="4214813"/>
            <a:ext cx="285750" cy="3571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anchor="ctr"/>
          <a:lstStyle/>
          <a:p>
            <a:pPr algn="ctr">
              <a:defRPr/>
            </a:pPr>
            <a:endParaRPr lang="en-US">
              <a:solidFill>
                <a:prstClr val="white"/>
              </a:solidFill>
            </a:endParaRPr>
          </a:p>
        </p:txBody>
      </p:sp>
      <p:cxnSp>
        <p:nvCxnSpPr>
          <p:cNvPr id="12" name="Straight Arrow Connector 11"/>
          <p:cNvCxnSpPr/>
          <p:nvPr/>
        </p:nvCxnSpPr>
        <p:spPr>
          <a:xfrm>
            <a:off x="4926013" y="4343400"/>
            <a:ext cx="1704975" cy="412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995" name="TextBox 12"/>
          <p:cNvSpPr txBox="1">
            <a:spLocks noChangeArrowheads="1"/>
          </p:cNvSpPr>
          <p:nvPr/>
        </p:nvSpPr>
        <p:spPr bwMode="auto">
          <a:xfrm>
            <a:off x="6630988" y="3927475"/>
            <a:ext cx="1505408" cy="14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819" tIns="38409" rIns="76819" bIns="38409">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rPr>
              <a:t>JP4 to be mounted in position </a:t>
            </a:r>
            <a:r>
              <a:rPr lang="en-US" altLang="en-US" dirty="0" smtClean="0">
                <a:solidFill>
                  <a:prstClr val="black"/>
                </a:solidFill>
              </a:rPr>
              <a:t>1-2</a:t>
            </a:r>
          </a:p>
          <a:p>
            <a:pPr eaLnBrk="1" hangingPunct="1"/>
            <a:r>
              <a:rPr lang="en-US" altLang="en-US" sz="1200" dirty="0" smtClean="0">
                <a:solidFill>
                  <a:prstClr val="black"/>
                </a:solidFill>
              </a:rPr>
              <a:t>(so mother board can control GPIO6 of Wi-Fi module) </a:t>
            </a:r>
            <a:endParaRPr lang="en-US" altLang="en-US" sz="1200" dirty="0">
              <a:solidFill>
                <a:prstClr val="black"/>
              </a:solidFill>
            </a:endParaRPr>
          </a:p>
        </p:txBody>
      </p:sp>
    </p:spTree>
    <p:extLst>
      <p:ext uri="{BB962C8B-B14F-4D97-AF65-F5344CB8AC3E}">
        <p14:creationId xmlns:p14="http://schemas.microsoft.com/office/powerpoint/2010/main" val="2468200389"/>
      </p:ext>
    </p:extLst>
  </p:cSld>
  <p:clrMapOvr>
    <a:masterClrMapping/>
  </p:clrMapOvr>
  <p:transition spd="slow">
    <p:wipe dir="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216</a:t>
            </a:fld>
            <a:endParaRPr lang="fr-FR">
              <a:solidFill>
                <a:prstClr val="white"/>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539"/>
            <a:ext cx="9144000" cy="6471461"/>
          </a:xfrm>
          <a:prstGeom prst="rect">
            <a:avLst/>
          </a:prstGeom>
        </p:spPr>
      </p:pic>
      <p:sp>
        <p:nvSpPr>
          <p:cNvPr id="5" name="Oval 4"/>
          <p:cNvSpPr/>
          <p:nvPr/>
        </p:nvSpPr>
        <p:spPr>
          <a:xfrm>
            <a:off x="8352420" y="4401108"/>
            <a:ext cx="338617"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6819" tIns="38409" rIns="76819" bIns="38409" anchor="ctr"/>
          <a:lstStyle/>
          <a:p>
            <a:pPr algn="ctr">
              <a:defRPr/>
            </a:pPr>
            <a:endParaRPr lang="en-US">
              <a:solidFill>
                <a:prstClr val="white"/>
              </a:solidFill>
            </a:endParaRPr>
          </a:p>
        </p:txBody>
      </p:sp>
      <p:cxnSp>
        <p:nvCxnSpPr>
          <p:cNvPr id="7" name="Straight Arrow Connector 6"/>
          <p:cNvCxnSpPr/>
          <p:nvPr/>
        </p:nvCxnSpPr>
        <p:spPr>
          <a:xfrm>
            <a:off x="2123728" y="3753036"/>
            <a:ext cx="33006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560332" y="4401108"/>
            <a:ext cx="33175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951820" y="62503"/>
            <a:ext cx="5708044" cy="522181"/>
          </a:xfrm>
        </p:spPr>
        <p:txBody>
          <a:bodyPr/>
          <a:lstStyle/>
          <a:p>
            <a:r>
              <a:rPr lang="en-US" dirty="0" smtClean="0"/>
              <a:t>X-NUCLEO-IDW01M1 R21, JP3, &amp; JP4</a:t>
            </a:r>
            <a:endParaRPr lang="en-US" dirty="0"/>
          </a:p>
        </p:txBody>
      </p:sp>
    </p:spTree>
    <p:extLst>
      <p:ext uri="{BB962C8B-B14F-4D97-AF65-F5344CB8AC3E}">
        <p14:creationId xmlns:p14="http://schemas.microsoft.com/office/powerpoint/2010/main" val="3241926783"/>
      </p:ext>
    </p:extLst>
  </p:cSld>
  <p:clrMapOvr>
    <a:masterClrMapping/>
  </p:clrMapOvr>
  <p:transition spd="slow">
    <p:wipe dir="r"/>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GB" sz="3200" smtClean="0">
                <a:latin typeface="Arial" charset="0"/>
                <a:cs typeface="Arial" charset="0"/>
              </a:rPr>
              <a:t>Order Codes Summary</a:t>
            </a:r>
          </a:p>
        </p:txBody>
      </p:sp>
      <p:sp>
        <p:nvSpPr>
          <p:cNvPr id="17" name="Slide Number Placeholder 1"/>
          <p:cNvSpPr>
            <a:spLocks noGrp="1"/>
          </p:cNvSpPr>
          <p:nvPr>
            <p:ph type="sldNum" sz="quarter" idx="4294967295"/>
          </p:nvPr>
        </p:nvSpPr>
        <p:spPr>
          <a:xfrm>
            <a:off x="4595813" y="6546850"/>
            <a:ext cx="519112" cy="122238"/>
          </a:xfrm>
          <a:prstGeom prst="rect">
            <a:avLst/>
          </a:prstGeom>
          <a:noFill/>
        </p:spPr>
        <p:txBody>
          <a:bodyPr lIns="0" tIns="0" rIns="0" bIns="0">
            <a:spAutoFit/>
          </a:bodyPr>
          <a:lstStyle/>
          <a:p>
            <a:pPr algn="l">
              <a:defRPr/>
            </a:pPr>
            <a:fld id="{172C157C-CA1F-4AB7-B982-26555CF626E8}" type="slidenum">
              <a:rPr lang="en-US" sz="800" smtClean="0">
                <a:solidFill>
                  <a:prstClr val="black">
                    <a:tint val="75000"/>
                  </a:prstClr>
                </a:solidFill>
              </a:rPr>
              <a:pPr algn="l">
                <a:defRPr/>
              </a:pPr>
              <a:t>217</a:t>
            </a:fld>
            <a:endParaRPr lang="en-US" sz="800">
              <a:solidFill>
                <a:prstClr val="black">
                  <a:tint val="75000"/>
                </a:prstClr>
              </a:solidFill>
            </a:endParaRPr>
          </a:p>
        </p:txBody>
      </p:sp>
      <p:sp>
        <p:nvSpPr>
          <p:cNvPr id="48133" name="Text Box 8"/>
          <p:cNvSpPr txBox="1">
            <a:spLocks noChangeArrowheads="1"/>
          </p:cNvSpPr>
          <p:nvPr/>
        </p:nvSpPr>
        <p:spPr bwMode="auto">
          <a:xfrm>
            <a:off x="612775" y="1066800"/>
            <a:ext cx="987425" cy="328613"/>
          </a:xfrm>
          <a:prstGeom prst="rect">
            <a:avLst/>
          </a:prstGeom>
          <a:noFill/>
          <a:ln w="9525" algn="ctr">
            <a:noFill/>
            <a:miter lim="800000"/>
            <a:headEnd/>
            <a:tailEnd/>
          </a:ln>
        </p:spPr>
        <p:txBody>
          <a:bodyPr lIns="81911" tIns="40957" rIns="81911" bIns="40957">
            <a:spAutoFit/>
          </a:bodyPr>
          <a:lstStyle/>
          <a:p>
            <a:pPr defTabSz="818965">
              <a:spcBef>
                <a:spcPct val="50000"/>
              </a:spcBef>
              <a:defRPr/>
            </a:pPr>
            <a:r>
              <a:rPr lang="en-GB" sz="1600" b="1" dirty="0">
                <a:solidFill>
                  <a:prstClr val="black"/>
                </a:solidFill>
              </a:rPr>
              <a:t>Modules</a:t>
            </a:r>
          </a:p>
        </p:txBody>
      </p:sp>
      <p:sp>
        <p:nvSpPr>
          <p:cNvPr id="48136" name="Text Box 11"/>
          <p:cNvSpPr txBox="1">
            <a:spLocks noChangeArrowheads="1"/>
          </p:cNvSpPr>
          <p:nvPr/>
        </p:nvSpPr>
        <p:spPr bwMode="auto">
          <a:xfrm>
            <a:off x="152400" y="3124200"/>
            <a:ext cx="2057400" cy="328613"/>
          </a:xfrm>
          <a:prstGeom prst="rect">
            <a:avLst/>
          </a:prstGeom>
          <a:noFill/>
          <a:ln w="9525" algn="ctr">
            <a:noFill/>
            <a:miter lim="800000"/>
            <a:headEnd/>
            <a:tailEnd/>
          </a:ln>
        </p:spPr>
        <p:txBody>
          <a:bodyPr lIns="81911" tIns="40957" rIns="81911" bIns="40957">
            <a:spAutoFit/>
          </a:bodyPr>
          <a:lstStyle/>
          <a:p>
            <a:pPr defTabSz="818965">
              <a:spcBef>
                <a:spcPct val="50000"/>
              </a:spcBef>
              <a:defRPr/>
            </a:pPr>
            <a:r>
              <a:rPr lang="en-GB" sz="1600" b="1" dirty="0">
                <a:solidFill>
                  <a:prstClr val="black"/>
                </a:solidFill>
              </a:rPr>
              <a:t>Evaluation Boards</a:t>
            </a:r>
          </a:p>
        </p:txBody>
      </p:sp>
      <p:graphicFrame>
        <p:nvGraphicFramePr>
          <p:cNvPr id="25" name="Table 24"/>
          <p:cNvGraphicFramePr>
            <a:graphicFrameLocks noGrp="1"/>
          </p:cNvGraphicFramePr>
          <p:nvPr/>
        </p:nvGraphicFramePr>
        <p:xfrm>
          <a:off x="2286000" y="3224213"/>
          <a:ext cx="6629400" cy="1195387"/>
        </p:xfrm>
        <a:graphic>
          <a:graphicData uri="http://schemas.openxmlformats.org/drawingml/2006/table">
            <a:tbl>
              <a:tblPr firstRow="1" bandRow="1">
                <a:tableStyleId>{5C22544A-7EE6-4342-B048-85BDC9FD1C3A}</a:tableStyleId>
              </a:tblPr>
              <a:tblGrid>
                <a:gridCol w="1973036"/>
                <a:gridCol w="4656364"/>
              </a:tblGrid>
              <a:tr h="395222">
                <a:tc>
                  <a:txBody>
                    <a:bodyPr/>
                    <a:lstStyle/>
                    <a:p>
                      <a:r>
                        <a:rPr lang="en-US" sz="1600" dirty="0" smtClean="0"/>
                        <a:t>Order code</a:t>
                      </a:r>
                      <a:endParaRPr lang="en-US" sz="1600" dirty="0"/>
                    </a:p>
                  </a:txBody>
                  <a:tcPr marT="45733" marB="45733" anchor="ctr"/>
                </a:tc>
                <a:tc>
                  <a:txBody>
                    <a:bodyPr/>
                    <a:lstStyle/>
                    <a:p>
                      <a:r>
                        <a:rPr lang="en-US" sz="1600" dirty="0" smtClean="0"/>
                        <a:t> Description</a:t>
                      </a:r>
                      <a:endParaRPr lang="en-US" sz="1600" dirty="0"/>
                    </a:p>
                  </a:txBody>
                  <a:tcPr marT="45733" marB="45733" anchor="ctr"/>
                </a:tc>
              </a:tr>
              <a:tr h="457329">
                <a:tc>
                  <a:txBody>
                    <a:bodyPr/>
                    <a:lstStyle/>
                    <a:p>
                      <a:r>
                        <a:rPr lang="en-US" sz="1200" i="0" dirty="0" smtClean="0">
                          <a:solidFill>
                            <a:schemeClr val="tx1"/>
                          </a:solidFill>
                        </a:rPr>
                        <a:t>STEVAL-IDW001V1</a:t>
                      </a:r>
                      <a:endParaRPr lang="en-US" sz="1200" i="0" dirty="0">
                        <a:solidFill>
                          <a:schemeClr val="tx1"/>
                        </a:solidFill>
                      </a:endParaRPr>
                    </a:p>
                  </a:txBody>
                  <a:tcPr marT="45733" marB="45733" anchor="ctr"/>
                </a:tc>
                <a:tc>
                  <a:txBody>
                    <a:bodyPr/>
                    <a:lstStyle/>
                    <a:p>
                      <a:r>
                        <a:rPr lang="en-US" sz="1200" i="0" dirty="0" smtClean="0">
                          <a:solidFill>
                            <a:schemeClr val="tx1"/>
                          </a:solidFill>
                        </a:rPr>
                        <a:t>Daughter</a:t>
                      </a:r>
                      <a:r>
                        <a:rPr lang="en-US" sz="1200" i="0" baseline="0" dirty="0" smtClean="0">
                          <a:solidFill>
                            <a:schemeClr val="tx1"/>
                          </a:solidFill>
                        </a:rPr>
                        <a:t> Board usable with STEVAL-PCC018V1 or with the STM32F0-Discovery</a:t>
                      </a:r>
                      <a:endParaRPr lang="en-US" sz="1200" i="0" dirty="0">
                        <a:solidFill>
                          <a:schemeClr val="tx1"/>
                        </a:solidFill>
                      </a:endParaRPr>
                    </a:p>
                  </a:txBody>
                  <a:tcPr marT="45733" marB="45733" anchor="ctr"/>
                </a:tc>
              </a:tr>
              <a:tr h="342836">
                <a:tc>
                  <a:txBody>
                    <a:bodyPr/>
                    <a:lstStyle/>
                    <a:p>
                      <a:r>
                        <a:rPr lang="en-US" sz="1200" i="0" dirty="0" smtClean="0">
                          <a:solidFill>
                            <a:schemeClr val="tx1"/>
                          </a:solidFill>
                        </a:rPr>
                        <a:t>STEVAL-PCC018V1</a:t>
                      </a:r>
                      <a:endParaRPr lang="en-US" sz="1200" i="0" dirty="0">
                        <a:solidFill>
                          <a:schemeClr val="tx1"/>
                        </a:solidFill>
                      </a:endParaRPr>
                    </a:p>
                  </a:txBody>
                  <a:tcPr marT="45733" marB="45733" anchor="ctr"/>
                </a:tc>
                <a:tc>
                  <a:txBody>
                    <a:bodyPr/>
                    <a:lstStyle/>
                    <a:p>
                      <a:r>
                        <a:rPr lang="en-US" sz="1200" i="0" dirty="0" smtClean="0">
                          <a:solidFill>
                            <a:schemeClr val="tx1"/>
                          </a:solidFill>
                        </a:rPr>
                        <a:t>USB</a:t>
                      </a:r>
                      <a:r>
                        <a:rPr lang="en-US" sz="1200" i="0" baseline="0" dirty="0" smtClean="0">
                          <a:solidFill>
                            <a:schemeClr val="tx1"/>
                          </a:solidFill>
                        </a:rPr>
                        <a:t>-UART Bridge</a:t>
                      </a:r>
                      <a:endParaRPr lang="en-US" sz="1200" i="0" dirty="0">
                        <a:solidFill>
                          <a:schemeClr val="tx1"/>
                        </a:solidFill>
                      </a:endParaRPr>
                    </a:p>
                  </a:txBody>
                  <a:tcPr marT="45733" marB="45733" anchor="ctr"/>
                </a:tc>
              </a:tr>
            </a:tbl>
          </a:graphicData>
        </a:graphic>
      </p:graphicFrame>
      <p:graphicFrame>
        <p:nvGraphicFramePr>
          <p:cNvPr id="19" name="Table 18"/>
          <p:cNvGraphicFramePr>
            <a:graphicFrameLocks noGrp="1"/>
          </p:cNvGraphicFramePr>
          <p:nvPr>
            <p:extLst/>
          </p:nvPr>
        </p:nvGraphicFramePr>
        <p:xfrm>
          <a:off x="2303748" y="1231106"/>
          <a:ext cx="6535452" cy="1583472"/>
        </p:xfrm>
        <a:graphic>
          <a:graphicData uri="http://schemas.openxmlformats.org/drawingml/2006/table">
            <a:tbl>
              <a:tblPr firstRow="1" bandRow="1">
                <a:tableStyleId>{5C22544A-7EE6-4342-B048-85BDC9FD1C3A}</a:tableStyleId>
              </a:tblPr>
              <a:tblGrid>
                <a:gridCol w="1944216"/>
                <a:gridCol w="4591236"/>
              </a:tblGrid>
              <a:tr h="335339">
                <a:tc>
                  <a:txBody>
                    <a:bodyPr/>
                    <a:lstStyle/>
                    <a:p>
                      <a:r>
                        <a:rPr lang="en-US" sz="1600" dirty="0" smtClean="0"/>
                        <a:t>Order Code</a:t>
                      </a:r>
                      <a:endParaRPr lang="en-US" sz="1600" dirty="0"/>
                    </a:p>
                  </a:txBody>
                  <a:tcPr marT="45728" marB="45728"/>
                </a:tc>
                <a:tc>
                  <a:txBody>
                    <a:bodyPr/>
                    <a:lstStyle/>
                    <a:p>
                      <a:r>
                        <a:rPr lang="it-IT" sz="1600" dirty="0" err="1" smtClean="0"/>
                        <a:t>Description</a:t>
                      </a:r>
                      <a:endParaRPr lang="it-IT" sz="1600" dirty="0" smtClean="0"/>
                    </a:p>
                  </a:txBody>
                  <a:tcPr marT="45728" marB="45728"/>
                </a:tc>
              </a:tr>
              <a:tr h="3753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SPWF01SA.11 </a:t>
                      </a:r>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dk1"/>
                          </a:solidFill>
                          <a:latin typeface="+mn-lt"/>
                          <a:ea typeface="+mn-ea"/>
                          <a:cs typeface="+mn-cs"/>
                        </a:rPr>
                        <a:t>1MB Extended Flash, </a:t>
                      </a:r>
                      <a:r>
                        <a:rPr lang="it-IT" sz="1200" kern="1200" dirty="0" err="1" smtClean="0">
                          <a:solidFill>
                            <a:schemeClr val="dk1"/>
                          </a:solidFill>
                          <a:latin typeface="+mn-lt"/>
                          <a:ea typeface="+mn-ea"/>
                          <a:cs typeface="+mn-cs"/>
                        </a:rPr>
                        <a:t>Integrated</a:t>
                      </a:r>
                      <a:r>
                        <a:rPr lang="it-IT" sz="1200" kern="1200" dirty="0" smtClean="0">
                          <a:solidFill>
                            <a:schemeClr val="dk1"/>
                          </a:solidFill>
                          <a:latin typeface="+mn-lt"/>
                          <a:ea typeface="+mn-ea"/>
                          <a:cs typeface="+mn-cs"/>
                        </a:rPr>
                        <a:t> Antenna,  AT Full </a:t>
                      </a:r>
                      <a:r>
                        <a:rPr lang="it-IT" sz="1200" kern="1200" dirty="0" err="1" smtClean="0">
                          <a:solidFill>
                            <a:schemeClr val="dk1"/>
                          </a:solidFill>
                          <a:latin typeface="+mn-lt"/>
                          <a:ea typeface="+mn-ea"/>
                          <a:cs typeface="+mn-cs"/>
                        </a:rPr>
                        <a:t>Stack</a:t>
                      </a:r>
                      <a:endParaRPr lang="it-IT" sz="1200" kern="1200" dirty="0" smtClean="0">
                        <a:solidFill>
                          <a:schemeClr val="dk1"/>
                        </a:solidFill>
                        <a:latin typeface="+mn-lt"/>
                        <a:ea typeface="+mn-ea"/>
                        <a:cs typeface="+mn-cs"/>
                      </a:endParaRPr>
                    </a:p>
                  </a:txBody>
                  <a:tcPr marT="45728" marB="45728"/>
                </a:tc>
              </a:tr>
              <a:tr h="3240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SPWF01SC.11</a:t>
                      </a:r>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aseline="0" dirty="0" smtClean="0"/>
                        <a:t>1MB Extended Flash, </a:t>
                      </a:r>
                      <a:r>
                        <a:rPr lang="it-IT" sz="1200" baseline="0" dirty="0" err="1" smtClean="0"/>
                        <a:t>Integrated</a:t>
                      </a:r>
                      <a:r>
                        <a:rPr lang="it-IT" sz="1200" baseline="0" dirty="0" smtClean="0"/>
                        <a:t> </a:t>
                      </a:r>
                      <a:r>
                        <a:rPr lang="it-IT" sz="1200" baseline="0" dirty="0" err="1" smtClean="0"/>
                        <a:t>U.fl</a:t>
                      </a:r>
                      <a:r>
                        <a:rPr lang="it-IT" sz="1200" baseline="0" dirty="0" smtClean="0"/>
                        <a:t>. </a:t>
                      </a:r>
                      <a:r>
                        <a:rPr lang="it-IT" sz="1200" baseline="0" dirty="0" err="1" smtClean="0"/>
                        <a:t>connector</a:t>
                      </a:r>
                      <a:r>
                        <a:rPr lang="it-IT" sz="1200" baseline="0" dirty="0" smtClean="0"/>
                        <a:t>,  AT Full </a:t>
                      </a:r>
                      <a:r>
                        <a:rPr lang="it-IT" sz="1200" baseline="0" dirty="0" err="1" smtClean="0"/>
                        <a:t>Stack</a:t>
                      </a:r>
                      <a:endParaRPr lang="it-IT" sz="1200" baseline="0" dirty="0" smtClean="0"/>
                    </a:p>
                  </a:txBody>
                  <a:tcPr marT="45728" marB="45728"/>
                </a:tc>
              </a:tr>
              <a:tr h="2743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SPWF01SA.21</a:t>
                      </a:r>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aseline="0" dirty="0" err="1" smtClean="0">
                          <a:solidFill>
                            <a:schemeClr val="tx1"/>
                          </a:solidFill>
                        </a:rPr>
                        <a:t>Integrated</a:t>
                      </a:r>
                      <a:r>
                        <a:rPr lang="it-IT" sz="1200" baseline="0" dirty="0" smtClean="0">
                          <a:solidFill>
                            <a:schemeClr val="tx1"/>
                          </a:solidFill>
                        </a:rPr>
                        <a:t> Antenna,  AT Full </a:t>
                      </a:r>
                      <a:r>
                        <a:rPr lang="it-IT" sz="1200" baseline="0" dirty="0" err="1" smtClean="0">
                          <a:solidFill>
                            <a:schemeClr val="tx1"/>
                          </a:solidFill>
                        </a:rPr>
                        <a:t>Stack</a:t>
                      </a:r>
                      <a:endParaRPr lang="it-IT" sz="1200" baseline="0" dirty="0" smtClean="0">
                        <a:solidFill>
                          <a:schemeClr val="tx1"/>
                        </a:solidFill>
                      </a:endParaRPr>
                    </a:p>
                  </a:txBody>
                  <a:tcPr marT="45728" marB="45728"/>
                </a:tc>
              </a:tr>
              <a:tr h="2743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SPWF01SC.21</a:t>
                      </a:r>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aseline="0" dirty="0" err="1" smtClean="0">
                          <a:solidFill>
                            <a:schemeClr val="tx1"/>
                          </a:solidFill>
                        </a:rPr>
                        <a:t>Integrated</a:t>
                      </a:r>
                      <a:r>
                        <a:rPr lang="it-IT" sz="1200" baseline="0" dirty="0" smtClean="0">
                          <a:solidFill>
                            <a:schemeClr val="tx1"/>
                          </a:solidFill>
                        </a:rPr>
                        <a:t> </a:t>
                      </a:r>
                      <a:r>
                        <a:rPr lang="it-IT" sz="1200" baseline="0" dirty="0" err="1" smtClean="0">
                          <a:solidFill>
                            <a:schemeClr val="tx1"/>
                          </a:solidFill>
                        </a:rPr>
                        <a:t>U.fl</a:t>
                      </a:r>
                      <a:r>
                        <a:rPr lang="it-IT" sz="1200" baseline="0" dirty="0" smtClean="0">
                          <a:solidFill>
                            <a:schemeClr val="tx1"/>
                          </a:solidFill>
                        </a:rPr>
                        <a:t>. </a:t>
                      </a:r>
                      <a:r>
                        <a:rPr lang="it-IT" sz="1200" baseline="0" dirty="0" err="1" smtClean="0">
                          <a:solidFill>
                            <a:schemeClr val="tx1"/>
                          </a:solidFill>
                        </a:rPr>
                        <a:t>connector</a:t>
                      </a:r>
                      <a:r>
                        <a:rPr lang="it-IT" sz="1200" baseline="0" dirty="0" smtClean="0">
                          <a:solidFill>
                            <a:schemeClr val="tx1"/>
                          </a:solidFill>
                        </a:rPr>
                        <a:t>,  AT Full </a:t>
                      </a:r>
                      <a:r>
                        <a:rPr lang="it-IT" sz="1200" baseline="0" dirty="0" err="1" smtClean="0">
                          <a:solidFill>
                            <a:schemeClr val="tx1"/>
                          </a:solidFill>
                        </a:rPr>
                        <a:t>Stack</a:t>
                      </a:r>
                      <a:endParaRPr lang="it-IT" sz="1200" baseline="0" dirty="0" smtClean="0">
                        <a:solidFill>
                          <a:schemeClr val="tx1"/>
                        </a:solidFill>
                      </a:endParaRPr>
                    </a:p>
                  </a:txBody>
                  <a:tcPr marT="45728" marB="45728"/>
                </a:tc>
              </a:tr>
            </a:tbl>
          </a:graphicData>
        </a:graphic>
      </p:graphicFrame>
      <p:pic>
        <p:nvPicPr>
          <p:cNvPr id="563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3529013"/>
            <a:ext cx="1524000"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6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395413"/>
            <a:ext cx="1383196"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6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425" y="2227263"/>
            <a:ext cx="1248259"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041400" y="6157913"/>
            <a:ext cx="7797800" cy="615950"/>
          </a:xfrm>
          <a:prstGeom prst="rect">
            <a:avLst/>
          </a:prstGeom>
          <a:solidFill>
            <a:schemeClr val="bg1"/>
          </a:solidFill>
          <a:ln w="25400">
            <a:solidFill>
              <a:srgbClr val="0070C0"/>
            </a:solidFill>
          </a:ln>
          <a:effectLst>
            <a:outerShdw blurRad="50800" dist="38100" dir="2700000" algn="tl" rotWithShape="0">
              <a:prstClr val="black">
                <a:alpha val="40000"/>
              </a:prstClr>
            </a:outerShdw>
          </a:effectLst>
        </p:spPr>
        <p:txBody>
          <a:bodyPr lIns="91420" tIns="45710" rIns="91420" bIns="45710">
            <a:spAutoFit/>
          </a:bodyPr>
          <a:lstStyle/>
          <a:p>
            <a:pPr algn="ctr">
              <a:defRPr/>
            </a:pPr>
            <a:r>
              <a:rPr lang="en-US" sz="1600" i="1" dirty="0">
                <a:solidFill>
                  <a:prstClr val="black"/>
                </a:solidFill>
              </a:rPr>
              <a:t>Public </a:t>
            </a:r>
            <a:r>
              <a:rPr lang="en-US" sz="1600" i="1" dirty="0" err="1">
                <a:solidFill>
                  <a:prstClr val="black"/>
                </a:solidFill>
              </a:rPr>
              <a:t>WiFi</a:t>
            </a:r>
            <a:r>
              <a:rPr lang="en-US" sz="1600" i="1" dirty="0">
                <a:solidFill>
                  <a:prstClr val="black"/>
                </a:solidFill>
              </a:rPr>
              <a:t> modules </a:t>
            </a:r>
            <a:r>
              <a:rPr lang="en-US" sz="1600" b="1" i="1" dirty="0">
                <a:solidFill>
                  <a:prstClr val="black"/>
                </a:solidFill>
              </a:rPr>
              <a:t>Forum</a:t>
            </a:r>
            <a:r>
              <a:rPr lang="en-US" sz="1600" i="1" dirty="0">
                <a:solidFill>
                  <a:prstClr val="black"/>
                </a:solidFill>
              </a:rPr>
              <a:t> on </a:t>
            </a:r>
          </a:p>
          <a:p>
            <a:pPr algn="ctr">
              <a:defRPr/>
            </a:pPr>
            <a:r>
              <a:rPr lang="en-US" i="1" dirty="0">
                <a:solidFill>
                  <a:srgbClr val="0000CC"/>
                </a:solidFill>
                <a:hlinkClick r:id="rId5"/>
              </a:rPr>
              <a:t>https://my.st.com/public/STe2ecommunities/interface/Lists/WiFi Modules</a:t>
            </a:r>
            <a:endParaRPr lang="en-US" i="1" dirty="0">
              <a:solidFill>
                <a:srgbClr val="0000CC"/>
              </a:solidFill>
            </a:endParaRPr>
          </a:p>
        </p:txBody>
      </p:sp>
      <p:sp>
        <p:nvSpPr>
          <p:cNvPr id="15" name="Text Box 11"/>
          <p:cNvSpPr txBox="1">
            <a:spLocks noChangeArrowheads="1"/>
          </p:cNvSpPr>
          <p:nvPr/>
        </p:nvSpPr>
        <p:spPr bwMode="auto">
          <a:xfrm>
            <a:off x="152400" y="4471988"/>
            <a:ext cx="2057400" cy="328612"/>
          </a:xfrm>
          <a:prstGeom prst="rect">
            <a:avLst/>
          </a:prstGeom>
          <a:noFill/>
          <a:ln w="9525" algn="ctr">
            <a:noFill/>
            <a:miter lim="800000"/>
            <a:headEnd/>
            <a:tailEnd/>
          </a:ln>
        </p:spPr>
        <p:txBody>
          <a:bodyPr lIns="81911" tIns="40957" rIns="81911" bIns="40957">
            <a:spAutoFit/>
          </a:bodyPr>
          <a:lstStyle/>
          <a:p>
            <a:pPr algn="ctr" defTabSz="818965">
              <a:spcBef>
                <a:spcPct val="50000"/>
              </a:spcBef>
              <a:defRPr/>
            </a:pPr>
            <a:r>
              <a:rPr lang="en-GB" sz="1600" b="1" dirty="0">
                <a:solidFill>
                  <a:prstClr val="black"/>
                </a:solidFill>
              </a:rPr>
              <a:t>X-</a:t>
            </a:r>
            <a:r>
              <a:rPr lang="en-GB" sz="1600" b="1" dirty="0" err="1">
                <a:solidFill>
                  <a:prstClr val="black"/>
                </a:solidFill>
              </a:rPr>
              <a:t>Pansion</a:t>
            </a:r>
            <a:endParaRPr lang="en-GB" sz="1600" b="1" dirty="0">
              <a:solidFill>
                <a:prstClr val="black"/>
              </a:solidFill>
            </a:endParaRPr>
          </a:p>
        </p:txBody>
      </p:sp>
      <p:graphicFrame>
        <p:nvGraphicFramePr>
          <p:cNvPr id="16" name="Table 15"/>
          <p:cNvGraphicFramePr>
            <a:graphicFrameLocks noGrp="1"/>
          </p:cNvGraphicFramePr>
          <p:nvPr>
            <p:extLst/>
          </p:nvPr>
        </p:nvGraphicFramePr>
        <p:xfrm>
          <a:off x="2286000" y="4786313"/>
          <a:ext cx="6629400" cy="852487"/>
        </p:xfrm>
        <a:graphic>
          <a:graphicData uri="http://schemas.openxmlformats.org/drawingml/2006/table">
            <a:tbl>
              <a:tblPr firstRow="1" bandRow="1">
                <a:tableStyleId>{5C22544A-7EE6-4342-B048-85BDC9FD1C3A}</a:tableStyleId>
              </a:tblPr>
              <a:tblGrid>
                <a:gridCol w="1973036"/>
                <a:gridCol w="4656364"/>
              </a:tblGrid>
              <a:tr h="395192">
                <a:tc>
                  <a:txBody>
                    <a:bodyPr/>
                    <a:lstStyle/>
                    <a:p>
                      <a:r>
                        <a:rPr lang="en-US" sz="1600" dirty="0" smtClean="0"/>
                        <a:t>Order code</a:t>
                      </a:r>
                      <a:endParaRPr lang="en-US" sz="1600" dirty="0"/>
                    </a:p>
                  </a:txBody>
                  <a:tcPr marT="45729" marB="45729" anchor="ctr"/>
                </a:tc>
                <a:tc>
                  <a:txBody>
                    <a:bodyPr/>
                    <a:lstStyle/>
                    <a:p>
                      <a:r>
                        <a:rPr lang="en-US" sz="1600" dirty="0" smtClean="0"/>
                        <a:t> Description</a:t>
                      </a:r>
                      <a:endParaRPr lang="en-US" sz="1600" dirty="0"/>
                    </a:p>
                  </a:txBody>
                  <a:tcPr marT="45729" marB="45729" anchor="ctr"/>
                </a:tc>
              </a:tr>
              <a:tr h="457295">
                <a:tc>
                  <a:txBody>
                    <a:bodyPr/>
                    <a:lstStyle/>
                    <a:p>
                      <a:r>
                        <a:rPr lang="en-US" sz="1200" dirty="0" smtClean="0"/>
                        <a:t>X-NUCLEO-IDW01M1</a:t>
                      </a:r>
                      <a:endParaRPr lang="en-US" sz="1200" dirty="0"/>
                    </a:p>
                  </a:txBody>
                  <a:tcPr marT="45729" marB="45729" anchor="ctr"/>
                </a:tc>
                <a:tc>
                  <a:txBody>
                    <a:bodyPr/>
                    <a:lstStyle/>
                    <a:p>
                      <a:r>
                        <a:rPr lang="en-US" sz="1200" dirty="0" smtClean="0"/>
                        <a:t>Wi-Fi evaluation board based on SPWF01SA module, to allow expansion of the STM32 NUCLEO</a:t>
                      </a:r>
                      <a:r>
                        <a:rPr lang="en-US" sz="1200" baseline="0" dirty="0" smtClean="0"/>
                        <a:t> mother</a:t>
                      </a:r>
                      <a:r>
                        <a:rPr lang="en-US" sz="1200" dirty="0" smtClean="0"/>
                        <a:t> boards</a:t>
                      </a:r>
                      <a:endParaRPr lang="en-US" sz="1200" i="0" dirty="0">
                        <a:solidFill>
                          <a:schemeClr val="tx1"/>
                        </a:solidFill>
                      </a:endParaRPr>
                    </a:p>
                  </a:txBody>
                  <a:tcPr marT="45729" marB="45729" anchor="ctr"/>
                </a:tc>
              </a:tr>
            </a:tbl>
          </a:graphicData>
        </a:graphic>
      </p:graphicFrame>
      <p:pic>
        <p:nvPicPr>
          <p:cNvPr id="5638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425" y="4800600"/>
            <a:ext cx="1511300"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5926903"/>
      </p:ext>
    </p:extLst>
  </p:cSld>
  <p:clrMapOvr>
    <a:masterClrMapping/>
  </p:clrMapOvr>
  <p:transition spd="slow">
    <p:wipe dir="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3713" y="1007914"/>
            <a:ext cx="2165857" cy="2709822"/>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265310" y="2255146"/>
            <a:ext cx="3257957" cy="874219"/>
          </a:xfrm>
          <a:custGeom>
            <a:avLst/>
            <a:gdLst/>
            <a:ahLst/>
            <a:cxnLst/>
            <a:rect l="l" t="t" r="r" b="b"/>
            <a:pathLst>
              <a:path w="3810000" h="1022350">
                <a:moveTo>
                  <a:pt x="0" y="502375"/>
                </a:moveTo>
                <a:lnTo>
                  <a:pt x="38705" y="461336"/>
                </a:lnTo>
                <a:lnTo>
                  <a:pt x="93691" y="406442"/>
                </a:lnTo>
                <a:lnTo>
                  <a:pt x="156941" y="348426"/>
                </a:lnTo>
                <a:lnTo>
                  <a:pt x="228762" y="289191"/>
                </a:lnTo>
                <a:lnTo>
                  <a:pt x="309464" y="230642"/>
                </a:lnTo>
                <a:lnTo>
                  <a:pt x="399353" y="174684"/>
                </a:lnTo>
                <a:lnTo>
                  <a:pt x="498738" y="123222"/>
                </a:lnTo>
                <a:lnTo>
                  <a:pt x="607927" y="78159"/>
                </a:lnTo>
                <a:lnTo>
                  <a:pt x="727228" y="41401"/>
                </a:lnTo>
                <a:lnTo>
                  <a:pt x="856948" y="14852"/>
                </a:lnTo>
                <a:lnTo>
                  <a:pt x="997397" y="417"/>
                </a:lnTo>
                <a:lnTo>
                  <a:pt x="1148881" y="0"/>
                </a:lnTo>
                <a:lnTo>
                  <a:pt x="1311709" y="15505"/>
                </a:lnTo>
                <a:lnTo>
                  <a:pt x="1486188" y="48839"/>
                </a:lnTo>
                <a:lnTo>
                  <a:pt x="1672627" y="101904"/>
                </a:lnTo>
                <a:lnTo>
                  <a:pt x="1871334" y="176606"/>
                </a:lnTo>
                <a:lnTo>
                  <a:pt x="2082617" y="274849"/>
                </a:lnTo>
                <a:lnTo>
                  <a:pt x="2306783" y="398538"/>
                </a:lnTo>
                <a:lnTo>
                  <a:pt x="2401191" y="453223"/>
                </a:lnTo>
                <a:lnTo>
                  <a:pt x="2494810" y="505762"/>
                </a:lnTo>
                <a:lnTo>
                  <a:pt x="2587435" y="556102"/>
                </a:lnTo>
                <a:lnTo>
                  <a:pt x="2678858" y="604186"/>
                </a:lnTo>
                <a:lnTo>
                  <a:pt x="2768874" y="649960"/>
                </a:lnTo>
                <a:lnTo>
                  <a:pt x="2857276" y="693368"/>
                </a:lnTo>
                <a:lnTo>
                  <a:pt x="2943858" y="734356"/>
                </a:lnTo>
                <a:lnTo>
                  <a:pt x="3028414" y="772867"/>
                </a:lnTo>
                <a:lnTo>
                  <a:pt x="3110737" y="808847"/>
                </a:lnTo>
                <a:lnTo>
                  <a:pt x="3190621" y="842241"/>
                </a:lnTo>
                <a:lnTo>
                  <a:pt x="3267861" y="872992"/>
                </a:lnTo>
                <a:lnTo>
                  <a:pt x="3342249" y="901047"/>
                </a:lnTo>
                <a:lnTo>
                  <a:pt x="3413579" y="926349"/>
                </a:lnTo>
                <a:lnTo>
                  <a:pt x="3481645" y="948844"/>
                </a:lnTo>
                <a:lnTo>
                  <a:pt x="3546242" y="968476"/>
                </a:lnTo>
                <a:lnTo>
                  <a:pt x="3607161" y="985190"/>
                </a:lnTo>
                <a:lnTo>
                  <a:pt x="3664198" y="998931"/>
                </a:lnTo>
                <a:lnTo>
                  <a:pt x="3717147" y="1009644"/>
                </a:lnTo>
                <a:lnTo>
                  <a:pt x="3765799" y="1017272"/>
                </a:lnTo>
                <a:lnTo>
                  <a:pt x="3809951" y="1021762"/>
                </a:lnTo>
              </a:path>
            </a:pathLst>
          </a:custGeom>
          <a:ln w="11614">
            <a:solidFill>
              <a:srgbClr val="18234D"/>
            </a:solidFill>
          </a:ln>
        </p:spPr>
        <p:txBody>
          <a:bodyPr wrap="square" lIns="0" tIns="0" rIns="0" bIns="0" rtlCol="0"/>
          <a:lstStyle/>
          <a:p>
            <a:endParaRPr sz="1539">
              <a:solidFill>
                <a:prstClr val="black"/>
              </a:solidFill>
            </a:endParaRPr>
          </a:p>
        </p:txBody>
      </p:sp>
      <p:sp>
        <p:nvSpPr>
          <p:cNvPr id="4" name="object 4"/>
          <p:cNvSpPr/>
          <p:nvPr/>
        </p:nvSpPr>
        <p:spPr>
          <a:xfrm>
            <a:off x="4732451" y="2503215"/>
            <a:ext cx="490323" cy="238374"/>
          </a:xfrm>
          <a:custGeom>
            <a:avLst/>
            <a:gdLst/>
            <a:ahLst/>
            <a:cxnLst/>
            <a:rect l="l" t="t" r="r" b="b"/>
            <a:pathLst>
              <a:path w="573404" h="278764">
                <a:moveTo>
                  <a:pt x="0" y="278660"/>
                </a:moveTo>
                <a:lnTo>
                  <a:pt x="573369" y="0"/>
                </a:lnTo>
              </a:path>
            </a:pathLst>
          </a:custGeom>
          <a:ln w="7743">
            <a:solidFill>
              <a:srgbClr val="18234D"/>
            </a:solidFill>
          </a:ln>
        </p:spPr>
        <p:txBody>
          <a:bodyPr wrap="square" lIns="0" tIns="0" rIns="0" bIns="0" rtlCol="0"/>
          <a:lstStyle/>
          <a:p>
            <a:endParaRPr sz="1539">
              <a:solidFill>
                <a:prstClr val="black"/>
              </a:solidFill>
            </a:endParaRPr>
          </a:p>
        </p:txBody>
      </p:sp>
      <p:sp>
        <p:nvSpPr>
          <p:cNvPr id="5" name="object 5"/>
          <p:cNvSpPr/>
          <p:nvPr/>
        </p:nvSpPr>
        <p:spPr>
          <a:xfrm>
            <a:off x="4244167" y="2688907"/>
            <a:ext cx="789512" cy="790598"/>
          </a:xfrm>
          <a:custGeom>
            <a:avLst/>
            <a:gdLst/>
            <a:ahLst/>
            <a:cxnLst/>
            <a:rect l="l" t="t" r="r" b="b"/>
            <a:pathLst>
              <a:path w="923289" h="924560">
                <a:moveTo>
                  <a:pt x="449103" y="0"/>
                </a:moveTo>
                <a:lnTo>
                  <a:pt x="376338" y="7387"/>
                </a:lnTo>
                <a:lnTo>
                  <a:pt x="303777" y="26759"/>
                </a:lnTo>
                <a:lnTo>
                  <a:pt x="235303" y="58489"/>
                </a:lnTo>
                <a:lnTo>
                  <a:pt x="174377" y="99490"/>
                </a:lnTo>
                <a:lnTo>
                  <a:pt x="121583" y="148577"/>
                </a:lnTo>
                <a:lnTo>
                  <a:pt x="77505" y="204564"/>
                </a:lnTo>
                <a:lnTo>
                  <a:pt x="42724" y="266267"/>
                </a:lnTo>
                <a:lnTo>
                  <a:pt x="17824" y="332500"/>
                </a:lnTo>
                <a:lnTo>
                  <a:pt x="3388" y="402080"/>
                </a:lnTo>
                <a:lnTo>
                  <a:pt x="0" y="473821"/>
                </a:lnTo>
                <a:lnTo>
                  <a:pt x="2630" y="510131"/>
                </a:lnTo>
                <a:lnTo>
                  <a:pt x="16905" y="582892"/>
                </a:lnTo>
                <a:lnTo>
                  <a:pt x="42822" y="654163"/>
                </a:lnTo>
                <a:lnTo>
                  <a:pt x="78625" y="718893"/>
                </a:lnTo>
                <a:lnTo>
                  <a:pt x="123434" y="775820"/>
                </a:lnTo>
                <a:lnTo>
                  <a:pt x="175970" y="824385"/>
                </a:lnTo>
                <a:lnTo>
                  <a:pt x="234956" y="864031"/>
                </a:lnTo>
                <a:lnTo>
                  <a:pt x="299117" y="894201"/>
                </a:lnTo>
                <a:lnTo>
                  <a:pt x="367175" y="914338"/>
                </a:lnTo>
                <a:lnTo>
                  <a:pt x="437852" y="923884"/>
                </a:lnTo>
                <a:lnTo>
                  <a:pt x="473775" y="924511"/>
                </a:lnTo>
                <a:lnTo>
                  <a:pt x="509873" y="922281"/>
                </a:lnTo>
                <a:lnTo>
                  <a:pt x="581960" y="908973"/>
                </a:lnTo>
                <a:lnTo>
                  <a:pt x="652774" y="883118"/>
                </a:lnTo>
                <a:lnTo>
                  <a:pt x="717551" y="846597"/>
                </a:lnTo>
                <a:lnTo>
                  <a:pt x="774518" y="801400"/>
                </a:lnTo>
                <a:lnTo>
                  <a:pt x="823116" y="748711"/>
                </a:lnTo>
                <a:lnTo>
                  <a:pt x="862788" y="689716"/>
                </a:lnTo>
                <a:lnTo>
                  <a:pt x="892977" y="625600"/>
                </a:lnTo>
                <a:lnTo>
                  <a:pt x="913124" y="557547"/>
                </a:lnTo>
                <a:lnTo>
                  <a:pt x="922674" y="486742"/>
                </a:lnTo>
                <a:lnTo>
                  <a:pt x="923300" y="450678"/>
                </a:lnTo>
                <a:lnTo>
                  <a:pt x="921067" y="414371"/>
                </a:lnTo>
                <a:lnTo>
                  <a:pt x="907748" y="341617"/>
                </a:lnTo>
                <a:lnTo>
                  <a:pt x="881863" y="270346"/>
                </a:lnTo>
                <a:lnTo>
                  <a:pt x="845299" y="205610"/>
                </a:lnTo>
                <a:lnTo>
                  <a:pt x="800061" y="148681"/>
                </a:lnTo>
                <a:lnTo>
                  <a:pt x="747332" y="100115"/>
                </a:lnTo>
                <a:lnTo>
                  <a:pt x="688298" y="60470"/>
                </a:lnTo>
                <a:lnTo>
                  <a:pt x="624140" y="30302"/>
                </a:lnTo>
                <a:lnTo>
                  <a:pt x="556044" y="10168"/>
                </a:lnTo>
                <a:lnTo>
                  <a:pt x="485192" y="625"/>
                </a:lnTo>
                <a:lnTo>
                  <a:pt x="449103" y="0"/>
                </a:lnTo>
                <a:close/>
              </a:path>
            </a:pathLst>
          </a:custGeom>
          <a:solidFill>
            <a:srgbClr val="39A9DA"/>
          </a:solidFill>
        </p:spPr>
        <p:txBody>
          <a:bodyPr wrap="square" lIns="0" tIns="0" rIns="0" bIns="0" rtlCol="0"/>
          <a:lstStyle/>
          <a:p>
            <a:endParaRPr sz="1539">
              <a:solidFill>
                <a:prstClr val="black"/>
              </a:solidFill>
            </a:endParaRPr>
          </a:p>
        </p:txBody>
      </p:sp>
      <p:sp>
        <p:nvSpPr>
          <p:cNvPr id="6" name="object 6"/>
          <p:cNvSpPr/>
          <p:nvPr/>
        </p:nvSpPr>
        <p:spPr>
          <a:xfrm>
            <a:off x="5441450" y="286037"/>
            <a:ext cx="3438773" cy="1764727"/>
          </a:xfrm>
          <a:custGeom>
            <a:avLst/>
            <a:gdLst/>
            <a:ahLst/>
            <a:cxnLst/>
            <a:rect l="l" t="t" r="r" b="b"/>
            <a:pathLst>
              <a:path w="4021454" h="2063750">
                <a:moveTo>
                  <a:pt x="0" y="908867"/>
                </a:moveTo>
                <a:lnTo>
                  <a:pt x="85646" y="753241"/>
                </a:lnTo>
                <a:lnTo>
                  <a:pt x="162809" y="613563"/>
                </a:lnTo>
                <a:lnTo>
                  <a:pt x="232012" y="489406"/>
                </a:lnTo>
                <a:lnTo>
                  <a:pt x="293777" y="380342"/>
                </a:lnTo>
                <a:lnTo>
                  <a:pt x="348628" y="285946"/>
                </a:lnTo>
                <a:lnTo>
                  <a:pt x="397088" y="205789"/>
                </a:lnTo>
                <a:lnTo>
                  <a:pt x="439680" y="139447"/>
                </a:lnTo>
                <a:lnTo>
                  <a:pt x="476925" y="86491"/>
                </a:lnTo>
                <a:lnTo>
                  <a:pt x="509349" y="46495"/>
                </a:lnTo>
                <a:lnTo>
                  <a:pt x="537472" y="19032"/>
                </a:lnTo>
                <a:lnTo>
                  <a:pt x="582913" y="0"/>
                </a:lnTo>
                <a:lnTo>
                  <a:pt x="601276" y="7576"/>
                </a:lnTo>
                <a:lnTo>
                  <a:pt x="631902" y="54781"/>
                </a:lnTo>
                <a:lnTo>
                  <a:pt x="645211" y="93555"/>
                </a:lnTo>
                <a:lnTo>
                  <a:pt x="657881" y="141876"/>
                </a:lnTo>
                <a:lnTo>
                  <a:pt x="670435" y="199316"/>
                </a:lnTo>
                <a:lnTo>
                  <a:pt x="683396" y="265448"/>
                </a:lnTo>
                <a:lnTo>
                  <a:pt x="697288" y="339846"/>
                </a:lnTo>
                <a:lnTo>
                  <a:pt x="712621" y="421036"/>
                </a:lnTo>
                <a:lnTo>
                  <a:pt x="730909" y="507263"/>
                </a:lnTo>
                <a:lnTo>
                  <a:pt x="752433" y="597697"/>
                </a:lnTo>
                <a:lnTo>
                  <a:pt x="777475" y="691512"/>
                </a:lnTo>
                <a:lnTo>
                  <a:pt x="806317" y="787882"/>
                </a:lnTo>
                <a:lnTo>
                  <a:pt x="839242" y="885977"/>
                </a:lnTo>
                <a:lnTo>
                  <a:pt x="876530" y="984972"/>
                </a:lnTo>
                <a:lnTo>
                  <a:pt x="918465" y="1084039"/>
                </a:lnTo>
                <a:lnTo>
                  <a:pt x="965327" y="1182351"/>
                </a:lnTo>
                <a:lnTo>
                  <a:pt x="1017399" y="1279080"/>
                </a:lnTo>
                <a:lnTo>
                  <a:pt x="1074963" y="1373400"/>
                </a:lnTo>
                <a:lnTo>
                  <a:pt x="1138301" y="1464483"/>
                </a:lnTo>
                <a:lnTo>
                  <a:pt x="1207694" y="1551502"/>
                </a:lnTo>
                <a:lnTo>
                  <a:pt x="1283425" y="1633629"/>
                </a:lnTo>
                <a:lnTo>
                  <a:pt x="1365775" y="1710038"/>
                </a:lnTo>
                <a:lnTo>
                  <a:pt x="1455027" y="1779901"/>
                </a:lnTo>
                <a:lnTo>
                  <a:pt x="1551461" y="1842391"/>
                </a:lnTo>
                <a:lnTo>
                  <a:pt x="1655361" y="1896681"/>
                </a:lnTo>
                <a:lnTo>
                  <a:pt x="1767009" y="1941943"/>
                </a:lnTo>
                <a:lnTo>
                  <a:pt x="1886685" y="1977351"/>
                </a:lnTo>
                <a:lnTo>
                  <a:pt x="2016913" y="2006569"/>
                </a:lnTo>
                <a:lnTo>
                  <a:pt x="2150865" y="2030109"/>
                </a:lnTo>
                <a:lnTo>
                  <a:pt x="2288784" y="2047637"/>
                </a:lnTo>
                <a:lnTo>
                  <a:pt x="2430910" y="2058820"/>
                </a:lnTo>
                <a:lnTo>
                  <a:pt x="2577485" y="2063323"/>
                </a:lnTo>
                <a:lnTo>
                  <a:pt x="2728752" y="2060814"/>
                </a:lnTo>
                <a:lnTo>
                  <a:pt x="2884950" y="2050959"/>
                </a:lnTo>
                <a:lnTo>
                  <a:pt x="3046322" y="2033423"/>
                </a:lnTo>
                <a:lnTo>
                  <a:pt x="3213109" y="2007874"/>
                </a:lnTo>
                <a:lnTo>
                  <a:pt x="3385552" y="1973977"/>
                </a:lnTo>
                <a:lnTo>
                  <a:pt x="3563893" y="1931399"/>
                </a:lnTo>
                <a:lnTo>
                  <a:pt x="3748374" y="1879806"/>
                </a:lnTo>
                <a:lnTo>
                  <a:pt x="3939235" y="1818865"/>
                </a:lnTo>
                <a:lnTo>
                  <a:pt x="4021436" y="1789468"/>
                </a:lnTo>
              </a:path>
            </a:pathLst>
          </a:custGeom>
          <a:ln w="11615">
            <a:solidFill>
              <a:srgbClr val="18234D"/>
            </a:solidFill>
          </a:ln>
        </p:spPr>
        <p:txBody>
          <a:bodyPr wrap="square" lIns="0" tIns="0" rIns="0" bIns="0" rtlCol="0"/>
          <a:lstStyle/>
          <a:p>
            <a:endParaRPr sz="1539">
              <a:solidFill>
                <a:prstClr val="black"/>
              </a:solidFill>
            </a:endParaRPr>
          </a:p>
        </p:txBody>
      </p:sp>
      <p:sp>
        <p:nvSpPr>
          <p:cNvPr id="7" name="object 7"/>
          <p:cNvSpPr/>
          <p:nvPr/>
        </p:nvSpPr>
        <p:spPr>
          <a:xfrm>
            <a:off x="4182617" y="2662059"/>
            <a:ext cx="563627" cy="609238"/>
          </a:xfrm>
          <a:custGeom>
            <a:avLst/>
            <a:gdLst/>
            <a:ahLst/>
            <a:cxnLst/>
            <a:rect l="l" t="t" r="r" b="b"/>
            <a:pathLst>
              <a:path w="659129" h="712470">
                <a:moveTo>
                  <a:pt x="340857" y="3931"/>
                </a:moveTo>
                <a:lnTo>
                  <a:pt x="298216" y="3931"/>
                </a:lnTo>
                <a:lnTo>
                  <a:pt x="294314" y="7863"/>
                </a:lnTo>
                <a:lnTo>
                  <a:pt x="285656" y="11680"/>
                </a:lnTo>
                <a:lnTo>
                  <a:pt x="276641" y="14217"/>
                </a:lnTo>
                <a:lnTo>
                  <a:pt x="264723" y="19477"/>
                </a:lnTo>
                <a:lnTo>
                  <a:pt x="249472" y="25670"/>
                </a:lnTo>
                <a:lnTo>
                  <a:pt x="239319" y="30637"/>
                </a:lnTo>
                <a:lnTo>
                  <a:pt x="227852" y="36820"/>
                </a:lnTo>
                <a:lnTo>
                  <a:pt x="214286" y="43904"/>
                </a:lnTo>
                <a:lnTo>
                  <a:pt x="203266" y="49432"/>
                </a:lnTo>
                <a:lnTo>
                  <a:pt x="192164" y="55147"/>
                </a:lnTo>
                <a:lnTo>
                  <a:pt x="180864" y="61168"/>
                </a:lnTo>
                <a:lnTo>
                  <a:pt x="169252" y="67614"/>
                </a:lnTo>
                <a:lnTo>
                  <a:pt x="156958" y="72533"/>
                </a:lnTo>
                <a:lnTo>
                  <a:pt x="145270" y="77962"/>
                </a:lnTo>
                <a:lnTo>
                  <a:pt x="134040" y="83686"/>
                </a:lnTo>
                <a:lnTo>
                  <a:pt x="112367" y="95154"/>
                </a:lnTo>
                <a:lnTo>
                  <a:pt x="101999" y="101143"/>
                </a:lnTo>
                <a:lnTo>
                  <a:pt x="91752" y="106821"/>
                </a:lnTo>
                <a:lnTo>
                  <a:pt x="56505" y="125513"/>
                </a:lnTo>
                <a:lnTo>
                  <a:pt x="44621" y="131097"/>
                </a:lnTo>
                <a:lnTo>
                  <a:pt x="34747" y="135544"/>
                </a:lnTo>
                <a:lnTo>
                  <a:pt x="30967" y="143286"/>
                </a:lnTo>
                <a:lnTo>
                  <a:pt x="23134" y="143286"/>
                </a:lnTo>
                <a:lnTo>
                  <a:pt x="19324" y="147157"/>
                </a:lnTo>
                <a:lnTo>
                  <a:pt x="15392" y="151028"/>
                </a:lnTo>
                <a:lnTo>
                  <a:pt x="7711" y="158770"/>
                </a:lnTo>
                <a:lnTo>
                  <a:pt x="7711" y="162641"/>
                </a:lnTo>
                <a:lnTo>
                  <a:pt x="3749" y="170383"/>
                </a:lnTo>
                <a:lnTo>
                  <a:pt x="0" y="178155"/>
                </a:lnTo>
                <a:lnTo>
                  <a:pt x="0" y="197479"/>
                </a:lnTo>
                <a:lnTo>
                  <a:pt x="431" y="206151"/>
                </a:lnTo>
                <a:lnTo>
                  <a:pt x="4389" y="217409"/>
                </a:lnTo>
                <a:lnTo>
                  <a:pt x="11256" y="229163"/>
                </a:lnTo>
                <a:lnTo>
                  <a:pt x="17235" y="238875"/>
                </a:lnTo>
                <a:lnTo>
                  <a:pt x="32035" y="263267"/>
                </a:lnTo>
                <a:lnTo>
                  <a:pt x="38117" y="272504"/>
                </a:lnTo>
                <a:lnTo>
                  <a:pt x="45410" y="283095"/>
                </a:lnTo>
                <a:lnTo>
                  <a:pt x="64431" y="310225"/>
                </a:lnTo>
                <a:lnTo>
                  <a:pt x="71160" y="319347"/>
                </a:lnTo>
                <a:lnTo>
                  <a:pt x="77989" y="329079"/>
                </a:lnTo>
                <a:lnTo>
                  <a:pt x="84963" y="339488"/>
                </a:lnTo>
                <a:lnTo>
                  <a:pt x="92128" y="350638"/>
                </a:lnTo>
                <a:lnTo>
                  <a:pt x="99528" y="362594"/>
                </a:lnTo>
                <a:lnTo>
                  <a:pt x="107209" y="375422"/>
                </a:lnTo>
                <a:lnTo>
                  <a:pt x="113894" y="385152"/>
                </a:lnTo>
                <a:lnTo>
                  <a:pt x="120437" y="395015"/>
                </a:lnTo>
                <a:lnTo>
                  <a:pt x="126912" y="405003"/>
                </a:lnTo>
                <a:lnTo>
                  <a:pt x="140311" y="425886"/>
                </a:lnTo>
                <a:lnTo>
                  <a:pt x="147473" y="436905"/>
                </a:lnTo>
                <a:lnTo>
                  <a:pt x="155111" y="448410"/>
                </a:lnTo>
                <a:lnTo>
                  <a:pt x="163355" y="460478"/>
                </a:lnTo>
                <a:lnTo>
                  <a:pt x="176092" y="481091"/>
                </a:lnTo>
                <a:lnTo>
                  <a:pt x="203087" y="522766"/>
                </a:lnTo>
                <a:lnTo>
                  <a:pt x="219387" y="545449"/>
                </a:lnTo>
                <a:lnTo>
                  <a:pt x="226099" y="557003"/>
                </a:lnTo>
                <a:lnTo>
                  <a:pt x="246426" y="589821"/>
                </a:lnTo>
                <a:lnTo>
                  <a:pt x="260257" y="608915"/>
                </a:lnTo>
                <a:lnTo>
                  <a:pt x="267528" y="619710"/>
                </a:lnTo>
                <a:lnTo>
                  <a:pt x="281093" y="639631"/>
                </a:lnTo>
                <a:lnTo>
                  <a:pt x="287786" y="649720"/>
                </a:lnTo>
                <a:lnTo>
                  <a:pt x="294683" y="660537"/>
                </a:lnTo>
                <a:lnTo>
                  <a:pt x="301986" y="672564"/>
                </a:lnTo>
                <a:lnTo>
                  <a:pt x="309374" y="682393"/>
                </a:lnTo>
                <a:lnTo>
                  <a:pt x="346136" y="711963"/>
                </a:lnTo>
                <a:lnTo>
                  <a:pt x="360212" y="712348"/>
                </a:lnTo>
                <a:lnTo>
                  <a:pt x="383499" y="712348"/>
                </a:lnTo>
                <a:lnTo>
                  <a:pt x="391180" y="708507"/>
                </a:lnTo>
                <a:lnTo>
                  <a:pt x="395142" y="704636"/>
                </a:lnTo>
                <a:lnTo>
                  <a:pt x="402823" y="704636"/>
                </a:lnTo>
                <a:lnTo>
                  <a:pt x="402823" y="700765"/>
                </a:lnTo>
                <a:lnTo>
                  <a:pt x="406786" y="700765"/>
                </a:lnTo>
                <a:lnTo>
                  <a:pt x="410535" y="696894"/>
                </a:lnTo>
                <a:lnTo>
                  <a:pt x="418398" y="693023"/>
                </a:lnTo>
                <a:lnTo>
                  <a:pt x="422208" y="689152"/>
                </a:lnTo>
                <a:lnTo>
                  <a:pt x="429920" y="685251"/>
                </a:lnTo>
                <a:lnTo>
                  <a:pt x="447577" y="673868"/>
                </a:lnTo>
                <a:lnTo>
                  <a:pt x="457287" y="666530"/>
                </a:lnTo>
                <a:lnTo>
                  <a:pt x="479703" y="650170"/>
                </a:lnTo>
                <a:lnTo>
                  <a:pt x="489293" y="642559"/>
                </a:lnTo>
                <a:lnTo>
                  <a:pt x="499750" y="634928"/>
                </a:lnTo>
                <a:lnTo>
                  <a:pt x="503529" y="634928"/>
                </a:lnTo>
                <a:lnTo>
                  <a:pt x="507431" y="631057"/>
                </a:lnTo>
                <a:lnTo>
                  <a:pt x="511393" y="627217"/>
                </a:lnTo>
                <a:lnTo>
                  <a:pt x="515172" y="627217"/>
                </a:lnTo>
                <a:lnTo>
                  <a:pt x="519074" y="623315"/>
                </a:lnTo>
                <a:lnTo>
                  <a:pt x="552960" y="597465"/>
                </a:lnTo>
                <a:lnTo>
                  <a:pt x="576314" y="581637"/>
                </a:lnTo>
                <a:lnTo>
                  <a:pt x="585714" y="572621"/>
                </a:lnTo>
                <a:lnTo>
                  <a:pt x="595224" y="564270"/>
                </a:lnTo>
                <a:lnTo>
                  <a:pt x="604906" y="556968"/>
                </a:lnTo>
                <a:lnTo>
                  <a:pt x="616185" y="547818"/>
                </a:lnTo>
                <a:lnTo>
                  <a:pt x="626605" y="541070"/>
                </a:lnTo>
                <a:lnTo>
                  <a:pt x="630351" y="538154"/>
                </a:lnTo>
                <a:lnTo>
                  <a:pt x="321503" y="538154"/>
                </a:lnTo>
                <a:lnTo>
                  <a:pt x="85129" y="181981"/>
                </a:lnTo>
                <a:lnTo>
                  <a:pt x="321503" y="61965"/>
                </a:lnTo>
                <a:lnTo>
                  <a:pt x="383095" y="61965"/>
                </a:lnTo>
                <a:lnTo>
                  <a:pt x="376292" y="51016"/>
                </a:lnTo>
                <a:lnTo>
                  <a:pt x="370031" y="40453"/>
                </a:lnTo>
                <a:lnTo>
                  <a:pt x="364144" y="30998"/>
                </a:lnTo>
                <a:lnTo>
                  <a:pt x="356280" y="23286"/>
                </a:lnTo>
                <a:lnTo>
                  <a:pt x="352501" y="15575"/>
                </a:lnTo>
                <a:lnTo>
                  <a:pt x="340857" y="3931"/>
                </a:lnTo>
                <a:close/>
              </a:path>
              <a:path w="659129" h="712470">
                <a:moveTo>
                  <a:pt x="383095" y="61965"/>
                </a:moveTo>
                <a:lnTo>
                  <a:pt x="321503" y="61965"/>
                </a:lnTo>
                <a:lnTo>
                  <a:pt x="542361" y="394929"/>
                </a:lnTo>
                <a:lnTo>
                  <a:pt x="321503" y="538154"/>
                </a:lnTo>
                <a:lnTo>
                  <a:pt x="630351" y="538154"/>
                </a:lnTo>
                <a:lnTo>
                  <a:pt x="635325" y="534283"/>
                </a:lnTo>
                <a:lnTo>
                  <a:pt x="639104" y="526541"/>
                </a:lnTo>
                <a:lnTo>
                  <a:pt x="643036" y="522671"/>
                </a:lnTo>
                <a:lnTo>
                  <a:pt x="646937" y="522671"/>
                </a:lnTo>
                <a:lnTo>
                  <a:pt x="650747" y="514929"/>
                </a:lnTo>
                <a:lnTo>
                  <a:pt x="654679" y="511058"/>
                </a:lnTo>
                <a:lnTo>
                  <a:pt x="658611" y="503316"/>
                </a:lnTo>
                <a:lnTo>
                  <a:pt x="658611" y="476219"/>
                </a:lnTo>
                <a:lnTo>
                  <a:pt x="650747" y="468477"/>
                </a:lnTo>
                <a:lnTo>
                  <a:pt x="650747" y="464606"/>
                </a:lnTo>
                <a:lnTo>
                  <a:pt x="646937" y="460735"/>
                </a:lnTo>
                <a:lnTo>
                  <a:pt x="639104" y="449122"/>
                </a:lnTo>
                <a:lnTo>
                  <a:pt x="632290" y="438392"/>
                </a:lnTo>
                <a:lnTo>
                  <a:pt x="631393" y="437509"/>
                </a:lnTo>
                <a:lnTo>
                  <a:pt x="631729" y="437509"/>
                </a:lnTo>
                <a:lnTo>
                  <a:pt x="625376" y="427507"/>
                </a:lnTo>
                <a:lnTo>
                  <a:pt x="619427" y="419905"/>
                </a:lnTo>
                <a:lnTo>
                  <a:pt x="610073" y="403927"/>
                </a:lnTo>
                <a:lnTo>
                  <a:pt x="582782" y="363540"/>
                </a:lnTo>
                <a:lnTo>
                  <a:pt x="575365" y="350129"/>
                </a:lnTo>
                <a:lnTo>
                  <a:pt x="568976" y="341486"/>
                </a:lnTo>
                <a:lnTo>
                  <a:pt x="542144" y="299380"/>
                </a:lnTo>
                <a:lnTo>
                  <a:pt x="527259" y="274574"/>
                </a:lnTo>
                <a:lnTo>
                  <a:pt x="519480" y="264846"/>
                </a:lnTo>
                <a:lnTo>
                  <a:pt x="496808" y="233858"/>
                </a:lnTo>
                <a:lnTo>
                  <a:pt x="476463" y="201350"/>
                </a:lnTo>
                <a:lnTo>
                  <a:pt x="467536" y="189770"/>
                </a:lnTo>
                <a:lnTo>
                  <a:pt x="461112" y="179406"/>
                </a:lnTo>
                <a:lnTo>
                  <a:pt x="454786" y="168967"/>
                </a:lnTo>
                <a:lnTo>
                  <a:pt x="448331" y="158410"/>
                </a:lnTo>
                <a:lnTo>
                  <a:pt x="441519" y="147692"/>
                </a:lnTo>
                <a:lnTo>
                  <a:pt x="434120" y="136770"/>
                </a:lnTo>
                <a:lnTo>
                  <a:pt x="425905" y="125601"/>
                </a:lnTo>
                <a:lnTo>
                  <a:pt x="406193" y="95385"/>
                </a:lnTo>
                <a:lnTo>
                  <a:pt x="399244" y="84995"/>
                </a:lnTo>
                <a:lnTo>
                  <a:pt x="391695" y="74046"/>
                </a:lnTo>
                <a:lnTo>
                  <a:pt x="383301" y="62297"/>
                </a:lnTo>
                <a:lnTo>
                  <a:pt x="383095" y="61965"/>
                </a:lnTo>
                <a:close/>
              </a:path>
              <a:path w="659129" h="712470">
                <a:moveTo>
                  <a:pt x="635325" y="437509"/>
                </a:moveTo>
                <a:lnTo>
                  <a:pt x="631729" y="437509"/>
                </a:lnTo>
                <a:lnTo>
                  <a:pt x="632290" y="438392"/>
                </a:lnTo>
                <a:lnTo>
                  <a:pt x="635325" y="441380"/>
                </a:lnTo>
                <a:lnTo>
                  <a:pt x="635325" y="437509"/>
                </a:lnTo>
                <a:close/>
              </a:path>
              <a:path w="659129" h="712470">
                <a:moveTo>
                  <a:pt x="631729" y="437509"/>
                </a:moveTo>
                <a:lnTo>
                  <a:pt x="631393" y="437509"/>
                </a:lnTo>
                <a:lnTo>
                  <a:pt x="632290" y="438392"/>
                </a:lnTo>
                <a:lnTo>
                  <a:pt x="631729" y="437509"/>
                </a:lnTo>
                <a:close/>
              </a:path>
              <a:path w="659129" h="712470">
                <a:moveTo>
                  <a:pt x="329244" y="0"/>
                </a:moveTo>
                <a:lnTo>
                  <a:pt x="309859" y="0"/>
                </a:lnTo>
                <a:lnTo>
                  <a:pt x="305927" y="3931"/>
                </a:lnTo>
                <a:lnTo>
                  <a:pt x="333146" y="3931"/>
                </a:lnTo>
                <a:lnTo>
                  <a:pt x="329244" y="0"/>
                </a:lnTo>
                <a:close/>
              </a:path>
            </a:pathLst>
          </a:custGeom>
          <a:solidFill>
            <a:srgbClr val="1E2758"/>
          </a:solidFill>
        </p:spPr>
        <p:txBody>
          <a:bodyPr wrap="square" lIns="0" tIns="0" rIns="0" bIns="0" rtlCol="0"/>
          <a:lstStyle/>
          <a:p>
            <a:endParaRPr sz="1539">
              <a:solidFill>
                <a:prstClr val="black"/>
              </a:solidFill>
            </a:endParaRPr>
          </a:p>
        </p:txBody>
      </p:sp>
      <p:sp>
        <p:nvSpPr>
          <p:cNvPr id="8" name="object 8"/>
          <p:cNvSpPr/>
          <p:nvPr/>
        </p:nvSpPr>
        <p:spPr>
          <a:xfrm>
            <a:off x="4321693" y="2728339"/>
            <a:ext cx="46697" cy="29865"/>
          </a:xfrm>
          <a:custGeom>
            <a:avLst/>
            <a:gdLst/>
            <a:ahLst/>
            <a:cxnLst/>
            <a:rect l="l" t="t" r="r" b="b"/>
            <a:pathLst>
              <a:path w="54610" h="34925">
                <a:moveTo>
                  <a:pt x="50322" y="0"/>
                </a:moveTo>
                <a:lnTo>
                  <a:pt x="42607" y="1"/>
                </a:lnTo>
                <a:lnTo>
                  <a:pt x="7711" y="19324"/>
                </a:lnTo>
                <a:lnTo>
                  <a:pt x="3931" y="19324"/>
                </a:lnTo>
                <a:lnTo>
                  <a:pt x="0" y="27035"/>
                </a:lnTo>
                <a:lnTo>
                  <a:pt x="3931" y="30937"/>
                </a:lnTo>
                <a:lnTo>
                  <a:pt x="7711" y="30937"/>
                </a:lnTo>
                <a:lnTo>
                  <a:pt x="11643" y="34899"/>
                </a:lnTo>
                <a:lnTo>
                  <a:pt x="15453" y="30937"/>
                </a:lnTo>
                <a:lnTo>
                  <a:pt x="50322" y="15422"/>
                </a:lnTo>
                <a:lnTo>
                  <a:pt x="54254" y="11612"/>
                </a:lnTo>
                <a:lnTo>
                  <a:pt x="54254" y="7711"/>
                </a:lnTo>
                <a:lnTo>
                  <a:pt x="50322" y="3901"/>
                </a:lnTo>
                <a:lnTo>
                  <a:pt x="50322" y="0"/>
                </a:lnTo>
                <a:close/>
              </a:path>
            </a:pathLst>
          </a:custGeom>
          <a:solidFill>
            <a:srgbClr val="FFFFFF"/>
          </a:solidFill>
        </p:spPr>
        <p:txBody>
          <a:bodyPr wrap="square" lIns="0" tIns="0" rIns="0" bIns="0" rtlCol="0"/>
          <a:lstStyle/>
          <a:p>
            <a:endParaRPr sz="1539">
              <a:solidFill>
                <a:prstClr val="black"/>
              </a:solidFill>
            </a:endParaRPr>
          </a:p>
        </p:txBody>
      </p:sp>
      <p:sp>
        <p:nvSpPr>
          <p:cNvPr id="9" name="object 9"/>
          <p:cNvSpPr/>
          <p:nvPr/>
        </p:nvSpPr>
        <p:spPr>
          <a:xfrm>
            <a:off x="4482841" y="3097467"/>
            <a:ext cx="95567" cy="74933"/>
          </a:xfrm>
          <a:custGeom>
            <a:avLst/>
            <a:gdLst/>
            <a:ahLst/>
            <a:cxnLst/>
            <a:rect l="l" t="t" r="r" b="b"/>
            <a:pathLst>
              <a:path w="111760" h="87629">
                <a:moveTo>
                  <a:pt x="94527" y="0"/>
                </a:moveTo>
                <a:lnTo>
                  <a:pt x="82640" y="5803"/>
                </a:lnTo>
                <a:lnTo>
                  <a:pt x="1160" y="61820"/>
                </a:lnTo>
                <a:lnTo>
                  <a:pt x="0" y="73142"/>
                </a:lnTo>
                <a:lnTo>
                  <a:pt x="6509" y="84260"/>
                </a:lnTo>
                <a:lnTo>
                  <a:pt x="16681" y="87621"/>
                </a:lnTo>
                <a:lnTo>
                  <a:pt x="28535" y="83120"/>
                </a:lnTo>
                <a:lnTo>
                  <a:pt x="109505" y="28186"/>
                </a:lnTo>
                <a:lnTo>
                  <a:pt x="111597" y="16608"/>
                </a:lnTo>
                <a:lnTo>
                  <a:pt x="106012" y="5744"/>
                </a:lnTo>
                <a:lnTo>
                  <a:pt x="104692" y="3745"/>
                </a:lnTo>
                <a:lnTo>
                  <a:pt x="94527" y="0"/>
                </a:lnTo>
                <a:close/>
              </a:path>
            </a:pathLst>
          </a:custGeom>
          <a:solidFill>
            <a:srgbClr val="FFFFFF"/>
          </a:solidFill>
        </p:spPr>
        <p:txBody>
          <a:bodyPr wrap="square" lIns="0" tIns="0" rIns="0" bIns="0" rtlCol="0"/>
          <a:lstStyle/>
          <a:p>
            <a:endParaRPr sz="1539">
              <a:solidFill>
                <a:prstClr val="black"/>
              </a:solidFill>
            </a:endParaRPr>
          </a:p>
        </p:txBody>
      </p:sp>
      <p:sp>
        <p:nvSpPr>
          <p:cNvPr id="10" name="object 10"/>
          <p:cNvSpPr/>
          <p:nvPr/>
        </p:nvSpPr>
        <p:spPr>
          <a:xfrm>
            <a:off x="4586320" y="3031408"/>
            <a:ext cx="89050" cy="70046"/>
          </a:xfrm>
          <a:custGeom>
            <a:avLst/>
            <a:gdLst/>
            <a:ahLst/>
            <a:cxnLst/>
            <a:rect l="l" t="t" r="r" b="b"/>
            <a:pathLst>
              <a:path w="104139" h="81914">
                <a:moveTo>
                  <a:pt x="84826" y="0"/>
                </a:moveTo>
                <a:lnTo>
                  <a:pt x="73931" y="5646"/>
                </a:lnTo>
                <a:lnTo>
                  <a:pt x="2952" y="53760"/>
                </a:lnTo>
                <a:lnTo>
                  <a:pt x="0" y="63919"/>
                </a:lnTo>
                <a:lnTo>
                  <a:pt x="5082" y="75963"/>
                </a:lnTo>
                <a:lnTo>
                  <a:pt x="16309" y="81570"/>
                </a:lnTo>
                <a:lnTo>
                  <a:pt x="27812" y="79008"/>
                </a:lnTo>
                <a:lnTo>
                  <a:pt x="100042" y="29312"/>
                </a:lnTo>
                <a:lnTo>
                  <a:pt x="103694" y="17149"/>
                </a:lnTo>
                <a:lnTo>
                  <a:pt x="101252" y="5577"/>
                </a:lnTo>
                <a:lnTo>
                  <a:pt x="96368" y="1974"/>
                </a:lnTo>
                <a:lnTo>
                  <a:pt x="84826" y="0"/>
                </a:lnTo>
                <a:close/>
              </a:path>
            </a:pathLst>
          </a:custGeom>
          <a:solidFill>
            <a:srgbClr val="FFFFFF"/>
          </a:solidFill>
        </p:spPr>
        <p:txBody>
          <a:bodyPr wrap="square" lIns="0" tIns="0" rIns="0" bIns="0" rtlCol="0"/>
          <a:lstStyle/>
          <a:p>
            <a:endParaRPr sz="1539">
              <a:solidFill>
                <a:prstClr val="black"/>
              </a:solidFill>
            </a:endParaRPr>
          </a:p>
        </p:txBody>
      </p:sp>
      <p:sp>
        <p:nvSpPr>
          <p:cNvPr id="11" name="object 11"/>
          <p:cNvSpPr/>
          <p:nvPr/>
        </p:nvSpPr>
        <p:spPr>
          <a:xfrm>
            <a:off x="4075177" y="2633455"/>
            <a:ext cx="190590" cy="204165"/>
          </a:xfrm>
          <a:custGeom>
            <a:avLst/>
            <a:gdLst/>
            <a:ahLst/>
            <a:cxnLst/>
            <a:rect l="l" t="t" r="r" b="b"/>
            <a:pathLst>
              <a:path w="222885" h="238760">
                <a:moveTo>
                  <a:pt x="126200" y="0"/>
                </a:moveTo>
                <a:lnTo>
                  <a:pt x="140902" y="33522"/>
                </a:lnTo>
                <a:lnTo>
                  <a:pt x="52290" y="80529"/>
                </a:lnTo>
                <a:lnTo>
                  <a:pt x="41174" y="88201"/>
                </a:lnTo>
                <a:lnTo>
                  <a:pt x="7655" y="125790"/>
                </a:lnTo>
                <a:lnTo>
                  <a:pt x="0" y="149278"/>
                </a:lnTo>
                <a:lnTo>
                  <a:pt x="1531" y="161409"/>
                </a:lnTo>
                <a:lnTo>
                  <a:pt x="2983" y="170838"/>
                </a:lnTo>
                <a:lnTo>
                  <a:pt x="7000" y="181764"/>
                </a:lnTo>
                <a:lnTo>
                  <a:pt x="13232" y="194231"/>
                </a:lnTo>
                <a:lnTo>
                  <a:pt x="21326" y="208284"/>
                </a:lnTo>
                <a:lnTo>
                  <a:pt x="36430" y="238672"/>
                </a:lnTo>
                <a:lnTo>
                  <a:pt x="44172" y="234801"/>
                </a:lnTo>
                <a:lnTo>
                  <a:pt x="42886" y="228755"/>
                </a:lnTo>
                <a:lnTo>
                  <a:pt x="36361" y="215662"/>
                </a:lnTo>
                <a:lnTo>
                  <a:pt x="32945" y="203817"/>
                </a:lnTo>
                <a:lnTo>
                  <a:pt x="49071" y="166621"/>
                </a:lnTo>
                <a:lnTo>
                  <a:pt x="176505" y="96270"/>
                </a:lnTo>
                <a:lnTo>
                  <a:pt x="203750" y="96270"/>
                </a:lnTo>
                <a:lnTo>
                  <a:pt x="222389" y="29671"/>
                </a:lnTo>
                <a:lnTo>
                  <a:pt x="126200" y="0"/>
                </a:lnTo>
                <a:close/>
              </a:path>
              <a:path w="222885" h="238760">
                <a:moveTo>
                  <a:pt x="203750" y="96270"/>
                </a:moveTo>
                <a:lnTo>
                  <a:pt x="176505" y="96270"/>
                </a:lnTo>
                <a:lnTo>
                  <a:pt x="195364" y="126238"/>
                </a:lnTo>
                <a:lnTo>
                  <a:pt x="203750" y="96270"/>
                </a:lnTo>
                <a:close/>
              </a:path>
            </a:pathLst>
          </a:custGeom>
          <a:solidFill>
            <a:srgbClr val="1E2758"/>
          </a:solidFill>
        </p:spPr>
        <p:txBody>
          <a:bodyPr wrap="square" lIns="0" tIns="0" rIns="0" bIns="0" rtlCol="0"/>
          <a:lstStyle/>
          <a:p>
            <a:endParaRPr sz="1539">
              <a:solidFill>
                <a:prstClr val="black"/>
              </a:solidFill>
            </a:endParaRPr>
          </a:p>
        </p:txBody>
      </p:sp>
      <p:sp>
        <p:nvSpPr>
          <p:cNvPr id="12" name="object 12"/>
          <p:cNvSpPr/>
          <p:nvPr/>
        </p:nvSpPr>
        <p:spPr>
          <a:xfrm>
            <a:off x="4676107" y="3079208"/>
            <a:ext cx="174844" cy="218825"/>
          </a:xfrm>
          <a:custGeom>
            <a:avLst/>
            <a:gdLst/>
            <a:ahLst/>
            <a:cxnLst/>
            <a:rect l="l" t="t" r="r" b="b"/>
            <a:pathLst>
              <a:path w="204470" h="255904">
                <a:moveTo>
                  <a:pt x="11652" y="139570"/>
                </a:moveTo>
                <a:lnTo>
                  <a:pt x="0" y="240029"/>
                </a:lnTo>
                <a:lnTo>
                  <a:pt x="100858" y="255513"/>
                </a:lnTo>
                <a:lnTo>
                  <a:pt x="77626" y="224474"/>
                </a:lnTo>
                <a:lnTo>
                  <a:pt x="155751" y="165824"/>
                </a:lnTo>
                <a:lnTo>
                  <a:pt x="34387" y="165824"/>
                </a:lnTo>
                <a:lnTo>
                  <a:pt x="11652" y="139570"/>
                </a:lnTo>
                <a:close/>
              </a:path>
              <a:path w="204470" h="255904">
                <a:moveTo>
                  <a:pt x="151180" y="0"/>
                </a:moveTo>
                <a:lnTo>
                  <a:pt x="147248" y="3870"/>
                </a:lnTo>
                <a:lnTo>
                  <a:pt x="150254" y="11624"/>
                </a:lnTo>
                <a:lnTo>
                  <a:pt x="158212" y="24234"/>
                </a:lnTo>
                <a:lnTo>
                  <a:pt x="162720" y="35855"/>
                </a:lnTo>
                <a:lnTo>
                  <a:pt x="152675" y="75744"/>
                </a:lnTo>
                <a:lnTo>
                  <a:pt x="34387" y="165824"/>
                </a:lnTo>
                <a:lnTo>
                  <a:pt x="155751" y="165824"/>
                </a:lnTo>
                <a:lnTo>
                  <a:pt x="186488" y="138037"/>
                </a:lnTo>
                <a:lnTo>
                  <a:pt x="204136" y="96551"/>
                </a:lnTo>
                <a:lnTo>
                  <a:pt x="203884" y="84355"/>
                </a:lnTo>
                <a:lnTo>
                  <a:pt x="183771" y="39679"/>
                </a:lnTo>
                <a:lnTo>
                  <a:pt x="173904" y="26442"/>
                </a:lnTo>
                <a:lnTo>
                  <a:pt x="151180" y="0"/>
                </a:lnTo>
                <a:close/>
              </a:path>
            </a:pathLst>
          </a:custGeom>
          <a:solidFill>
            <a:srgbClr val="1E2758"/>
          </a:solidFill>
        </p:spPr>
        <p:txBody>
          <a:bodyPr wrap="square" lIns="0" tIns="0" rIns="0" bIns="0" rtlCol="0"/>
          <a:lstStyle/>
          <a:p>
            <a:endParaRPr sz="1539">
              <a:solidFill>
                <a:prstClr val="black"/>
              </a:solidFill>
            </a:endParaRPr>
          </a:p>
        </p:txBody>
      </p:sp>
      <p:sp>
        <p:nvSpPr>
          <p:cNvPr id="13" name="object 13"/>
          <p:cNvSpPr/>
          <p:nvPr/>
        </p:nvSpPr>
        <p:spPr>
          <a:xfrm>
            <a:off x="5042197" y="924890"/>
            <a:ext cx="611375" cy="621410"/>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4" name="object 14"/>
          <p:cNvSpPr txBox="1"/>
          <p:nvPr/>
        </p:nvSpPr>
        <p:spPr>
          <a:xfrm>
            <a:off x="3010638" y="4342587"/>
            <a:ext cx="2935962" cy="578941"/>
          </a:xfrm>
          <a:prstGeom prst="rect">
            <a:avLst/>
          </a:prstGeom>
        </p:spPr>
        <p:txBody>
          <a:bodyPr vert="horz" wrap="square" lIns="0" tIns="0" rIns="0" bIns="0" rtlCol="0">
            <a:spAutoFit/>
          </a:bodyPr>
          <a:lstStyle/>
          <a:p>
            <a:pPr marL="10860"/>
            <a:r>
              <a:rPr sz="3762" dirty="0">
                <a:solidFill>
                  <a:srgbClr val="37A9DB"/>
                </a:solidFill>
                <a:latin typeface="Arial"/>
                <a:cs typeface="Arial"/>
              </a:rPr>
              <a:t>T</a:t>
            </a:r>
            <a:r>
              <a:rPr sz="3762" spc="-4" dirty="0">
                <a:solidFill>
                  <a:srgbClr val="37A9DB"/>
                </a:solidFill>
                <a:latin typeface="Arial"/>
                <a:cs typeface="Arial"/>
              </a:rPr>
              <a:t>H</a:t>
            </a:r>
            <a:r>
              <a:rPr sz="3762" spc="-13" dirty="0">
                <a:solidFill>
                  <a:srgbClr val="37A9DB"/>
                </a:solidFill>
                <a:latin typeface="Arial"/>
                <a:cs typeface="Arial"/>
              </a:rPr>
              <a:t>A</a:t>
            </a:r>
            <a:r>
              <a:rPr sz="3762" spc="-4" dirty="0">
                <a:solidFill>
                  <a:srgbClr val="37A9DB"/>
                </a:solidFill>
                <a:latin typeface="Arial"/>
                <a:cs typeface="Arial"/>
              </a:rPr>
              <a:t>N</a:t>
            </a:r>
            <a:r>
              <a:rPr sz="3762" dirty="0">
                <a:solidFill>
                  <a:srgbClr val="37A9DB"/>
                </a:solidFill>
                <a:latin typeface="Arial"/>
                <a:cs typeface="Arial"/>
              </a:rPr>
              <a:t>K</a:t>
            </a:r>
            <a:r>
              <a:rPr sz="3762" spc="51" dirty="0">
                <a:solidFill>
                  <a:srgbClr val="37A9DB"/>
                </a:solidFill>
                <a:latin typeface="Times New Roman"/>
                <a:cs typeface="Times New Roman"/>
              </a:rPr>
              <a:t> </a:t>
            </a:r>
            <a:r>
              <a:rPr sz="3762" dirty="0">
                <a:solidFill>
                  <a:srgbClr val="37A9DB"/>
                </a:solidFill>
                <a:latin typeface="Arial"/>
                <a:cs typeface="Arial"/>
              </a:rPr>
              <a:t>YOU!</a:t>
            </a:r>
            <a:endParaRPr sz="3762">
              <a:solidFill>
                <a:prstClr val="black"/>
              </a:solidFill>
              <a:latin typeface="Arial"/>
              <a:cs typeface="Arial"/>
            </a:endParaRPr>
          </a:p>
        </p:txBody>
      </p:sp>
    </p:spTree>
    <p:extLst>
      <p:ext uri="{BB962C8B-B14F-4D97-AF65-F5344CB8AC3E}">
        <p14:creationId xmlns:p14="http://schemas.microsoft.com/office/powerpoint/2010/main" val="150371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43345" y="2707271"/>
            <a:ext cx="2700655" cy="4148454"/>
          </a:xfrm>
          <a:custGeom>
            <a:avLst/>
            <a:gdLst/>
            <a:ahLst/>
            <a:cxnLst/>
            <a:rect l="l" t="t" r="r" b="b"/>
            <a:pathLst>
              <a:path w="2700654" h="4148454">
                <a:moveTo>
                  <a:pt x="0" y="4148327"/>
                </a:moveTo>
                <a:lnTo>
                  <a:pt x="2700528" y="4148327"/>
                </a:lnTo>
                <a:lnTo>
                  <a:pt x="2700528" y="0"/>
                </a:lnTo>
                <a:lnTo>
                  <a:pt x="0" y="0"/>
                </a:lnTo>
                <a:lnTo>
                  <a:pt x="0" y="4148327"/>
                </a:lnTo>
              </a:path>
            </a:pathLst>
          </a:custGeom>
          <a:solidFill>
            <a:schemeClr val="bg1">
              <a:lumMod val="95000"/>
            </a:schemeClr>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2378075">
              <a:lnSpc>
                <a:spcPct val="100000"/>
              </a:lnSpc>
            </a:pPr>
            <a:r>
              <a:rPr sz="3300" spc="-5" dirty="0"/>
              <a:t>La</a:t>
            </a:r>
            <a:r>
              <a:rPr sz="3300" dirty="0"/>
              <a:t>b</a:t>
            </a:r>
            <a:r>
              <a:rPr sz="3300" spc="90" dirty="0">
                <a:latin typeface="Times New Roman"/>
                <a:cs typeface="Times New Roman"/>
              </a:rPr>
              <a:t> </a:t>
            </a:r>
            <a:r>
              <a:rPr sz="3300" spc="-25" dirty="0"/>
              <a:t>1</a:t>
            </a:r>
            <a:r>
              <a:rPr sz="3300" spc="-10" dirty="0"/>
              <a:t>:</a:t>
            </a:r>
            <a:r>
              <a:rPr sz="3300" spc="95" dirty="0">
                <a:latin typeface="Times New Roman"/>
                <a:cs typeface="Times New Roman"/>
              </a:rPr>
              <a:t> </a:t>
            </a:r>
            <a:r>
              <a:rPr sz="3300" spc="-5" dirty="0"/>
              <a:t>Configurin</a:t>
            </a:r>
            <a:r>
              <a:rPr sz="3300" dirty="0"/>
              <a:t>g</a:t>
            </a:r>
            <a:r>
              <a:rPr sz="3300" spc="110" dirty="0">
                <a:latin typeface="Times New Roman"/>
                <a:cs typeface="Times New Roman"/>
              </a:rPr>
              <a:t> </a:t>
            </a:r>
            <a:r>
              <a:rPr sz="3300" dirty="0"/>
              <a:t>the</a:t>
            </a:r>
            <a:r>
              <a:rPr sz="3300" spc="85" dirty="0">
                <a:latin typeface="Times New Roman"/>
                <a:cs typeface="Times New Roman"/>
              </a:rPr>
              <a:t> </a:t>
            </a:r>
            <a:r>
              <a:rPr sz="3300" spc="-5" dirty="0"/>
              <a:t>UA</a:t>
            </a:r>
            <a:r>
              <a:rPr sz="3300" spc="-65" dirty="0"/>
              <a:t>R</a:t>
            </a:r>
            <a:r>
              <a:rPr sz="3300" spc="-25" dirty="0"/>
              <a:t>T</a:t>
            </a:r>
            <a:endParaRPr sz="3300">
              <a:latin typeface="Times New Roman"/>
              <a:cs typeface="Times New Roman"/>
            </a:endParaRPr>
          </a:p>
        </p:txBody>
      </p:sp>
      <p:sp>
        <p:nvSpPr>
          <p:cNvPr id="4" name="object 4"/>
          <p:cNvSpPr txBox="1"/>
          <p:nvPr/>
        </p:nvSpPr>
        <p:spPr>
          <a:xfrm>
            <a:off x="535940" y="1362079"/>
            <a:ext cx="4351020" cy="151638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9B9D9E"/>
                </a:solidFill>
                <a:latin typeface="Arial"/>
                <a:cs typeface="Arial"/>
              </a:rPr>
              <a:t>Open</a:t>
            </a:r>
            <a:r>
              <a:rPr sz="2000" spc="-5" dirty="0">
                <a:solidFill>
                  <a:srgbClr val="9B9D9E"/>
                </a:solidFill>
                <a:latin typeface="Times New Roman"/>
                <a:cs typeface="Times New Roman"/>
              </a:rPr>
              <a:t> </a:t>
            </a:r>
            <a:r>
              <a:rPr sz="2000" spc="-220" dirty="0">
                <a:solidFill>
                  <a:srgbClr val="9B9D9E"/>
                </a:solidFill>
                <a:latin typeface="Arial"/>
                <a:cs typeface="Arial"/>
              </a:rPr>
              <a:t>T</a:t>
            </a:r>
            <a:r>
              <a:rPr sz="2000" spc="-5" dirty="0">
                <a:solidFill>
                  <a:srgbClr val="9B9D9E"/>
                </a:solidFill>
                <a:latin typeface="Arial"/>
                <a:cs typeface="Arial"/>
              </a:rPr>
              <a:t>e</a:t>
            </a:r>
            <a:r>
              <a:rPr sz="2000" dirty="0">
                <a:solidFill>
                  <a:srgbClr val="9B9D9E"/>
                </a:solidFill>
                <a:latin typeface="Arial"/>
                <a:cs typeface="Arial"/>
              </a:rPr>
              <a:t>ra</a:t>
            </a:r>
            <a:r>
              <a:rPr sz="2000" spc="-5" dirty="0">
                <a:solidFill>
                  <a:srgbClr val="9B9D9E"/>
                </a:solidFill>
                <a:latin typeface="Times New Roman"/>
                <a:cs typeface="Times New Roman"/>
              </a:rPr>
              <a:t> </a:t>
            </a:r>
            <a:r>
              <a:rPr sz="2000" spc="-220" dirty="0">
                <a:solidFill>
                  <a:srgbClr val="9B9D9E"/>
                </a:solidFill>
                <a:latin typeface="Arial"/>
                <a:cs typeface="Arial"/>
              </a:rPr>
              <a:t>T</a:t>
            </a:r>
            <a:r>
              <a:rPr sz="2000" spc="-5" dirty="0">
                <a:solidFill>
                  <a:srgbClr val="9B9D9E"/>
                </a:solidFill>
                <a:latin typeface="Arial"/>
                <a:cs typeface="Arial"/>
              </a:rPr>
              <a:t>e</a:t>
            </a:r>
            <a:r>
              <a:rPr sz="2000" dirty="0">
                <a:solidFill>
                  <a:srgbClr val="9B9D9E"/>
                </a:solidFill>
                <a:latin typeface="Arial"/>
                <a:cs typeface="Arial"/>
              </a:rPr>
              <a:t>rm</a:t>
            </a:r>
            <a:endParaRPr sz="2000">
              <a:latin typeface="Arial"/>
              <a:cs typeface="Arial"/>
            </a:endParaRPr>
          </a:p>
          <a:p>
            <a:pPr>
              <a:lnSpc>
                <a:spcPct val="100000"/>
              </a:lnSpc>
              <a:spcBef>
                <a:spcPts val="44"/>
              </a:spcBef>
              <a:buClr>
                <a:srgbClr val="39A8DC"/>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2000" spc="-5" dirty="0">
                <a:solidFill>
                  <a:srgbClr val="12225B"/>
                </a:solidFill>
                <a:latin typeface="Arial"/>
                <a:cs typeface="Arial"/>
              </a:rPr>
              <a:t>C</a:t>
            </a:r>
            <a:r>
              <a:rPr sz="2000" dirty="0">
                <a:solidFill>
                  <a:srgbClr val="12225B"/>
                </a:solidFill>
                <a:latin typeface="Arial"/>
                <a:cs typeface="Arial"/>
              </a:rPr>
              <a:t>ommand</a:t>
            </a:r>
            <a:r>
              <a:rPr sz="2000" spc="30" dirty="0">
                <a:solidFill>
                  <a:srgbClr val="12225B"/>
                </a:solidFill>
                <a:latin typeface="Times New Roman"/>
                <a:cs typeface="Times New Roman"/>
              </a:rPr>
              <a:t> </a:t>
            </a:r>
            <a:r>
              <a:rPr sz="2000" dirty="0">
                <a:solidFill>
                  <a:srgbClr val="12225B"/>
                </a:solidFill>
                <a:latin typeface="Arial"/>
                <a:cs typeface="Arial"/>
              </a:rPr>
              <a:t>Mode</a:t>
            </a:r>
            <a:endParaRPr sz="2000">
              <a:latin typeface="Arial"/>
              <a:cs typeface="Arial"/>
            </a:endParaRPr>
          </a:p>
          <a:p>
            <a:pPr marL="546100" marR="5080" lvl="1" indent="-178435">
              <a:lnSpc>
                <a:spcPct val="100000"/>
              </a:lnSpc>
              <a:spcBef>
                <a:spcPts val="605"/>
              </a:spcBef>
              <a:buClr>
                <a:srgbClr val="002052"/>
              </a:buClr>
              <a:buFont typeface="Arial"/>
              <a:buChar char="•"/>
              <a:tabLst>
                <a:tab pos="546735" algn="l"/>
              </a:tabLst>
            </a:pPr>
            <a:r>
              <a:rPr sz="1800" spc="-95" dirty="0">
                <a:solidFill>
                  <a:srgbClr val="39A8DC"/>
                </a:solidFill>
                <a:latin typeface="Arial"/>
                <a:cs typeface="Arial"/>
              </a:rPr>
              <a:t>T</a:t>
            </a:r>
            <a:r>
              <a:rPr sz="1800" spc="-25" dirty="0">
                <a:solidFill>
                  <a:srgbClr val="39A8DC"/>
                </a:solidFill>
                <a:latin typeface="Arial"/>
                <a:cs typeface="Arial"/>
              </a:rPr>
              <a:t>y</a:t>
            </a:r>
            <a:r>
              <a:rPr sz="1800" spc="-5" dirty="0">
                <a:solidFill>
                  <a:srgbClr val="39A8DC"/>
                </a:solidFill>
                <a:latin typeface="Arial"/>
                <a:cs typeface="Arial"/>
              </a:rPr>
              <a:t>p</a:t>
            </a:r>
            <a:r>
              <a:rPr sz="1800" dirty="0">
                <a:solidFill>
                  <a:srgbClr val="39A8DC"/>
                </a:solidFill>
                <a:latin typeface="Arial"/>
                <a:cs typeface="Arial"/>
              </a:rPr>
              <a:t>e</a:t>
            </a:r>
            <a:r>
              <a:rPr sz="1800" spc="50" dirty="0">
                <a:solidFill>
                  <a:srgbClr val="39A8DC"/>
                </a:solidFill>
                <a:latin typeface="Times New Roman"/>
                <a:cs typeface="Times New Roman"/>
              </a:rPr>
              <a:t> </a:t>
            </a:r>
            <a:r>
              <a:rPr sz="1800" b="1" spc="-185" dirty="0">
                <a:solidFill>
                  <a:srgbClr val="39A8DC"/>
                </a:solidFill>
                <a:latin typeface="Arial"/>
                <a:cs typeface="Arial"/>
              </a:rPr>
              <a:t>A</a:t>
            </a:r>
            <a:r>
              <a:rPr sz="1800" b="1" spc="-15" dirty="0">
                <a:solidFill>
                  <a:srgbClr val="39A8DC"/>
                </a:solidFill>
                <a:latin typeface="Arial"/>
                <a:cs typeface="Arial"/>
              </a:rPr>
              <a:t>T</a:t>
            </a:r>
            <a:r>
              <a:rPr sz="1800" b="1" spc="90" dirty="0">
                <a:solidFill>
                  <a:srgbClr val="39A8DC"/>
                </a:solidFill>
                <a:latin typeface="Times New Roman"/>
                <a:cs typeface="Times New Roman"/>
              </a:rPr>
              <a:t> </a:t>
            </a:r>
            <a:r>
              <a:rPr sz="1800" dirty="0">
                <a:solidFill>
                  <a:srgbClr val="39A8DC"/>
                </a:solidFill>
                <a:latin typeface="Arial"/>
                <a:cs typeface="Arial"/>
              </a:rPr>
              <a:t>fol</a:t>
            </a:r>
            <a:r>
              <a:rPr sz="1800" spc="-15" dirty="0">
                <a:solidFill>
                  <a:srgbClr val="39A8DC"/>
                </a:solidFill>
                <a:latin typeface="Arial"/>
                <a:cs typeface="Arial"/>
              </a:rPr>
              <a:t>l</a:t>
            </a:r>
            <a:r>
              <a:rPr sz="1800" spc="-5" dirty="0">
                <a:solidFill>
                  <a:srgbClr val="39A8DC"/>
                </a:solidFill>
                <a:latin typeface="Arial"/>
                <a:cs typeface="Arial"/>
              </a:rPr>
              <a:t>o</a:t>
            </a:r>
            <a:r>
              <a:rPr sz="1800" spc="-50" dirty="0">
                <a:solidFill>
                  <a:srgbClr val="39A8DC"/>
                </a:solidFill>
                <a:latin typeface="Arial"/>
                <a:cs typeface="Arial"/>
              </a:rPr>
              <a:t>w</a:t>
            </a:r>
            <a:r>
              <a:rPr sz="1800" spc="-5" dirty="0">
                <a:solidFill>
                  <a:srgbClr val="39A8DC"/>
                </a:solidFill>
                <a:latin typeface="Arial"/>
                <a:cs typeface="Arial"/>
              </a:rPr>
              <a:t>e</a:t>
            </a:r>
            <a:r>
              <a:rPr sz="1800" dirty="0">
                <a:solidFill>
                  <a:srgbClr val="39A8DC"/>
                </a:solidFill>
                <a:latin typeface="Arial"/>
                <a:cs typeface="Arial"/>
              </a:rPr>
              <a:t>d</a:t>
            </a:r>
            <a:r>
              <a:rPr sz="1800" spc="100" dirty="0">
                <a:solidFill>
                  <a:srgbClr val="39A8DC"/>
                </a:solidFill>
                <a:latin typeface="Times New Roman"/>
                <a:cs typeface="Times New Roman"/>
              </a:rPr>
              <a:t> </a:t>
            </a:r>
            <a:r>
              <a:rPr sz="1800" spc="-5" dirty="0">
                <a:solidFill>
                  <a:srgbClr val="39A8DC"/>
                </a:solidFill>
                <a:latin typeface="Arial"/>
                <a:cs typeface="Arial"/>
              </a:rPr>
              <a:t>b</a:t>
            </a:r>
            <a:r>
              <a:rPr sz="1800" dirty="0">
                <a:solidFill>
                  <a:srgbClr val="39A8DC"/>
                </a:solidFill>
                <a:latin typeface="Arial"/>
                <a:cs typeface="Arial"/>
              </a:rPr>
              <a:t>y</a:t>
            </a:r>
            <a:r>
              <a:rPr sz="1800" spc="45" dirty="0">
                <a:solidFill>
                  <a:srgbClr val="39A8DC"/>
                </a:solidFill>
                <a:latin typeface="Times New Roman"/>
                <a:cs typeface="Times New Roman"/>
              </a:rPr>
              <a:t> </a:t>
            </a:r>
            <a:r>
              <a:rPr sz="1800" dirty="0">
                <a:solidFill>
                  <a:srgbClr val="39A8DC"/>
                </a:solidFill>
                <a:latin typeface="Arial"/>
                <a:cs typeface="Arial"/>
              </a:rPr>
              <a:t>a</a:t>
            </a:r>
            <a:r>
              <a:rPr sz="1800" spc="50" dirty="0">
                <a:solidFill>
                  <a:srgbClr val="39A8DC"/>
                </a:solidFill>
                <a:latin typeface="Times New Roman"/>
                <a:cs typeface="Times New Roman"/>
              </a:rPr>
              <a:t> </a:t>
            </a:r>
            <a:r>
              <a:rPr sz="1800" dirty="0">
                <a:solidFill>
                  <a:srgbClr val="39A8DC"/>
                </a:solidFill>
                <a:latin typeface="Arial"/>
                <a:cs typeface="Arial"/>
              </a:rPr>
              <a:t>c</a:t>
            </a:r>
            <a:r>
              <a:rPr sz="1800" spc="-10" dirty="0">
                <a:solidFill>
                  <a:srgbClr val="39A8DC"/>
                </a:solidFill>
                <a:latin typeface="Arial"/>
                <a:cs typeface="Arial"/>
              </a:rPr>
              <a:t>a</a:t>
            </a:r>
            <a:r>
              <a:rPr sz="1800" dirty="0">
                <a:solidFill>
                  <a:srgbClr val="39A8DC"/>
                </a:solidFill>
                <a:latin typeface="Arial"/>
                <a:cs typeface="Arial"/>
              </a:rPr>
              <a:t>rri</a:t>
            </a:r>
            <a:r>
              <a:rPr sz="1800" spc="-10" dirty="0">
                <a:solidFill>
                  <a:srgbClr val="39A8DC"/>
                </a:solidFill>
                <a:latin typeface="Arial"/>
                <a:cs typeface="Arial"/>
              </a:rPr>
              <a:t>a</a:t>
            </a:r>
            <a:r>
              <a:rPr sz="1800" spc="-5" dirty="0">
                <a:solidFill>
                  <a:srgbClr val="39A8DC"/>
                </a:solidFill>
                <a:latin typeface="Arial"/>
                <a:cs typeface="Arial"/>
              </a:rPr>
              <a:t>g</a:t>
            </a:r>
            <a:r>
              <a:rPr sz="1800" dirty="0">
                <a:solidFill>
                  <a:srgbClr val="39A8DC"/>
                </a:solidFill>
                <a:latin typeface="Arial"/>
                <a:cs typeface="Arial"/>
              </a:rPr>
              <a:t>e</a:t>
            </a:r>
            <a:r>
              <a:rPr sz="1800" spc="55" dirty="0">
                <a:solidFill>
                  <a:srgbClr val="39A8DC"/>
                </a:solidFill>
                <a:latin typeface="Times New Roman"/>
                <a:cs typeface="Times New Roman"/>
              </a:rPr>
              <a:t> </a:t>
            </a:r>
            <a:r>
              <a:rPr sz="1800" dirty="0">
                <a:solidFill>
                  <a:srgbClr val="39A8DC"/>
                </a:solidFill>
                <a:latin typeface="Arial"/>
                <a:cs typeface="Arial"/>
              </a:rPr>
              <a:t>ret</a:t>
            </a:r>
            <a:r>
              <a:rPr sz="1800" spc="-10" dirty="0">
                <a:solidFill>
                  <a:srgbClr val="39A8DC"/>
                </a:solidFill>
                <a:latin typeface="Arial"/>
                <a:cs typeface="Arial"/>
              </a:rPr>
              <a:t>u</a:t>
            </a:r>
            <a:r>
              <a:rPr sz="1800" dirty="0">
                <a:solidFill>
                  <a:srgbClr val="39A8DC"/>
                </a:solidFill>
                <a:latin typeface="Arial"/>
                <a:cs typeface="Arial"/>
              </a:rPr>
              <a:t>rn</a:t>
            </a:r>
            <a:r>
              <a:rPr sz="1800" dirty="0">
                <a:solidFill>
                  <a:srgbClr val="39A8DC"/>
                </a:solidFill>
                <a:latin typeface="Times New Roman"/>
                <a:cs typeface="Times New Roman"/>
              </a:rPr>
              <a:t> </a:t>
            </a:r>
            <a:r>
              <a:rPr sz="1800" dirty="0">
                <a:solidFill>
                  <a:srgbClr val="39A8DC"/>
                </a:solidFill>
                <a:latin typeface="Arial"/>
                <a:cs typeface="Arial"/>
              </a:rPr>
              <a:t>(C</a:t>
            </a:r>
            <a:r>
              <a:rPr sz="1800" spc="-10" dirty="0">
                <a:solidFill>
                  <a:srgbClr val="39A8DC"/>
                </a:solidFill>
                <a:latin typeface="Arial"/>
                <a:cs typeface="Arial"/>
              </a:rPr>
              <a:t>R</a:t>
            </a:r>
            <a:r>
              <a:rPr sz="1800" dirty="0">
                <a:solidFill>
                  <a:srgbClr val="39A8DC"/>
                </a:solidFill>
                <a:latin typeface="Arial"/>
                <a:cs typeface="Arial"/>
              </a:rPr>
              <a:t>)</a:t>
            </a:r>
            <a:endParaRPr sz="180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10</a:t>
            </a:r>
            <a:endParaRPr sz="1200">
              <a:latin typeface="Arial"/>
              <a:cs typeface="Arial"/>
            </a:endParaRPr>
          </a:p>
        </p:txBody>
      </p:sp>
      <p:sp>
        <p:nvSpPr>
          <p:cNvPr id="8" name="object 8"/>
          <p:cNvSpPr txBox="1"/>
          <p:nvPr/>
        </p:nvSpPr>
        <p:spPr>
          <a:xfrm>
            <a:off x="7309871" y="2784423"/>
            <a:ext cx="1176655"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graphicFrame>
        <p:nvGraphicFramePr>
          <p:cNvPr id="7" name="object 7"/>
          <p:cNvGraphicFramePr>
            <a:graphicFrameLocks noGrp="1"/>
          </p:cNvGraphicFramePr>
          <p:nvPr>
            <p:extLst>
              <p:ext uri="{D42A27DB-BD31-4B8C-83A1-F6EECF244321}">
                <p14:modId xmlns:p14="http://schemas.microsoft.com/office/powerpoint/2010/main" val="2413074004"/>
              </p:ext>
            </p:extLst>
          </p:nvPr>
        </p:nvGraphicFramePr>
        <p:xfrm>
          <a:off x="7591043" y="3221736"/>
          <a:ext cx="576070" cy="554734"/>
        </p:xfrm>
        <a:graphic>
          <a:graphicData uri="http://schemas.openxmlformats.org/drawingml/2006/table">
            <a:tbl>
              <a:tblPr firstRow="1" bandRow="1">
                <a:tableStyleId>{2D5ABB26-0587-4C30-8999-92F81FD0307C}</a:tableStyleId>
              </a:tblPr>
              <a:tblGrid>
                <a:gridCol w="359663"/>
                <a:gridCol w="216407"/>
              </a:tblGrid>
              <a:tr h="277367">
                <a:tc>
                  <a:txBody>
                    <a:bodyPr/>
                    <a:lstStyle/>
                    <a:p>
                      <a:pPr marL="87630">
                        <a:lnSpc>
                          <a:spcPct val="100000"/>
                        </a:lnSpc>
                      </a:pPr>
                      <a:r>
                        <a:rPr sz="1200" b="1" dirty="0">
                          <a:solidFill>
                            <a:srgbClr val="1F487C"/>
                          </a:solidFill>
                          <a:latin typeface="Calibri"/>
                          <a:cs typeface="Calibri"/>
                        </a:rPr>
                        <a:t>All</a:t>
                      </a:r>
                      <a:endParaRPr sz="1200" dirty="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dirty="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277367">
                <a:tc gridSpan="2">
                  <a:txBody>
                    <a:bodyPr/>
                    <a:lstStyle/>
                    <a:p>
                      <a:pPr marL="87630">
                        <a:lnSpc>
                          <a:spcPct val="100000"/>
                        </a:lnSpc>
                      </a:pPr>
                      <a:r>
                        <a:rPr sz="1200" b="1" dirty="0">
                          <a:latin typeface="Calibri"/>
                          <a:cs typeface="Calibri"/>
                        </a:rPr>
                        <a:t>OK</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3872" y="4397751"/>
            <a:ext cx="6816090" cy="1143000"/>
          </a:xfrm>
          <a:prstGeom prst="rect">
            <a:avLst/>
          </a:prstGeom>
        </p:spPr>
        <p:txBody>
          <a:bodyPr vert="horz" wrap="square" lIns="0" tIns="0" rIns="0" bIns="0" rtlCol="0">
            <a:spAutoFit/>
          </a:bodyPr>
          <a:lstStyle/>
          <a:p>
            <a:pPr algn="ctr">
              <a:lnSpc>
                <a:spcPct val="100000"/>
              </a:lnSpc>
            </a:pPr>
            <a:r>
              <a:rPr sz="4000" spc="-405" dirty="0">
                <a:solidFill>
                  <a:srgbClr val="39A8DC"/>
                </a:solidFill>
                <a:latin typeface="Arial"/>
                <a:cs typeface="Arial"/>
              </a:rPr>
              <a:t>Y</a:t>
            </a:r>
            <a:r>
              <a:rPr sz="4000" spc="-30" dirty="0">
                <a:solidFill>
                  <a:srgbClr val="39A8DC"/>
                </a:solidFill>
                <a:latin typeface="Arial"/>
                <a:cs typeface="Arial"/>
              </a:rPr>
              <a:t>o</a:t>
            </a:r>
            <a:r>
              <a:rPr sz="4000" spc="-25" dirty="0">
                <a:solidFill>
                  <a:srgbClr val="39A8DC"/>
                </a:solidFill>
                <a:latin typeface="Arial"/>
                <a:cs typeface="Arial"/>
              </a:rPr>
              <a:t>u</a:t>
            </a:r>
            <a:r>
              <a:rPr sz="4000" spc="114" dirty="0">
                <a:solidFill>
                  <a:srgbClr val="39A8DC"/>
                </a:solidFill>
                <a:latin typeface="Times New Roman"/>
                <a:cs typeface="Times New Roman"/>
              </a:rPr>
              <a:t> </a:t>
            </a:r>
            <a:r>
              <a:rPr sz="4000" spc="-25" dirty="0">
                <a:solidFill>
                  <a:srgbClr val="39A8DC"/>
                </a:solidFill>
                <a:latin typeface="Arial"/>
                <a:cs typeface="Arial"/>
              </a:rPr>
              <a:t>are</a:t>
            </a:r>
            <a:r>
              <a:rPr sz="4000" spc="130" dirty="0">
                <a:solidFill>
                  <a:srgbClr val="39A8DC"/>
                </a:solidFill>
                <a:latin typeface="Times New Roman"/>
                <a:cs typeface="Times New Roman"/>
              </a:rPr>
              <a:t> </a:t>
            </a:r>
            <a:r>
              <a:rPr sz="4000" spc="-20" dirty="0">
                <a:solidFill>
                  <a:srgbClr val="39A8DC"/>
                </a:solidFill>
                <a:latin typeface="Arial"/>
                <a:cs typeface="Arial"/>
              </a:rPr>
              <a:t>ready</a:t>
            </a:r>
            <a:r>
              <a:rPr sz="4000" spc="130" dirty="0">
                <a:solidFill>
                  <a:srgbClr val="39A8DC"/>
                </a:solidFill>
                <a:latin typeface="Times New Roman"/>
                <a:cs typeface="Times New Roman"/>
              </a:rPr>
              <a:t> </a:t>
            </a:r>
            <a:r>
              <a:rPr sz="4000" spc="-20" dirty="0">
                <a:solidFill>
                  <a:srgbClr val="39A8DC"/>
                </a:solidFill>
                <a:latin typeface="Arial"/>
                <a:cs typeface="Arial"/>
              </a:rPr>
              <a:t>to</a:t>
            </a:r>
            <a:r>
              <a:rPr sz="4000" spc="105" dirty="0">
                <a:solidFill>
                  <a:srgbClr val="39A8DC"/>
                </a:solidFill>
                <a:latin typeface="Times New Roman"/>
                <a:cs typeface="Times New Roman"/>
              </a:rPr>
              <a:t> </a:t>
            </a:r>
            <a:r>
              <a:rPr sz="4000" spc="-30" dirty="0">
                <a:solidFill>
                  <a:srgbClr val="39A8DC"/>
                </a:solidFill>
                <a:latin typeface="Arial"/>
                <a:cs typeface="Arial"/>
              </a:rPr>
              <a:t>u</a:t>
            </a:r>
            <a:r>
              <a:rPr sz="4000" spc="-15" dirty="0">
                <a:solidFill>
                  <a:srgbClr val="39A8DC"/>
                </a:solidFill>
                <a:latin typeface="Arial"/>
                <a:cs typeface="Arial"/>
              </a:rPr>
              <a:t>s</a:t>
            </a:r>
            <a:r>
              <a:rPr sz="4000" spc="-25" dirty="0">
                <a:solidFill>
                  <a:srgbClr val="39A8DC"/>
                </a:solidFill>
                <a:latin typeface="Arial"/>
                <a:cs typeface="Arial"/>
              </a:rPr>
              <a:t>e</a:t>
            </a:r>
            <a:r>
              <a:rPr sz="4000" spc="120" dirty="0">
                <a:solidFill>
                  <a:srgbClr val="39A8DC"/>
                </a:solidFill>
                <a:latin typeface="Times New Roman"/>
                <a:cs typeface="Times New Roman"/>
              </a:rPr>
              <a:t> </a:t>
            </a:r>
            <a:r>
              <a:rPr sz="4000" spc="-20" dirty="0">
                <a:solidFill>
                  <a:srgbClr val="39A8DC"/>
                </a:solidFill>
                <a:latin typeface="Arial"/>
                <a:cs typeface="Arial"/>
              </a:rPr>
              <a:t>your</a:t>
            </a:r>
            <a:r>
              <a:rPr sz="4000" spc="130" dirty="0">
                <a:solidFill>
                  <a:srgbClr val="39A8DC"/>
                </a:solidFill>
                <a:latin typeface="Times New Roman"/>
                <a:cs typeface="Times New Roman"/>
              </a:rPr>
              <a:t> </a:t>
            </a:r>
            <a:r>
              <a:rPr sz="4000" spc="-20" dirty="0">
                <a:solidFill>
                  <a:srgbClr val="39A8DC"/>
                </a:solidFill>
                <a:latin typeface="Arial"/>
                <a:cs typeface="Arial"/>
              </a:rPr>
              <a:t>Wifi</a:t>
            </a:r>
            <a:endParaRPr sz="4000">
              <a:latin typeface="Arial"/>
              <a:cs typeface="Arial"/>
            </a:endParaRPr>
          </a:p>
          <a:p>
            <a:pPr algn="ctr">
              <a:lnSpc>
                <a:spcPct val="100000"/>
              </a:lnSpc>
            </a:pPr>
            <a:r>
              <a:rPr sz="4000" spc="-30" dirty="0">
                <a:solidFill>
                  <a:srgbClr val="39A8DC"/>
                </a:solidFill>
                <a:latin typeface="Arial"/>
                <a:cs typeface="Arial"/>
              </a:rPr>
              <a:t>E</a:t>
            </a:r>
            <a:r>
              <a:rPr sz="4000" spc="-335" dirty="0">
                <a:solidFill>
                  <a:srgbClr val="39A8DC"/>
                </a:solidFill>
                <a:latin typeface="Arial"/>
                <a:cs typeface="Arial"/>
              </a:rPr>
              <a:t>V</a:t>
            </a:r>
            <a:r>
              <a:rPr sz="4000" spc="-25" dirty="0">
                <a:solidFill>
                  <a:srgbClr val="39A8DC"/>
                </a:solidFill>
                <a:latin typeface="Arial"/>
                <a:cs typeface="Arial"/>
              </a:rPr>
              <a:t>AL</a:t>
            </a:r>
            <a:r>
              <a:rPr sz="4000" spc="-35" dirty="0">
                <a:solidFill>
                  <a:srgbClr val="39A8DC"/>
                </a:solidFill>
                <a:latin typeface="Times New Roman"/>
                <a:cs typeface="Times New Roman"/>
              </a:rPr>
              <a:t> </a:t>
            </a:r>
            <a:r>
              <a:rPr sz="4000" spc="-25" dirty="0">
                <a:solidFill>
                  <a:srgbClr val="39A8DC"/>
                </a:solidFill>
                <a:latin typeface="Arial"/>
                <a:cs typeface="Arial"/>
              </a:rPr>
              <a:t>boar</a:t>
            </a:r>
            <a:r>
              <a:rPr sz="4000" spc="-35" dirty="0">
                <a:solidFill>
                  <a:srgbClr val="39A8DC"/>
                </a:solidFill>
                <a:latin typeface="Arial"/>
                <a:cs typeface="Arial"/>
              </a:rPr>
              <a:t>d</a:t>
            </a:r>
            <a:r>
              <a:rPr sz="4000" spc="-15" dirty="0">
                <a:solidFill>
                  <a:srgbClr val="39A8DC"/>
                </a:solidFill>
                <a:latin typeface="Arial"/>
                <a:cs typeface="Arial"/>
              </a:rPr>
              <a:t>!</a:t>
            </a:r>
            <a:endParaRPr sz="4000">
              <a:latin typeface="Arial"/>
              <a:cs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499870">
              <a:lnSpc>
                <a:spcPct val="100000"/>
              </a:lnSpc>
            </a:pPr>
            <a:r>
              <a:rPr sz="3600" spc="-5" dirty="0"/>
              <a:t>La</a:t>
            </a:r>
            <a:r>
              <a:rPr sz="3600" dirty="0"/>
              <a:t>b</a:t>
            </a:r>
            <a:r>
              <a:rPr sz="3600" spc="85" dirty="0">
                <a:latin typeface="Times New Roman"/>
                <a:cs typeface="Times New Roman"/>
              </a:rPr>
              <a:t> </a:t>
            </a:r>
            <a:r>
              <a:rPr sz="3600" spc="-5" dirty="0"/>
              <a:t>2</a:t>
            </a:r>
            <a:r>
              <a:rPr sz="3600" dirty="0"/>
              <a:t>:</a:t>
            </a:r>
            <a:r>
              <a:rPr sz="3600" spc="105" dirty="0">
                <a:latin typeface="Times New Roman"/>
                <a:cs typeface="Times New Roman"/>
              </a:rPr>
              <a:t> </a:t>
            </a:r>
            <a:r>
              <a:rPr sz="3600" dirty="0"/>
              <a:t>Set</a:t>
            </a:r>
            <a:r>
              <a:rPr sz="3600" spc="85" dirty="0">
                <a:latin typeface="Times New Roman"/>
                <a:cs typeface="Times New Roman"/>
              </a:rPr>
              <a:t> </a:t>
            </a:r>
            <a:r>
              <a:rPr sz="3600" dirty="0"/>
              <a:t>the</a:t>
            </a:r>
            <a:r>
              <a:rPr sz="3600" spc="90" dirty="0">
                <a:latin typeface="Times New Roman"/>
                <a:cs typeface="Times New Roman"/>
              </a:rPr>
              <a:t> </a:t>
            </a:r>
            <a:r>
              <a:rPr sz="3600" dirty="0"/>
              <a:t>SPWF</a:t>
            </a:r>
            <a:r>
              <a:rPr sz="3600" spc="85" dirty="0">
                <a:latin typeface="Times New Roman"/>
                <a:cs typeface="Times New Roman"/>
              </a:rPr>
              <a:t> </a:t>
            </a:r>
            <a:r>
              <a:rPr sz="3600" dirty="0"/>
              <a:t>var</a:t>
            </a:r>
            <a:r>
              <a:rPr sz="3600" spc="5" dirty="0"/>
              <a:t>i</a:t>
            </a:r>
            <a:r>
              <a:rPr sz="3600" spc="-5" dirty="0"/>
              <a:t>ables</a:t>
            </a:r>
            <a:endParaRPr sz="3600">
              <a:latin typeface="Times New Roman"/>
              <a:cs typeface="Times New Roman"/>
            </a:endParaRPr>
          </a:p>
        </p:txBody>
      </p:sp>
      <p:sp>
        <p:nvSpPr>
          <p:cNvPr id="3" name="object 3"/>
          <p:cNvSpPr txBox="1"/>
          <p:nvPr/>
        </p:nvSpPr>
        <p:spPr>
          <a:xfrm>
            <a:off x="535940" y="1792900"/>
            <a:ext cx="4451350" cy="340296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800" spc="-15" dirty="0">
                <a:solidFill>
                  <a:srgbClr val="002052"/>
                </a:solidFill>
                <a:latin typeface="Arial"/>
                <a:cs typeface="Arial"/>
              </a:rPr>
              <a:t>Objec</a:t>
            </a:r>
            <a:r>
              <a:rPr sz="2800" spc="-5" dirty="0">
                <a:solidFill>
                  <a:srgbClr val="002052"/>
                </a:solidFill>
                <a:latin typeface="Arial"/>
                <a:cs typeface="Arial"/>
              </a:rPr>
              <a:t>t</a:t>
            </a:r>
            <a:r>
              <a:rPr sz="2800" spc="-15" dirty="0">
                <a:solidFill>
                  <a:srgbClr val="002052"/>
                </a:solidFill>
                <a:latin typeface="Arial"/>
                <a:cs typeface="Arial"/>
              </a:rPr>
              <a:t>i</a:t>
            </a:r>
            <a:r>
              <a:rPr sz="2800" spc="-10" dirty="0">
                <a:solidFill>
                  <a:srgbClr val="002052"/>
                </a:solidFill>
                <a:latin typeface="Arial"/>
                <a:cs typeface="Arial"/>
              </a:rPr>
              <a:t>v</a:t>
            </a:r>
            <a:r>
              <a:rPr sz="2800" spc="-20" dirty="0">
                <a:solidFill>
                  <a:srgbClr val="002052"/>
                </a:solidFill>
                <a:latin typeface="Arial"/>
                <a:cs typeface="Arial"/>
              </a:rPr>
              <a:t>e</a:t>
            </a:r>
            <a:endParaRPr sz="2800">
              <a:latin typeface="Arial"/>
              <a:cs typeface="Arial"/>
            </a:endParaRPr>
          </a:p>
          <a:p>
            <a:pPr marL="546100" lvl="1" indent="-178435">
              <a:lnSpc>
                <a:spcPct val="100000"/>
              </a:lnSpc>
              <a:spcBef>
                <a:spcPts val="620"/>
              </a:spcBef>
              <a:buClr>
                <a:srgbClr val="002052"/>
              </a:buClr>
              <a:buFont typeface="Arial"/>
              <a:buChar char="•"/>
              <a:tabLst>
                <a:tab pos="546735" algn="l"/>
              </a:tabLst>
            </a:pPr>
            <a:r>
              <a:rPr sz="2000" spc="-5" dirty="0">
                <a:solidFill>
                  <a:srgbClr val="39A8DC"/>
                </a:solidFill>
                <a:latin typeface="Arial"/>
                <a:cs typeface="Arial"/>
              </a:rPr>
              <a:t>Ru</a:t>
            </a:r>
            <a:r>
              <a:rPr sz="2000" dirty="0">
                <a:solidFill>
                  <a:srgbClr val="39A8DC"/>
                </a:solidFill>
                <a:latin typeface="Arial"/>
                <a:cs typeface="Arial"/>
              </a:rPr>
              <a:t>n</a:t>
            </a:r>
            <a:r>
              <a:rPr sz="2000" spc="40" dirty="0">
                <a:solidFill>
                  <a:srgbClr val="39A8DC"/>
                </a:solidFill>
                <a:latin typeface="Times New Roman"/>
                <a:cs typeface="Times New Roman"/>
              </a:rPr>
              <a:t> </a:t>
            </a:r>
            <a:r>
              <a:rPr sz="2000" dirty="0">
                <a:solidFill>
                  <a:srgbClr val="39A8DC"/>
                </a:solidFill>
                <a:latin typeface="Arial"/>
                <a:cs typeface="Arial"/>
              </a:rPr>
              <a:t>a</a:t>
            </a:r>
            <a:r>
              <a:rPr sz="2000" spc="55" dirty="0">
                <a:solidFill>
                  <a:srgbClr val="39A8DC"/>
                </a:solidFill>
                <a:latin typeface="Times New Roman"/>
                <a:cs typeface="Times New Roman"/>
              </a:rPr>
              <a:t> </a:t>
            </a:r>
            <a:r>
              <a:rPr sz="2000" dirty="0">
                <a:solidFill>
                  <a:srgbClr val="39A8DC"/>
                </a:solidFill>
                <a:latin typeface="Arial"/>
                <a:cs typeface="Arial"/>
              </a:rPr>
              <a:t>com</a:t>
            </a:r>
            <a:r>
              <a:rPr sz="2000" spc="-10" dirty="0">
                <a:solidFill>
                  <a:srgbClr val="39A8DC"/>
                </a:solidFill>
                <a:latin typeface="Arial"/>
                <a:cs typeface="Arial"/>
              </a:rPr>
              <a:t>m</a:t>
            </a:r>
            <a:r>
              <a:rPr sz="2000" spc="-5" dirty="0">
                <a:solidFill>
                  <a:srgbClr val="39A8DC"/>
                </a:solidFill>
                <a:latin typeface="Arial"/>
                <a:cs typeface="Arial"/>
              </a:rPr>
              <a:t>and</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dirty="0">
                <a:solidFill>
                  <a:srgbClr val="39A8DC"/>
                </a:solidFill>
                <a:latin typeface="Arial"/>
                <a:cs typeface="Arial"/>
              </a:rPr>
              <a:t>Get</a:t>
            </a:r>
            <a:r>
              <a:rPr sz="2000" spc="35" dirty="0">
                <a:solidFill>
                  <a:srgbClr val="39A8DC"/>
                </a:solidFill>
                <a:latin typeface="Times New Roman"/>
                <a:cs typeface="Times New Roman"/>
              </a:rPr>
              <a:t> </a:t>
            </a:r>
            <a:r>
              <a:rPr sz="2000" dirty="0">
                <a:solidFill>
                  <a:srgbClr val="39A8DC"/>
                </a:solidFill>
                <a:latin typeface="Arial"/>
                <a:cs typeface="Arial"/>
              </a:rPr>
              <a:t>the</a:t>
            </a:r>
            <a:r>
              <a:rPr sz="2000" spc="35" dirty="0">
                <a:solidFill>
                  <a:srgbClr val="39A8DC"/>
                </a:solidFill>
                <a:latin typeface="Times New Roman"/>
                <a:cs typeface="Times New Roman"/>
              </a:rPr>
              <a:t> </a:t>
            </a:r>
            <a:r>
              <a:rPr sz="2000" spc="-5" dirty="0">
                <a:solidFill>
                  <a:srgbClr val="39A8DC"/>
                </a:solidFill>
                <a:latin typeface="Arial"/>
                <a:cs typeface="Arial"/>
              </a:rPr>
              <a:t>defaul</a:t>
            </a:r>
            <a:r>
              <a:rPr sz="2000" dirty="0">
                <a:solidFill>
                  <a:srgbClr val="39A8DC"/>
                </a:solidFill>
                <a:latin typeface="Arial"/>
                <a:cs typeface="Arial"/>
              </a:rPr>
              <a:t>t</a:t>
            </a:r>
            <a:r>
              <a:rPr sz="2000" spc="25" dirty="0">
                <a:solidFill>
                  <a:srgbClr val="39A8DC"/>
                </a:solidFill>
                <a:latin typeface="Times New Roman"/>
                <a:cs typeface="Times New Roman"/>
              </a:rPr>
              <a:t> </a:t>
            </a:r>
            <a:r>
              <a:rPr sz="2000" dirty="0">
                <a:solidFill>
                  <a:srgbClr val="39A8DC"/>
                </a:solidFill>
                <a:latin typeface="Arial"/>
                <a:cs typeface="Arial"/>
              </a:rPr>
              <a:t>c</a:t>
            </a:r>
            <a:r>
              <a:rPr sz="2000" spc="5" dirty="0">
                <a:solidFill>
                  <a:srgbClr val="39A8DC"/>
                </a:solidFill>
                <a:latin typeface="Arial"/>
                <a:cs typeface="Arial"/>
              </a:rPr>
              <a:t>o</a:t>
            </a:r>
            <a:r>
              <a:rPr sz="2000" spc="-5" dirty="0">
                <a:solidFill>
                  <a:srgbClr val="39A8DC"/>
                </a:solidFill>
                <a:latin typeface="Arial"/>
                <a:cs typeface="Arial"/>
              </a:rPr>
              <a:t>nfiguratio</a:t>
            </a:r>
            <a:r>
              <a:rPr sz="2000" dirty="0">
                <a:solidFill>
                  <a:srgbClr val="39A8DC"/>
                </a:solidFill>
                <a:latin typeface="Arial"/>
                <a:cs typeface="Arial"/>
              </a:rPr>
              <a:t>n</a:t>
            </a:r>
            <a:r>
              <a:rPr sz="2000" spc="20" dirty="0">
                <a:solidFill>
                  <a:srgbClr val="39A8DC"/>
                </a:solidFill>
                <a:latin typeface="Times New Roman"/>
                <a:cs typeface="Times New Roman"/>
              </a:rPr>
              <a:t> </a:t>
            </a:r>
            <a:r>
              <a:rPr sz="2000" spc="-5" dirty="0">
                <a:solidFill>
                  <a:srgbClr val="39A8DC"/>
                </a:solidFill>
                <a:latin typeface="Arial"/>
                <a:cs typeface="Arial"/>
              </a:rPr>
              <a:t>dump</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dirty="0">
                <a:solidFill>
                  <a:srgbClr val="39A8DC"/>
                </a:solidFill>
                <a:latin typeface="Arial"/>
                <a:cs typeface="Arial"/>
              </a:rPr>
              <a:t>Set</a:t>
            </a:r>
            <a:r>
              <a:rPr sz="2000" spc="40" dirty="0">
                <a:solidFill>
                  <a:srgbClr val="39A8DC"/>
                </a:solidFill>
                <a:latin typeface="Times New Roman"/>
                <a:cs typeface="Times New Roman"/>
              </a:rPr>
              <a:t> </a:t>
            </a:r>
            <a:r>
              <a:rPr sz="2000" spc="-5" dirty="0">
                <a:solidFill>
                  <a:srgbClr val="39A8DC"/>
                </a:solidFill>
                <a:latin typeface="Arial"/>
                <a:cs typeface="Arial"/>
              </a:rPr>
              <a:t>ho</a:t>
            </a:r>
            <a:r>
              <a:rPr sz="2000" spc="5" dirty="0">
                <a:solidFill>
                  <a:srgbClr val="39A8DC"/>
                </a:solidFill>
                <a:latin typeface="Arial"/>
                <a:cs typeface="Arial"/>
              </a:rPr>
              <a:t>s</a:t>
            </a:r>
            <a:r>
              <a:rPr sz="2000" dirty="0">
                <a:solidFill>
                  <a:srgbClr val="39A8DC"/>
                </a:solidFill>
                <a:latin typeface="Arial"/>
                <a:cs typeface="Arial"/>
              </a:rPr>
              <a:t>t</a:t>
            </a:r>
            <a:r>
              <a:rPr sz="2000" spc="20" dirty="0">
                <a:solidFill>
                  <a:srgbClr val="39A8DC"/>
                </a:solidFill>
                <a:latin typeface="Times New Roman"/>
                <a:cs typeface="Times New Roman"/>
              </a:rPr>
              <a:t> </a:t>
            </a:r>
            <a:r>
              <a:rPr sz="2000" spc="-5" dirty="0">
                <a:solidFill>
                  <a:srgbClr val="39A8DC"/>
                </a:solidFill>
                <a:latin typeface="Arial"/>
                <a:cs typeface="Arial"/>
              </a:rPr>
              <a:t>name</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dirty="0">
                <a:solidFill>
                  <a:srgbClr val="39A8DC"/>
                </a:solidFill>
                <a:latin typeface="Arial"/>
                <a:cs typeface="Arial"/>
              </a:rPr>
              <a:t>Set</a:t>
            </a:r>
            <a:r>
              <a:rPr sz="2000" spc="45" dirty="0">
                <a:solidFill>
                  <a:srgbClr val="39A8DC"/>
                </a:solidFill>
                <a:latin typeface="Times New Roman"/>
                <a:cs typeface="Times New Roman"/>
              </a:rPr>
              <a:t> </a:t>
            </a:r>
            <a:r>
              <a:rPr sz="2000" dirty="0">
                <a:solidFill>
                  <a:srgbClr val="39A8DC"/>
                </a:solidFill>
                <a:latin typeface="Arial"/>
                <a:cs typeface="Arial"/>
              </a:rPr>
              <a:t>sta</a:t>
            </a:r>
            <a:r>
              <a:rPr sz="2000" spc="-10" dirty="0">
                <a:solidFill>
                  <a:srgbClr val="39A8DC"/>
                </a:solidFill>
                <a:latin typeface="Arial"/>
                <a:cs typeface="Arial"/>
              </a:rPr>
              <a:t>t</a:t>
            </a:r>
            <a:r>
              <a:rPr sz="2000" spc="-5" dirty="0">
                <a:solidFill>
                  <a:srgbClr val="39A8DC"/>
                </a:solidFill>
                <a:latin typeface="Arial"/>
                <a:cs typeface="Arial"/>
              </a:rPr>
              <a:t>i</a:t>
            </a:r>
            <a:r>
              <a:rPr sz="2000" dirty="0">
                <a:solidFill>
                  <a:srgbClr val="39A8DC"/>
                </a:solidFill>
                <a:latin typeface="Arial"/>
                <a:cs typeface="Arial"/>
              </a:rPr>
              <a:t>c</a:t>
            </a:r>
            <a:r>
              <a:rPr sz="2000" spc="30" dirty="0">
                <a:solidFill>
                  <a:srgbClr val="39A8DC"/>
                </a:solidFill>
                <a:latin typeface="Times New Roman"/>
                <a:cs typeface="Times New Roman"/>
              </a:rPr>
              <a:t> </a:t>
            </a:r>
            <a:r>
              <a:rPr sz="2000" dirty="0">
                <a:solidFill>
                  <a:srgbClr val="39A8DC"/>
                </a:solidFill>
                <a:latin typeface="Arial"/>
                <a:cs typeface="Arial"/>
              </a:rPr>
              <a:t>IP</a:t>
            </a:r>
            <a:r>
              <a:rPr sz="2000" spc="10" dirty="0">
                <a:solidFill>
                  <a:srgbClr val="39A8DC"/>
                </a:solidFill>
                <a:latin typeface="Times New Roman"/>
                <a:cs typeface="Times New Roman"/>
              </a:rPr>
              <a:t> </a:t>
            </a:r>
            <a:r>
              <a:rPr sz="2000" spc="-5" dirty="0">
                <a:solidFill>
                  <a:srgbClr val="39A8DC"/>
                </a:solidFill>
                <a:latin typeface="Arial"/>
                <a:cs typeface="Arial"/>
              </a:rPr>
              <a:t>paramete</a:t>
            </a:r>
            <a:r>
              <a:rPr sz="2000" spc="5" dirty="0">
                <a:solidFill>
                  <a:srgbClr val="39A8DC"/>
                </a:solidFill>
                <a:latin typeface="Arial"/>
                <a:cs typeface="Arial"/>
              </a:rPr>
              <a:t>r</a:t>
            </a:r>
            <a:r>
              <a:rPr sz="2000" dirty="0">
                <a:solidFill>
                  <a:srgbClr val="39A8DC"/>
                </a:solidFill>
                <a:latin typeface="Arial"/>
                <a:cs typeface="Arial"/>
              </a:rPr>
              <a:t>s</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R</a:t>
            </a:r>
            <a:r>
              <a:rPr sz="2000" dirty="0">
                <a:solidFill>
                  <a:srgbClr val="39A8DC"/>
                </a:solidFill>
                <a:latin typeface="Arial"/>
                <a:cs typeface="Arial"/>
              </a:rPr>
              <a:t>es</a:t>
            </a:r>
            <a:r>
              <a:rPr sz="2000" spc="5" dirty="0">
                <a:solidFill>
                  <a:srgbClr val="39A8DC"/>
                </a:solidFill>
                <a:latin typeface="Arial"/>
                <a:cs typeface="Arial"/>
              </a:rPr>
              <a:t>e</a:t>
            </a:r>
            <a:r>
              <a:rPr sz="2000" dirty="0">
                <a:solidFill>
                  <a:srgbClr val="39A8DC"/>
                </a:solidFill>
                <a:latin typeface="Arial"/>
                <a:cs typeface="Arial"/>
              </a:rPr>
              <a:t>t</a:t>
            </a:r>
            <a:r>
              <a:rPr sz="2000" spc="20" dirty="0">
                <a:solidFill>
                  <a:srgbClr val="39A8DC"/>
                </a:solidFill>
                <a:latin typeface="Times New Roman"/>
                <a:cs typeface="Times New Roman"/>
              </a:rPr>
              <a:t> </a:t>
            </a:r>
            <a:r>
              <a:rPr sz="2000" dirty="0">
                <a:solidFill>
                  <a:srgbClr val="39A8DC"/>
                </a:solidFill>
                <a:latin typeface="Arial"/>
                <a:cs typeface="Arial"/>
              </a:rPr>
              <a:t>the</a:t>
            </a:r>
            <a:r>
              <a:rPr sz="2000" spc="35" dirty="0">
                <a:solidFill>
                  <a:srgbClr val="39A8DC"/>
                </a:solidFill>
                <a:latin typeface="Times New Roman"/>
                <a:cs typeface="Times New Roman"/>
              </a:rPr>
              <a:t> </a:t>
            </a:r>
            <a:r>
              <a:rPr sz="2000" dirty="0">
                <a:solidFill>
                  <a:srgbClr val="39A8DC"/>
                </a:solidFill>
                <a:latin typeface="Arial"/>
                <a:cs typeface="Arial"/>
              </a:rPr>
              <a:t>module</a:t>
            </a:r>
            <a:endParaRPr sz="2000">
              <a:latin typeface="Arial"/>
              <a:cs typeface="Arial"/>
            </a:endParaRPr>
          </a:p>
          <a:p>
            <a:pPr lvl="1">
              <a:lnSpc>
                <a:spcPct val="100000"/>
              </a:lnSpc>
              <a:spcBef>
                <a:spcPts val="22"/>
              </a:spcBef>
              <a:buClr>
                <a:srgbClr val="002052"/>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2800" spc="-15" dirty="0">
                <a:solidFill>
                  <a:srgbClr val="002052"/>
                </a:solidFill>
                <a:latin typeface="Arial"/>
                <a:cs typeface="Arial"/>
              </a:rPr>
              <a:t>Pre</a:t>
            </a:r>
            <a:r>
              <a:rPr sz="2800" dirty="0">
                <a:solidFill>
                  <a:srgbClr val="002052"/>
                </a:solidFill>
                <a:latin typeface="Arial"/>
                <a:cs typeface="Arial"/>
              </a:rPr>
              <a:t>r</a:t>
            </a:r>
            <a:r>
              <a:rPr sz="2800" spc="-25" dirty="0">
                <a:solidFill>
                  <a:srgbClr val="002052"/>
                </a:solidFill>
                <a:latin typeface="Arial"/>
                <a:cs typeface="Arial"/>
              </a:rPr>
              <a:t>e</a:t>
            </a:r>
            <a:r>
              <a:rPr sz="2800" spc="-15" dirty="0">
                <a:solidFill>
                  <a:srgbClr val="002052"/>
                </a:solidFill>
                <a:latin typeface="Arial"/>
                <a:cs typeface="Arial"/>
              </a:rPr>
              <a:t>q</a:t>
            </a:r>
            <a:r>
              <a:rPr sz="2800" spc="-25" dirty="0">
                <a:solidFill>
                  <a:srgbClr val="002052"/>
                </a:solidFill>
                <a:latin typeface="Arial"/>
                <a:cs typeface="Arial"/>
              </a:rPr>
              <a:t>u</a:t>
            </a:r>
            <a:r>
              <a:rPr sz="2800" spc="-5" dirty="0">
                <a:solidFill>
                  <a:srgbClr val="002052"/>
                </a:solidFill>
                <a:latin typeface="Arial"/>
                <a:cs typeface="Arial"/>
              </a:rPr>
              <a:t>i</a:t>
            </a:r>
            <a:r>
              <a:rPr sz="2800" spc="-15" dirty="0">
                <a:solidFill>
                  <a:srgbClr val="002052"/>
                </a:solidFill>
                <a:latin typeface="Arial"/>
                <a:cs typeface="Arial"/>
              </a:rPr>
              <a:t>s</a:t>
            </a:r>
            <a:r>
              <a:rPr sz="2800" spc="-5" dirty="0">
                <a:solidFill>
                  <a:srgbClr val="002052"/>
                </a:solidFill>
                <a:latin typeface="Arial"/>
                <a:cs typeface="Arial"/>
              </a:rPr>
              <a:t>i</a:t>
            </a:r>
            <a:r>
              <a:rPr sz="2800" spc="-15" dirty="0">
                <a:solidFill>
                  <a:srgbClr val="002052"/>
                </a:solidFill>
                <a:latin typeface="Arial"/>
                <a:cs typeface="Arial"/>
              </a:rPr>
              <a:t>tes</a:t>
            </a:r>
            <a:endParaRPr sz="2800">
              <a:latin typeface="Arial"/>
              <a:cs typeface="Arial"/>
            </a:endParaRPr>
          </a:p>
          <a:p>
            <a:pPr marL="546100" lvl="1" indent="-178435">
              <a:lnSpc>
                <a:spcPct val="100000"/>
              </a:lnSpc>
              <a:spcBef>
                <a:spcPts val="620"/>
              </a:spcBef>
              <a:buClr>
                <a:srgbClr val="002052"/>
              </a:buClr>
              <a:buFont typeface="Arial"/>
              <a:buChar char="•"/>
              <a:tabLst>
                <a:tab pos="546735" algn="l"/>
              </a:tabLst>
            </a:pPr>
            <a:r>
              <a:rPr sz="2000" spc="-35" dirty="0">
                <a:solidFill>
                  <a:srgbClr val="39A8DC"/>
                </a:solidFill>
                <a:latin typeface="Arial"/>
                <a:cs typeface="Arial"/>
              </a:rPr>
              <a:t>W</a:t>
            </a:r>
            <a:r>
              <a:rPr sz="2000" spc="-5" dirty="0">
                <a:solidFill>
                  <a:srgbClr val="39A8DC"/>
                </a:solidFill>
                <a:latin typeface="Arial"/>
                <a:cs typeface="Arial"/>
              </a:rPr>
              <a:t>o</a:t>
            </a:r>
            <a:r>
              <a:rPr sz="2000" dirty="0">
                <a:solidFill>
                  <a:srgbClr val="39A8DC"/>
                </a:solidFill>
                <a:latin typeface="Arial"/>
                <a:cs typeface="Arial"/>
              </a:rPr>
              <a:t>rk</a:t>
            </a:r>
            <a:r>
              <a:rPr sz="2000" spc="20" dirty="0">
                <a:solidFill>
                  <a:srgbClr val="39A8DC"/>
                </a:solidFill>
                <a:latin typeface="Times New Roman"/>
                <a:cs typeface="Times New Roman"/>
              </a:rPr>
              <a:t> </a:t>
            </a:r>
            <a:r>
              <a:rPr sz="2000" spc="-5" dirty="0">
                <a:solidFill>
                  <a:srgbClr val="39A8DC"/>
                </a:solidFill>
                <a:latin typeface="Arial"/>
                <a:cs typeface="Arial"/>
              </a:rPr>
              <a:t>alone</a:t>
            </a:r>
            <a:endParaRPr sz="20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12</a:t>
            </a:r>
            <a:endParaRPr sz="1200">
              <a:latin typeface="Arial"/>
              <a:cs typeface="Arial"/>
            </a:endParaRPr>
          </a:p>
        </p:txBody>
      </p:sp>
      <p:sp>
        <p:nvSpPr>
          <p:cNvPr id="6" name="object 6"/>
          <p:cNvSpPr/>
          <p:nvPr/>
        </p:nvSpPr>
        <p:spPr>
          <a:xfrm>
            <a:off x="6804659" y="4581142"/>
            <a:ext cx="2159507" cy="21595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999740">
              <a:lnSpc>
                <a:spcPct val="100000"/>
              </a:lnSpc>
            </a:pPr>
            <a:r>
              <a:rPr sz="3600" spc="-5" dirty="0"/>
              <a:t>La</a:t>
            </a:r>
            <a:r>
              <a:rPr sz="3600" dirty="0"/>
              <a:t>b</a:t>
            </a:r>
            <a:r>
              <a:rPr sz="3600" spc="85" dirty="0">
                <a:latin typeface="Times New Roman"/>
                <a:cs typeface="Times New Roman"/>
              </a:rPr>
              <a:t> </a:t>
            </a:r>
            <a:r>
              <a:rPr sz="3600" spc="-5" dirty="0"/>
              <a:t>2</a:t>
            </a:r>
            <a:r>
              <a:rPr sz="3600" dirty="0"/>
              <a:t>:</a:t>
            </a:r>
            <a:r>
              <a:rPr sz="3600" spc="100" dirty="0">
                <a:latin typeface="Times New Roman"/>
                <a:cs typeface="Times New Roman"/>
              </a:rPr>
              <a:t> </a:t>
            </a:r>
            <a:r>
              <a:rPr sz="3600" spc="-5" dirty="0"/>
              <a:t>Ru</a:t>
            </a:r>
            <a:r>
              <a:rPr sz="3600" dirty="0"/>
              <a:t>n</a:t>
            </a:r>
            <a:r>
              <a:rPr sz="3600" spc="100" dirty="0">
                <a:latin typeface="Times New Roman"/>
                <a:cs typeface="Times New Roman"/>
              </a:rPr>
              <a:t> </a:t>
            </a:r>
            <a:r>
              <a:rPr sz="3600" dirty="0"/>
              <a:t>a</a:t>
            </a:r>
            <a:r>
              <a:rPr sz="3600" spc="85" dirty="0">
                <a:latin typeface="Times New Roman"/>
                <a:cs typeface="Times New Roman"/>
              </a:rPr>
              <a:t> </a:t>
            </a:r>
            <a:r>
              <a:rPr sz="3600" dirty="0"/>
              <a:t>command</a:t>
            </a:r>
            <a:endParaRPr sz="3600">
              <a:latin typeface="Times New Roman"/>
              <a:cs typeface="Times New Roman"/>
            </a:endParaRPr>
          </a:p>
        </p:txBody>
      </p:sp>
      <p:sp>
        <p:nvSpPr>
          <p:cNvPr id="3" name="object 3"/>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4" name="object 4"/>
          <p:cNvSpPr/>
          <p:nvPr/>
        </p:nvSpPr>
        <p:spPr>
          <a:xfrm>
            <a:off x="2555747" y="4844796"/>
            <a:ext cx="1472565" cy="153670"/>
          </a:xfrm>
          <a:custGeom>
            <a:avLst/>
            <a:gdLst/>
            <a:ahLst/>
            <a:cxnLst/>
            <a:rect l="l" t="t" r="r" b="b"/>
            <a:pathLst>
              <a:path w="1472564" h="153670">
                <a:moveTo>
                  <a:pt x="1406762" y="109417"/>
                </a:moveTo>
                <a:lnTo>
                  <a:pt x="1360048" y="132968"/>
                </a:lnTo>
                <a:lnTo>
                  <a:pt x="1357762" y="139826"/>
                </a:lnTo>
                <a:lnTo>
                  <a:pt x="1360688" y="145410"/>
                </a:lnTo>
                <a:lnTo>
                  <a:pt x="1363461" y="151125"/>
                </a:lnTo>
                <a:lnTo>
                  <a:pt x="1370319" y="153411"/>
                </a:lnTo>
                <a:lnTo>
                  <a:pt x="1375928" y="150494"/>
                </a:lnTo>
                <a:lnTo>
                  <a:pt x="1452367" y="112013"/>
                </a:lnTo>
                <a:lnTo>
                  <a:pt x="1448958" y="112013"/>
                </a:lnTo>
                <a:lnTo>
                  <a:pt x="1406762" y="109417"/>
                </a:lnTo>
                <a:close/>
              </a:path>
              <a:path w="1472564" h="153670">
                <a:moveTo>
                  <a:pt x="1426985" y="99243"/>
                </a:moveTo>
                <a:lnTo>
                  <a:pt x="1406762" y="109417"/>
                </a:lnTo>
                <a:lnTo>
                  <a:pt x="1448958" y="112013"/>
                </a:lnTo>
                <a:lnTo>
                  <a:pt x="1449072" y="110108"/>
                </a:lnTo>
                <a:lnTo>
                  <a:pt x="1443227" y="110108"/>
                </a:lnTo>
                <a:lnTo>
                  <a:pt x="1426985" y="99243"/>
                </a:lnTo>
                <a:close/>
              </a:path>
              <a:path w="1472564" h="153670">
                <a:moveTo>
                  <a:pt x="1377452" y="38612"/>
                </a:moveTo>
                <a:lnTo>
                  <a:pt x="1370319" y="40004"/>
                </a:lnTo>
                <a:lnTo>
                  <a:pt x="1366784" y="45207"/>
                </a:lnTo>
                <a:lnTo>
                  <a:pt x="1363339" y="50423"/>
                </a:lnTo>
                <a:lnTo>
                  <a:pt x="1364741" y="57530"/>
                </a:lnTo>
                <a:lnTo>
                  <a:pt x="1369954" y="61091"/>
                </a:lnTo>
                <a:lnTo>
                  <a:pt x="1408010" y="86549"/>
                </a:lnTo>
                <a:lnTo>
                  <a:pt x="1450329" y="89153"/>
                </a:lnTo>
                <a:lnTo>
                  <a:pt x="1448958" y="112013"/>
                </a:lnTo>
                <a:lnTo>
                  <a:pt x="1452367" y="112013"/>
                </a:lnTo>
                <a:lnTo>
                  <a:pt x="1472305" y="101976"/>
                </a:lnTo>
                <a:lnTo>
                  <a:pt x="1382664" y="42041"/>
                </a:lnTo>
                <a:lnTo>
                  <a:pt x="1377452" y="38612"/>
                </a:lnTo>
                <a:close/>
              </a:path>
              <a:path w="1472564" h="153670">
                <a:moveTo>
                  <a:pt x="1444508" y="90428"/>
                </a:moveTo>
                <a:lnTo>
                  <a:pt x="1426985" y="99243"/>
                </a:lnTo>
                <a:lnTo>
                  <a:pt x="1443227" y="110108"/>
                </a:lnTo>
                <a:lnTo>
                  <a:pt x="1444508" y="90428"/>
                </a:lnTo>
                <a:close/>
              </a:path>
              <a:path w="1472564" h="153670">
                <a:moveTo>
                  <a:pt x="1450253" y="90428"/>
                </a:moveTo>
                <a:lnTo>
                  <a:pt x="1444508" y="90428"/>
                </a:lnTo>
                <a:lnTo>
                  <a:pt x="1443227" y="110108"/>
                </a:lnTo>
                <a:lnTo>
                  <a:pt x="1449072" y="110108"/>
                </a:lnTo>
                <a:lnTo>
                  <a:pt x="1450253" y="90428"/>
                </a:lnTo>
                <a:close/>
              </a:path>
              <a:path w="1472564" h="153670">
                <a:moveTo>
                  <a:pt x="1523" y="0"/>
                </a:moveTo>
                <a:lnTo>
                  <a:pt x="0" y="22859"/>
                </a:lnTo>
                <a:lnTo>
                  <a:pt x="1406762" y="109417"/>
                </a:lnTo>
                <a:lnTo>
                  <a:pt x="1426985" y="99243"/>
                </a:lnTo>
                <a:lnTo>
                  <a:pt x="1408010" y="86549"/>
                </a:lnTo>
                <a:lnTo>
                  <a:pt x="1523" y="0"/>
                </a:lnTo>
                <a:close/>
              </a:path>
              <a:path w="1472564" h="153670">
                <a:moveTo>
                  <a:pt x="1408010" y="86549"/>
                </a:moveTo>
                <a:lnTo>
                  <a:pt x="1426985" y="99243"/>
                </a:lnTo>
                <a:lnTo>
                  <a:pt x="1444508" y="90428"/>
                </a:lnTo>
                <a:lnTo>
                  <a:pt x="1450253" y="90428"/>
                </a:lnTo>
                <a:lnTo>
                  <a:pt x="1450329" y="89153"/>
                </a:lnTo>
                <a:lnTo>
                  <a:pt x="1408010" y="86549"/>
                </a:lnTo>
                <a:close/>
              </a:path>
            </a:pathLst>
          </a:custGeom>
          <a:solidFill>
            <a:srgbClr val="34A6DB"/>
          </a:solidFill>
        </p:spPr>
        <p:txBody>
          <a:bodyPr wrap="square" lIns="0" tIns="0" rIns="0" bIns="0" rtlCol="0"/>
          <a:lstStyle/>
          <a:p>
            <a:endParaRPr/>
          </a:p>
        </p:txBody>
      </p:sp>
      <p:sp>
        <p:nvSpPr>
          <p:cNvPr id="5" name="object 5"/>
          <p:cNvSpPr/>
          <p:nvPr/>
        </p:nvSpPr>
        <p:spPr>
          <a:xfrm>
            <a:off x="2549901" y="4846832"/>
            <a:ext cx="1375410" cy="969644"/>
          </a:xfrm>
          <a:custGeom>
            <a:avLst/>
            <a:gdLst/>
            <a:ahLst/>
            <a:cxnLst/>
            <a:rect l="l" t="t" r="r" b="b"/>
            <a:pathLst>
              <a:path w="1375410" h="969645">
                <a:moveTo>
                  <a:pt x="1263024" y="936735"/>
                </a:moveTo>
                <a:lnTo>
                  <a:pt x="1257446" y="941402"/>
                </a:lnTo>
                <a:lnTo>
                  <a:pt x="1256409" y="953975"/>
                </a:lnTo>
                <a:lnTo>
                  <a:pt x="1261103" y="959525"/>
                </a:lnTo>
                <a:lnTo>
                  <a:pt x="1374794" y="969050"/>
                </a:lnTo>
                <a:lnTo>
                  <a:pt x="1373105" y="965383"/>
                </a:lnTo>
                <a:lnTo>
                  <a:pt x="1349648" y="965383"/>
                </a:lnTo>
                <a:lnTo>
                  <a:pt x="1315013" y="941092"/>
                </a:lnTo>
                <a:lnTo>
                  <a:pt x="1263024" y="936735"/>
                </a:lnTo>
                <a:close/>
              </a:path>
              <a:path w="1375410" h="969645">
                <a:moveTo>
                  <a:pt x="1315013" y="941092"/>
                </a:moveTo>
                <a:lnTo>
                  <a:pt x="1349648" y="965383"/>
                </a:lnTo>
                <a:lnTo>
                  <a:pt x="1352889" y="960787"/>
                </a:lnTo>
                <a:lnTo>
                  <a:pt x="1345838" y="960787"/>
                </a:lnTo>
                <a:lnTo>
                  <a:pt x="1337655" y="942988"/>
                </a:lnTo>
                <a:lnTo>
                  <a:pt x="1315013" y="941092"/>
                </a:lnTo>
                <a:close/>
              </a:path>
              <a:path w="1375410" h="969645">
                <a:moveTo>
                  <a:pt x="1320296" y="862846"/>
                </a:moveTo>
                <a:lnTo>
                  <a:pt x="1308866" y="868119"/>
                </a:lnTo>
                <a:lnTo>
                  <a:pt x="1306336" y="874907"/>
                </a:lnTo>
                <a:lnTo>
                  <a:pt x="1308987" y="880634"/>
                </a:lnTo>
                <a:lnTo>
                  <a:pt x="1328160" y="922336"/>
                </a:lnTo>
                <a:lnTo>
                  <a:pt x="1362846" y="946666"/>
                </a:lnTo>
                <a:lnTo>
                  <a:pt x="1349648" y="965383"/>
                </a:lnTo>
                <a:lnTo>
                  <a:pt x="1373105" y="965383"/>
                </a:lnTo>
                <a:lnTo>
                  <a:pt x="1329683" y="871084"/>
                </a:lnTo>
                <a:lnTo>
                  <a:pt x="1327154" y="865357"/>
                </a:lnTo>
                <a:lnTo>
                  <a:pt x="1320296" y="862846"/>
                </a:lnTo>
                <a:close/>
              </a:path>
              <a:path w="1375410" h="969645">
                <a:moveTo>
                  <a:pt x="1337655" y="942988"/>
                </a:moveTo>
                <a:lnTo>
                  <a:pt x="1345838" y="960787"/>
                </a:lnTo>
                <a:lnTo>
                  <a:pt x="1357115" y="944617"/>
                </a:lnTo>
                <a:lnTo>
                  <a:pt x="1337655" y="942988"/>
                </a:lnTo>
                <a:close/>
              </a:path>
              <a:path w="1375410" h="969645">
                <a:moveTo>
                  <a:pt x="1328160" y="922336"/>
                </a:moveTo>
                <a:lnTo>
                  <a:pt x="1337655" y="942988"/>
                </a:lnTo>
                <a:lnTo>
                  <a:pt x="1357115" y="944617"/>
                </a:lnTo>
                <a:lnTo>
                  <a:pt x="1345838" y="960787"/>
                </a:lnTo>
                <a:lnTo>
                  <a:pt x="1352889" y="960787"/>
                </a:lnTo>
                <a:lnTo>
                  <a:pt x="1362846" y="946666"/>
                </a:lnTo>
                <a:lnTo>
                  <a:pt x="1328160" y="922336"/>
                </a:lnTo>
                <a:close/>
              </a:path>
              <a:path w="1375410" h="969645">
                <a:moveTo>
                  <a:pt x="13216" y="0"/>
                </a:moveTo>
                <a:lnTo>
                  <a:pt x="0" y="18787"/>
                </a:lnTo>
                <a:lnTo>
                  <a:pt x="1315013" y="941092"/>
                </a:lnTo>
                <a:lnTo>
                  <a:pt x="1337655" y="942988"/>
                </a:lnTo>
                <a:lnTo>
                  <a:pt x="1328160" y="922336"/>
                </a:lnTo>
                <a:lnTo>
                  <a:pt x="13216" y="0"/>
                </a:lnTo>
                <a:close/>
              </a:path>
            </a:pathLst>
          </a:custGeom>
          <a:solidFill>
            <a:srgbClr val="34A6DB"/>
          </a:solidFill>
        </p:spPr>
        <p:txBody>
          <a:bodyPr wrap="square" lIns="0" tIns="0" rIns="0" bIns="0" rtlCol="0"/>
          <a:lstStyle/>
          <a:p>
            <a:endParaRPr/>
          </a:p>
        </p:txBody>
      </p:sp>
      <p:sp>
        <p:nvSpPr>
          <p:cNvPr id="6" name="object 6"/>
          <p:cNvSpPr/>
          <p:nvPr/>
        </p:nvSpPr>
        <p:spPr>
          <a:xfrm>
            <a:off x="899289" y="2348484"/>
            <a:ext cx="541020" cy="203835"/>
          </a:xfrm>
          <a:custGeom>
            <a:avLst/>
            <a:gdLst/>
            <a:ahLst/>
            <a:cxnLst/>
            <a:rect l="l" t="t" r="r" b="b"/>
            <a:pathLst>
              <a:path w="541019" h="203835">
                <a:moveTo>
                  <a:pt x="540890" y="0"/>
                </a:moveTo>
                <a:lnTo>
                  <a:pt x="539661" y="39247"/>
                </a:lnTo>
                <a:lnTo>
                  <a:pt x="533949" y="85214"/>
                </a:lnTo>
                <a:lnTo>
                  <a:pt x="288418" y="108203"/>
                </a:lnTo>
                <a:lnTo>
                  <a:pt x="285042" y="110091"/>
                </a:lnTo>
                <a:lnTo>
                  <a:pt x="274213" y="149670"/>
                </a:lnTo>
                <a:lnTo>
                  <a:pt x="270509" y="203360"/>
                </a:lnTo>
                <a:lnTo>
                  <a:pt x="270063" y="184991"/>
                </a:lnTo>
                <a:lnTo>
                  <a:pt x="264626" y="135655"/>
                </a:lnTo>
                <a:lnTo>
                  <a:pt x="17908" y="108203"/>
                </a:lnTo>
                <a:lnTo>
                  <a:pt x="14532" y="106315"/>
                </a:lnTo>
                <a:lnTo>
                  <a:pt x="3703" y="66724"/>
                </a:lnTo>
                <a:lnTo>
                  <a:pt x="698" y="32531"/>
                </a:lnTo>
                <a:lnTo>
                  <a:pt x="0" y="13041"/>
                </a:lnTo>
              </a:path>
            </a:pathLst>
          </a:custGeom>
          <a:ln w="9143">
            <a:solidFill>
              <a:srgbClr val="34A6DB"/>
            </a:solidFill>
          </a:ln>
        </p:spPr>
        <p:txBody>
          <a:bodyPr wrap="square" lIns="0" tIns="0" rIns="0" bIns="0" rtlCol="0"/>
          <a:lstStyle/>
          <a:p>
            <a:endParaRPr/>
          </a:p>
        </p:txBody>
      </p:sp>
      <p:sp>
        <p:nvSpPr>
          <p:cNvPr id="7" name="object 7"/>
          <p:cNvSpPr txBox="1"/>
          <p:nvPr/>
        </p:nvSpPr>
        <p:spPr>
          <a:xfrm>
            <a:off x="474373" y="1270399"/>
            <a:ext cx="3190875" cy="1487805"/>
          </a:xfrm>
          <a:prstGeom prst="rect">
            <a:avLst/>
          </a:prstGeom>
        </p:spPr>
        <p:txBody>
          <a:bodyPr vert="horz" wrap="square" lIns="0" tIns="0" rIns="0" bIns="0" rtlCol="0">
            <a:spAutoFit/>
          </a:bodyPr>
          <a:lstStyle/>
          <a:p>
            <a:pPr marL="146050">
              <a:lnSpc>
                <a:spcPct val="100000"/>
              </a:lnSpc>
            </a:pPr>
            <a:r>
              <a:rPr sz="2000" b="1" spc="-5" dirty="0">
                <a:solidFill>
                  <a:srgbClr val="002052"/>
                </a:solidFill>
                <a:latin typeface="Arial"/>
                <a:cs typeface="Arial"/>
              </a:rPr>
              <a:t>Ru</a:t>
            </a:r>
            <a:r>
              <a:rPr sz="2000" b="1" dirty="0">
                <a:solidFill>
                  <a:srgbClr val="002052"/>
                </a:solidFill>
                <a:latin typeface="Arial"/>
                <a:cs typeface="Arial"/>
              </a:rPr>
              <a:t>n</a:t>
            </a:r>
            <a:r>
              <a:rPr sz="2000" b="1" spc="50" dirty="0">
                <a:solidFill>
                  <a:srgbClr val="002052"/>
                </a:solidFill>
                <a:latin typeface="Times New Roman"/>
                <a:cs typeface="Times New Roman"/>
              </a:rPr>
              <a:t> </a:t>
            </a:r>
            <a:r>
              <a:rPr sz="2000" b="1" dirty="0">
                <a:solidFill>
                  <a:srgbClr val="002052"/>
                </a:solidFill>
                <a:latin typeface="Arial"/>
                <a:cs typeface="Arial"/>
              </a:rPr>
              <a:t>a</a:t>
            </a:r>
            <a:r>
              <a:rPr sz="2000" b="1" spc="35" dirty="0">
                <a:solidFill>
                  <a:srgbClr val="002052"/>
                </a:solidFill>
                <a:latin typeface="Times New Roman"/>
                <a:cs typeface="Times New Roman"/>
              </a:rPr>
              <a:t> </a:t>
            </a:r>
            <a:r>
              <a:rPr sz="2000" b="1" spc="-5" dirty="0">
                <a:solidFill>
                  <a:srgbClr val="002052"/>
                </a:solidFill>
                <a:latin typeface="Arial"/>
                <a:cs typeface="Arial"/>
              </a:rPr>
              <a:t>co</a:t>
            </a:r>
            <a:r>
              <a:rPr sz="2000" b="1" spc="-10" dirty="0">
                <a:solidFill>
                  <a:srgbClr val="002052"/>
                </a:solidFill>
                <a:latin typeface="Arial"/>
                <a:cs typeface="Arial"/>
              </a:rPr>
              <a:t>mm</a:t>
            </a:r>
            <a:r>
              <a:rPr sz="2000" b="1" spc="-5" dirty="0">
                <a:solidFill>
                  <a:srgbClr val="002052"/>
                </a:solidFill>
                <a:latin typeface="Arial"/>
                <a:cs typeface="Arial"/>
              </a:rPr>
              <a:t>an</a:t>
            </a:r>
            <a:r>
              <a:rPr sz="2000" b="1" dirty="0">
                <a:solidFill>
                  <a:srgbClr val="002052"/>
                </a:solidFill>
                <a:latin typeface="Arial"/>
                <a:cs typeface="Arial"/>
              </a:rPr>
              <a:t>d</a:t>
            </a:r>
            <a:r>
              <a:rPr sz="2000" b="1" spc="50" dirty="0">
                <a:solidFill>
                  <a:srgbClr val="002052"/>
                </a:solidFill>
                <a:latin typeface="Times New Roman"/>
                <a:cs typeface="Times New Roman"/>
              </a:rPr>
              <a:t> </a:t>
            </a:r>
            <a:r>
              <a:rPr sz="2000" b="1" dirty="0">
                <a:solidFill>
                  <a:srgbClr val="002052"/>
                </a:solidFill>
                <a:latin typeface="Arial"/>
                <a:cs typeface="Arial"/>
              </a:rPr>
              <a:t>-</a:t>
            </a:r>
            <a:r>
              <a:rPr sz="2000" b="1" spc="40" dirty="0">
                <a:solidFill>
                  <a:srgbClr val="002052"/>
                </a:solidFill>
                <a:latin typeface="Times New Roman"/>
                <a:cs typeface="Times New Roman"/>
              </a:rPr>
              <a:t> </a:t>
            </a:r>
            <a:r>
              <a:rPr sz="2000" b="1" spc="-10" dirty="0">
                <a:solidFill>
                  <a:srgbClr val="002052"/>
                </a:solidFill>
                <a:latin typeface="Arial"/>
                <a:cs typeface="Arial"/>
              </a:rPr>
              <a:t>S</a:t>
            </a:r>
            <a:r>
              <a:rPr sz="2000" b="1" spc="-40" dirty="0">
                <a:solidFill>
                  <a:srgbClr val="002052"/>
                </a:solidFill>
                <a:latin typeface="Arial"/>
                <a:cs typeface="Arial"/>
              </a:rPr>
              <a:t>y</a:t>
            </a:r>
            <a:r>
              <a:rPr sz="2000" b="1" dirty="0">
                <a:solidFill>
                  <a:srgbClr val="002052"/>
                </a:solidFill>
                <a:latin typeface="Arial"/>
                <a:cs typeface="Arial"/>
              </a:rPr>
              <a:t>ntax</a:t>
            </a:r>
            <a:endParaRPr sz="2000">
              <a:latin typeface="Arial"/>
              <a:cs typeface="Arial"/>
            </a:endParaRPr>
          </a:p>
          <a:p>
            <a:pPr marL="432434" indent="-286385">
              <a:lnSpc>
                <a:spcPct val="100000"/>
              </a:lnSpc>
              <a:spcBef>
                <a:spcPts val="1215"/>
              </a:spcBef>
              <a:buClr>
                <a:srgbClr val="39A8DC"/>
              </a:buClr>
              <a:buFont typeface="Arial"/>
              <a:buChar char="-"/>
              <a:tabLst>
                <a:tab pos="433070" algn="l"/>
              </a:tabLst>
            </a:pPr>
            <a:r>
              <a:rPr sz="1600" b="1" spc="-185" dirty="0">
                <a:solidFill>
                  <a:srgbClr val="39A8DC"/>
                </a:solidFill>
                <a:latin typeface="Arial"/>
                <a:cs typeface="Arial"/>
              </a:rPr>
              <a:t>A</a:t>
            </a:r>
            <a:r>
              <a:rPr sz="1600" b="1" spc="-10" dirty="0">
                <a:solidFill>
                  <a:srgbClr val="39A8DC"/>
                </a:solidFill>
                <a:latin typeface="Arial"/>
                <a:cs typeface="Arial"/>
              </a:rPr>
              <a:t>T&amp;x</a:t>
            </a:r>
            <a:r>
              <a:rPr sz="1600" b="1" spc="85" dirty="0">
                <a:solidFill>
                  <a:srgbClr val="39A8DC"/>
                </a:solidFill>
                <a:latin typeface="Times New Roman"/>
                <a:cs typeface="Times New Roman"/>
              </a:rPr>
              <a:t> </a:t>
            </a:r>
            <a:r>
              <a:rPr sz="1600" b="1" spc="-15" dirty="0">
                <a:solidFill>
                  <a:srgbClr val="39A8DC"/>
                </a:solidFill>
                <a:latin typeface="Arial"/>
                <a:cs typeface="Arial"/>
              </a:rPr>
              <a:t>&lt;CR&gt;</a:t>
            </a:r>
            <a:endParaRPr sz="1600">
              <a:latin typeface="Arial"/>
              <a:cs typeface="Arial"/>
            </a:endParaRPr>
          </a:p>
          <a:p>
            <a:pPr marL="432434" indent="-286385">
              <a:lnSpc>
                <a:spcPct val="100000"/>
              </a:lnSpc>
              <a:spcBef>
                <a:spcPts val="1200"/>
              </a:spcBef>
              <a:buClr>
                <a:srgbClr val="39A8DC"/>
              </a:buClr>
              <a:buFont typeface="Arial"/>
              <a:buChar char="-"/>
              <a:tabLst>
                <a:tab pos="433070" algn="l"/>
              </a:tabLst>
            </a:pPr>
            <a:r>
              <a:rPr sz="1600" b="1" spc="-185" dirty="0">
                <a:solidFill>
                  <a:srgbClr val="39A8DC"/>
                </a:solidFill>
                <a:latin typeface="Arial"/>
                <a:cs typeface="Arial"/>
              </a:rPr>
              <a:t>A</a:t>
            </a:r>
            <a:r>
              <a:rPr sz="1600" b="1" spc="-10" dirty="0">
                <a:solidFill>
                  <a:srgbClr val="39A8DC"/>
                </a:solidFill>
                <a:latin typeface="Arial"/>
                <a:cs typeface="Arial"/>
              </a:rPr>
              <a:t>T+S.[</a:t>
            </a:r>
            <a:r>
              <a:rPr sz="1600" b="1" spc="-20" dirty="0">
                <a:solidFill>
                  <a:srgbClr val="39A8DC"/>
                </a:solidFill>
                <a:latin typeface="Arial"/>
                <a:cs typeface="Arial"/>
              </a:rPr>
              <a:t>C</a:t>
            </a:r>
            <a:r>
              <a:rPr sz="1600" b="1" spc="-5" dirty="0">
                <a:solidFill>
                  <a:srgbClr val="39A8DC"/>
                </a:solidFill>
                <a:latin typeface="Arial"/>
                <a:cs typeface="Arial"/>
              </a:rPr>
              <a:t>o</a:t>
            </a:r>
            <a:r>
              <a:rPr sz="1600" b="1" spc="-10" dirty="0">
                <a:solidFill>
                  <a:srgbClr val="39A8DC"/>
                </a:solidFill>
                <a:latin typeface="Arial"/>
                <a:cs typeface="Arial"/>
              </a:rPr>
              <a:t>m</a:t>
            </a:r>
            <a:r>
              <a:rPr sz="1600" b="1" spc="-20" dirty="0">
                <a:solidFill>
                  <a:srgbClr val="39A8DC"/>
                </a:solidFill>
                <a:latin typeface="Arial"/>
                <a:cs typeface="Arial"/>
              </a:rPr>
              <a:t>man</a:t>
            </a:r>
            <a:r>
              <a:rPr sz="1600" b="1" dirty="0">
                <a:solidFill>
                  <a:srgbClr val="39A8DC"/>
                </a:solidFill>
                <a:latin typeface="Arial"/>
                <a:cs typeface="Arial"/>
              </a:rPr>
              <a:t>d</a:t>
            </a:r>
            <a:r>
              <a:rPr sz="1600" b="1" spc="-10" dirty="0">
                <a:solidFill>
                  <a:srgbClr val="39A8DC"/>
                </a:solidFill>
                <a:latin typeface="Arial"/>
                <a:cs typeface="Arial"/>
              </a:rPr>
              <a:t>]</a:t>
            </a:r>
            <a:r>
              <a:rPr sz="1600" b="1" spc="95" dirty="0">
                <a:solidFill>
                  <a:srgbClr val="39A8DC"/>
                </a:solidFill>
                <a:latin typeface="Times New Roman"/>
                <a:cs typeface="Times New Roman"/>
              </a:rPr>
              <a:t> </a:t>
            </a:r>
            <a:r>
              <a:rPr sz="1600" b="1" spc="-15" dirty="0">
                <a:solidFill>
                  <a:srgbClr val="39A8DC"/>
                </a:solidFill>
                <a:latin typeface="Arial"/>
                <a:cs typeface="Arial"/>
              </a:rPr>
              <a:t>&lt;CR&gt;</a:t>
            </a:r>
            <a:endParaRPr sz="1600">
              <a:latin typeface="Arial"/>
              <a:cs typeface="Arial"/>
            </a:endParaRPr>
          </a:p>
          <a:p>
            <a:pPr>
              <a:lnSpc>
                <a:spcPct val="100000"/>
              </a:lnSpc>
              <a:spcBef>
                <a:spcPts val="10"/>
              </a:spcBef>
            </a:pPr>
            <a:endParaRPr sz="1350">
              <a:latin typeface="Times New Roman"/>
              <a:cs typeface="Times New Roman"/>
            </a:endParaRPr>
          </a:p>
          <a:p>
            <a:pPr marR="1570990" algn="ctr">
              <a:lnSpc>
                <a:spcPct val="100000"/>
              </a:lnSpc>
            </a:pPr>
            <a:r>
              <a:rPr sz="1400" i="1" spc="-110" dirty="0">
                <a:solidFill>
                  <a:srgbClr val="12225B"/>
                </a:solidFill>
                <a:latin typeface="Arial"/>
                <a:cs typeface="Arial"/>
              </a:rPr>
              <a:t>A</a:t>
            </a:r>
            <a:r>
              <a:rPr sz="1400" i="1" dirty="0">
                <a:solidFill>
                  <a:srgbClr val="12225B"/>
                </a:solidFill>
                <a:latin typeface="Arial"/>
                <a:cs typeface="Arial"/>
              </a:rPr>
              <a:t>T</a:t>
            </a:r>
            <a:r>
              <a:rPr sz="1400" i="1" spc="40" dirty="0">
                <a:solidFill>
                  <a:srgbClr val="12225B"/>
                </a:solidFill>
                <a:latin typeface="Times New Roman"/>
                <a:cs typeface="Times New Roman"/>
              </a:rPr>
              <a:t> </a:t>
            </a:r>
            <a:r>
              <a:rPr sz="1400" i="1" spc="-10" dirty="0">
                <a:solidFill>
                  <a:srgbClr val="12225B"/>
                </a:solidFill>
                <a:latin typeface="Arial"/>
                <a:cs typeface="Arial"/>
              </a:rPr>
              <a:t>C</a:t>
            </a:r>
            <a:r>
              <a:rPr sz="1400" i="1" spc="-5" dirty="0">
                <a:solidFill>
                  <a:srgbClr val="12225B"/>
                </a:solidFill>
                <a:latin typeface="Arial"/>
                <a:cs typeface="Arial"/>
              </a:rPr>
              <a:t>o</a:t>
            </a:r>
            <a:r>
              <a:rPr sz="1400" i="1" spc="-10" dirty="0">
                <a:solidFill>
                  <a:srgbClr val="12225B"/>
                </a:solidFill>
                <a:latin typeface="Arial"/>
                <a:cs typeface="Arial"/>
              </a:rPr>
              <a:t>mm</a:t>
            </a:r>
            <a:r>
              <a:rPr sz="1400" i="1" spc="-5" dirty="0">
                <a:solidFill>
                  <a:srgbClr val="12225B"/>
                </a:solidFill>
                <a:latin typeface="Arial"/>
                <a:cs typeface="Arial"/>
              </a:rPr>
              <a:t>an</a:t>
            </a:r>
            <a:r>
              <a:rPr sz="1400" i="1" dirty="0">
                <a:solidFill>
                  <a:srgbClr val="12225B"/>
                </a:solidFill>
                <a:latin typeface="Arial"/>
                <a:cs typeface="Arial"/>
              </a:rPr>
              <a:t>d</a:t>
            </a:r>
            <a:r>
              <a:rPr sz="1400" i="1" spc="10" dirty="0">
                <a:solidFill>
                  <a:srgbClr val="12225B"/>
                </a:solidFill>
                <a:latin typeface="Times New Roman"/>
                <a:cs typeface="Times New Roman"/>
              </a:rPr>
              <a:t> </a:t>
            </a:r>
            <a:r>
              <a:rPr sz="1400" i="1" dirty="0">
                <a:solidFill>
                  <a:srgbClr val="12225B"/>
                </a:solidFill>
                <a:latin typeface="Arial"/>
                <a:cs typeface="Arial"/>
              </a:rPr>
              <a:t>Pref</a:t>
            </a:r>
            <a:r>
              <a:rPr sz="1400" i="1" spc="-5" dirty="0">
                <a:solidFill>
                  <a:srgbClr val="12225B"/>
                </a:solidFill>
                <a:latin typeface="Arial"/>
                <a:cs typeface="Arial"/>
              </a:rPr>
              <a:t>ix</a:t>
            </a:r>
            <a:endParaRPr sz="1400">
              <a:latin typeface="Arial"/>
              <a:cs typeface="Arial"/>
            </a:endParaRPr>
          </a:p>
        </p:txBody>
      </p:sp>
      <p:sp>
        <p:nvSpPr>
          <p:cNvPr id="8" name="object 8"/>
          <p:cNvSpPr txBox="1"/>
          <p:nvPr/>
        </p:nvSpPr>
        <p:spPr>
          <a:xfrm>
            <a:off x="608175" y="4288557"/>
            <a:ext cx="2296160" cy="679450"/>
          </a:xfrm>
          <a:prstGeom prst="rect">
            <a:avLst/>
          </a:prstGeom>
        </p:spPr>
        <p:txBody>
          <a:bodyPr vert="horz" wrap="square" lIns="0" tIns="0" rIns="0" bIns="0" rtlCol="0">
            <a:spAutoFit/>
          </a:bodyPr>
          <a:lstStyle/>
          <a:p>
            <a:pPr marL="12700">
              <a:lnSpc>
                <a:spcPct val="100000"/>
              </a:lnSpc>
            </a:pPr>
            <a:r>
              <a:rPr sz="2000" b="1" spc="-5" dirty="0">
                <a:solidFill>
                  <a:srgbClr val="002052"/>
                </a:solidFill>
                <a:latin typeface="Arial"/>
                <a:cs typeface="Arial"/>
              </a:rPr>
              <a:t>Respons</a:t>
            </a:r>
            <a:r>
              <a:rPr sz="2000" b="1" dirty="0">
                <a:solidFill>
                  <a:srgbClr val="002052"/>
                </a:solidFill>
                <a:latin typeface="Arial"/>
                <a:cs typeface="Arial"/>
              </a:rPr>
              <a:t>e</a:t>
            </a:r>
            <a:r>
              <a:rPr sz="2000" b="1" spc="40" dirty="0">
                <a:solidFill>
                  <a:srgbClr val="002052"/>
                </a:solidFill>
                <a:latin typeface="Times New Roman"/>
                <a:cs typeface="Times New Roman"/>
              </a:rPr>
              <a:t> </a:t>
            </a:r>
            <a:r>
              <a:rPr sz="2000" b="1" dirty="0">
                <a:solidFill>
                  <a:srgbClr val="002052"/>
                </a:solidFill>
                <a:latin typeface="Arial"/>
                <a:cs typeface="Arial"/>
              </a:rPr>
              <a:t>-</a:t>
            </a:r>
            <a:r>
              <a:rPr sz="2000" b="1" spc="40" dirty="0">
                <a:solidFill>
                  <a:srgbClr val="002052"/>
                </a:solidFill>
                <a:latin typeface="Times New Roman"/>
                <a:cs typeface="Times New Roman"/>
              </a:rPr>
              <a:t> </a:t>
            </a:r>
            <a:r>
              <a:rPr sz="2000" b="1" spc="-10" dirty="0">
                <a:solidFill>
                  <a:srgbClr val="002052"/>
                </a:solidFill>
                <a:latin typeface="Arial"/>
                <a:cs typeface="Arial"/>
              </a:rPr>
              <a:t>S</a:t>
            </a:r>
            <a:r>
              <a:rPr sz="2000" b="1" spc="-40" dirty="0">
                <a:solidFill>
                  <a:srgbClr val="002052"/>
                </a:solidFill>
                <a:latin typeface="Arial"/>
                <a:cs typeface="Arial"/>
              </a:rPr>
              <a:t>y</a:t>
            </a:r>
            <a:r>
              <a:rPr sz="2000" b="1" dirty="0">
                <a:solidFill>
                  <a:srgbClr val="002052"/>
                </a:solidFill>
                <a:latin typeface="Arial"/>
                <a:cs typeface="Arial"/>
              </a:rPr>
              <a:t>ntax</a:t>
            </a:r>
            <a:endParaRPr sz="2000">
              <a:latin typeface="Arial"/>
              <a:cs typeface="Arial"/>
            </a:endParaRPr>
          </a:p>
          <a:p>
            <a:pPr marL="927100">
              <a:lnSpc>
                <a:spcPct val="100000"/>
              </a:lnSpc>
              <a:spcBef>
                <a:spcPts val="1215"/>
              </a:spcBef>
            </a:pPr>
            <a:r>
              <a:rPr sz="1600" b="1" spc="-10" dirty="0">
                <a:solidFill>
                  <a:srgbClr val="39A8DC"/>
                </a:solidFill>
                <a:latin typeface="Arial"/>
                <a:cs typeface="Arial"/>
              </a:rPr>
              <a:t>xxxxxxxx</a:t>
            </a:r>
            <a:endParaRPr sz="1600">
              <a:latin typeface="Arial"/>
              <a:cs typeface="Arial"/>
            </a:endParaRPr>
          </a:p>
        </p:txBody>
      </p:sp>
      <p:sp>
        <p:nvSpPr>
          <p:cNvPr id="9" name="object 9"/>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13</a:t>
            </a:r>
            <a:endParaRPr sz="1200">
              <a:latin typeface="Arial"/>
              <a:cs typeface="Arial"/>
            </a:endParaRPr>
          </a:p>
        </p:txBody>
      </p:sp>
      <p:sp>
        <p:nvSpPr>
          <p:cNvPr id="10" name="object 10"/>
          <p:cNvSpPr txBox="1"/>
          <p:nvPr/>
        </p:nvSpPr>
        <p:spPr>
          <a:xfrm>
            <a:off x="4106675" y="4721190"/>
            <a:ext cx="3292475" cy="472440"/>
          </a:xfrm>
          <a:prstGeom prst="rect">
            <a:avLst/>
          </a:prstGeom>
        </p:spPr>
        <p:txBody>
          <a:bodyPr vert="horz" wrap="square" lIns="0" tIns="0" rIns="0" bIns="0" rtlCol="0">
            <a:spAutoFit/>
          </a:bodyPr>
          <a:lstStyle/>
          <a:p>
            <a:pPr marL="299085" indent="-286385">
              <a:lnSpc>
                <a:spcPct val="100000"/>
              </a:lnSpc>
              <a:buClr>
                <a:srgbClr val="39A8DC"/>
              </a:buClr>
              <a:buFont typeface="Arial"/>
              <a:buChar char="-"/>
              <a:tabLst>
                <a:tab pos="299720" algn="l"/>
              </a:tabLst>
            </a:pPr>
            <a:r>
              <a:rPr sz="1600" spc="-25" dirty="0">
                <a:solidFill>
                  <a:srgbClr val="39A8DC"/>
                </a:solidFill>
                <a:latin typeface="Arial"/>
                <a:cs typeface="Arial"/>
              </a:rPr>
              <a:t>OK</a:t>
            </a:r>
            <a:endParaRPr sz="1600">
              <a:latin typeface="Arial"/>
              <a:cs typeface="Arial"/>
            </a:endParaRPr>
          </a:p>
          <a:p>
            <a:pPr marL="299085" indent="-286385">
              <a:lnSpc>
                <a:spcPct val="100000"/>
              </a:lnSpc>
              <a:buClr>
                <a:srgbClr val="39A8DC"/>
              </a:buClr>
              <a:buFont typeface="Arial"/>
              <a:buChar char="-"/>
              <a:tabLst>
                <a:tab pos="299720" algn="l"/>
              </a:tabLst>
            </a:pPr>
            <a:r>
              <a:rPr sz="1600" spc="-20" dirty="0">
                <a:solidFill>
                  <a:srgbClr val="39A8DC"/>
                </a:solidFill>
                <a:latin typeface="Arial"/>
                <a:cs typeface="Arial"/>
              </a:rPr>
              <a:t>Com</a:t>
            </a:r>
            <a:r>
              <a:rPr sz="1600" spc="-15" dirty="0">
                <a:solidFill>
                  <a:srgbClr val="39A8DC"/>
                </a:solidFill>
                <a:latin typeface="Arial"/>
                <a:cs typeface="Arial"/>
              </a:rPr>
              <a:t>man</a:t>
            </a:r>
            <a:r>
              <a:rPr sz="1600" spc="-10" dirty="0">
                <a:solidFill>
                  <a:srgbClr val="39A8DC"/>
                </a:solidFill>
                <a:latin typeface="Arial"/>
                <a:cs typeface="Arial"/>
              </a:rPr>
              <a:t>d</a:t>
            </a:r>
            <a:r>
              <a:rPr sz="1600" spc="60" dirty="0">
                <a:solidFill>
                  <a:srgbClr val="39A8DC"/>
                </a:solidFill>
                <a:latin typeface="Times New Roman"/>
                <a:cs typeface="Times New Roman"/>
              </a:rPr>
              <a:t> </a:t>
            </a:r>
            <a:r>
              <a:rPr sz="1600" spc="-10" dirty="0">
                <a:solidFill>
                  <a:srgbClr val="39A8DC"/>
                </a:solidFill>
                <a:latin typeface="Arial"/>
                <a:cs typeface="Arial"/>
              </a:rPr>
              <a:t>output</a:t>
            </a:r>
            <a:r>
              <a:rPr sz="1600" spc="55" dirty="0">
                <a:solidFill>
                  <a:srgbClr val="39A8DC"/>
                </a:solidFill>
                <a:latin typeface="Times New Roman"/>
                <a:cs typeface="Times New Roman"/>
              </a:rPr>
              <a:t> </a:t>
            </a:r>
            <a:r>
              <a:rPr sz="1600" spc="-10" dirty="0">
                <a:solidFill>
                  <a:srgbClr val="39A8DC"/>
                </a:solidFill>
                <a:latin typeface="Arial"/>
                <a:cs typeface="Arial"/>
              </a:rPr>
              <a:t>foll</a:t>
            </a:r>
            <a:r>
              <a:rPr sz="1600" spc="-15" dirty="0">
                <a:solidFill>
                  <a:srgbClr val="39A8DC"/>
                </a:solidFill>
                <a:latin typeface="Arial"/>
                <a:cs typeface="Arial"/>
              </a:rPr>
              <a:t>o</a:t>
            </a:r>
            <a:r>
              <a:rPr sz="1600" spc="-30" dirty="0">
                <a:solidFill>
                  <a:srgbClr val="39A8DC"/>
                </a:solidFill>
                <a:latin typeface="Arial"/>
                <a:cs typeface="Arial"/>
              </a:rPr>
              <a:t>w</a:t>
            </a:r>
            <a:r>
              <a:rPr sz="1600" spc="-15" dirty="0">
                <a:solidFill>
                  <a:srgbClr val="39A8DC"/>
                </a:solidFill>
                <a:latin typeface="Arial"/>
                <a:cs typeface="Arial"/>
              </a:rPr>
              <a:t>e</a:t>
            </a:r>
            <a:r>
              <a:rPr sz="1600" spc="-10" dirty="0">
                <a:solidFill>
                  <a:srgbClr val="39A8DC"/>
                </a:solidFill>
                <a:latin typeface="Arial"/>
                <a:cs typeface="Arial"/>
              </a:rPr>
              <a:t>d</a:t>
            </a:r>
            <a:r>
              <a:rPr sz="1600" spc="45" dirty="0">
                <a:solidFill>
                  <a:srgbClr val="39A8DC"/>
                </a:solidFill>
                <a:latin typeface="Times New Roman"/>
                <a:cs typeface="Times New Roman"/>
              </a:rPr>
              <a:t> </a:t>
            </a:r>
            <a:r>
              <a:rPr sz="1600" spc="-15" dirty="0">
                <a:solidFill>
                  <a:srgbClr val="39A8DC"/>
                </a:solidFill>
                <a:latin typeface="Arial"/>
                <a:cs typeface="Arial"/>
              </a:rPr>
              <a:t>b</a:t>
            </a:r>
            <a:r>
              <a:rPr sz="1600" spc="-10" dirty="0">
                <a:solidFill>
                  <a:srgbClr val="39A8DC"/>
                </a:solidFill>
                <a:latin typeface="Arial"/>
                <a:cs typeface="Arial"/>
              </a:rPr>
              <a:t>y</a:t>
            </a:r>
            <a:r>
              <a:rPr sz="1600" spc="60" dirty="0">
                <a:solidFill>
                  <a:srgbClr val="39A8DC"/>
                </a:solidFill>
                <a:latin typeface="Times New Roman"/>
                <a:cs typeface="Times New Roman"/>
              </a:rPr>
              <a:t> </a:t>
            </a:r>
            <a:r>
              <a:rPr sz="1600" spc="-25" dirty="0">
                <a:solidFill>
                  <a:srgbClr val="39A8DC"/>
                </a:solidFill>
                <a:latin typeface="Arial"/>
                <a:cs typeface="Arial"/>
              </a:rPr>
              <a:t>O</a:t>
            </a:r>
            <a:r>
              <a:rPr sz="1600" spc="-15" dirty="0">
                <a:solidFill>
                  <a:srgbClr val="39A8DC"/>
                </a:solidFill>
                <a:latin typeface="Arial"/>
                <a:cs typeface="Arial"/>
              </a:rPr>
              <a:t>K</a:t>
            </a:r>
            <a:endParaRPr sz="1600">
              <a:latin typeface="Arial"/>
              <a:cs typeface="Arial"/>
            </a:endParaRPr>
          </a:p>
        </p:txBody>
      </p:sp>
      <p:sp>
        <p:nvSpPr>
          <p:cNvPr id="11" name="object 11"/>
          <p:cNvSpPr txBox="1"/>
          <p:nvPr/>
        </p:nvSpPr>
        <p:spPr>
          <a:xfrm>
            <a:off x="4108453" y="5730078"/>
            <a:ext cx="2999740" cy="472440"/>
          </a:xfrm>
          <a:prstGeom prst="rect">
            <a:avLst/>
          </a:prstGeom>
        </p:spPr>
        <p:txBody>
          <a:bodyPr vert="horz" wrap="square" lIns="0" tIns="0" rIns="0" bIns="0" rtlCol="0">
            <a:spAutoFit/>
          </a:bodyPr>
          <a:lstStyle/>
          <a:p>
            <a:pPr marL="299085" indent="-286385">
              <a:lnSpc>
                <a:spcPct val="100000"/>
              </a:lnSpc>
              <a:buClr>
                <a:srgbClr val="39A8DC"/>
              </a:buClr>
              <a:buFont typeface="Arial"/>
              <a:buChar char="-"/>
              <a:tabLst>
                <a:tab pos="299720" algn="l"/>
              </a:tabLst>
            </a:pPr>
            <a:r>
              <a:rPr sz="1600" spc="-15" dirty="0">
                <a:solidFill>
                  <a:srgbClr val="39A8DC"/>
                </a:solidFill>
                <a:latin typeface="Arial"/>
                <a:cs typeface="Arial"/>
              </a:rPr>
              <a:t>ERRO</a:t>
            </a:r>
            <a:r>
              <a:rPr sz="1600" spc="-20" dirty="0">
                <a:solidFill>
                  <a:srgbClr val="39A8DC"/>
                </a:solidFill>
                <a:latin typeface="Arial"/>
                <a:cs typeface="Arial"/>
              </a:rPr>
              <a:t>R</a:t>
            </a:r>
            <a:r>
              <a:rPr sz="1600" spc="-5" dirty="0">
                <a:solidFill>
                  <a:srgbClr val="39A8DC"/>
                </a:solidFill>
                <a:latin typeface="Arial"/>
                <a:cs typeface="Arial"/>
              </a:rPr>
              <a:t>:</a:t>
            </a:r>
            <a:r>
              <a:rPr sz="1600" spc="55" dirty="0">
                <a:solidFill>
                  <a:srgbClr val="39A8DC"/>
                </a:solidFill>
                <a:latin typeface="Times New Roman"/>
                <a:cs typeface="Times New Roman"/>
              </a:rPr>
              <a:t> </a:t>
            </a:r>
            <a:r>
              <a:rPr sz="1600" spc="-20" dirty="0">
                <a:solidFill>
                  <a:srgbClr val="39A8DC"/>
                </a:solidFill>
                <a:latin typeface="Arial"/>
                <a:cs typeface="Arial"/>
              </a:rPr>
              <a:t>Com</a:t>
            </a:r>
            <a:r>
              <a:rPr sz="1600" spc="-15" dirty="0">
                <a:solidFill>
                  <a:srgbClr val="39A8DC"/>
                </a:solidFill>
                <a:latin typeface="Arial"/>
                <a:cs typeface="Arial"/>
              </a:rPr>
              <a:t>man</a:t>
            </a:r>
            <a:r>
              <a:rPr sz="1600" spc="-10" dirty="0">
                <a:solidFill>
                  <a:srgbClr val="39A8DC"/>
                </a:solidFill>
                <a:latin typeface="Arial"/>
                <a:cs typeface="Arial"/>
              </a:rPr>
              <a:t>d</a:t>
            </a:r>
            <a:r>
              <a:rPr sz="1600" spc="55" dirty="0">
                <a:solidFill>
                  <a:srgbClr val="39A8DC"/>
                </a:solidFill>
                <a:latin typeface="Times New Roman"/>
                <a:cs typeface="Times New Roman"/>
              </a:rPr>
              <a:t> </a:t>
            </a:r>
            <a:r>
              <a:rPr sz="1600" spc="-10" dirty="0">
                <a:solidFill>
                  <a:srgbClr val="39A8DC"/>
                </a:solidFill>
                <a:latin typeface="Arial"/>
                <a:cs typeface="Arial"/>
              </a:rPr>
              <a:t>not</a:t>
            </a:r>
            <a:r>
              <a:rPr sz="1600" spc="55" dirty="0">
                <a:solidFill>
                  <a:srgbClr val="39A8DC"/>
                </a:solidFill>
                <a:latin typeface="Times New Roman"/>
                <a:cs typeface="Times New Roman"/>
              </a:rPr>
              <a:t> </a:t>
            </a:r>
            <a:r>
              <a:rPr sz="1600" spc="-10" dirty="0">
                <a:solidFill>
                  <a:srgbClr val="39A8DC"/>
                </a:solidFill>
                <a:latin typeface="Arial"/>
                <a:cs typeface="Arial"/>
              </a:rPr>
              <a:t>found</a:t>
            </a:r>
            <a:endParaRPr sz="1600">
              <a:latin typeface="Arial"/>
              <a:cs typeface="Arial"/>
            </a:endParaRPr>
          </a:p>
          <a:p>
            <a:pPr marL="299085" indent="-286385">
              <a:lnSpc>
                <a:spcPct val="100000"/>
              </a:lnSpc>
              <a:buClr>
                <a:srgbClr val="39A8DC"/>
              </a:buClr>
              <a:buFont typeface="Arial"/>
              <a:buChar char="-"/>
              <a:tabLst>
                <a:tab pos="299720" algn="l"/>
              </a:tabLst>
            </a:pPr>
            <a:r>
              <a:rPr sz="1600" spc="-15" dirty="0">
                <a:solidFill>
                  <a:srgbClr val="39A8DC"/>
                </a:solidFill>
                <a:latin typeface="Arial"/>
                <a:cs typeface="Arial"/>
              </a:rPr>
              <a:t>ERROR:</a:t>
            </a:r>
            <a:r>
              <a:rPr sz="1600" spc="55" dirty="0">
                <a:solidFill>
                  <a:srgbClr val="39A8DC"/>
                </a:solidFill>
                <a:latin typeface="Times New Roman"/>
                <a:cs typeface="Times New Roman"/>
              </a:rPr>
              <a:t> </a:t>
            </a:r>
            <a:r>
              <a:rPr sz="1600" spc="-15" dirty="0">
                <a:solidFill>
                  <a:srgbClr val="39A8DC"/>
                </a:solidFill>
                <a:latin typeface="Arial"/>
                <a:cs typeface="Arial"/>
              </a:rPr>
              <a:t>Unrecog</a:t>
            </a:r>
            <a:r>
              <a:rPr sz="1600" spc="-10" dirty="0">
                <a:solidFill>
                  <a:srgbClr val="39A8DC"/>
                </a:solidFill>
                <a:latin typeface="Arial"/>
                <a:cs typeface="Arial"/>
              </a:rPr>
              <a:t>niz</a:t>
            </a:r>
            <a:r>
              <a:rPr sz="1600" spc="-15" dirty="0">
                <a:solidFill>
                  <a:srgbClr val="39A8DC"/>
                </a:solidFill>
                <a:latin typeface="Arial"/>
                <a:cs typeface="Arial"/>
              </a:rPr>
              <a:t>e</a:t>
            </a:r>
            <a:r>
              <a:rPr sz="1600" spc="-10" dirty="0">
                <a:solidFill>
                  <a:srgbClr val="39A8DC"/>
                </a:solidFill>
                <a:latin typeface="Arial"/>
                <a:cs typeface="Arial"/>
              </a:rPr>
              <a:t>d</a:t>
            </a:r>
            <a:r>
              <a:rPr sz="1600" spc="45" dirty="0">
                <a:solidFill>
                  <a:srgbClr val="39A8DC"/>
                </a:solidFill>
                <a:latin typeface="Times New Roman"/>
                <a:cs typeface="Times New Roman"/>
              </a:rPr>
              <a:t> </a:t>
            </a:r>
            <a:r>
              <a:rPr sz="1600" spc="-10" dirty="0">
                <a:solidFill>
                  <a:srgbClr val="39A8DC"/>
                </a:solidFill>
                <a:latin typeface="Arial"/>
                <a:cs typeface="Arial"/>
              </a:rPr>
              <a:t>k</a:t>
            </a:r>
            <a:r>
              <a:rPr sz="1600" spc="-15" dirty="0">
                <a:solidFill>
                  <a:srgbClr val="39A8DC"/>
                </a:solidFill>
                <a:latin typeface="Arial"/>
                <a:cs typeface="Arial"/>
              </a:rPr>
              <a:t>ey</a:t>
            </a:r>
            <a:endParaRPr sz="1600">
              <a:latin typeface="Arial"/>
              <a:cs typeface="Arial"/>
            </a:endParaRPr>
          </a:p>
        </p:txBody>
      </p:sp>
      <p:sp>
        <p:nvSpPr>
          <p:cNvPr id="12" name="object 12"/>
          <p:cNvSpPr/>
          <p:nvPr/>
        </p:nvSpPr>
        <p:spPr>
          <a:xfrm>
            <a:off x="2258948" y="2342906"/>
            <a:ext cx="441959" cy="654685"/>
          </a:xfrm>
          <a:custGeom>
            <a:avLst/>
            <a:gdLst/>
            <a:ahLst/>
            <a:cxnLst/>
            <a:rect l="l" t="t" r="r" b="b"/>
            <a:pathLst>
              <a:path w="441960" h="654685">
                <a:moveTo>
                  <a:pt x="349127" y="583813"/>
                </a:moveTo>
                <a:lnTo>
                  <a:pt x="342269" y="586099"/>
                </a:lnTo>
                <a:lnTo>
                  <a:pt x="339470" y="591799"/>
                </a:lnTo>
                <a:lnTo>
                  <a:pt x="336672" y="597529"/>
                </a:lnTo>
                <a:lnTo>
                  <a:pt x="339089" y="604387"/>
                </a:lnTo>
                <a:lnTo>
                  <a:pt x="344804" y="607039"/>
                </a:lnTo>
                <a:lnTo>
                  <a:pt x="441578" y="654405"/>
                </a:lnTo>
                <a:lnTo>
                  <a:pt x="440830" y="641969"/>
                </a:lnTo>
                <a:lnTo>
                  <a:pt x="419480" y="641969"/>
                </a:lnTo>
                <a:lnTo>
                  <a:pt x="395963" y="606689"/>
                </a:lnTo>
                <a:lnTo>
                  <a:pt x="349127" y="583813"/>
                </a:lnTo>
                <a:close/>
              </a:path>
              <a:path w="441960" h="654685">
                <a:moveTo>
                  <a:pt x="395963" y="606689"/>
                </a:moveTo>
                <a:lnTo>
                  <a:pt x="419480" y="641969"/>
                </a:lnTo>
                <a:lnTo>
                  <a:pt x="428023" y="636269"/>
                </a:lnTo>
                <a:lnTo>
                  <a:pt x="417575" y="636269"/>
                </a:lnTo>
                <a:lnTo>
                  <a:pt x="416418" y="616689"/>
                </a:lnTo>
                <a:lnTo>
                  <a:pt x="395963" y="606689"/>
                </a:lnTo>
                <a:close/>
              </a:path>
              <a:path w="441960" h="654685">
                <a:moveTo>
                  <a:pt x="429386" y="535685"/>
                </a:moveTo>
                <a:lnTo>
                  <a:pt x="416682" y="536447"/>
                </a:lnTo>
                <a:lnTo>
                  <a:pt x="411992" y="541903"/>
                </a:lnTo>
                <a:lnTo>
                  <a:pt x="412373" y="548243"/>
                </a:lnTo>
                <a:lnTo>
                  <a:pt x="415082" y="594084"/>
                </a:lnTo>
                <a:lnTo>
                  <a:pt x="438530" y="629259"/>
                </a:lnTo>
                <a:lnTo>
                  <a:pt x="419480" y="641969"/>
                </a:lnTo>
                <a:lnTo>
                  <a:pt x="440830" y="641969"/>
                </a:lnTo>
                <a:lnTo>
                  <a:pt x="434720" y="540501"/>
                </a:lnTo>
                <a:lnTo>
                  <a:pt x="429386" y="535685"/>
                </a:lnTo>
                <a:close/>
              </a:path>
              <a:path w="441960" h="654685">
                <a:moveTo>
                  <a:pt x="416418" y="616689"/>
                </a:moveTo>
                <a:lnTo>
                  <a:pt x="417575" y="636269"/>
                </a:lnTo>
                <a:lnTo>
                  <a:pt x="434090" y="625327"/>
                </a:lnTo>
                <a:lnTo>
                  <a:pt x="416418" y="616689"/>
                </a:lnTo>
                <a:close/>
              </a:path>
              <a:path w="441960" h="654685">
                <a:moveTo>
                  <a:pt x="415082" y="594084"/>
                </a:moveTo>
                <a:lnTo>
                  <a:pt x="416418" y="616689"/>
                </a:lnTo>
                <a:lnTo>
                  <a:pt x="434090" y="625327"/>
                </a:lnTo>
                <a:lnTo>
                  <a:pt x="417575" y="636269"/>
                </a:lnTo>
                <a:lnTo>
                  <a:pt x="428023" y="636269"/>
                </a:lnTo>
                <a:lnTo>
                  <a:pt x="438530" y="629259"/>
                </a:lnTo>
                <a:lnTo>
                  <a:pt x="415082" y="594084"/>
                </a:lnTo>
                <a:close/>
              </a:path>
              <a:path w="441960" h="654685">
                <a:moveTo>
                  <a:pt x="19049" y="0"/>
                </a:moveTo>
                <a:lnTo>
                  <a:pt x="0" y="12679"/>
                </a:lnTo>
                <a:lnTo>
                  <a:pt x="395963" y="606689"/>
                </a:lnTo>
                <a:lnTo>
                  <a:pt x="416418" y="616689"/>
                </a:lnTo>
                <a:lnTo>
                  <a:pt x="415082" y="594084"/>
                </a:lnTo>
                <a:lnTo>
                  <a:pt x="19049" y="0"/>
                </a:lnTo>
                <a:close/>
              </a:path>
            </a:pathLst>
          </a:custGeom>
          <a:solidFill>
            <a:srgbClr val="34A6DB"/>
          </a:solidFill>
        </p:spPr>
        <p:txBody>
          <a:bodyPr wrap="square" lIns="0" tIns="0" rIns="0" bIns="0" rtlCol="0"/>
          <a:lstStyle/>
          <a:p>
            <a:endParaRPr/>
          </a:p>
        </p:txBody>
      </p:sp>
      <p:sp>
        <p:nvSpPr>
          <p:cNvPr id="13" name="object 13"/>
          <p:cNvSpPr txBox="1"/>
          <p:nvPr/>
        </p:nvSpPr>
        <p:spPr>
          <a:xfrm>
            <a:off x="2125217" y="2998470"/>
            <a:ext cx="1524000" cy="306705"/>
          </a:xfrm>
          <a:prstGeom prst="rect">
            <a:avLst/>
          </a:prstGeom>
          <a:ln w="25907">
            <a:solidFill>
              <a:srgbClr val="D30079"/>
            </a:solidFill>
          </a:ln>
        </p:spPr>
        <p:txBody>
          <a:bodyPr vert="horz" wrap="square" lIns="0" tIns="0" rIns="0" bIns="0" rtlCol="0">
            <a:spAutoFit/>
          </a:bodyPr>
          <a:lstStyle/>
          <a:p>
            <a:pPr marL="77470">
              <a:lnSpc>
                <a:spcPct val="100000"/>
              </a:lnSpc>
            </a:pPr>
            <a:r>
              <a:rPr sz="1400" b="1" i="1" spc="-5" dirty="0">
                <a:latin typeface="Calibri"/>
                <a:cs typeface="Calibri"/>
              </a:rPr>
              <a:t>N</a:t>
            </a:r>
            <a:r>
              <a:rPr sz="1400" b="1" i="1" spc="5" dirty="0">
                <a:latin typeface="Calibri"/>
                <a:cs typeface="Calibri"/>
              </a:rPr>
              <a:t>o</a:t>
            </a:r>
            <a:r>
              <a:rPr sz="1400" b="1" i="1" dirty="0">
                <a:latin typeface="Calibri"/>
                <a:cs typeface="Calibri"/>
              </a:rPr>
              <a:t>t</a:t>
            </a:r>
            <a:r>
              <a:rPr sz="1400" b="1" i="1" spc="-50" dirty="0">
                <a:latin typeface="Times New Roman"/>
                <a:cs typeface="Times New Roman"/>
              </a:rPr>
              <a:t> </a:t>
            </a:r>
            <a:r>
              <a:rPr sz="1400" b="1" i="1" spc="-15" dirty="0">
                <a:latin typeface="Calibri"/>
                <a:cs typeface="Calibri"/>
              </a:rPr>
              <a:t>c</a:t>
            </a:r>
            <a:r>
              <a:rPr sz="1400" b="1" i="1" dirty="0">
                <a:latin typeface="Calibri"/>
                <a:cs typeface="Calibri"/>
              </a:rPr>
              <a:t>ase</a:t>
            </a:r>
            <a:r>
              <a:rPr sz="1400" b="1" i="1" spc="-45" dirty="0">
                <a:latin typeface="Times New Roman"/>
                <a:cs typeface="Times New Roman"/>
              </a:rPr>
              <a:t> </a:t>
            </a:r>
            <a:r>
              <a:rPr sz="1400" b="1" i="1" dirty="0">
                <a:latin typeface="Calibri"/>
                <a:cs typeface="Calibri"/>
              </a:rPr>
              <a:t>s</a:t>
            </a:r>
            <a:r>
              <a:rPr sz="1400" b="1" i="1" spc="-10" dirty="0">
                <a:latin typeface="Calibri"/>
                <a:cs typeface="Calibri"/>
              </a:rPr>
              <a:t>e</a:t>
            </a:r>
            <a:r>
              <a:rPr sz="1400" b="1" i="1" spc="-5" dirty="0">
                <a:latin typeface="Calibri"/>
                <a:cs typeface="Calibri"/>
              </a:rPr>
              <a:t>ns</a:t>
            </a:r>
            <a:r>
              <a:rPr sz="1400" b="1" i="1" spc="5" dirty="0">
                <a:latin typeface="Calibri"/>
                <a:cs typeface="Calibri"/>
              </a:rPr>
              <a:t>i</a:t>
            </a:r>
            <a:r>
              <a:rPr sz="1400" b="1" i="1" dirty="0">
                <a:latin typeface="Calibri"/>
                <a:cs typeface="Calibri"/>
              </a:rPr>
              <a:t>tive</a:t>
            </a:r>
            <a:endParaRPr sz="1400">
              <a:latin typeface="Calibri"/>
              <a:cs typeface="Calibri"/>
            </a:endParaRPr>
          </a:p>
        </p:txBody>
      </p:sp>
      <p:sp>
        <p:nvSpPr>
          <p:cNvPr id="14" name="object 14"/>
          <p:cNvSpPr/>
          <p:nvPr/>
        </p:nvSpPr>
        <p:spPr>
          <a:xfrm>
            <a:off x="4224528" y="1525524"/>
            <a:ext cx="4527804" cy="252069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499870">
              <a:lnSpc>
                <a:spcPct val="100000"/>
              </a:lnSpc>
            </a:pPr>
            <a:r>
              <a:rPr sz="3600" spc="-5" dirty="0"/>
              <a:t>La</a:t>
            </a:r>
            <a:r>
              <a:rPr sz="3600" dirty="0"/>
              <a:t>b</a:t>
            </a:r>
            <a:r>
              <a:rPr sz="3600" spc="85" dirty="0">
                <a:latin typeface="Times New Roman"/>
                <a:cs typeface="Times New Roman"/>
              </a:rPr>
              <a:t> </a:t>
            </a:r>
            <a:r>
              <a:rPr sz="3600" spc="-5" dirty="0"/>
              <a:t>2</a:t>
            </a:r>
            <a:r>
              <a:rPr sz="3600" dirty="0"/>
              <a:t>:</a:t>
            </a:r>
            <a:r>
              <a:rPr sz="3600" spc="105" dirty="0">
                <a:latin typeface="Times New Roman"/>
                <a:cs typeface="Times New Roman"/>
              </a:rPr>
              <a:t> </a:t>
            </a:r>
            <a:r>
              <a:rPr sz="3600" dirty="0"/>
              <a:t>Set</a:t>
            </a:r>
            <a:r>
              <a:rPr sz="3600" spc="85" dirty="0">
                <a:latin typeface="Times New Roman"/>
                <a:cs typeface="Times New Roman"/>
              </a:rPr>
              <a:t> </a:t>
            </a:r>
            <a:r>
              <a:rPr sz="3600" dirty="0"/>
              <a:t>the</a:t>
            </a:r>
            <a:r>
              <a:rPr sz="3600" spc="95" dirty="0">
                <a:latin typeface="Times New Roman"/>
                <a:cs typeface="Times New Roman"/>
              </a:rPr>
              <a:t> </a:t>
            </a:r>
            <a:r>
              <a:rPr sz="3600" spc="-15" dirty="0"/>
              <a:t>S</a:t>
            </a:r>
            <a:r>
              <a:rPr sz="3600" dirty="0"/>
              <a:t>PWF</a:t>
            </a:r>
            <a:r>
              <a:rPr sz="3600" spc="100" dirty="0">
                <a:latin typeface="Times New Roman"/>
                <a:cs typeface="Times New Roman"/>
              </a:rPr>
              <a:t> </a:t>
            </a:r>
            <a:r>
              <a:rPr sz="3600" dirty="0"/>
              <a:t>variabl</a:t>
            </a:r>
            <a:r>
              <a:rPr sz="3600" spc="-5" dirty="0"/>
              <a:t>es</a:t>
            </a:r>
            <a:endParaRPr sz="3600">
              <a:latin typeface="Times New Roman"/>
              <a:cs typeface="Times New Roman"/>
            </a:endParaRPr>
          </a:p>
        </p:txBody>
      </p:sp>
      <p:sp>
        <p:nvSpPr>
          <p:cNvPr id="3" name="object 3"/>
          <p:cNvSpPr txBox="1"/>
          <p:nvPr/>
        </p:nvSpPr>
        <p:spPr>
          <a:xfrm>
            <a:off x="474370" y="1342909"/>
            <a:ext cx="4095115" cy="241236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Get</a:t>
            </a:r>
            <a:r>
              <a:rPr sz="2000" spc="35"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spc="-5" dirty="0">
                <a:solidFill>
                  <a:srgbClr val="002052"/>
                </a:solidFill>
                <a:latin typeface="Arial"/>
                <a:cs typeface="Arial"/>
              </a:rPr>
              <a:t>defaul</a:t>
            </a:r>
            <a:r>
              <a:rPr sz="2000" dirty="0">
                <a:solidFill>
                  <a:srgbClr val="002052"/>
                </a:solidFill>
                <a:latin typeface="Arial"/>
                <a:cs typeface="Arial"/>
              </a:rPr>
              <a:t>t</a:t>
            </a:r>
            <a:r>
              <a:rPr sz="2000" spc="25" dirty="0">
                <a:solidFill>
                  <a:srgbClr val="002052"/>
                </a:solidFill>
                <a:latin typeface="Times New Roman"/>
                <a:cs typeface="Times New Roman"/>
              </a:rPr>
              <a:t> </a:t>
            </a:r>
            <a:r>
              <a:rPr sz="2000" dirty="0">
                <a:solidFill>
                  <a:srgbClr val="002052"/>
                </a:solidFill>
                <a:latin typeface="Arial"/>
                <a:cs typeface="Arial"/>
              </a:rPr>
              <a:t>c</a:t>
            </a:r>
            <a:r>
              <a:rPr sz="2000" spc="5" dirty="0">
                <a:solidFill>
                  <a:srgbClr val="002052"/>
                </a:solidFill>
                <a:latin typeface="Arial"/>
                <a:cs typeface="Arial"/>
              </a:rPr>
              <a:t>o</a:t>
            </a:r>
            <a:r>
              <a:rPr sz="2000" spc="-5" dirty="0">
                <a:solidFill>
                  <a:srgbClr val="002052"/>
                </a:solidFill>
                <a:latin typeface="Arial"/>
                <a:cs typeface="Arial"/>
              </a:rPr>
              <a:t>nfiguratio</a:t>
            </a:r>
            <a:r>
              <a:rPr sz="2000" dirty="0">
                <a:solidFill>
                  <a:srgbClr val="002052"/>
                </a:solidFill>
                <a:latin typeface="Arial"/>
                <a:cs typeface="Arial"/>
              </a:rPr>
              <a:t>n</a:t>
            </a:r>
            <a:r>
              <a:rPr sz="2000" spc="20" dirty="0">
                <a:solidFill>
                  <a:srgbClr val="002052"/>
                </a:solidFill>
                <a:latin typeface="Times New Roman"/>
                <a:cs typeface="Times New Roman"/>
              </a:rPr>
              <a:t> </a:t>
            </a:r>
            <a:r>
              <a:rPr sz="2000" spc="-5" dirty="0">
                <a:solidFill>
                  <a:srgbClr val="002052"/>
                </a:solidFill>
                <a:latin typeface="Arial"/>
                <a:cs typeface="Arial"/>
              </a:rPr>
              <a:t>dump</a:t>
            </a:r>
            <a:endParaRPr sz="2000" dirty="0">
              <a:latin typeface="Arial"/>
              <a:cs typeface="Arial"/>
            </a:endParaRPr>
          </a:p>
          <a:p>
            <a:pPr marL="546100" lvl="1" indent="-178435">
              <a:lnSpc>
                <a:spcPct val="100000"/>
              </a:lnSpc>
              <a:spcBef>
                <a:spcPts val="615"/>
              </a:spcBef>
              <a:buClr>
                <a:srgbClr val="002052"/>
              </a:buClr>
              <a:buFont typeface="Arial"/>
              <a:buChar char="•"/>
              <a:tabLst>
                <a:tab pos="546100"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70" dirty="0">
                <a:solidFill>
                  <a:srgbClr val="39A8DC"/>
                </a:solidFill>
                <a:latin typeface="Times New Roman"/>
                <a:cs typeface="Times New Roman"/>
              </a:rPr>
              <a:t> </a:t>
            </a:r>
            <a:r>
              <a:rPr sz="1600" b="1" spc="-185" dirty="0" smtClean="0">
                <a:solidFill>
                  <a:srgbClr val="39A8DC"/>
                </a:solidFill>
                <a:latin typeface="Arial"/>
                <a:cs typeface="Arial"/>
              </a:rPr>
              <a:t>A</a:t>
            </a:r>
            <a:r>
              <a:rPr sz="1600" b="1" spc="-15" dirty="0" smtClean="0">
                <a:solidFill>
                  <a:srgbClr val="39A8DC"/>
                </a:solidFill>
                <a:latin typeface="Arial"/>
                <a:cs typeface="Arial"/>
              </a:rPr>
              <a:t>T&amp;V</a:t>
            </a:r>
            <a:endParaRPr sz="1600" dirty="0">
              <a:latin typeface="Arial"/>
              <a:cs typeface="Arial"/>
            </a:endParaRPr>
          </a:p>
          <a:p>
            <a:pPr marL="190500" indent="-177800">
              <a:lnSpc>
                <a:spcPct val="100000"/>
              </a:lnSpc>
              <a:spcBef>
                <a:spcPts val="1185"/>
              </a:spcBef>
              <a:buClr>
                <a:srgbClr val="39A8DC"/>
              </a:buClr>
              <a:buFont typeface="Arial"/>
              <a:buChar char="•"/>
              <a:tabLst>
                <a:tab pos="191135" algn="l"/>
              </a:tabLst>
            </a:pPr>
            <a:r>
              <a:rPr sz="2000" dirty="0">
                <a:solidFill>
                  <a:srgbClr val="002052"/>
                </a:solidFill>
                <a:latin typeface="Arial"/>
                <a:cs typeface="Arial"/>
              </a:rPr>
              <a:t>Get</a:t>
            </a:r>
            <a:r>
              <a:rPr sz="2000" spc="35" dirty="0">
                <a:solidFill>
                  <a:srgbClr val="002052"/>
                </a:solidFill>
                <a:latin typeface="Times New Roman"/>
                <a:cs typeface="Times New Roman"/>
              </a:rPr>
              <a:t> </a:t>
            </a:r>
            <a:r>
              <a:rPr sz="2000" dirty="0">
                <a:solidFill>
                  <a:srgbClr val="002052"/>
                </a:solidFill>
                <a:latin typeface="Arial"/>
                <a:cs typeface="Arial"/>
              </a:rPr>
              <a:t>a</a:t>
            </a:r>
            <a:r>
              <a:rPr sz="2000" spc="40" dirty="0">
                <a:solidFill>
                  <a:srgbClr val="002052"/>
                </a:solidFill>
                <a:latin typeface="Times New Roman"/>
                <a:cs typeface="Times New Roman"/>
              </a:rPr>
              <a:t> </a:t>
            </a:r>
            <a:r>
              <a:rPr sz="2000" dirty="0">
                <a:solidFill>
                  <a:srgbClr val="002052"/>
                </a:solidFill>
                <a:latin typeface="Arial"/>
                <a:cs typeface="Arial"/>
              </a:rPr>
              <a:t>variable</a:t>
            </a:r>
            <a:r>
              <a:rPr sz="2000" spc="45" dirty="0">
                <a:solidFill>
                  <a:srgbClr val="002052"/>
                </a:solidFill>
                <a:latin typeface="Times New Roman"/>
                <a:cs typeface="Times New Roman"/>
              </a:rPr>
              <a:t> </a:t>
            </a:r>
            <a:r>
              <a:rPr sz="2000" dirty="0">
                <a:solidFill>
                  <a:srgbClr val="002052"/>
                </a:solidFill>
                <a:latin typeface="Arial"/>
                <a:cs typeface="Arial"/>
              </a:rPr>
              <a:t>value</a:t>
            </a:r>
            <a:endParaRPr sz="2000" dirty="0">
              <a:latin typeface="Arial"/>
              <a:cs typeface="Arial"/>
            </a:endParaRPr>
          </a:p>
          <a:p>
            <a:pPr marL="558165" lvl="1" indent="-177165">
              <a:lnSpc>
                <a:spcPct val="100000"/>
              </a:lnSpc>
              <a:spcBef>
                <a:spcPts val="1215"/>
              </a:spcBef>
              <a:buClr>
                <a:srgbClr val="002052"/>
              </a:buClr>
              <a:buFont typeface="Arial"/>
              <a:buChar char="•"/>
              <a:tabLst>
                <a:tab pos="558800"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a:t>
            </a:r>
            <a:r>
              <a:rPr sz="1600" b="1" spc="-25" dirty="0">
                <a:solidFill>
                  <a:srgbClr val="39A8DC"/>
                </a:solidFill>
                <a:latin typeface="Arial"/>
                <a:cs typeface="Arial"/>
              </a:rPr>
              <a:t>G</a:t>
            </a:r>
            <a:r>
              <a:rPr sz="1600" b="1" spc="-10" dirty="0">
                <a:solidFill>
                  <a:srgbClr val="39A8DC"/>
                </a:solidFill>
                <a:latin typeface="Arial"/>
                <a:cs typeface="Arial"/>
              </a:rPr>
              <a:t>C</a:t>
            </a:r>
            <a:r>
              <a:rPr sz="1600" b="1" spc="-5" dirty="0">
                <a:solidFill>
                  <a:srgbClr val="39A8DC"/>
                </a:solidFill>
                <a:latin typeface="Arial"/>
                <a:cs typeface="Arial"/>
              </a:rPr>
              <a:t>F</a:t>
            </a:r>
            <a:r>
              <a:rPr sz="1600" b="1" spc="-25" dirty="0">
                <a:solidFill>
                  <a:srgbClr val="39A8DC"/>
                </a:solidFill>
                <a:latin typeface="Arial"/>
                <a:cs typeface="Arial"/>
              </a:rPr>
              <a:t>G</a:t>
            </a:r>
            <a:r>
              <a:rPr sz="1600" b="1" spc="-10" dirty="0">
                <a:solidFill>
                  <a:srgbClr val="39A8DC"/>
                </a:solidFill>
                <a:latin typeface="Arial"/>
                <a:cs typeface="Arial"/>
              </a:rPr>
              <a:t>=co</a:t>
            </a:r>
            <a:r>
              <a:rPr sz="1600" b="1" spc="-20" dirty="0">
                <a:solidFill>
                  <a:srgbClr val="39A8DC"/>
                </a:solidFill>
                <a:latin typeface="Arial"/>
                <a:cs typeface="Arial"/>
              </a:rPr>
              <a:t>n</a:t>
            </a:r>
            <a:r>
              <a:rPr sz="1600" b="1" spc="-5" dirty="0">
                <a:solidFill>
                  <a:srgbClr val="39A8DC"/>
                </a:solidFill>
                <a:latin typeface="Arial"/>
                <a:cs typeface="Arial"/>
              </a:rPr>
              <a:t>s</a:t>
            </a:r>
            <a:r>
              <a:rPr sz="1600" b="1" spc="-10" dirty="0">
                <a:solidFill>
                  <a:srgbClr val="39A8DC"/>
                </a:solidFill>
                <a:latin typeface="Arial"/>
                <a:cs typeface="Arial"/>
              </a:rPr>
              <a:t>o</a:t>
            </a:r>
            <a:r>
              <a:rPr sz="1600" b="1" spc="-15" dirty="0">
                <a:solidFill>
                  <a:srgbClr val="39A8DC"/>
                </a:solidFill>
                <a:latin typeface="Arial"/>
                <a:cs typeface="Arial"/>
              </a:rPr>
              <a:t>le1_s</a:t>
            </a:r>
            <a:r>
              <a:rPr sz="1600" b="1" spc="-20" dirty="0">
                <a:solidFill>
                  <a:srgbClr val="39A8DC"/>
                </a:solidFill>
                <a:latin typeface="Arial"/>
                <a:cs typeface="Arial"/>
              </a:rPr>
              <a:t>p</a:t>
            </a:r>
            <a:r>
              <a:rPr sz="1600" b="1" spc="-15" dirty="0">
                <a:solidFill>
                  <a:srgbClr val="39A8DC"/>
                </a:solidFill>
                <a:latin typeface="Arial"/>
                <a:cs typeface="Arial"/>
              </a:rPr>
              <a:t>eed</a:t>
            </a:r>
            <a:endParaRPr sz="1600" dirty="0">
              <a:latin typeface="Arial"/>
              <a:cs typeface="Arial"/>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45745">
              <a:lnSpc>
                <a:spcPct val="100000"/>
              </a:lnSpc>
              <a:spcBef>
                <a:spcPts val="1215"/>
              </a:spcBef>
            </a:pPr>
            <a:r>
              <a:rPr sz="2200" spc="-20" dirty="0">
                <a:solidFill>
                  <a:srgbClr val="002052"/>
                </a:solidFill>
                <a:latin typeface="Arial"/>
                <a:cs typeface="Arial"/>
              </a:rPr>
              <a:t>Conf</a:t>
            </a:r>
            <a:r>
              <a:rPr sz="2200" dirty="0">
                <a:solidFill>
                  <a:srgbClr val="002052"/>
                </a:solidFill>
                <a:latin typeface="Arial"/>
                <a:cs typeface="Arial"/>
              </a:rPr>
              <a:t>i</a:t>
            </a:r>
            <a:r>
              <a:rPr sz="2200" spc="-15" dirty="0">
                <a:solidFill>
                  <a:srgbClr val="002052"/>
                </a:solidFill>
                <a:latin typeface="Arial"/>
                <a:cs typeface="Arial"/>
              </a:rPr>
              <a:t>g</a:t>
            </a:r>
            <a:r>
              <a:rPr sz="2200" spc="65" dirty="0">
                <a:solidFill>
                  <a:srgbClr val="002052"/>
                </a:solidFill>
                <a:latin typeface="Times New Roman"/>
                <a:cs typeface="Times New Roman"/>
              </a:rPr>
              <a:t> </a:t>
            </a:r>
            <a:r>
              <a:rPr sz="2200" spc="-20" dirty="0">
                <a:solidFill>
                  <a:srgbClr val="002052"/>
                </a:solidFill>
                <a:latin typeface="Arial"/>
                <a:cs typeface="Arial"/>
              </a:rPr>
              <a:t>dum</a:t>
            </a:r>
            <a:r>
              <a:rPr sz="2200" spc="-15" dirty="0">
                <a:solidFill>
                  <a:srgbClr val="002052"/>
                </a:solidFill>
                <a:latin typeface="Arial"/>
                <a:cs typeface="Arial"/>
              </a:rPr>
              <a:t>p</a:t>
            </a:r>
            <a:r>
              <a:rPr sz="2200" spc="90" dirty="0">
                <a:solidFill>
                  <a:srgbClr val="002052"/>
                </a:solidFill>
                <a:latin typeface="Times New Roman"/>
                <a:cs typeface="Times New Roman"/>
              </a:rPr>
              <a:t> </a:t>
            </a:r>
            <a:r>
              <a:rPr sz="2200" spc="-15" dirty="0">
                <a:solidFill>
                  <a:srgbClr val="002052"/>
                </a:solidFill>
                <a:latin typeface="Arial"/>
                <a:cs typeface="Arial"/>
              </a:rPr>
              <a:t>frame</a:t>
            </a:r>
            <a:endParaRPr sz="2200" dirty="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14</a:t>
            </a:r>
            <a:endParaRPr sz="1200">
              <a:latin typeface="Arial"/>
              <a:cs typeface="Arial"/>
            </a:endParaRPr>
          </a:p>
        </p:txBody>
      </p:sp>
      <p:sp>
        <p:nvSpPr>
          <p:cNvPr id="6" name="object 6"/>
          <p:cNvSpPr/>
          <p:nvPr/>
        </p:nvSpPr>
        <p:spPr>
          <a:xfrm>
            <a:off x="1835789" y="3893570"/>
            <a:ext cx="0" cy="474980"/>
          </a:xfrm>
          <a:custGeom>
            <a:avLst/>
            <a:gdLst/>
            <a:ahLst/>
            <a:cxnLst/>
            <a:rect l="l" t="t" r="r" b="b"/>
            <a:pathLst>
              <a:path h="474979">
                <a:moveTo>
                  <a:pt x="0" y="0"/>
                </a:moveTo>
                <a:lnTo>
                  <a:pt x="0" y="474725"/>
                </a:lnTo>
              </a:path>
            </a:pathLst>
          </a:custGeom>
          <a:ln w="6349">
            <a:solidFill>
              <a:srgbClr val="002052"/>
            </a:solidFill>
          </a:ln>
        </p:spPr>
        <p:txBody>
          <a:bodyPr wrap="square" lIns="0" tIns="0" rIns="0" bIns="0" rtlCol="0"/>
          <a:lstStyle/>
          <a:p>
            <a:endParaRPr/>
          </a:p>
        </p:txBody>
      </p:sp>
      <p:sp>
        <p:nvSpPr>
          <p:cNvPr id="7" name="object 7"/>
          <p:cNvSpPr/>
          <p:nvPr/>
        </p:nvSpPr>
        <p:spPr>
          <a:xfrm>
            <a:off x="711470" y="3893570"/>
            <a:ext cx="0" cy="474980"/>
          </a:xfrm>
          <a:custGeom>
            <a:avLst/>
            <a:gdLst/>
            <a:ahLst/>
            <a:cxnLst/>
            <a:rect l="l" t="t" r="r" b="b"/>
            <a:pathLst>
              <a:path h="474979">
                <a:moveTo>
                  <a:pt x="0" y="0"/>
                </a:moveTo>
                <a:lnTo>
                  <a:pt x="0" y="474725"/>
                </a:lnTo>
              </a:path>
            </a:pathLst>
          </a:custGeom>
          <a:ln w="6349">
            <a:solidFill>
              <a:srgbClr val="002052"/>
            </a:solidFill>
          </a:ln>
        </p:spPr>
        <p:txBody>
          <a:bodyPr wrap="square" lIns="0" tIns="0" rIns="0" bIns="0" rtlCol="0"/>
          <a:lstStyle/>
          <a:p>
            <a:endParaRPr/>
          </a:p>
        </p:txBody>
      </p:sp>
      <p:sp>
        <p:nvSpPr>
          <p:cNvPr id="8" name="object 8"/>
          <p:cNvSpPr/>
          <p:nvPr/>
        </p:nvSpPr>
        <p:spPr>
          <a:xfrm>
            <a:off x="2874013" y="3893570"/>
            <a:ext cx="0" cy="474980"/>
          </a:xfrm>
          <a:custGeom>
            <a:avLst/>
            <a:gdLst/>
            <a:ahLst/>
            <a:cxnLst/>
            <a:rect l="l" t="t" r="r" b="b"/>
            <a:pathLst>
              <a:path h="474979">
                <a:moveTo>
                  <a:pt x="0" y="0"/>
                </a:moveTo>
                <a:lnTo>
                  <a:pt x="0" y="474725"/>
                </a:lnTo>
              </a:path>
            </a:pathLst>
          </a:custGeom>
          <a:ln w="6349">
            <a:solidFill>
              <a:srgbClr val="002052"/>
            </a:solidFill>
          </a:ln>
        </p:spPr>
        <p:txBody>
          <a:bodyPr wrap="square" lIns="0" tIns="0" rIns="0" bIns="0" rtlCol="0"/>
          <a:lstStyle/>
          <a:p>
            <a:endParaRPr/>
          </a:p>
        </p:txBody>
      </p:sp>
      <p:sp>
        <p:nvSpPr>
          <p:cNvPr id="9" name="object 9"/>
          <p:cNvSpPr/>
          <p:nvPr/>
        </p:nvSpPr>
        <p:spPr>
          <a:xfrm>
            <a:off x="708291" y="3907916"/>
            <a:ext cx="2169160" cy="0"/>
          </a:xfrm>
          <a:custGeom>
            <a:avLst/>
            <a:gdLst/>
            <a:ahLst/>
            <a:cxnLst/>
            <a:rect l="l" t="t" r="r" b="b"/>
            <a:pathLst>
              <a:path w="2169160">
                <a:moveTo>
                  <a:pt x="0" y="0"/>
                </a:moveTo>
                <a:lnTo>
                  <a:pt x="2168889" y="0"/>
                </a:lnTo>
              </a:path>
            </a:pathLst>
          </a:custGeom>
          <a:ln w="28574">
            <a:solidFill>
              <a:srgbClr val="002052"/>
            </a:solidFill>
          </a:ln>
        </p:spPr>
        <p:txBody>
          <a:bodyPr wrap="square" lIns="0" tIns="0" rIns="0" bIns="0" rtlCol="0"/>
          <a:lstStyle/>
          <a:p>
            <a:endParaRPr/>
          </a:p>
        </p:txBody>
      </p:sp>
      <p:sp>
        <p:nvSpPr>
          <p:cNvPr id="10" name="object 10"/>
          <p:cNvSpPr/>
          <p:nvPr/>
        </p:nvSpPr>
        <p:spPr>
          <a:xfrm>
            <a:off x="708291" y="4365116"/>
            <a:ext cx="2169160" cy="0"/>
          </a:xfrm>
          <a:custGeom>
            <a:avLst/>
            <a:gdLst/>
            <a:ahLst/>
            <a:cxnLst/>
            <a:rect l="l" t="t" r="r" b="b"/>
            <a:pathLst>
              <a:path w="2169160">
                <a:moveTo>
                  <a:pt x="0" y="0"/>
                </a:moveTo>
                <a:lnTo>
                  <a:pt x="2168889" y="0"/>
                </a:lnTo>
              </a:path>
            </a:pathLst>
          </a:custGeom>
          <a:ln w="6349">
            <a:solidFill>
              <a:srgbClr val="002052"/>
            </a:solidFill>
          </a:ln>
        </p:spPr>
        <p:txBody>
          <a:bodyPr wrap="square" lIns="0" tIns="0" rIns="0" bIns="0" rtlCol="0"/>
          <a:lstStyle/>
          <a:p>
            <a:endParaRPr/>
          </a:p>
        </p:txBody>
      </p:sp>
      <p:sp>
        <p:nvSpPr>
          <p:cNvPr id="11" name="object 11"/>
          <p:cNvSpPr txBox="1"/>
          <p:nvPr/>
        </p:nvSpPr>
        <p:spPr>
          <a:xfrm>
            <a:off x="986437" y="3966159"/>
            <a:ext cx="575310" cy="360680"/>
          </a:xfrm>
          <a:prstGeom prst="rect">
            <a:avLst/>
          </a:prstGeom>
        </p:spPr>
        <p:txBody>
          <a:bodyPr vert="horz" wrap="square" lIns="0" tIns="0" rIns="0" bIns="0" rtlCol="0">
            <a:spAutoFit/>
          </a:bodyPr>
          <a:lstStyle/>
          <a:p>
            <a:pPr marL="82550" marR="5080" indent="-70485">
              <a:lnSpc>
                <a:spcPct val="100000"/>
              </a:lnSpc>
            </a:pPr>
            <a:r>
              <a:rPr sz="1200" spc="-95" dirty="0">
                <a:solidFill>
                  <a:srgbClr val="1F82B0"/>
                </a:solidFill>
                <a:latin typeface="Arial"/>
                <a:cs typeface="Arial"/>
              </a:rPr>
              <a:t>V</a:t>
            </a:r>
            <a:r>
              <a:rPr sz="1200" dirty="0">
                <a:solidFill>
                  <a:srgbClr val="1F82B0"/>
                </a:solidFill>
                <a:latin typeface="Arial"/>
                <a:cs typeface="Arial"/>
              </a:rPr>
              <a:t>ar</a:t>
            </a:r>
            <a:r>
              <a:rPr sz="1200" spc="-10" dirty="0">
                <a:solidFill>
                  <a:srgbClr val="1F82B0"/>
                </a:solidFill>
                <a:latin typeface="Arial"/>
                <a:cs typeface="Arial"/>
              </a:rPr>
              <a:t>i</a:t>
            </a:r>
            <a:r>
              <a:rPr sz="1200" dirty="0">
                <a:solidFill>
                  <a:srgbClr val="1F82B0"/>
                </a:solidFill>
                <a:latin typeface="Arial"/>
                <a:cs typeface="Arial"/>
              </a:rPr>
              <a:t>ab</a:t>
            </a:r>
            <a:r>
              <a:rPr sz="1200" spc="-5" dirty="0">
                <a:solidFill>
                  <a:srgbClr val="1F82B0"/>
                </a:solidFill>
                <a:latin typeface="Arial"/>
                <a:cs typeface="Arial"/>
              </a:rPr>
              <a:t>le</a:t>
            </a:r>
            <a:r>
              <a:rPr sz="1200" spc="-5" dirty="0">
                <a:solidFill>
                  <a:srgbClr val="1F82B0"/>
                </a:solidFill>
                <a:latin typeface="Times New Roman"/>
                <a:cs typeface="Times New Roman"/>
              </a:rPr>
              <a:t> </a:t>
            </a:r>
            <a:r>
              <a:rPr sz="1200" spc="-5" dirty="0">
                <a:solidFill>
                  <a:srgbClr val="1F82B0"/>
                </a:solidFill>
                <a:latin typeface="Arial"/>
                <a:cs typeface="Arial"/>
              </a:rPr>
              <a:t>Na</a:t>
            </a:r>
            <a:r>
              <a:rPr sz="1200" spc="5" dirty="0">
                <a:solidFill>
                  <a:srgbClr val="1F82B0"/>
                </a:solidFill>
                <a:latin typeface="Arial"/>
                <a:cs typeface="Arial"/>
              </a:rPr>
              <a:t>m</a:t>
            </a:r>
            <a:r>
              <a:rPr sz="1200" dirty="0">
                <a:solidFill>
                  <a:srgbClr val="1F82B0"/>
                </a:solidFill>
                <a:latin typeface="Arial"/>
                <a:cs typeface="Arial"/>
              </a:rPr>
              <a:t>e</a:t>
            </a:r>
            <a:endParaRPr sz="1200">
              <a:latin typeface="Arial"/>
              <a:cs typeface="Arial"/>
            </a:endParaRPr>
          </a:p>
        </p:txBody>
      </p:sp>
      <p:sp>
        <p:nvSpPr>
          <p:cNvPr id="12" name="object 12"/>
          <p:cNvSpPr txBox="1"/>
          <p:nvPr/>
        </p:nvSpPr>
        <p:spPr>
          <a:xfrm>
            <a:off x="2068193" y="3966159"/>
            <a:ext cx="575310" cy="360680"/>
          </a:xfrm>
          <a:prstGeom prst="rect">
            <a:avLst/>
          </a:prstGeom>
        </p:spPr>
        <p:txBody>
          <a:bodyPr vert="horz" wrap="square" lIns="0" tIns="0" rIns="0" bIns="0" rtlCol="0">
            <a:spAutoFit/>
          </a:bodyPr>
          <a:lstStyle/>
          <a:p>
            <a:pPr marL="96520" marR="5080" indent="-83820">
              <a:lnSpc>
                <a:spcPct val="100000"/>
              </a:lnSpc>
            </a:pPr>
            <a:r>
              <a:rPr sz="1200" spc="-95" dirty="0">
                <a:solidFill>
                  <a:srgbClr val="1F82B0"/>
                </a:solidFill>
                <a:latin typeface="Arial"/>
                <a:cs typeface="Arial"/>
              </a:rPr>
              <a:t>V</a:t>
            </a:r>
            <a:r>
              <a:rPr sz="1200" dirty="0">
                <a:solidFill>
                  <a:srgbClr val="1F82B0"/>
                </a:solidFill>
                <a:latin typeface="Arial"/>
                <a:cs typeface="Arial"/>
              </a:rPr>
              <a:t>ar</a:t>
            </a:r>
            <a:r>
              <a:rPr sz="1200" spc="-10" dirty="0">
                <a:solidFill>
                  <a:srgbClr val="1F82B0"/>
                </a:solidFill>
                <a:latin typeface="Arial"/>
                <a:cs typeface="Arial"/>
              </a:rPr>
              <a:t>i</a:t>
            </a:r>
            <a:r>
              <a:rPr sz="1200" dirty="0">
                <a:solidFill>
                  <a:srgbClr val="1F82B0"/>
                </a:solidFill>
                <a:latin typeface="Arial"/>
                <a:cs typeface="Arial"/>
              </a:rPr>
              <a:t>ab</a:t>
            </a:r>
            <a:r>
              <a:rPr sz="1200" spc="-5" dirty="0">
                <a:solidFill>
                  <a:srgbClr val="1F82B0"/>
                </a:solidFill>
                <a:latin typeface="Arial"/>
                <a:cs typeface="Arial"/>
              </a:rPr>
              <a:t>le</a:t>
            </a:r>
            <a:r>
              <a:rPr sz="1200" spc="-5" dirty="0">
                <a:solidFill>
                  <a:srgbClr val="1F82B0"/>
                </a:solidFill>
                <a:latin typeface="Times New Roman"/>
                <a:cs typeface="Times New Roman"/>
              </a:rPr>
              <a:t> </a:t>
            </a:r>
            <a:r>
              <a:rPr sz="1200" spc="-95" dirty="0">
                <a:solidFill>
                  <a:srgbClr val="1F82B0"/>
                </a:solidFill>
                <a:latin typeface="Arial"/>
                <a:cs typeface="Arial"/>
              </a:rPr>
              <a:t>V</a:t>
            </a:r>
            <a:r>
              <a:rPr sz="1200" dirty="0">
                <a:solidFill>
                  <a:srgbClr val="1F82B0"/>
                </a:solidFill>
                <a:latin typeface="Arial"/>
                <a:cs typeface="Arial"/>
              </a:rPr>
              <a:t>a</a:t>
            </a:r>
            <a:r>
              <a:rPr sz="1200" spc="-5" dirty="0">
                <a:solidFill>
                  <a:srgbClr val="1F82B0"/>
                </a:solidFill>
                <a:latin typeface="Arial"/>
                <a:cs typeface="Arial"/>
              </a:rPr>
              <a:t>lue</a:t>
            </a:r>
            <a:endParaRPr sz="1200">
              <a:latin typeface="Arial"/>
              <a:cs typeface="Arial"/>
            </a:endParaRPr>
          </a:p>
        </p:txBody>
      </p:sp>
      <p:sp>
        <p:nvSpPr>
          <p:cNvPr id="13" name="object 13"/>
          <p:cNvSpPr/>
          <p:nvPr/>
        </p:nvSpPr>
        <p:spPr>
          <a:xfrm>
            <a:off x="1779650" y="4437126"/>
            <a:ext cx="115570" cy="288290"/>
          </a:xfrm>
          <a:custGeom>
            <a:avLst/>
            <a:gdLst/>
            <a:ahLst/>
            <a:cxnLst/>
            <a:rect l="l" t="t" r="r" b="b"/>
            <a:pathLst>
              <a:path w="115569" h="288289">
                <a:moveTo>
                  <a:pt x="12822" y="176153"/>
                </a:moveTo>
                <a:lnTo>
                  <a:pt x="1904" y="182498"/>
                </a:lnTo>
                <a:lnTo>
                  <a:pt x="0" y="189488"/>
                </a:lnTo>
                <a:lnTo>
                  <a:pt x="57530" y="288035"/>
                </a:lnTo>
                <a:lnTo>
                  <a:pt x="70731" y="265425"/>
                </a:lnTo>
                <a:lnTo>
                  <a:pt x="46100" y="265425"/>
                </a:lnTo>
                <a:lnTo>
                  <a:pt x="46100" y="223012"/>
                </a:lnTo>
                <a:lnTo>
                  <a:pt x="19811" y="177926"/>
                </a:lnTo>
                <a:lnTo>
                  <a:pt x="12822" y="176153"/>
                </a:lnTo>
                <a:close/>
              </a:path>
              <a:path w="115569" h="288289">
                <a:moveTo>
                  <a:pt x="46100" y="223012"/>
                </a:moveTo>
                <a:lnTo>
                  <a:pt x="46100" y="265425"/>
                </a:lnTo>
                <a:lnTo>
                  <a:pt x="68960" y="265425"/>
                </a:lnTo>
                <a:lnTo>
                  <a:pt x="68960" y="259592"/>
                </a:lnTo>
                <a:lnTo>
                  <a:pt x="47624" y="259592"/>
                </a:lnTo>
                <a:lnTo>
                  <a:pt x="57530" y="242608"/>
                </a:lnTo>
                <a:lnTo>
                  <a:pt x="46100" y="223012"/>
                </a:lnTo>
                <a:close/>
              </a:path>
              <a:path w="115569" h="288289">
                <a:moveTo>
                  <a:pt x="102239" y="176153"/>
                </a:moveTo>
                <a:lnTo>
                  <a:pt x="95249" y="177926"/>
                </a:lnTo>
                <a:lnTo>
                  <a:pt x="68960" y="223012"/>
                </a:lnTo>
                <a:lnTo>
                  <a:pt x="68960" y="265425"/>
                </a:lnTo>
                <a:lnTo>
                  <a:pt x="70731" y="265425"/>
                </a:lnTo>
                <a:lnTo>
                  <a:pt x="115061" y="189488"/>
                </a:lnTo>
                <a:lnTo>
                  <a:pt x="113156" y="182498"/>
                </a:lnTo>
                <a:lnTo>
                  <a:pt x="102239" y="176153"/>
                </a:lnTo>
                <a:close/>
              </a:path>
              <a:path w="115569" h="288289">
                <a:moveTo>
                  <a:pt x="57530" y="242608"/>
                </a:moveTo>
                <a:lnTo>
                  <a:pt x="47624" y="259592"/>
                </a:lnTo>
                <a:lnTo>
                  <a:pt x="67436" y="259592"/>
                </a:lnTo>
                <a:lnTo>
                  <a:pt x="57530" y="242608"/>
                </a:lnTo>
                <a:close/>
              </a:path>
              <a:path w="115569" h="288289">
                <a:moveTo>
                  <a:pt x="68960" y="223012"/>
                </a:moveTo>
                <a:lnTo>
                  <a:pt x="57530" y="242608"/>
                </a:lnTo>
                <a:lnTo>
                  <a:pt x="67436" y="259592"/>
                </a:lnTo>
                <a:lnTo>
                  <a:pt x="68960" y="259592"/>
                </a:lnTo>
                <a:lnTo>
                  <a:pt x="68960" y="223012"/>
                </a:lnTo>
                <a:close/>
              </a:path>
              <a:path w="115569" h="288289">
                <a:moveTo>
                  <a:pt x="68960" y="0"/>
                </a:moveTo>
                <a:lnTo>
                  <a:pt x="46100" y="0"/>
                </a:lnTo>
                <a:lnTo>
                  <a:pt x="46100" y="223012"/>
                </a:lnTo>
                <a:lnTo>
                  <a:pt x="57530" y="242608"/>
                </a:lnTo>
                <a:lnTo>
                  <a:pt x="68960" y="223012"/>
                </a:lnTo>
                <a:lnTo>
                  <a:pt x="68960" y="0"/>
                </a:lnTo>
                <a:close/>
              </a:path>
            </a:pathLst>
          </a:custGeom>
          <a:solidFill>
            <a:srgbClr val="34A6DB"/>
          </a:solidFill>
        </p:spPr>
        <p:txBody>
          <a:bodyPr wrap="square" lIns="0" tIns="0" rIns="0" bIns="0" rtlCol="0"/>
          <a:lstStyle/>
          <a:p>
            <a:endParaRPr/>
          </a:p>
        </p:txBody>
      </p:sp>
      <p:sp>
        <p:nvSpPr>
          <p:cNvPr id="14" name="object 14"/>
          <p:cNvSpPr txBox="1"/>
          <p:nvPr/>
        </p:nvSpPr>
        <p:spPr>
          <a:xfrm>
            <a:off x="539495" y="4712208"/>
            <a:ext cx="4825365" cy="1199515"/>
          </a:xfrm>
          <a:prstGeom prst="rect">
            <a:avLst/>
          </a:prstGeom>
          <a:ln w="9143">
            <a:solidFill>
              <a:srgbClr val="000000"/>
            </a:solidFill>
          </a:ln>
        </p:spPr>
        <p:txBody>
          <a:bodyPr vert="horz" wrap="square" lIns="0" tIns="0" rIns="0" bIns="0" rtlCol="0">
            <a:spAutoFit/>
          </a:bodyPr>
          <a:lstStyle/>
          <a:p>
            <a:pPr marL="86995">
              <a:lnSpc>
                <a:spcPct val="100000"/>
              </a:lnSpc>
            </a:pPr>
            <a:r>
              <a:rPr sz="2200" spc="-20" dirty="0">
                <a:solidFill>
                  <a:srgbClr val="002052"/>
                </a:solidFill>
                <a:latin typeface="Arial"/>
                <a:cs typeface="Arial"/>
              </a:rPr>
              <a:t>How</a:t>
            </a:r>
            <a:r>
              <a:rPr sz="2200" spc="65" dirty="0">
                <a:solidFill>
                  <a:srgbClr val="002052"/>
                </a:solidFill>
                <a:latin typeface="Times New Roman"/>
                <a:cs typeface="Times New Roman"/>
              </a:rPr>
              <a:t> </a:t>
            </a:r>
            <a:r>
              <a:rPr sz="2200" spc="-10" dirty="0">
                <a:solidFill>
                  <a:srgbClr val="002052"/>
                </a:solidFill>
                <a:latin typeface="Arial"/>
                <a:cs typeface="Arial"/>
              </a:rPr>
              <a:t>to</a:t>
            </a:r>
            <a:r>
              <a:rPr sz="2200" spc="60" dirty="0">
                <a:solidFill>
                  <a:srgbClr val="002052"/>
                </a:solidFill>
                <a:latin typeface="Times New Roman"/>
                <a:cs typeface="Times New Roman"/>
              </a:rPr>
              <a:t> </a:t>
            </a:r>
            <a:r>
              <a:rPr sz="2200" spc="-10" dirty="0">
                <a:solidFill>
                  <a:srgbClr val="002052"/>
                </a:solidFill>
                <a:latin typeface="Arial"/>
                <a:cs typeface="Arial"/>
              </a:rPr>
              <a:t>c</a:t>
            </a:r>
            <a:r>
              <a:rPr sz="2200" spc="-20" dirty="0">
                <a:solidFill>
                  <a:srgbClr val="002052"/>
                </a:solidFill>
                <a:latin typeface="Arial"/>
                <a:cs typeface="Arial"/>
              </a:rPr>
              <a:t>han</a:t>
            </a:r>
            <a:r>
              <a:rPr sz="2200" spc="-15" dirty="0">
                <a:solidFill>
                  <a:srgbClr val="002052"/>
                </a:solidFill>
                <a:latin typeface="Arial"/>
                <a:cs typeface="Arial"/>
              </a:rPr>
              <a:t>ge</a:t>
            </a:r>
            <a:r>
              <a:rPr sz="2200" spc="60" dirty="0">
                <a:solidFill>
                  <a:srgbClr val="002052"/>
                </a:solidFill>
                <a:latin typeface="Times New Roman"/>
                <a:cs typeface="Times New Roman"/>
              </a:rPr>
              <a:t> </a:t>
            </a:r>
            <a:r>
              <a:rPr sz="2200" spc="-15" dirty="0">
                <a:solidFill>
                  <a:srgbClr val="002052"/>
                </a:solidFill>
                <a:latin typeface="Arial"/>
                <a:cs typeface="Arial"/>
              </a:rPr>
              <a:t>the</a:t>
            </a:r>
            <a:r>
              <a:rPr sz="2200" spc="60" dirty="0">
                <a:solidFill>
                  <a:srgbClr val="002052"/>
                </a:solidFill>
                <a:latin typeface="Times New Roman"/>
                <a:cs typeface="Times New Roman"/>
              </a:rPr>
              <a:t> </a:t>
            </a:r>
            <a:r>
              <a:rPr sz="2200" spc="-10" dirty="0">
                <a:solidFill>
                  <a:srgbClr val="002052"/>
                </a:solidFill>
                <a:latin typeface="Arial"/>
                <a:cs typeface="Arial"/>
              </a:rPr>
              <a:t>variable</a:t>
            </a:r>
            <a:r>
              <a:rPr sz="2200" spc="75" dirty="0">
                <a:solidFill>
                  <a:srgbClr val="002052"/>
                </a:solidFill>
                <a:latin typeface="Times New Roman"/>
                <a:cs typeface="Times New Roman"/>
              </a:rPr>
              <a:t> </a:t>
            </a:r>
            <a:r>
              <a:rPr sz="2200" spc="-25" dirty="0">
                <a:solidFill>
                  <a:srgbClr val="002052"/>
                </a:solidFill>
                <a:latin typeface="Arial"/>
                <a:cs typeface="Arial"/>
              </a:rPr>
              <a:t>v</a:t>
            </a:r>
            <a:r>
              <a:rPr sz="2200" spc="-15" dirty="0">
                <a:solidFill>
                  <a:srgbClr val="002052"/>
                </a:solidFill>
                <a:latin typeface="Arial"/>
                <a:cs typeface="Arial"/>
              </a:rPr>
              <a:t>alu</a:t>
            </a:r>
            <a:r>
              <a:rPr sz="2200" spc="-20" dirty="0">
                <a:solidFill>
                  <a:srgbClr val="002052"/>
                </a:solidFill>
                <a:latin typeface="Arial"/>
                <a:cs typeface="Arial"/>
              </a:rPr>
              <a:t>e?</a:t>
            </a:r>
            <a:endParaRPr sz="2200">
              <a:latin typeface="Arial"/>
              <a:cs typeface="Arial"/>
            </a:endParaRPr>
          </a:p>
          <a:p>
            <a:pPr marL="899160" indent="-457200">
              <a:lnSpc>
                <a:spcPct val="100000"/>
              </a:lnSpc>
              <a:spcBef>
                <a:spcPts val="610"/>
              </a:spcBef>
              <a:buClr>
                <a:srgbClr val="002052"/>
              </a:buClr>
              <a:buFont typeface="Arial"/>
              <a:buAutoNum type="arabicPeriod"/>
              <a:tabLst>
                <a:tab pos="899794" algn="l"/>
              </a:tabLst>
            </a:pPr>
            <a:r>
              <a:rPr sz="2000" spc="-150" dirty="0">
                <a:solidFill>
                  <a:srgbClr val="39A8DC"/>
                </a:solidFill>
                <a:latin typeface="Arial"/>
                <a:cs typeface="Arial"/>
              </a:rPr>
              <a:t>A</a:t>
            </a:r>
            <a:r>
              <a:rPr sz="2000" dirty="0">
                <a:solidFill>
                  <a:srgbClr val="39A8DC"/>
                </a:solidFill>
                <a:latin typeface="Arial"/>
                <a:cs typeface="Arial"/>
              </a:rPr>
              <a:t>T+S.</a:t>
            </a:r>
            <a:r>
              <a:rPr sz="2000" spc="-15" dirty="0">
                <a:solidFill>
                  <a:srgbClr val="39A8DC"/>
                </a:solidFill>
                <a:latin typeface="Arial"/>
                <a:cs typeface="Arial"/>
              </a:rPr>
              <a:t>S</a:t>
            </a:r>
            <a:r>
              <a:rPr sz="2000" spc="-5" dirty="0">
                <a:solidFill>
                  <a:srgbClr val="39A8DC"/>
                </a:solidFill>
                <a:latin typeface="Arial"/>
                <a:cs typeface="Arial"/>
              </a:rPr>
              <a:t>CFG</a:t>
            </a:r>
            <a:r>
              <a:rPr sz="2000" spc="10" dirty="0">
                <a:solidFill>
                  <a:srgbClr val="39A8DC"/>
                </a:solidFill>
                <a:latin typeface="Arial"/>
                <a:cs typeface="Arial"/>
              </a:rPr>
              <a:t>=</a:t>
            </a:r>
            <a:r>
              <a:rPr sz="2000" spc="-5" dirty="0">
                <a:solidFill>
                  <a:srgbClr val="39A8DC"/>
                </a:solidFill>
                <a:latin typeface="Arial"/>
                <a:cs typeface="Arial"/>
              </a:rPr>
              <a:t>[</a:t>
            </a:r>
            <a:r>
              <a:rPr sz="2000" dirty="0">
                <a:solidFill>
                  <a:srgbClr val="39A8DC"/>
                </a:solidFill>
                <a:latin typeface="Arial"/>
                <a:cs typeface="Arial"/>
              </a:rPr>
              <a:t>var</a:t>
            </a:r>
            <a:r>
              <a:rPr sz="2000" spc="15" dirty="0">
                <a:solidFill>
                  <a:srgbClr val="39A8DC"/>
                </a:solidFill>
                <a:latin typeface="Times New Roman"/>
                <a:cs typeface="Times New Roman"/>
              </a:rPr>
              <a:t> </a:t>
            </a:r>
            <a:r>
              <a:rPr sz="2000" spc="-5" dirty="0">
                <a:solidFill>
                  <a:srgbClr val="39A8DC"/>
                </a:solidFill>
                <a:latin typeface="Arial"/>
                <a:cs typeface="Arial"/>
              </a:rPr>
              <a:t>name],</a:t>
            </a:r>
            <a:r>
              <a:rPr sz="2000" spc="-10" dirty="0">
                <a:solidFill>
                  <a:srgbClr val="39A8DC"/>
                </a:solidFill>
                <a:latin typeface="Arial"/>
                <a:cs typeface="Arial"/>
              </a:rPr>
              <a:t>xxxx</a:t>
            </a:r>
            <a:endParaRPr sz="2000">
              <a:latin typeface="Arial"/>
              <a:cs typeface="Arial"/>
            </a:endParaRPr>
          </a:p>
          <a:p>
            <a:pPr marL="899160" indent="-457200">
              <a:lnSpc>
                <a:spcPct val="100000"/>
              </a:lnSpc>
              <a:spcBef>
                <a:spcPts val="600"/>
              </a:spcBef>
              <a:buClr>
                <a:srgbClr val="002052"/>
              </a:buClr>
              <a:buFont typeface="Arial"/>
              <a:buAutoNum type="arabicPeriod"/>
              <a:tabLst>
                <a:tab pos="899794" algn="l"/>
              </a:tabLst>
            </a:pPr>
            <a:r>
              <a:rPr sz="2000" spc="-150" dirty="0">
                <a:solidFill>
                  <a:srgbClr val="39A8DC"/>
                </a:solidFill>
                <a:latin typeface="Arial"/>
                <a:cs typeface="Arial"/>
              </a:rPr>
              <a:t>A</a:t>
            </a:r>
            <a:r>
              <a:rPr sz="2000" dirty="0">
                <a:solidFill>
                  <a:srgbClr val="39A8DC"/>
                </a:solidFill>
                <a:latin typeface="Arial"/>
                <a:cs typeface="Arial"/>
              </a:rPr>
              <a:t>T&amp;W</a:t>
            </a:r>
            <a:endParaRPr sz="2000">
              <a:latin typeface="Arial"/>
              <a:cs typeface="Arial"/>
            </a:endParaRPr>
          </a:p>
        </p:txBody>
      </p:sp>
      <p:sp>
        <p:nvSpPr>
          <p:cNvPr id="15" name="object 15"/>
          <p:cNvSpPr/>
          <p:nvPr/>
        </p:nvSpPr>
        <p:spPr>
          <a:xfrm>
            <a:off x="6185915" y="1255776"/>
            <a:ext cx="2418588" cy="541324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6181344" y="1251204"/>
            <a:ext cx="2428240" cy="5422900"/>
          </a:xfrm>
          <a:custGeom>
            <a:avLst/>
            <a:gdLst/>
            <a:ahLst/>
            <a:cxnLst/>
            <a:rect l="l" t="t" r="r" b="b"/>
            <a:pathLst>
              <a:path w="2428240" h="5422900">
                <a:moveTo>
                  <a:pt x="0" y="5422391"/>
                </a:moveTo>
                <a:lnTo>
                  <a:pt x="2427731" y="5422391"/>
                </a:lnTo>
                <a:lnTo>
                  <a:pt x="2427731" y="0"/>
                </a:lnTo>
                <a:lnTo>
                  <a:pt x="0" y="0"/>
                </a:lnTo>
                <a:lnTo>
                  <a:pt x="0" y="5422391"/>
                </a:lnTo>
                <a:close/>
              </a:path>
            </a:pathLst>
          </a:custGeom>
          <a:ln w="9143">
            <a:solidFill>
              <a:srgbClr val="000000"/>
            </a:solidFill>
          </a:ln>
        </p:spPr>
        <p:txBody>
          <a:bodyPr wrap="square" lIns="0" tIns="0" rIns="0" bIns="0" rtlCol="0"/>
          <a:lstStyle/>
          <a:p>
            <a:endParaRPr/>
          </a:p>
        </p:txBody>
      </p:sp>
      <p:sp>
        <p:nvSpPr>
          <p:cNvPr id="17" name="object 17"/>
          <p:cNvSpPr/>
          <p:nvPr/>
        </p:nvSpPr>
        <p:spPr>
          <a:xfrm>
            <a:off x="6300215" y="2645664"/>
            <a:ext cx="1849120" cy="64135"/>
          </a:xfrm>
          <a:custGeom>
            <a:avLst/>
            <a:gdLst/>
            <a:ahLst/>
            <a:cxnLst/>
            <a:rect l="l" t="t" r="r" b="b"/>
            <a:pathLst>
              <a:path w="1849120" h="64135">
                <a:moveTo>
                  <a:pt x="0" y="64007"/>
                </a:moveTo>
                <a:lnTo>
                  <a:pt x="1848611" y="64007"/>
                </a:lnTo>
                <a:lnTo>
                  <a:pt x="1848611" y="0"/>
                </a:lnTo>
                <a:lnTo>
                  <a:pt x="0" y="0"/>
                </a:lnTo>
                <a:lnTo>
                  <a:pt x="0" y="64007"/>
                </a:lnTo>
                <a:close/>
              </a:path>
            </a:pathLst>
          </a:custGeom>
          <a:ln w="12191">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43471" y="2564892"/>
            <a:ext cx="2700655" cy="4293235"/>
          </a:xfrm>
          <a:custGeom>
            <a:avLst/>
            <a:gdLst/>
            <a:ahLst/>
            <a:cxnLst/>
            <a:rect l="l" t="t" r="r" b="b"/>
            <a:pathLst>
              <a:path w="2700654" h="4293234">
                <a:moveTo>
                  <a:pt x="0" y="4293107"/>
                </a:moveTo>
                <a:lnTo>
                  <a:pt x="2700528" y="4293107"/>
                </a:lnTo>
                <a:lnTo>
                  <a:pt x="2700528" y="0"/>
                </a:lnTo>
                <a:lnTo>
                  <a:pt x="0" y="0"/>
                </a:lnTo>
                <a:lnTo>
                  <a:pt x="0" y="4293107"/>
                </a:lnTo>
              </a:path>
            </a:pathLst>
          </a:custGeom>
          <a:solidFill>
            <a:schemeClr val="bg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499870">
              <a:lnSpc>
                <a:spcPts val="4285"/>
              </a:lnSpc>
            </a:pPr>
            <a:r>
              <a:rPr sz="3600" spc="-5" dirty="0"/>
              <a:t>La</a:t>
            </a:r>
            <a:r>
              <a:rPr sz="3600" dirty="0"/>
              <a:t>b</a:t>
            </a:r>
            <a:r>
              <a:rPr sz="3600" spc="85" dirty="0">
                <a:latin typeface="Times New Roman"/>
                <a:cs typeface="Times New Roman"/>
              </a:rPr>
              <a:t> </a:t>
            </a:r>
            <a:r>
              <a:rPr sz="3600" spc="-5" dirty="0"/>
              <a:t>2</a:t>
            </a:r>
            <a:r>
              <a:rPr sz="3600" dirty="0"/>
              <a:t>:</a:t>
            </a:r>
            <a:r>
              <a:rPr sz="3600" spc="105" dirty="0">
                <a:latin typeface="Times New Roman"/>
                <a:cs typeface="Times New Roman"/>
              </a:rPr>
              <a:t> </a:t>
            </a:r>
            <a:r>
              <a:rPr sz="3600" dirty="0"/>
              <a:t>Set</a:t>
            </a:r>
            <a:r>
              <a:rPr sz="3600" spc="85" dirty="0">
                <a:latin typeface="Times New Roman"/>
                <a:cs typeface="Times New Roman"/>
              </a:rPr>
              <a:t> </a:t>
            </a:r>
            <a:r>
              <a:rPr sz="3600" dirty="0"/>
              <a:t>the</a:t>
            </a:r>
            <a:r>
              <a:rPr sz="3600" spc="95" dirty="0">
                <a:latin typeface="Times New Roman"/>
                <a:cs typeface="Times New Roman"/>
              </a:rPr>
              <a:t> </a:t>
            </a:r>
            <a:r>
              <a:rPr sz="3600" spc="-15" dirty="0"/>
              <a:t>S</a:t>
            </a:r>
            <a:r>
              <a:rPr sz="3600" dirty="0"/>
              <a:t>PWF</a:t>
            </a:r>
            <a:r>
              <a:rPr sz="3600" spc="100" dirty="0">
                <a:latin typeface="Times New Roman"/>
                <a:cs typeface="Times New Roman"/>
              </a:rPr>
              <a:t> </a:t>
            </a:r>
            <a:r>
              <a:rPr sz="3600" dirty="0"/>
              <a:t>variabl</a:t>
            </a:r>
            <a:r>
              <a:rPr sz="3600" spc="-5" dirty="0"/>
              <a:t>es</a:t>
            </a:r>
            <a:endParaRPr sz="3600">
              <a:latin typeface="Times New Roman"/>
              <a:cs typeface="Times New Roman"/>
            </a:endParaRPr>
          </a:p>
        </p:txBody>
      </p:sp>
      <p:sp>
        <p:nvSpPr>
          <p:cNvPr id="4" name="object 4"/>
          <p:cNvSpPr txBox="1"/>
          <p:nvPr/>
        </p:nvSpPr>
        <p:spPr>
          <a:xfrm>
            <a:off x="535940" y="1374779"/>
            <a:ext cx="4509135" cy="119951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9B9D9E"/>
                </a:solidFill>
                <a:latin typeface="Arial"/>
                <a:cs typeface="Arial"/>
              </a:rPr>
              <a:t>Get</a:t>
            </a:r>
            <a:r>
              <a:rPr sz="2000" spc="35" dirty="0">
                <a:solidFill>
                  <a:srgbClr val="9B9D9E"/>
                </a:solidFill>
                <a:latin typeface="Times New Roman"/>
                <a:cs typeface="Times New Roman"/>
              </a:rPr>
              <a:t> </a:t>
            </a:r>
            <a:r>
              <a:rPr sz="2000" dirty="0">
                <a:solidFill>
                  <a:srgbClr val="9B9D9E"/>
                </a:solidFill>
                <a:latin typeface="Arial"/>
                <a:cs typeface="Arial"/>
              </a:rPr>
              <a:t>the</a:t>
            </a:r>
            <a:r>
              <a:rPr sz="2000" spc="35" dirty="0">
                <a:solidFill>
                  <a:srgbClr val="9B9D9E"/>
                </a:solidFill>
                <a:latin typeface="Times New Roman"/>
                <a:cs typeface="Times New Roman"/>
              </a:rPr>
              <a:t> </a:t>
            </a:r>
            <a:r>
              <a:rPr sz="2000" spc="-5" dirty="0">
                <a:solidFill>
                  <a:srgbClr val="9B9D9E"/>
                </a:solidFill>
                <a:latin typeface="Arial"/>
                <a:cs typeface="Arial"/>
              </a:rPr>
              <a:t>defaul</a:t>
            </a:r>
            <a:r>
              <a:rPr sz="2000" dirty="0">
                <a:solidFill>
                  <a:srgbClr val="9B9D9E"/>
                </a:solidFill>
                <a:latin typeface="Arial"/>
                <a:cs typeface="Arial"/>
              </a:rPr>
              <a:t>t</a:t>
            </a:r>
            <a:r>
              <a:rPr sz="2000" spc="25" dirty="0">
                <a:solidFill>
                  <a:srgbClr val="9B9D9E"/>
                </a:solidFill>
                <a:latin typeface="Times New Roman"/>
                <a:cs typeface="Times New Roman"/>
              </a:rPr>
              <a:t> </a:t>
            </a:r>
            <a:r>
              <a:rPr sz="2000" dirty="0">
                <a:solidFill>
                  <a:srgbClr val="9B9D9E"/>
                </a:solidFill>
                <a:latin typeface="Arial"/>
                <a:cs typeface="Arial"/>
              </a:rPr>
              <a:t>c</a:t>
            </a:r>
            <a:r>
              <a:rPr sz="2000" spc="5" dirty="0">
                <a:solidFill>
                  <a:srgbClr val="9B9D9E"/>
                </a:solidFill>
                <a:latin typeface="Arial"/>
                <a:cs typeface="Arial"/>
              </a:rPr>
              <a:t>o</a:t>
            </a:r>
            <a:r>
              <a:rPr sz="2000" spc="-5" dirty="0">
                <a:solidFill>
                  <a:srgbClr val="9B9D9E"/>
                </a:solidFill>
                <a:latin typeface="Arial"/>
                <a:cs typeface="Arial"/>
              </a:rPr>
              <a:t>nfiguratio</a:t>
            </a:r>
            <a:r>
              <a:rPr sz="2000" dirty="0">
                <a:solidFill>
                  <a:srgbClr val="9B9D9E"/>
                </a:solidFill>
                <a:latin typeface="Arial"/>
                <a:cs typeface="Arial"/>
              </a:rPr>
              <a:t>n</a:t>
            </a:r>
            <a:r>
              <a:rPr sz="2000" spc="20" dirty="0">
                <a:solidFill>
                  <a:srgbClr val="9B9D9E"/>
                </a:solidFill>
                <a:latin typeface="Times New Roman"/>
                <a:cs typeface="Times New Roman"/>
              </a:rPr>
              <a:t> </a:t>
            </a:r>
            <a:r>
              <a:rPr sz="2000" spc="-5" dirty="0">
                <a:solidFill>
                  <a:srgbClr val="9B9D9E"/>
                </a:solidFill>
                <a:latin typeface="Arial"/>
                <a:cs typeface="Arial"/>
              </a:rPr>
              <a:t>dump</a:t>
            </a:r>
            <a:endParaRPr sz="2000" dirty="0">
              <a:latin typeface="Arial"/>
              <a:cs typeface="Arial"/>
            </a:endParaRPr>
          </a:p>
          <a:p>
            <a:pPr>
              <a:lnSpc>
                <a:spcPct val="100000"/>
              </a:lnSpc>
              <a:spcBef>
                <a:spcPts val="44"/>
              </a:spcBef>
              <a:buClr>
                <a:srgbClr val="39A8DC"/>
              </a:buClr>
              <a:buFont typeface="Arial"/>
              <a:buChar char="•"/>
            </a:pPr>
            <a:endParaRPr sz="2050" dirty="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Set</a:t>
            </a:r>
            <a:r>
              <a:rPr sz="2000" spc="45" dirty="0">
                <a:solidFill>
                  <a:srgbClr val="002052"/>
                </a:solidFill>
                <a:latin typeface="Times New Roman"/>
                <a:cs typeface="Times New Roman"/>
              </a:rPr>
              <a:t> </a:t>
            </a:r>
            <a:r>
              <a:rPr sz="2000" spc="-5" dirty="0">
                <a:solidFill>
                  <a:srgbClr val="002052"/>
                </a:solidFill>
                <a:latin typeface="Arial"/>
                <a:cs typeface="Arial"/>
              </a:rPr>
              <a:t>hos</a:t>
            </a:r>
            <a:r>
              <a:rPr sz="2000" dirty="0">
                <a:solidFill>
                  <a:srgbClr val="002052"/>
                </a:solidFill>
                <a:latin typeface="Arial"/>
                <a:cs typeface="Arial"/>
              </a:rPr>
              <a:t>t</a:t>
            </a:r>
            <a:r>
              <a:rPr sz="2000" spc="25" dirty="0">
                <a:solidFill>
                  <a:srgbClr val="002052"/>
                </a:solidFill>
                <a:latin typeface="Times New Roman"/>
                <a:cs typeface="Times New Roman"/>
              </a:rPr>
              <a:t> </a:t>
            </a:r>
            <a:r>
              <a:rPr sz="2000" spc="-5" dirty="0">
                <a:solidFill>
                  <a:srgbClr val="002052"/>
                </a:solidFill>
                <a:latin typeface="Arial"/>
                <a:cs typeface="Arial"/>
              </a:rPr>
              <a:t>name</a:t>
            </a:r>
            <a:endParaRPr sz="2000" dirty="0">
              <a:latin typeface="Arial"/>
              <a:cs typeface="Arial"/>
            </a:endParaRPr>
          </a:p>
          <a:p>
            <a:pPr marL="546100" lvl="1" indent="-178435">
              <a:lnSpc>
                <a:spcPct val="100000"/>
              </a:lnSpc>
              <a:spcBef>
                <a:spcPts val="615"/>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T+S.S</a:t>
            </a:r>
            <a:r>
              <a:rPr sz="1600" b="1" spc="-20" dirty="0">
                <a:solidFill>
                  <a:srgbClr val="39A8DC"/>
                </a:solidFill>
                <a:latin typeface="Arial"/>
                <a:cs typeface="Arial"/>
              </a:rPr>
              <a:t>CF</a:t>
            </a:r>
            <a:r>
              <a:rPr sz="1600" b="1" spc="-25" dirty="0">
                <a:solidFill>
                  <a:srgbClr val="39A8DC"/>
                </a:solidFill>
                <a:latin typeface="Arial"/>
                <a:cs typeface="Arial"/>
              </a:rPr>
              <a:t>G</a:t>
            </a:r>
            <a:r>
              <a:rPr sz="1600" b="1" spc="5" dirty="0">
                <a:solidFill>
                  <a:srgbClr val="39A8DC"/>
                </a:solidFill>
                <a:latin typeface="Arial"/>
                <a:cs typeface="Arial"/>
              </a:rPr>
              <a:t>=</a:t>
            </a:r>
            <a:r>
              <a:rPr sz="1600" b="1" spc="-10" dirty="0">
                <a:solidFill>
                  <a:srgbClr val="39A8DC"/>
                </a:solidFill>
                <a:latin typeface="Arial"/>
                <a:cs typeface="Arial"/>
              </a:rPr>
              <a:t>ip_</a:t>
            </a:r>
            <a:r>
              <a:rPr sz="1600" b="1" spc="-15" dirty="0">
                <a:solidFill>
                  <a:srgbClr val="39A8DC"/>
                </a:solidFill>
                <a:latin typeface="Arial"/>
                <a:cs typeface="Arial"/>
              </a:rPr>
              <a:t>h</a:t>
            </a:r>
            <a:r>
              <a:rPr sz="1600" b="1" spc="-10" dirty="0">
                <a:solidFill>
                  <a:srgbClr val="39A8DC"/>
                </a:solidFill>
                <a:latin typeface="Arial"/>
                <a:cs typeface="Arial"/>
              </a:rPr>
              <a:t>o</a:t>
            </a:r>
            <a:r>
              <a:rPr sz="1600" b="1" spc="-5" dirty="0">
                <a:solidFill>
                  <a:srgbClr val="39A8DC"/>
                </a:solidFill>
                <a:latin typeface="Arial"/>
                <a:cs typeface="Arial"/>
              </a:rPr>
              <a:t>s</a:t>
            </a:r>
            <a:r>
              <a:rPr sz="1600" b="1" spc="-10" dirty="0">
                <a:solidFill>
                  <a:srgbClr val="39A8DC"/>
                </a:solidFill>
                <a:latin typeface="Arial"/>
                <a:cs typeface="Arial"/>
              </a:rPr>
              <a:t>t</a:t>
            </a:r>
            <a:r>
              <a:rPr sz="1600" b="1" spc="-20" dirty="0">
                <a:solidFill>
                  <a:srgbClr val="39A8DC"/>
                </a:solidFill>
                <a:latin typeface="Arial"/>
                <a:cs typeface="Arial"/>
              </a:rPr>
              <a:t>n</a:t>
            </a:r>
            <a:r>
              <a:rPr sz="1600" b="1" dirty="0">
                <a:solidFill>
                  <a:srgbClr val="39A8DC"/>
                </a:solidFill>
                <a:latin typeface="Arial"/>
                <a:cs typeface="Arial"/>
              </a:rPr>
              <a:t>a</a:t>
            </a:r>
            <a:r>
              <a:rPr sz="1600" b="1" spc="-20" dirty="0">
                <a:solidFill>
                  <a:srgbClr val="39A8DC"/>
                </a:solidFill>
                <a:latin typeface="Arial"/>
                <a:cs typeface="Arial"/>
              </a:rPr>
              <a:t>m</a:t>
            </a:r>
            <a:r>
              <a:rPr sz="1600" b="1" spc="-5" dirty="0">
                <a:solidFill>
                  <a:srgbClr val="39A8DC"/>
                </a:solidFill>
                <a:latin typeface="Arial"/>
                <a:cs typeface="Arial"/>
              </a:rPr>
              <a:t>e</a:t>
            </a:r>
            <a:r>
              <a:rPr sz="1600" b="1" spc="-10" dirty="0">
                <a:solidFill>
                  <a:srgbClr val="39A8DC"/>
                </a:solidFill>
                <a:latin typeface="Arial"/>
                <a:cs typeface="Arial"/>
              </a:rPr>
              <a:t>,xxxxxxxx</a:t>
            </a:r>
            <a:endParaRPr sz="1600" dirty="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15</a:t>
            </a:r>
            <a:endParaRPr sz="1200">
              <a:latin typeface="Arial"/>
              <a:cs typeface="Arial"/>
            </a:endParaRPr>
          </a:p>
        </p:txBody>
      </p:sp>
      <p:sp>
        <p:nvSpPr>
          <p:cNvPr id="7" name="object 7"/>
          <p:cNvSpPr txBox="1"/>
          <p:nvPr/>
        </p:nvSpPr>
        <p:spPr>
          <a:xfrm>
            <a:off x="3042666" y="2951226"/>
            <a:ext cx="2906395" cy="524510"/>
          </a:xfrm>
          <a:prstGeom prst="rect">
            <a:avLst/>
          </a:prstGeom>
          <a:ln w="25907">
            <a:solidFill>
              <a:srgbClr val="D30079"/>
            </a:solidFill>
          </a:ln>
        </p:spPr>
        <p:txBody>
          <a:bodyPr vert="horz" wrap="square" lIns="0" tIns="0" rIns="0" bIns="0" rtlCol="0">
            <a:spAutoFit/>
          </a:bodyPr>
          <a:lstStyle/>
          <a:p>
            <a:pPr marL="78105">
              <a:lnSpc>
                <a:spcPct val="100000"/>
              </a:lnSpc>
            </a:pPr>
            <a:r>
              <a:rPr sz="1400" b="1" i="1" spc="-5" dirty="0">
                <a:latin typeface="Calibri"/>
                <a:cs typeface="Calibri"/>
              </a:rPr>
              <a:t>U</a:t>
            </a:r>
            <a:r>
              <a:rPr sz="1400" b="1" i="1" dirty="0">
                <a:latin typeface="Calibri"/>
                <a:cs typeface="Calibri"/>
              </a:rPr>
              <a:t>p</a:t>
            </a:r>
            <a:r>
              <a:rPr sz="1400" b="1" i="1" spc="-35" dirty="0">
                <a:latin typeface="Times New Roman"/>
                <a:cs typeface="Times New Roman"/>
              </a:rPr>
              <a:t> </a:t>
            </a:r>
            <a:r>
              <a:rPr sz="1400" b="1" i="1" spc="-10" dirty="0">
                <a:latin typeface="Calibri"/>
                <a:cs typeface="Calibri"/>
              </a:rPr>
              <a:t>t</a:t>
            </a:r>
            <a:r>
              <a:rPr sz="1400" b="1" i="1" dirty="0">
                <a:latin typeface="Calibri"/>
                <a:cs typeface="Calibri"/>
              </a:rPr>
              <a:t>o</a:t>
            </a:r>
            <a:r>
              <a:rPr sz="1400" b="1" i="1" spc="-60" dirty="0">
                <a:latin typeface="Times New Roman"/>
                <a:cs typeface="Times New Roman"/>
              </a:rPr>
              <a:t> </a:t>
            </a:r>
            <a:r>
              <a:rPr sz="1400" b="1" i="1" spc="-5" dirty="0">
                <a:latin typeface="Calibri"/>
                <a:cs typeface="Calibri"/>
              </a:rPr>
              <a:t>3</a:t>
            </a:r>
            <a:r>
              <a:rPr sz="1400" b="1" i="1" dirty="0">
                <a:latin typeface="Calibri"/>
                <a:cs typeface="Calibri"/>
              </a:rPr>
              <a:t>1</a:t>
            </a:r>
            <a:r>
              <a:rPr sz="1400" b="1" i="1" spc="-30" dirty="0">
                <a:latin typeface="Times New Roman"/>
                <a:cs typeface="Times New Roman"/>
              </a:rPr>
              <a:t> </a:t>
            </a:r>
            <a:r>
              <a:rPr sz="1400" b="1" i="1" dirty="0">
                <a:latin typeface="Calibri"/>
                <a:cs typeface="Calibri"/>
              </a:rPr>
              <a:t>charac</a:t>
            </a:r>
            <a:r>
              <a:rPr sz="1400" b="1" i="1" spc="-10" dirty="0">
                <a:latin typeface="Calibri"/>
                <a:cs typeface="Calibri"/>
              </a:rPr>
              <a:t>te</a:t>
            </a:r>
            <a:r>
              <a:rPr sz="1400" b="1" i="1" spc="-5" dirty="0">
                <a:latin typeface="Calibri"/>
                <a:cs typeface="Calibri"/>
              </a:rPr>
              <a:t>r</a:t>
            </a:r>
            <a:r>
              <a:rPr sz="1400" b="1" i="1" dirty="0">
                <a:latin typeface="Calibri"/>
                <a:cs typeface="Calibri"/>
              </a:rPr>
              <a:t>s</a:t>
            </a:r>
            <a:r>
              <a:rPr sz="1400" b="1" i="1" spc="-80" dirty="0">
                <a:latin typeface="Times New Roman"/>
                <a:cs typeface="Times New Roman"/>
              </a:rPr>
              <a:t> </a:t>
            </a:r>
            <a:r>
              <a:rPr sz="1400" b="1" i="1" spc="-5" dirty="0">
                <a:latin typeface="Calibri"/>
                <a:cs typeface="Calibri"/>
              </a:rPr>
              <a:t>(</a:t>
            </a:r>
            <a:r>
              <a:rPr sz="1400" b="1" i="1" spc="-15" dirty="0">
                <a:latin typeface="Calibri"/>
                <a:cs typeface="Calibri"/>
              </a:rPr>
              <a:t>c</a:t>
            </a:r>
            <a:r>
              <a:rPr sz="1400" b="1" i="1" dirty="0">
                <a:latin typeface="Calibri"/>
                <a:cs typeface="Calibri"/>
              </a:rPr>
              <a:t>ase</a:t>
            </a:r>
            <a:r>
              <a:rPr sz="1400" b="1" i="1" spc="-35" dirty="0">
                <a:latin typeface="Times New Roman"/>
                <a:cs typeface="Times New Roman"/>
              </a:rPr>
              <a:t> </a:t>
            </a:r>
            <a:r>
              <a:rPr sz="1400" b="1" i="1" dirty="0">
                <a:latin typeface="Calibri"/>
                <a:cs typeface="Calibri"/>
              </a:rPr>
              <a:t>sensi</a:t>
            </a:r>
            <a:r>
              <a:rPr sz="1400" b="1" i="1" spc="5" dirty="0">
                <a:latin typeface="Calibri"/>
                <a:cs typeface="Calibri"/>
              </a:rPr>
              <a:t>t</a:t>
            </a:r>
            <a:r>
              <a:rPr sz="1400" b="1" i="1" dirty="0">
                <a:latin typeface="Calibri"/>
                <a:cs typeface="Calibri"/>
              </a:rPr>
              <a:t>ive</a:t>
            </a:r>
            <a:r>
              <a:rPr sz="1400" b="1" i="1" spc="-10" dirty="0">
                <a:latin typeface="Calibri"/>
                <a:cs typeface="Calibri"/>
              </a:rPr>
              <a:t>)</a:t>
            </a:r>
            <a:r>
              <a:rPr sz="1400" b="1" i="1" dirty="0">
                <a:latin typeface="Calibri"/>
                <a:cs typeface="Calibri"/>
              </a:rPr>
              <a:t>,</a:t>
            </a:r>
            <a:endParaRPr sz="1400">
              <a:latin typeface="Calibri"/>
              <a:cs typeface="Calibri"/>
            </a:endParaRPr>
          </a:p>
          <a:p>
            <a:pPr marL="78105">
              <a:lnSpc>
                <a:spcPct val="100000"/>
              </a:lnSpc>
            </a:pPr>
            <a:r>
              <a:rPr sz="1400" b="1" i="1" spc="-15" dirty="0">
                <a:latin typeface="Calibri"/>
                <a:cs typeface="Calibri"/>
              </a:rPr>
              <a:t>͞</a:t>
            </a:r>
            <a:r>
              <a:rPr sz="1400" b="1" i="1" spc="-75" dirty="0">
                <a:latin typeface="Calibri"/>
                <a:cs typeface="Calibri"/>
              </a:rPr>
              <a:t>spa</a:t>
            </a:r>
            <a:r>
              <a:rPr sz="1400" b="1" i="1" spc="-110" dirty="0">
                <a:latin typeface="Calibri"/>
                <a:cs typeface="Calibri"/>
              </a:rPr>
              <a:t>Đ</a:t>
            </a:r>
            <a:r>
              <a:rPr sz="1400" b="1" i="1" spc="-10" dirty="0">
                <a:latin typeface="Calibri"/>
                <a:cs typeface="Calibri"/>
              </a:rPr>
              <a:t>e</a:t>
            </a:r>
            <a:r>
              <a:rPr sz="1400" b="1" i="1" spc="-50" dirty="0">
                <a:latin typeface="Calibri"/>
                <a:cs typeface="Calibri"/>
              </a:rPr>
              <a:t>ďa</a:t>
            </a:r>
            <a:r>
              <a:rPr sz="1400" b="1" i="1" spc="45" dirty="0">
                <a:latin typeface="Calibri"/>
                <a:cs typeface="Calibri"/>
              </a:rPr>
              <a:t>r</a:t>
            </a:r>
            <a:r>
              <a:rPr sz="1400" b="1" i="1" dirty="0">
                <a:latin typeface="Calibri"/>
                <a:cs typeface="Calibri"/>
              </a:rPr>
              <a:t>͟</a:t>
            </a:r>
            <a:r>
              <a:rPr sz="1400" b="1" i="1" spc="-25" dirty="0">
                <a:latin typeface="Calibri"/>
                <a:cs typeface="Calibri"/>
              </a:rPr>
              <a:t> </a:t>
            </a:r>
            <a:r>
              <a:rPr sz="1400" b="1" i="1" dirty="0">
                <a:latin typeface="Calibri"/>
                <a:cs typeface="Calibri"/>
              </a:rPr>
              <a:t>is</a:t>
            </a:r>
            <a:r>
              <a:rPr sz="1400" b="1" i="1" spc="-35" dirty="0">
                <a:latin typeface="Times New Roman"/>
                <a:cs typeface="Times New Roman"/>
              </a:rPr>
              <a:t> </a:t>
            </a:r>
            <a:r>
              <a:rPr sz="1400" b="1" i="1" dirty="0">
                <a:latin typeface="Calibri"/>
                <a:cs typeface="Calibri"/>
              </a:rPr>
              <a:t>all</a:t>
            </a:r>
            <a:r>
              <a:rPr sz="1400" b="1" i="1" spc="5" dirty="0">
                <a:latin typeface="Calibri"/>
                <a:cs typeface="Calibri"/>
              </a:rPr>
              <a:t>o</a:t>
            </a:r>
            <a:r>
              <a:rPr sz="1400" b="1" i="1" spc="-5" dirty="0">
                <a:latin typeface="Calibri"/>
                <a:cs typeface="Calibri"/>
              </a:rPr>
              <a:t>w</a:t>
            </a:r>
            <a:r>
              <a:rPr sz="1400" b="1" i="1" spc="-10" dirty="0">
                <a:latin typeface="Calibri"/>
                <a:cs typeface="Calibri"/>
              </a:rPr>
              <a:t>e</a:t>
            </a:r>
            <a:r>
              <a:rPr sz="1400" b="1" i="1" dirty="0">
                <a:latin typeface="Calibri"/>
                <a:cs typeface="Calibri"/>
              </a:rPr>
              <a:t>d</a:t>
            </a:r>
            <a:endParaRPr sz="1400">
              <a:latin typeface="Calibri"/>
              <a:cs typeface="Calibri"/>
            </a:endParaRPr>
          </a:p>
        </p:txBody>
      </p:sp>
      <p:sp>
        <p:nvSpPr>
          <p:cNvPr id="9" name="object 9"/>
          <p:cNvSpPr txBox="1"/>
          <p:nvPr/>
        </p:nvSpPr>
        <p:spPr>
          <a:xfrm>
            <a:off x="7214748" y="2600026"/>
            <a:ext cx="1177290" cy="178435"/>
          </a:xfrm>
          <a:prstGeom prst="rect">
            <a:avLst/>
          </a:prstGeom>
        </p:spPr>
        <p:txBody>
          <a:bodyPr vert="horz" wrap="square" lIns="0" tIns="0" rIns="0" bIns="0" rtlCol="0">
            <a:spAutoFit/>
          </a:bodyPr>
          <a:lstStyle/>
          <a:p>
            <a:pPr marL="12700">
              <a:lnSpc>
                <a:spcPct val="100000"/>
              </a:lnSpc>
            </a:pPr>
            <a:r>
              <a:rPr sz="1200" i="1" spc="-114" dirty="0">
                <a:solidFill>
                  <a:srgbClr val="D30079"/>
                </a:solidFill>
                <a:latin typeface="Arial"/>
                <a:cs typeface="Arial"/>
              </a:rPr>
              <a:t>T</a:t>
            </a:r>
            <a:r>
              <a:rPr sz="1200" i="1" spc="-5" dirty="0">
                <a:solidFill>
                  <a:srgbClr val="D30079"/>
                </a:solidFill>
                <a:latin typeface="Arial"/>
                <a:cs typeface="Arial"/>
              </a:rPr>
              <a:t>er</a:t>
            </a:r>
            <a:r>
              <a:rPr sz="1200" i="1" dirty="0">
                <a:solidFill>
                  <a:srgbClr val="D30079"/>
                </a:solidFill>
                <a:latin typeface="Arial"/>
                <a:cs typeface="Arial"/>
              </a:rPr>
              <a:t>a</a:t>
            </a:r>
            <a:r>
              <a:rPr sz="1200" i="1" spc="25" dirty="0">
                <a:solidFill>
                  <a:srgbClr val="D30079"/>
                </a:solidFill>
                <a:latin typeface="Times New Roman"/>
                <a:cs typeface="Times New Roman"/>
              </a:rPr>
              <a:t> </a:t>
            </a:r>
            <a:r>
              <a:rPr sz="1200" i="1" spc="-114" dirty="0">
                <a:solidFill>
                  <a:srgbClr val="D30079"/>
                </a:solidFill>
                <a:latin typeface="Arial"/>
                <a:cs typeface="Arial"/>
              </a:rPr>
              <a:t>T</a:t>
            </a:r>
            <a:r>
              <a:rPr sz="1200" i="1" spc="-5" dirty="0">
                <a:solidFill>
                  <a:srgbClr val="D30079"/>
                </a:solidFill>
                <a:latin typeface="Arial"/>
                <a:cs typeface="Arial"/>
              </a:rPr>
              <a:t>er</a:t>
            </a:r>
            <a:r>
              <a:rPr sz="1200" i="1" dirty="0">
                <a:solidFill>
                  <a:srgbClr val="D30079"/>
                </a:solidFill>
                <a:latin typeface="Arial"/>
                <a:cs typeface="Arial"/>
              </a:rPr>
              <a:t>m</a:t>
            </a:r>
            <a:r>
              <a:rPr sz="1200" i="1" spc="30" dirty="0">
                <a:solidFill>
                  <a:srgbClr val="D30079"/>
                </a:solidFill>
                <a:latin typeface="Times New Roman"/>
                <a:cs typeface="Times New Roman"/>
              </a:rPr>
              <a:t> </a:t>
            </a:r>
            <a:r>
              <a:rPr sz="1200" i="1" spc="-5" dirty="0">
                <a:solidFill>
                  <a:srgbClr val="D30079"/>
                </a:solidFill>
                <a:latin typeface="Arial"/>
                <a:cs typeface="Arial"/>
              </a:rPr>
              <a:t>o</a:t>
            </a:r>
            <a:r>
              <a:rPr sz="1200" i="1" spc="5" dirty="0">
                <a:solidFill>
                  <a:srgbClr val="D30079"/>
                </a:solidFill>
                <a:latin typeface="Arial"/>
                <a:cs typeface="Arial"/>
              </a:rPr>
              <a:t>u</a:t>
            </a:r>
            <a:r>
              <a:rPr sz="1200" i="1" dirty="0">
                <a:solidFill>
                  <a:srgbClr val="D30079"/>
                </a:solidFill>
                <a:latin typeface="Arial"/>
                <a:cs typeface="Arial"/>
              </a:rPr>
              <a:t>tp</a:t>
            </a:r>
            <a:r>
              <a:rPr sz="1200" i="1" spc="-5" dirty="0">
                <a:solidFill>
                  <a:srgbClr val="D30079"/>
                </a:solidFill>
                <a:latin typeface="Arial"/>
                <a:cs typeface="Arial"/>
              </a:rPr>
              <a:t>ut</a:t>
            </a:r>
            <a:endParaRPr sz="1200">
              <a:latin typeface="Arial"/>
              <a:cs typeface="Arial"/>
            </a:endParaRPr>
          </a:p>
        </p:txBody>
      </p:sp>
      <p:sp>
        <p:nvSpPr>
          <p:cNvPr id="10" name="object 10"/>
          <p:cNvSpPr/>
          <p:nvPr/>
        </p:nvSpPr>
        <p:spPr>
          <a:xfrm>
            <a:off x="4605527" y="2564892"/>
            <a:ext cx="76200" cy="386080"/>
          </a:xfrm>
          <a:custGeom>
            <a:avLst/>
            <a:gdLst/>
            <a:ahLst/>
            <a:cxnLst/>
            <a:rect l="l" t="t" r="r" b="b"/>
            <a:pathLst>
              <a:path w="76200" h="386080">
                <a:moveTo>
                  <a:pt x="31760" y="309890"/>
                </a:moveTo>
                <a:lnTo>
                  <a:pt x="0" y="309890"/>
                </a:lnTo>
                <a:lnTo>
                  <a:pt x="38099" y="386090"/>
                </a:lnTo>
                <a:lnTo>
                  <a:pt x="69860" y="322569"/>
                </a:lnTo>
                <a:lnTo>
                  <a:pt x="31760" y="322569"/>
                </a:lnTo>
                <a:lnTo>
                  <a:pt x="31760" y="309890"/>
                </a:lnTo>
                <a:close/>
              </a:path>
              <a:path w="76200" h="386080">
                <a:moveTo>
                  <a:pt x="44439" y="0"/>
                </a:moveTo>
                <a:lnTo>
                  <a:pt x="31760" y="0"/>
                </a:lnTo>
                <a:lnTo>
                  <a:pt x="31760" y="322569"/>
                </a:lnTo>
                <a:lnTo>
                  <a:pt x="44439" y="322569"/>
                </a:lnTo>
                <a:lnTo>
                  <a:pt x="44439" y="0"/>
                </a:lnTo>
                <a:close/>
              </a:path>
              <a:path w="76200" h="386080">
                <a:moveTo>
                  <a:pt x="76199" y="309890"/>
                </a:moveTo>
                <a:lnTo>
                  <a:pt x="44439" y="309890"/>
                </a:lnTo>
                <a:lnTo>
                  <a:pt x="44439" y="322569"/>
                </a:lnTo>
                <a:lnTo>
                  <a:pt x="69860" y="322569"/>
                </a:lnTo>
                <a:lnTo>
                  <a:pt x="76199" y="309890"/>
                </a:lnTo>
                <a:close/>
              </a:path>
            </a:pathLst>
          </a:custGeom>
          <a:solidFill>
            <a:srgbClr val="34A6DB"/>
          </a:solidFill>
        </p:spPr>
        <p:txBody>
          <a:bodyPr wrap="square" lIns="0" tIns="0" rIns="0" bIns="0" rtlCol="0"/>
          <a:lstStyle/>
          <a:p>
            <a:endParaRPr/>
          </a:p>
        </p:txBody>
      </p:sp>
      <p:graphicFrame>
        <p:nvGraphicFramePr>
          <p:cNvPr id="8" name="object 8"/>
          <p:cNvGraphicFramePr>
            <a:graphicFrameLocks noGrp="1"/>
          </p:cNvGraphicFramePr>
          <p:nvPr>
            <p:extLst>
              <p:ext uri="{D42A27DB-BD31-4B8C-83A1-F6EECF244321}">
                <p14:modId xmlns:p14="http://schemas.microsoft.com/office/powerpoint/2010/main" val="4266759219"/>
              </p:ext>
            </p:extLst>
          </p:nvPr>
        </p:nvGraphicFramePr>
        <p:xfrm>
          <a:off x="7543800" y="3069336"/>
          <a:ext cx="510538" cy="554734"/>
        </p:xfrm>
        <a:graphic>
          <a:graphicData uri="http://schemas.openxmlformats.org/drawingml/2006/table">
            <a:tbl>
              <a:tblPr firstRow="1" bandRow="1">
                <a:tableStyleId>{2D5ABB26-0587-4C30-8999-92F81FD0307C}</a:tableStyleId>
              </a:tblPr>
              <a:tblGrid>
                <a:gridCol w="359663"/>
                <a:gridCol w="150875"/>
              </a:tblGrid>
              <a:tr h="277367">
                <a:tc>
                  <a:txBody>
                    <a:bodyPr/>
                    <a:lstStyle/>
                    <a:p>
                      <a:pPr marL="87630">
                        <a:lnSpc>
                          <a:spcPct val="100000"/>
                        </a:lnSpc>
                      </a:pPr>
                      <a:r>
                        <a:rPr sz="1200" b="1" dirty="0">
                          <a:solidFill>
                            <a:srgbClr val="1F487C"/>
                          </a:solidFill>
                          <a:latin typeface="Calibri"/>
                          <a:cs typeface="Calibri"/>
                        </a:rPr>
                        <a:t>All</a:t>
                      </a:r>
                      <a:endParaRPr sz="120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277367">
                <a:tc gridSpan="2">
                  <a:txBody>
                    <a:bodyPr/>
                    <a:lstStyle/>
                    <a:p>
                      <a:pPr marL="87630">
                        <a:lnSpc>
                          <a:spcPct val="100000"/>
                        </a:lnSpc>
                      </a:pPr>
                      <a:r>
                        <a:rPr sz="1200" b="1" dirty="0">
                          <a:latin typeface="Calibri"/>
                          <a:cs typeface="Calibri"/>
                        </a:rPr>
                        <a:t>OK</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43471" y="4005072"/>
            <a:ext cx="2700655" cy="2853055"/>
          </a:xfrm>
          <a:custGeom>
            <a:avLst/>
            <a:gdLst/>
            <a:ahLst/>
            <a:cxnLst/>
            <a:rect l="l" t="t" r="r" b="b"/>
            <a:pathLst>
              <a:path w="2700654" h="2853054">
                <a:moveTo>
                  <a:pt x="0" y="2852927"/>
                </a:moveTo>
                <a:lnTo>
                  <a:pt x="2700528" y="2852927"/>
                </a:lnTo>
                <a:lnTo>
                  <a:pt x="2700528" y="0"/>
                </a:lnTo>
                <a:lnTo>
                  <a:pt x="0" y="0"/>
                </a:lnTo>
                <a:lnTo>
                  <a:pt x="0" y="2852927"/>
                </a:lnTo>
              </a:path>
            </a:pathLst>
          </a:custGeom>
          <a:solidFill>
            <a:schemeClr val="bg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499870">
              <a:lnSpc>
                <a:spcPts val="4285"/>
              </a:lnSpc>
            </a:pPr>
            <a:r>
              <a:rPr sz="3600" spc="-5" dirty="0"/>
              <a:t>La</a:t>
            </a:r>
            <a:r>
              <a:rPr sz="3600" dirty="0"/>
              <a:t>b</a:t>
            </a:r>
            <a:r>
              <a:rPr sz="3600" spc="85" dirty="0">
                <a:latin typeface="Times New Roman"/>
                <a:cs typeface="Times New Roman"/>
              </a:rPr>
              <a:t> </a:t>
            </a:r>
            <a:r>
              <a:rPr sz="3600" spc="-5" dirty="0"/>
              <a:t>2</a:t>
            </a:r>
            <a:r>
              <a:rPr sz="3600" dirty="0"/>
              <a:t>:</a:t>
            </a:r>
            <a:r>
              <a:rPr sz="3600" spc="105" dirty="0">
                <a:latin typeface="Times New Roman"/>
                <a:cs typeface="Times New Roman"/>
              </a:rPr>
              <a:t> </a:t>
            </a:r>
            <a:r>
              <a:rPr sz="3600" dirty="0"/>
              <a:t>Set</a:t>
            </a:r>
            <a:r>
              <a:rPr sz="3600" spc="85" dirty="0">
                <a:latin typeface="Times New Roman"/>
                <a:cs typeface="Times New Roman"/>
              </a:rPr>
              <a:t> </a:t>
            </a:r>
            <a:r>
              <a:rPr sz="3600" dirty="0"/>
              <a:t>the</a:t>
            </a:r>
            <a:r>
              <a:rPr sz="3600" spc="95" dirty="0">
                <a:latin typeface="Times New Roman"/>
                <a:cs typeface="Times New Roman"/>
              </a:rPr>
              <a:t> </a:t>
            </a:r>
            <a:r>
              <a:rPr sz="3600" spc="-15" dirty="0"/>
              <a:t>S</a:t>
            </a:r>
            <a:r>
              <a:rPr sz="3600" dirty="0"/>
              <a:t>PWF</a:t>
            </a:r>
            <a:r>
              <a:rPr sz="3600" spc="100" dirty="0">
                <a:latin typeface="Times New Roman"/>
                <a:cs typeface="Times New Roman"/>
              </a:rPr>
              <a:t> </a:t>
            </a:r>
            <a:r>
              <a:rPr sz="3600" dirty="0"/>
              <a:t>variabl</a:t>
            </a:r>
            <a:r>
              <a:rPr sz="3600" spc="-5" dirty="0"/>
              <a:t>es</a:t>
            </a:r>
            <a:endParaRPr sz="3600">
              <a:latin typeface="Times New Roman"/>
              <a:cs typeface="Times New Roman"/>
            </a:endParaRPr>
          </a:p>
        </p:txBody>
      </p:sp>
      <p:sp>
        <p:nvSpPr>
          <p:cNvPr id="4" name="object 4"/>
          <p:cNvSpPr txBox="1"/>
          <p:nvPr/>
        </p:nvSpPr>
        <p:spPr>
          <a:xfrm>
            <a:off x="535940" y="1374779"/>
            <a:ext cx="7330440" cy="243459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9B9D9E"/>
                </a:solidFill>
                <a:latin typeface="Arial"/>
                <a:cs typeface="Arial"/>
              </a:rPr>
              <a:t>Get</a:t>
            </a:r>
            <a:r>
              <a:rPr sz="2000" spc="35" dirty="0">
                <a:solidFill>
                  <a:srgbClr val="9B9D9E"/>
                </a:solidFill>
                <a:latin typeface="Times New Roman"/>
                <a:cs typeface="Times New Roman"/>
              </a:rPr>
              <a:t> </a:t>
            </a:r>
            <a:r>
              <a:rPr sz="2000" dirty="0">
                <a:solidFill>
                  <a:srgbClr val="9B9D9E"/>
                </a:solidFill>
                <a:latin typeface="Arial"/>
                <a:cs typeface="Arial"/>
              </a:rPr>
              <a:t>the</a:t>
            </a:r>
            <a:r>
              <a:rPr sz="2000" spc="35" dirty="0">
                <a:solidFill>
                  <a:srgbClr val="9B9D9E"/>
                </a:solidFill>
                <a:latin typeface="Times New Roman"/>
                <a:cs typeface="Times New Roman"/>
              </a:rPr>
              <a:t> </a:t>
            </a:r>
            <a:r>
              <a:rPr sz="2000" spc="-5" dirty="0">
                <a:solidFill>
                  <a:srgbClr val="9B9D9E"/>
                </a:solidFill>
                <a:latin typeface="Arial"/>
                <a:cs typeface="Arial"/>
              </a:rPr>
              <a:t>defaul</a:t>
            </a:r>
            <a:r>
              <a:rPr sz="2000" dirty="0">
                <a:solidFill>
                  <a:srgbClr val="9B9D9E"/>
                </a:solidFill>
                <a:latin typeface="Arial"/>
                <a:cs typeface="Arial"/>
              </a:rPr>
              <a:t>t</a:t>
            </a:r>
            <a:r>
              <a:rPr sz="2000" spc="25" dirty="0">
                <a:solidFill>
                  <a:srgbClr val="9B9D9E"/>
                </a:solidFill>
                <a:latin typeface="Times New Roman"/>
                <a:cs typeface="Times New Roman"/>
              </a:rPr>
              <a:t> </a:t>
            </a:r>
            <a:r>
              <a:rPr sz="2000" dirty="0">
                <a:solidFill>
                  <a:srgbClr val="9B9D9E"/>
                </a:solidFill>
                <a:latin typeface="Arial"/>
                <a:cs typeface="Arial"/>
              </a:rPr>
              <a:t>c</a:t>
            </a:r>
            <a:r>
              <a:rPr sz="2000" spc="5" dirty="0">
                <a:solidFill>
                  <a:srgbClr val="9B9D9E"/>
                </a:solidFill>
                <a:latin typeface="Arial"/>
                <a:cs typeface="Arial"/>
              </a:rPr>
              <a:t>o</a:t>
            </a:r>
            <a:r>
              <a:rPr sz="2000" spc="-5" dirty="0">
                <a:solidFill>
                  <a:srgbClr val="9B9D9E"/>
                </a:solidFill>
                <a:latin typeface="Arial"/>
                <a:cs typeface="Arial"/>
              </a:rPr>
              <a:t>nfiguratio</a:t>
            </a:r>
            <a:r>
              <a:rPr sz="2000" dirty="0">
                <a:solidFill>
                  <a:srgbClr val="9B9D9E"/>
                </a:solidFill>
                <a:latin typeface="Arial"/>
                <a:cs typeface="Arial"/>
              </a:rPr>
              <a:t>n</a:t>
            </a:r>
            <a:r>
              <a:rPr sz="2000" spc="20" dirty="0">
                <a:solidFill>
                  <a:srgbClr val="9B9D9E"/>
                </a:solidFill>
                <a:latin typeface="Times New Roman"/>
                <a:cs typeface="Times New Roman"/>
              </a:rPr>
              <a:t> </a:t>
            </a:r>
            <a:r>
              <a:rPr sz="2000" spc="-5" dirty="0">
                <a:solidFill>
                  <a:srgbClr val="9B9D9E"/>
                </a:solidFill>
                <a:latin typeface="Arial"/>
                <a:cs typeface="Arial"/>
              </a:rPr>
              <a:t>dump</a:t>
            </a:r>
            <a:endParaRPr sz="2000" dirty="0">
              <a:latin typeface="Arial"/>
              <a:cs typeface="Arial"/>
            </a:endParaRPr>
          </a:p>
          <a:p>
            <a:pPr>
              <a:lnSpc>
                <a:spcPct val="100000"/>
              </a:lnSpc>
              <a:spcBef>
                <a:spcPts val="44"/>
              </a:spcBef>
              <a:buClr>
                <a:srgbClr val="39A8DC"/>
              </a:buClr>
              <a:buFont typeface="Arial"/>
              <a:buChar char="•"/>
            </a:pPr>
            <a:endParaRPr sz="2050" dirty="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9B9D9E"/>
                </a:solidFill>
                <a:latin typeface="Arial"/>
                <a:cs typeface="Arial"/>
              </a:rPr>
              <a:t>Set</a:t>
            </a:r>
            <a:r>
              <a:rPr sz="2000" spc="45" dirty="0">
                <a:solidFill>
                  <a:srgbClr val="9B9D9E"/>
                </a:solidFill>
                <a:latin typeface="Times New Roman"/>
                <a:cs typeface="Times New Roman"/>
              </a:rPr>
              <a:t> </a:t>
            </a:r>
            <a:r>
              <a:rPr sz="2000" spc="-5" dirty="0">
                <a:solidFill>
                  <a:srgbClr val="9B9D9E"/>
                </a:solidFill>
                <a:latin typeface="Arial"/>
                <a:cs typeface="Arial"/>
              </a:rPr>
              <a:t>ho</a:t>
            </a:r>
            <a:r>
              <a:rPr sz="2000" spc="5" dirty="0">
                <a:solidFill>
                  <a:srgbClr val="9B9D9E"/>
                </a:solidFill>
                <a:latin typeface="Arial"/>
                <a:cs typeface="Arial"/>
              </a:rPr>
              <a:t>s</a:t>
            </a:r>
            <a:r>
              <a:rPr sz="2000" dirty="0">
                <a:solidFill>
                  <a:srgbClr val="9B9D9E"/>
                </a:solidFill>
                <a:latin typeface="Arial"/>
                <a:cs typeface="Arial"/>
              </a:rPr>
              <a:t>t</a:t>
            </a:r>
            <a:r>
              <a:rPr sz="2000" spc="20" dirty="0">
                <a:solidFill>
                  <a:srgbClr val="9B9D9E"/>
                </a:solidFill>
                <a:latin typeface="Times New Roman"/>
                <a:cs typeface="Times New Roman"/>
              </a:rPr>
              <a:t> </a:t>
            </a:r>
            <a:r>
              <a:rPr sz="2000" spc="-5" dirty="0">
                <a:solidFill>
                  <a:srgbClr val="9B9D9E"/>
                </a:solidFill>
                <a:latin typeface="Arial"/>
                <a:cs typeface="Arial"/>
              </a:rPr>
              <a:t>name</a:t>
            </a:r>
            <a:endParaRPr sz="2000" dirty="0">
              <a:latin typeface="Arial"/>
              <a:cs typeface="Arial"/>
            </a:endParaRPr>
          </a:p>
          <a:p>
            <a:pPr>
              <a:lnSpc>
                <a:spcPct val="100000"/>
              </a:lnSpc>
              <a:spcBef>
                <a:spcPts val="42"/>
              </a:spcBef>
              <a:buClr>
                <a:srgbClr val="39A8DC"/>
              </a:buClr>
              <a:buFont typeface="Arial"/>
              <a:buChar char="•"/>
            </a:pPr>
            <a:endParaRPr sz="2050" dirty="0">
              <a:latin typeface="Times New Roman"/>
              <a:cs typeface="Times New Roman"/>
            </a:endParaRPr>
          </a:p>
          <a:p>
            <a:pPr marL="190500" marR="5080" indent="-177800">
              <a:lnSpc>
                <a:spcPct val="100000"/>
              </a:lnSpc>
              <a:buClr>
                <a:srgbClr val="39A8DC"/>
              </a:buClr>
              <a:buFont typeface="Arial"/>
              <a:buChar char="•"/>
              <a:tabLst>
                <a:tab pos="191135" algn="l"/>
              </a:tabLst>
            </a:pPr>
            <a:r>
              <a:rPr sz="2000" dirty="0">
                <a:solidFill>
                  <a:srgbClr val="002052"/>
                </a:solidFill>
                <a:latin typeface="Arial"/>
                <a:cs typeface="Arial"/>
              </a:rPr>
              <a:t>Set</a:t>
            </a:r>
            <a:r>
              <a:rPr sz="2000" spc="45" dirty="0">
                <a:solidFill>
                  <a:srgbClr val="002052"/>
                </a:solidFill>
                <a:latin typeface="Times New Roman"/>
                <a:cs typeface="Times New Roman"/>
              </a:rPr>
              <a:t> </a:t>
            </a:r>
            <a:r>
              <a:rPr sz="2000" spc="-10" dirty="0">
                <a:solidFill>
                  <a:srgbClr val="002052"/>
                </a:solidFill>
                <a:latin typeface="Arial"/>
                <a:cs typeface="Arial"/>
              </a:rPr>
              <a:t>I</a:t>
            </a:r>
            <a:r>
              <a:rPr sz="2000" dirty="0">
                <a:solidFill>
                  <a:srgbClr val="002052"/>
                </a:solidFill>
                <a:latin typeface="Arial"/>
                <a:cs typeface="Arial"/>
              </a:rPr>
              <a:t>P</a:t>
            </a:r>
            <a:r>
              <a:rPr sz="2000" spc="15" dirty="0">
                <a:solidFill>
                  <a:srgbClr val="002052"/>
                </a:solidFill>
                <a:latin typeface="Times New Roman"/>
                <a:cs typeface="Times New Roman"/>
              </a:rPr>
              <a:t> </a:t>
            </a:r>
            <a:r>
              <a:rPr sz="2000" spc="-5" dirty="0">
                <a:solidFill>
                  <a:srgbClr val="002052"/>
                </a:solidFill>
                <a:latin typeface="Arial"/>
                <a:cs typeface="Arial"/>
              </a:rPr>
              <a:t>addr</a:t>
            </a:r>
            <a:r>
              <a:rPr sz="2000" dirty="0">
                <a:solidFill>
                  <a:srgbClr val="002052"/>
                </a:solidFill>
                <a:latin typeface="Arial"/>
                <a:cs typeface="Arial"/>
              </a:rPr>
              <a:t>es</a:t>
            </a:r>
            <a:r>
              <a:rPr sz="2000" spc="10" dirty="0">
                <a:solidFill>
                  <a:srgbClr val="002052"/>
                </a:solidFill>
                <a:latin typeface="Arial"/>
                <a:cs typeface="Arial"/>
              </a:rPr>
              <a:t>s</a:t>
            </a:r>
            <a:r>
              <a:rPr sz="2000" dirty="0">
                <a:solidFill>
                  <a:srgbClr val="002052"/>
                </a:solidFill>
                <a:latin typeface="Arial"/>
                <a:cs typeface="Arial"/>
              </a:rPr>
              <a:t>,</a:t>
            </a:r>
            <a:r>
              <a:rPr sz="2000" spc="-5" dirty="0">
                <a:solidFill>
                  <a:srgbClr val="002052"/>
                </a:solidFill>
                <a:latin typeface="Times New Roman"/>
                <a:cs typeface="Times New Roman"/>
              </a:rPr>
              <a:t> </a:t>
            </a:r>
            <a:r>
              <a:rPr sz="2000" dirty="0">
                <a:solidFill>
                  <a:srgbClr val="002052"/>
                </a:solidFill>
                <a:latin typeface="Arial"/>
                <a:cs typeface="Arial"/>
              </a:rPr>
              <a:t>IP</a:t>
            </a:r>
            <a:r>
              <a:rPr sz="2000" spc="10" dirty="0">
                <a:solidFill>
                  <a:srgbClr val="002052"/>
                </a:solidFill>
                <a:latin typeface="Times New Roman"/>
                <a:cs typeface="Times New Roman"/>
              </a:rPr>
              <a:t> </a:t>
            </a:r>
            <a:r>
              <a:rPr sz="2000" spc="-5" dirty="0">
                <a:solidFill>
                  <a:srgbClr val="002052"/>
                </a:solidFill>
                <a:latin typeface="Arial"/>
                <a:cs typeface="Arial"/>
              </a:rPr>
              <a:t>de</a:t>
            </a:r>
            <a:r>
              <a:rPr sz="2000" spc="-10" dirty="0">
                <a:solidFill>
                  <a:srgbClr val="002052"/>
                </a:solidFill>
                <a:latin typeface="Arial"/>
                <a:cs typeface="Arial"/>
              </a:rPr>
              <a:t>f</a:t>
            </a:r>
            <a:r>
              <a:rPr sz="2000" spc="-5" dirty="0">
                <a:solidFill>
                  <a:srgbClr val="002052"/>
                </a:solidFill>
                <a:latin typeface="Arial"/>
                <a:cs typeface="Arial"/>
              </a:rPr>
              <a:t>aul</a:t>
            </a:r>
            <a:r>
              <a:rPr sz="2000" dirty="0">
                <a:solidFill>
                  <a:srgbClr val="002052"/>
                </a:solidFill>
                <a:latin typeface="Arial"/>
                <a:cs typeface="Arial"/>
              </a:rPr>
              <a:t>t</a:t>
            </a:r>
            <a:r>
              <a:rPr sz="2000" spc="35" dirty="0">
                <a:solidFill>
                  <a:srgbClr val="002052"/>
                </a:solidFill>
                <a:latin typeface="Times New Roman"/>
                <a:cs typeface="Times New Roman"/>
              </a:rPr>
              <a:t> </a:t>
            </a:r>
            <a:r>
              <a:rPr sz="2000" spc="-5" dirty="0">
                <a:solidFill>
                  <a:srgbClr val="002052"/>
                </a:solidFill>
                <a:latin typeface="Arial"/>
                <a:cs typeface="Arial"/>
              </a:rPr>
              <a:t>gatew</a:t>
            </a:r>
            <a:r>
              <a:rPr sz="2000" spc="5" dirty="0">
                <a:solidFill>
                  <a:srgbClr val="002052"/>
                </a:solidFill>
                <a:latin typeface="Arial"/>
                <a:cs typeface="Arial"/>
              </a:rPr>
              <a:t>a</a:t>
            </a:r>
            <a:r>
              <a:rPr sz="2000" spc="-155" dirty="0">
                <a:solidFill>
                  <a:srgbClr val="002052"/>
                </a:solidFill>
                <a:latin typeface="Arial"/>
                <a:cs typeface="Arial"/>
              </a:rPr>
              <a:t>y</a:t>
            </a:r>
            <a:r>
              <a:rPr sz="2000" dirty="0">
                <a:solidFill>
                  <a:srgbClr val="002052"/>
                </a:solidFill>
                <a:latin typeface="Arial"/>
                <a:cs typeface="Arial"/>
              </a:rPr>
              <a:t>,</a:t>
            </a:r>
            <a:r>
              <a:rPr sz="2000" spc="20" dirty="0">
                <a:solidFill>
                  <a:srgbClr val="002052"/>
                </a:solidFill>
                <a:latin typeface="Times New Roman"/>
                <a:cs typeface="Times New Roman"/>
              </a:rPr>
              <a:t> </a:t>
            </a:r>
            <a:r>
              <a:rPr sz="2000" dirty="0">
                <a:solidFill>
                  <a:srgbClr val="002052"/>
                </a:solidFill>
                <a:latin typeface="Arial"/>
                <a:cs typeface="Arial"/>
              </a:rPr>
              <a:t>IP</a:t>
            </a:r>
            <a:r>
              <a:rPr sz="2000" spc="15" dirty="0">
                <a:solidFill>
                  <a:srgbClr val="002052"/>
                </a:solidFill>
                <a:latin typeface="Times New Roman"/>
                <a:cs typeface="Times New Roman"/>
              </a:rPr>
              <a:t> </a:t>
            </a:r>
            <a:r>
              <a:rPr sz="2000" spc="-5" dirty="0">
                <a:solidFill>
                  <a:srgbClr val="002052"/>
                </a:solidFill>
                <a:latin typeface="Arial"/>
                <a:cs typeface="Arial"/>
              </a:rPr>
              <a:t>D</a:t>
            </a:r>
            <a:r>
              <a:rPr sz="2000" spc="5" dirty="0">
                <a:solidFill>
                  <a:srgbClr val="002052"/>
                </a:solidFill>
                <a:latin typeface="Arial"/>
                <a:cs typeface="Arial"/>
              </a:rPr>
              <a:t>N</a:t>
            </a:r>
            <a:r>
              <a:rPr sz="2000" dirty="0">
                <a:solidFill>
                  <a:srgbClr val="002052"/>
                </a:solidFill>
                <a:latin typeface="Arial"/>
                <a:cs typeface="Arial"/>
              </a:rPr>
              <a:t>S</a:t>
            </a:r>
            <a:r>
              <a:rPr sz="2000" spc="45" dirty="0">
                <a:solidFill>
                  <a:srgbClr val="002052"/>
                </a:solidFill>
                <a:latin typeface="Times New Roman"/>
                <a:cs typeface="Times New Roman"/>
              </a:rPr>
              <a:t> </a:t>
            </a:r>
            <a:r>
              <a:rPr sz="2000" spc="-5" dirty="0">
                <a:solidFill>
                  <a:srgbClr val="002052"/>
                </a:solidFill>
                <a:latin typeface="Arial"/>
                <a:cs typeface="Arial"/>
              </a:rPr>
              <a:t>an</a:t>
            </a:r>
            <a:r>
              <a:rPr sz="2000" dirty="0">
                <a:solidFill>
                  <a:srgbClr val="002052"/>
                </a:solidFill>
                <a:latin typeface="Arial"/>
                <a:cs typeface="Arial"/>
              </a:rPr>
              <a:t>d</a:t>
            </a:r>
            <a:r>
              <a:rPr sz="2000" spc="30" dirty="0">
                <a:solidFill>
                  <a:srgbClr val="002052"/>
                </a:solidFill>
                <a:latin typeface="Times New Roman"/>
                <a:cs typeface="Times New Roman"/>
              </a:rPr>
              <a:t> </a:t>
            </a:r>
            <a:r>
              <a:rPr sz="2000" dirty="0">
                <a:solidFill>
                  <a:srgbClr val="002052"/>
                </a:solidFill>
                <a:latin typeface="Arial"/>
                <a:cs typeface="Arial"/>
              </a:rPr>
              <a:t>IP</a:t>
            </a:r>
            <a:r>
              <a:rPr sz="2000" spc="35" dirty="0">
                <a:solidFill>
                  <a:srgbClr val="002052"/>
                </a:solidFill>
                <a:latin typeface="Times New Roman"/>
                <a:cs typeface="Times New Roman"/>
              </a:rPr>
              <a:t> </a:t>
            </a:r>
            <a:r>
              <a:rPr sz="2000" spc="-5" dirty="0">
                <a:solidFill>
                  <a:srgbClr val="002052"/>
                </a:solidFill>
                <a:latin typeface="Arial"/>
                <a:cs typeface="Arial"/>
              </a:rPr>
              <a:t>netmas</a:t>
            </a:r>
            <a:r>
              <a:rPr sz="2000" dirty="0">
                <a:solidFill>
                  <a:srgbClr val="002052"/>
                </a:solidFill>
                <a:latin typeface="Arial"/>
                <a:cs typeface="Arial"/>
              </a:rPr>
              <a:t>k</a:t>
            </a:r>
            <a:r>
              <a:rPr sz="2000" spc="25" dirty="0">
                <a:solidFill>
                  <a:srgbClr val="002052"/>
                </a:solidFill>
                <a:latin typeface="Times New Roman"/>
                <a:cs typeface="Times New Roman"/>
              </a:rPr>
              <a:t> </a:t>
            </a:r>
            <a:r>
              <a:rPr sz="2000" dirty="0">
                <a:solidFill>
                  <a:srgbClr val="002052"/>
                </a:solidFill>
                <a:latin typeface="Arial"/>
                <a:cs typeface="Arial"/>
              </a:rPr>
              <a:t>(for</a:t>
            </a:r>
            <a:r>
              <a:rPr sz="2000" dirty="0">
                <a:solidFill>
                  <a:srgbClr val="002052"/>
                </a:solidFill>
                <a:latin typeface="Times New Roman"/>
                <a:cs typeface="Times New Roman"/>
              </a:rPr>
              <a:t> </a:t>
            </a:r>
            <a:r>
              <a:rPr sz="2000" dirty="0">
                <a:solidFill>
                  <a:srgbClr val="002052"/>
                </a:solidFill>
                <a:latin typeface="Arial"/>
                <a:cs typeface="Arial"/>
              </a:rPr>
              <a:t>static</a:t>
            </a:r>
            <a:r>
              <a:rPr sz="2000" spc="30" dirty="0">
                <a:solidFill>
                  <a:srgbClr val="002052"/>
                </a:solidFill>
                <a:latin typeface="Times New Roman"/>
                <a:cs typeface="Times New Roman"/>
              </a:rPr>
              <a:t> </a:t>
            </a:r>
            <a:r>
              <a:rPr sz="2000" spc="-5" dirty="0">
                <a:solidFill>
                  <a:srgbClr val="002052"/>
                </a:solidFill>
                <a:latin typeface="Arial"/>
                <a:cs typeface="Arial"/>
              </a:rPr>
              <a:t>u</a:t>
            </a:r>
            <a:r>
              <a:rPr sz="2000" spc="5" dirty="0">
                <a:solidFill>
                  <a:srgbClr val="002052"/>
                </a:solidFill>
                <a:latin typeface="Arial"/>
                <a:cs typeface="Arial"/>
              </a:rPr>
              <a:t>s</a:t>
            </a:r>
            <a:r>
              <a:rPr sz="2000" spc="-5" dirty="0">
                <a:solidFill>
                  <a:srgbClr val="002052"/>
                </a:solidFill>
                <a:latin typeface="Arial"/>
                <a:cs typeface="Arial"/>
              </a:rPr>
              <a:t>age)</a:t>
            </a:r>
            <a:endParaRPr sz="2000" dirty="0">
              <a:latin typeface="Arial"/>
              <a:cs typeface="Arial"/>
            </a:endParaRPr>
          </a:p>
          <a:p>
            <a:pPr marL="546100" lvl="1" indent="-178435">
              <a:lnSpc>
                <a:spcPct val="100000"/>
              </a:lnSpc>
              <a:spcBef>
                <a:spcPts val="620"/>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T+S.S</a:t>
            </a:r>
            <a:r>
              <a:rPr sz="1600" b="1" spc="-20" dirty="0">
                <a:solidFill>
                  <a:srgbClr val="39A8DC"/>
                </a:solidFill>
                <a:latin typeface="Arial"/>
                <a:cs typeface="Arial"/>
              </a:rPr>
              <a:t>CF</a:t>
            </a:r>
            <a:r>
              <a:rPr sz="1600" b="1" spc="-25" dirty="0">
                <a:solidFill>
                  <a:srgbClr val="39A8DC"/>
                </a:solidFill>
                <a:latin typeface="Arial"/>
                <a:cs typeface="Arial"/>
              </a:rPr>
              <a:t>G</a:t>
            </a:r>
            <a:r>
              <a:rPr sz="1600" b="1" dirty="0">
                <a:solidFill>
                  <a:srgbClr val="39A8DC"/>
                </a:solidFill>
                <a:latin typeface="Arial"/>
                <a:cs typeface="Arial"/>
              </a:rPr>
              <a:t>=</a:t>
            </a:r>
            <a:r>
              <a:rPr sz="1600" b="1" spc="-10" dirty="0">
                <a:solidFill>
                  <a:srgbClr val="39A8DC"/>
                </a:solidFill>
                <a:latin typeface="Arial"/>
                <a:cs typeface="Arial"/>
              </a:rPr>
              <a:t>ip_</a:t>
            </a:r>
            <a:r>
              <a:rPr sz="1600" b="1" dirty="0">
                <a:solidFill>
                  <a:srgbClr val="39A8DC"/>
                </a:solidFill>
                <a:latin typeface="Arial"/>
                <a:cs typeface="Arial"/>
              </a:rPr>
              <a:t>i</a:t>
            </a:r>
            <a:r>
              <a:rPr sz="1600" b="1" spc="-10" dirty="0">
                <a:solidFill>
                  <a:srgbClr val="39A8DC"/>
                </a:solidFill>
                <a:latin typeface="Arial"/>
                <a:cs typeface="Arial"/>
              </a:rPr>
              <a:t>pa</a:t>
            </a:r>
            <a:r>
              <a:rPr sz="1600" b="1" spc="-20" dirty="0">
                <a:solidFill>
                  <a:srgbClr val="39A8DC"/>
                </a:solidFill>
                <a:latin typeface="Arial"/>
                <a:cs typeface="Arial"/>
              </a:rPr>
              <a:t>d</a:t>
            </a:r>
            <a:r>
              <a:rPr sz="1600" b="1" spc="-10" dirty="0">
                <a:solidFill>
                  <a:srgbClr val="39A8DC"/>
                </a:solidFill>
                <a:latin typeface="Arial"/>
                <a:cs typeface="Arial"/>
              </a:rPr>
              <a:t>d</a:t>
            </a:r>
            <a:r>
              <a:rPr sz="1600" b="1" spc="-95" dirty="0">
                <a:solidFill>
                  <a:srgbClr val="39A8DC"/>
                </a:solidFill>
                <a:latin typeface="Arial"/>
                <a:cs typeface="Arial"/>
              </a:rPr>
              <a:t>r</a:t>
            </a:r>
            <a:r>
              <a:rPr sz="1600" b="1" spc="-10" dirty="0">
                <a:solidFill>
                  <a:srgbClr val="39A8DC"/>
                </a:solidFill>
                <a:latin typeface="Arial"/>
                <a:cs typeface="Arial"/>
              </a:rPr>
              <a:t>,19</a:t>
            </a:r>
            <a:r>
              <a:rPr sz="1600" b="1" dirty="0">
                <a:solidFill>
                  <a:srgbClr val="39A8DC"/>
                </a:solidFill>
                <a:latin typeface="Arial"/>
                <a:cs typeface="Arial"/>
              </a:rPr>
              <a:t>2</a:t>
            </a:r>
            <a:r>
              <a:rPr sz="1600" b="1" spc="-10" dirty="0">
                <a:solidFill>
                  <a:srgbClr val="39A8DC"/>
                </a:solidFill>
                <a:latin typeface="Arial"/>
                <a:cs typeface="Arial"/>
              </a:rPr>
              <a:t>.168.</a:t>
            </a:r>
            <a:r>
              <a:rPr sz="1600" b="1" dirty="0">
                <a:solidFill>
                  <a:srgbClr val="39A8DC"/>
                </a:solidFill>
                <a:latin typeface="Arial"/>
                <a:cs typeface="Arial"/>
              </a:rPr>
              <a:t>0</a:t>
            </a:r>
            <a:r>
              <a:rPr sz="1600" b="1" spc="-10" dirty="0">
                <a:solidFill>
                  <a:srgbClr val="39A8DC"/>
                </a:solidFill>
                <a:latin typeface="Arial"/>
                <a:cs typeface="Arial"/>
              </a:rPr>
              <a:t>.1xx</a:t>
            </a:r>
            <a:endParaRPr sz="1600" dirty="0">
              <a:latin typeface="Arial"/>
              <a:cs typeface="Arial"/>
            </a:endParaRPr>
          </a:p>
          <a:p>
            <a:pPr marL="367665">
              <a:lnSpc>
                <a:spcPct val="100000"/>
              </a:lnSpc>
              <a:spcBef>
                <a:spcPts val="600"/>
              </a:spcBef>
            </a:pPr>
            <a:r>
              <a:rPr sz="1600" spc="-10" dirty="0">
                <a:solidFill>
                  <a:srgbClr val="002052"/>
                </a:solidFill>
                <a:latin typeface="Arial"/>
                <a:cs typeface="Arial"/>
              </a:rPr>
              <a:t>• </a:t>
            </a:r>
            <a:r>
              <a:rPr sz="1600" spc="-45" dirty="0">
                <a:solidFill>
                  <a:srgbClr val="002052"/>
                </a:solidFill>
                <a:latin typeface="Arial"/>
                <a:cs typeface="Arial"/>
              </a:rPr>
              <a:t> </a:t>
            </a: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T+S.S</a:t>
            </a:r>
            <a:r>
              <a:rPr sz="1600" b="1" spc="-20" dirty="0">
                <a:solidFill>
                  <a:srgbClr val="39A8DC"/>
                </a:solidFill>
                <a:latin typeface="Arial"/>
                <a:cs typeface="Arial"/>
              </a:rPr>
              <a:t>CF</a:t>
            </a:r>
            <a:r>
              <a:rPr sz="1600" b="1" spc="-25" dirty="0">
                <a:solidFill>
                  <a:srgbClr val="39A8DC"/>
                </a:solidFill>
                <a:latin typeface="Arial"/>
                <a:cs typeface="Arial"/>
              </a:rPr>
              <a:t>G</a:t>
            </a:r>
            <a:r>
              <a:rPr sz="1600" b="1" dirty="0">
                <a:solidFill>
                  <a:srgbClr val="39A8DC"/>
                </a:solidFill>
                <a:latin typeface="Arial"/>
                <a:cs typeface="Arial"/>
              </a:rPr>
              <a:t>=</a:t>
            </a:r>
            <a:r>
              <a:rPr sz="1600" b="1" spc="-10" dirty="0">
                <a:solidFill>
                  <a:srgbClr val="39A8DC"/>
                </a:solidFill>
                <a:latin typeface="Arial"/>
                <a:cs typeface="Arial"/>
              </a:rPr>
              <a:t>ip_</a:t>
            </a:r>
            <a:r>
              <a:rPr sz="1600" b="1" spc="-15" dirty="0">
                <a:solidFill>
                  <a:srgbClr val="39A8DC"/>
                </a:solidFill>
                <a:latin typeface="Arial"/>
                <a:cs typeface="Arial"/>
              </a:rPr>
              <a:t>g</a:t>
            </a:r>
            <a:r>
              <a:rPr sz="1600" b="1" spc="-35" dirty="0">
                <a:solidFill>
                  <a:srgbClr val="39A8DC"/>
                </a:solidFill>
                <a:latin typeface="Arial"/>
                <a:cs typeface="Arial"/>
              </a:rPr>
              <a:t>w</a:t>
            </a:r>
            <a:r>
              <a:rPr sz="1600" b="1" spc="-10" dirty="0">
                <a:solidFill>
                  <a:srgbClr val="39A8DC"/>
                </a:solidFill>
                <a:latin typeface="Arial"/>
                <a:cs typeface="Arial"/>
              </a:rPr>
              <a:t>,192.168.</a:t>
            </a:r>
            <a:r>
              <a:rPr sz="1600" b="1" spc="-15" dirty="0">
                <a:solidFill>
                  <a:srgbClr val="39A8DC"/>
                </a:solidFill>
                <a:latin typeface="Arial"/>
                <a:cs typeface="Arial"/>
              </a:rPr>
              <a:t>0</a:t>
            </a:r>
            <a:r>
              <a:rPr sz="1600" b="1" spc="-10" dirty="0">
                <a:solidFill>
                  <a:srgbClr val="39A8DC"/>
                </a:solidFill>
                <a:latin typeface="Arial"/>
                <a:cs typeface="Arial"/>
              </a:rPr>
              <a:t>.1</a:t>
            </a:r>
            <a:endParaRPr sz="1600" dirty="0">
              <a:latin typeface="Arial"/>
              <a:cs typeface="Arial"/>
            </a:endParaRPr>
          </a:p>
        </p:txBody>
      </p:sp>
      <p:sp>
        <p:nvSpPr>
          <p:cNvPr id="5" name="object 5"/>
          <p:cNvSpPr txBox="1"/>
          <p:nvPr/>
        </p:nvSpPr>
        <p:spPr>
          <a:xfrm>
            <a:off x="891342" y="3901023"/>
            <a:ext cx="4413885" cy="548640"/>
          </a:xfrm>
          <a:prstGeom prst="rect">
            <a:avLst/>
          </a:prstGeom>
        </p:spPr>
        <p:txBody>
          <a:bodyPr vert="horz" wrap="square" lIns="0" tIns="0" rIns="0" bIns="0" rtlCol="0">
            <a:spAutoFit/>
          </a:bodyPr>
          <a:lstStyle/>
          <a:p>
            <a:pPr marL="190500" indent="-177800">
              <a:lnSpc>
                <a:spcPct val="100000"/>
              </a:lnSpc>
              <a:buClr>
                <a:srgbClr val="002052"/>
              </a:buClr>
              <a:buFont typeface="Arial"/>
              <a:buChar char="•"/>
              <a:tabLst>
                <a:tab pos="1911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T+S.S</a:t>
            </a:r>
            <a:r>
              <a:rPr sz="1600" b="1" spc="-20" dirty="0">
                <a:solidFill>
                  <a:srgbClr val="39A8DC"/>
                </a:solidFill>
                <a:latin typeface="Arial"/>
                <a:cs typeface="Arial"/>
              </a:rPr>
              <a:t>CF</a:t>
            </a:r>
            <a:r>
              <a:rPr sz="1600" b="1" spc="-25" dirty="0">
                <a:solidFill>
                  <a:srgbClr val="39A8DC"/>
                </a:solidFill>
                <a:latin typeface="Arial"/>
                <a:cs typeface="Arial"/>
              </a:rPr>
              <a:t>G</a:t>
            </a:r>
            <a:r>
              <a:rPr sz="1600" b="1" dirty="0">
                <a:solidFill>
                  <a:srgbClr val="39A8DC"/>
                </a:solidFill>
                <a:latin typeface="Arial"/>
                <a:cs typeface="Arial"/>
              </a:rPr>
              <a:t>=</a:t>
            </a:r>
            <a:r>
              <a:rPr sz="1600" b="1" spc="-10" dirty="0">
                <a:solidFill>
                  <a:srgbClr val="39A8DC"/>
                </a:solidFill>
                <a:latin typeface="Arial"/>
                <a:cs typeface="Arial"/>
              </a:rPr>
              <a:t>ip_</a:t>
            </a:r>
            <a:r>
              <a:rPr sz="1600" b="1" spc="-15" dirty="0">
                <a:solidFill>
                  <a:srgbClr val="39A8DC"/>
                </a:solidFill>
                <a:latin typeface="Arial"/>
                <a:cs typeface="Arial"/>
              </a:rPr>
              <a:t>d</a:t>
            </a:r>
            <a:r>
              <a:rPr sz="1600" b="1" spc="-10" dirty="0">
                <a:solidFill>
                  <a:srgbClr val="39A8DC"/>
                </a:solidFill>
                <a:latin typeface="Arial"/>
                <a:cs typeface="Arial"/>
              </a:rPr>
              <a:t>n</a:t>
            </a:r>
            <a:r>
              <a:rPr sz="1600" b="1" spc="-5" dirty="0">
                <a:solidFill>
                  <a:srgbClr val="39A8DC"/>
                </a:solidFill>
                <a:latin typeface="Arial"/>
                <a:cs typeface="Arial"/>
              </a:rPr>
              <a:t>s</a:t>
            </a:r>
            <a:r>
              <a:rPr sz="1600" b="1" spc="-10" dirty="0">
                <a:solidFill>
                  <a:srgbClr val="39A8DC"/>
                </a:solidFill>
                <a:latin typeface="Arial"/>
                <a:cs typeface="Arial"/>
              </a:rPr>
              <a:t>,192.16</a:t>
            </a:r>
            <a:r>
              <a:rPr sz="1600" b="1" dirty="0">
                <a:solidFill>
                  <a:srgbClr val="39A8DC"/>
                </a:solidFill>
                <a:latin typeface="Arial"/>
                <a:cs typeface="Arial"/>
              </a:rPr>
              <a:t>8</a:t>
            </a:r>
            <a:r>
              <a:rPr sz="1600" b="1" spc="-10" dirty="0">
                <a:solidFill>
                  <a:srgbClr val="39A8DC"/>
                </a:solidFill>
                <a:latin typeface="Arial"/>
                <a:cs typeface="Arial"/>
              </a:rPr>
              <a:t>.0.1</a:t>
            </a:r>
            <a:endParaRPr sz="1600" dirty="0">
              <a:latin typeface="Arial"/>
              <a:cs typeface="Arial"/>
            </a:endParaRPr>
          </a:p>
          <a:p>
            <a:pPr marL="190500" indent="-177800">
              <a:lnSpc>
                <a:spcPct val="100000"/>
              </a:lnSpc>
              <a:spcBef>
                <a:spcPts val="600"/>
              </a:spcBef>
              <a:buClr>
                <a:srgbClr val="002052"/>
              </a:buClr>
              <a:buFont typeface="Arial"/>
              <a:buChar char="•"/>
              <a:tabLst>
                <a:tab pos="1911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T+S.S</a:t>
            </a:r>
            <a:r>
              <a:rPr sz="1600" b="1" spc="-20" dirty="0">
                <a:solidFill>
                  <a:srgbClr val="39A8DC"/>
                </a:solidFill>
                <a:latin typeface="Arial"/>
                <a:cs typeface="Arial"/>
              </a:rPr>
              <a:t>CF</a:t>
            </a:r>
            <a:r>
              <a:rPr sz="1600" b="1" spc="-25" dirty="0">
                <a:solidFill>
                  <a:srgbClr val="39A8DC"/>
                </a:solidFill>
                <a:latin typeface="Arial"/>
                <a:cs typeface="Arial"/>
              </a:rPr>
              <a:t>G</a:t>
            </a:r>
            <a:r>
              <a:rPr sz="1600" b="1" dirty="0">
                <a:solidFill>
                  <a:srgbClr val="39A8DC"/>
                </a:solidFill>
                <a:latin typeface="Arial"/>
                <a:cs typeface="Arial"/>
              </a:rPr>
              <a:t>=</a:t>
            </a:r>
            <a:r>
              <a:rPr sz="1600" b="1" spc="-10" dirty="0">
                <a:solidFill>
                  <a:srgbClr val="39A8DC"/>
                </a:solidFill>
                <a:latin typeface="Arial"/>
                <a:cs typeface="Arial"/>
              </a:rPr>
              <a:t>ip_</a:t>
            </a:r>
            <a:r>
              <a:rPr sz="1600" b="1" spc="-15" dirty="0">
                <a:solidFill>
                  <a:srgbClr val="39A8DC"/>
                </a:solidFill>
                <a:latin typeface="Arial"/>
                <a:cs typeface="Arial"/>
              </a:rPr>
              <a:t>n</a:t>
            </a:r>
            <a:r>
              <a:rPr sz="1600" b="1" dirty="0">
                <a:solidFill>
                  <a:srgbClr val="39A8DC"/>
                </a:solidFill>
                <a:latin typeface="Arial"/>
                <a:cs typeface="Arial"/>
              </a:rPr>
              <a:t>e</a:t>
            </a:r>
            <a:r>
              <a:rPr sz="1600" b="1" spc="-5" dirty="0">
                <a:solidFill>
                  <a:srgbClr val="39A8DC"/>
                </a:solidFill>
                <a:latin typeface="Arial"/>
                <a:cs typeface="Arial"/>
              </a:rPr>
              <a:t>t</a:t>
            </a:r>
            <a:r>
              <a:rPr sz="1600" b="1" spc="-15" dirty="0">
                <a:solidFill>
                  <a:srgbClr val="39A8DC"/>
                </a:solidFill>
                <a:latin typeface="Arial"/>
                <a:cs typeface="Arial"/>
              </a:rPr>
              <a:t>mask,255.25</a:t>
            </a:r>
            <a:r>
              <a:rPr sz="1600" b="1" spc="0" dirty="0">
                <a:solidFill>
                  <a:srgbClr val="39A8DC"/>
                </a:solidFill>
                <a:latin typeface="Arial"/>
                <a:cs typeface="Arial"/>
              </a:rPr>
              <a:t>5</a:t>
            </a:r>
            <a:r>
              <a:rPr sz="1600" b="1" spc="-10" dirty="0">
                <a:solidFill>
                  <a:srgbClr val="39A8DC"/>
                </a:solidFill>
                <a:latin typeface="Arial"/>
                <a:cs typeface="Arial"/>
              </a:rPr>
              <a:t>.255.0</a:t>
            </a:r>
            <a:endParaRPr sz="1600" dirty="0">
              <a:latin typeface="Arial"/>
              <a:cs typeface="Arial"/>
            </a:endParaRPr>
          </a:p>
        </p:txBody>
      </p:sp>
      <p:sp>
        <p:nvSpPr>
          <p:cNvPr id="6" name="object 6"/>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7" name="object 7"/>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16</a:t>
            </a:r>
            <a:endParaRPr sz="1200">
              <a:latin typeface="Arial"/>
              <a:cs typeface="Arial"/>
            </a:endParaRPr>
          </a:p>
        </p:txBody>
      </p:sp>
      <p:sp>
        <p:nvSpPr>
          <p:cNvPr id="9" name="object 9"/>
          <p:cNvSpPr txBox="1"/>
          <p:nvPr/>
        </p:nvSpPr>
        <p:spPr>
          <a:xfrm>
            <a:off x="7151629" y="4095064"/>
            <a:ext cx="1176655"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graphicFrame>
        <p:nvGraphicFramePr>
          <p:cNvPr id="8" name="object 8"/>
          <p:cNvGraphicFramePr>
            <a:graphicFrameLocks noGrp="1"/>
          </p:cNvGraphicFramePr>
          <p:nvPr>
            <p:extLst>
              <p:ext uri="{D42A27DB-BD31-4B8C-83A1-F6EECF244321}">
                <p14:modId xmlns:p14="http://schemas.microsoft.com/office/powerpoint/2010/main" val="2847729503"/>
              </p:ext>
            </p:extLst>
          </p:nvPr>
        </p:nvGraphicFramePr>
        <p:xfrm>
          <a:off x="7546847" y="4750308"/>
          <a:ext cx="504442" cy="554734"/>
        </p:xfrm>
        <a:graphic>
          <a:graphicData uri="http://schemas.openxmlformats.org/drawingml/2006/table">
            <a:tbl>
              <a:tblPr firstRow="1" bandRow="1">
                <a:tableStyleId>{2D5ABB26-0587-4C30-8999-92F81FD0307C}</a:tableStyleId>
              </a:tblPr>
              <a:tblGrid>
                <a:gridCol w="359663"/>
                <a:gridCol w="144779"/>
              </a:tblGrid>
              <a:tr h="277367">
                <a:tc>
                  <a:txBody>
                    <a:bodyPr/>
                    <a:lstStyle/>
                    <a:p>
                      <a:pPr marL="87630">
                        <a:lnSpc>
                          <a:spcPct val="100000"/>
                        </a:lnSpc>
                      </a:pPr>
                      <a:r>
                        <a:rPr sz="1200" b="1" dirty="0">
                          <a:solidFill>
                            <a:srgbClr val="1F487C"/>
                          </a:solidFill>
                          <a:latin typeface="Calibri"/>
                          <a:cs typeface="Calibri"/>
                        </a:rPr>
                        <a:t>All</a:t>
                      </a:r>
                      <a:endParaRPr sz="1200" dirty="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277367">
                <a:tc gridSpan="2">
                  <a:txBody>
                    <a:bodyPr/>
                    <a:lstStyle/>
                    <a:p>
                      <a:pPr marL="87630">
                        <a:lnSpc>
                          <a:spcPct val="100000"/>
                        </a:lnSpc>
                      </a:pPr>
                      <a:r>
                        <a:rPr sz="1200" b="1" dirty="0">
                          <a:latin typeface="Calibri"/>
                          <a:cs typeface="Calibri"/>
                        </a:rPr>
                        <a:t>OK</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24144" y="4500372"/>
            <a:ext cx="3420110" cy="2357755"/>
          </a:xfrm>
          <a:custGeom>
            <a:avLst/>
            <a:gdLst/>
            <a:ahLst/>
            <a:cxnLst/>
            <a:rect l="l" t="t" r="r" b="b"/>
            <a:pathLst>
              <a:path w="3420109" h="2357754">
                <a:moveTo>
                  <a:pt x="0" y="2357627"/>
                </a:moveTo>
                <a:lnTo>
                  <a:pt x="3419856" y="2357627"/>
                </a:lnTo>
                <a:lnTo>
                  <a:pt x="3419856" y="0"/>
                </a:lnTo>
                <a:lnTo>
                  <a:pt x="0" y="0"/>
                </a:lnTo>
                <a:lnTo>
                  <a:pt x="0" y="2357627"/>
                </a:lnTo>
              </a:path>
            </a:pathLst>
          </a:custGeom>
          <a:solidFill>
            <a:schemeClr val="bg2"/>
          </a:solidFill>
        </p:spPr>
        <p:txBody>
          <a:bodyPr wrap="square" lIns="0" tIns="0" rIns="0" bIns="0" rtlCol="0"/>
          <a:lstStyle/>
          <a:p>
            <a:endParaRPr/>
          </a:p>
        </p:txBody>
      </p:sp>
      <p:sp>
        <p:nvSpPr>
          <p:cNvPr id="3" name="object 3"/>
          <p:cNvSpPr txBox="1"/>
          <p:nvPr/>
        </p:nvSpPr>
        <p:spPr>
          <a:xfrm>
            <a:off x="535940" y="4559250"/>
            <a:ext cx="7496175" cy="774700"/>
          </a:xfrm>
          <a:prstGeom prst="rect">
            <a:avLst/>
          </a:prstGeom>
        </p:spPr>
        <p:txBody>
          <a:bodyPr vert="horz" wrap="square" lIns="0" tIns="0" rIns="0" bIns="0" rtlCol="0">
            <a:spAutoFit/>
          </a:bodyPr>
          <a:lstStyle/>
          <a:p>
            <a:pPr marR="5080" algn="r">
              <a:lnSpc>
                <a:spcPts val="132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a:p>
            <a:pPr marL="190500" indent="-177800">
              <a:lnSpc>
                <a:spcPts val="2280"/>
              </a:lnSpc>
              <a:buClr>
                <a:srgbClr val="39A8DC"/>
              </a:buClr>
              <a:buFont typeface="Arial"/>
              <a:buChar char="•"/>
              <a:tabLst>
                <a:tab pos="191135" algn="l"/>
              </a:tabLst>
            </a:pPr>
            <a:r>
              <a:rPr sz="2000" spc="-5" dirty="0">
                <a:solidFill>
                  <a:srgbClr val="002052"/>
                </a:solidFill>
                <a:latin typeface="Arial"/>
                <a:cs typeface="Arial"/>
              </a:rPr>
              <a:t>R</a:t>
            </a:r>
            <a:r>
              <a:rPr sz="2000" dirty="0">
                <a:solidFill>
                  <a:srgbClr val="002052"/>
                </a:solidFill>
                <a:latin typeface="Arial"/>
                <a:cs typeface="Arial"/>
              </a:rPr>
              <a:t>es</a:t>
            </a:r>
            <a:r>
              <a:rPr sz="2000" spc="5" dirty="0">
                <a:solidFill>
                  <a:srgbClr val="002052"/>
                </a:solidFill>
                <a:latin typeface="Arial"/>
                <a:cs typeface="Arial"/>
              </a:rPr>
              <a:t>e</a:t>
            </a:r>
            <a:r>
              <a:rPr sz="2000" dirty="0">
                <a:solidFill>
                  <a:srgbClr val="002052"/>
                </a:solidFill>
                <a:latin typeface="Arial"/>
                <a:cs typeface="Arial"/>
              </a:rPr>
              <a:t>t</a:t>
            </a:r>
            <a:r>
              <a:rPr sz="2000" spc="20"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dirty="0">
                <a:solidFill>
                  <a:srgbClr val="002052"/>
                </a:solidFill>
                <a:latin typeface="Arial"/>
                <a:cs typeface="Arial"/>
              </a:rPr>
              <a:t>module</a:t>
            </a:r>
            <a:endParaRPr sz="2000">
              <a:latin typeface="Arial"/>
              <a:cs typeface="Arial"/>
            </a:endParaRPr>
          </a:p>
          <a:p>
            <a:pPr marL="546100" lvl="1" indent="-178435">
              <a:lnSpc>
                <a:spcPct val="100000"/>
              </a:lnSpc>
              <a:spcBef>
                <a:spcPts val="615"/>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5" dirty="0">
                <a:solidFill>
                  <a:srgbClr val="39A8DC"/>
                </a:solidFill>
                <a:latin typeface="Arial"/>
                <a:cs typeface="Arial"/>
              </a:rPr>
              <a:t>T+CFUN=1</a:t>
            </a:r>
            <a:endParaRPr sz="160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499870">
              <a:lnSpc>
                <a:spcPts val="4285"/>
              </a:lnSpc>
            </a:pPr>
            <a:r>
              <a:rPr sz="3600" spc="-5" dirty="0"/>
              <a:t>La</a:t>
            </a:r>
            <a:r>
              <a:rPr sz="3600" dirty="0"/>
              <a:t>b</a:t>
            </a:r>
            <a:r>
              <a:rPr sz="3600" spc="85" dirty="0">
                <a:latin typeface="Times New Roman"/>
                <a:cs typeface="Times New Roman"/>
              </a:rPr>
              <a:t> </a:t>
            </a:r>
            <a:r>
              <a:rPr sz="3600" spc="-5" dirty="0"/>
              <a:t>2</a:t>
            </a:r>
            <a:r>
              <a:rPr sz="3600" dirty="0"/>
              <a:t>:</a:t>
            </a:r>
            <a:r>
              <a:rPr sz="3600" spc="105" dirty="0">
                <a:latin typeface="Times New Roman"/>
                <a:cs typeface="Times New Roman"/>
              </a:rPr>
              <a:t> </a:t>
            </a:r>
            <a:r>
              <a:rPr sz="3600" dirty="0"/>
              <a:t>Set</a:t>
            </a:r>
            <a:r>
              <a:rPr sz="3600" spc="85" dirty="0">
                <a:latin typeface="Times New Roman"/>
                <a:cs typeface="Times New Roman"/>
              </a:rPr>
              <a:t> </a:t>
            </a:r>
            <a:r>
              <a:rPr sz="3600" dirty="0"/>
              <a:t>the</a:t>
            </a:r>
            <a:r>
              <a:rPr sz="3600" spc="95" dirty="0">
                <a:latin typeface="Times New Roman"/>
                <a:cs typeface="Times New Roman"/>
              </a:rPr>
              <a:t> </a:t>
            </a:r>
            <a:r>
              <a:rPr sz="3600" spc="-15" dirty="0"/>
              <a:t>S</a:t>
            </a:r>
            <a:r>
              <a:rPr sz="3600" dirty="0"/>
              <a:t>PWF</a:t>
            </a:r>
            <a:r>
              <a:rPr sz="3600" spc="100" dirty="0">
                <a:latin typeface="Times New Roman"/>
                <a:cs typeface="Times New Roman"/>
              </a:rPr>
              <a:t> </a:t>
            </a:r>
            <a:r>
              <a:rPr sz="3600" dirty="0"/>
              <a:t>variabl</a:t>
            </a:r>
            <a:r>
              <a:rPr sz="3600" spc="-5" dirty="0"/>
              <a:t>es</a:t>
            </a:r>
            <a:endParaRPr sz="3600">
              <a:latin typeface="Times New Roman"/>
              <a:cs typeface="Times New Roman"/>
            </a:endParaRPr>
          </a:p>
        </p:txBody>
      </p:sp>
      <p:sp>
        <p:nvSpPr>
          <p:cNvPr id="5" name="object 5"/>
          <p:cNvSpPr txBox="1"/>
          <p:nvPr/>
        </p:nvSpPr>
        <p:spPr>
          <a:xfrm>
            <a:off x="535940" y="1374779"/>
            <a:ext cx="4446270" cy="302895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9B9D9E"/>
                </a:solidFill>
                <a:latin typeface="Arial"/>
                <a:cs typeface="Arial"/>
              </a:rPr>
              <a:t>Get</a:t>
            </a:r>
            <a:r>
              <a:rPr sz="2000" spc="35" dirty="0">
                <a:solidFill>
                  <a:srgbClr val="9B9D9E"/>
                </a:solidFill>
                <a:latin typeface="Times New Roman"/>
                <a:cs typeface="Times New Roman"/>
              </a:rPr>
              <a:t> </a:t>
            </a:r>
            <a:r>
              <a:rPr sz="2000" dirty="0">
                <a:solidFill>
                  <a:srgbClr val="9B9D9E"/>
                </a:solidFill>
                <a:latin typeface="Arial"/>
                <a:cs typeface="Arial"/>
              </a:rPr>
              <a:t>the</a:t>
            </a:r>
            <a:r>
              <a:rPr sz="2000" spc="35" dirty="0">
                <a:solidFill>
                  <a:srgbClr val="9B9D9E"/>
                </a:solidFill>
                <a:latin typeface="Times New Roman"/>
                <a:cs typeface="Times New Roman"/>
              </a:rPr>
              <a:t> </a:t>
            </a:r>
            <a:r>
              <a:rPr sz="2000" spc="-5" dirty="0">
                <a:solidFill>
                  <a:srgbClr val="9B9D9E"/>
                </a:solidFill>
                <a:latin typeface="Arial"/>
                <a:cs typeface="Arial"/>
              </a:rPr>
              <a:t>defaul</a:t>
            </a:r>
            <a:r>
              <a:rPr sz="2000" dirty="0">
                <a:solidFill>
                  <a:srgbClr val="9B9D9E"/>
                </a:solidFill>
                <a:latin typeface="Arial"/>
                <a:cs typeface="Arial"/>
              </a:rPr>
              <a:t>t</a:t>
            </a:r>
            <a:r>
              <a:rPr sz="2000" spc="25" dirty="0">
                <a:solidFill>
                  <a:srgbClr val="9B9D9E"/>
                </a:solidFill>
                <a:latin typeface="Times New Roman"/>
                <a:cs typeface="Times New Roman"/>
              </a:rPr>
              <a:t> </a:t>
            </a:r>
            <a:r>
              <a:rPr sz="2000" dirty="0">
                <a:solidFill>
                  <a:srgbClr val="9B9D9E"/>
                </a:solidFill>
                <a:latin typeface="Arial"/>
                <a:cs typeface="Arial"/>
              </a:rPr>
              <a:t>c</a:t>
            </a:r>
            <a:r>
              <a:rPr sz="2000" spc="5" dirty="0">
                <a:solidFill>
                  <a:srgbClr val="9B9D9E"/>
                </a:solidFill>
                <a:latin typeface="Arial"/>
                <a:cs typeface="Arial"/>
              </a:rPr>
              <a:t>o</a:t>
            </a:r>
            <a:r>
              <a:rPr sz="2000" spc="-5" dirty="0">
                <a:solidFill>
                  <a:srgbClr val="9B9D9E"/>
                </a:solidFill>
                <a:latin typeface="Arial"/>
                <a:cs typeface="Arial"/>
              </a:rPr>
              <a:t>nfiguratio</a:t>
            </a:r>
            <a:r>
              <a:rPr sz="2000" dirty="0">
                <a:solidFill>
                  <a:srgbClr val="9B9D9E"/>
                </a:solidFill>
                <a:latin typeface="Arial"/>
                <a:cs typeface="Arial"/>
              </a:rPr>
              <a:t>n</a:t>
            </a:r>
            <a:r>
              <a:rPr sz="2000" spc="20" dirty="0">
                <a:solidFill>
                  <a:srgbClr val="9B9D9E"/>
                </a:solidFill>
                <a:latin typeface="Times New Roman"/>
                <a:cs typeface="Times New Roman"/>
              </a:rPr>
              <a:t> </a:t>
            </a:r>
            <a:r>
              <a:rPr sz="2000" spc="-5" dirty="0">
                <a:solidFill>
                  <a:srgbClr val="9B9D9E"/>
                </a:solidFill>
                <a:latin typeface="Arial"/>
                <a:cs typeface="Arial"/>
              </a:rPr>
              <a:t>dump</a:t>
            </a:r>
            <a:endParaRPr sz="2000">
              <a:latin typeface="Arial"/>
              <a:cs typeface="Arial"/>
            </a:endParaRPr>
          </a:p>
          <a:p>
            <a:pPr>
              <a:lnSpc>
                <a:spcPct val="100000"/>
              </a:lnSpc>
              <a:spcBef>
                <a:spcPts val="44"/>
              </a:spcBef>
              <a:buClr>
                <a:srgbClr val="39A8DC"/>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9B9D9E"/>
                </a:solidFill>
                <a:latin typeface="Arial"/>
                <a:cs typeface="Arial"/>
              </a:rPr>
              <a:t>Set</a:t>
            </a:r>
            <a:r>
              <a:rPr sz="2000" spc="45" dirty="0">
                <a:solidFill>
                  <a:srgbClr val="9B9D9E"/>
                </a:solidFill>
                <a:latin typeface="Times New Roman"/>
                <a:cs typeface="Times New Roman"/>
              </a:rPr>
              <a:t> </a:t>
            </a:r>
            <a:r>
              <a:rPr sz="2000" spc="-5" dirty="0">
                <a:solidFill>
                  <a:srgbClr val="9B9D9E"/>
                </a:solidFill>
                <a:latin typeface="Arial"/>
                <a:cs typeface="Arial"/>
              </a:rPr>
              <a:t>ho</a:t>
            </a:r>
            <a:r>
              <a:rPr sz="2000" spc="5" dirty="0">
                <a:solidFill>
                  <a:srgbClr val="9B9D9E"/>
                </a:solidFill>
                <a:latin typeface="Arial"/>
                <a:cs typeface="Arial"/>
              </a:rPr>
              <a:t>s</a:t>
            </a:r>
            <a:r>
              <a:rPr sz="2000" dirty="0">
                <a:solidFill>
                  <a:srgbClr val="9B9D9E"/>
                </a:solidFill>
                <a:latin typeface="Arial"/>
                <a:cs typeface="Arial"/>
              </a:rPr>
              <a:t>t</a:t>
            </a:r>
            <a:r>
              <a:rPr sz="2000" spc="20" dirty="0">
                <a:solidFill>
                  <a:srgbClr val="9B9D9E"/>
                </a:solidFill>
                <a:latin typeface="Times New Roman"/>
                <a:cs typeface="Times New Roman"/>
              </a:rPr>
              <a:t> </a:t>
            </a:r>
            <a:r>
              <a:rPr sz="2000" spc="-5" dirty="0">
                <a:solidFill>
                  <a:srgbClr val="9B9D9E"/>
                </a:solidFill>
                <a:latin typeface="Arial"/>
                <a:cs typeface="Arial"/>
              </a:rPr>
              <a:t>name</a:t>
            </a:r>
            <a:endParaRPr sz="2000">
              <a:latin typeface="Arial"/>
              <a:cs typeface="Arial"/>
            </a:endParaRPr>
          </a:p>
          <a:p>
            <a:pPr>
              <a:lnSpc>
                <a:spcPct val="100000"/>
              </a:lnSpc>
              <a:spcBef>
                <a:spcPts val="42"/>
              </a:spcBef>
              <a:buClr>
                <a:srgbClr val="39A8DC"/>
              </a:buClr>
              <a:buFont typeface="Arial"/>
              <a:buChar char="•"/>
            </a:pPr>
            <a:endParaRPr sz="2050">
              <a:latin typeface="Times New Roman"/>
              <a:cs typeface="Times New Roman"/>
            </a:endParaRPr>
          </a:p>
          <a:p>
            <a:pPr marL="190500" marR="5080" indent="-177800">
              <a:lnSpc>
                <a:spcPct val="100000"/>
              </a:lnSpc>
              <a:buClr>
                <a:srgbClr val="39A8DC"/>
              </a:buClr>
              <a:buFont typeface="Arial"/>
              <a:buChar char="•"/>
              <a:tabLst>
                <a:tab pos="191135" algn="l"/>
              </a:tabLst>
            </a:pPr>
            <a:r>
              <a:rPr sz="2000" dirty="0">
                <a:solidFill>
                  <a:srgbClr val="9B9D9E"/>
                </a:solidFill>
                <a:latin typeface="Arial"/>
                <a:cs typeface="Arial"/>
              </a:rPr>
              <a:t>Set</a:t>
            </a:r>
            <a:r>
              <a:rPr sz="2000" spc="45" dirty="0">
                <a:solidFill>
                  <a:srgbClr val="9B9D9E"/>
                </a:solidFill>
                <a:latin typeface="Times New Roman"/>
                <a:cs typeface="Times New Roman"/>
              </a:rPr>
              <a:t> </a:t>
            </a:r>
            <a:r>
              <a:rPr sz="2000" spc="-10" dirty="0">
                <a:solidFill>
                  <a:srgbClr val="9B9D9E"/>
                </a:solidFill>
                <a:latin typeface="Arial"/>
                <a:cs typeface="Arial"/>
              </a:rPr>
              <a:t>I</a:t>
            </a:r>
            <a:r>
              <a:rPr sz="2000" dirty="0">
                <a:solidFill>
                  <a:srgbClr val="9B9D9E"/>
                </a:solidFill>
                <a:latin typeface="Arial"/>
                <a:cs typeface="Arial"/>
              </a:rPr>
              <a:t>P</a:t>
            </a:r>
            <a:r>
              <a:rPr sz="2000" spc="10" dirty="0">
                <a:solidFill>
                  <a:srgbClr val="9B9D9E"/>
                </a:solidFill>
                <a:latin typeface="Times New Roman"/>
                <a:cs typeface="Times New Roman"/>
              </a:rPr>
              <a:t> </a:t>
            </a:r>
            <a:r>
              <a:rPr sz="2000" spc="-5" dirty="0">
                <a:solidFill>
                  <a:srgbClr val="9B9D9E"/>
                </a:solidFill>
                <a:latin typeface="Arial"/>
                <a:cs typeface="Arial"/>
              </a:rPr>
              <a:t>add</a:t>
            </a:r>
            <a:r>
              <a:rPr sz="2000" spc="5" dirty="0">
                <a:solidFill>
                  <a:srgbClr val="9B9D9E"/>
                </a:solidFill>
                <a:latin typeface="Arial"/>
                <a:cs typeface="Arial"/>
              </a:rPr>
              <a:t>r</a:t>
            </a:r>
            <a:r>
              <a:rPr sz="2000" spc="-5" dirty="0">
                <a:solidFill>
                  <a:srgbClr val="9B9D9E"/>
                </a:solidFill>
                <a:latin typeface="Arial"/>
                <a:cs typeface="Arial"/>
              </a:rPr>
              <a:t>e</a:t>
            </a:r>
            <a:r>
              <a:rPr sz="2000" spc="5" dirty="0">
                <a:solidFill>
                  <a:srgbClr val="9B9D9E"/>
                </a:solidFill>
                <a:latin typeface="Arial"/>
                <a:cs typeface="Arial"/>
              </a:rPr>
              <a:t>s</a:t>
            </a:r>
            <a:r>
              <a:rPr sz="2000" dirty="0">
                <a:solidFill>
                  <a:srgbClr val="9B9D9E"/>
                </a:solidFill>
                <a:latin typeface="Arial"/>
                <a:cs typeface="Arial"/>
              </a:rPr>
              <a:t>s,</a:t>
            </a:r>
            <a:r>
              <a:rPr sz="2000" spc="5" dirty="0">
                <a:solidFill>
                  <a:srgbClr val="9B9D9E"/>
                </a:solidFill>
                <a:latin typeface="Times New Roman"/>
                <a:cs typeface="Times New Roman"/>
              </a:rPr>
              <a:t> </a:t>
            </a:r>
            <a:r>
              <a:rPr sz="2000" dirty="0">
                <a:solidFill>
                  <a:srgbClr val="9B9D9E"/>
                </a:solidFill>
                <a:latin typeface="Arial"/>
                <a:cs typeface="Arial"/>
              </a:rPr>
              <a:t>IP</a:t>
            </a:r>
            <a:r>
              <a:rPr sz="2000" spc="10" dirty="0">
                <a:solidFill>
                  <a:srgbClr val="9B9D9E"/>
                </a:solidFill>
                <a:latin typeface="Times New Roman"/>
                <a:cs typeface="Times New Roman"/>
              </a:rPr>
              <a:t> </a:t>
            </a:r>
            <a:r>
              <a:rPr sz="2000" spc="-5" dirty="0">
                <a:solidFill>
                  <a:srgbClr val="9B9D9E"/>
                </a:solidFill>
                <a:latin typeface="Arial"/>
                <a:cs typeface="Arial"/>
              </a:rPr>
              <a:t>de</a:t>
            </a:r>
            <a:r>
              <a:rPr sz="2000" spc="-10" dirty="0">
                <a:solidFill>
                  <a:srgbClr val="9B9D9E"/>
                </a:solidFill>
                <a:latin typeface="Arial"/>
                <a:cs typeface="Arial"/>
              </a:rPr>
              <a:t>f</a:t>
            </a:r>
            <a:r>
              <a:rPr sz="2000" spc="-5" dirty="0">
                <a:solidFill>
                  <a:srgbClr val="9B9D9E"/>
                </a:solidFill>
                <a:latin typeface="Arial"/>
                <a:cs typeface="Arial"/>
              </a:rPr>
              <a:t>aul</a:t>
            </a:r>
            <a:r>
              <a:rPr sz="2000" dirty="0">
                <a:solidFill>
                  <a:srgbClr val="9B9D9E"/>
                </a:solidFill>
                <a:latin typeface="Arial"/>
                <a:cs typeface="Arial"/>
              </a:rPr>
              <a:t>t</a:t>
            </a:r>
            <a:r>
              <a:rPr sz="2000" spc="35" dirty="0">
                <a:solidFill>
                  <a:srgbClr val="9B9D9E"/>
                </a:solidFill>
                <a:latin typeface="Times New Roman"/>
                <a:cs typeface="Times New Roman"/>
              </a:rPr>
              <a:t> </a:t>
            </a:r>
            <a:r>
              <a:rPr sz="2000" spc="-5" dirty="0">
                <a:solidFill>
                  <a:srgbClr val="9B9D9E"/>
                </a:solidFill>
                <a:latin typeface="Arial"/>
                <a:cs typeface="Arial"/>
              </a:rPr>
              <a:t>gatew</a:t>
            </a:r>
            <a:r>
              <a:rPr sz="2000" spc="5" dirty="0">
                <a:solidFill>
                  <a:srgbClr val="9B9D9E"/>
                </a:solidFill>
                <a:latin typeface="Arial"/>
                <a:cs typeface="Arial"/>
              </a:rPr>
              <a:t>a</a:t>
            </a:r>
            <a:r>
              <a:rPr sz="2000" spc="-155" dirty="0">
                <a:solidFill>
                  <a:srgbClr val="9B9D9E"/>
                </a:solidFill>
                <a:latin typeface="Arial"/>
                <a:cs typeface="Arial"/>
              </a:rPr>
              <a:t>y</a:t>
            </a:r>
            <a:r>
              <a:rPr sz="2000" dirty="0">
                <a:solidFill>
                  <a:srgbClr val="9B9D9E"/>
                </a:solidFill>
                <a:latin typeface="Arial"/>
                <a:cs typeface="Arial"/>
              </a:rPr>
              <a:t>,</a:t>
            </a:r>
            <a:r>
              <a:rPr sz="2000" spc="20" dirty="0">
                <a:solidFill>
                  <a:srgbClr val="9B9D9E"/>
                </a:solidFill>
                <a:latin typeface="Times New Roman"/>
                <a:cs typeface="Times New Roman"/>
              </a:rPr>
              <a:t> </a:t>
            </a:r>
            <a:r>
              <a:rPr sz="2000" dirty="0">
                <a:solidFill>
                  <a:srgbClr val="9B9D9E"/>
                </a:solidFill>
                <a:latin typeface="Arial"/>
                <a:cs typeface="Arial"/>
              </a:rPr>
              <a:t>IP</a:t>
            </a:r>
            <a:r>
              <a:rPr sz="2000" dirty="0">
                <a:solidFill>
                  <a:srgbClr val="9B9D9E"/>
                </a:solidFill>
                <a:latin typeface="Times New Roman"/>
                <a:cs typeface="Times New Roman"/>
              </a:rPr>
              <a:t> </a:t>
            </a:r>
            <a:r>
              <a:rPr sz="2000" spc="-5" dirty="0">
                <a:solidFill>
                  <a:srgbClr val="9B9D9E"/>
                </a:solidFill>
                <a:latin typeface="Arial"/>
                <a:cs typeface="Arial"/>
              </a:rPr>
              <a:t>D</a:t>
            </a:r>
            <a:r>
              <a:rPr sz="2000" spc="5" dirty="0">
                <a:solidFill>
                  <a:srgbClr val="9B9D9E"/>
                </a:solidFill>
                <a:latin typeface="Arial"/>
                <a:cs typeface="Arial"/>
              </a:rPr>
              <a:t>N</a:t>
            </a:r>
            <a:r>
              <a:rPr sz="2000" dirty="0">
                <a:solidFill>
                  <a:srgbClr val="9B9D9E"/>
                </a:solidFill>
                <a:latin typeface="Arial"/>
                <a:cs typeface="Arial"/>
              </a:rPr>
              <a:t>S</a:t>
            </a:r>
            <a:r>
              <a:rPr sz="2000" spc="45" dirty="0">
                <a:solidFill>
                  <a:srgbClr val="9B9D9E"/>
                </a:solidFill>
                <a:latin typeface="Times New Roman"/>
                <a:cs typeface="Times New Roman"/>
              </a:rPr>
              <a:t> </a:t>
            </a:r>
            <a:r>
              <a:rPr sz="2000" spc="-5" dirty="0">
                <a:solidFill>
                  <a:srgbClr val="9B9D9E"/>
                </a:solidFill>
                <a:latin typeface="Arial"/>
                <a:cs typeface="Arial"/>
              </a:rPr>
              <a:t>an</a:t>
            </a:r>
            <a:r>
              <a:rPr sz="2000" dirty="0">
                <a:solidFill>
                  <a:srgbClr val="9B9D9E"/>
                </a:solidFill>
                <a:latin typeface="Arial"/>
                <a:cs typeface="Arial"/>
              </a:rPr>
              <a:t>d</a:t>
            </a:r>
            <a:r>
              <a:rPr sz="2000" spc="45" dirty="0">
                <a:solidFill>
                  <a:srgbClr val="9B9D9E"/>
                </a:solidFill>
                <a:latin typeface="Times New Roman"/>
                <a:cs typeface="Times New Roman"/>
              </a:rPr>
              <a:t> </a:t>
            </a:r>
            <a:r>
              <a:rPr sz="2000" dirty="0">
                <a:solidFill>
                  <a:srgbClr val="9B9D9E"/>
                </a:solidFill>
                <a:latin typeface="Arial"/>
                <a:cs typeface="Arial"/>
              </a:rPr>
              <a:t>IP</a:t>
            </a:r>
            <a:r>
              <a:rPr sz="2000" spc="10" dirty="0">
                <a:solidFill>
                  <a:srgbClr val="9B9D9E"/>
                </a:solidFill>
                <a:latin typeface="Times New Roman"/>
                <a:cs typeface="Times New Roman"/>
              </a:rPr>
              <a:t> </a:t>
            </a:r>
            <a:r>
              <a:rPr sz="2000" spc="-5" dirty="0">
                <a:solidFill>
                  <a:srgbClr val="9B9D9E"/>
                </a:solidFill>
                <a:latin typeface="Arial"/>
                <a:cs typeface="Arial"/>
              </a:rPr>
              <a:t>netmas</a:t>
            </a:r>
            <a:r>
              <a:rPr sz="2000" dirty="0">
                <a:solidFill>
                  <a:srgbClr val="9B9D9E"/>
                </a:solidFill>
                <a:latin typeface="Arial"/>
                <a:cs typeface="Arial"/>
              </a:rPr>
              <a:t>k</a:t>
            </a:r>
            <a:r>
              <a:rPr sz="2000" spc="30" dirty="0">
                <a:solidFill>
                  <a:srgbClr val="9B9D9E"/>
                </a:solidFill>
                <a:latin typeface="Times New Roman"/>
                <a:cs typeface="Times New Roman"/>
              </a:rPr>
              <a:t> </a:t>
            </a:r>
            <a:r>
              <a:rPr sz="2000" dirty="0">
                <a:solidFill>
                  <a:srgbClr val="9B9D9E"/>
                </a:solidFill>
                <a:latin typeface="Arial"/>
                <a:cs typeface="Arial"/>
              </a:rPr>
              <a:t>(</a:t>
            </a:r>
            <a:r>
              <a:rPr sz="2000" spc="5" dirty="0">
                <a:solidFill>
                  <a:srgbClr val="9B9D9E"/>
                </a:solidFill>
                <a:latin typeface="Arial"/>
                <a:cs typeface="Arial"/>
              </a:rPr>
              <a:t>D</a:t>
            </a:r>
            <a:r>
              <a:rPr sz="2000" spc="-5" dirty="0">
                <a:solidFill>
                  <a:srgbClr val="9B9D9E"/>
                </a:solidFill>
                <a:latin typeface="Arial"/>
                <a:cs typeface="Arial"/>
              </a:rPr>
              <a:t>H</a:t>
            </a:r>
            <a:r>
              <a:rPr sz="2000" spc="5" dirty="0">
                <a:solidFill>
                  <a:srgbClr val="9B9D9E"/>
                </a:solidFill>
                <a:latin typeface="Arial"/>
                <a:cs typeface="Arial"/>
              </a:rPr>
              <a:t>C</a:t>
            </a:r>
            <a:r>
              <a:rPr sz="2000" dirty="0">
                <a:solidFill>
                  <a:srgbClr val="9B9D9E"/>
                </a:solidFill>
                <a:latin typeface="Arial"/>
                <a:cs typeface="Arial"/>
              </a:rPr>
              <a:t>P</a:t>
            </a:r>
            <a:r>
              <a:rPr sz="2000" spc="-5" dirty="0">
                <a:solidFill>
                  <a:srgbClr val="9B9D9E"/>
                </a:solidFill>
                <a:latin typeface="Times New Roman"/>
                <a:cs typeface="Times New Roman"/>
              </a:rPr>
              <a:t> </a:t>
            </a:r>
            <a:r>
              <a:rPr sz="2000" spc="-5" dirty="0">
                <a:solidFill>
                  <a:srgbClr val="9B9D9E"/>
                </a:solidFill>
                <a:latin typeface="Arial"/>
                <a:cs typeface="Arial"/>
              </a:rPr>
              <a:t>o</a:t>
            </a:r>
            <a:r>
              <a:rPr sz="2000" spc="-40" dirty="0">
                <a:solidFill>
                  <a:srgbClr val="9B9D9E"/>
                </a:solidFill>
                <a:latin typeface="Arial"/>
                <a:cs typeface="Arial"/>
              </a:rPr>
              <a:t>f</a:t>
            </a:r>
            <a:r>
              <a:rPr sz="2000" dirty="0">
                <a:solidFill>
                  <a:srgbClr val="9B9D9E"/>
                </a:solidFill>
                <a:latin typeface="Arial"/>
                <a:cs typeface="Arial"/>
              </a:rPr>
              <a:t>f)</a:t>
            </a:r>
            <a:endParaRPr sz="2000">
              <a:latin typeface="Arial"/>
              <a:cs typeface="Arial"/>
            </a:endParaRPr>
          </a:p>
          <a:p>
            <a:pPr>
              <a:lnSpc>
                <a:spcPct val="100000"/>
              </a:lnSpc>
              <a:spcBef>
                <a:spcPts val="45"/>
              </a:spcBef>
              <a:buClr>
                <a:srgbClr val="39A8DC"/>
              </a:buClr>
              <a:buFont typeface="Arial"/>
              <a:buChar char="•"/>
            </a:pPr>
            <a:endParaRPr sz="2050">
              <a:latin typeface="Times New Roman"/>
              <a:cs typeface="Times New Roman"/>
            </a:endParaRPr>
          </a:p>
          <a:p>
            <a:pPr marL="190500" marR="224790" indent="-177800">
              <a:lnSpc>
                <a:spcPct val="100000"/>
              </a:lnSpc>
              <a:buClr>
                <a:srgbClr val="39A8DC"/>
              </a:buClr>
              <a:buFont typeface="Arial"/>
              <a:buChar char="•"/>
              <a:tabLst>
                <a:tab pos="191135" algn="l"/>
              </a:tabLst>
            </a:pPr>
            <a:r>
              <a:rPr sz="2000" dirty="0">
                <a:solidFill>
                  <a:srgbClr val="002052"/>
                </a:solidFill>
                <a:latin typeface="Arial"/>
                <a:cs typeface="Arial"/>
              </a:rPr>
              <a:t>Sa</a:t>
            </a:r>
            <a:r>
              <a:rPr sz="2000" spc="-10" dirty="0">
                <a:solidFill>
                  <a:srgbClr val="002052"/>
                </a:solidFill>
                <a:latin typeface="Arial"/>
                <a:cs typeface="Arial"/>
              </a:rPr>
              <a:t>v</a:t>
            </a:r>
            <a:r>
              <a:rPr sz="2000" dirty="0">
                <a:solidFill>
                  <a:srgbClr val="002052"/>
                </a:solidFill>
                <a:latin typeface="Arial"/>
                <a:cs typeface="Arial"/>
              </a:rPr>
              <a:t>e</a:t>
            </a:r>
            <a:r>
              <a:rPr sz="2000" spc="55" dirty="0">
                <a:solidFill>
                  <a:srgbClr val="002052"/>
                </a:solidFill>
                <a:latin typeface="Times New Roman"/>
                <a:cs typeface="Times New Roman"/>
              </a:rPr>
              <a:t> </a:t>
            </a:r>
            <a:r>
              <a:rPr sz="2000" dirty="0">
                <a:solidFill>
                  <a:srgbClr val="002052"/>
                </a:solidFill>
                <a:latin typeface="Arial"/>
                <a:cs typeface="Arial"/>
              </a:rPr>
              <a:t>sett</a:t>
            </a:r>
            <a:r>
              <a:rPr sz="2000" spc="-10" dirty="0">
                <a:solidFill>
                  <a:srgbClr val="002052"/>
                </a:solidFill>
                <a:latin typeface="Arial"/>
                <a:cs typeface="Arial"/>
              </a:rPr>
              <a:t>i</a:t>
            </a:r>
            <a:r>
              <a:rPr sz="2000" spc="-5" dirty="0">
                <a:solidFill>
                  <a:srgbClr val="002052"/>
                </a:solidFill>
                <a:latin typeface="Arial"/>
                <a:cs typeface="Arial"/>
              </a:rPr>
              <a:t>ng</a:t>
            </a:r>
            <a:r>
              <a:rPr sz="2000" dirty="0">
                <a:solidFill>
                  <a:srgbClr val="002052"/>
                </a:solidFill>
                <a:latin typeface="Arial"/>
                <a:cs typeface="Arial"/>
              </a:rPr>
              <a:t>s</a:t>
            </a:r>
            <a:r>
              <a:rPr sz="2000" spc="35" dirty="0">
                <a:solidFill>
                  <a:srgbClr val="002052"/>
                </a:solidFill>
                <a:latin typeface="Times New Roman"/>
                <a:cs typeface="Times New Roman"/>
              </a:rPr>
              <a:t> </a:t>
            </a:r>
            <a:r>
              <a:rPr sz="2000" spc="-5" dirty="0">
                <a:solidFill>
                  <a:srgbClr val="002052"/>
                </a:solidFill>
                <a:latin typeface="Arial"/>
                <a:cs typeface="Arial"/>
              </a:rPr>
              <a:t>o</a:t>
            </a:r>
            <a:r>
              <a:rPr sz="2000" dirty="0">
                <a:solidFill>
                  <a:srgbClr val="002052"/>
                </a:solidFill>
                <a:latin typeface="Arial"/>
                <a:cs typeface="Arial"/>
              </a:rPr>
              <a:t>n</a:t>
            </a:r>
            <a:r>
              <a:rPr sz="2000" spc="40"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dirty="0">
                <a:solidFill>
                  <a:srgbClr val="002052"/>
                </a:solidFill>
                <a:latin typeface="Arial"/>
                <a:cs typeface="Arial"/>
              </a:rPr>
              <a:t>flash</a:t>
            </a:r>
            <a:r>
              <a:rPr sz="2000" spc="35" dirty="0">
                <a:solidFill>
                  <a:srgbClr val="002052"/>
                </a:solidFill>
                <a:latin typeface="Times New Roman"/>
                <a:cs typeface="Times New Roman"/>
              </a:rPr>
              <a:t> </a:t>
            </a:r>
            <a:r>
              <a:rPr sz="2000" dirty="0">
                <a:solidFill>
                  <a:srgbClr val="002052"/>
                </a:solidFill>
                <a:latin typeface="Arial"/>
                <a:cs typeface="Arial"/>
              </a:rPr>
              <a:t>memory</a:t>
            </a:r>
            <a:r>
              <a:rPr sz="2000" dirty="0">
                <a:solidFill>
                  <a:srgbClr val="002052"/>
                </a:solidFill>
                <a:latin typeface="Times New Roman"/>
                <a:cs typeface="Times New Roman"/>
              </a:rPr>
              <a:t> </a:t>
            </a:r>
            <a:r>
              <a:rPr sz="2000" dirty="0">
                <a:solidFill>
                  <a:srgbClr val="002052"/>
                </a:solidFill>
                <a:latin typeface="Arial"/>
                <a:cs typeface="Arial"/>
              </a:rPr>
              <a:t>(</a:t>
            </a:r>
            <a:r>
              <a:rPr sz="2000" u="heavy" dirty="0">
                <a:solidFill>
                  <a:srgbClr val="002052"/>
                </a:solidFill>
                <a:latin typeface="Arial"/>
                <a:cs typeface="Arial"/>
              </a:rPr>
              <a:t>ma</a:t>
            </a:r>
            <a:r>
              <a:rPr sz="2000" u="heavy" spc="5" dirty="0">
                <a:solidFill>
                  <a:srgbClr val="002052"/>
                </a:solidFill>
                <a:latin typeface="Arial"/>
                <a:cs typeface="Arial"/>
              </a:rPr>
              <a:t>n</a:t>
            </a:r>
            <a:r>
              <a:rPr sz="2000" u="heavy" spc="-5" dirty="0">
                <a:solidFill>
                  <a:srgbClr val="002052"/>
                </a:solidFill>
                <a:latin typeface="Arial"/>
                <a:cs typeface="Arial"/>
              </a:rPr>
              <a:t>d</a:t>
            </a:r>
            <a:r>
              <a:rPr sz="2000" u="heavy" spc="5" dirty="0">
                <a:solidFill>
                  <a:srgbClr val="002052"/>
                </a:solidFill>
                <a:latin typeface="Arial"/>
                <a:cs typeface="Arial"/>
              </a:rPr>
              <a:t>a</a:t>
            </a:r>
            <a:r>
              <a:rPr sz="2000" u="heavy" dirty="0">
                <a:solidFill>
                  <a:srgbClr val="002052"/>
                </a:solidFill>
                <a:latin typeface="Arial"/>
                <a:cs typeface="Arial"/>
              </a:rPr>
              <a:t>to</a:t>
            </a:r>
            <a:r>
              <a:rPr sz="2000" u="heavy" spc="-10" dirty="0">
                <a:solidFill>
                  <a:srgbClr val="002052"/>
                </a:solidFill>
                <a:latin typeface="Arial"/>
                <a:cs typeface="Arial"/>
              </a:rPr>
              <a:t>r</a:t>
            </a:r>
            <a:r>
              <a:rPr sz="2000" u="heavy" dirty="0">
                <a:solidFill>
                  <a:srgbClr val="002052"/>
                </a:solidFill>
                <a:latin typeface="Arial"/>
                <a:cs typeface="Arial"/>
              </a:rPr>
              <a:t>y</a:t>
            </a:r>
            <a:r>
              <a:rPr sz="2000" u="heavy" spc="-45" dirty="0">
                <a:solidFill>
                  <a:srgbClr val="002052"/>
                </a:solidFill>
                <a:latin typeface="Arial"/>
                <a:cs typeface="Arial"/>
              </a:rPr>
              <a:t> </a:t>
            </a:r>
            <a:r>
              <a:rPr sz="2000" u="heavy" spc="-5" dirty="0">
                <a:solidFill>
                  <a:srgbClr val="002052"/>
                </a:solidFill>
                <a:latin typeface="Arial"/>
                <a:cs typeface="Arial"/>
              </a:rPr>
              <a:t>after</a:t>
            </a:r>
            <a:r>
              <a:rPr sz="2000" u="heavy" spc="-15" dirty="0">
                <a:solidFill>
                  <a:srgbClr val="002052"/>
                </a:solidFill>
                <a:latin typeface="Arial"/>
                <a:cs typeface="Arial"/>
              </a:rPr>
              <a:t> </a:t>
            </a:r>
            <a:r>
              <a:rPr sz="2000" u="heavy" dirty="0">
                <a:solidFill>
                  <a:srgbClr val="002052"/>
                </a:solidFill>
                <a:latin typeface="Arial"/>
                <a:cs typeface="Arial"/>
              </a:rPr>
              <a:t>a</a:t>
            </a:r>
            <a:r>
              <a:rPr sz="2000" u="heavy" spc="-15" dirty="0">
                <a:solidFill>
                  <a:srgbClr val="002052"/>
                </a:solidFill>
                <a:latin typeface="Arial"/>
                <a:cs typeface="Arial"/>
              </a:rPr>
              <a:t> </a:t>
            </a:r>
            <a:r>
              <a:rPr sz="2000" u="heavy" dirty="0">
                <a:solidFill>
                  <a:srgbClr val="002052"/>
                </a:solidFill>
                <a:latin typeface="Arial"/>
                <a:cs typeface="Arial"/>
              </a:rPr>
              <a:t>vari</a:t>
            </a:r>
            <a:r>
              <a:rPr sz="2000" u="heavy" spc="5" dirty="0">
                <a:solidFill>
                  <a:srgbClr val="002052"/>
                </a:solidFill>
                <a:latin typeface="Arial"/>
                <a:cs typeface="Arial"/>
              </a:rPr>
              <a:t>a</a:t>
            </a:r>
            <a:r>
              <a:rPr sz="2000" u="heavy" spc="-5" dirty="0">
                <a:solidFill>
                  <a:srgbClr val="002052"/>
                </a:solidFill>
                <a:latin typeface="Arial"/>
                <a:cs typeface="Arial"/>
              </a:rPr>
              <a:t>ble</a:t>
            </a:r>
            <a:r>
              <a:rPr sz="2000" u="heavy" spc="-15" dirty="0">
                <a:solidFill>
                  <a:srgbClr val="002052"/>
                </a:solidFill>
                <a:latin typeface="Arial"/>
                <a:cs typeface="Arial"/>
              </a:rPr>
              <a:t> </a:t>
            </a:r>
            <a:r>
              <a:rPr sz="2000" u="heavy" spc="5" dirty="0">
                <a:solidFill>
                  <a:srgbClr val="002052"/>
                </a:solidFill>
                <a:latin typeface="Arial"/>
                <a:cs typeface="Arial"/>
              </a:rPr>
              <a:t>c</a:t>
            </a:r>
            <a:r>
              <a:rPr sz="2000" u="heavy" spc="-5" dirty="0">
                <a:solidFill>
                  <a:srgbClr val="002052"/>
                </a:solidFill>
                <a:latin typeface="Arial"/>
                <a:cs typeface="Arial"/>
              </a:rPr>
              <a:t>h</a:t>
            </a:r>
            <a:r>
              <a:rPr sz="2000" u="heavy" spc="5" dirty="0">
                <a:solidFill>
                  <a:srgbClr val="002052"/>
                </a:solidFill>
                <a:latin typeface="Arial"/>
                <a:cs typeface="Arial"/>
              </a:rPr>
              <a:t>a</a:t>
            </a:r>
            <a:r>
              <a:rPr sz="2000" u="heavy" spc="-5" dirty="0">
                <a:solidFill>
                  <a:srgbClr val="002052"/>
                </a:solidFill>
                <a:latin typeface="Arial"/>
                <a:cs typeface="Arial"/>
              </a:rPr>
              <a:t>n</a:t>
            </a:r>
            <a:r>
              <a:rPr sz="2000" u="heavy" spc="5" dirty="0">
                <a:solidFill>
                  <a:srgbClr val="002052"/>
                </a:solidFill>
                <a:latin typeface="Arial"/>
                <a:cs typeface="Arial"/>
              </a:rPr>
              <a:t>g</a:t>
            </a:r>
            <a:r>
              <a:rPr sz="2000" u="heavy" spc="-25" dirty="0">
                <a:solidFill>
                  <a:srgbClr val="002052"/>
                </a:solidFill>
                <a:latin typeface="Arial"/>
                <a:cs typeface="Arial"/>
              </a:rPr>
              <a:t>e</a:t>
            </a:r>
            <a:r>
              <a:rPr sz="2000" dirty="0">
                <a:solidFill>
                  <a:srgbClr val="002052"/>
                </a:solidFill>
                <a:latin typeface="Arial"/>
                <a:cs typeface="Arial"/>
              </a:rPr>
              <a:t>)</a:t>
            </a:r>
            <a:endParaRPr sz="2000">
              <a:latin typeface="Arial"/>
              <a:cs typeface="Arial"/>
            </a:endParaRPr>
          </a:p>
          <a:p>
            <a:pPr marL="546100" lvl="1" indent="-178435">
              <a:lnSpc>
                <a:spcPct val="100000"/>
              </a:lnSpc>
              <a:spcBef>
                <a:spcPts val="615"/>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5" dirty="0">
                <a:solidFill>
                  <a:srgbClr val="39A8DC"/>
                </a:solidFill>
                <a:latin typeface="Arial"/>
                <a:cs typeface="Arial"/>
              </a:rPr>
              <a:t>T&amp;W</a:t>
            </a:r>
            <a:endParaRPr sz="1600">
              <a:latin typeface="Arial"/>
              <a:cs typeface="Arial"/>
            </a:endParaRPr>
          </a:p>
        </p:txBody>
      </p:sp>
      <p:sp>
        <p:nvSpPr>
          <p:cNvPr id="6" name="object 6"/>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7" name="object 7"/>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17</a:t>
            </a:r>
            <a:endParaRPr sz="1200">
              <a:latin typeface="Arial"/>
              <a:cs typeface="Arial"/>
            </a:endParaRPr>
          </a:p>
        </p:txBody>
      </p:sp>
      <p:graphicFrame>
        <p:nvGraphicFramePr>
          <p:cNvPr id="8" name="object 8"/>
          <p:cNvGraphicFramePr>
            <a:graphicFrameLocks noGrp="1"/>
          </p:cNvGraphicFramePr>
          <p:nvPr>
            <p:extLst>
              <p:ext uri="{D42A27DB-BD31-4B8C-83A1-F6EECF244321}">
                <p14:modId xmlns:p14="http://schemas.microsoft.com/office/powerpoint/2010/main" val="2704025251"/>
              </p:ext>
            </p:extLst>
          </p:nvPr>
        </p:nvGraphicFramePr>
        <p:xfrm>
          <a:off x="6304788" y="5728716"/>
          <a:ext cx="2506978" cy="740662"/>
        </p:xfrm>
        <a:graphic>
          <a:graphicData uri="http://schemas.openxmlformats.org/drawingml/2006/table">
            <a:tbl>
              <a:tblPr firstRow="1" bandRow="1">
                <a:tableStyleId>{2D5ABB26-0587-4C30-8999-92F81FD0307C}</a:tableStyleId>
              </a:tblPr>
              <a:tblGrid>
                <a:gridCol w="400811"/>
                <a:gridCol w="2106167"/>
              </a:tblGrid>
              <a:tr h="278891">
                <a:tc>
                  <a:txBody>
                    <a:bodyPr/>
                    <a:lstStyle/>
                    <a:p>
                      <a:pPr marL="86995">
                        <a:lnSpc>
                          <a:spcPct val="100000"/>
                        </a:lnSpc>
                      </a:pPr>
                      <a:r>
                        <a:rPr sz="1200" b="1" dirty="0">
                          <a:solidFill>
                            <a:srgbClr val="1F487C"/>
                          </a:solidFill>
                          <a:latin typeface="Calibri"/>
                          <a:cs typeface="Calibri"/>
                        </a:rPr>
                        <a:t>All</a:t>
                      </a:r>
                      <a:endParaRPr sz="120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461771">
                <a:tc gridSpan="2">
                  <a:txBody>
                    <a:bodyPr/>
                    <a:lstStyle/>
                    <a:p>
                      <a:pPr marL="86995">
                        <a:lnSpc>
                          <a:spcPct val="100000"/>
                        </a:lnSpc>
                      </a:pPr>
                      <a:r>
                        <a:rPr sz="1200" b="1" dirty="0">
                          <a:latin typeface="Calibri"/>
                          <a:cs typeface="Calibri"/>
                        </a:rPr>
                        <a:t>+WIND:2</a:t>
                      </a:r>
                      <a:r>
                        <a:rPr sz="1200" b="1" spc="5" dirty="0">
                          <a:latin typeface="Calibri"/>
                          <a:cs typeface="Calibri"/>
                        </a:rPr>
                        <a:t>1</a:t>
                      </a:r>
                      <a:r>
                        <a:rPr sz="1200" b="1" dirty="0">
                          <a:latin typeface="Calibri"/>
                          <a:cs typeface="Calibri"/>
                        </a:rPr>
                        <a:t>:WiFi</a:t>
                      </a:r>
                      <a:r>
                        <a:rPr sz="1200" b="1" spc="-55" dirty="0">
                          <a:latin typeface="Times New Roman"/>
                          <a:cs typeface="Times New Roman"/>
                        </a:rPr>
                        <a:t> </a:t>
                      </a:r>
                      <a:r>
                        <a:rPr sz="1200" b="1" dirty="0">
                          <a:latin typeface="Calibri"/>
                          <a:cs typeface="Calibri"/>
                        </a:rPr>
                        <a:t>S</a:t>
                      </a:r>
                      <a:r>
                        <a:rPr sz="1200" b="1" spc="-15" dirty="0">
                          <a:latin typeface="Calibri"/>
                          <a:cs typeface="Calibri"/>
                        </a:rPr>
                        <a:t>c</a:t>
                      </a:r>
                      <a:r>
                        <a:rPr sz="1200" b="1" spc="-5" dirty="0">
                          <a:latin typeface="Calibri"/>
                          <a:cs typeface="Calibri"/>
                        </a:rPr>
                        <a:t>a</a:t>
                      </a:r>
                      <a:r>
                        <a:rPr sz="1200" b="1" dirty="0">
                          <a:latin typeface="Calibri"/>
                          <a:cs typeface="Calibri"/>
                        </a:rPr>
                        <a:t>nning</a:t>
                      </a:r>
                      <a:endParaRPr sz="1200" dirty="0">
                        <a:latin typeface="Calibri"/>
                        <a:cs typeface="Calibri"/>
                      </a:endParaRPr>
                    </a:p>
                    <a:p>
                      <a:pPr marL="86995">
                        <a:lnSpc>
                          <a:spcPct val="100000"/>
                        </a:lnSpc>
                      </a:pPr>
                      <a:r>
                        <a:rPr sz="1200" b="1" dirty="0">
                          <a:latin typeface="Calibri"/>
                          <a:cs typeface="Calibri"/>
                        </a:rPr>
                        <a:t>+WIND:3</a:t>
                      </a:r>
                      <a:r>
                        <a:rPr sz="1200" b="1" spc="5" dirty="0">
                          <a:latin typeface="Calibri"/>
                          <a:cs typeface="Calibri"/>
                        </a:rPr>
                        <a:t>5</a:t>
                      </a:r>
                      <a:r>
                        <a:rPr sz="1200" b="1" dirty="0">
                          <a:latin typeface="Calibri"/>
                          <a:cs typeface="Calibri"/>
                        </a:rPr>
                        <a:t>:WiFi</a:t>
                      </a:r>
                      <a:r>
                        <a:rPr sz="1200" b="1" spc="-55" dirty="0">
                          <a:latin typeface="Times New Roman"/>
                          <a:cs typeface="Times New Roman"/>
                        </a:rPr>
                        <a:t> </a:t>
                      </a:r>
                      <a:r>
                        <a:rPr sz="1200" b="1" dirty="0">
                          <a:latin typeface="Calibri"/>
                          <a:cs typeface="Calibri"/>
                        </a:rPr>
                        <a:t>S</a:t>
                      </a:r>
                      <a:r>
                        <a:rPr sz="1200" b="1" spc="-15" dirty="0">
                          <a:latin typeface="Calibri"/>
                          <a:cs typeface="Calibri"/>
                        </a:rPr>
                        <a:t>c</a:t>
                      </a:r>
                      <a:r>
                        <a:rPr sz="1200" b="1" spc="-5" dirty="0">
                          <a:latin typeface="Calibri"/>
                          <a:cs typeface="Calibri"/>
                        </a:rPr>
                        <a:t>a</a:t>
                      </a:r>
                      <a:r>
                        <a:rPr sz="1200" b="1" dirty="0">
                          <a:latin typeface="Calibri"/>
                          <a:cs typeface="Calibri"/>
                        </a:rPr>
                        <a:t>n</a:t>
                      </a:r>
                      <a:r>
                        <a:rPr sz="1200" b="1" spc="-25" dirty="0">
                          <a:latin typeface="Times New Roman"/>
                          <a:cs typeface="Times New Roman"/>
                        </a:rPr>
                        <a:t> </a:t>
                      </a:r>
                      <a:r>
                        <a:rPr sz="1200" b="1" spc="-5" dirty="0">
                          <a:latin typeface="Calibri"/>
                          <a:cs typeface="Calibri"/>
                        </a:rPr>
                        <a:t>C</a:t>
                      </a:r>
                      <a:r>
                        <a:rPr sz="1200" b="1" dirty="0">
                          <a:latin typeface="Calibri"/>
                          <a:cs typeface="Calibri"/>
                        </a:rPr>
                        <a:t>o</a:t>
                      </a:r>
                      <a:r>
                        <a:rPr sz="1200" b="1" spc="-5" dirty="0">
                          <a:latin typeface="Calibri"/>
                          <a:cs typeface="Calibri"/>
                        </a:rPr>
                        <a:t>m</a:t>
                      </a:r>
                      <a:r>
                        <a:rPr sz="1200" b="1" dirty="0">
                          <a:latin typeface="Calibri"/>
                          <a:cs typeface="Calibri"/>
                        </a:rPr>
                        <a:t>pl</a:t>
                      </a:r>
                      <a:r>
                        <a:rPr sz="1200" b="1" spc="-20" dirty="0">
                          <a:latin typeface="Calibri"/>
                          <a:cs typeface="Calibri"/>
                        </a:rPr>
                        <a:t>e</a:t>
                      </a:r>
                      <a:r>
                        <a:rPr sz="1200" b="1" spc="-10" dirty="0">
                          <a:latin typeface="Calibri"/>
                          <a:cs typeface="Calibri"/>
                        </a:rPr>
                        <a:t>t</a:t>
                      </a:r>
                      <a:r>
                        <a:rPr sz="1200" b="1" dirty="0">
                          <a:latin typeface="Calibri"/>
                          <a:cs typeface="Calibri"/>
                        </a:rPr>
                        <a:t>e</a:t>
                      </a:r>
                      <a:r>
                        <a:rPr sz="1200" b="1" spc="-20" dirty="0">
                          <a:latin typeface="Times New Roman"/>
                          <a:cs typeface="Times New Roman"/>
                        </a:rPr>
                        <a:t> </a:t>
                      </a:r>
                      <a:r>
                        <a:rPr sz="1200" b="1" dirty="0">
                          <a:latin typeface="Calibri"/>
                          <a:cs typeface="Calibri"/>
                        </a:rPr>
                        <a:t>(0x0)</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16632"/>
            <a:ext cx="8160544" cy="721568"/>
          </a:xfrm>
        </p:spPr>
        <p:txBody>
          <a:bodyPr>
            <a:noAutofit/>
          </a:bodyPr>
          <a:lstStyle/>
          <a:p>
            <a:r>
              <a:rPr lang="en-US" sz="2400" dirty="0" smtClean="0">
                <a:latin typeface="+mn-lt"/>
              </a:rPr>
              <a:t>STM32 Open Development Environment</a:t>
            </a:r>
            <a:r>
              <a:rPr lang="en-US" sz="2400" dirty="0">
                <a:latin typeface="+mn-lt"/>
              </a:rPr>
              <a:t/>
            </a:r>
            <a:br>
              <a:rPr lang="en-US" sz="2400" dirty="0">
                <a:latin typeface="+mn-lt"/>
              </a:rPr>
            </a:br>
            <a:r>
              <a:rPr lang="en-US" sz="2400" dirty="0">
                <a:solidFill>
                  <a:schemeClr val="accent6"/>
                </a:solidFill>
                <a:latin typeface="+mn-lt"/>
              </a:rPr>
              <a:t>Fast, affordable Prototyping and Development</a:t>
            </a:r>
          </a:p>
        </p:txBody>
      </p:sp>
      <p:sp>
        <p:nvSpPr>
          <p:cNvPr id="4" name="Slide Number Placeholder 3"/>
          <p:cNvSpPr>
            <a:spLocks noGrp="1"/>
          </p:cNvSpPr>
          <p:nvPr>
            <p:ph type="sldNum" sz="quarter" idx="4294967295"/>
          </p:nvPr>
        </p:nvSpPr>
        <p:spPr>
          <a:xfrm>
            <a:off x="8617744" y="678629"/>
            <a:ext cx="544994" cy="198000"/>
          </a:xfrm>
          <a:prstGeom prst="rect">
            <a:avLst/>
          </a:prstGeom>
        </p:spPr>
        <p:txBody>
          <a:bodyPr/>
          <a:lstStyle/>
          <a:p>
            <a:fld id="{5B31B9E4-8E4D-4C86-BFD7-412B282B373B}" type="slidenum">
              <a:rPr lang="fr-FR" smtClean="0">
                <a:solidFill>
                  <a:prstClr val="white"/>
                </a:solidFill>
                <a:latin typeface="Arial"/>
              </a:rPr>
              <a:pPr/>
              <a:t>3</a:t>
            </a:fld>
            <a:endParaRPr lang="fr-FR" dirty="0">
              <a:solidFill>
                <a:prstClr val="white"/>
              </a:solidFill>
              <a:latin typeface="Arial"/>
            </a:endParaRPr>
          </a:p>
        </p:txBody>
      </p:sp>
      <p:sp>
        <p:nvSpPr>
          <p:cNvPr id="38" name="Content Placeholder 4"/>
          <p:cNvSpPr txBox="1">
            <a:spLocks/>
          </p:cNvSpPr>
          <p:nvPr/>
        </p:nvSpPr>
        <p:spPr>
          <a:xfrm>
            <a:off x="107949" y="1088740"/>
            <a:ext cx="8532813" cy="830997"/>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rgbClr val="39A9DC"/>
              </a:buClr>
            </a:pPr>
            <a:r>
              <a:rPr lang="en-US" sz="1600" dirty="0">
                <a:solidFill>
                  <a:srgbClr val="002052"/>
                </a:solidFill>
                <a:latin typeface="Arial"/>
              </a:rPr>
              <a:t>The STM32 Open Development Environment (ODE) consists of a set of stackable boards and a modular open SW environment designed around the STM32 microcontroller </a:t>
            </a:r>
            <a:r>
              <a:rPr lang="en-US" sz="1600" dirty="0" smtClean="0">
                <a:solidFill>
                  <a:srgbClr val="002052"/>
                </a:solidFill>
                <a:latin typeface="Arial"/>
              </a:rPr>
              <a:t>family.</a:t>
            </a:r>
            <a:endParaRPr lang="en-US" sz="1600" dirty="0">
              <a:solidFill>
                <a:srgbClr val="002052"/>
              </a:solidFill>
              <a:latin typeface="Arial"/>
            </a:endParaRPr>
          </a:p>
        </p:txBody>
      </p:sp>
      <p:sp>
        <p:nvSpPr>
          <p:cNvPr id="8" name="TextBox 7"/>
          <p:cNvSpPr txBox="1"/>
          <p:nvPr/>
        </p:nvSpPr>
        <p:spPr>
          <a:xfrm>
            <a:off x="6486114" y="6549170"/>
            <a:ext cx="2154649" cy="300210"/>
          </a:xfrm>
          <a:prstGeom prst="rect">
            <a:avLst/>
          </a:prstGeom>
          <a:noFill/>
        </p:spPr>
        <p:txBody>
          <a:bodyPr wrap="square" rtlCol="0">
            <a:spAutoFit/>
          </a:bodyPr>
          <a:lstStyle/>
          <a:p>
            <a:r>
              <a:rPr lang="en-US" sz="1351" dirty="0">
                <a:solidFill>
                  <a:srgbClr val="39A9DC"/>
                </a:solidFill>
              </a:rPr>
              <a:t>www.st.com/stm32ode</a:t>
            </a:r>
          </a:p>
        </p:txBody>
      </p:sp>
      <p:sp>
        <p:nvSpPr>
          <p:cNvPr id="104" name="object 31"/>
          <p:cNvSpPr/>
          <p:nvPr/>
        </p:nvSpPr>
        <p:spPr>
          <a:xfrm>
            <a:off x="1355681" y="5788037"/>
            <a:ext cx="6473582" cy="449275"/>
          </a:xfrm>
          <a:custGeom>
            <a:avLst/>
            <a:gdLst/>
            <a:ahLst/>
            <a:cxnLst/>
            <a:rect l="l" t="t" r="r" b="b"/>
            <a:pathLst>
              <a:path w="6479997" h="449275">
                <a:moveTo>
                  <a:pt x="0" y="449275"/>
                </a:moveTo>
                <a:lnTo>
                  <a:pt x="6479997" y="449275"/>
                </a:lnTo>
                <a:lnTo>
                  <a:pt x="6479997" y="0"/>
                </a:lnTo>
                <a:lnTo>
                  <a:pt x="0" y="0"/>
                </a:lnTo>
                <a:lnTo>
                  <a:pt x="0" y="449275"/>
                </a:lnTo>
                <a:close/>
              </a:path>
            </a:pathLst>
          </a:custGeom>
          <a:solidFill>
            <a:srgbClr val="ABBAC3"/>
          </a:solidFill>
        </p:spPr>
        <p:txBody>
          <a:bodyPr wrap="square" lIns="0" tIns="0" rIns="0" bIns="0" rtlCol="0">
            <a:noAutofit/>
          </a:bodyPr>
          <a:lstStyle/>
          <a:p>
            <a:pPr algn="ctr"/>
            <a:endParaRPr dirty="0">
              <a:solidFill>
                <a:prstClr val="black"/>
              </a:solidFill>
            </a:endParaRPr>
          </a:p>
        </p:txBody>
      </p:sp>
      <p:grpSp>
        <p:nvGrpSpPr>
          <p:cNvPr id="2" name="Group 1"/>
          <p:cNvGrpSpPr/>
          <p:nvPr/>
        </p:nvGrpSpPr>
        <p:grpSpPr>
          <a:xfrm>
            <a:off x="1456516" y="1700808"/>
            <a:ext cx="6391848" cy="4443781"/>
            <a:chOff x="1368393" y="1721641"/>
            <a:chExt cx="6499111" cy="4714929"/>
          </a:xfrm>
        </p:grpSpPr>
        <p:sp>
          <p:nvSpPr>
            <p:cNvPr id="26" name="object 20"/>
            <p:cNvSpPr/>
            <p:nvPr/>
          </p:nvSpPr>
          <p:spPr>
            <a:xfrm>
              <a:off x="2118746" y="2128887"/>
              <a:ext cx="4367368" cy="3505028"/>
            </a:xfrm>
            <a:custGeom>
              <a:avLst/>
              <a:gdLst/>
              <a:ahLst/>
              <a:cxnLst/>
              <a:rect l="l" t="t" r="r" b="b"/>
              <a:pathLst>
                <a:path w="4416445" h="3860203">
                  <a:moveTo>
                    <a:pt x="1019520" y="0"/>
                  </a:moveTo>
                  <a:lnTo>
                    <a:pt x="933229" y="18235"/>
                  </a:lnTo>
                  <a:lnTo>
                    <a:pt x="855367" y="34771"/>
                  </a:lnTo>
                  <a:lnTo>
                    <a:pt x="785293" y="49825"/>
                  </a:lnTo>
                  <a:lnTo>
                    <a:pt x="722362" y="63615"/>
                  </a:lnTo>
                  <a:lnTo>
                    <a:pt x="665933" y="76357"/>
                  </a:lnTo>
                  <a:lnTo>
                    <a:pt x="615363" y="88268"/>
                  </a:lnTo>
                  <a:lnTo>
                    <a:pt x="570009" y="99565"/>
                  </a:lnTo>
                  <a:lnTo>
                    <a:pt x="529229" y="110466"/>
                  </a:lnTo>
                  <a:lnTo>
                    <a:pt x="492380" y="121186"/>
                  </a:lnTo>
                  <a:lnTo>
                    <a:pt x="427906" y="142954"/>
                  </a:lnTo>
                  <a:lnTo>
                    <a:pt x="371444" y="166606"/>
                  </a:lnTo>
                  <a:lnTo>
                    <a:pt x="317856" y="193877"/>
                  </a:lnTo>
                  <a:lnTo>
                    <a:pt x="261999" y="226503"/>
                  </a:lnTo>
                  <a:lnTo>
                    <a:pt x="198733" y="266220"/>
                  </a:lnTo>
                  <a:lnTo>
                    <a:pt x="162715" y="289280"/>
                  </a:lnTo>
                  <a:lnTo>
                    <a:pt x="118896" y="321160"/>
                  </a:lnTo>
                  <a:lnTo>
                    <a:pt x="82580" y="355421"/>
                  </a:lnTo>
                  <a:lnTo>
                    <a:pt x="53380" y="391738"/>
                  </a:lnTo>
                  <a:lnTo>
                    <a:pt x="30909" y="429786"/>
                  </a:lnTo>
                  <a:lnTo>
                    <a:pt x="14780" y="469240"/>
                  </a:lnTo>
                  <a:lnTo>
                    <a:pt x="4606" y="509775"/>
                  </a:lnTo>
                  <a:lnTo>
                    <a:pt x="0" y="551066"/>
                  </a:lnTo>
                  <a:lnTo>
                    <a:pt x="574" y="592788"/>
                  </a:lnTo>
                  <a:lnTo>
                    <a:pt x="5943" y="634616"/>
                  </a:lnTo>
                  <a:lnTo>
                    <a:pt x="15718" y="676225"/>
                  </a:lnTo>
                  <a:lnTo>
                    <a:pt x="29514" y="717290"/>
                  </a:lnTo>
                  <a:lnTo>
                    <a:pt x="46942" y="757487"/>
                  </a:lnTo>
                  <a:lnTo>
                    <a:pt x="67617" y="796489"/>
                  </a:lnTo>
                  <a:lnTo>
                    <a:pt x="91150" y="833972"/>
                  </a:lnTo>
                  <a:lnTo>
                    <a:pt x="117155" y="869612"/>
                  </a:lnTo>
                  <a:lnTo>
                    <a:pt x="145246" y="903082"/>
                  </a:lnTo>
                  <a:lnTo>
                    <a:pt x="175034" y="934058"/>
                  </a:lnTo>
                  <a:lnTo>
                    <a:pt x="206133" y="962216"/>
                  </a:lnTo>
                  <a:lnTo>
                    <a:pt x="238156" y="987229"/>
                  </a:lnTo>
                  <a:lnTo>
                    <a:pt x="270715" y="1008773"/>
                  </a:lnTo>
                  <a:lnTo>
                    <a:pt x="348441" y="1050477"/>
                  </a:lnTo>
                  <a:lnTo>
                    <a:pt x="466126" y="1106715"/>
                  </a:lnTo>
                  <a:lnTo>
                    <a:pt x="619019" y="1175687"/>
                  </a:lnTo>
                  <a:lnTo>
                    <a:pt x="802368" y="1255587"/>
                  </a:lnTo>
                  <a:lnTo>
                    <a:pt x="1011420" y="1344614"/>
                  </a:lnTo>
                  <a:lnTo>
                    <a:pt x="1241425" y="1440964"/>
                  </a:lnTo>
                  <a:lnTo>
                    <a:pt x="1487630" y="1542835"/>
                  </a:lnTo>
                  <a:lnTo>
                    <a:pt x="1745282" y="1648423"/>
                  </a:lnTo>
                  <a:lnTo>
                    <a:pt x="2009631" y="1755925"/>
                  </a:lnTo>
                  <a:lnTo>
                    <a:pt x="2275923" y="1863539"/>
                  </a:lnTo>
                  <a:lnTo>
                    <a:pt x="2539407" y="1969461"/>
                  </a:lnTo>
                  <a:lnTo>
                    <a:pt x="2795332" y="2071888"/>
                  </a:lnTo>
                  <a:lnTo>
                    <a:pt x="3038944" y="2169017"/>
                  </a:lnTo>
                  <a:lnTo>
                    <a:pt x="3265492" y="2259045"/>
                  </a:lnTo>
                  <a:lnTo>
                    <a:pt x="3470224" y="2340170"/>
                  </a:lnTo>
                  <a:lnTo>
                    <a:pt x="3648388" y="2410588"/>
                  </a:lnTo>
                  <a:lnTo>
                    <a:pt x="3795232" y="2468496"/>
                  </a:lnTo>
                  <a:lnTo>
                    <a:pt x="3906004" y="2512091"/>
                  </a:lnTo>
                  <a:lnTo>
                    <a:pt x="3975952" y="2539570"/>
                  </a:lnTo>
                  <a:lnTo>
                    <a:pt x="4000324" y="2549131"/>
                  </a:lnTo>
                  <a:lnTo>
                    <a:pt x="4079326" y="2629695"/>
                  </a:lnTo>
                  <a:lnTo>
                    <a:pt x="4150013" y="2702459"/>
                  </a:lnTo>
                  <a:lnTo>
                    <a:pt x="4212389" y="2768092"/>
                  </a:lnTo>
                  <a:lnTo>
                    <a:pt x="4266454" y="2827263"/>
                  </a:lnTo>
                  <a:lnTo>
                    <a:pt x="4312211" y="2880640"/>
                  </a:lnTo>
                  <a:lnTo>
                    <a:pt x="4349662" y="2928893"/>
                  </a:lnTo>
                  <a:lnTo>
                    <a:pt x="4378809" y="2972691"/>
                  </a:lnTo>
                  <a:lnTo>
                    <a:pt x="4399654" y="3012701"/>
                  </a:lnTo>
                  <a:lnTo>
                    <a:pt x="4412199" y="3049594"/>
                  </a:lnTo>
                  <a:lnTo>
                    <a:pt x="4416445" y="3084037"/>
                  </a:lnTo>
                  <a:lnTo>
                    <a:pt x="4412394" y="3116700"/>
                  </a:lnTo>
                  <a:lnTo>
                    <a:pt x="4379413" y="3179361"/>
                  </a:lnTo>
                  <a:lnTo>
                    <a:pt x="4350485" y="3210696"/>
                  </a:lnTo>
                  <a:lnTo>
                    <a:pt x="4313269" y="3242926"/>
                  </a:lnTo>
                  <a:lnTo>
                    <a:pt x="4267766" y="3276721"/>
                  </a:lnTo>
                  <a:lnTo>
                    <a:pt x="4213979" y="3312747"/>
                  </a:lnTo>
                  <a:lnTo>
                    <a:pt x="4151909" y="3351676"/>
                  </a:lnTo>
                  <a:lnTo>
                    <a:pt x="4081558" y="3394174"/>
                  </a:lnTo>
                  <a:lnTo>
                    <a:pt x="4002928" y="3440912"/>
                  </a:lnTo>
                  <a:lnTo>
                    <a:pt x="3908096" y="3493644"/>
                  </a:lnTo>
                  <a:lnTo>
                    <a:pt x="3809898" y="3541850"/>
                  </a:lnTo>
                  <a:lnTo>
                    <a:pt x="3709223" y="3585727"/>
                  </a:lnTo>
                  <a:lnTo>
                    <a:pt x="3606960" y="3625472"/>
                  </a:lnTo>
                  <a:lnTo>
                    <a:pt x="3504001" y="3661283"/>
                  </a:lnTo>
                  <a:lnTo>
                    <a:pt x="3401235" y="3693356"/>
                  </a:lnTo>
                  <a:lnTo>
                    <a:pt x="3299551" y="3721888"/>
                  </a:lnTo>
                  <a:lnTo>
                    <a:pt x="3199841" y="3747076"/>
                  </a:lnTo>
                  <a:lnTo>
                    <a:pt x="3102993" y="3769117"/>
                  </a:lnTo>
                  <a:lnTo>
                    <a:pt x="3009897" y="3788208"/>
                  </a:lnTo>
                  <a:lnTo>
                    <a:pt x="2921445" y="3804546"/>
                  </a:lnTo>
                  <a:lnTo>
                    <a:pt x="2838525" y="3818328"/>
                  </a:lnTo>
                  <a:lnTo>
                    <a:pt x="2762027" y="3829751"/>
                  </a:lnTo>
                  <a:lnTo>
                    <a:pt x="2692841" y="3839012"/>
                  </a:lnTo>
                  <a:lnTo>
                    <a:pt x="2631858" y="3846307"/>
                  </a:lnTo>
                  <a:lnTo>
                    <a:pt x="2579967" y="3851835"/>
                  </a:lnTo>
                  <a:lnTo>
                    <a:pt x="2538059" y="3855791"/>
                  </a:lnTo>
                  <a:lnTo>
                    <a:pt x="2487748" y="3859778"/>
                  </a:lnTo>
                  <a:lnTo>
                    <a:pt x="2481125" y="3860203"/>
                  </a:lnTo>
                </a:path>
              </a:pathLst>
            </a:custGeom>
            <a:ln w="6350">
              <a:solidFill>
                <a:srgbClr val="001C54"/>
              </a:solidFill>
            </a:ln>
          </p:spPr>
          <p:txBody>
            <a:bodyPr wrap="square" lIns="0" tIns="0" rIns="0" bIns="0" rtlCol="0">
              <a:noAutofit/>
            </a:bodyPr>
            <a:lstStyle/>
            <a:p>
              <a:endParaRPr>
                <a:solidFill>
                  <a:prstClr val="black"/>
                </a:solidFill>
              </a:endParaRPr>
            </a:p>
          </p:txBody>
        </p:sp>
        <p:sp>
          <p:nvSpPr>
            <p:cNvPr id="27" name="object 21"/>
            <p:cNvSpPr/>
            <p:nvPr/>
          </p:nvSpPr>
          <p:spPr>
            <a:xfrm>
              <a:off x="2836011" y="1721641"/>
              <a:ext cx="911000" cy="808852"/>
            </a:xfrm>
            <a:prstGeom prst="rect">
              <a:avLst/>
            </a:prstGeom>
            <a:blipFill>
              <a:blip r:embed="rId3" cstate="print"/>
              <a:stretch>
                <a:fillRect/>
              </a:stretch>
            </a:blipFill>
          </p:spPr>
          <p:txBody>
            <a:bodyPr wrap="square" lIns="0" tIns="0" rIns="0" bIns="0" rtlCol="0">
              <a:noAutofit/>
            </a:bodyPr>
            <a:lstStyle/>
            <a:p>
              <a:endParaRPr>
                <a:solidFill>
                  <a:prstClr val="black"/>
                </a:solidFill>
              </a:endParaRPr>
            </a:p>
          </p:txBody>
        </p:sp>
        <p:sp>
          <p:nvSpPr>
            <p:cNvPr id="69" name="object 56"/>
            <p:cNvSpPr/>
            <p:nvPr/>
          </p:nvSpPr>
          <p:spPr>
            <a:xfrm>
              <a:off x="3871199" y="5176928"/>
              <a:ext cx="880835" cy="808356"/>
            </a:xfrm>
            <a:prstGeom prst="rect">
              <a:avLst/>
            </a:prstGeom>
            <a:blipFill>
              <a:blip r:embed="rId4" cstate="print"/>
              <a:stretch>
                <a:fillRect/>
              </a:stretch>
            </a:blipFill>
          </p:spPr>
          <p:txBody>
            <a:bodyPr wrap="square" lIns="0" tIns="0" rIns="0" bIns="0" rtlCol="0">
              <a:noAutofit/>
            </a:bodyPr>
            <a:lstStyle/>
            <a:p>
              <a:endParaRPr>
                <a:solidFill>
                  <a:prstClr val="black"/>
                </a:solidFill>
              </a:endParaRPr>
            </a:p>
          </p:txBody>
        </p:sp>
        <p:sp>
          <p:nvSpPr>
            <p:cNvPr id="105" name="object 32"/>
            <p:cNvSpPr txBox="1"/>
            <p:nvPr/>
          </p:nvSpPr>
          <p:spPr>
            <a:xfrm>
              <a:off x="1374743" y="6187238"/>
              <a:ext cx="6454520" cy="249332"/>
            </a:xfrm>
            <a:prstGeom prst="rect">
              <a:avLst/>
            </a:prstGeom>
          </p:spPr>
          <p:txBody>
            <a:bodyPr vert="horz" wrap="square" lIns="0" tIns="0" rIns="0" bIns="0" rtlCol="0">
              <a:noAutofit/>
            </a:bodyPr>
            <a:lstStyle/>
            <a:p>
              <a:pPr marL="12700" algn="ctr"/>
              <a:r>
                <a:rPr lang="en-US" sz="1600" b="1" dirty="0">
                  <a:solidFill>
                    <a:srgbClr val="002052"/>
                  </a:solidFill>
                  <a:cs typeface="Arial" pitchFamily="34" charset="0"/>
                </a:rPr>
                <a:t>Compatibility with m</a:t>
              </a:r>
              <a:r>
                <a:rPr lang="en-US" sz="1600" b="1" dirty="0" smtClean="0">
                  <a:solidFill>
                    <a:srgbClr val="002052"/>
                  </a:solidFill>
                  <a:cs typeface="Arial" pitchFamily="34" charset="0"/>
                </a:rPr>
                <a:t>ultiple </a:t>
              </a:r>
              <a:r>
                <a:rPr lang="en-US" sz="1600" b="1" dirty="0">
                  <a:solidFill>
                    <a:srgbClr val="002052"/>
                  </a:solidFill>
                  <a:cs typeface="Arial" pitchFamily="34" charset="0"/>
                </a:rPr>
                <a:t>Development environments</a:t>
              </a:r>
            </a:p>
          </p:txBody>
        </p:sp>
        <p:sp>
          <p:nvSpPr>
            <p:cNvPr id="48" name="Rounded Rectangle 47"/>
            <p:cNvSpPr/>
            <p:nvPr/>
          </p:nvSpPr>
          <p:spPr>
            <a:xfrm>
              <a:off x="1368393" y="2633748"/>
              <a:ext cx="3048368" cy="1067137"/>
            </a:xfrm>
            <a:prstGeom prst="roundRect">
              <a:avLst/>
            </a:prstGeom>
            <a:solidFill>
              <a:srgbClr val="001C54"/>
            </a:solidFill>
          </p:spPr>
          <p:txBody>
            <a:bodyPr wrap="square" lIns="0" tIns="0" rIns="0" bIns="0" rtlCol="0" anchor="ctr">
              <a:noAutofit/>
            </a:bodyPr>
            <a:lstStyle/>
            <a:p>
              <a:pPr algn="ctr"/>
              <a:r>
                <a:rPr lang="en-US" sz="1400" dirty="0">
                  <a:solidFill>
                    <a:prstClr val="white"/>
                  </a:solidFill>
                </a:rPr>
                <a:t>STM32Cube development software</a:t>
              </a:r>
            </a:p>
          </p:txBody>
        </p:sp>
        <p:sp>
          <p:nvSpPr>
            <p:cNvPr id="50" name="Rounded Rectangle 49"/>
            <p:cNvSpPr/>
            <p:nvPr/>
          </p:nvSpPr>
          <p:spPr>
            <a:xfrm>
              <a:off x="4825486" y="2682210"/>
              <a:ext cx="3042018" cy="1067137"/>
            </a:xfrm>
            <a:prstGeom prst="roundRect">
              <a:avLst/>
            </a:prstGeom>
            <a:solidFill>
              <a:srgbClr val="54055D"/>
            </a:solidFill>
          </p:spPr>
          <p:txBody>
            <a:bodyPr wrap="square" lIns="0" tIns="0" rIns="0" bIns="0" rtlCol="0" anchor="ctr">
              <a:noAutofit/>
            </a:bodyPr>
            <a:lstStyle/>
            <a:p>
              <a:pPr algn="ctr"/>
              <a:r>
                <a:rPr lang="en-US" sz="1400" dirty="0">
                  <a:solidFill>
                    <a:prstClr val="white"/>
                  </a:solidFill>
                </a:rPr>
                <a:t>STM32 Nucleo expansion boards</a:t>
              </a:r>
            </a:p>
          </p:txBody>
        </p:sp>
        <p:sp>
          <p:nvSpPr>
            <p:cNvPr id="47" name="Rounded Rectangle 46"/>
            <p:cNvSpPr/>
            <p:nvPr/>
          </p:nvSpPr>
          <p:spPr>
            <a:xfrm>
              <a:off x="1374743" y="3880290"/>
              <a:ext cx="3042018" cy="1078906"/>
            </a:xfrm>
            <a:prstGeom prst="roundRect">
              <a:avLst/>
            </a:prstGeom>
            <a:solidFill>
              <a:srgbClr val="27AAE1"/>
            </a:solidFill>
          </p:spPr>
          <p:txBody>
            <a:bodyPr wrap="square" lIns="0" tIns="0" rIns="0" bIns="0" rtlCol="0" anchor="ctr">
              <a:noAutofit/>
            </a:bodyPr>
            <a:lstStyle/>
            <a:p>
              <a:pPr algn="ctr"/>
              <a:r>
                <a:rPr lang="en-US" sz="1400" dirty="0">
                  <a:solidFill>
                    <a:prstClr val="white"/>
                  </a:solidFill>
                </a:rPr>
                <a:t>STM32 Nucleo development boards</a:t>
              </a:r>
            </a:p>
          </p:txBody>
        </p:sp>
        <p:sp>
          <p:nvSpPr>
            <p:cNvPr id="49" name="Rounded Rectangle 48"/>
            <p:cNvSpPr/>
            <p:nvPr/>
          </p:nvSpPr>
          <p:spPr>
            <a:xfrm>
              <a:off x="4809921" y="3880290"/>
              <a:ext cx="3052549" cy="1078906"/>
            </a:xfrm>
            <a:prstGeom prst="roundRect">
              <a:avLst/>
            </a:prstGeom>
            <a:solidFill>
              <a:srgbClr val="D80B8C"/>
            </a:solidFill>
          </p:spPr>
          <p:txBody>
            <a:bodyPr wrap="square" lIns="0" tIns="0" rIns="0" bIns="0" rtlCol="0" anchor="ctr">
              <a:noAutofit/>
            </a:bodyPr>
            <a:lstStyle/>
            <a:p>
              <a:pPr algn="ctr"/>
              <a:r>
                <a:rPr lang="en-US" sz="1400" dirty="0">
                  <a:solidFill>
                    <a:prstClr val="white"/>
                  </a:solidFill>
                </a:rPr>
                <a:t>STM32Cube </a:t>
              </a:r>
              <a:br>
                <a:rPr lang="en-US" sz="1400" dirty="0">
                  <a:solidFill>
                    <a:prstClr val="white"/>
                  </a:solidFill>
                </a:rPr>
              </a:br>
              <a:r>
                <a:rPr lang="en-US" sz="1400" dirty="0">
                  <a:solidFill>
                    <a:prstClr val="white"/>
                  </a:solidFill>
                </a:rPr>
                <a:t>expansion software</a:t>
              </a:r>
            </a:p>
          </p:txBody>
        </p:sp>
      </p:grpSp>
      <p:sp>
        <p:nvSpPr>
          <p:cNvPr id="6" name="Rounded Rectangle 5"/>
          <p:cNvSpPr/>
          <p:nvPr/>
        </p:nvSpPr>
        <p:spPr>
          <a:xfrm>
            <a:off x="3635896" y="3404434"/>
            <a:ext cx="1908212" cy="666573"/>
          </a:xfrm>
          <a:prstGeom prst="roundRect">
            <a:avLst/>
          </a:prstGeom>
          <a:ln>
            <a:solidFill>
              <a:srgbClr val="0099FF"/>
            </a:solidFill>
          </a:ln>
        </p:spPr>
        <p:style>
          <a:lnRef idx="2">
            <a:schemeClr val="accent2"/>
          </a:lnRef>
          <a:fillRef idx="1">
            <a:schemeClr val="lt1"/>
          </a:fillRef>
          <a:effectRef idx="0">
            <a:schemeClr val="accent2"/>
          </a:effectRef>
          <a:fontRef idx="minor">
            <a:schemeClr val="dk1"/>
          </a:fontRef>
        </p:style>
        <p:txBody>
          <a:bodyPr lIns="105357" tIns="2011820" rIns="105357" bIns="1058589" spcCol="1045" rtlCol="0" anchor="ctr"/>
          <a:lstStyle/>
          <a:p>
            <a:pPr algn="ctr" defTabSz="658482">
              <a:lnSpc>
                <a:spcPct val="90000"/>
              </a:lnSpc>
              <a:spcAft>
                <a:spcPct val="35000"/>
              </a:spcAft>
            </a:pPr>
            <a:endParaRPr lang="en-US" sz="1500">
              <a:solidFill>
                <a:prstClr val="black"/>
              </a:solidFill>
              <a:cs typeface="Arial"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99892" y="3392996"/>
            <a:ext cx="1918157" cy="718253"/>
          </a:xfrm>
          <a:prstGeom prst="rect">
            <a:avLst/>
          </a:prstGeom>
        </p:spPr>
      </p:pic>
    </p:spTree>
    <p:extLst>
      <p:ext uri="{BB962C8B-B14F-4D97-AF65-F5344CB8AC3E}">
        <p14:creationId xmlns:p14="http://schemas.microsoft.com/office/powerpoint/2010/main" val="3279037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499870">
              <a:lnSpc>
                <a:spcPts val="4285"/>
              </a:lnSpc>
            </a:pPr>
            <a:r>
              <a:rPr sz="3600" spc="-5" dirty="0"/>
              <a:t>La</a:t>
            </a:r>
            <a:r>
              <a:rPr sz="3600" dirty="0"/>
              <a:t>b</a:t>
            </a:r>
            <a:r>
              <a:rPr sz="3600" spc="85" dirty="0">
                <a:latin typeface="Times New Roman"/>
                <a:cs typeface="Times New Roman"/>
              </a:rPr>
              <a:t> </a:t>
            </a:r>
            <a:r>
              <a:rPr sz="3600" spc="-5" dirty="0"/>
              <a:t>2</a:t>
            </a:r>
            <a:r>
              <a:rPr sz="3600" dirty="0"/>
              <a:t>:</a:t>
            </a:r>
            <a:r>
              <a:rPr sz="3600" spc="105" dirty="0">
                <a:latin typeface="Times New Roman"/>
                <a:cs typeface="Times New Roman"/>
              </a:rPr>
              <a:t> </a:t>
            </a:r>
            <a:r>
              <a:rPr sz="3600" dirty="0"/>
              <a:t>Set</a:t>
            </a:r>
            <a:r>
              <a:rPr sz="3600" spc="85" dirty="0">
                <a:latin typeface="Times New Roman"/>
                <a:cs typeface="Times New Roman"/>
              </a:rPr>
              <a:t> </a:t>
            </a:r>
            <a:r>
              <a:rPr sz="3600" dirty="0"/>
              <a:t>the</a:t>
            </a:r>
            <a:r>
              <a:rPr sz="3600" spc="95" dirty="0">
                <a:latin typeface="Times New Roman"/>
                <a:cs typeface="Times New Roman"/>
              </a:rPr>
              <a:t> </a:t>
            </a:r>
            <a:r>
              <a:rPr sz="3600" spc="-15" dirty="0"/>
              <a:t>S</a:t>
            </a:r>
            <a:r>
              <a:rPr sz="3600" dirty="0"/>
              <a:t>PWF</a:t>
            </a:r>
            <a:r>
              <a:rPr sz="3600" spc="100" dirty="0">
                <a:latin typeface="Times New Roman"/>
                <a:cs typeface="Times New Roman"/>
              </a:rPr>
              <a:t> </a:t>
            </a:r>
            <a:r>
              <a:rPr sz="3600" dirty="0"/>
              <a:t>variabl</a:t>
            </a:r>
            <a:r>
              <a:rPr sz="3600" spc="-5" dirty="0"/>
              <a:t>es</a:t>
            </a:r>
            <a:endParaRPr sz="3600">
              <a:latin typeface="Times New Roman"/>
              <a:cs typeface="Times New Roman"/>
            </a:endParaRPr>
          </a:p>
        </p:txBody>
      </p:sp>
      <p:sp>
        <p:nvSpPr>
          <p:cNvPr id="3" name="object 3"/>
          <p:cNvSpPr txBox="1"/>
          <p:nvPr/>
        </p:nvSpPr>
        <p:spPr>
          <a:xfrm>
            <a:off x="535940" y="1374779"/>
            <a:ext cx="4446270" cy="394335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9B9D9E"/>
                </a:solidFill>
                <a:latin typeface="Arial"/>
                <a:cs typeface="Arial"/>
              </a:rPr>
              <a:t>Get</a:t>
            </a:r>
            <a:r>
              <a:rPr sz="2000" spc="35" dirty="0">
                <a:solidFill>
                  <a:srgbClr val="9B9D9E"/>
                </a:solidFill>
                <a:latin typeface="Times New Roman"/>
                <a:cs typeface="Times New Roman"/>
              </a:rPr>
              <a:t> </a:t>
            </a:r>
            <a:r>
              <a:rPr sz="2000" dirty="0">
                <a:solidFill>
                  <a:srgbClr val="9B9D9E"/>
                </a:solidFill>
                <a:latin typeface="Arial"/>
                <a:cs typeface="Arial"/>
              </a:rPr>
              <a:t>the</a:t>
            </a:r>
            <a:r>
              <a:rPr sz="2000" spc="35" dirty="0">
                <a:solidFill>
                  <a:srgbClr val="9B9D9E"/>
                </a:solidFill>
                <a:latin typeface="Times New Roman"/>
                <a:cs typeface="Times New Roman"/>
              </a:rPr>
              <a:t> </a:t>
            </a:r>
            <a:r>
              <a:rPr sz="2000" spc="-5" dirty="0">
                <a:solidFill>
                  <a:srgbClr val="9B9D9E"/>
                </a:solidFill>
                <a:latin typeface="Arial"/>
                <a:cs typeface="Arial"/>
              </a:rPr>
              <a:t>defaul</a:t>
            </a:r>
            <a:r>
              <a:rPr sz="2000" dirty="0">
                <a:solidFill>
                  <a:srgbClr val="9B9D9E"/>
                </a:solidFill>
                <a:latin typeface="Arial"/>
                <a:cs typeface="Arial"/>
              </a:rPr>
              <a:t>t</a:t>
            </a:r>
            <a:r>
              <a:rPr sz="2000" spc="25" dirty="0">
                <a:solidFill>
                  <a:srgbClr val="9B9D9E"/>
                </a:solidFill>
                <a:latin typeface="Times New Roman"/>
                <a:cs typeface="Times New Roman"/>
              </a:rPr>
              <a:t> </a:t>
            </a:r>
            <a:r>
              <a:rPr sz="2000" dirty="0">
                <a:solidFill>
                  <a:srgbClr val="9B9D9E"/>
                </a:solidFill>
                <a:latin typeface="Arial"/>
                <a:cs typeface="Arial"/>
              </a:rPr>
              <a:t>c</a:t>
            </a:r>
            <a:r>
              <a:rPr sz="2000" spc="5" dirty="0">
                <a:solidFill>
                  <a:srgbClr val="9B9D9E"/>
                </a:solidFill>
                <a:latin typeface="Arial"/>
                <a:cs typeface="Arial"/>
              </a:rPr>
              <a:t>o</a:t>
            </a:r>
            <a:r>
              <a:rPr sz="2000" spc="-5" dirty="0">
                <a:solidFill>
                  <a:srgbClr val="9B9D9E"/>
                </a:solidFill>
                <a:latin typeface="Arial"/>
                <a:cs typeface="Arial"/>
              </a:rPr>
              <a:t>nfiguratio</a:t>
            </a:r>
            <a:r>
              <a:rPr sz="2000" dirty="0">
                <a:solidFill>
                  <a:srgbClr val="9B9D9E"/>
                </a:solidFill>
                <a:latin typeface="Arial"/>
                <a:cs typeface="Arial"/>
              </a:rPr>
              <a:t>n</a:t>
            </a:r>
            <a:r>
              <a:rPr sz="2000" spc="20" dirty="0">
                <a:solidFill>
                  <a:srgbClr val="9B9D9E"/>
                </a:solidFill>
                <a:latin typeface="Times New Roman"/>
                <a:cs typeface="Times New Roman"/>
              </a:rPr>
              <a:t> </a:t>
            </a:r>
            <a:r>
              <a:rPr sz="2000" spc="-5" dirty="0">
                <a:solidFill>
                  <a:srgbClr val="9B9D9E"/>
                </a:solidFill>
                <a:latin typeface="Arial"/>
                <a:cs typeface="Arial"/>
              </a:rPr>
              <a:t>dump</a:t>
            </a:r>
            <a:endParaRPr sz="2000">
              <a:latin typeface="Arial"/>
              <a:cs typeface="Arial"/>
            </a:endParaRPr>
          </a:p>
          <a:p>
            <a:pPr>
              <a:lnSpc>
                <a:spcPct val="100000"/>
              </a:lnSpc>
              <a:spcBef>
                <a:spcPts val="44"/>
              </a:spcBef>
              <a:buClr>
                <a:srgbClr val="39A8DC"/>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9B9D9E"/>
                </a:solidFill>
                <a:latin typeface="Arial"/>
                <a:cs typeface="Arial"/>
              </a:rPr>
              <a:t>Set</a:t>
            </a:r>
            <a:r>
              <a:rPr sz="2000" spc="45" dirty="0">
                <a:solidFill>
                  <a:srgbClr val="9B9D9E"/>
                </a:solidFill>
                <a:latin typeface="Times New Roman"/>
                <a:cs typeface="Times New Roman"/>
              </a:rPr>
              <a:t> </a:t>
            </a:r>
            <a:r>
              <a:rPr sz="2000" spc="-5" dirty="0">
                <a:solidFill>
                  <a:srgbClr val="9B9D9E"/>
                </a:solidFill>
                <a:latin typeface="Arial"/>
                <a:cs typeface="Arial"/>
              </a:rPr>
              <a:t>ho</a:t>
            </a:r>
            <a:r>
              <a:rPr sz="2000" spc="5" dirty="0">
                <a:solidFill>
                  <a:srgbClr val="9B9D9E"/>
                </a:solidFill>
                <a:latin typeface="Arial"/>
                <a:cs typeface="Arial"/>
              </a:rPr>
              <a:t>s</a:t>
            </a:r>
            <a:r>
              <a:rPr sz="2000" dirty="0">
                <a:solidFill>
                  <a:srgbClr val="9B9D9E"/>
                </a:solidFill>
                <a:latin typeface="Arial"/>
                <a:cs typeface="Arial"/>
              </a:rPr>
              <a:t>t</a:t>
            </a:r>
            <a:r>
              <a:rPr sz="2000" spc="20" dirty="0">
                <a:solidFill>
                  <a:srgbClr val="9B9D9E"/>
                </a:solidFill>
                <a:latin typeface="Times New Roman"/>
                <a:cs typeface="Times New Roman"/>
              </a:rPr>
              <a:t> </a:t>
            </a:r>
            <a:r>
              <a:rPr sz="2000" spc="-5" dirty="0">
                <a:solidFill>
                  <a:srgbClr val="9B9D9E"/>
                </a:solidFill>
                <a:latin typeface="Arial"/>
                <a:cs typeface="Arial"/>
              </a:rPr>
              <a:t>name</a:t>
            </a:r>
            <a:endParaRPr sz="2000">
              <a:latin typeface="Arial"/>
              <a:cs typeface="Arial"/>
            </a:endParaRPr>
          </a:p>
          <a:p>
            <a:pPr>
              <a:lnSpc>
                <a:spcPct val="100000"/>
              </a:lnSpc>
              <a:spcBef>
                <a:spcPts val="42"/>
              </a:spcBef>
              <a:buClr>
                <a:srgbClr val="39A8DC"/>
              </a:buClr>
              <a:buFont typeface="Arial"/>
              <a:buChar char="•"/>
            </a:pPr>
            <a:endParaRPr sz="2050">
              <a:latin typeface="Times New Roman"/>
              <a:cs typeface="Times New Roman"/>
            </a:endParaRPr>
          </a:p>
          <a:p>
            <a:pPr marL="190500" marR="5080" indent="-177800">
              <a:lnSpc>
                <a:spcPct val="100000"/>
              </a:lnSpc>
              <a:buClr>
                <a:srgbClr val="39A8DC"/>
              </a:buClr>
              <a:buFont typeface="Arial"/>
              <a:buChar char="•"/>
              <a:tabLst>
                <a:tab pos="191135" algn="l"/>
              </a:tabLst>
            </a:pPr>
            <a:r>
              <a:rPr sz="2000" dirty="0">
                <a:solidFill>
                  <a:srgbClr val="9B9D9E"/>
                </a:solidFill>
                <a:latin typeface="Arial"/>
                <a:cs typeface="Arial"/>
              </a:rPr>
              <a:t>Set</a:t>
            </a:r>
            <a:r>
              <a:rPr sz="2000" spc="45" dirty="0">
                <a:solidFill>
                  <a:srgbClr val="9B9D9E"/>
                </a:solidFill>
                <a:latin typeface="Times New Roman"/>
                <a:cs typeface="Times New Roman"/>
              </a:rPr>
              <a:t> </a:t>
            </a:r>
            <a:r>
              <a:rPr sz="2000" spc="-10" dirty="0">
                <a:solidFill>
                  <a:srgbClr val="9B9D9E"/>
                </a:solidFill>
                <a:latin typeface="Arial"/>
                <a:cs typeface="Arial"/>
              </a:rPr>
              <a:t>I</a:t>
            </a:r>
            <a:r>
              <a:rPr sz="2000" dirty="0">
                <a:solidFill>
                  <a:srgbClr val="9B9D9E"/>
                </a:solidFill>
                <a:latin typeface="Arial"/>
                <a:cs typeface="Arial"/>
              </a:rPr>
              <a:t>P</a:t>
            </a:r>
            <a:r>
              <a:rPr sz="2000" spc="10" dirty="0">
                <a:solidFill>
                  <a:srgbClr val="9B9D9E"/>
                </a:solidFill>
                <a:latin typeface="Times New Roman"/>
                <a:cs typeface="Times New Roman"/>
              </a:rPr>
              <a:t> </a:t>
            </a:r>
            <a:r>
              <a:rPr sz="2000" spc="-5" dirty="0">
                <a:solidFill>
                  <a:srgbClr val="9B9D9E"/>
                </a:solidFill>
                <a:latin typeface="Arial"/>
                <a:cs typeface="Arial"/>
              </a:rPr>
              <a:t>add</a:t>
            </a:r>
            <a:r>
              <a:rPr sz="2000" spc="5" dirty="0">
                <a:solidFill>
                  <a:srgbClr val="9B9D9E"/>
                </a:solidFill>
                <a:latin typeface="Arial"/>
                <a:cs typeface="Arial"/>
              </a:rPr>
              <a:t>r</a:t>
            </a:r>
            <a:r>
              <a:rPr sz="2000" spc="-5" dirty="0">
                <a:solidFill>
                  <a:srgbClr val="9B9D9E"/>
                </a:solidFill>
                <a:latin typeface="Arial"/>
                <a:cs typeface="Arial"/>
              </a:rPr>
              <a:t>e</a:t>
            </a:r>
            <a:r>
              <a:rPr sz="2000" spc="5" dirty="0">
                <a:solidFill>
                  <a:srgbClr val="9B9D9E"/>
                </a:solidFill>
                <a:latin typeface="Arial"/>
                <a:cs typeface="Arial"/>
              </a:rPr>
              <a:t>s</a:t>
            </a:r>
            <a:r>
              <a:rPr sz="2000" dirty="0">
                <a:solidFill>
                  <a:srgbClr val="9B9D9E"/>
                </a:solidFill>
                <a:latin typeface="Arial"/>
                <a:cs typeface="Arial"/>
              </a:rPr>
              <a:t>s,</a:t>
            </a:r>
            <a:r>
              <a:rPr sz="2000" spc="5" dirty="0">
                <a:solidFill>
                  <a:srgbClr val="9B9D9E"/>
                </a:solidFill>
                <a:latin typeface="Times New Roman"/>
                <a:cs typeface="Times New Roman"/>
              </a:rPr>
              <a:t> </a:t>
            </a:r>
            <a:r>
              <a:rPr sz="2000" dirty="0">
                <a:solidFill>
                  <a:srgbClr val="9B9D9E"/>
                </a:solidFill>
                <a:latin typeface="Arial"/>
                <a:cs typeface="Arial"/>
              </a:rPr>
              <a:t>IP</a:t>
            </a:r>
            <a:r>
              <a:rPr sz="2000" spc="10" dirty="0">
                <a:solidFill>
                  <a:srgbClr val="9B9D9E"/>
                </a:solidFill>
                <a:latin typeface="Times New Roman"/>
                <a:cs typeface="Times New Roman"/>
              </a:rPr>
              <a:t> </a:t>
            </a:r>
            <a:r>
              <a:rPr sz="2000" spc="-5" dirty="0">
                <a:solidFill>
                  <a:srgbClr val="9B9D9E"/>
                </a:solidFill>
                <a:latin typeface="Arial"/>
                <a:cs typeface="Arial"/>
              </a:rPr>
              <a:t>de</a:t>
            </a:r>
            <a:r>
              <a:rPr sz="2000" spc="-10" dirty="0">
                <a:solidFill>
                  <a:srgbClr val="9B9D9E"/>
                </a:solidFill>
                <a:latin typeface="Arial"/>
                <a:cs typeface="Arial"/>
              </a:rPr>
              <a:t>f</a:t>
            </a:r>
            <a:r>
              <a:rPr sz="2000" spc="-5" dirty="0">
                <a:solidFill>
                  <a:srgbClr val="9B9D9E"/>
                </a:solidFill>
                <a:latin typeface="Arial"/>
                <a:cs typeface="Arial"/>
              </a:rPr>
              <a:t>aul</a:t>
            </a:r>
            <a:r>
              <a:rPr sz="2000" dirty="0">
                <a:solidFill>
                  <a:srgbClr val="9B9D9E"/>
                </a:solidFill>
                <a:latin typeface="Arial"/>
                <a:cs typeface="Arial"/>
              </a:rPr>
              <a:t>t</a:t>
            </a:r>
            <a:r>
              <a:rPr sz="2000" spc="35" dirty="0">
                <a:solidFill>
                  <a:srgbClr val="9B9D9E"/>
                </a:solidFill>
                <a:latin typeface="Times New Roman"/>
                <a:cs typeface="Times New Roman"/>
              </a:rPr>
              <a:t> </a:t>
            </a:r>
            <a:r>
              <a:rPr sz="2000" spc="-5" dirty="0">
                <a:solidFill>
                  <a:srgbClr val="9B9D9E"/>
                </a:solidFill>
                <a:latin typeface="Arial"/>
                <a:cs typeface="Arial"/>
              </a:rPr>
              <a:t>gatew</a:t>
            </a:r>
            <a:r>
              <a:rPr sz="2000" spc="5" dirty="0">
                <a:solidFill>
                  <a:srgbClr val="9B9D9E"/>
                </a:solidFill>
                <a:latin typeface="Arial"/>
                <a:cs typeface="Arial"/>
              </a:rPr>
              <a:t>a</a:t>
            </a:r>
            <a:r>
              <a:rPr sz="2000" spc="-155" dirty="0">
                <a:solidFill>
                  <a:srgbClr val="9B9D9E"/>
                </a:solidFill>
                <a:latin typeface="Arial"/>
                <a:cs typeface="Arial"/>
              </a:rPr>
              <a:t>y</a:t>
            </a:r>
            <a:r>
              <a:rPr sz="2000" dirty="0">
                <a:solidFill>
                  <a:srgbClr val="9B9D9E"/>
                </a:solidFill>
                <a:latin typeface="Arial"/>
                <a:cs typeface="Arial"/>
              </a:rPr>
              <a:t>,</a:t>
            </a:r>
            <a:r>
              <a:rPr sz="2000" spc="20" dirty="0">
                <a:solidFill>
                  <a:srgbClr val="9B9D9E"/>
                </a:solidFill>
                <a:latin typeface="Times New Roman"/>
                <a:cs typeface="Times New Roman"/>
              </a:rPr>
              <a:t> </a:t>
            </a:r>
            <a:r>
              <a:rPr sz="2000" dirty="0">
                <a:solidFill>
                  <a:srgbClr val="9B9D9E"/>
                </a:solidFill>
                <a:latin typeface="Arial"/>
                <a:cs typeface="Arial"/>
              </a:rPr>
              <a:t>IP</a:t>
            </a:r>
            <a:r>
              <a:rPr sz="2000" dirty="0">
                <a:solidFill>
                  <a:srgbClr val="9B9D9E"/>
                </a:solidFill>
                <a:latin typeface="Times New Roman"/>
                <a:cs typeface="Times New Roman"/>
              </a:rPr>
              <a:t> </a:t>
            </a:r>
            <a:r>
              <a:rPr sz="2000" spc="-5" dirty="0">
                <a:solidFill>
                  <a:srgbClr val="9B9D9E"/>
                </a:solidFill>
                <a:latin typeface="Arial"/>
                <a:cs typeface="Arial"/>
              </a:rPr>
              <a:t>D</a:t>
            </a:r>
            <a:r>
              <a:rPr sz="2000" spc="5" dirty="0">
                <a:solidFill>
                  <a:srgbClr val="9B9D9E"/>
                </a:solidFill>
                <a:latin typeface="Arial"/>
                <a:cs typeface="Arial"/>
              </a:rPr>
              <a:t>N</a:t>
            </a:r>
            <a:r>
              <a:rPr sz="2000" dirty="0">
                <a:solidFill>
                  <a:srgbClr val="9B9D9E"/>
                </a:solidFill>
                <a:latin typeface="Arial"/>
                <a:cs typeface="Arial"/>
              </a:rPr>
              <a:t>S</a:t>
            </a:r>
            <a:r>
              <a:rPr sz="2000" spc="45" dirty="0">
                <a:solidFill>
                  <a:srgbClr val="9B9D9E"/>
                </a:solidFill>
                <a:latin typeface="Times New Roman"/>
                <a:cs typeface="Times New Roman"/>
              </a:rPr>
              <a:t> </a:t>
            </a:r>
            <a:r>
              <a:rPr sz="2000" spc="-5" dirty="0">
                <a:solidFill>
                  <a:srgbClr val="9B9D9E"/>
                </a:solidFill>
                <a:latin typeface="Arial"/>
                <a:cs typeface="Arial"/>
              </a:rPr>
              <a:t>an</a:t>
            </a:r>
            <a:r>
              <a:rPr sz="2000" dirty="0">
                <a:solidFill>
                  <a:srgbClr val="9B9D9E"/>
                </a:solidFill>
                <a:latin typeface="Arial"/>
                <a:cs typeface="Arial"/>
              </a:rPr>
              <a:t>d</a:t>
            </a:r>
            <a:r>
              <a:rPr sz="2000" spc="45" dirty="0">
                <a:solidFill>
                  <a:srgbClr val="9B9D9E"/>
                </a:solidFill>
                <a:latin typeface="Times New Roman"/>
                <a:cs typeface="Times New Roman"/>
              </a:rPr>
              <a:t> </a:t>
            </a:r>
            <a:r>
              <a:rPr sz="2000" dirty="0">
                <a:solidFill>
                  <a:srgbClr val="9B9D9E"/>
                </a:solidFill>
                <a:latin typeface="Arial"/>
                <a:cs typeface="Arial"/>
              </a:rPr>
              <a:t>IP</a:t>
            </a:r>
            <a:r>
              <a:rPr sz="2000" spc="10" dirty="0">
                <a:solidFill>
                  <a:srgbClr val="9B9D9E"/>
                </a:solidFill>
                <a:latin typeface="Times New Roman"/>
                <a:cs typeface="Times New Roman"/>
              </a:rPr>
              <a:t> </a:t>
            </a:r>
            <a:r>
              <a:rPr sz="2000" spc="-5" dirty="0">
                <a:solidFill>
                  <a:srgbClr val="9B9D9E"/>
                </a:solidFill>
                <a:latin typeface="Arial"/>
                <a:cs typeface="Arial"/>
              </a:rPr>
              <a:t>netmas</a:t>
            </a:r>
            <a:r>
              <a:rPr sz="2000" dirty="0">
                <a:solidFill>
                  <a:srgbClr val="9B9D9E"/>
                </a:solidFill>
                <a:latin typeface="Arial"/>
                <a:cs typeface="Arial"/>
              </a:rPr>
              <a:t>k</a:t>
            </a:r>
            <a:r>
              <a:rPr sz="2000" spc="30" dirty="0">
                <a:solidFill>
                  <a:srgbClr val="9B9D9E"/>
                </a:solidFill>
                <a:latin typeface="Times New Roman"/>
                <a:cs typeface="Times New Roman"/>
              </a:rPr>
              <a:t> </a:t>
            </a:r>
            <a:r>
              <a:rPr sz="2000" dirty="0">
                <a:solidFill>
                  <a:srgbClr val="9B9D9E"/>
                </a:solidFill>
                <a:latin typeface="Arial"/>
                <a:cs typeface="Arial"/>
              </a:rPr>
              <a:t>(</a:t>
            </a:r>
            <a:r>
              <a:rPr sz="2000" spc="5" dirty="0">
                <a:solidFill>
                  <a:srgbClr val="9B9D9E"/>
                </a:solidFill>
                <a:latin typeface="Arial"/>
                <a:cs typeface="Arial"/>
              </a:rPr>
              <a:t>D</a:t>
            </a:r>
            <a:r>
              <a:rPr sz="2000" spc="-5" dirty="0">
                <a:solidFill>
                  <a:srgbClr val="9B9D9E"/>
                </a:solidFill>
                <a:latin typeface="Arial"/>
                <a:cs typeface="Arial"/>
              </a:rPr>
              <a:t>H</a:t>
            </a:r>
            <a:r>
              <a:rPr sz="2000" spc="5" dirty="0">
                <a:solidFill>
                  <a:srgbClr val="9B9D9E"/>
                </a:solidFill>
                <a:latin typeface="Arial"/>
                <a:cs typeface="Arial"/>
              </a:rPr>
              <a:t>C</a:t>
            </a:r>
            <a:r>
              <a:rPr sz="2000" dirty="0">
                <a:solidFill>
                  <a:srgbClr val="9B9D9E"/>
                </a:solidFill>
                <a:latin typeface="Arial"/>
                <a:cs typeface="Arial"/>
              </a:rPr>
              <a:t>P</a:t>
            </a:r>
            <a:r>
              <a:rPr sz="2000" spc="-5" dirty="0">
                <a:solidFill>
                  <a:srgbClr val="9B9D9E"/>
                </a:solidFill>
                <a:latin typeface="Times New Roman"/>
                <a:cs typeface="Times New Roman"/>
              </a:rPr>
              <a:t> </a:t>
            </a:r>
            <a:r>
              <a:rPr sz="2000" spc="-5" dirty="0">
                <a:solidFill>
                  <a:srgbClr val="9B9D9E"/>
                </a:solidFill>
                <a:latin typeface="Arial"/>
                <a:cs typeface="Arial"/>
              </a:rPr>
              <a:t>o</a:t>
            </a:r>
            <a:r>
              <a:rPr sz="2000" spc="-40" dirty="0">
                <a:solidFill>
                  <a:srgbClr val="9B9D9E"/>
                </a:solidFill>
                <a:latin typeface="Arial"/>
                <a:cs typeface="Arial"/>
              </a:rPr>
              <a:t>f</a:t>
            </a:r>
            <a:r>
              <a:rPr sz="2000" dirty="0">
                <a:solidFill>
                  <a:srgbClr val="9B9D9E"/>
                </a:solidFill>
                <a:latin typeface="Arial"/>
                <a:cs typeface="Arial"/>
              </a:rPr>
              <a:t>f)</a:t>
            </a:r>
            <a:endParaRPr sz="2000">
              <a:latin typeface="Arial"/>
              <a:cs typeface="Arial"/>
            </a:endParaRPr>
          </a:p>
          <a:p>
            <a:pPr>
              <a:lnSpc>
                <a:spcPct val="100000"/>
              </a:lnSpc>
              <a:spcBef>
                <a:spcPts val="45"/>
              </a:spcBef>
              <a:buClr>
                <a:srgbClr val="39A8DC"/>
              </a:buClr>
              <a:buFont typeface="Arial"/>
              <a:buChar char="•"/>
            </a:pPr>
            <a:endParaRPr sz="2050">
              <a:latin typeface="Times New Roman"/>
              <a:cs typeface="Times New Roman"/>
            </a:endParaRPr>
          </a:p>
          <a:p>
            <a:pPr marL="190500" marR="226695" indent="-177800">
              <a:lnSpc>
                <a:spcPct val="100000"/>
              </a:lnSpc>
              <a:buClr>
                <a:srgbClr val="39A8DC"/>
              </a:buClr>
              <a:buFont typeface="Arial"/>
              <a:buChar char="•"/>
              <a:tabLst>
                <a:tab pos="191135" algn="l"/>
              </a:tabLst>
            </a:pPr>
            <a:r>
              <a:rPr sz="2000" dirty="0">
                <a:solidFill>
                  <a:srgbClr val="9B9D9E"/>
                </a:solidFill>
                <a:latin typeface="Arial"/>
                <a:cs typeface="Arial"/>
              </a:rPr>
              <a:t>Sa</a:t>
            </a:r>
            <a:r>
              <a:rPr sz="2000" spc="-10" dirty="0">
                <a:solidFill>
                  <a:srgbClr val="9B9D9E"/>
                </a:solidFill>
                <a:latin typeface="Arial"/>
                <a:cs typeface="Arial"/>
              </a:rPr>
              <a:t>v</a:t>
            </a:r>
            <a:r>
              <a:rPr sz="2000" dirty="0">
                <a:solidFill>
                  <a:srgbClr val="9B9D9E"/>
                </a:solidFill>
                <a:latin typeface="Arial"/>
                <a:cs typeface="Arial"/>
              </a:rPr>
              <a:t>e</a:t>
            </a:r>
            <a:r>
              <a:rPr sz="2000" spc="55" dirty="0">
                <a:solidFill>
                  <a:srgbClr val="9B9D9E"/>
                </a:solidFill>
                <a:latin typeface="Times New Roman"/>
                <a:cs typeface="Times New Roman"/>
              </a:rPr>
              <a:t> </a:t>
            </a:r>
            <a:r>
              <a:rPr sz="2000" dirty="0">
                <a:solidFill>
                  <a:srgbClr val="9B9D9E"/>
                </a:solidFill>
                <a:latin typeface="Arial"/>
                <a:cs typeface="Arial"/>
              </a:rPr>
              <a:t>sett</a:t>
            </a:r>
            <a:r>
              <a:rPr sz="2000" spc="-10" dirty="0">
                <a:solidFill>
                  <a:srgbClr val="9B9D9E"/>
                </a:solidFill>
                <a:latin typeface="Arial"/>
                <a:cs typeface="Arial"/>
              </a:rPr>
              <a:t>i</a:t>
            </a:r>
            <a:r>
              <a:rPr sz="2000" spc="-5" dirty="0">
                <a:solidFill>
                  <a:srgbClr val="9B9D9E"/>
                </a:solidFill>
                <a:latin typeface="Arial"/>
                <a:cs typeface="Arial"/>
              </a:rPr>
              <a:t>ng</a:t>
            </a:r>
            <a:r>
              <a:rPr sz="2000" dirty="0">
                <a:solidFill>
                  <a:srgbClr val="9B9D9E"/>
                </a:solidFill>
                <a:latin typeface="Arial"/>
                <a:cs typeface="Arial"/>
              </a:rPr>
              <a:t>s</a:t>
            </a:r>
            <a:r>
              <a:rPr sz="2000" spc="35" dirty="0">
                <a:solidFill>
                  <a:srgbClr val="9B9D9E"/>
                </a:solidFill>
                <a:latin typeface="Times New Roman"/>
                <a:cs typeface="Times New Roman"/>
              </a:rPr>
              <a:t> </a:t>
            </a:r>
            <a:r>
              <a:rPr sz="2000" spc="-5" dirty="0">
                <a:solidFill>
                  <a:srgbClr val="9B9D9E"/>
                </a:solidFill>
                <a:latin typeface="Arial"/>
                <a:cs typeface="Arial"/>
              </a:rPr>
              <a:t>o</a:t>
            </a:r>
            <a:r>
              <a:rPr sz="2000" dirty="0">
                <a:solidFill>
                  <a:srgbClr val="9B9D9E"/>
                </a:solidFill>
                <a:latin typeface="Arial"/>
                <a:cs typeface="Arial"/>
              </a:rPr>
              <a:t>n</a:t>
            </a:r>
            <a:r>
              <a:rPr sz="2000" spc="40" dirty="0">
                <a:solidFill>
                  <a:srgbClr val="9B9D9E"/>
                </a:solidFill>
                <a:latin typeface="Times New Roman"/>
                <a:cs typeface="Times New Roman"/>
              </a:rPr>
              <a:t> </a:t>
            </a:r>
            <a:r>
              <a:rPr sz="2000" dirty="0">
                <a:solidFill>
                  <a:srgbClr val="9B9D9E"/>
                </a:solidFill>
                <a:latin typeface="Arial"/>
                <a:cs typeface="Arial"/>
              </a:rPr>
              <a:t>the</a:t>
            </a:r>
            <a:r>
              <a:rPr sz="2000" spc="40" dirty="0">
                <a:solidFill>
                  <a:srgbClr val="9B9D9E"/>
                </a:solidFill>
                <a:latin typeface="Times New Roman"/>
                <a:cs typeface="Times New Roman"/>
              </a:rPr>
              <a:t> </a:t>
            </a:r>
            <a:r>
              <a:rPr sz="2000" dirty="0">
                <a:solidFill>
                  <a:srgbClr val="9B9D9E"/>
                </a:solidFill>
                <a:latin typeface="Arial"/>
                <a:cs typeface="Arial"/>
              </a:rPr>
              <a:t>flash</a:t>
            </a:r>
            <a:r>
              <a:rPr sz="2000" spc="40" dirty="0">
                <a:solidFill>
                  <a:srgbClr val="9B9D9E"/>
                </a:solidFill>
                <a:latin typeface="Times New Roman"/>
                <a:cs typeface="Times New Roman"/>
              </a:rPr>
              <a:t> </a:t>
            </a:r>
            <a:r>
              <a:rPr sz="2000" dirty="0">
                <a:solidFill>
                  <a:srgbClr val="9B9D9E"/>
                </a:solidFill>
                <a:latin typeface="Arial"/>
                <a:cs typeface="Arial"/>
              </a:rPr>
              <a:t>memory</a:t>
            </a:r>
            <a:r>
              <a:rPr sz="2000" dirty="0">
                <a:solidFill>
                  <a:srgbClr val="9B9D9E"/>
                </a:solidFill>
                <a:latin typeface="Times New Roman"/>
                <a:cs typeface="Times New Roman"/>
              </a:rPr>
              <a:t> </a:t>
            </a:r>
            <a:r>
              <a:rPr sz="2000" dirty="0">
                <a:solidFill>
                  <a:srgbClr val="9B9D9E"/>
                </a:solidFill>
                <a:latin typeface="Arial"/>
                <a:cs typeface="Arial"/>
              </a:rPr>
              <a:t>(man</a:t>
            </a:r>
            <a:r>
              <a:rPr sz="2000" spc="-5" dirty="0">
                <a:solidFill>
                  <a:srgbClr val="9B9D9E"/>
                </a:solidFill>
                <a:latin typeface="Arial"/>
                <a:cs typeface="Arial"/>
              </a:rPr>
              <a:t>dato</a:t>
            </a:r>
            <a:r>
              <a:rPr sz="2000" spc="-10" dirty="0">
                <a:solidFill>
                  <a:srgbClr val="9B9D9E"/>
                </a:solidFill>
                <a:latin typeface="Arial"/>
                <a:cs typeface="Arial"/>
              </a:rPr>
              <a:t>r</a:t>
            </a:r>
            <a:r>
              <a:rPr sz="2000" dirty="0">
                <a:solidFill>
                  <a:srgbClr val="9B9D9E"/>
                </a:solidFill>
                <a:latin typeface="Arial"/>
                <a:cs typeface="Arial"/>
              </a:rPr>
              <a:t>y</a:t>
            </a:r>
            <a:r>
              <a:rPr sz="2000" spc="15" dirty="0">
                <a:solidFill>
                  <a:srgbClr val="9B9D9E"/>
                </a:solidFill>
                <a:latin typeface="Times New Roman"/>
                <a:cs typeface="Times New Roman"/>
              </a:rPr>
              <a:t> </a:t>
            </a:r>
            <a:r>
              <a:rPr sz="2000" spc="-5" dirty="0">
                <a:solidFill>
                  <a:srgbClr val="9B9D9E"/>
                </a:solidFill>
                <a:latin typeface="Arial"/>
                <a:cs typeface="Arial"/>
              </a:rPr>
              <a:t>af</a:t>
            </a:r>
            <a:r>
              <a:rPr sz="2000" spc="-10" dirty="0">
                <a:solidFill>
                  <a:srgbClr val="9B9D9E"/>
                </a:solidFill>
                <a:latin typeface="Arial"/>
                <a:cs typeface="Arial"/>
              </a:rPr>
              <a:t>t</a:t>
            </a:r>
            <a:r>
              <a:rPr sz="2000" spc="-5" dirty="0">
                <a:solidFill>
                  <a:srgbClr val="9B9D9E"/>
                </a:solidFill>
                <a:latin typeface="Arial"/>
                <a:cs typeface="Arial"/>
              </a:rPr>
              <a:t>e</a:t>
            </a:r>
            <a:r>
              <a:rPr sz="2000" dirty="0">
                <a:solidFill>
                  <a:srgbClr val="9B9D9E"/>
                </a:solidFill>
                <a:latin typeface="Arial"/>
                <a:cs typeface="Arial"/>
              </a:rPr>
              <a:t>r</a:t>
            </a:r>
            <a:r>
              <a:rPr sz="2000" spc="40" dirty="0">
                <a:solidFill>
                  <a:srgbClr val="9B9D9E"/>
                </a:solidFill>
                <a:latin typeface="Times New Roman"/>
                <a:cs typeface="Times New Roman"/>
              </a:rPr>
              <a:t> </a:t>
            </a:r>
            <a:r>
              <a:rPr sz="2000" dirty="0">
                <a:solidFill>
                  <a:srgbClr val="9B9D9E"/>
                </a:solidFill>
                <a:latin typeface="Arial"/>
                <a:cs typeface="Arial"/>
              </a:rPr>
              <a:t>a</a:t>
            </a:r>
            <a:r>
              <a:rPr sz="2000" spc="40" dirty="0">
                <a:solidFill>
                  <a:srgbClr val="9B9D9E"/>
                </a:solidFill>
                <a:latin typeface="Times New Roman"/>
                <a:cs typeface="Times New Roman"/>
              </a:rPr>
              <a:t> </a:t>
            </a:r>
            <a:r>
              <a:rPr sz="2000" dirty="0">
                <a:solidFill>
                  <a:srgbClr val="9B9D9E"/>
                </a:solidFill>
                <a:latin typeface="Arial"/>
                <a:cs typeface="Arial"/>
              </a:rPr>
              <a:t>variable</a:t>
            </a:r>
            <a:r>
              <a:rPr sz="2000" spc="40" dirty="0">
                <a:solidFill>
                  <a:srgbClr val="9B9D9E"/>
                </a:solidFill>
                <a:latin typeface="Times New Roman"/>
                <a:cs typeface="Times New Roman"/>
              </a:rPr>
              <a:t> </a:t>
            </a:r>
            <a:r>
              <a:rPr sz="2000" dirty="0">
                <a:solidFill>
                  <a:srgbClr val="9B9D9E"/>
                </a:solidFill>
                <a:latin typeface="Arial"/>
                <a:cs typeface="Arial"/>
              </a:rPr>
              <a:t>c</a:t>
            </a:r>
            <a:r>
              <a:rPr sz="2000" spc="5" dirty="0">
                <a:solidFill>
                  <a:srgbClr val="9B9D9E"/>
                </a:solidFill>
                <a:latin typeface="Arial"/>
                <a:cs typeface="Arial"/>
              </a:rPr>
              <a:t>h</a:t>
            </a:r>
            <a:r>
              <a:rPr sz="2000" spc="-5" dirty="0">
                <a:solidFill>
                  <a:srgbClr val="9B9D9E"/>
                </a:solidFill>
                <a:latin typeface="Arial"/>
                <a:cs typeface="Arial"/>
              </a:rPr>
              <a:t>ang</a:t>
            </a:r>
            <a:r>
              <a:rPr sz="2000" spc="5" dirty="0">
                <a:solidFill>
                  <a:srgbClr val="9B9D9E"/>
                </a:solidFill>
                <a:latin typeface="Arial"/>
                <a:cs typeface="Arial"/>
              </a:rPr>
              <a:t>e</a:t>
            </a:r>
            <a:r>
              <a:rPr sz="2000" dirty="0">
                <a:solidFill>
                  <a:srgbClr val="9B9D9E"/>
                </a:solidFill>
                <a:latin typeface="Arial"/>
                <a:cs typeface="Arial"/>
              </a:rPr>
              <a:t>)</a:t>
            </a:r>
            <a:r>
              <a:rPr sz="2000" dirty="0">
                <a:solidFill>
                  <a:srgbClr val="9B9D9E"/>
                </a:solidFill>
                <a:latin typeface="Times New Roman"/>
                <a:cs typeface="Times New Roman"/>
              </a:rPr>
              <a:t> </a:t>
            </a:r>
            <a:r>
              <a:rPr sz="2000" spc="-5" dirty="0">
                <a:solidFill>
                  <a:srgbClr val="9B9D9E"/>
                </a:solidFill>
                <a:latin typeface="Arial"/>
                <a:cs typeface="Arial"/>
              </a:rPr>
              <a:t>an</a:t>
            </a:r>
            <a:r>
              <a:rPr sz="2000" dirty="0">
                <a:solidFill>
                  <a:srgbClr val="9B9D9E"/>
                </a:solidFill>
                <a:latin typeface="Arial"/>
                <a:cs typeface="Arial"/>
              </a:rPr>
              <a:t>d</a:t>
            </a:r>
            <a:r>
              <a:rPr sz="2000" spc="45" dirty="0">
                <a:solidFill>
                  <a:srgbClr val="9B9D9E"/>
                </a:solidFill>
                <a:latin typeface="Times New Roman"/>
                <a:cs typeface="Times New Roman"/>
              </a:rPr>
              <a:t> </a:t>
            </a:r>
            <a:r>
              <a:rPr sz="2000" dirty="0">
                <a:solidFill>
                  <a:srgbClr val="9B9D9E"/>
                </a:solidFill>
                <a:latin typeface="Arial"/>
                <a:cs typeface="Arial"/>
              </a:rPr>
              <a:t>res</a:t>
            </a:r>
            <a:r>
              <a:rPr sz="2000" spc="5" dirty="0">
                <a:solidFill>
                  <a:srgbClr val="9B9D9E"/>
                </a:solidFill>
                <a:latin typeface="Arial"/>
                <a:cs typeface="Arial"/>
              </a:rPr>
              <a:t>e</a:t>
            </a:r>
            <a:r>
              <a:rPr sz="2000" dirty="0">
                <a:solidFill>
                  <a:srgbClr val="9B9D9E"/>
                </a:solidFill>
                <a:latin typeface="Arial"/>
                <a:cs typeface="Arial"/>
              </a:rPr>
              <a:t>t</a:t>
            </a:r>
            <a:r>
              <a:rPr sz="2000" spc="20" dirty="0">
                <a:solidFill>
                  <a:srgbClr val="9B9D9E"/>
                </a:solidFill>
                <a:latin typeface="Times New Roman"/>
                <a:cs typeface="Times New Roman"/>
              </a:rPr>
              <a:t> </a:t>
            </a:r>
            <a:r>
              <a:rPr sz="2000" dirty="0">
                <a:solidFill>
                  <a:srgbClr val="9B9D9E"/>
                </a:solidFill>
                <a:latin typeface="Arial"/>
                <a:cs typeface="Arial"/>
              </a:rPr>
              <a:t>the</a:t>
            </a:r>
            <a:r>
              <a:rPr sz="2000" spc="35" dirty="0">
                <a:solidFill>
                  <a:srgbClr val="9B9D9E"/>
                </a:solidFill>
                <a:latin typeface="Times New Roman"/>
                <a:cs typeface="Times New Roman"/>
              </a:rPr>
              <a:t> </a:t>
            </a:r>
            <a:r>
              <a:rPr sz="2000" dirty="0">
                <a:solidFill>
                  <a:srgbClr val="9B9D9E"/>
                </a:solidFill>
                <a:latin typeface="Arial"/>
                <a:cs typeface="Arial"/>
              </a:rPr>
              <a:t>module</a:t>
            </a:r>
            <a:endParaRPr sz="2000">
              <a:latin typeface="Arial"/>
              <a:cs typeface="Arial"/>
            </a:endParaRPr>
          </a:p>
          <a:p>
            <a:pPr>
              <a:lnSpc>
                <a:spcPct val="100000"/>
              </a:lnSpc>
              <a:spcBef>
                <a:spcPts val="44"/>
              </a:spcBef>
              <a:buClr>
                <a:srgbClr val="39A8DC"/>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2000" spc="-5" dirty="0">
                <a:solidFill>
                  <a:srgbClr val="002052"/>
                </a:solidFill>
                <a:latin typeface="Arial"/>
                <a:cs typeface="Arial"/>
              </a:rPr>
              <a:t>C</a:t>
            </a:r>
            <a:r>
              <a:rPr sz="2000" dirty="0">
                <a:solidFill>
                  <a:srgbClr val="002052"/>
                </a:solidFill>
                <a:latin typeface="Arial"/>
                <a:cs typeface="Arial"/>
              </a:rPr>
              <a:t>h</a:t>
            </a:r>
            <a:r>
              <a:rPr sz="2000" spc="-5" dirty="0">
                <a:solidFill>
                  <a:srgbClr val="002052"/>
                </a:solidFill>
                <a:latin typeface="Arial"/>
                <a:cs typeface="Arial"/>
              </a:rPr>
              <a:t>e</a:t>
            </a:r>
            <a:r>
              <a:rPr sz="2000" spc="5" dirty="0">
                <a:solidFill>
                  <a:srgbClr val="002052"/>
                </a:solidFill>
                <a:latin typeface="Arial"/>
                <a:cs typeface="Arial"/>
              </a:rPr>
              <a:t>c</a:t>
            </a:r>
            <a:r>
              <a:rPr sz="2000" dirty="0">
                <a:solidFill>
                  <a:srgbClr val="002052"/>
                </a:solidFill>
                <a:latin typeface="Arial"/>
                <a:cs typeface="Arial"/>
              </a:rPr>
              <a:t>k</a:t>
            </a:r>
            <a:r>
              <a:rPr sz="2000" spc="30"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spc="-5" dirty="0">
                <a:solidFill>
                  <a:srgbClr val="002052"/>
                </a:solidFill>
                <a:latin typeface="Arial"/>
                <a:cs typeface="Arial"/>
              </a:rPr>
              <a:t>ne</a:t>
            </a:r>
            <a:r>
              <a:rPr sz="2000" dirty="0">
                <a:solidFill>
                  <a:srgbClr val="002052"/>
                </a:solidFill>
                <a:latin typeface="Arial"/>
                <a:cs typeface="Arial"/>
              </a:rPr>
              <a:t>w</a:t>
            </a:r>
            <a:r>
              <a:rPr sz="2000" spc="55" dirty="0">
                <a:solidFill>
                  <a:srgbClr val="002052"/>
                </a:solidFill>
                <a:latin typeface="Times New Roman"/>
                <a:cs typeface="Times New Roman"/>
              </a:rPr>
              <a:t> </a:t>
            </a:r>
            <a:r>
              <a:rPr sz="2000" dirty="0">
                <a:solidFill>
                  <a:srgbClr val="002052"/>
                </a:solidFill>
                <a:latin typeface="Arial"/>
                <a:cs typeface="Arial"/>
              </a:rPr>
              <a:t>c</a:t>
            </a:r>
            <a:r>
              <a:rPr sz="2000" spc="5" dirty="0">
                <a:solidFill>
                  <a:srgbClr val="002052"/>
                </a:solidFill>
                <a:latin typeface="Arial"/>
                <a:cs typeface="Arial"/>
              </a:rPr>
              <a:t>o</a:t>
            </a:r>
            <a:r>
              <a:rPr sz="2000" spc="-5" dirty="0">
                <a:solidFill>
                  <a:srgbClr val="002052"/>
                </a:solidFill>
                <a:latin typeface="Arial"/>
                <a:cs typeface="Arial"/>
              </a:rPr>
              <a:t>nfiguratio</a:t>
            </a:r>
            <a:r>
              <a:rPr sz="2000" dirty="0">
                <a:solidFill>
                  <a:srgbClr val="002052"/>
                </a:solidFill>
                <a:latin typeface="Arial"/>
                <a:cs typeface="Arial"/>
              </a:rPr>
              <a:t>n</a:t>
            </a:r>
            <a:r>
              <a:rPr sz="2000" spc="20" dirty="0">
                <a:solidFill>
                  <a:srgbClr val="002052"/>
                </a:solidFill>
                <a:latin typeface="Times New Roman"/>
                <a:cs typeface="Times New Roman"/>
              </a:rPr>
              <a:t> </a:t>
            </a:r>
            <a:r>
              <a:rPr sz="2000" spc="-5" dirty="0">
                <a:solidFill>
                  <a:srgbClr val="002052"/>
                </a:solidFill>
                <a:latin typeface="Arial"/>
                <a:cs typeface="Arial"/>
              </a:rPr>
              <a:t>dump</a:t>
            </a:r>
            <a:endParaRPr sz="2000">
              <a:latin typeface="Arial"/>
              <a:cs typeface="Arial"/>
            </a:endParaRPr>
          </a:p>
          <a:p>
            <a:pPr marL="546100" lvl="1" indent="-178435">
              <a:lnSpc>
                <a:spcPct val="100000"/>
              </a:lnSpc>
              <a:spcBef>
                <a:spcPts val="615"/>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5" dirty="0">
                <a:solidFill>
                  <a:srgbClr val="39A8DC"/>
                </a:solidFill>
                <a:latin typeface="Arial"/>
                <a:cs typeface="Arial"/>
              </a:rPr>
              <a:t>T&amp;V</a:t>
            </a:r>
            <a:endParaRPr sz="16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18</a:t>
            </a:r>
            <a:endParaRPr sz="1200">
              <a:latin typeface="Arial"/>
              <a:cs typeface="Arial"/>
            </a:endParaRPr>
          </a:p>
        </p:txBody>
      </p:sp>
      <p:sp>
        <p:nvSpPr>
          <p:cNvPr id="6" name="object 6"/>
          <p:cNvSpPr/>
          <p:nvPr/>
        </p:nvSpPr>
        <p:spPr>
          <a:xfrm>
            <a:off x="5789676" y="5419344"/>
            <a:ext cx="2577083" cy="117805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785103" y="5414772"/>
            <a:ext cx="2586355" cy="1187450"/>
          </a:xfrm>
          <a:custGeom>
            <a:avLst/>
            <a:gdLst/>
            <a:ahLst/>
            <a:cxnLst/>
            <a:rect l="l" t="t" r="r" b="b"/>
            <a:pathLst>
              <a:path w="2586354" h="1187450">
                <a:moveTo>
                  <a:pt x="0" y="1187195"/>
                </a:moveTo>
                <a:lnTo>
                  <a:pt x="2586227" y="1187195"/>
                </a:lnTo>
                <a:lnTo>
                  <a:pt x="2586227" y="0"/>
                </a:lnTo>
                <a:lnTo>
                  <a:pt x="0" y="0"/>
                </a:lnTo>
                <a:lnTo>
                  <a:pt x="0" y="1187195"/>
                </a:lnTo>
                <a:close/>
              </a:path>
            </a:pathLst>
          </a:custGeom>
          <a:ln w="9143">
            <a:solidFill>
              <a:srgbClr val="000000"/>
            </a:solidFill>
          </a:ln>
        </p:spPr>
        <p:txBody>
          <a:bodyPr wrap="square" lIns="0" tIns="0" rIns="0" bIns="0" rtlCol="0"/>
          <a:lstStyle/>
          <a:p>
            <a:endParaRPr/>
          </a:p>
        </p:txBody>
      </p:sp>
      <p:sp>
        <p:nvSpPr>
          <p:cNvPr id="8" name="object 8"/>
          <p:cNvSpPr/>
          <p:nvPr/>
        </p:nvSpPr>
        <p:spPr>
          <a:xfrm>
            <a:off x="5795771" y="5733288"/>
            <a:ext cx="1800225" cy="576580"/>
          </a:xfrm>
          <a:custGeom>
            <a:avLst/>
            <a:gdLst/>
            <a:ahLst/>
            <a:cxnLst/>
            <a:rect l="l" t="t" r="r" b="b"/>
            <a:pathLst>
              <a:path w="1800225" h="576579">
                <a:moveTo>
                  <a:pt x="0" y="576071"/>
                </a:moveTo>
                <a:lnTo>
                  <a:pt x="1799843" y="576071"/>
                </a:lnTo>
                <a:lnTo>
                  <a:pt x="1799843" y="0"/>
                </a:lnTo>
                <a:lnTo>
                  <a:pt x="0" y="0"/>
                </a:lnTo>
                <a:lnTo>
                  <a:pt x="0" y="576071"/>
                </a:lnTo>
                <a:close/>
              </a:path>
            </a:pathLst>
          </a:custGeom>
          <a:ln w="12191">
            <a:solidFill>
              <a:srgbClr val="FF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9118" y="4695432"/>
            <a:ext cx="5106670" cy="483234"/>
          </a:xfrm>
          <a:prstGeom prst="rect">
            <a:avLst/>
          </a:prstGeom>
        </p:spPr>
        <p:txBody>
          <a:bodyPr vert="horz" wrap="square" lIns="0" tIns="0" rIns="0" bIns="0" rtlCol="0">
            <a:spAutoFit/>
          </a:bodyPr>
          <a:lstStyle/>
          <a:p>
            <a:pPr marL="12700">
              <a:lnSpc>
                <a:spcPct val="100000"/>
              </a:lnSpc>
            </a:pPr>
            <a:r>
              <a:rPr sz="3600" dirty="0">
                <a:solidFill>
                  <a:srgbClr val="39A8DC"/>
                </a:solidFill>
                <a:latin typeface="Arial"/>
                <a:cs typeface="Arial"/>
              </a:rPr>
              <a:t>Proceed</a:t>
            </a:r>
            <a:r>
              <a:rPr sz="3600" spc="85" dirty="0">
                <a:solidFill>
                  <a:srgbClr val="39A8DC"/>
                </a:solidFill>
                <a:latin typeface="Times New Roman"/>
                <a:cs typeface="Times New Roman"/>
              </a:rPr>
              <a:t> </a:t>
            </a:r>
            <a:r>
              <a:rPr sz="3600" dirty="0">
                <a:solidFill>
                  <a:srgbClr val="39A8DC"/>
                </a:solidFill>
                <a:latin typeface="Arial"/>
                <a:cs typeface="Arial"/>
              </a:rPr>
              <a:t>to</a:t>
            </a:r>
            <a:r>
              <a:rPr sz="3600" spc="100" dirty="0">
                <a:solidFill>
                  <a:srgbClr val="39A8DC"/>
                </a:solidFill>
                <a:latin typeface="Times New Roman"/>
                <a:cs typeface="Times New Roman"/>
              </a:rPr>
              <a:t> </a:t>
            </a:r>
            <a:r>
              <a:rPr sz="3600" spc="-15" dirty="0">
                <a:solidFill>
                  <a:srgbClr val="39A8DC"/>
                </a:solidFill>
                <a:latin typeface="Arial"/>
                <a:cs typeface="Arial"/>
              </a:rPr>
              <a:t>t</a:t>
            </a:r>
            <a:r>
              <a:rPr sz="3600" spc="-5" dirty="0">
                <a:solidFill>
                  <a:srgbClr val="39A8DC"/>
                </a:solidFill>
                <a:latin typeface="Arial"/>
                <a:cs typeface="Arial"/>
              </a:rPr>
              <a:t>h</a:t>
            </a:r>
            <a:r>
              <a:rPr sz="3600" dirty="0">
                <a:solidFill>
                  <a:srgbClr val="39A8DC"/>
                </a:solidFill>
                <a:latin typeface="Arial"/>
                <a:cs typeface="Arial"/>
              </a:rPr>
              <a:t>e</a:t>
            </a:r>
            <a:r>
              <a:rPr sz="3600" spc="100" dirty="0">
                <a:solidFill>
                  <a:srgbClr val="39A8DC"/>
                </a:solidFill>
                <a:latin typeface="Times New Roman"/>
                <a:cs typeface="Times New Roman"/>
              </a:rPr>
              <a:t> </a:t>
            </a:r>
            <a:r>
              <a:rPr sz="3600" spc="-5" dirty="0">
                <a:solidFill>
                  <a:srgbClr val="39A8DC"/>
                </a:solidFill>
                <a:latin typeface="Arial"/>
                <a:cs typeface="Arial"/>
              </a:rPr>
              <a:t>nex</a:t>
            </a:r>
            <a:r>
              <a:rPr sz="3600" dirty="0">
                <a:solidFill>
                  <a:srgbClr val="39A8DC"/>
                </a:solidFill>
                <a:latin typeface="Arial"/>
                <a:cs typeface="Arial"/>
              </a:rPr>
              <a:t>t</a:t>
            </a:r>
            <a:r>
              <a:rPr sz="3600" spc="90" dirty="0">
                <a:solidFill>
                  <a:srgbClr val="39A8DC"/>
                </a:solidFill>
                <a:latin typeface="Times New Roman"/>
                <a:cs typeface="Times New Roman"/>
              </a:rPr>
              <a:t> </a:t>
            </a:r>
            <a:r>
              <a:rPr sz="3600" spc="-5" dirty="0">
                <a:solidFill>
                  <a:srgbClr val="39A8DC"/>
                </a:solidFill>
                <a:latin typeface="Arial"/>
                <a:cs typeface="Arial"/>
              </a:rPr>
              <a:t>LAB</a:t>
            </a:r>
            <a:r>
              <a:rPr sz="3600" dirty="0">
                <a:solidFill>
                  <a:srgbClr val="39A8DC"/>
                </a:solidFill>
                <a:latin typeface="Arial"/>
                <a:cs typeface="Arial"/>
              </a:rPr>
              <a:t>!</a:t>
            </a:r>
            <a:endParaRPr sz="36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3414395">
              <a:lnSpc>
                <a:spcPct val="100000"/>
              </a:lnSpc>
            </a:pPr>
            <a:r>
              <a:rPr sz="3600" spc="-5" dirty="0"/>
              <a:t>La</a:t>
            </a:r>
            <a:r>
              <a:rPr sz="3600" dirty="0"/>
              <a:t>b</a:t>
            </a:r>
            <a:r>
              <a:rPr sz="3600" spc="85" dirty="0">
                <a:latin typeface="Times New Roman"/>
                <a:cs typeface="Times New Roman"/>
              </a:rPr>
              <a:t> </a:t>
            </a:r>
            <a:r>
              <a:rPr sz="3600" spc="-5" dirty="0"/>
              <a:t>2a</a:t>
            </a:r>
            <a:r>
              <a:rPr sz="3600" dirty="0"/>
              <a:t>:</a:t>
            </a:r>
            <a:r>
              <a:rPr sz="3600" spc="100" dirty="0">
                <a:latin typeface="Times New Roman"/>
                <a:cs typeface="Times New Roman"/>
              </a:rPr>
              <a:t> </a:t>
            </a:r>
            <a:r>
              <a:rPr sz="3600" spc="-15" dirty="0"/>
              <a:t>F</a:t>
            </a:r>
            <a:r>
              <a:rPr sz="3600" dirty="0"/>
              <a:t>O</a:t>
            </a:r>
            <a:r>
              <a:rPr sz="3600" spc="-280" dirty="0"/>
              <a:t>T</a:t>
            </a:r>
            <a:r>
              <a:rPr sz="3600" dirty="0"/>
              <a:t>A</a:t>
            </a:r>
            <a:r>
              <a:rPr sz="3600" spc="-90" dirty="0">
                <a:latin typeface="Times New Roman"/>
                <a:cs typeface="Times New Roman"/>
              </a:rPr>
              <a:t> </a:t>
            </a:r>
            <a:r>
              <a:rPr sz="3600" spc="-5" dirty="0"/>
              <a:t>update</a:t>
            </a:r>
            <a:endParaRPr sz="3600">
              <a:latin typeface="Times New Roman"/>
              <a:cs typeface="Times New Roman"/>
            </a:endParaRPr>
          </a:p>
        </p:txBody>
      </p:sp>
      <p:sp>
        <p:nvSpPr>
          <p:cNvPr id="3" name="object 3"/>
          <p:cNvSpPr txBox="1"/>
          <p:nvPr/>
        </p:nvSpPr>
        <p:spPr>
          <a:xfrm>
            <a:off x="535940" y="1362079"/>
            <a:ext cx="4985385" cy="264287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Obje</a:t>
            </a:r>
            <a:r>
              <a:rPr sz="2000" spc="5" dirty="0">
                <a:solidFill>
                  <a:srgbClr val="002052"/>
                </a:solidFill>
                <a:latin typeface="Arial"/>
                <a:cs typeface="Arial"/>
              </a:rPr>
              <a:t>c</a:t>
            </a:r>
            <a:r>
              <a:rPr sz="2000" dirty="0">
                <a:solidFill>
                  <a:srgbClr val="002052"/>
                </a:solidFill>
                <a:latin typeface="Arial"/>
                <a:cs typeface="Arial"/>
              </a:rPr>
              <a:t>ti</a:t>
            </a:r>
            <a:r>
              <a:rPr sz="2000" spc="-15" dirty="0">
                <a:solidFill>
                  <a:srgbClr val="002052"/>
                </a:solidFill>
                <a:latin typeface="Arial"/>
                <a:cs typeface="Arial"/>
              </a:rPr>
              <a:t>v</a:t>
            </a:r>
            <a:r>
              <a:rPr sz="2000" dirty="0">
                <a:solidFill>
                  <a:srgbClr val="002052"/>
                </a:solidFill>
                <a:latin typeface="Arial"/>
                <a:cs typeface="Arial"/>
              </a:rPr>
              <a:t>e</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U</a:t>
            </a:r>
            <a:r>
              <a:rPr sz="2000" dirty="0">
                <a:solidFill>
                  <a:srgbClr val="39A8DC"/>
                </a:solidFill>
                <a:latin typeface="Arial"/>
                <a:cs typeface="Arial"/>
              </a:rPr>
              <a:t>p</a:t>
            </a:r>
            <a:r>
              <a:rPr sz="2000" spc="-5" dirty="0">
                <a:solidFill>
                  <a:srgbClr val="39A8DC"/>
                </a:solidFill>
                <a:latin typeface="Arial"/>
                <a:cs typeface="Arial"/>
              </a:rPr>
              <a:t>g</a:t>
            </a:r>
            <a:r>
              <a:rPr sz="2000" dirty="0">
                <a:solidFill>
                  <a:srgbClr val="39A8DC"/>
                </a:solidFill>
                <a:latin typeface="Arial"/>
                <a:cs typeface="Arial"/>
              </a:rPr>
              <a:t>r</a:t>
            </a:r>
            <a:r>
              <a:rPr sz="2000" spc="-5" dirty="0">
                <a:solidFill>
                  <a:srgbClr val="39A8DC"/>
                </a:solidFill>
                <a:latin typeface="Arial"/>
                <a:cs typeface="Arial"/>
              </a:rPr>
              <a:t>ad</a:t>
            </a:r>
            <a:r>
              <a:rPr sz="2000" dirty="0">
                <a:solidFill>
                  <a:srgbClr val="39A8DC"/>
                </a:solidFill>
                <a:latin typeface="Arial"/>
                <a:cs typeface="Arial"/>
              </a:rPr>
              <a:t>e</a:t>
            </a:r>
            <a:r>
              <a:rPr sz="2000" spc="20" dirty="0">
                <a:solidFill>
                  <a:srgbClr val="39A8DC"/>
                </a:solidFill>
                <a:latin typeface="Times New Roman"/>
                <a:cs typeface="Times New Roman"/>
              </a:rPr>
              <a:t> </a:t>
            </a:r>
            <a:r>
              <a:rPr sz="2000" dirty="0">
                <a:solidFill>
                  <a:srgbClr val="39A8DC"/>
                </a:solidFill>
                <a:latin typeface="Arial"/>
                <a:cs typeface="Arial"/>
              </a:rPr>
              <a:t>the</a:t>
            </a:r>
            <a:r>
              <a:rPr sz="2000" spc="35" dirty="0">
                <a:solidFill>
                  <a:srgbClr val="39A8DC"/>
                </a:solidFill>
                <a:latin typeface="Times New Roman"/>
                <a:cs typeface="Times New Roman"/>
              </a:rPr>
              <a:t> </a:t>
            </a:r>
            <a:r>
              <a:rPr sz="2000" dirty="0">
                <a:solidFill>
                  <a:srgbClr val="39A8DC"/>
                </a:solidFill>
                <a:latin typeface="Arial"/>
                <a:cs typeface="Arial"/>
              </a:rPr>
              <a:t>FW</a:t>
            </a:r>
            <a:r>
              <a:rPr sz="2000" spc="55" dirty="0">
                <a:solidFill>
                  <a:srgbClr val="39A8DC"/>
                </a:solidFill>
                <a:latin typeface="Times New Roman"/>
                <a:cs typeface="Times New Roman"/>
              </a:rPr>
              <a:t> </a:t>
            </a:r>
            <a:r>
              <a:rPr sz="2000" spc="-5" dirty="0">
                <a:solidFill>
                  <a:srgbClr val="39A8DC"/>
                </a:solidFill>
                <a:latin typeface="Arial"/>
                <a:cs typeface="Arial"/>
              </a:rPr>
              <a:t>u</a:t>
            </a:r>
            <a:r>
              <a:rPr sz="2000" dirty="0">
                <a:solidFill>
                  <a:srgbClr val="39A8DC"/>
                </a:solidFill>
                <a:latin typeface="Arial"/>
                <a:cs typeface="Arial"/>
              </a:rPr>
              <a:t>s</a:t>
            </a:r>
            <a:r>
              <a:rPr sz="2000" spc="-5" dirty="0">
                <a:solidFill>
                  <a:srgbClr val="39A8DC"/>
                </a:solidFill>
                <a:latin typeface="Arial"/>
                <a:cs typeface="Arial"/>
              </a:rPr>
              <a:t>in</a:t>
            </a:r>
            <a:r>
              <a:rPr sz="2000" dirty="0">
                <a:solidFill>
                  <a:srgbClr val="39A8DC"/>
                </a:solidFill>
                <a:latin typeface="Arial"/>
                <a:cs typeface="Arial"/>
              </a:rPr>
              <a:t>g</a:t>
            </a:r>
            <a:r>
              <a:rPr sz="2000" spc="40" dirty="0">
                <a:solidFill>
                  <a:srgbClr val="39A8DC"/>
                </a:solidFill>
                <a:latin typeface="Times New Roman"/>
                <a:cs typeface="Times New Roman"/>
              </a:rPr>
              <a:t> </a:t>
            </a:r>
            <a:r>
              <a:rPr sz="2000" dirty="0">
                <a:solidFill>
                  <a:srgbClr val="39A8DC"/>
                </a:solidFill>
                <a:latin typeface="Arial"/>
                <a:cs typeface="Arial"/>
              </a:rPr>
              <a:t>the</a:t>
            </a:r>
            <a:r>
              <a:rPr sz="2000" spc="35" dirty="0">
                <a:solidFill>
                  <a:srgbClr val="39A8DC"/>
                </a:solidFill>
                <a:latin typeface="Times New Roman"/>
                <a:cs typeface="Times New Roman"/>
              </a:rPr>
              <a:t> </a:t>
            </a:r>
            <a:r>
              <a:rPr sz="2000" dirty="0">
                <a:solidFill>
                  <a:srgbClr val="39A8DC"/>
                </a:solidFill>
                <a:latin typeface="Arial"/>
                <a:cs typeface="Arial"/>
              </a:rPr>
              <a:t>O</a:t>
            </a:r>
            <a:r>
              <a:rPr sz="2000" spc="-145" dirty="0">
                <a:solidFill>
                  <a:srgbClr val="39A8DC"/>
                </a:solidFill>
                <a:latin typeface="Arial"/>
                <a:cs typeface="Arial"/>
              </a:rPr>
              <a:t>T</a:t>
            </a:r>
            <a:r>
              <a:rPr sz="2000" dirty="0">
                <a:solidFill>
                  <a:srgbClr val="39A8DC"/>
                </a:solidFill>
                <a:latin typeface="Arial"/>
                <a:cs typeface="Arial"/>
              </a:rPr>
              <a:t>A</a:t>
            </a:r>
            <a:r>
              <a:rPr sz="2000" spc="-75" dirty="0">
                <a:solidFill>
                  <a:srgbClr val="39A8DC"/>
                </a:solidFill>
                <a:latin typeface="Times New Roman"/>
                <a:cs typeface="Times New Roman"/>
              </a:rPr>
              <a:t> </a:t>
            </a:r>
            <a:r>
              <a:rPr sz="2000" dirty="0">
                <a:solidFill>
                  <a:srgbClr val="39A8DC"/>
                </a:solidFill>
                <a:latin typeface="Arial"/>
                <a:cs typeface="Arial"/>
              </a:rPr>
              <a:t>fi</a:t>
            </a:r>
            <a:r>
              <a:rPr sz="2000" spc="-10" dirty="0">
                <a:solidFill>
                  <a:srgbClr val="39A8DC"/>
                </a:solidFill>
                <a:latin typeface="Arial"/>
                <a:cs typeface="Arial"/>
              </a:rPr>
              <a:t>l</a:t>
            </a:r>
            <a:r>
              <a:rPr sz="2000" dirty="0">
                <a:solidFill>
                  <a:srgbClr val="39A8DC"/>
                </a:solidFill>
                <a:latin typeface="Arial"/>
                <a:cs typeface="Arial"/>
              </a:rPr>
              <a:t>e</a:t>
            </a:r>
            <a:endParaRPr sz="2000">
              <a:latin typeface="Arial"/>
              <a:cs typeface="Arial"/>
            </a:endParaRPr>
          </a:p>
          <a:p>
            <a:pPr lvl="1">
              <a:lnSpc>
                <a:spcPct val="100000"/>
              </a:lnSpc>
              <a:spcBef>
                <a:spcPts val="42"/>
              </a:spcBef>
              <a:buClr>
                <a:srgbClr val="002052"/>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Prer</a:t>
            </a:r>
            <a:r>
              <a:rPr sz="2000" spc="-5" dirty="0">
                <a:solidFill>
                  <a:srgbClr val="002052"/>
                </a:solidFill>
                <a:latin typeface="Arial"/>
                <a:cs typeface="Arial"/>
              </a:rPr>
              <a:t>equi</a:t>
            </a:r>
            <a:r>
              <a:rPr sz="2000" spc="5" dirty="0">
                <a:solidFill>
                  <a:srgbClr val="002052"/>
                </a:solidFill>
                <a:latin typeface="Arial"/>
                <a:cs typeface="Arial"/>
              </a:rPr>
              <a:t>s</a:t>
            </a:r>
            <a:r>
              <a:rPr sz="2000" spc="-5" dirty="0">
                <a:solidFill>
                  <a:srgbClr val="002052"/>
                </a:solidFill>
                <a:latin typeface="Arial"/>
                <a:cs typeface="Arial"/>
              </a:rPr>
              <a:t>ites</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dirty="0">
                <a:solidFill>
                  <a:srgbClr val="39A8DC"/>
                </a:solidFill>
                <a:latin typeface="Arial"/>
                <a:cs typeface="Arial"/>
              </a:rPr>
              <a:t>O</a:t>
            </a:r>
            <a:r>
              <a:rPr sz="2000" spc="-145" dirty="0">
                <a:solidFill>
                  <a:srgbClr val="39A8DC"/>
                </a:solidFill>
                <a:latin typeface="Arial"/>
                <a:cs typeface="Arial"/>
              </a:rPr>
              <a:t>T</a:t>
            </a:r>
            <a:r>
              <a:rPr sz="2000" dirty="0">
                <a:solidFill>
                  <a:srgbClr val="39A8DC"/>
                </a:solidFill>
                <a:latin typeface="Arial"/>
                <a:cs typeface="Arial"/>
              </a:rPr>
              <a:t>A</a:t>
            </a:r>
            <a:r>
              <a:rPr sz="2000" spc="-75" dirty="0">
                <a:solidFill>
                  <a:srgbClr val="39A8DC"/>
                </a:solidFill>
                <a:latin typeface="Times New Roman"/>
                <a:cs typeface="Times New Roman"/>
              </a:rPr>
              <a:t> </a:t>
            </a:r>
            <a:r>
              <a:rPr sz="2000" dirty="0">
                <a:solidFill>
                  <a:srgbClr val="39A8DC"/>
                </a:solidFill>
                <a:latin typeface="Arial"/>
                <a:cs typeface="Arial"/>
              </a:rPr>
              <a:t>fi</a:t>
            </a:r>
            <a:r>
              <a:rPr sz="2000" spc="-10" dirty="0">
                <a:solidFill>
                  <a:srgbClr val="39A8DC"/>
                </a:solidFill>
                <a:latin typeface="Arial"/>
                <a:cs typeface="Arial"/>
              </a:rPr>
              <a:t>l</a:t>
            </a:r>
            <a:r>
              <a:rPr sz="2000" dirty="0">
                <a:solidFill>
                  <a:srgbClr val="39A8DC"/>
                </a:solidFill>
                <a:latin typeface="Arial"/>
                <a:cs typeface="Arial"/>
              </a:rPr>
              <a:t>e</a:t>
            </a:r>
            <a:r>
              <a:rPr sz="2000" spc="55" dirty="0">
                <a:solidFill>
                  <a:srgbClr val="39A8DC"/>
                </a:solidFill>
                <a:latin typeface="Times New Roman"/>
                <a:cs typeface="Times New Roman"/>
              </a:rPr>
              <a:t> </a:t>
            </a:r>
            <a:r>
              <a:rPr sz="2000" dirty="0">
                <a:solidFill>
                  <a:srgbClr val="39A8DC"/>
                </a:solidFill>
                <a:latin typeface="Arial"/>
                <a:cs typeface="Arial"/>
              </a:rPr>
              <a:t>(p</a:t>
            </a:r>
            <a:r>
              <a:rPr sz="2000" spc="5" dirty="0">
                <a:solidFill>
                  <a:srgbClr val="39A8DC"/>
                </a:solidFill>
                <a:latin typeface="Arial"/>
                <a:cs typeface="Arial"/>
              </a:rPr>
              <a:t>r</a:t>
            </a:r>
            <a:r>
              <a:rPr sz="2000" spc="-5" dirty="0">
                <a:solidFill>
                  <a:srgbClr val="39A8DC"/>
                </a:solidFill>
                <a:latin typeface="Arial"/>
                <a:cs typeface="Arial"/>
              </a:rPr>
              <a:t>ovide</a:t>
            </a:r>
            <a:r>
              <a:rPr sz="2000" dirty="0">
                <a:solidFill>
                  <a:srgbClr val="39A8DC"/>
                </a:solidFill>
                <a:latin typeface="Arial"/>
                <a:cs typeface="Arial"/>
              </a:rPr>
              <a:t>d</a:t>
            </a:r>
            <a:r>
              <a:rPr sz="2000" spc="30" dirty="0">
                <a:solidFill>
                  <a:srgbClr val="39A8DC"/>
                </a:solidFill>
                <a:latin typeface="Times New Roman"/>
                <a:cs typeface="Times New Roman"/>
              </a:rPr>
              <a:t> </a:t>
            </a:r>
            <a:r>
              <a:rPr sz="2000" spc="-5" dirty="0">
                <a:solidFill>
                  <a:srgbClr val="39A8DC"/>
                </a:solidFill>
                <a:latin typeface="Arial"/>
                <a:cs typeface="Arial"/>
              </a:rPr>
              <a:t>i</a:t>
            </a:r>
            <a:r>
              <a:rPr sz="2000" dirty="0">
                <a:solidFill>
                  <a:srgbClr val="39A8DC"/>
                </a:solidFill>
                <a:latin typeface="Arial"/>
                <a:cs typeface="Arial"/>
              </a:rPr>
              <a:t>n</a:t>
            </a:r>
            <a:r>
              <a:rPr sz="2000" spc="55" dirty="0">
                <a:solidFill>
                  <a:srgbClr val="39A8DC"/>
                </a:solidFill>
                <a:latin typeface="Times New Roman"/>
                <a:cs typeface="Times New Roman"/>
              </a:rPr>
              <a:t> </a:t>
            </a:r>
            <a:r>
              <a:rPr sz="2000" spc="-10" dirty="0">
                <a:solidFill>
                  <a:srgbClr val="39A8DC"/>
                </a:solidFill>
                <a:latin typeface="Arial"/>
                <a:cs typeface="Arial"/>
              </a:rPr>
              <a:t>t</a:t>
            </a:r>
            <a:r>
              <a:rPr sz="2000" spc="-5" dirty="0">
                <a:solidFill>
                  <a:srgbClr val="39A8DC"/>
                </a:solidFill>
                <a:latin typeface="Arial"/>
                <a:cs typeface="Arial"/>
              </a:rPr>
              <a:t>h</a:t>
            </a:r>
            <a:r>
              <a:rPr sz="2000" dirty="0">
                <a:solidFill>
                  <a:srgbClr val="39A8DC"/>
                </a:solidFill>
                <a:latin typeface="Arial"/>
                <a:cs typeface="Arial"/>
              </a:rPr>
              <a:t>e</a:t>
            </a:r>
            <a:r>
              <a:rPr sz="2000" spc="40" dirty="0">
                <a:solidFill>
                  <a:srgbClr val="39A8DC"/>
                </a:solidFill>
                <a:latin typeface="Times New Roman"/>
                <a:cs typeface="Times New Roman"/>
              </a:rPr>
              <a:t> </a:t>
            </a:r>
            <a:r>
              <a:rPr sz="2000" dirty="0">
                <a:solidFill>
                  <a:srgbClr val="39A8DC"/>
                </a:solidFill>
                <a:latin typeface="Arial"/>
                <a:cs typeface="Arial"/>
              </a:rPr>
              <a:t>S</a:t>
            </a:r>
            <a:r>
              <a:rPr sz="2000" spc="-10" dirty="0">
                <a:solidFill>
                  <a:srgbClr val="39A8DC"/>
                </a:solidFill>
                <a:latin typeface="Arial"/>
                <a:cs typeface="Arial"/>
              </a:rPr>
              <a:t>P</a:t>
            </a:r>
            <a:r>
              <a:rPr sz="2000" dirty="0">
                <a:solidFill>
                  <a:srgbClr val="39A8DC"/>
                </a:solidFill>
                <a:latin typeface="Arial"/>
                <a:cs typeface="Arial"/>
              </a:rPr>
              <a:t>WF0</a:t>
            </a:r>
            <a:r>
              <a:rPr sz="2000" spc="5" dirty="0">
                <a:solidFill>
                  <a:srgbClr val="39A8DC"/>
                </a:solidFill>
                <a:latin typeface="Arial"/>
                <a:cs typeface="Arial"/>
              </a:rPr>
              <a:t>1</a:t>
            </a:r>
            <a:r>
              <a:rPr sz="2000" dirty="0">
                <a:solidFill>
                  <a:srgbClr val="39A8DC"/>
                </a:solidFill>
                <a:latin typeface="Arial"/>
                <a:cs typeface="Arial"/>
              </a:rPr>
              <a:t>S</a:t>
            </a:r>
            <a:r>
              <a:rPr sz="2000" spc="45" dirty="0">
                <a:solidFill>
                  <a:srgbClr val="39A8DC"/>
                </a:solidFill>
                <a:latin typeface="Times New Roman"/>
                <a:cs typeface="Times New Roman"/>
              </a:rPr>
              <a:t> </a:t>
            </a:r>
            <a:r>
              <a:rPr sz="2000" dirty="0">
                <a:solidFill>
                  <a:srgbClr val="39A8DC"/>
                </a:solidFill>
                <a:latin typeface="Arial"/>
                <a:cs typeface="Arial"/>
              </a:rPr>
              <a:t>FW</a:t>
            </a:r>
            <a:endParaRPr sz="2000">
              <a:latin typeface="Arial"/>
              <a:cs typeface="Arial"/>
            </a:endParaRPr>
          </a:p>
          <a:p>
            <a:pPr marL="546100">
              <a:lnSpc>
                <a:spcPct val="100000"/>
              </a:lnSpc>
            </a:pPr>
            <a:r>
              <a:rPr sz="2000" spc="-5" dirty="0">
                <a:solidFill>
                  <a:srgbClr val="39A8DC"/>
                </a:solidFill>
                <a:latin typeface="Arial"/>
                <a:cs typeface="Arial"/>
              </a:rPr>
              <a:t>pac</a:t>
            </a:r>
            <a:r>
              <a:rPr sz="2000" spc="5" dirty="0">
                <a:solidFill>
                  <a:srgbClr val="39A8DC"/>
                </a:solidFill>
                <a:latin typeface="Arial"/>
                <a:cs typeface="Arial"/>
              </a:rPr>
              <a:t>k</a:t>
            </a:r>
            <a:r>
              <a:rPr sz="2000" spc="-5" dirty="0">
                <a:solidFill>
                  <a:srgbClr val="39A8DC"/>
                </a:solidFill>
                <a:latin typeface="Arial"/>
                <a:cs typeface="Arial"/>
              </a:rPr>
              <a:t>age)</a:t>
            </a:r>
            <a:endParaRPr sz="2000">
              <a:latin typeface="Arial"/>
              <a:cs typeface="Arial"/>
            </a:endParaRPr>
          </a:p>
          <a:p>
            <a:pPr marL="546100" marR="241935" lvl="1" indent="-178435">
              <a:lnSpc>
                <a:spcPct val="100000"/>
              </a:lnSpc>
              <a:spcBef>
                <a:spcPts val="600"/>
              </a:spcBef>
              <a:buClr>
                <a:srgbClr val="002052"/>
              </a:buClr>
              <a:buFont typeface="Arial"/>
              <a:buChar char="•"/>
              <a:tabLst>
                <a:tab pos="546735" algn="l"/>
              </a:tabLst>
            </a:pPr>
            <a:r>
              <a:rPr sz="2000" dirty="0">
                <a:solidFill>
                  <a:srgbClr val="39A8DC"/>
                </a:solidFill>
                <a:latin typeface="Arial"/>
                <a:cs typeface="Arial"/>
              </a:rPr>
              <a:t>E</a:t>
            </a:r>
            <a:r>
              <a:rPr sz="2000" spc="-10" dirty="0">
                <a:solidFill>
                  <a:srgbClr val="39A8DC"/>
                </a:solidFill>
                <a:latin typeface="Arial"/>
                <a:cs typeface="Arial"/>
              </a:rPr>
              <a:t>x</a:t>
            </a:r>
            <a:r>
              <a:rPr sz="2000" dirty="0">
                <a:solidFill>
                  <a:srgbClr val="39A8DC"/>
                </a:solidFill>
                <a:latin typeface="Arial"/>
                <a:cs typeface="Arial"/>
              </a:rPr>
              <a:t>ternal</a:t>
            </a:r>
            <a:r>
              <a:rPr sz="2000" spc="35" dirty="0">
                <a:solidFill>
                  <a:srgbClr val="39A8DC"/>
                </a:solidFill>
                <a:latin typeface="Times New Roman"/>
                <a:cs typeface="Times New Roman"/>
              </a:rPr>
              <a:t> </a:t>
            </a:r>
            <a:r>
              <a:rPr sz="2000" spc="-5" dirty="0">
                <a:solidFill>
                  <a:srgbClr val="39A8DC"/>
                </a:solidFill>
                <a:latin typeface="Arial"/>
                <a:cs typeface="Arial"/>
              </a:rPr>
              <a:t>w</a:t>
            </a:r>
            <a:r>
              <a:rPr sz="2000" dirty="0">
                <a:solidFill>
                  <a:srgbClr val="39A8DC"/>
                </a:solidFill>
                <a:latin typeface="Arial"/>
                <a:cs typeface="Arial"/>
              </a:rPr>
              <a:t>eb</a:t>
            </a:r>
            <a:r>
              <a:rPr sz="2000" spc="40" dirty="0">
                <a:solidFill>
                  <a:srgbClr val="39A8DC"/>
                </a:solidFill>
                <a:latin typeface="Times New Roman"/>
                <a:cs typeface="Times New Roman"/>
              </a:rPr>
              <a:t> </a:t>
            </a:r>
            <a:r>
              <a:rPr sz="2000" dirty="0">
                <a:solidFill>
                  <a:srgbClr val="39A8DC"/>
                </a:solidFill>
                <a:latin typeface="Arial"/>
                <a:cs typeface="Arial"/>
              </a:rPr>
              <a:t>s</a:t>
            </a:r>
            <a:r>
              <a:rPr sz="2000" spc="5" dirty="0">
                <a:solidFill>
                  <a:srgbClr val="39A8DC"/>
                </a:solidFill>
                <a:latin typeface="Arial"/>
                <a:cs typeface="Arial"/>
              </a:rPr>
              <a:t>e</a:t>
            </a:r>
            <a:r>
              <a:rPr sz="2000" dirty="0">
                <a:solidFill>
                  <a:srgbClr val="39A8DC"/>
                </a:solidFill>
                <a:latin typeface="Arial"/>
                <a:cs typeface="Arial"/>
              </a:rPr>
              <a:t>rver</a:t>
            </a:r>
            <a:r>
              <a:rPr sz="2000" spc="30" dirty="0">
                <a:solidFill>
                  <a:srgbClr val="39A8DC"/>
                </a:solidFill>
                <a:latin typeface="Times New Roman"/>
                <a:cs typeface="Times New Roman"/>
              </a:rPr>
              <a:t> </a:t>
            </a:r>
            <a:r>
              <a:rPr sz="2000" dirty="0">
                <a:solidFill>
                  <a:srgbClr val="39A8DC"/>
                </a:solidFill>
                <a:latin typeface="Arial"/>
                <a:cs typeface="Arial"/>
              </a:rPr>
              <a:t>(i.e.</a:t>
            </a:r>
            <a:r>
              <a:rPr sz="2000" spc="-85" dirty="0">
                <a:solidFill>
                  <a:srgbClr val="39A8DC"/>
                </a:solidFill>
                <a:latin typeface="Times New Roman"/>
                <a:cs typeface="Times New Roman"/>
              </a:rPr>
              <a:t> </a:t>
            </a:r>
            <a:r>
              <a:rPr sz="2000" dirty="0">
                <a:solidFill>
                  <a:srgbClr val="39A8DC"/>
                </a:solidFill>
                <a:latin typeface="Arial"/>
                <a:cs typeface="Arial"/>
              </a:rPr>
              <a:t>Apache</a:t>
            </a:r>
            <a:r>
              <a:rPr sz="2000" spc="40" dirty="0">
                <a:solidFill>
                  <a:srgbClr val="39A8DC"/>
                </a:solidFill>
                <a:latin typeface="Times New Roman"/>
                <a:cs typeface="Times New Roman"/>
              </a:rPr>
              <a:t> </a:t>
            </a:r>
            <a:r>
              <a:rPr sz="2000" spc="-5" dirty="0">
                <a:solidFill>
                  <a:srgbClr val="39A8DC"/>
                </a:solidFill>
                <a:latin typeface="Arial"/>
                <a:cs typeface="Arial"/>
              </a:rPr>
              <a:t>w</a:t>
            </a:r>
            <a:r>
              <a:rPr sz="2000" dirty="0">
                <a:solidFill>
                  <a:srgbClr val="39A8DC"/>
                </a:solidFill>
                <a:latin typeface="Arial"/>
                <a:cs typeface="Arial"/>
              </a:rPr>
              <a:t>eb</a:t>
            </a:r>
            <a:r>
              <a:rPr sz="2000" dirty="0">
                <a:solidFill>
                  <a:srgbClr val="39A8DC"/>
                </a:solidFill>
                <a:latin typeface="Times New Roman"/>
                <a:cs typeface="Times New Roman"/>
              </a:rPr>
              <a:t> </a:t>
            </a:r>
            <a:r>
              <a:rPr sz="2000" dirty="0">
                <a:solidFill>
                  <a:srgbClr val="39A8DC"/>
                </a:solidFill>
                <a:latin typeface="Arial"/>
                <a:cs typeface="Arial"/>
              </a:rPr>
              <a:t>s</a:t>
            </a:r>
            <a:r>
              <a:rPr sz="2000" spc="5" dirty="0">
                <a:solidFill>
                  <a:srgbClr val="39A8DC"/>
                </a:solidFill>
                <a:latin typeface="Arial"/>
                <a:cs typeface="Arial"/>
              </a:rPr>
              <a:t>e</a:t>
            </a:r>
            <a:r>
              <a:rPr sz="2000" dirty="0">
                <a:solidFill>
                  <a:srgbClr val="39A8DC"/>
                </a:solidFill>
                <a:latin typeface="Arial"/>
                <a:cs typeface="Arial"/>
              </a:rPr>
              <a:t>rver</a:t>
            </a:r>
            <a:r>
              <a:rPr sz="2000" spc="20" dirty="0">
                <a:solidFill>
                  <a:srgbClr val="39A8DC"/>
                </a:solidFill>
                <a:latin typeface="Times New Roman"/>
                <a:cs typeface="Times New Roman"/>
              </a:rPr>
              <a:t> </a:t>
            </a:r>
            <a:r>
              <a:rPr sz="2000" dirty="0">
                <a:solidFill>
                  <a:srgbClr val="39A8DC"/>
                </a:solidFill>
                <a:latin typeface="Arial"/>
                <a:cs typeface="Arial"/>
              </a:rPr>
              <a:t>ru</a:t>
            </a:r>
            <a:r>
              <a:rPr sz="2000" spc="-5" dirty="0">
                <a:solidFill>
                  <a:srgbClr val="39A8DC"/>
                </a:solidFill>
                <a:latin typeface="Arial"/>
                <a:cs typeface="Arial"/>
              </a:rPr>
              <a:t>nnin</a:t>
            </a:r>
            <a:r>
              <a:rPr sz="2000" dirty="0">
                <a:solidFill>
                  <a:srgbClr val="39A8DC"/>
                </a:solidFill>
                <a:latin typeface="Arial"/>
                <a:cs typeface="Arial"/>
              </a:rPr>
              <a:t>g</a:t>
            </a:r>
            <a:r>
              <a:rPr sz="2000" spc="30" dirty="0">
                <a:solidFill>
                  <a:srgbClr val="39A8DC"/>
                </a:solidFill>
                <a:latin typeface="Times New Roman"/>
                <a:cs typeface="Times New Roman"/>
              </a:rPr>
              <a:t> </a:t>
            </a:r>
            <a:r>
              <a:rPr sz="2000" spc="-5" dirty="0">
                <a:solidFill>
                  <a:srgbClr val="39A8DC"/>
                </a:solidFill>
                <a:latin typeface="Arial"/>
                <a:cs typeface="Arial"/>
              </a:rPr>
              <a:t>o</a:t>
            </a:r>
            <a:r>
              <a:rPr sz="2000" dirty="0">
                <a:solidFill>
                  <a:srgbClr val="39A8DC"/>
                </a:solidFill>
                <a:latin typeface="Arial"/>
                <a:cs typeface="Arial"/>
              </a:rPr>
              <a:t>n</a:t>
            </a:r>
            <a:r>
              <a:rPr sz="2000" spc="55" dirty="0">
                <a:solidFill>
                  <a:srgbClr val="39A8DC"/>
                </a:solidFill>
                <a:latin typeface="Times New Roman"/>
                <a:cs typeface="Times New Roman"/>
              </a:rPr>
              <a:t> </a:t>
            </a:r>
            <a:r>
              <a:rPr sz="2000" spc="-10" dirty="0">
                <a:solidFill>
                  <a:srgbClr val="39A8DC"/>
                </a:solidFill>
                <a:latin typeface="Arial"/>
                <a:cs typeface="Arial"/>
              </a:rPr>
              <a:t>P</a:t>
            </a:r>
            <a:r>
              <a:rPr sz="2000" spc="-5" dirty="0">
                <a:solidFill>
                  <a:srgbClr val="39A8DC"/>
                </a:solidFill>
                <a:latin typeface="Arial"/>
                <a:cs typeface="Arial"/>
              </a:rPr>
              <a:t>C)</a:t>
            </a:r>
            <a:endParaRPr sz="20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20</a:t>
            </a:r>
            <a:endParaRPr sz="1200">
              <a:latin typeface="Arial"/>
              <a:cs typeface="Arial"/>
            </a:endParaRPr>
          </a:p>
        </p:txBody>
      </p:sp>
      <p:sp>
        <p:nvSpPr>
          <p:cNvPr id="6" name="object 6"/>
          <p:cNvSpPr/>
          <p:nvPr/>
        </p:nvSpPr>
        <p:spPr>
          <a:xfrm>
            <a:off x="7423404" y="5012435"/>
            <a:ext cx="647700" cy="64922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344156" y="5199888"/>
            <a:ext cx="1269492" cy="116433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3903979">
              <a:lnSpc>
                <a:spcPct val="100000"/>
              </a:lnSpc>
            </a:pPr>
            <a:r>
              <a:rPr sz="3200" spc="-5" dirty="0"/>
              <a:t>L</a:t>
            </a:r>
            <a:r>
              <a:rPr sz="3200" spc="-15" dirty="0"/>
              <a:t>a</a:t>
            </a:r>
            <a:r>
              <a:rPr sz="3200" dirty="0"/>
              <a:t>b</a:t>
            </a:r>
            <a:r>
              <a:rPr sz="3200" spc="90" dirty="0">
                <a:latin typeface="Times New Roman"/>
                <a:cs typeface="Times New Roman"/>
              </a:rPr>
              <a:t> </a:t>
            </a:r>
            <a:r>
              <a:rPr sz="3200" spc="-15" dirty="0"/>
              <a:t>2</a:t>
            </a:r>
            <a:r>
              <a:rPr sz="3200" spc="-5" dirty="0"/>
              <a:t>a</a:t>
            </a:r>
            <a:r>
              <a:rPr sz="3200" dirty="0"/>
              <a:t>:</a:t>
            </a:r>
            <a:r>
              <a:rPr sz="3200" spc="65" dirty="0">
                <a:latin typeface="Times New Roman"/>
                <a:cs typeface="Times New Roman"/>
              </a:rPr>
              <a:t> </a:t>
            </a:r>
            <a:r>
              <a:rPr sz="3200" dirty="0"/>
              <a:t>FO</a:t>
            </a:r>
            <a:r>
              <a:rPr sz="3200" spc="-245" dirty="0"/>
              <a:t>T</a:t>
            </a:r>
            <a:r>
              <a:rPr sz="3200" dirty="0"/>
              <a:t>A</a:t>
            </a:r>
            <a:r>
              <a:rPr sz="3200" spc="-110" dirty="0">
                <a:latin typeface="Times New Roman"/>
                <a:cs typeface="Times New Roman"/>
              </a:rPr>
              <a:t> </a:t>
            </a:r>
            <a:r>
              <a:rPr sz="3200" spc="-5" dirty="0"/>
              <a:t>u</a:t>
            </a:r>
            <a:r>
              <a:rPr sz="3200" spc="-15" dirty="0"/>
              <a:t>p</a:t>
            </a:r>
            <a:r>
              <a:rPr sz="3200" spc="-5" dirty="0"/>
              <a:t>d</a:t>
            </a:r>
            <a:r>
              <a:rPr sz="3200" spc="-15" dirty="0"/>
              <a:t>a</a:t>
            </a:r>
            <a:r>
              <a:rPr sz="3200" dirty="0"/>
              <a:t>te</a:t>
            </a:r>
            <a:endParaRPr sz="3200">
              <a:latin typeface="Times New Roman"/>
              <a:cs typeface="Times New Roman"/>
            </a:endParaRPr>
          </a:p>
        </p:txBody>
      </p:sp>
      <p:sp>
        <p:nvSpPr>
          <p:cNvPr id="3" name="object 3"/>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21</a:t>
            </a:r>
            <a:endParaRPr sz="1200">
              <a:latin typeface="Arial"/>
              <a:cs typeface="Arial"/>
            </a:endParaRPr>
          </a:p>
        </p:txBody>
      </p:sp>
      <p:sp>
        <p:nvSpPr>
          <p:cNvPr id="5" name="object 5"/>
          <p:cNvSpPr txBox="1"/>
          <p:nvPr/>
        </p:nvSpPr>
        <p:spPr>
          <a:xfrm>
            <a:off x="535940" y="1362087"/>
            <a:ext cx="7902575" cy="1804670"/>
          </a:xfrm>
          <a:prstGeom prst="rect">
            <a:avLst/>
          </a:prstGeom>
        </p:spPr>
        <p:txBody>
          <a:bodyPr vert="horz" wrap="square" lIns="0" tIns="0" rIns="0" bIns="0" rtlCol="0">
            <a:spAutoFit/>
          </a:bodyPr>
          <a:lstStyle/>
          <a:p>
            <a:pPr marL="12700" marR="285750">
              <a:lnSpc>
                <a:spcPct val="100000"/>
              </a:lnSpc>
            </a:pPr>
            <a:r>
              <a:rPr sz="2000" dirty="0">
                <a:solidFill>
                  <a:srgbClr val="1F487C"/>
                </a:solidFill>
                <a:latin typeface="Arial"/>
                <a:cs typeface="Arial"/>
              </a:rPr>
              <a:t>The</a:t>
            </a:r>
            <a:r>
              <a:rPr sz="2000" spc="40" dirty="0">
                <a:solidFill>
                  <a:srgbClr val="1F487C"/>
                </a:solidFill>
                <a:latin typeface="Times New Roman"/>
                <a:cs typeface="Times New Roman"/>
              </a:rPr>
              <a:t> </a:t>
            </a:r>
            <a:r>
              <a:rPr sz="2000" dirty="0">
                <a:solidFill>
                  <a:srgbClr val="1F487C"/>
                </a:solidFill>
                <a:latin typeface="Arial"/>
                <a:cs typeface="Arial"/>
              </a:rPr>
              <a:t>S</a:t>
            </a:r>
            <a:r>
              <a:rPr sz="2000" spc="-10" dirty="0">
                <a:solidFill>
                  <a:srgbClr val="1F487C"/>
                </a:solidFill>
                <a:latin typeface="Arial"/>
                <a:cs typeface="Arial"/>
              </a:rPr>
              <a:t>P</a:t>
            </a:r>
            <a:r>
              <a:rPr sz="2000" dirty="0">
                <a:solidFill>
                  <a:srgbClr val="1F487C"/>
                </a:solidFill>
                <a:latin typeface="Arial"/>
                <a:cs typeface="Arial"/>
              </a:rPr>
              <a:t>WF0</a:t>
            </a:r>
            <a:r>
              <a:rPr sz="2000" spc="5" dirty="0">
                <a:solidFill>
                  <a:srgbClr val="1F487C"/>
                </a:solidFill>
                <a:latin typeface="Arial"/>
                <a:cs typeface="Arial"/>
              </a:rPr>
              <a:t>1</a:t>
            </a:r>
            <a:r>
              <a:rPr sz="2000" dirty="0">
                <a:solidFill>
                  <a:srgbClr val="1F487C"/>
                </a:solidFill>
                <a:latin typeface="Arial"/>
                <a:cs typeface="Arial"/>
              </a:rPr>
              <a:t>S</a:t>
            </a:r>
            <a:r>
              <a:rPr sz="2000" spc="-10" dirty="0">
                <a:solidFill>
                  <a:srgbClr val="1F487C"/>
                </a:solidFill>
                <a:latin typeface="Arial"/>
                <a:cs typeface="Arial"/>
              </a:rPr>
              <a:t>x</a:t>
            </a:r>
            <a:r>
              <a:rPr sz="2000" dirty="0">
                <a:solidFill>
                  <a:srgbClr val="1F487C"/>
                </a:solidFill>
                <a:latin typeface="Arial"/>
                <a:cs typeface="Arial"/>
              </a:rPr>
              <a:t>.</a:t>
            </a:r>
            <a:r>
              <a:rPr sz="2000" spc="-150" dirty="0">
                <a:solidFill>
                  <a:srgbClr val="1F487C"/>
                </a:solidFill>
                <a:latin typeface="Arial"/>
                <a:cs typeface="Arial"/>
              </a:rPr>
              <a:t>1</a:t>
            </a:r>
            <a:r>
              <a:rPr sz="2000" dirty="0">
                <a:solidFill>
                  <a:srgbClr val="1F487C"/>
                </a:solidFill>
                <a:latin typeface="Arial"/>
                <a:cs typeface="Arial"/>
              </a:rPr>
              <a:t>1</a:t>
            </a:r>
            <a:r>
              <a:rPr sz="2000" spc="55" dirty="0">
                <a:solidFill>
                  <a:srgbClr val="1F487C"/>
                </a:solidFill>
                <a:latin typeface="Times New Roman"/>
                <a:cs typeface="Times New Roman"/>
              </a:rPr>
              <a:t> </a:t>
            </a:r>
            <a:r>
              <a:rPr sz="2000" dirty="0">
                <a:solidFill>
                  <a:srgbClr val="1F487C"/>
                </a:solidFill>
                <a:latin typeface="Arial"/>
                <a:cs typeface="Arial"/>
              </a:rPr>
              <a:t>module</a:t>
            </a:r>
            <a:r>
              <a:rPr sz="2000" spc="25" dirty="0">
                <a:solidFill>
                  <a:srgbClr val="1F487C"/>
                </a:solidFill>
                <a:latin typeface="Times New Roman"/>
                <a:cs typeface="Times New Roman"/>
              </a:rPr>
              <a:t> </a:t>
            </a:r>
            <a:r>
              <a:rPr sz="2000" dirty="0">
                <a:solidFill>
                  <a:srgbClr val="1F487C"/>
                </a:solidFill>
                <a:latin typeface="Arial"/>
                <a:cs typeface="Arial"/>
              </a:rPr>
              <a:t>(</a:t>
            </a:r>
            <a:r>
              <a:rPr sz="2000" spc="5" dirty="0">
                <a:solidFill>
                  <a:srgbClr val="1F487C"/>
                </a:solidFill>
                <a:latin typeface="Arial"/>
                <a:cs typeface="Arial"/>
              </a:rPr>
              <a:t>w</a:t>
            </a:r>
            <a:r>
              <a:rPr sz="2000" spc="-5" dirty="0">
                <a:solidFill>
                  <a:srgbClr val="1F487C"/>
                </a:solidFill>
                <a:latin typeface="Arial"/>
                <a:cs typeface="Arial"/>
              </a:rPr>
              <a:t>it</a:t>
            </a:r>
            <a:r>
              <a:rPr sz="2000" dirty="0">
                <a:solidFill>
                  <a:srgbClr val="1F487C"/>
                </a:solidFill>
                <a:latin typeface="Arial"/>
                <a:cs typeface="Arial"/>
              </a:rPr>
              <a:t>h</a:t>
            </a:r>
            <a:r>
              <a:rPr sz="2000" spc="35" dirty="0">
                <a:solidFill>
                  <a:srgbClr val="1F487C"/>
                </a:solidFill>
                <a:latin typeface="Times New Roman"/>
                <a:cs typeface="Times New Roman"/>
              </a:rPr>
              <a:t> </a:t>
            </a:r>
            <a:r>
              <a:rPr sz="2000" spc="-5" dirty="0">
                <a:solidFill>
                  <a:srgbClr val="1F487C"/>
                </a:solidFill>
                <a:latin typeface="Arial"/>
                <a:cs typeface="Arial"/>
              </a:rPr>
              <a:t>ex</a:t>
            </a:r>
            <a:r>
              <a:rPr sz="2000" spc="-10" dirty="0">
                <a:solidFill>
                  <a:srgbClr val="1F487C"/>
                </a:solidFill>
                <a:latin typeface="Arial"/>
                <a:cs typeface="Arial"/>
              </a:rPr>
              <a:t>t</a:t>
            </a:r>
            <a:r>
              <a:rPr sz="2000" spc="-5" dirty="0">
                <a:solidFill>
                  <a:srgbClr val="1F487C"/>
                </a:solidFill>
                <a:latin typeface="Arial"/>
                <a:cs typeface="Arial"/>
              </a:rPr>
              <a:t>e</a:t>
            </a:r>
            <a:r>
              <a:rPr sz="2000" dirty="0">
                <a:solidFill>
                  <a:srgbClr val="1F487C"/>
                </a:solidFill>
                <a:latin typeface="Arial"/>
                <a:cs typeface="Arial"/>
              </a:rPr>
              <a:t>r</a:t>
            </a:r>
            <a:r>
              <a:rPr sz="2000" spc="-5" dirty="0">
                <a:solidFill>
                  <a:srgbClr val="1F487C"/>
                </a:solidFill>
                <a:latin typeface="Arial"/>
                <a:cs typeface="Arial"/>
              </a:rPr>
              <a:t>na</a:t>
            </a:r>
            <a:r>
              <a:rPr sz="2000" dirty="0">
                <a:solidFill>
                  <a:srgbClr val="1F487C"/>
                </a:solidFill>
                <a:latin typeface="Arial"/>
                <a:cs typeface="Arial"/>
              </a:rPr>
              <a:t>l</a:t>
            </a:r>
            <a:r>
              <a:rPr sz="2000" spc="40" dirty="0">
                <a:solidFill>
                  <a:srgbClr val="1F487C"/>
                </a:solidFill>
                <a:latin typeface="Times New Roman"/>
                <a:cs typeface="Times New Roman"/>
              </a:rPr>
              <a:t> </a:t>
            </a:r>
            <a:r>
              <a:rPr sz="2000" dirty="0">
                <a:solidFill>
                  <a:srgbClr val="1F487C"/>
                </a:solidFill>
                <a:latin typeface="Arial"/>
                <a:cs typeface="Arial"/>
              </a:rPr>
              <a:t>flash</a:t>
            </a:r>
            <a:r>
              <a:rPr sz="2000" spc="35" dirty="0">
                <a:solidFill>
                  <a:srgbClr val="1F487C"/>
                </a:solidFill>
                <a:latin typeface="Times New Roman"/>
                <a:cs typeface="Times New Roman"/>
              </a:rPr>
              <a:t> </a:t>
            </a:r>
            <a:r>
              <a:rPr sz="2000" spc="-5" dirty="0">
                <a:solidFill>
                  <a:srgbClr val="1F487C"/>
                </a:solidFill>
                <a:latin typeface="Arial"/>
                <a:cs typeface="Arial"/>
              </a:rPr>
              <a:t>o</a:t>
            </a:r>
            <a:r>
              <a:rPr sz="2000" dirty="0">
                <a:solidFill>
                  <a:srgbClr val="1F487C"/>
                </a:solidFill>
                <a:latin typeface="Arial"/>
                <a:cs typeface="Arial"/>
              </a:rPr>
              <a:t>n</a:t>
            </a:r>
            <a:r>
              <a:rPr sz="2000" spc="40" dirty="0">
                <a:solidFill>
                  <a:srgbClr val="1F487C"/>
                </a:solidFill>
                <a:latin typeface="Times New Roman"/>
                <a:cs typeface="Times New Roman"/>
              </a:rPr>
              <a:t> </a:t>
            </a:r>
            <a:r>
              <a:rPr sz="2000" spc="-5" dirty="0">
                <a:solidFill>
                  <a:srgbClr val="1F487C"/>
                </a:solidFill>
                <a:latin typeface="Arial"/>
                <a:cs typeface="Arial"/>
              </a:rPr>
              <a:t>boa</a:t>
            </a:r>
            <a:r>
              <a:rPr sz="2000" spc="5" dirty="0">
                <a:solidFill>
                  <a:srgbClr val="1F487C"/>
                </a:solidFill>
                <a:latin typeface="Arial"/>
                <a:cs typeface="Arial"/>
              </a:rPr>
              <a:t>r</a:t>
            </a:r>
            <a:r>
              <a:rPr sz="2000" spc="-5" dirty="0">
                <a:solidFill>
                  <a:srgbClr val="1F487C"/>
                </a:solidFill>
                <a:latin typeface="Arial"/>
                <a:cs typeface="Arial"/>
              </a:rPr>
              <a:t>d</a:t>
            </a:r>
            <a:r>
              <a:rPr sz="2000" dirty="0">
                <a:solidFill>
                  <a:srgbClr val="1F487C"/>
                </a:solidFill>
                <a:latin typeface="Arial"/>
                <a:cs typeface="Arial"/>
              </a:rPr>
              <a:t>)</a:t>
            </a:r>
            <a:r>
              <a:rPr sz="2000" spc="15" dirty="0">
                <a:solidFill>
                  <a:srgbClr val="1F487C"/>
                </a:solidFill>
                <a:latin typeface="Times New Roman"/>
                <a:cs typeface="Times New Roman"/>
              </a:rPr>
              <a:t> </a:t>
            </a:r>
            <a:r>
              <a:rPr sz="2000" spc="-5" dirty="0">
                <a:solidFill>
                  <a:srgbClr val="1F487C"/>
                </a:solidFill>
                <a:latin typeface="Arial"/>
                <a:cs typeface="Arial"/>
              </a:rPr>
              <a:t>allo</a:t>
            </a:r>
            <a:r>
              <a:rPr sz="2000" dirty="0">
                <a:solidFill>
                  <a:srgbClr val="1F487C"/>
                </a:solidFill>
                <a:latin typeface="Arial"/>
                <a:cs typeface="Arial"/>
              </a:rPr>
              <a:t>ws</a:t>
            </a:r>
            <a:r>
              <a:rPr sz="2000" dirty="0">
                <a:solidFill>
                  <a:srgbClr val="1F487C"/>
                </a:solidFill>
                <a:latin typeface="Times New Roman"/>
                <a:cs typeface="Times New Roman"/>
              </a:rPr>
              <a:t> </a:t>
            </a:r>
            <a:r>
              <a:rPr sz="2000" spc="-5" dirty="0">
                <a:solidFill>
                  <a:srgbClr val="1F487C"/>
                </a:solidFill>
                <a:latin typeface="Arial"/>
                <a:cs typeface="Arial"/>
              </a:rPr>
              <a:t>pe</a:t>
            </a:r>
            <a:r>
              <a:rPr sz="2000" spc="5" dirty="0">
                <a:solidFill>
                  <a:srgbClr val="1F487C"/>
                </a:solidFill>
                <a:latin typeface="Arial"/>
                <a:cs typeface="Arial"/>
              </a:rPr>
              <a:t>r</a:t>
            </a:r>
            <a:r>
              <a:rPr sz="2000" dirty="0">
                <a:solidFill>
                  <a:srgbClr val="1F487C"/>
                </a:solidFill>
                <a:latin typeface="Arial"/>
                <a:cs typeface="Arial"/>
              </a:rPr>
              <a:t>forming</a:t>
            </a:r>
            <a:r>
              <a:rPr sz="2000" spc="10" dirty="0">
                <a:solidFill>
                  <a:srgbClr val="1F487C"/>
                </a:solidFill>
                <a:latin typeface="Times New Roman"/>
                <a:cs typeface="Times New Roman"/>
              </a:rPr>
              <a:t> </a:t>
            </a:r>
            <a:r>
              <a:rPr sz="2000" dirty="0">
                <a:solidFill>
                  <a:srgbClr val="1F487C"/>
                </a:solidFill>
                <a:latin typeface="Arial"/>
                <a:cs typeface="Arial"/>
              </a:rPr>
              <a:t>a</a:t>
            </a:r>
            <a:r>
              <a:rPr sz="2000" spc="40" dirty="0">
                <a:solidFill>
                  <a:srgbClr val="1F487C"/>
                </a:solidFill>
                <a:latin typeface="Times New Roman"/>
                <a:cs typeface="Times New Roman"/>
              </a:rPr>
              <a:t> </a:t>
            </a:r>
            <a:r>
              <a:rPr sz="2000" dirty="0">
                <a:solidFill>
                  <a:srgbClr val="1F487C"/>
                </a:solidFill>
                <a:latin typeface="Arial"/>
                <a:cs typeface="Arial"/>
              </a:rPr>
              <a:t>Firmw</a:t>
            </a:r>
            <a:r>
              <a:rPr sz="2000" spc="-5" dirty="0">
                <a:solidFill>
                  <a:srgbClr val="1F487C"/>
                </a:solidFill>
                <a:latin typeface="Arial"/>
                <a:cs typeface="Arial"/>
              </a:rPr>
              <a:t>a</a:t>
            </a:r>
            <a:r>
              <a:rPr sz="2000" dirty="0">
                <a:solidFill>
                  <a:srgbClr val="1F487C"/>
                </a:solidFill>
                <a:latin typeface="Arial"/>
                <a:cs typeface="Arial"/>
              </a:rPr>
              <a:t>re</a:t>
            </a:r>
            <a:r>
              <a:rPr sz="2000" spc="25" dirty="0">
                <a:solidFill>
                  <a:srgbClr val="1F487C"/>
                </a:solidFill>
                <a:latin typeface="Times New Roman"/>
                <a:cs typeface="Times New Roman"/>
              </a:rPr>
              <a:t> </a:t>
            </a:r>
            <a:r>
              <a:rPr sz="2000" dirty="0">
                <a:solidFill>
                  <a:srgbClr val="1F487C"/>
                </a:solidFill>
                <a:latin typeface="Arial"/>
                <a:cs typeface="Arial"/>
              </a:rPr>
              <a:t>Ove</a:t>
            </a:r>
            <a:r>
              <a:rPr sz="2000" spc="10" dirty="0">
                <a:solidFill>
                  <a:srgbClr val="1F487C"/>
                </a:solidFill>
                <a:latin typeface="Arial"/>
                <a:cs typeface="Arial"/>
              </a:rPr>
              <a:t>r</a:t>
            </a:r>
            <a:r>
              <a:rPr sz="2000" dirty="0">
                <a:solidFill>
                  <a:srgbClr val="1F487C"/>
                </a:solidFill>
                <a:latin typeface="Arial"/>
                <a:cs typeface="Arial"/>
              </a:rPr>
              <a:t>-th</a:t>
            </a:r>
            <a:r>
              <a:rPr sz="2000" spc="-5" dirty="0">
                <a:solidFill>
                  <a:srgbClr val="1F487C"/>
                </a:solidFill>
                <a:latin typeface="Arial"/>
                <a:cs typeface="Arial"/>
              </a:rPr>
              <a:t>e</a:t>
            </a:r>
            <a:r>
              <a:rPr sz="2000" spc="-10" dirty="0">
                <a:solidFill>
                  <a:srgbClr val="1F487C"/>
                </a:solidFill>
                <a:latin typeface="Arial"/>
                <a:cs typeface="Arial"/>
              </a:rPr>
              <a:t>-</a:t>
            </a:r>
            <a:r>
              <a:rPr sz="2000" spc="-5" dirty="0">
                <a:solidFill>
                  <a:srgbClr val="1F487C"/>
                </a:solidFill>
                <a:latin typeface="Arial"/>
                <a:cs typeface="Arial"/>
              </a:rPr>
              <a:t>ai</a:t>
            </a:r>
            <a:r>
              <a:rPr sz="2000" dirty="0">
                <a:solidFill>
                  <a:srgbClr val="1F487C"/>
                </a:solidFill>
                <a:latin typeface="Arial"/>
                <a:cs typeface="Arial"/>
              </a:rPr>
              <a:t>r</a:t>
            </a:r>
            <a:r>
              <a:rPr sz="2000" spc="5" dirty="0">
                <a:solidFill>
                  <a:srgbClr val="1F487C"/>
                </a:solidFill>
                <a:latin typeface="Times New Roman"/>
                <a:cs typeface="Times New Roman"/>
              </a:rPr>
              <a:t> </a:t>
            </a:r>
            <a:r>
              <a:rPr sz="2000" spc="-5" dirty="0">
                <a:solidFill>
                  <a:srgbClr val="1F487C"/>
                </a:solidFill>
                <a:latin typeface="Arial"/>
                <a:cs typeface="Arial"/>
              </a:rPr>
              <a:t>upd</a:t>
            </a:r>
            <a:r>
              <a:rPr sz="2000" spc="5" dirty="0">
                <a:solidFill>
                  <a:srgbClr val="1F487C"/>
                </a:solidFill>
                <a:latin typeface="Arial"/>
                <a:cs typeface="Arial"/>
              </a:rPr>
              <a:t>a</a:t>
            </a:r>
            <a:r>
              <a:rPr sz="2000" dirty="0">
                <a:solidFill>
                  <a:srgbClr val="1F487C"/>
                </a:solidFill>
                <a:latin typeface="Arial"/>
                <a:cs typeface="Arial"/>
              </a:rPr>
              <a:t>te</a:t>
            </a:r>
            <a:r>
              <a:rPr sz="2000" spc="25" dirty="0">
                <a:solidFill>
                  <a:srgbClr val="1F487C"/>
                </a:solidFill>
                <a:latin typeface="Times New Roman"/>
                <a:cs typeface="Times New Roman"/>
              </a:rPr>
              <a:t> </a:t>
            </a:r>
            <a:r>
              <a:rPr sz="2000" dirty="0">
                <a:solidFill>
                  <a:srgbClr val="1F487C"/>
                </a:solidFill>
                <a:latin typeface="Arial"/>
                <a:cs typeface="Arial"/>
              </a:rPr>
              <a:t>v</a:t>
            </a:r>
            <a:r>
              <a:rPr sz="2000" spc="-10" dirty="0">
                <a:solidFill>
                  <a:srgbClr val="1F487C"/>
                </a:solidFill>
                <a:latin typeface="Arial"/>
                <a:cs typeface="Arial"/>
              </a:rPr>
              <a:t>i</a:t>
            </a:r>
            <a:r>
              <a:rPr sz="2000" dirty="0">
                <a:solidFill>
                  <a:srgbClr val="1F487C"/>
                </a:solidFill>
                <a:latin typeface="Arial"/>
                <a:cs typeface="Arial"/>
              </a:rPr>
              <a:t>a</a:t>
            </a:r>
            <a:r>
              <a:rPr sz="2000" spc="60" dirty="0">
                <a:solidFill>
                  <a:srgbClr val="1F487C"/>
                </a:solidFill>
                <a:latin typeface="Times New Roman"/>
                <a:cs typeface="Times New Roman"/>
              </a:rPr>
              <a:t> </a:t>
            </a:r>
            <a:r>
              <a:rPr sz="2000" dirty="0">
                <a:solidFill>
                  <a:srgbClr val="1F487C"/>
                </a:solidFill>
                <a:latin typeface="Arial"/>
                <a:cs typeface="Arial"/>
              </a:rPr>
              <a:t>a</a:t>
            </a:r>
            <a:r>
              <a:rPr sz="2000" spc="40" dirty="0">
                <a:solidFill>
                  <a:srgbClr val="1F487C"/>
                </a:solidFill>
                <a:latin typeface="Times New Roman"/>
                <a:cs typeface="Times New Roman"/>
              </a:rPr>
              <a:t> </a:t>
            </a:r>
            <a:r>
              <a:rPr sz="2000" dirty="0">
                <a:solidFill>
                  <a:srgbClr val="1F487C"/>
                </a:solidFill>
                <a:latin typeface="Arial"/>
                <a:cs typeface="Arial"/>
              </a:rPr>
              <a:t>sin</a:t>
            </a:r>
            <a:r>
              <a:rPr sz="2000" spc="-5" dirty="0">
                <a:solidFill>
                  <a:srgbClr val="1F487C"/>
                </a:solidFill>
                <a:latin typeface="Arial"/>
                <a:cs typeface="Arial"/>
              </a:rPr>
              <a:t>gl</a:t>
            </a:r>
            <a:r>
              <a:rPr sz="2000" dirty="0">
                <a:solidFill>
                  <a:srgbClr val="1F487C"/>
                </a:solidFill>
                <a:latin typeface="Arial"/>
                <a:cs typeface="Arial"/>
              </a:rPr>
              <a:t>e</a:t>
            </a:r>
            <a:r>
              <a:rPr sz="2000" spc="55" dirty="0">
                <a:solidFill>
                  <a:srgbClr val="1F487C"/>
                </a:solidFill>
                <a:latin typeface="Times New Roman"/>
                <a:cs typeface="Times New Roman"/>
              </a:rPr>
              <a:t> </a:t>
            </a:r>
            <a:r>
              <a:rPr sz="2000" spc="-5" dirty="0">
                <a:solidFill>
                  <a:srgbClr val="1F487C"/>
                </a:solidFill>
                <a:latin typeface="Arial"/>
                <a:cs typeface="Arial"/>
              </a:rPr>
              <a:t>HTT</a:t>
            </a:r>
            <a:r>
              <a:rPr sz="2000" dirty="0">
                <a:solidFill>
                  <a:srgbClr val="1F487C"/>
                </a:solidFill>
                <a:latin typeface="Arial"/>
                <a:cs typeface="Arial"/>
              </a:rPr>
              <a:t>P</a:t>
            </a:r>
            <a:r>
              <a:rPr sz="2000" spc="20" dirty="0">
                <a:solidFill>
                  <a:srgbClr val="1F487C"/>
                </a:solidFill>
                <a:latin typeface="Times New Roman"/>
                <a:cs typeface="Times New Roman"/>
              </a:rPr>
              <a:t> </a:t>
            </a:r>
            <a:r>
              <a:rPr sz="2000" dirty="0">
                <a:solidFill>
                  <a:srgbClr val="1F487C"/>
                </a:solidFill>
                <a:latin typeface="Arial"/>
                <a:cs typeface="Arial"/>
              </a:rPr>
              <a:t>GE</a:t>
            </a:r>
            <a:r>
              <a:rPr sz="2000" spc="-225" dirty="0">
                <a:solidFill>
                  <a:srgbClr val="1F487C"/>
                </a:solidFill>
                <a:latin typeface="Arial"/>
                <a:cs typeface="Arial"/>
              </a:rPr>
              <a:t>T</a:t>
            </a:r>
            <a:r>
              <a:rPr sz="2000" dirty="0">
                <a:solidFill>
                  <a:srgbClr val="1F487C"/>
                </a:solidFill>
                <a:latin typeface="Arial"/>
                <a:cs typeface="Arial"/>
              </a:rPr>
              <a:t>.</a:t>
            </a:r>
            <a:endParaRPr sz="2000">
              <a:latin typeface="Arial"/>
              <a:cs typeface="Arial"/>
            </a:endParaRPr>
          </a:p>
          <a:p>
            <a:pPr>
              <a:lnSpc>
                <a:spcPct val="100000"/>
              </a:lnSpc>
              <a:spcBef>
                <a:spcPts val="42"/>
              </a:spcBef>
            </a:pPr>
            <a:endParaRPr sz="2050">
              <a:latin typeface="Times New Roman"/>
              <a:cs typeface="Times New Roman"/>
            </a:endParaRPr>
          </a:p>
          <a:p>
            <a:pPr marL="12700" marR="5080">
              <a:lnSpc>
                <a:spcPct val="100000"/>
              </a:lnSpc>
              <a:tabLst>
                <a:tab pos="3733165" algn="l"/>
              </a:tabLst>
            </a:pPr>
            <a:r>
              <a:rPr sz="2000" dirty="0">
                <a:solidFill>
                  <a:srgbClr val="1F487C"/>
                </a:solidFill>
                <a:latin typeface="Arial"/>
                <a:cs typeface="Arial"/>
              </a:rPr>
              <a:t>The</a:t>
            </a:r>
            <a:r>
              <a:rPr sz="2000" spc="40" dirty="0">
                <a:solidFill>
                  <a:srgbClr val="1F487C"/>
                </a:solidFill>
                <a:latin typeface="Times New Roman"/>
                <a:cs typeface="Times New Roman"/>
              </a:rPr>
              <a:t> </a:t>
            </a:r>
            <a:r>
              <a:rPr sz="2000" dirty="0">
                <a:solidFill>
                  <a:srgbClr val="1F487C"/>
                </a:solidFill>
                <a:latin typeface="Arial"/>
                <a:cs typeface="Arial"/>
              </a:rPr>
              <a:t>S</a:t>
            </a:r>
            <a:r>
              <a:rPr sz="2000" spc="-10" dirty="0">
                <a:solidFill>
                  <a:srgbClr val="1F487C"/>
                </a:solidFill>
                <a:latin typeface="Arial"/>
                <a:cs typeface="Arial"/>
              </a:rPr>
              <a:t>P</a:t>
            </a:r>
            <a:r>
              <a:rPr sz="2000" dirty="0">
                <a:solidFill>
                  <a:srgbClr val="1F487C"/>
                </a:solidFill>
                <a:latin typeface="Arial"/>
                <a:cs typeface="Arial"/>
              </a:rPr>
              <a:t>WF0</a:t>
            </a:r>
            <a:r>
              <a:rPr sz="2000" spc="5" dirty="0">
                <a:solidFill>
                  <a:srgbClr val="1F487C"/>
                </a:solidFill>
                <a:latin typeface="Arial"/>
                <a:cs typeface="Arial"/>
              </a:rPr>
              <a:t>1</a:t>
            </a:r>
            <a:r>
              <a:rPr sz="2000" dirty="0">
                <a:solidFill>
                  <a:srgbClr val="1F487C"/>
                </a:solidFill>
                <a:latin typeface="Arial"/>
                <a:cs typeface="Arial"/>
              </a:rPr>
              <a:t>S</a:t>
            </a:r>
            <a:r>
              <a:rPr sz="2000" spc="45" dirty="0">
                <a:solidFill>
                  <a:srgbClr val="1F487C"/>
                </a:solidFill>
                <a:latin typeface="Times New Roman"/>
                <a:cs typeface="Times New Roman"/>
              </a:rPr>
              <a:t> </a:t>
            </a:r>
            <a:r>
              <a:rPr sz="2000" spc="-5" dirty="0">
                <a:solidFill>
                  <a:srgbClr val="1F487C"/>
                </a:solidFill>
                <a:latin typeface="Arial"/>
                <a:cs typeface="Arial"/>
              </a:rPr>
              <a:t>wil</a:t>
            </a:r>
            <a:r>
              <a:rPr sz="2000" dirty="0">
                <a:solidFill>
                  <a:srgbClr val="1F487C"/>
                </a:solidFill>
                <a:latin typeface="Arial"/>
                <a:cs typeface="Arial"/>
              </a:rPr>
              <a:t>l</a:t>
            </a:r>
            <a:r>
              <a:rPr sz="2000" spc="85" dirty="0">
                <a:solidFill>
                  <a:srgbClr val="1F487C"/>
                </a:solidFill>
                <a:latin typeface="Times New Roman"/>
                <a:cs typeface="Times New Roman"/>
              </a:rPr>
              <a:t> </a:t>
            </a:r>
            <a:r>
              <a:rPr sz="2000" dirty="0">
                <a:solidFill>
                  <a:srgbClr val="1F487C"/>
                </a:solidFill>
                <a:latin typeface="Arial"/>
                <a:cs typeface="Arial"/>
              </a:rPr>
              <a:t>valida</a:t>
            </a:r>
            <a:r>
              <a:rPr sz="2000" spc="-10" dirty="0">
                <a:solidFill>
                  <a:srgbClr val="1F487C"/>
                </a:solidFill>
                <a:latin typeface="Arial"/>
                <a:cs typeface="Arial"/>
              </a:rPr>
              <a:t>t</a:t>
            </a:r>
            <a:r>
              <a:rPr sz="2000" dirty="0">
                <a:solidFill>
                  <a:srgbClr val="1F487C"/>
                </a:solidFill>
                <a:latin typeface="Arial"/>
                <a:cs typeface="Arial"/>
              </a:rPr>
              <a:t>e</a:t>
            </a:r>
            <a:r>
              <a:rPr sz="2000" spc="40" dirty="0">
                <a:solidFill>
                  <a:srgbClr val="1F487C"/>
                </a:solidFill>
                <a:latin typeface="Times New Roman"/>
                <a:cs typeface="Times New Roman"/>
              </a:rPr>
              <a:t> </a:t>
            </a:r>
            <a:r>
              <a:rPr sz="2000" dirty="0">
                <a:solidFill>
                  <a:srgbClr val="1F487C"/>
                </a:solidFill>
                <a:latin typeface="Arial"/>
                <a:cs typeface="Arial"/>
              </a:rPr>
              <a:t>the</a:t>
            </a:r>
            <a:r>
              <a:rPr sz="2000" spc="35" dirty="0">
                <a:solidFill>
                  <a:srgbClr val="1F487C"/>
                </a:solidFill>
                <a:latin typeface="Times New Roman"/>
                <a:cs typeface="Times New Roman"/>
              </a:rPr>
              <a:t> </a:t>
            </a:r>
            <a:r>
              <a:rPr sz="2000" dirty="0">
                <a:solidFill>
                  <a:srgbClr val="1F487C"/>
                </a:solidFill>
                <a:latin typeface="Arial"/>
                <a:cs typeface="Arial"/>
              </a:rPr>
              <a:t>firmware</a:t>
            </a:r>
            <a:r>
              <a:rPr sz="2000" spc="25" dirty="0">
                <a:solidFill>
                  <a:srgbClr val="1F487C"/>
                </a:solidFill>
                <a:latin typeface="Times New Roman"/>
                <a:cs typeface="Times New Roman"/>
              </a:rPr>
              <a:t> </a:t>
            </a:r>
            <a:r>
              <a:rPr sz="2000" spc="-5" dirty="0">
                <a:solidFill>
                  <a:srgbClr val="1F487C"/>
                </a:solidFill>
                <a:latin typeface="Arial"/>
                <a:cs typeface="Arial"/>
              </a:rPr>
              <a:t>imag</a:t>
            </a:r>
            <a:r>
              <a:rPr sz="2000" dirty="0">
                <a:solidFill>
                  <a:srgbClr val="1F487C"/>
                </a:solidFill>
                <a:latin typeface="Arial"/>
                <a:cs typeface="Arial"/>
              </a:rPr>
              <a:t>e</a:t>
            </a:r>
            <a:r>
              <a:rPr sz="2000" spc="40" dirty="0">
                <a:solidFill>
                  <a:srgbClr val="1F487C"/>
                </a:solidFill>
                <a:latin typeface="Times New Roman"/>
                <a:cs typeface="Times New Roman"/>
              </a:rPr>
              <a:t> </a:t>
            </a:r>
            <a:r>
              <a:rPr sz="2000" spc="-5" dirty="0">
                <a:solidFill>
                  <a:srgbClr val="1F487C"/>
                </a:solidFill>
                <a:latin typeface="Arial"/>
                <a:cs typeface="Arial"/>
              </a:rPr>
              <a:t>i</a:t>
            </a:r>
            <a:r>
              <a:rPr sz="2000" dirty="0">
                <a:solidFill>
                  <a:srgbClr val="1F487C"/>
                </a:solidFill>
                <a:latin typeface="Arial"/>
                <a:cs typeface="Arial"/>
              </a:rPr>
              <a:t>t</a:t>
            </a:r>
            <a:r>
              <a:rPr sz="2000" spc="45" dirty="0">
                <a:solidFill>
                  <a:srgbClr val="1F487C"/>
                </a:solidFill>
                <a:latin typeface="Times New Roman"/>
                <a:cs typeface="Times New Roman"/>
              </a:rPr>
              <a:t> </a:t>
            </a:r>
            <a:r>
              <a:rPr sz="2000" spc="-5" dirty="0">
                <a:solidFill>
                  <a:srgbClr val="1F487C"/>
                </a:solidFill>
                <a:latin typeface="Arial"/>
                <a:cs typeface="Arial"/>
              </a:rPr>
              <a:t>do</a:t>
            </a:r>
            <a:r>
              <a:rPr sz="2000" spc="5" dirty="0">
                <a:solidFill>
                  <a:srgbClr val="1F487C"/>
                </a:solidFill>
                <a:latin typeface="Arial"/>
                <a:cs typeface="Arial"/>
              </a:rPr>
              <a:t>w</a:t>
            </a:r>
            <a:r>
              <a:rPr sz="2000" spc="-5" dirty="0">
                <a:solidFill>
                  <a:srgbClr val="1F487C"/>
                </a:solidFill>
                <a:latin typeface="Arial"/>
                <a:cs typeface="Arial"/>
              </a:rPr>
              <a:t>nloa</a:t>
            </a:r>
            <a:r>
              <a:rPr sz="2000" dirty="0">
                <a:solidFill>
                  <a:srgbClr val="1F487C"/>
                </a:solidFill>
                <a:latin typeface="Arial"/>
                <a:cs typeface="Arial"/>
              </a:rPr>
              <a:t>ds,</a:t>
            </a:r>
            <a:r>
              <a:rPr sz="2000" spc="40" dirty="0">
                <a:solidFill>
                  <a:srgbClr val="1F487C"/>
                </a:solidFill>
                <a:latin typeface="Times New Roman"/>
                <a:cs typeface="Times New Roman"/>
              </a:rPr>
              <a:t> </a:t>
            </a:r>
            <a:r>
              <a:rPr sz="2000" spc="-5" dirty="0">
                <a:solidFill>
                  <a:srgbClr val="1F487C"/>
                </a:solidFill>
                <a:latin typeface="Arial"/>
                <a:cs typeface="Arial"/>
              </a:rPr>
              <a:t>loa</a:t>
            </a:r>
            <a:r>
              <a:rPr sz="2000" dirty="0">
                <a:solidFill>
                  <a:srgbClr val="1F487C"/>
                </a:solidFill>
                <a:latin typeface="Arial"/>
                <a:cs typeface="Arial"/>
              </a:rPr>
              <a:t>d</a:t>
            </a:r>
            <a:r>
              <a:rPr sz="2000" spc="45" dirty="0">
                <a:solidFill>
                  <a:srgbClr val="1F487C"/>
                </a:solidFill>
                <a:latin typeface="Times New Roman"/>
                <a:cs typeface="Times New Roman"/>
              </a:rPr>
              <a:t> </a:t>
            </a:r>
            <a:r>
              <a:rPr sz="2000" spc="-5" dirty="0">
                <a:solidFill>
                  <a:srgbClr val="1F487C"/>
                </a:solidFill>
                <a:latin typeface="Arial"/>
                <a:cs typeface="Arial"/>
              </a:rPr>
              <a:t>it</a:t>
            </a:r>
            <a:r>
              <a:rPr sz="2000" spc="-5" dirty="0">
                <a:solidFill>
                  <a:srgbClr val="1F487C"/>
                </a:solidFill>
                <a:latin typeface="Times New Roman"/>
                <a:cs typeface="Times New Roman"/>
              </a:rPr>
              <a:t> </a:t>
            </a:r>
            <a:r>
              <a:rPr sz="2000" spc="-5" dirty="0">
                <a:solidFill>
                  <a:srgbClr val="1F487C"/>
                </a:solidFill>
                <a:latin typeface="Arial"/>
                <a:cs typeface="Arial"/>
              </a:rPr>
              <a:t>int</a:t>
            </a:r>
            <a:r>
              <a:rPr sz="2000" dirty="0">
                <a:solidFill>
                  <a:srgbClr val="1F487C"/>
                </a:solidFill>
                <a:latin typeface="Arial"/>
                <a:cs typeface="Arial"/>
              </a:rPr>
              <a:t>o</a:t>
            </a:r>
            <a:r>
              <a:rPr sz="2000" spc="50" dirty="0">
                <a:solidFill>
                  <a:srgbClr val="1F487C"/>
                </a:solidFill>
                <a:latin typeface="Times New Roman"/>
                <a:cs typeface="Times New Roman"/>
              </a:rPr>
              <a:t> </a:t>
            </a:r>
            <a:r>
              <a:rPr sz="2000" dirty="0">
                <a:solidFill>
                  <a:srgbClr val="1F487C"/>
                </a:solidFill>
                <a:latin typeface="Arial"/>
                <a:cs typeface="Arial"/>
              </a:rPr>
              <a:t>a</a:t>
            </a:r>
            <a:r>
              <a:rPr sz="2000" spc="40" dirty="0">
                <a:solidFill>
                  <a:srgbClr val="1F487C"/>
                </a:solidFill>
                <a:latin typeface="Times New Roman"/>
                <a:cs typeface="Times New Roman"/>
              </a:rPr>
              <a:t> </a:t>
            </a:r>
            <a:r>
              <a:rPr sz="2000" dirty="0">
                <a:solidFill>
                  <a:srgbClr val="1F487C"/>
                </a:solidFill>
                <a:latin typeface="Arial"/>
                <a:cs typeface="Arial"/>
              </a:rPr>
              <a:t>staging</a:t>
            </a:r>
            <a:r>
              <a:rPr sz="2000" spc="30" dirty="0">
                <a:solidFill>
                  <a:srgbClr val="1F487C"/>
                </a:solidFill>
                <a:latin typeface="Times New Roman"/>
                <a:cs typeface="Times New Roman"/>
              </a:rPr>
              <a:t> </a:t>
            </a:r>
            <a:r>
              <a:rPr sz="2000" spc="-5" dirty="0">
                <a:solidFill>
                  <a:srgbClr val="1F487C"/>
                </a:solidFill>
                <a:latin typeface="Arial"/>
                <a:cs typeface="Arial"/>
              </a:rPr>
              <a:t>a</a:t>
            </a:r>
            <a:r>
              <a:rPr sz="2000" dirty="0">
                <a:solidFill>
                  <a:srgbClr val="1F487C"/>
                </a:solidFill>
                <a:latin typeface="Arial"/>
                <a:cs typeface="Arial"/>
              </a:rPr>
              <a:t>r</a:t>
            </a:r>
            <a:r>
              <a:rPr sz="2000" spc="-5" dirty="0">
                <a:solidFill>
                  <a:srgbClr val="1F487C"/>
                </a:solidFill>
                <a:latin typeface="Arial"/>
                <a:cs typeface="Arial"/>
              </a:rPr>
              <a:t>ea</a:t>
            </a:r>
            <a:r>
              <a:rPr sz="2000" dirty="0">
                <a:solidFill>
                  <a:srgbClr val="1F487C"/>
                </a:solidFill>
                <a:latin typeface="Arial"/>
                <a:cs typeface="Arial"/>
              </a:rPr>
              <a:t>,</a:t>
            </a:r>
            <a:r>
              <a:rPr sz="2000" spc="25" dirty="0">
                <a:solidFill>
                  <a:srgbClr val="1F487C"/>
                </a:solidFill>
                <a:latin typeface="Times New Roman"/>
                <a:cs typeface="Times New Roman"/>
              </a:rPr>
              <a:t> </a:t>
            </a:r>
            <a:r>
              <a:rPr sz="2000" dirty="0">
                <a:solidFill>
                  <a:srgbClr val="1F487C"/>
                </a:solidFill>
                <a:latin typeface="Arial"/>
                <a:cs typeface="Arial"/>
              </a:rPr>
              <a:t>then</a:t>
            </a:r>
            <a:r>
              <a:rPr sz="2000" spc="35" dirty="0">
                <a:solidFill>
                  <a:srgbClr val="1F487C"/>
                </a:solidFill>
                <a:latin typeface="Times New Roman"/>
                <a:cs typeface="Times New Roman"/>
              </a:rPr>
              <a:t> </a:t>
            </a:r>
            <a:r>
              <a:rPr sz="2000" spc="-5" dirty="0">
                <a:solidFill>
                  <a:srgbClr val="1F487C"/>
                </a:solidFill>
                <a:latin typeface="Arial"/>
                <a:cs typeface="Arial"/>
              </a:rPr>
              <a:t>p</a:t>
            </a:r>
            <a:r>
              <a:rPr sz="2000" dirty="0">
                <a:solidFill>
                  <a:srgbClr val="1F487C"/>
                </a:solidFill>
                <a:latin typeface="Arial"/>
                <a:cs typeface="Arial"/>
              </a:rPr>
              <a:t>r</a:t>
            </a:r>
            <a:r>
              <a:rPr sz="2000" spc="-5" dirty="0">
                <a:solidFill>
                  <a:srgbClr val="1F487C"/>
                </a:solidFill>
                <a:latin typeface="Arial"/>
                <a:cs typeface="Arial"/>
              </a:rPr>
              <a:t>omp</a:t>
            </a:r>
            <a:r>
              <a:rPr sz="2000" dirty="0">
                <a:solidFill>
                  <a:srgbClr val="1F487C"/>
                </a:solidFill>
                <a:latin typeface="Arial"/>
                <a:cs typeface="Arial"/>
              </a:rPr>
              <a:t>t</a:t>
            </a:r>
            <a:r>
              <a:rPr sz="2000" dirty="0">
                <a:solidFill>
                  <a:srgbClr val="1F487C"/>
                </a:solidFill>
                <a:latin typeface="Times New Roman"/>
                <a:cs typeface="Times New Roman"/>
              </a:rPr>
              <a:t>	</a:t>
            </a:r>
            <a:r>
              <a:rPr sz="2000" dirty="0">
                <a:solidFill>
                  <a:srgbClr val="1F487C"/>
                </a:solidFill>
                <a:latin typeface="Arial"/>
                <a:cs typeface="Arial"/>
              </a:rPr>
              <a:t>the</a:t>
            </a:r>
            <a:r>
              <a:rPr sz="2000" spc="35" dirty="0">
                <a:solidFill>
                  <a:srgbClr val="1F487C"/>
                </a:solidFill>
                <a:latin typeface="Times New Roman"/>
                <a:cs typeface="Times New Roman"/>
              </a:rPr>
              <a:t> </a:t>
            </a:r>
            <a:r>
              <a:rPr sz="2000" spc="-5" dirty="0">
                <a:solidFill>
                  <a:srgbClr val="1F487C"/>
                </a:solidFill>
                <a:latin typeface="Arial"/>
                <a:cs typeface="Arial"/>
              </a:rPr>
              <a:t>u</a:t>
            </a:r>
            <a:r>
              <a:rPr sz="2000" spc="5" dirty="0">
                <a:solidFill>
                  <a:srgbClr val="1F487C"/>
                </a:solidFill>
                <a:latin typeface="Arial"/>
                <a:cs typeface="Arial"/>
              </a:rPr>
              <a:t>s</a:t>
            </a:r>
            <a:r>
              <a:rPr sz="2000" spc="-5" dirty="0">
                <a:solidFill>
                  <a:srgbClr val="1F487C"/>
                </a:solidFill>
                <a:latin typeface="Arial"/>
                <a:cs typeface="Arial"/>
              </a:rPr>
              <a:t>e</a:t>
            </a:r>
            <a:r>
              <a:rPr sz="2000" dirty="0">
                <a:solidFill>
                  <a:srgbClr val="1F487C"/>
                </a:solidFill>
                <a:latin typeface="Arial"/>
                <a:cs typeface="Arial"/>
              </a:rPr>
              <a:t>r</a:t>
            </a:r>
            <a:r>
              <a:rPr sz="2000" spc="30" dirty="0">
                <a:solidFill>
                  <a:srgbClr val="1F487C"/>
                </a:solidFill>
                <a:latin typeface="Times New Roman"/>
                <a:cs typeface="Times New Roman"/>
              </a:rPr>
              <a:t> </a:t>
            </a:r>
            <a:r>
              <a:rPr sz="2000" dirty="0">
                <a:solidFill>
                  <a:srgbClr val="1F487C"/>
                </a:solidFill>
                <a:latin typeface="Arial"/>
                <a:cs typeface="Arial"/>
              </a:rPr>
              <a:t>to</a:t>
            </a:r>
            <a:r>
              <a:rPr sz="2000" spc="35" dirty="0">
                <a:solidFill>
                  <a:srgbClr val="1F487C"/>
                </a:solidFill>
                <a:latin typeface="Times New Roman"/>
                <a:cs typeface="Times New Roman"/>
              </a:rPr>
              <a:t> </a:t>
            </a:r>
            <a:r>
              <a:rPr sz="2000" spc="-5" dirty="0">
                <a:solidFill>
                  <a:srgbClr val="1F487C"/>
                </a:solidFill>
                <a:latin typeface="Arial"/>
                <a:cs typeface="Arial"/>
              </a:rPr>
              <a:t>is</a:t>
            </a:r>
            <a:r>
              <a:rPr sz="2000" spc="10" dirty="0">
                <a:solidFill>
                  <a:srgbClr val="1F487C"/>
                </a:solidFill>
                <a:latin typeface="Arial"/>
                <a:cs typeface="Arial"/>
              </a:rPr>
              <a:t>s</a:t>
            </a:r>
            <a:r>
              <a:rPr sz="2000" spc="-5" dirty="0">
                <a:solidFill>
                  <a:srgbClr val="1F487C"/>
                </a:solidFill>
                <a:latin typeface="Arial"/>
                <a:cs typeface="Arial"/>
              </a:rPr>
              <a:t>u</a:t>
            </a:r>
            <a:r>
              <a:rPr sz="2000" dirty="0">
                <a:solidFill>
                  <a:srgbClr val="1F487C"/>
                </a:solidFill>
                <a:latin typeface="Arial"/>
                <a:cs typeface="Arial"/>
              </a:rPr>
              <a:t>e</a:t>
            </a:r>
            <a:r>
              <a:rPr sz="2000" spc="30" dirty="0">
                <a:solidFill>
                  <a:srgbClr val="1F487C"/>
                </a:solidFill>
                <a:latin typeface="Times New Roman"/>
                <a:cs typeface="Times New Roman"/>
              </a:rPr>
              <a:t> </a:t>
            </a:r>
            <a:r>
              <a:rPr sz="2000" dirty="0">
                <a:solidFill>
                  <a:srgbClr val="1F487C"/>
                </a:solidFill>
                <a:latin typeface="Arial"/>
                <a:cs typeface="Arial"/>
              </a:rPr>
              <a:t>a</a:t>
            </a:r>
            <a:r>
              <a:rPr sz="2000" spc="55" dirty="0">
                <a:solidFill>
                  <a:srgbClr val="1F487C"/>
                </a:solidFill>
                <a:latin typeface="Times New Roman"/>
                <a:cs typeface="Times New Roman"/>
              </a:rPr>
              <a:t> </a:t>
            </a:r>
            <a:r>
              <a:rPr sz="2000" dirty="0">
                <a:solidFill>
                  <a:srgbClr val="1F487C"/>
                </a:solidFill>
                <a:latin typeface="Arial"/>
                <a:cs typeface="Arial"/>
              </a:rPr>
              <a:t>re</a:t>
            </a:r>
            <a:r>
              <a:rPr sz="2000" spc="5" dirty="0">
                <a:solidFill>
                  <a:srgbClr val="1F487C"/>
                </a:solidFill>
                <a:latin typeface="Arial"/>
                <a:cs typeface="Arial"/>
              </a:rPr>
              <a:t>s</a:t>
            </a:r>
            <a:r>
              <a:rPr sz="2000" spc="-5" dirty="0">
                <a:solidFill>
                  <a:srgbClr val="1F487C"/>
                </a:solidFill>
                <a:latin typeface="Arial"/>
                <a:cs typeface="Arial"/>
              </a:rPr>
              <a:t>e</a:t>
            </a:r>
            <a:r>
              <a:rPr sz="2000" dirty="0">
                <a:solidFill>
                  <a:srgbClr val="1F487C"/>
                </a:solidFill>
                <a:latin typeface="Arial"/>
                <a:cs typeface="Arial"/>
              </a:rPr>
              <a:t>t</a:t>
            </a:r>
            <a:r>
              <a:rPr sz="2000" spc="10" dirty="0">
                <a:solidFill>
                  <a:srgbClr val="1F487C"/>
                </a:solidFill>
                <a:latin typeface="Times New Roman"/>
                <a:cs typeface="Times New Roman"/>
              </a:rPr>
              <a:t> </a:t>
            </a:r>
            <a:r>
              <a:rPr sz="2000" dirty="0">
                <a:solidFill>
                  <a:srgbClr val="1F487C"/>
                </a:solidFill>
                <a:latin typeface="Arial"/>
                <a:cs typeface="Arial"/>
              </a:rPr>
              <a:t>c</a:t>
            </a:r>
            <a:r>
              <a:rPr sz="2000" spc="5" dirty="0">
                <a:solidFill>
                  <a:srgbClr val="1F487C"/>
                </a:solidFill>
                <a:latin typeface="Arial"/>
                <a:cs typeface="Arial"/>
              </a:rPr>
              <a:t>o</a:t>
            </a:r>
            <a:r>
              <a:rPr sz="2000" dirty="0">
                <a:solidFill>
                  <a:srgbClr val="1F487C"/>
                </a:solidFill>
                <a:latin typeface="Arial"/>
                <a:cs typeface="Arial"/>
              </a:rPr>
              <a:t>mmand</a:t>
            </a:r>
            <a:r>
              <a:rPr sz="2000" spc="30" dirty="0">
                <a:solidFill>
                  <a:srgbClr val="1F487C"/>
                </a:solidFill>
                <a:latin typeface="Times New Roman"/>
                <a:cs typeface="Times New Roman"/>
              </a:rPr>
              <a:t> </a:t>
            </a:r>
            <a:r>
              <a:rPr sz="2000" spc="-5" dirty="0">
                <a:solidFill>
                  <a:srgbClr val="1F487C"/>
                </a:solidFill>
                <a:latin typeface="Arial"/>
                <a:cs typeface="Arial"/>
              </a:rPr>
              <a:t>in</a:t>
            </a:r>
            <a:r>
              <a:rPr sz="2000" spc="-5" dirty="0">
                <a:solidFill>
                  <a:srgbClr val="1F487C"/>
                </a:solidFill>
                <a:latin typeface="Times New Roman"/>
                <a:cs typeface="Times New Roman"/>
              </a:rPr>
              <a:t> </a:t>
            </a:r>
            <a:r>
              <a:rPr sz="2000" spc="-5" dirty="0">
                <a:solidFill>
                  <a:srgbClr val="1F487C"/>
                </a:solidFill>
                <a:latin typeface="Arial"/>
                <a:cs typeface="Arial"/>
              </a:rPr>
              <a:t>o</a:t>
            </a:r>
            <a:r>
              <a:rPr sz="2000" dirty="0">
                <a:solidFill>
                  <a:srgbClr val="1F487C"/>
                </a:solidFill>
                <a:latin typeface="Arial"/>
                <a:cs typeface="Arial"/>
              </a:rPr>
              <a:t>r</a:t>
            </a:r>
            <a:r>
              <a:rPr sz="2000" spc="-5" dirty="0">
                <a:solidFill>
                  <a:srgbClr val="1F487C"/>
                </a:solidFill>
                <a:latin typeface="Arial"/>
                <a:cs typeface="Arial"/>
              </a:rPr>
              <a:t>de</a:t>
            </a:r>
            <a:r>
              <a:rPr sz="2000" dirty="0">
                <a:solidFill>
                  <a:srgbClr val="1F487C"/>
                </a:solidFill>
                <a:latin typeface="Arial"/>
                <a:cs typeface="Arial"/>
              </a:rPr>
              <a:t>r</a:t>
            </a:r>
            <a:r>
              <a:rPr sz="2000" spc="20" dirty="0">
                <a:solidFill>
                  <a:srgbClr val="1F487C"/>
                </a:solidFill>
                <a:latin typeface="Times New Roman"/>
                <a:cs typeface="Times New Roman"/>
              </a:rPr>
              <a:t> </a:t>
            </a:r>
            <a:r>
              <a:rPr sz="2000" dirty="0">
                <a:solidFill>
                  <a:srgbClr val="1F487C"/>
                </a:solidFill>
                <a:latin typeface="Arial"/>
                <a:cs typeface="Arial"/>
              </a:rPr>
              <a:t>to</a:t>
            </a:r>
            <a:r>
              <a:rPr sz="2000" spc="45" dirty="0">
                <a:solidFill>
                  <a:srgbClr val="1F487C"/>
                </a:solidFill>
                <a:latin typeface="Times New Roman"/>
                <a:cs typeface="Times New Roman"/>
              </a:rPr>
              <a:t> </a:t>
            </a:r>
            <a:r>
              <a:rPr sz="2000" dirty="0">
                <a:solidFill>
                  <a:srgbClr val="1F487C"/>
                </a:solidFill>
                <a:latin typeface="Arial"/>
                <a:cs typeface="Arial"/>
              </a:rPr>
              <a:t>c</a:t>
            </a:r>
            <a:r>
              <a:rPr sz="2000" spc="5" dirty="0">
                <a:solidFill>
                  <a:srgbClr val="1F487C"/>
                </a:solidFill>
                <a:latin typeface="Arial"/>
                <a:cs typeface="Arial"/>
              </a:rPr>
              <a:t>o</a:t>
            </a:r>
            <a:r>
              <a:rPr sz="2000" dirty="0">
                <a:solidFill>
                  <a:srgbClr val="1F487C"/>
                </a:solidFill>
                <a:latin typeface="Arial"/>
                <a:cs typeface="Arial"/>
              </a:rPr>
              <a:t>mplete</a:t>
            </a:r>
            <a:r>
              <a:rPr sz="2000" spc="20" dirty="0">
                <a:solidFill>
                  <a:srgbClr val="1F487C"/>
                </a:solidFill>
                <a:latin typeface="Times New Roman"/>
                <a:cs typeface="Times New Roman"/>
              </a:rPr>
              <a:t> </a:t>
            </a:r>
            <a:r>
              <a:rPr sz="2000" dirty="0">
                <a:solidFill>
                  <a:srgbClr val="1F487C"/>
                </a:solidFill>
                <a:latin typeface="Arial"/>
                <a:cs typeface="Arial"/>
              </a:rPr>
              <a:t>the</a:t>
            </a:r>
            <a:r>
              <a:rPr sz="2000" spc="35" dirty="0">
                <a:solidFill>
                  <a:srgbClr val="1F487C"/>
                </a:solidFill>
                <a:latin typeface="Times New Roman"/>
                <a:cs typeface="Times New Roman"/>
              </a:rPr>
              <a:t> </a:t>
            </a:r>
            <a:r>
              <a:rPr sz="2000" spc="-5" dirty="0">
                <a:solidFill>
                  <a:srgbClr val="1F487C"/>
                </a:solidFill>
                <a:latin typeface="Arial"/>
                <a:cs typeface="Arial"/>
              </a:rPr>
              <a:t>upd</a:t>
            </a:r>
            <a:r>
              <a:rPr sz="2000" spc="5" dirty="0">
                <a:solidFill>
                  <a:srgbClr val="1F487C"/>
                </a:solidFill>
                <a:latin typeface="Arial"/>
                <a:cs typeface="Arial"/>
              </a:rPr>
              <a:t>a</a:t>
            </a:r>
            <a:r>
              <a:rPr sz="2000" dirty="0">
                <a:solidFill>
                  <a:srgbClr val="1F487C"/>
                </a:solidFill>
                <a:latin typeface="Arial"/>
                <a:cs typeface="Arial"/>
              </a:rPr>
              <a:t>te.</a:t>
            </a:r>
            <a:endParaRPr sz="20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3903345">
              <a:lnSpc>
                <a:spcPts val="3810"/>
              </a:lnSpc>
            </a:pPr>
            <a:r>
              <a:rPr sz="3200" spc="-5" dirty="0"/>
              <a:t>L</a:t>
            </a:r>
            <a:r>
              <a:rPr sz="3200" spc="-15" dirty="0"/>
              <a:t>a</a:t>
            </a:r>
            <a:r>
              <a:rPr sz="3200" dirty="0"/>
              <a:t>b</a:t>
            </a:r>
            <a:r>
              <a:rPr sz="3200" spc="90" dirty="0">
                <a:latin typeface="Times New Roman"/>
                <a:cs typeface="Times New Roman"/>
              </a:rPr>
              <a:t> </a:t>
            </a:r>
            <a:r>
              <a:rPr sz="3200" spc="-15" dirty="0"/>
              <a:t>2</a:t>
            </a:r>
            <a:r>
              <a:rPr sz="3200" spc="-5" dirty="0"/>
              <a:t>a</a:t>
            </a:r>
            <a:r>
              <a:rPr sz="3200" dirty="0"/>
              <a:t>:</a:t>
            </a:r>
            <a:r>
              <a:rPr sz="3200" spc="65" dirty="0">
                <a:latin typeface="Times New Roman"/>
                <a:cs typeface="Times New Roman"/>
              </a:rPr>
              <a:t> </a:t>
            </a:r>
            <a:r>
              <a:rPr sz="3200" dirty="0"/>
              <a:t>FO</a:t>
            </a:r>
            <a:r>
              <a:rPr sz="3200" spc="-245" dirty="0"/>
              <a:t>T</a:t>
            </a:r>
            <a:r>
              <a:rPr sz="3200" dirty="0"/>
              <a:t>A</a:t>
            </a:r>
            <a:r>
              <a:rPr sz="3200" spc="-110" dirty="0">
                <a:latin typeface="Times New Roman"/>
                <a:cs typeface="Times New Roman"/>
              </a:rPr>
              <a:t> </a:t>
            </a:r>
            <a:r>
              <a:rPr sz="3200" spc="-5" dirty="0"/>
              <a:t>u</a:t>
            </a:r>
            <a:r>
              <a:rPr sz="3200" spc="-15" dirty="0"/>
              <a:t>p</a:t>
            </a:r>
            <a:r>
              <a:rPr sz="3200" spc="-5" dirty="0"/>
              <a:t>d</a:t>
            </a:r>
            <a:r>
              <a:rPr sz="3200" spc="-15" dirty="0"/>
              <a:t>a</a:t>
            </a:r>
            <a:r>
              <a:rPr sz="3200" dirty="0"/>
              <a:t>te</a:t>
            </a:r>
            <a:endParaRPr sz="3200">
              <a:latin typeface="Times New Roman"/>
              <a:cs typeface="Times New Roman"/>
            </a:endParaRPr>
          </a:p>
        </p:txBody>
      </p:sp>
      <p:sp>
        <p:nvSpPr>
          <p:cNvPr id="3" name="object 3"/>
          <p:cNvSpPr txBox="1"/>
          <p:nvPr/>
        </p:nvSpPr>
        <p:spPr>
          <a:xfrm>
            <a:off x="546298" y="1320812"/>
            <a:ext cx="6630670" cy="1550035"/>
          </a:xfrm>
          <a:prstGeom prst="rect">
            <a:avLst/>
          </a:prstGeom>
        </p:spPr>
        <p:txBody>
          <a:bodyPr vert="horz" wrap="square" lIns="0" tIns="0" rIns="0" bIns="0" rtlCol="0">
            <a:spAutoFit/>
          </a:bodyPr>
          <a:lstStyle/>
          <a:p>
            <a:pPr marL="12700">
              <a:lnSpc>
                <a:spcPct val="100000"/>
              </a:lnSpc>
            </a:pPr>
            <a:r>
              <a:rPr sz="2000" dirty="0">
                <a:solidFill>
                  <a:srgbClr val="12225B"/>
                </a:solidFill>
                <a:latin typeface="Arial"/>
                <a:cs typeface="Arial"/>
              </a:rPr>
              <a:t>The</a:t>
            </a:r>
            <a:r>
              <a:rPr sz="2000" spc="40" dirty="0">
                <a:solidFill>
                  <a:srgbClr val="12225B"/>
                </a:solidFill>
                <a:latin typeface="Times New Roman"/>
                <a:cs typeface="Times New Roman"/>
              </a:rPr>
              <a:t> </a:t>
            </a:r>
            <a:r>
              <a:rPr sz="2000" b="1" spc="-5" dirty="0">
                <a:solidFill>
                  <a:srgbClr val="12225B"/>
                </a:solidFill>
                <a:latin typeface="Arial"/>
                <a:cs typeface="Arial"/>
              </a:rPr>
              <a:t>Ap</a:t>
            </a:r>
            <a:r>
              <a:rPr sz="2000" b="1" dirty="0">
                <a:solidFill>
                  <a:srgbClr val="12225B"/>
                </a:solidFill>
                <a:latin typeface="Arial"/>
                <a:cs typeface="Arial"/>
              </a:rPr>
              <a:t>a</a:t>
            </a:r>
            <a:r>
              <a:rPr sz="2000" b="1" spc="-5" dirty="0">
                <a:solidFill>
                  <a:srgbClr val="12225B"/>
                </a:solidFill>
                <a:latin typeface="Arial"/>
                <a:cs typeface="Arial"/>
              </a:rPr>
              <a:t>ch</a:t>
            </a:r>
            <a:r>
              <a:rPr sz="2000" b="1" dirty="0">
                <a:solidFill>
                  <a:srgbClr val="12225B"/>
                </a:solidFill>
                <a:latin typeface="Arial"/>
                <a:cs typeface="Arial"/>
              </a:rPr>
              <a:t>e</a:t>
            </a:r>
            <a:r>
              <a:rPr sz="2000" b="1" spc="40" dirty="0">
                <a:solidFill>
                  <a:srgbClr val="12225B"/>
                </a:solidFill>
                <a:latin typeface="Times New Roman"/>
                <a:cs typeface="Times New Roman"/>
              </a:rPr>
              <a:t> </a:t>
            </a:r>
            <a:r>
              <a:rPr sz="2000" b="1" spc="-35" dirty="0">
                <a:solidFill>
                  <a:srgbClr val="12225B"/>
                </a:solidFill>
                <a:latin typeface="Arial"/>
                <a:cs typeface="Arial"/>
              </a:rPr>
              <a:t>W</a:t>
            </a:r>
            <a:r>
              <a:rPr sz="2000" b="1" spc="-5" dirty="0">
                <a:solidFill>
                  <a:srgbClr val="12225B"/>
                </a:solidFill>
                <a:latin typeface="Arial"/>
                <a:cs typeface="Arial"/>
              </a:rPr>
              <a:t>e</a:t>
            </a:r>
            <a:r>
              <a:rPr sz="2000" b="1" dirty="0">
                <a:solidFill>
                  <a:srgbClr val="12225B"/>
                </a:solidFill>
                <a:latin typeface="Arial"/>
                <a:cs typeface="Arial"/>
              </a:rPr>
              <a:t>b</a:t>
            </a:r>
            <a:r>
              <a:rPr sz="2000" b="1" spc="40" dirty="0">
                <a:solidFill>
                  <a:srgbClr val="12225B"/>
                </a:solidFill>
                <a:latin typeface="Times New Roman"/>
                <a:cs typeface="Times New Roman"/>
              </a:rPr>
              <a:t> </a:t>
            </a:r>
            <a:r>
              <a:rPr sz="2000" b="1" dirty="0">
                <a:solidFill>
                  <a:srgbClr val="12225B"/>
                </a:solidFill>
                <a:latin typeface="Arial"/>
                <a:cs typeface="Arial"/>
              </a:rPr>
              <a:t>Ser</a:t>
            </a:r>
            <a:r>
              <a:rPr sz="2000" b="1" spc="-25" dirty="0">
                <a:solidFill>
                  <a:srgbClr val="12225B"/>
                </a:solidFill>
                <a:latin typeface="Arial"/>
                <a:cs typeface="Arial"/>
              </a:rPr>
              <a:t>v</a:t>
            </a:r>
            <a:r>
              <a:rPr sz="2000" b="1" spc="-5" dirty="0">
                <a:solidFill>
                  <a:srgbClr val="12225B"/>
                </a:solidFill>
                <a:latin typeface="Arial"/>
                <a:cs typeface="Arial"/>
              </a:rPr>
              <a:t>e</a:t>
            </a:r>
            <a:r>
              <a:rPr sz="2000" b="1" dirty="0">
                <a:solidFill>
                  <a:srgbClr val="12225B"/>
                </a:solidFill>
                <a:latin typeface="Arial"/>
                <a:cs typeface="Arial"/>
              </a:rPr>
              <a:t>r</a:t>
            </a:r>
            <a:r>
              <a:rPr sz="2000" b="1" spc="70" dirty="0">
                <a:solidFill>
                  <a:srgbClr val="12225B"/>
                </a:solidFill>
                <a:latin typeface="Times New Roman"/>
                <a:cs typeface="Times New Roman"/>
              </a:rPr>
              <a:t> </a:t>
            </a:r>
            <a:r>
              <a:rPr sz="2000" spc="-5" dirty="0">
                <a:solidFill>
                  <a:srgbClr val="12225B"/>
                </a:solidFill>
                <a:latin typeface="Arial"/>
                <a:cs typeface="Arial"/>
              </a:rPr>
              <a:t>wil</a:t>
            </a:r>
            <a:r>
              <a:rPr sz="2000" dirty="0">
                <a:solidFill>
                  <a:srgbClr val="12225B"/>
                </a:solidFill>
                <a:latin typeface="Arial"/>
                <a:cs typeface="Arial"/>
              </a:rPr>
              <a:t>l</a:t>
            </a:r>
            <a:r>
              <a:rPr sz="2000" spc="65" dirty="0">
                <a:solidFill>
                  <a:srgbClr val="12225B"/>
                </a:solidFill>
                <a:latin typeface="Times New Roman"/>
                <a:cs typeface="Times New Roman"/>
              </a:rPr>
              <a:t> </a:t>
            </a:r>
            <a:r>
              <a:rPr sz="2000" dirty="0">
                <a:solidFill>
                  <a:srgbClr val="12225B"/>
                </a:solidFill>
                <a:latin typeface="Arial"/>
                <a:cs typeface="Arial"/>
              </a:rPr>
              <a:t>be</a:t>
            </a:r>
            <a:r>
              <a:rPr sz="2000" spc="40" dirty="0">
                <a:solidFill>
                  <a:srgbClr val="12225B"/>
                </a:solidFill>
                <a:latin typeface="Times New Roman"/>
                <a:cs typeface="Times New Roman"/>
              </a:rPr>
              <a:t> </a:t>
            </a:r>
            <a:r>
              <a:rPr sz="2000" spc="-5" dirty="0">
                <a:solidFill>
                  <a:srgbClr val="12225B"/>
                </a:solidFill>
                <a:latin typeface="Arial"/>
                <a:cs typeface="Arial"/>
              </a:rPr>
              <a:t>u</a:t>
            </a:r>
            <a:r>
              <a:rPr sz="2000" spc="5" dirty="0">
                <a:solidFill>
                  <a:srgbClr val="12225B"/>
                </a:solidFill>
                <a:latin typeface="Arial"/>
                <a:cs typeface="Arial"/>
              </a:rPr>
              <a:t>s</a:t>
            </a:r>
            <a:r>
              <a:rPr sz="2000" spc="-5" dirty="0">
                <a:solidFill>
                  <a:srgbClr val="12225B"/>
                </a:solidFill>
                <a:latin typeface="Arial"/>
                <a:cs typeface="Arial"/>
              </a:rPr>
              <a:t>e</a:t>
            </a:r>
            <a:r>
              <a:rPr sz="2000" dirty="0">
                <a:solidFill>
                  <a:srgbClr val="12225B"/>
                </a:solidFill>
                <a:latin typeface="Arial"/>
                <a:cs typeface="Arial"/>
              </a:rPr>
              <a:t>d</a:t>
            </a:r>
            <a:r>
              <a:rPr sz="2000" spc="45" dirty="0">
                <a:solidFill>
                  <a:srgbClr val="12225B"/>
                </a:solidFill>
                <a:latin typeface="Times New Roman"/>
                <a:cs typeface="Times New Roman"/>
              </a:rPr>
              <a:t> </a:t>
            </a:r>
            <a:r>
              <a:rPr sz="2000" spc="-5" dirty="0">
                <a:solidFill>
                  <a:srgbClr val="12225B"/>
                </a:solidFill>
                <a:latin typeface="Arial"/>
                <a:cs typeface="Arial"/>
              </a:rPr>
              <a:t>i</a:t>
            </a:r>
            <a:r>
              <a:rPr sz="2000" dirty="0">
                <a:solidFill>
                  <a:srgbClr val="12225B"/>
                </a:solidFill>
                <a:latin typeface="Arial"/>
                <a:cs typeface="Arial"/>
              </a:rPr>
              <a:t>n</a:t>
            </a:r>
            <a:r>
              <a:rPr sz="2000" spc="50" dirty="0">
                <a:solidFill>
                  <a:srgbClr val="12225B"/>
                </a:solidFill>
                <a:latin typeface="Times New Roman"/>
                <a:cs typeface="Times New Roman"/>
              </a:rPr>
              <a:t> </a:t>
            </a:r>
            <a:r>
              <a:rPr sz="2000" dirty="0">
                <a:solidFill>
                  <a:srgbClr val="12225B"/>
                </a:solidFill>
                <a:latin typeface="Arial"/>
                <a:cs typeface="Arial"/>
              </a:rPr>
              <a:t>this</a:t>
            </a:r>
            <a:r>
              <a:rPr sz="2000" spc="40" dirty="0">
                <a:solidFill>
                  <a:srgbClr val="12225B"/>
                </a:solidFill>
                <a:latin typeface="Times New Roman"/>
                <a:cs typeface="Times New Roman"/>
              </a:rPr>
              <a:t> </a:t>
            </a:r>
            <a:r>
              <a:rPr sz="2000" spc="-5" dirty="0">
                <a:solidFill>
                  <a:srgbClr val="12225B"/>
                </a:solidFill>
                <a:latin typeface="Arial"/>
                <a:cs typeface="Arial"/>
              </a:rPr>
              <a:t>LAB</a:t>
            </a:r>
            <a:endParaRPr sz="2000">
              <a:latin typeface="Arial"/>
              <a:cs typeface="Arial"/>
            </a:endParaRPr>
          </a:p>
          <a:p>
            <a:pPr marL="12700" marR="814069">
              <a:lnSpc>
                <a:spcPct val="191100"/>
              </a:lnSpc>
              <a:spcBef>
                <a:spcPts val="20"/>
              </a:spcBef>
            </a:pPr>
            <a:r>
              <a:rPr sz="1100" dirty="0">
                <a:solidFill>
                  <a:srgbClr val="12225B"/>
                </a:solidFill>
                <a:latin typeface="Arial"/>
                <a:cs typeface="Arial"/>
              </a:rPr>
              <a:t>(</a:t>
            </a:r>
            <a:r>
              <a:rPr sz="1100" spc="-5" dirty="0">
                <a:solidFill>
                  <a:srgbClr val="12225B"/>
                </a:solidFill>
                <a:latin typeface="Arial"/>
                <a:cs typeface="Arial"/>
              </a:rPr>
              <a:t>Apa</a:t>
            </a:r>
            <a:r>
              <a:rPr sz="1100" dirty="0">
                <a:solidFill>
                  <a:srgbClr val="12225B"/>
                </a:solidFill>
                <a:latin typeface="Arial"/>
                <a:cs typeface="Arial"/>
              </a:rPr>
              <a:t>che</a:t>
            </a:r>
            <a:r>
              <a:rPr sz="1100" spc="20" dirty="0">
                <a:solidFill>
                  <a:srgbClr val="12225B"/>
                </a:solidFill>
                <a:latin typeface="Times New Roman"/>
                <a:cs typeface="Times New Roman"/>
              </a:rPr>
              <a:t> </a:t>
            </a:r>
            <a:r>
              <a:rPr sz="1100" spc="20" dirty="0">
                <a:solidFill>
                  <a:srgbClr val="12225B"/>
                </a:solidFill>
                <a:latin typeface="Arial"/>
                <a:cs typeface="Arial"/>
              </a:rPr>
              <a:t>W</a:t>
            </a:r>
            <a:r>
              <a:rPr sz="1100" spc="-5" dirty="0">
                <a:solidFill>
                  <a:srgbClr val="12225B"/>
                </a:solidFill>
                <a:latin typeface="Arial"/>
                <a:cs typeface="Arial"/>
              </a:rPr>
              <a:t>e</a:t>
            </a:r>
            <a:r>
              <a:rPr sz="1100" dirty="0">
                <a:solidFill>
                  <a:srgbClr val="12225B"/>
                </a:solidFill>
                <a:latin typeface="Arial"/>
                <a:cs typeface="Arial"/>
              </a:rPr>
              <a:t>b</a:t>
            </a:r>
            <a:r>
              <a:rPr sz="1100" spc="-15" dirty="0">
                <a:solidFill>
                  <a:srgbClr val="12225B"/>
                </a:solidFill>
                <a:latin typeface="Times New Roman"/>
                <a:cs typeface="Times New Roman"/>
              </a:rPr>
              <a:t> </a:t>
            </a:r>
            <a:r>
              <a:rPr sz="1100" spc="-5" dirty="0">
                <a:solidFill>
                  <a:srgbClr val="12225B"/>
                </a:solidFill>
                <a:latin typeface="Arial"/>
                <a:cs typeface="Arial"/>
              </a:rPr>
              <a:t>Ser</a:t>
            </a:r>
            <a:r>
              <a:rPr sz="1100" spc="-10" dirty="0">
                <a:solidFill>
                  <a:srgbClr val="12225B"/>
                </a:solidFill>
                <a:latin typeface="Arial"/>
                <a:cs typeface="Arial"/>
              </a:rPr>
              <a:t>v</a:t>
            </a:r>
            <a:r>
              <a:rPr sz="1100" spc="-5" dirty="0">
                <a:solidFill>
                  <a:srgbClr val="12225B"/>
                </a:solidFill>
                <a:latin typeface="Arial"/>
                <a:cs typeface="Arial"/>
              </a:rPr>
              <a:t>e</a:t>
            </a:r>
            <a:r>
              <a:rPr sz="1100" dirty="0">
                <a:solidFill>
                  <a:srgbClr val="12225B"/>
                </a:solidFill>
                <a:latin typeface="Arial"/>
                <a:cs typeface="Arial"/>
              </a:rPr>
              <a:t>r</a:t>
            </a:r>
            <a:r>
              <a:rPr sz="1100" spc="30" dirty="0">
                <a:solidFill>
                  <a:srgbClr val="12225B"/>
                </a:solidFill>
                <a:latin typeface="Times New Roman"/>
                <a:cs typeface="Times New Roman"/>
              </a:rPr>
              <a:t> </a:t>
            </a:r>
            <a:r>
              <a:rPr sz="1100" spc="-10" dirty="0">
                <a:solidFill>
                  <a:srgbClr val="12225B"/>
                </a:solidFill>
                <a:latin typeface="Arial"/>
                <a:cs typeface="Arial"/>
              </a:rPr>
              <a:t>i</a:t>
            </a:r>
            <a:r>
              <a:rPr sz="1100" dirty="0">
                <a:solidFill>
                  <a:srgbClr val="12225B"/>
                </a:solidFill>
                <a:latin typeface="Arial"/>
                <a:cs typeface="Arial"/>
              </a:rPr>
              <a:t>s</a:t>
            </a:r>
            <a:r>
              <a:rPr sz="1100" spc="35" dirty="0">
                <a:solidFill>
                  <a:srgbClr val="12225B"/>
                </a:solidFill>
                <a:latin typeface="Times New Roman"/>
                <a:cs typeface="Times New Roman"/>
              </a:rPr>
              <a:t> </a:t>
            </a:r>
            <a:r>
              <a:rPr sz="1100" spc="-5" dirty="0">
                <a:solidFill>
                  <a:srgbClr val="12225B"/>
                </a:solidFill>
                <a:latin typeface="Arial"/>
                <a:cs typeface="Arial"/>
              </a:rPr>
              <a:t>a</a:t>
            </a:r>
            <a:r>
              <a:rPr sz="1100" spc="-15" dirty="0">
                <a:solidFill>
                  <a:srgbClr val="12225B"/>
                </a:solidFill>
                <a:latin typeface="Arial"/>
                <a:cs typeface="Arial"/>
              </a:rPr>
              <a:t>v</a:t>
            </a:r>
            <a:r>
              <a:rPr sz="1100" spc="-5" dirty="0">
                <a:solidFill>
                  <a:srgbClr val="12225B"/>
                </a:solidFill>
                <a:latin typeface="Arial"/>
                <a:cs typeface="Arial"/>
              </a:rPr>
              <a:t>a</a:t>
            </a:r>
            <a:r>
              <a:rPr sz="1100" spc="-10" dirty="0">
                <a:solidFill>
                  <a:srgbClr val="12225B"/>
                </a:solidFill>
                <a:latin typeface="Arial"/>
                <a:cs typeface="Arial"/>
              </a:rPr>
              <a:t>il</a:t>
            </a:r>
            <a:r>
              <a:rPr sz="1100" spc="-5" dirty="0">
                <a:solidFill>
                  <a:srgbClr val="12225B"/>
                </a:solidFill>
                <a:latin typeface="Arial"/>
                <a:cs typeface="Arial"/>
              </a:rPr>
              <a:t>ab</a:t>
            </a:r>
            <a:r>
              <a:rPr sz="1100" spc="-10" dirty="0">
                <a:solidFill>
                  <a:srgbClr val="12225B"/>
                </a:solidFill>
                <a:latin typeface="Arial"/>
                <a:cs typeface="Arial"/>
              </a:rPr>
              <a:t>l</a:t>
            </a:r>
            <a:r>
              <a:rPr sz="1100" dirty="0">
                <a:solidFill>
                  <a:srgbClr val="12225B"/>
                </a:solidFill>
                <a:latin typeface="Arial"/>
                <a:cs typeface="Arial"/>
              </a:rPr>
              <a:t>e</a:t>
            </a:r>
            <a:r>
              <a:rPr sz="1100" spc="55" dirty="0">
                <a:solidFill>
                  <a:srgbClr val="12225B"/>
                </a:solidFill>
                <a:latin typeface="Times New Roman"/>
                <a:cs typeface="Times New Roman"/>
              </a:rPr>
              <a:t> </a:t>
            </a:r>
            <a:r>
              <a:rPr sz="1100" spc="-5" dirty="0">
                <a:solidFill>
                  <a:srgbClr val="12225B"/>
                </a:solidFill>
                <a:latin typeface="Arial"/>
                <a:cs typeface="Arial"/>
              </a:rPr>
              <a:t>a</a:t>
            </a:r>
            <a:r>
              <a:rPr sz="1100" dirty="0">
                <a:solidFill>
                  <a:srgbClr val="12225B"/>
                </a:solidFill>
                <a:latin typeface="Arial"/>
                <a:cs typeface="Arial"/>
              </a:rPr>
              <a:t>t</a:t>
            </a:r>
            <a:r>
              <a:rPr sz="1100" spc="15" dirty="0">
                <a:solidFill>
                  <a:srgbClr val="12225B"/>
                </a:solidFill>
                <a:latin typeface="Times New Roman"/>
                <a:cs typeface="Times New Roman"/>
              </a:rPr>
              <a:t> </a:t>
            </a:r>
            <a:r>
              <a:rPr sz="1100" dirty="0">
                <a:solidFill>
                  <a:srgbClr val="12225B"/>
                </a:solidFill>
                <a:latin typeface="Arial"/>
                <a:cs typeface="Arial"/>
              </a:rPr>
              <a:t>t</a:t>
            </a:r>
            <a:r>
              <a:rPr sz="1100" spc="-5" dirty="0">
                <a:solidFill>
                  <a:srgbClr val="12225B"/>
                </a:solidFill>
                <a:latin typeface="Arial"/>
                <a:cs typeface="Arial"/>
              </a:rPr>
              <a:t>h</a:t>
            </a:r>
            <a:r>
              <a:rPr sz="1100" spc="-10" dirty="0">
                <a:solidFill>
                  <a:srgbClr val="12225B"/>
                </a:solidFill>
                <a:latin typeface="Arial"/>
                <a:cs typeface="Arial"/>
              </a:rPr>
              <a:t>i</a:t>
            </a:r>
            <a:r>
              <a:rPr sz="1100" dirty="0">
                <a:solidFill>
                  <a:srgbClr val="12225B"/>
                </a:solidFill>
                <a:latin typeface="Arial"/>
                <a:cs typeface="Arial"/>
              </a:rPr>
              <a:t>s</a:t>
            </a:r>
            <a:r>
              <a:rPr sz="1100" spc="25" dirty="0">
                <a:solidFill>
                  <a:srgbClr val="12225B"/>
                </a:solidFill>
                <a:latin typeface="Times New Roman"/>
                <a:cs typeface="Times New Roman"/>
              </a:rPr>
              <a:t> </a:t>
            </a:r>
            <a:r>
              <a:rPr sz="1100" spc="-10" dirty="0">
                <a:solidFill>
                  <a:srgbClr val="12225B"/>
                </a:solidFill>
                <a:latin typeface="Arial"/>
                <a:cs typeface="Arial"/>
              </a:rPr>
              <a:t>li</a:t>
            </a:r>
            <a:r>
              <a:rPr sz="1100" spc="-5" dirty="0">
                <a:solidFill>
                  <a:srgbClr val="12225B"/>
                </a:solidFill>
                <a:latin typeface="Arial"/>
                <a:cs typeface="Arial"/>
              </a:rPr>
              <a:t>n</a:t>
            </a:r>
            <a:r>
              <a:rPr sz="1100" spc="5" dirty="0">
                <a:solidFill>
                  <a:srgbClr val="12225B"/>
                </a:solidFill>
                <a:latin typeface="Arial"/>
                <a:cs typeface="Arial"/>
              </a:rPr>
              <a:t>k</a:t>
            </a:r>
            <a:r>
              <a:rPr sz="1100" dirty="0">
                <a:solidFill>
                  <a:srgbClr val="12225B"/>
                </a:solidFill>
                <a:latin typeface="Arial"/>
                <a:cs typeface="Arial"/>
              </a:rPr>
              <a:t>:</a:t>
            </a:r>
            <a:r>
              <a:rPr sz="1100" dirty="0">
                <a:solidFill>
                  <a:srgbClr val="12225B"/>
                </a:solidFill>
                <a:latin typeface="Times New Roman"/>
                <a:cs typeface="Times New Roman"/>
              </a:rPr>
              <a:t> </a:t>
            </a:r>
            <a:r>
              <a:rPr sz="1100" u="sng" spc="-5" dirty="0">
                <a:solidFill>
                  <a:srgbClr val="002052"/>
                </a:solidFill>
                <a:latin typeface="Arial"/>
                <a:cs typeface="Arial"/>
                <a:hlinkClick r:id="rId3"/>
              </a:rPr>
              <a:t>ht</a:t>
            </a:r>
            <a:r>
              <a:rPr sz="1100" u="sng" spc="5" dirty="0">
                <a:solidFill>
                  <a:srgbClr val="002052"/>
                </a:solidFill>
                <a:latin typeface="Arial"/>
                <a:cs typeface="Arial"/>
                <a:hlinkClick r:id="rId3"/>
              </a:rPr>
              <a:t>t</a:t>
            </a:r>
            <a:r>
              <a:rPr sz="1100" u="sng" spc="-5" dirty="0">
                <a:solidFill>
                  <a:srgbClr val="002052"/>
                </a:solidFill>
                <a:latin typeface="Arial"/>
                <a:cs typeface="Arial"/>
                <a:hlinkClick r:id="rId3"/>
              </a:rPr>
              <a:t>p</a:t>
            </a:r>
            <a:r>
              <a:rPr sz="1100" u="sng" dirty="0">
                <a:solidFill>
                  <a:srgbClr val="002052"/>
                </a:solidFill>
                <a:latin typeface="Arial"/>
                <a:cs typeface="Arial"/>
                <a:hlinkClick r:id="rId3"/>
              </a:rPr>
              <a:t>:</a:t>
            </a:r>
            <a:r>
              <a:rPr sz="1100" u="sng" spc="-10" dirty="0">
                <a:solidFill>
                  <a:srgbClr val="002052"/>
                </a:solidFill>
                <a:latin typeface="Arial"/>
                <a:cs typeface="Arial"/>
                <a:hlinkClick r:id="rId3"/>
              </a:rPr>
              <a:t>//</a:t>
            </a:r>
            <a:r>
              <a:rPr sz="1100" u="sng" spc="-5" dirty="0">
                <a:solidFill>
                  <a:srgbClr val="002052"/>
                </a:solidFill>
                <a:latin typeface="Arial"/>
                <a:cs typeface="Arial"/>
                <a:hlinkClick r:id="rId3"/>
              </a:rPr>
              <a:t>a</a:t>
            </a:r>
            <a:r>
              <a:rPr sz="1100" u="sng" spc="-10" dirty="0">
                <a:solidFill>
                  <a:srgbClr val="002052"/>
                </a:solidFill>
                <a:latin typeface="Arial"/>
                <a:cs typeface="Arial"/>
                <a:hlinkClick r:id="rId3"/>
              </a:rPr>
              <a:t>r</a:t>
            </a:r>
            <a:r>
              <a:rPr sz="1100" u="sng" dirty="0">
                <a:solidFill>
                  <a:srgbClr val="002052"/>
                </a:solidFill>
                <a:latin typeface="Arial"/>
                <a:cs typeface="Arial"/>
                <a:hlinkClick r:id="rId3"/>
              </a:rPr>
              <a:t>ch</a:t>
            </a:r>
            <a:r>
              <a:rPr sz="1100" u="sng" spc="-10" dirty="0">
                <a:solidFill>
                  <a:srgbClr val="002052"/>
                </a:solidFill>
                <a:latin typeface="Arial"/>
                <a:cs typeface="Arial"/>
                <a:hlinkClick r:id="rId3"/>
              </a:rPr>
              <a:t>i</a:t>
            </a:r>
            <a:r>
              <a:rPr sz="1100" u="sng" spc="-15" dirty="0">
                <a:solidFill>
                  <a:srgbClr val="002052"/>
                </a:solidFill>
                <a:latin typeface="Arial"/>
                <a:cs typeface="Arial"/>
                <a:hlinkClick r:id="rId3"/>
              </a:rPr>
              <a:t>v</a:t>
            </a:r>
            <a:r>
              <a:rPr sz="1100" u="sng" spc="-5" dirty="0">
                <a:solidFill>
                  <a:srgbClr val="002052"/>
                </a:solidFill>
                <a:latin typeface="Arial"/>
                <a:cs typeface="Arial"/>
                <a:hlinkClick r:id="rId3"/>
              </a:rPr>
              <a:t>e.apache.o</a:t>
            </a:r>
            <a:r>
              <a:rPr sz="1100" u="sng" spc="-10" dirty="0">
                <a:solidFill>
                  <a:srgbClr val="002052"/>
                </a:solidFill>
                <a:latin typeface="Arial"/>
                <a:cs typeface="Arial"/>
                <a:hlinkClick r:id="rId3"/>
              </a:rPr>
              <a:t>r</a:t>
            </a:r>
            <a:r>
              <a:rPr sz="1100" u="sng" spc="-5" dirty="0">
                <a:solidFill>
                  <a:srgbClr val="002052"/>
                </a:solidFill>
                <a:latin typeface="Arial"/>
                <a:cs typeface="Arial"/>
                <a:hlinkClick r:id="rId3"/>
              </a:rPr>
              <a:t>g/d</a:t>
            </a:r>
            <a:r>
              <a:rPr sz="1100" u="sng" spc="-10" dirty="0">
                <a:solidFill>
                  <a:srgbClr val="002052"/>
                </a:solidFill>
                <a:latin typeface="Arial"/>
                <a:cs typeface="Arial"/>
                <a:hlinkClick r:id="rId3"/>
              </a:rPr>
              <a:t>i</a:t>
            </a:r>
            <a:r>
              <a:rPr sz="1100" u="sng" dirty="0">
                <a:solidFill>
                  <a:srgbClr val="002052"/>
                </a:solidFill>
                <a:latin typeface="Arial"/>
                <a:cs typeface="Arial"/>
                <a:hlinkClick r:id="rId3"/>
              </a:rPr>
              <a:t>s</a:t>
            </a:r>
            <a:r>
              <a:rPr sz="1100" u="sng" spc="5" dirty="0">
                <a:solidFill>
                  <a:srgbClr val="002052"/>
                </a:solidFill>
                <a:latin typeface="Arial"/>
                <a:cs typeface="Arial"/>
                <a:hlinkClick r:id="rId3"/>
              </a:rPr>
              <a:t>t</a:t>
            </a:r>
            <a:r>
              <a:rPr sz="1100" u="sng" spc="-10" dirty="0">
                <a:solidFill>
                  <a:srgbClr val="002052"/>
                </a:solidFill>
                <a:latin typeface="Arial"/>
                <a:cs typeface="Arial"/>
                <a:hlinkClick r:id="rId3"/>
              </a:rPr>
              <a:t>/</a:t>
            </a:r>
            <a:r>
              <a:rPr sz="1100" u="sng" spc="-5" dirty="0">
                <a:solidFill>
                  <a:srgbClr val="002052"/>
                </a:solidFill>
                <a:latin typeface="Arial"/>
                <a:cs typeface="Arial"/>
                <a:hlinkClick r:id="rId3"/>
              </a:rPr>
              <a:t>h</a:t>
            </a:r>
            <a:r>
              <a:rPr sz="1100" u="sng" spc="-10" dirty="0">
                <a:solidFill>
                  <a:srgbClr val="002052"/>
                </a:solidFill>
                <a:latin typeface="Arial"/>
                <a:cs typeface="Arial"/>
                <a:hlinkClick r:id="rId3"/>
              </a:rPr>
              <a:t>tt</a:t>
            </a:r>
            <a:r>
              <a:rPr sz="1100" u="sng" spc="-5" dirty="0">
                <a:solidFill>
                  <a:srgbClr val="002052"/>
                </a:solidFill>
                <a:latin typeface="Arial"/>
                <a:cs typeface="Arial"/>
                <a:hlinkClick r:id="rId3"/>
              </a:rPr>
              <a:t>pd</a:t>
            </a:r>
            <a:r>
              <a:rPr sz="1100" u="sng" spc="-10" dirty="0">
                <a:solidFill>
                  <a:srgbClr val="002052"/>
                </a:solidFill>
                <a:latin typeface="Arial"/>
                <a:cs typeface="Arial"/>
                <a:hlinkClick r:id="rId3"/>
              </a:rPr>
              <a:t>/</a:t>
            </a:r>
            <a:r>
              <a:rPr sz="1100" u="sng" spc="-5" dirty="0">
                <a:solidFill>
                  <a:srgbClr val="002052"/>
                </a:solidFill>
                <a:latin typeface="Arial"/>
                <a:cs typeface="Arial"/>
                <a:hlinkClick r:id="rId3"/>
              </a:rPr>
              <a:t>b</a:t>
            </a:r>
            <a:r>
              <a:rPr sz="1100" u="sng" spc="-10" dirty="0">
                <a:solidFill>
                  <a:srgbClr val="002052"/>
                </a:solidFill>
                <a:latin typeface="Arial"/>
                <a:cs typeface="Arial"/>
                <a:hlinkClick r:id="rId3"/>
              </a:rPr>
              <a:t>i</a:t>
            </a:r>
            <a:r>
              <a:rPr sz="1100" u="sng" spc="-5" dirty="0">
                <a:solidFill>
                  <a:srgbClr val="002052"/>
                </a:solidFill>
                <a:latin typeface="Arial"/>
                <a:cs typeface="Arial"/>
                <a:hlinkClick r:id="rId3"/>
              </a:rPr>
              <a:t>na</a:t>
            </a:r>
            <a:r>
              <a:rPr sz="1100" u="sng" dirty="0">
                <a:solidFill>
                  <a:srgbClr val="002052"/>
                </a:solidFill>
                <a:latin typeface="Arial"/>
                <a:cs typeface="Arial"/>
                <a:hlinkClick r:id="rId3"/>
              </a:rPr>
              <a:t>r</a:t>
            </a:r>
            <a:r>
              <a:rPr sz="1100" u="sng" spc="-10" dirty="0">
                <a:solidFill>
                  <a:srgbClr val="002052"/>
                </a:solidFill>
                <a:latin typeface="Arial"/>
                <a:cs typeface="Arial"/>
                <a:hlinkClick r:id="rId3"/>
              </a:rPr>
              <a:t>i</a:t>
            </a:r>
            <a:r>
              <a:rPr sz="1100" u="sng" spc="-5" dirty="0">
                <a:solidFill>
                  <a:srgbClr val="002052"/>
                </a:solidFill>
                <a:latin typeface="Arial"/>
                <a:cs typeface="Arial"/>
                <a:hlinkClick r:id="rId3"/>
              </a:rPr>
              <a:t>e</a:t>
            </a:r>
            <a:r>
              <a:rPr sz="1100" u="sng" dirty="0">
                <a:solidFill>
                  <a:srgbClr val="002052"/>
                </a:solidFill>
                <a:latin typeface="Arial"/>
                <a:cs typeface="Arial"/>
                <a:hlinkClick r:id="rId3"/>
              </a:rPr>
              <a:t>s/</a:t>
            </a:r>
            <a:r>
              <a:rPr sz="1100" u="sng" spc="-20" dirty="0">
                <a:solidFill>
                  <a:srgbClr val="002052"/>
                </a:solidFill>
                <a:latin typeface="Arial"/>
                <a:cs typeface="Arial"/>
                <a:hlinkClick r:id="rId3"/>
              </a:rPr>
              <a:t>w</a:t>
            </a:r>
            <a:r>
              <a:rPr sz="1100" u="sng" spc="-10" dirty="0">
                <a:solidFill>
                  <a:srgbClr val="002052"/>
                </a:solidFill>
                <a:latin typeface="Arial"/>
                <a:cs typeface="Arial"/>
                <a:hlinkClick r:id="rId3"/>
              </a:rPr>
              <a:t>i</a:t>
            </a:r>
            <a:r>
              <a:rPr sz="1100" u="sng" spc="-5" dirty="0">
                <a:solidFill>
                  <a:srgbClr val="002052"/>
                </a:solidFill>
                <a:latin typeface="Arial"/>
                <a:cs typeface="Arial"/>
                <a:hlinkClick r:id="rId3"/>
              </a:rPr>
              <a:t>n32/h</a:t>
            </a:r>
            <a:r>
              <a:rPr sz="1100" u="sng" spc="5" dirty="0">
                <a:solidFill>
                  <a:srgbClr val="002052"/>
                </a:solidFill>
                <a:latin typeface="Arial"/>
                <a:cs typeface="Arial"/>
                <a:hlinkClick r:id="rId3"/>
              </a:rPr>
              <a:t>t</a:t>
            </a:r>
            <a:r>
              <a:rPr sz="1100" u="sng" dirty="0">
                <a:solidFill>
                  <a:srgbClr val="002052"/>
                </a:solidFill>
                <a:latin typeface="Arial"/>
                <a:cs typeface="Arial"/>
                <a:hlinkClick r:id="rId3"/>
              </a:rPr>
              <a:t>t</a:t>
            </a:r>
            <a:r>
              <a:rPr sz="1100" u="sng" spc="-5" dirty="0">
                <a:solidFill>
                  <a:srgbClr val="002052"/>
                </a:solidFill>
                <a:latin typeface="Arial"/>
                <a:cs typeface="Arial"/>
                <a:hlinkClick r:id="rId3"/>
              </a:rPr>
              <a:t>pd</a:t>
            </a:r>
            <a:r>
              <a:rPr sz="1100" u="sng" spc="-10" dirty="0">
                <a:solidFill>
                  <a:srgbClr val="002052"/>
                </a:solidFill>
                <a:latin typeface="Arial"/>
                <a:cs typeface="Arial"/>
                <a:hlinkClick r:id="rId3"/>
              </a:rPr>
              <a:t>-</a:t>
            </a:r>
            <a:r>
              <a:rPr sz="1100" u="sng" spc="-5" dirty="0">
                <a:solidFill>
                  <a:srgbClr val="002052"/>
                </a:solidFill>
                <a:latin typeface="Arial"/>
                <a:cs typeface="Arial"/>
                <a:hlinkClick r:id="rId3"/>
              </a:rPr>
              <a:t>2</a:t>
            </a:r>
            <a:r>
              <a:rPr sz="1100" u="sng" spc="-10" dirty="0">
                <a:solidFill>
                  <a:srgbClr val="002052"/>
                </a:solidFill>
                <a:latin typeface="Arial"/>
                <a:cs typeface="Arial"/>
                <a:hlinkClick r:id="rId3"/>
              </a:rPr>
              <a:t>.</a:t>
            </a:r>
            <a:r>
              <a:rPr sz="1100" u="sng" spc="-5" dirty="0">
                <a:solidFill>
                  <a:srgbClr val="002052"/>
                </a:solidFill>
                <a:latin typeface="Arial"/>
                <a:cs typeface="Arial"/>
                <a:hlinkClick r:id="rId3"/>
              </a:rPr>
              <a:t>2</a:t>
            </a:r>
            <a:r>
              <a:rPr sz="1100" u="sng" spc="-10" dirty="0">
                <a:solidFill>
                  <a:srgbClr val="002052"/>
                </a:solidFill>
                <a:latin typeface="Arial"/>
                <a:cs typeface="Arial"/>
                <a:hlinkClick r:id="rId3"/>
              </a:rPr>
              <a:t>.</a:t>
            </a:r>
            <a:r>
              <a:rPr sz="1100" u="sng" spc="-5" dirty="0">
                <a:solidFill>
                  <a:srgbClr val="002052"/>
                </a:solidFill>
                <a:latin typeface="Arial"/>
                <a:cs typeface="Arial"/>
                <a:hlinkClick r:id="rId3"/>
              </a:rPr>
              <a:t>25</a:t>
            </a:r>
            <a:r>
              <a:rPr sz="1100" u="sng" spc="-10" dirty="0">
                <a:solidFill>
                  <a:srgbClr val="002052"/>
                </a:solidFill>
                <a:latin typeface="Arial"/>
                <a:cs typeface="Arial"/>
                <a:hlinkClick r:id="rId3"/>
              </a:rPr>
              <a:t>-</a:t>
            </a:r>
            <a:r>
              <a:rPr sz="1100" u="sng" spc="-20" dirty="0">
                <a:solidFill>
                  <a:srgbClr val="002052"/>
                </a:solidFill>
                <a:latin typeface="Arial"/>
                <a:cs typeface="Arial"/>
                <a:hlinkClick r:id="rId3"/>
              </a:rPr>
              <a:t>w</a:t>
            </a:r>
            <a:r>
              <a:rPr sz="1100" u="sng" spc="-10" dirty="0">
                <a:solidFill>
                  <a:srgbClr val="002052"/>
                </a:solidFill>
                <a:latin typeface="Arial"/>
                <a:cs typeface="Arial"/>
                <a:hlinkClick r:id="rId3"/>
              </a:rPr>
              <a:t>i</a:t>
            </a:r>
            <a:r>
              <a:rPr sz="1100" u="sng" spc="-5" dirty="0">
                <a:solidFill>
                  <a:srgbClr val="002052"/>
                </a:solidFill>
                <a:latin typeface="Arial"/>
                <a:cs typeface="Arial"/>
                <a:hlinkClick r:id="rId3"/>
              </a:rPr>
              <a:t>n3</a:t>
            </a:r>
            <a:r>
              <a:rPr sz="1100" u="sng" dirty="0">
                <a:solidFill>
                  <a:srgbClr val="002052"/>
                </a:solidFill>
                <a:latin typeface="Arial"/>
                <a:cs typeface="Arial"/>
                <a:hlinkClick r:id="rId3"/>
              </a:rPr>
              <a:t>2-</a:t>
            </a:r>
            <a:r>
              <a:rPr sz="1100" u="sng" spc="-15" dirty="0">
                <a:solidFill>
                  <a:srgbClr val="002052"/>
                </a:solidFill>
                <a:latin typeface="Arial"/>
                <a:cs typeface="Arial"/>
                <a:hlinkClick r:id="rId3"/>
              </a:rPr>
              <a:t>x</a:t>
            </a:r>
            <a:r>
              <a:rPr sz="1100" u="sng" spc="-5" dirty="0">
                <a:solidFill>
                  <a:srgbClr val="002052"/>
                </a:solidFill>
                <a:latin typeface="Arial"/>
                <a:cs typeface="Arial"/>
                <a:hlinkClick r:id="rId3"/>
              </a:rPr>
              <a:t>86</a:t>
            </a:r>
            <a:r>
              <a:rPr sz="1100" u="sng" dirty="0">
                <a:solidFill>
                  <a:srgbClr val="002052"/>
                </a:solidFill>
                <a:latin typeface="Arial"/>
                <a:cs typeface="Arial"/>
                <a:hlinkClick r:id="rId3"/>
              </a:rPr>
              <a:t>-</a:t>
            </a:r>
            <a:r>
              <a:rPr sz="1100" u="sng" spc="-5" dirty="0">
                <a:solidFill>
                  <a:srgbClr val="002052"/>
                </a:solidFill>
                <a:latin typeface="Arial"/>
                <a:cs typeface="Arial"/>
                <a:hlinkClick r:id="rId3"/>
              </a:rPr>
              <a:t>open</a:t>
            </a:r>
            <a:r>
              <a:rPr sz="1100" u="sng" dirty="0">
                <a:solidFill>
                  <a:srgbClr val="002052"/>
                </a:solidFill>
                <a:latin typeface="Arial"/>
                <a:cs typeface="Arial"/>
                <a:hlinkClick r:id="rId3"/>
              </a:rPr>
              <a:t>ss</a:t>
            </a:r>
            <a:r>
              <a:rPr sz="1100" u="sng" spc="-10" dirty="0">
                <a:solidFill>
                  <a:srgbClr val="002052"/>
                </a:solidFill>
                <a:latin typeface="Arial"/>
                <a:cs typeface="Arial"/>
                <a:hlinkClick r:id="rId3"/>
              </a:rPr>
              <a:t>l</a:t>
            </a:r>
            <a:r>
              <a:rPr sz="1100" u="sng" dirty="0">
                <a:solidFill>
                  <a:srgbClr val="002052"/>
                </a:solidFill>
                <a:latin typeface="Arial"/>
                <a:cs typeface="Arial"/>
                <a:hlinkClick r:id="rId3"/>
              </a:rPr>
              <a:t>-</a:t>
            </a:r>
            <a:r>
              <a:rPr sz="1100" u="sng" spc="-5" dirty="0">
                <a:solidFill>
                  <a:srgbClr val="002052"/>
                </a:solidFill>
                <a:latin typeface="Arial"/>
                <a:cs typeface="Arial"/>
                <a:hlinkClick r:id="rId3"/>
              </a:rPr>
              <a:t>0.9</a:t>
            </a:r>
            <a:r>
              <a:rPr sz="1100" u="sng" spc="5" dirty="0">
                <a:solidFill>
                  <a:srgbClr val="002052"/>
                </a:solidFill>
                <a:latin typeface="Arial"/>
                <a:cs typeface="Arial"/>
                <a:hlinkClick r:id="rId3"/>
              </a:rPr>
              <a:t>.</a:t>
            </a:r>
            <a:r>
              <a:rPr sz="1100" u="sng" spc="-5" dirty="0">
                <a:solidFill>
                  <a:srgbClr val="002052"/>
                </a:solidFill>
                <a:latin typeface="Arial"/>
                <a:cs typeface="Arial"/>
                <a:hlinkClick r:id="rId3"/>
              </a:rPr>
              <a:t>8</a:t>
            </a:r>
            <a:r>
              <a:rPr sz="1100" u="sng" spc="-15" dirty="0">
                <a:solidFill>
                  <a:srgbClr val="002052"/>
                </a:solidFill>
                <a:latin typeface="Arial"/>
                <a:cs typeface="Arial"/>
                <a:hlinkClick r:id="rId3"/>
              </a:rPr>
              <a:t>y</a:t>
            </a:r>
            <a:r>
              <a:rPr sz="1100" u="sng" dirty="0">
                <a:solidFill>
                  <a:srgbClr val="002052"/>
                </a:solidFill>
                <a:latin typeface="Arial"/>
                <a:cs typeface="Arial"/>
                <a:hlinkClick r:id="rId3"/>
              </a:rPr>
              <a:t>.</a:t>
            </a:r>
            <a:r>
              <a:rPr sz="1100" u="sng" spc="-10" dirty="0">
                <a:solidFill>
                  <a:srgbClr val="002052"/>
                </a:solidFill>
                <a:latin typeface="Arial"/>
                <a:cs typeface="Arial"/>
                <a:hlinkClick r:id="rId3"/>
              </a:rPr>
              <a:t>m</a:t>
            </a:r>
            <a:r>
              <a:rPr sz="1100" u="sng" dirty="0">
                <a:solidFill>
                  <a:srgbClr val="002052"/>
                </a:solidFill>
                <a:latin typeface="Arial"/>
                <a:cs typeface="Arial"/>
                <a:hlinkClick r:id="rId3"/>
              </a:rPr>
              <a:t>s</a:t>
            </a:r>
            <a:r>
              <a:rPr sz="1100" u="sng" spc="-5" dirty="0">
                <a:solidFill>
                  <a:srgbClr val="002052"/>
                </a:solidFill>
                <a:latin typeface="Arial"/>
                <a:cs typeface="Arial"/>
                <a:hlinkClick r:id="rId3"/>
              </a:rPr>
              <a:t>i</a:t>
            </a:r>
            <a:r>
              <a:rPr sz="1100" dirty="0">
                <a:solidFill>
                  <a:srgbClr val="12225B"/>
                </a:solidFill>
                <a:latin typeface="Arial"/>
                <a:cs typeface="Arial"/>
                <a:hlinkClick r:id="rId3"/>
              </a:rPr>
              <a:t>)</a:t>
            </a:r>
            <a:endParaRPr sz="1100">
              <a:latin typeface="Arial"/>
              <a:cs typeface="Arial"/>
            </a:endParaRPr>
          </a:p>
          <a:p>
            <a:pPr>
              <a:lnSpc>
                <a:spcPct val="100000"/>
              </a:lnSpc>
              <a:spcBef>
                <a:spcPts val="42"/>
              </a:spcBef>
            </a:pPr>
            <a:endParaRPr sz="1000">
              <a:latin typeface="Times New Roman"/>
              <a:cs typeface="Times New Roman"/>
            </a:endParaRPr>
          </a:p>
          <a:p>
            <a:pPr marL="12700" marR="5080">
              <a:lnSpc>
                <a:spcPct val="100000"/>
              </a:lnSpc>
            </a:pPr>
            <a:r>
              <a:rPr sz="1600" spc="-15" dirty="0">
                <a:solidFill>
                  <a:srgbClr val="39A8DC"/>
                </a:solidFill>
                <a:latin typeface="Arial"/>
                <a:cs typeface="Arial"/>
              </a:rPr>
              <a:t>Note</a:t>
            </a:r>
            <a:r>
              <a:rPr sz="1600" spc="-5" dirty="0">
                <a:solidFill>
                  <a:srgbClr val="39A8DC"/>
                </a:solidFill>
                <a:latin typeface="Arial"/>
                <a:cs typeface="Arial"/>
              </a:rPr>
              <a:t>:</a:t>
            </a:r>
            <a:r>
              <a:rPr sz="1600" spc="55" dirty="0">
                <a:solidFill>
                  <a:srgbClr val="39A8DC"/>
                </a:solidFill>
                <a:latin typeface="Times New Roman"/>
                <a:cs typeface="Times New Roman"/>
              </a:rPr>
              <a:t> </a:t>
            </a:r>
            <a:r>
              <a:rPr sz="1600" spc="-15" dirty="0">
                <a:solidFill>
                  <a:srgbClr val="39A8DC"/>
                </a:solidFill>
                <a:latin typeface="Arial"/>
                <a:cs typeface="Arial"/>
              </a:rPr>
              <a:t>p</a:t>
            </a:r>
            <a:r>
              <a:rPr sz="1600" spc="-5" dirty="0">
                <a:solidFill>
                  <a:srgbClr val="39A8DC"/>
                </a:solidFill>
                <a:latin typeface="Arial"/>
                <a:cs typeface="Arial"/>
              </a:rPr>
              <a:t>l</a:t>
            </a:r>
            <a:r>
              <a:rPr sz="1600" spc="-15" dirty="0">
                <a:solidFill>
                  <a:srgbClr val="39A8DC"/>
                </a:solidFill>
                <a:latin typeface="Arial"/>
                <a:cs typeface="Arial"/>
              </a:rPr>
              <a:t>ea</a:t>
            </a:r>
            <a:r>
              <a:rPr sz="1600" spc="-5" dirty="0">
                <a:solidFill>
                  <a:srgbClr val="39A8DC"/>
                </a:solidFill>
                <a:latin typeface="Arial"/>
                <a:cs typeface="Arial"/>
              </a:rPr>
              <a:t>s</a:t>
            </a:r>
            <a:r>
              <a:rPr sz="1600" spc="-10" dirty="0">
                <a:solidFill>
                  <a:srgbClr val="39A8DC"/>
                </a:solidFill>
                <a:latin typeface="Arial"/>
                <a:cs typeface="Arial"/>
              </a:rPr>
              <a:t>e</a:t>
            </a:r>
            <a:r>
              <a:rPr sz="1600" spc="30" dirty="0">
                <a:solidFill>
                  <a:srgbClr val="39A8DC"/>
                </a:solidFill>
                <a:latin typeface="Times New Roman"/>
                <a:cs typeface="Times New Roman"/>
              </a:rPr>
              <a:t> </a:t>
            </a:r>
            <a:r>
              <a:rPr sz="1600" spc="-10" dirty="0">
                <a:solidFill>
                  <a:srgbClr val="39A8DC"/>
                </a:solidFill>
                <a:latin typeface="Arial"/>
                <a:cs typeface="Arial"/>
              </a:rPr>
              <a:t>c</a:t>
            </a:r>
            <a:r>
              <a:rPr sz="1600" spc="-15" dirty="0">
                <a:solidFill>
                  <a:srgbClr val="39A8DC"/>
                </a:solidFill>
                <a:latin typeface="Arial"/>
                <a:cs typeface="Arial"/>
              </a:rPr>
              <a:t>he</a:t>
            </a:r>
            <a:r>
              <a:rPr sz="1600" spc="-5" dirty="0">
                <a:solidFill>
                  <a:srgbClr val="39A8DC"/>
                </a:solidFill>
                <a:latin typeface="Arial"/>
                <a:cs typeface="Arial"/>
              </a:rPr>
              <a:t>c</a:t>
            </a:r>
            <a:r>
              <a:rPr sz="1600" spc="-10" dirty="0">
                <a:solidFill>
                  <a:srgbClr val="39A8DC"/>
                </a:solidFill>
                <a:latin typeface="Arial"/>
                <a:cs typeface="Arial"/>
              </a:rPr>
              <a:t>k</a:t>
            </a:r>
            <a:r>
              <a:rPr sz="1600" spc="45" dirty="0">
                <a:solidFill>
                  <a:srgbClr val="39A8DC"/>
                </a:solidFill>
                <a:latin typeface="Times New Roman"/>
                <a:cs typeface="Times New Roman"/>
              </a:rPr>
              <a:t> </a:t>
            </a:r>
            <a:r>
              <a:rPr sz="1600" spc="-10" dirty="0">
                <a:solidFill>
                  <a:srgbClr val="39A8DC"/>
                </a:solidFill>
                <a:latin typeface="Arial"/>
                <a:cs typeface="Arial"/>
              </a:rPr>
              <a:t>that</a:t>
            </a:r>
            <a:r>
              <a:rPr sz="1600" spc="55" dirty="0">
                <a:solidFill>
                  <a:srgbClr val="39A8DC"/>
                </a:solidFill>
                <a:latin typeface="Times New Roman"/>
                <a:cs typeface="Times New Roman"/>
              </a:rPr>
              <a:t> </a:t>
            </a:r>
            <a:r>
              <a:rPr sz="1600" spc="-10" dirty="0">
                <a:solidFill>
                  <a:srgbClr val="39A8DC"/>
                </a:solidFill>
                <a:latin typeface="Arial"/>
                <a:cs typeface="Arial"/>
              </a:rPr>
              <a:t>the</a:t>
            </a:r>
            <a:r>
              <a:rPr sz="1600" spc="55" dirty="0">
                <a:solidFill>
                  <a:srgbClr val="39A8DC"/>
                </a:solidFill>
                <a:latin typeface="Times New Roman"/>
                <a:cs typeface="Times New Roman"/>
              </a:rPr>
              <a:t> </a:t>
            </a:r>
            <a:r>
              <a:rPr sz="1600" spc="-5" dirty="0">
                <a:solidFill>
                  <a:srgbClr val="39A8DC"/>
                </a:solidFill>
                <a:latin typeface="Arial"/>
                <a:cs typeface="Arial"/>
              </a:rPr>
              <a:t>l</a:t>
            </a:r>
            <a:r>
              <a:rPr sz="1600" spc="-15" dirty="0">
                <a:solidFill>
                  <a:srgbClr val="39A8DC"/>
                </a:solidFill>
                <a:latin typeface="Arial"/>
                <a:cs typeface="Arial"/>
              </a:rPr>
              <a:t>o</a:t>
            </a:r>
            <a:r>
              <a:rPr sz="1600" spc="-10" dirty="0">
                <a:solidFill>
                  <a:srgbClr val="39A8DC"/>
                </a:solidFill>
                <a:latin typeface="Arial"/>
                <a:cs typeface="Arial"/>
              </a:rPr>
              <a:t>c</a:t>
            </a:r>
            <a:r>
              <a:rPr sz="1600" spc="-15" dirty="0">
                <a:solidFill>
                  <a:srgbClr val="39A8DC"/>
                </a:solidFill>
                <a:latin typeface="Arial"/>
                <a:cs typeface="Arial"/>
              </a:rPr>
              <a:t>a</a:t>
            </a:r>
            <a:r>
              <a:rPr sz="1600" spc="-5" dirty="0">
                <a:solidFill>
                  <a:srgbClr val="39A8DC"/>
                </a:solidFill>
                <a:latin typeface="Arial"/>
                <a:cs typeface="Arial"/>
              </a:rPr>
              <a:t>l</a:t>
            </a:r>
            <a:r>
              <a:rPr sz="1600" spc="35" dirty="0">
                <a:solidFill>
                  <a:srgbClr val="39A8DC"/>
                </a:solidFill>
                <a:latin typeface="Times New Roman"/>
                <a:cs typeface="Times New Roman"/>
              </a:rPr>
              <a:t> </a:t>
            </a:r>
            <a:r>
              <a:rPr sz="1600" spc="-10" dirty="0">
                <a:solidFill>
                  <a:srgbClr val="39A8DC"/>
                </a:solidFill>
                <a:latin typeface="Arial"/>
                <a:cs typeface="Arial"/>
              </a:rPr>
              <a:t>fire</a:t>
            </a:r>
            <a:r>
              <a:rPr sz="1600" spc="-30" dirty="0">
                <a:solidFill>
                  <a:srgbClr val="39A8DC"/>
                </a:solidFill>
                <a:latin typeface="Arial"/>
                <a:cs typeface="Arial"/>
              </a:rPr>
              <a:t>w</a:t>
            </a:r>
            <a:r>
              <a:rPr sz="1600" spc="-15" dirty="0">
                <a:solidFill>
                  <a:srgbClr val="39A8DC"/>
                </a:solidFill>
                <a:latin typeface="Arial"/>
                <a:cs typeface="Arial"/>
              </a:rPr>
              <a:t>a</a:t>
            </a:r>
            <a:r>
              <a:rPr sz="1600" spc="-5" dirty="0">
                <a:solidFill>
                  <a:srgbClr val="39A8DC"/>
                </a:solidFill>
                <a:latin typeface="Arial"/>
                <a:cs typeface="Arial"/>
              </a:rPr>
              <a:t>ll</a:t>
            </a:r>
            <a:r>
              <a:rPr sz="1600" spc="45" dirty="0">
                <a:solidFill>
                  <a:srgbClr val="39A8DC"/>
                </a:solidFill>
                <a:latin typeface="Times New Roman"/>
                <a:cs typeface="Times New Roman"/>
              </a:rPr>
              <a:t> </a:t>
            </a:r>
            <a:r>
              <a:rPr sz="1600" spc="-10" dirty="0">
                <a:solidFill>
                  <a:srgbClr val="39A8DC"/>
                </a:solidFill>
                <a:latin typeface="Arial"/>
                <a:cs typeface="Arial"/>
              </a:rPr>
              <a:t>is</a:t>
            </a:r>
            <a:r>
              <a:rPr sz="1600" spc="35" dirty="0">
                <a:solidFill>
                  <a:srgbClr val="39A8DC"/>
                </a:solidFill>
                <a:latin typeface="Times New Roman"/>
                <a:cs typeface="Times New Roman"/>
              </a:rPr>
              <a:t> </a:t>
            </a:r>
            <a:r>
              <a:rPr sz="1600" spc="-15" dirty="0">
                <a:solidFill>
                  <a:srgbClr val="39A8DC"/>
                </a:solidFill>
                <a:latin typeface="Arial"/>
                <a:cs typeface="Arial"/>
              </a:rPr>
              <a:t>d</a:t>
            </a:r>
            <a:r>
              <a:rPr sz="1600" spc="-10" dirty="0">
                <a:solidFill>
                  <a:srgbClr val="39A8DC"/>
                </a:solidFill>
                <a:latin typeface="Arial"/>
                <a:cs typeface="Arial"/>
              </a:rPr>
              <a:t>is</a:t>
            </a:r>
            <a:r>
              <a:rPr sz="1600" spc="-15" dirty="0">
                <a:solidFill>
                  <a:srgbClr val="39A8DC"/>
                </a:solidFill>
                <a:latin typeface="Arial"/>
                <a:cs typeface="Arial"/>
              </a:rPr>
              <a:t>ab</a:t>
            </a:r>
            <a:r>
              <a:rPr sz="1600" spc="-5" dirty="0">
                <a:solidFill>
                  <a:srgbClr val="39A8DC"/>
                </a:solidFill>
                <a:latin typeface="Arial"/>
                <a:cs typeface="Arial"/>
              </a:rPr>
              <a:t>l</a:t>
            </a:r>
            <a:r>
              <a:rPr sz="1600" spc="-15" dirty="0">
                <a:solidFill>
                  <a:srgbClr val="39A8DC"/>
                </a:solidFill>
                <a:latin typeface="Arial"/>
                <a:cs typeface="Arial"/>
              </a:rPr>
              <a:t>e</a:t>
            </a:r>
            <a:r>
              <a:rPr sz="1600" spc="-10" dirty="0">
                <a:solidFill>
                  <a:srgbClr val="39A8DC"/>
                </a:solidFill>
                <a:latin typeface="Arial"/>
                <a:cs typeface="Arial"/>
              </a:rPr>
              <a:t>d</a:t>
            </a:r>
            <a:r>
              <a:rPr sz="1600" spc="20" dirty="0">
                <a:solidFill>
                  <a:srgbClr val="39A8DC"/>
                </a:solidFill>
                <a:latin typeface="Times New Roman"/>
                <a:cs typeface="Times New Roman"/>
              </a:rPr>
              <a:t> </a:t>
            </a:r>
            <a:r>
              <a:rPr sz="1600" spc="-15" dirty="0">
                <a:solidFill>
                  <a:srgbClr val="39A8DC"/>
                </a:solidFill>
                <a:latin typeface="Arial"/>
                <a:cs typeface="Arial"/>
              </a:rPr>
              <a:t>o</a:t>
            </a:r>
            <a:r>
              <a:rPr sz="1600" spc="-10" dirty="0">
                <a:solidFill>
                  <a:srgbClr val="39A8DC"/>
                </a:solidFill>
                <a:latin typeface="Arial"/>
                <a:cs typeface="Arial"/>
              </a:rPr>
              <a:t>r</a:t>
            </a:r>
            <a:r>
              <a:rPr sz="1600" spc="60" dirty="0">
                <a:solidFill>
                  <a:srgbClr val="39A8DC"/>
                </a:solidFill>
                <a:latin typeface="Times New Roman"/>
                <a:cs typeface="Times New Roman"/>
              </a:rPr>
              <a:t> </a:t>
            </a:r>
            <a:r>
              <a:rPr sz="1600" spc="-15" dirty="0">
                <a:solidFill>
                  <a:srgbClr val="39A8DC"/>
                </a:solidFill>
                <a:latin typeface="Arial"/>
                <a:cs typeface="Arial"/>
              </a:rPr>
              <a:t>properl</a:t>
            </a:r>
            <a:r>
              <a:rPr sz="1600" spc="-10" dirty="0">
                <a:solidFill>
                  <a:srgbClr val="39A8DC"/>
                </a:solidFill>
                <a:latin typeface="Arial"/>
                <a:cs typeface="Arial"/>
              </a:rPr>
              <a:t>y</a:t>
            </a:r>
            <a:r>
              <a:rPr sz="1600" spc="50" dirty="0">
                <a:solidFill>
                  <a:srgbClr val="39A8DC"/>
                </a:solidFill>
                <a:latin typeface="Times New Roman"/>
                <a:cs typeface="Times New Roman"/>
              </a:rPr>
              <a:t> </a:t>
            </a:r>
            <a:r>
              <a:rPr sz="1600" spc="-10" dirty="0">
                <a:solidFill>
                  <a:srgbClr val="39A8DC"/>
                </a:solidFill>
                <a:latin typeface="Arial"/>
                <a:cs typeface="Arial"/>
              </a:rPr>
              <a:t>s</a:t>
            </a:r>
            <a:r>
              <a:rPr sz="1600" spc="-15" dirty="0">
                <a:solidFill>
                  <a:srgbClr val="39A8DC"/>
                </a:solidFill>
                <a:latin typeface="Arial"/>
                <a:cs typeface="Arial"/>
              </a:rPr>
              <a:t>et</a:t>
            </a:r>
            <a:r>
              <a:rPr sz="1600" spc="-5" dirty="0">
                <a:solidFill>
                  <a:srgbClr val="39A8DC"/>
                </a:solidFill>
                <a:latin typeface="Arial"/>
                <a:cs typeface="Arial"/>
              </a:rPr>
              <a:t>.</a:t>
            </a:r>
            <a:r>
              <a:rPr sz="1600" spc="55" dirty="0">
                <a:solidFill>
                  <a:srgbClr val="39A8DC"/>
                </a:solidFill>
                <a:latin typeface="Times New Roman"/>
                <a:cs typeface="Times New Roman"/>
              </a:rPr>
              <a:t> </a:t>
            </a:r>
            <a:r>
              <a:rPr sz="1600" spc="-5" dirty="0">
                <a:solidFill>
                  <a:srgbClr val="39A8DC"/>
                </a:solidFill>
                <a:latin typeface="Arial"/>
                <a:cs typeface="Arial"/>
              </a:rPr>
              <a:t>It</a:t>
            </a:r>
            <a:r>
              <a:rPr sz="1600" spc="65" dirty="0">
                <a:solidFill>
                  <a:srgbClr val="39A8DC"/>
                </a:solidFill>
                <a:latin typeface="Times New Roman"/>
                <a:cs typeface="Times New Roman"/>
              </a:rPr>
              <a:t> </a:t>
            </a:r>
            <a:r>
              <a:rPr sz="1600" spc="-10" dirty="0">
                <a:solidFill>
                  <a:srgbClr val="39A8DC"/>
                </a:solidFill>
                <a:latin typeface="Arial"/>
                <a:cs typeface="Arial"/>
              </a:rPr>
              <a:t>c</a:t>
            </a:r>
            <a:r>
              <a:rPr sz="1600" spc="-15" dirty="0">
                <a:solidFill>
                  <a:srgbClr val="39A8DC"/>
                </a:solidFill>
                <a:latin typeface="Arial"/>
                <a:cs typeface="Arial"/>
              </a:rPr>
              <a:t>an</a:t>
            </a:r>
            <a:r>
              <a:rPr sz="1600" spc="-10" dirty="0">
                <a:solidFill>
                  <a:srgbClr val="39A8DC"/>
                </a:solidFill>
                <a:latin typeface="Times New Roman"/>
                <a:cs typeface="Times New Roman"/>
              </a:rPr>
              <a:t> </a:t>
            </a:r>
            <a:r>
              <a:rPr sz="1600" spc="-15" dirty="0">
                <a:solidFill>
                  <a:srgbClr val="39A8DC"/>
                </a:solidFill>
                <a:latin typeface="Arial"/>
                <a:cs typeface="Arial"/>
              </a:rPr>
              <a:t>b</a:t>
            </a:r>
            <a:r>
              <a:rPr sz="1600" spc="-5" dirty="0">
                <a:solidFill>
                  <a:srgbClr val="39A8DC"/>
                </a:solidFill>
                <a:latin typeface="Arial"/>
                <a:cs typeface="Arial"/>
              </a:rPr>
              <a:t>l</a:t>
            </a:r>
            <a:r>
              <a:rPr sz="1600" spc="-15" dirty="0">
                <a:solidFill>
                  <a:srgbClr val="39A8DC"/>
                </a:solidFill>
                <a:latin typeface="Arial"/>
                <a:cs typeface="Arial"/>
              </a:rPr>
              <a:t>o</a:t>
            </a:r>
            <a:r>
              <a:rPr sz="1600" spc="-10" dirty="0">
                <a:solidFill>
                  <a:srgbClr val="39A8DC"/>
                </a:solidFill>
                <a:latin typeface="Arial"/>
                <a:cs typeface="Arial"/>
              </a:rPr>
              <a:t>ck</a:t>
            </a:r>
            <a:r>
              <a:rPr sz="1600" spc="35" dirty="0">
                <a:solidFill>
                  <a:srgbClr val="39A8DC"/>
                </a:solidFill>
                <a:latin typeface="Times New Roman"/>
                <a:cs typeface="Times New Roman"/>
              </a:rPr>
              <a:t> </a:t>
            </a:r>
            <a:r>
              <a:rPr sz="1600" spc="-10" dirty="0">
                <a:solidFill>
                  <a:srgbClr val="39A8DC"/>
                </a:solidFill>
                <a:latin typeface="Arial"/>
                <a:cs typeface="Arial"/>
              </a:rPr>
              <a:t>the</a:t>
            </a:r>
            <a:r>
              <a:rPr sz="1600" spc="55" dirty="0">
                <a:solidFill>
                  <a:srgbClr val="39A8DC"/>
                </a:solidFill>
                <a:latin typeface="Times New Roman"/>
                <a:cs typeface="Times New Roman"/>
              </a:rPr>
              <a:t> </a:t>
            </a:r>
            <a:r>
              <a:rPr sz="1600" spc="-10" dirty="0">
                <a:solidFill>
                  <a:srgbClr val="39A8DC"/>
                </a:solidFill>
                <a:latin typeface="Arial"/>
                <a:cs typeface="Arial"/>
              </a:rPr>
              <a:t>c</a:t>
            </a:r>
            <a:r>
              <a:rPr sz="1600" spc="-15" dirty="0">
                <a:solidFill>
                  <a:srgbClr val="39A8DC"/>
                </a:solidFill>
                <a:latin typeface="Arial"/>
                <a:cs typeface="Arial"/>
              </a:rPr>
              <a:t>onne</a:t>
            </a:r>
            <a:r>
              <a:rPr sz="1600" spc="-5" dirty="0">
                <a:solidFill>
                  <a:srgbClr val="39A8DC"/>
                </a:solidFill>
                <a:latin typeface="Arial"/>
                <a:cs typeface="Arial"/>
              </a:rPr>
              <a:t>cti</a:t>
            </a:r>
            <a:r>
              <a:rPr sz="1600" spc="-15" dirty="0">
                <a:solidFill>
                  <a:srgbClr val="39A8DC"/>
                </a:solidFill>
                <a:latin typeface="Arial"/>
                <a:cs typeface="Arial"/>
              </a:rPr>
              <a:t>o</a:t>
            </a:r>
            <a:r>
              <a:rPr sz="1600" spc="-10" dirty="0">
                <a:solidFill>
                  <a:srgbClr val="39A8DC"/>
                </a:solidFill>
                <a:latin typeface="Arial"/>
                <a:cs typeface="Arial"/>
              </a:rPr>
              <a:t>n</a:t>
            </a:r>
            <a:r>
              <a:rPr sz="1600" spc="30" dirty="0">
                <a:solidFill>
                  <a:srgbClr val="39A8DC"/>
                </a:solidFill>
                <a:latin typeface="Times New Roman"/>
                <a:cs typeface="Times New Roman"/>
              </a:rPr>
              <a:t> </a:t>
            </a:r>
            <a:r>
              <a:rPr sz="1600" spc="-10" dirty="0">
                <a:solidFill>
                  <a:srgbClr val="39A8DC"/>
                </a:solidFill>
                <a:latin typeface="Arial"/>
                <a:cs typeface="Arial"/>
              </a:rPr>
              <a:t>from</a:t>
            </a:r>
            <a:r>
              <a:rPr sz="1600" spc="60" dirty="0">
                <a:solidFill>
                  <a:srgbClr val="39A8DC"/>
                </a:solidFill>
                <a:latin typeface="Times New Roman"/>
                <a:cs typeface="Times New Roman"/>
              </a:rPr>
              <a:t> </a:t>
            </a:r>
            <a:r>
              <a:rPr sz="1600" spc="-10" dirty="0">
                <a:solidFill>
                  <a:srgbClr val="39A8DC"/>
                </a:solidFill>
                <a:latin typeface="Arial"/>
                <a:cs typeface="Arial"/>
              </a:rPr>
              <a:t>modu</a:t>
            </a:r>
            <a:r>
              <a:rPr sz="1600" dirty="0">
                <a:solidFill>
                  <a:srgbClr val="39A8DC"/>
                </a:solidFill>
                <a:latin typeface="Arial"/>
                <a:cs typeface="Arial"/>
              </a:rPr>
              <a:t>l</a:t>
            </a:r>
            <a:r>
              <a:rPr sz="1600" spc="-10" dirty="0">
                <a:solidFill>
                  <a:srgbClr val="39A8DC"/>
                </a:solidFill>
                <a:latin typeface="Arial"/>
                <a:cs typeface="Arial"/>
              </a:rPr>
              <a:t>e</a:t>
            </a:r>
            <a:r>
              <a:rPr sz="1600" spc="40" dirty="0">
                <a:solidFill>
                  <a:srgbClr val="39A8DC"/>
                </a:solidFill>
                <a:latin typeface="Times New Roman"/>
                <a:cs typeface="Times New Roman"/>
              </a:rPr>
              <a:t> </a:t>
            </a:r>
            <a:r>
              <a:rPr sz="1600" spc="-10" dirty="0">
                <a:solidFill>
                  <a:srgbClr val="39A8DC"/>
                </a:solidFill>
                <a:latin typeface="Arial"/>
                <a:cs typeface="Arial"/>
              </a:rPr>
              <a:t>to</a:t>
            </a:r>
            <a:r>
              <a:rPr sz="1600" spc="-30" dirty="0">
                <a:solidFill>
                  <a:srgbClr val="39A8DC"/>
                </a:solidFill>
                <a:latin typeface="Times New Roman"/>
                <a:cs typeface="Times New Roman"/>
              </a:rPr>
              <a:t> </a:t>
            </a:r>
            <a:r>
              <a:rPr sz="1600" spc="-10" dirty="0">
                <a:solidFill>
                  <a:srgbClr val="39A8DC"/>
                </a:solidFill>
                <a:latin typeface="Arial"/>
                <a:cs typeface="Arial"/>
              </a:rPr>
              <a:t>Apa</a:t>
            </a:r>
            <a:r>
              <a:rPr sz="1600" spc="-5" dirty="0">
                <a:solidFill>
                  <a:srgbClr val="39A8DC"/>
                </a:solidFill>
                <a:latin typeface="Arial"/>
                <a:cs typeface="Arial"/>
              </a:rPr>
              <a:t>c</a:t>
            </a:r>
            <a:r>
              <a:rPr sz="1600" spc="-15" dirty="0">
                <a:solidFill>
                  <a:srgbClr val="39A8DC"/>
                </a:solidFill>
                <a:latin typeface="Arial"/>
                <a:cs typeface="Arial"/>
              </a:rPr>
              <a:t>he.</a:t>
            </a:r>
            <a:endParaRPr sz="1600">
              <a:latin typeface="Arial"/>
              <a:cs typeface="Arial"/>
            </a:endParaRPr>
          </a:p>
        </p:txBody>
      </p:sp>
      <p:sp>
        <p:nvSpPr>
          <p:cNvPr id="4" name="object 4"/>
          <p:cNvSpPr txBox="1"/>
          <p:nvPr/>
        </p:nvSpPr>
        <p:spPr>
          <a:xfrm>
            <a:off x="546298" y="3503308"/>
            <a:ext cx="6076950" cy="584835"/>
          </a:xfrm>
          <a:prstGeom prst="rect">
            <a:avLst/>
          </a:prstGeom>
        </p:spPr>
        <p:txBody>
          <a:bodyPr vert="horz" wrap="square" lIns="0" tIns="0" rIns="0" bIns="0" rtlCol="0">
            <a:spAutoFit/>
          </a:bodyPr>
          <a:lstStyle/>
          <a:p>
            <a:pPr marL="190500" marR="5080" indent="-177800">
              <a:lnSpc>
                <a:spcPct val="100000"/>
              </a:lnSpc>
              <a:buClr>
                <a:srgbClr val="39A8DC"/>
              </a:buClr>
              <a:buFont typeface="Arial"/>
              <a:buChar char="•"/>
              <a:tabLst>
                <a:tab pos="191135" algn="l"/>
              </a:tabLst>
            </a:pPr>
            <a:r>
              <a:rPr sz="2000" spc="-5" dirty="0">
                <a:solidFill>
                  <a:srgbClr val="12225B"/>
                </a:solidFill>
                <a:latin typeface="Arial"/>
                <a:cs typeface="Arial"/>
              </a:rPr>
              <a:t>C</a:t>
            </a:r>
            <a:r>
              <a:rPr sz="2000" dirty="0">
                <a:solidFill>
                  <a:srgbClr val="12225B"/>
                </a:solidFill>
                <a:latin typeface="Arial"/>
                <a:cs typeface="Arial"/>
              </a:rPr>
              <a:t>o</a:t>
            </a:r>
            <a:r>
              <a:rPr sz="2000" spc="-5" dirty="0">
                <a:solidFill>
                  <a:srgbClr val="12225B"/>
                </a:solidFill>
                <a:latin typeface="Arial"/>
                <a:cs typeface="Arial"/>
              </a:rPr>
              <a:t>p</a:t>
            </a:r>
            <a:r>
              <a:rPr sz="2000" dirty="0">
                <a:solidFill>
                  <a:srgbClr val="12225B"/>
                </a:solidFill>
                <a:latin typeface="Arial"/>
                <a:cs typeface="Arial"/>
              </a:rPr>
              <a:t>y</a:t>
            </a:r>
            <a:r>
              <a:rPr sz="2000" spc="35" dirty="0">
                <a:solidFill>
                  <a:srgbClr val="12225B"/>
                </a:solidFill>
                <a:latin typeface="Times New Roman"/>
                <a:cs typeface="Times New Roman"/>
              </a:rPr>
              <a:t> </a:t>
            </a:r>
            <a:r>
              <a:rPr sz="2000" dirty="0">
                <a:solidFill>
                  <a:srgbClr val="12225B"/>
                </a:solidFill>
                <a:latin typeface="Arial"/>
                <a:cs typeface="Arial"/>
              </a:rPr>
              <a:t>the</a:t>
            </a:r>
            <a:r>
              <a:rPr sz="2000" spc="35" dirty="0">
                <a:solidFill>
                  <a:srgbClr val="12225B"/>
                </a:solidFill>
                <a:latin typeface="Times New Roman"/>
                <a:cs typeface="Times New Roman"/>
              </a:rPr>
              <a:t> </a:t>
            </a:r>
            <a:r>
              <a:rPr sz="2000" dirty="0">
                <a:solidFill>
                  <a:srgbClr val="12225B"/>
                </a:solidFill>
                <a:latin typeface="Arial"/>
                <a:cs typeface="Arial"/>
              </a:rPr>
              <a:t>O</a:t>
            </a:r>
            <a:r>
              <a:rPr sz="2000" spc="-145" dirty="0">
                <a:solidFill>
                  <a:srgbClr val="12225B"/>
                </a:solidFill>
                <a:latin typeface="Arial"/>
                <a:cs typeface="Arial"/>
              </a:rPr>
              <a:t>T</a:t>
            </a:r>
            <a:r>
              <a:rPr sz="2000" dirty="0">
                <a:solidFill>
                  <a:srgbClr val="12225B"/>
                </a:solidFill>
                <a:latin typeface="Arial"/>
                <a:cs typeface="Arial"/>
              </a:rPr>
              <a:t>A</a:t>
            </a:r>
            <a:r>
              <a:rPr sz="2000" spc="-75" dirty="0">
                <a:solidFill>
                  <a:srgbClr val="12225B"/>
                </a:solidFill>
                <a:latin typeface="Times New Roman"/>
                <a:cs typeface="Times New Roman"/>
              </a:rPr>
              <a:t> </a:t>
            </a:r>
            <a:r>
              <a:rPr sz="2000" dirty="0">
                <a:solidFill>
                  <a:srgbClr val="12225B"/>
                </a:solidFill>
                <a:latin typeface="Arial"/>
                <a:cs typeface="Arial"/>
              </a:rPr>
              <a:t>fi</a:t>
            </a:r>
            <a:r>
              <a:rPr sz="2000" spc="-10" dirty="0">
                <a:solidFill>
                  <a:srgbClr val="12225B"/>
                </a:solidFill>
                <a:latin typeface="Arial"/>
                <a:cs typeface="Arial"/>
              </a:rPr>
              <a:t>l</a:t>
            </a:r>
            <a:r>
              <a:rPr sz="2000" dirty="0">
                <a:solidFill>
                  <a:srgbClr val="12225B"/>
                </a:solidFill>
                <a:latin typeface="Arial"/>
                <a:cs typeface="Arial"/>
              </a:rPr>
              <a:t>e</a:t>
            </a:r>
            <a:r>
              <a:rPr sz="2000" spc="60" dirty="0">
                <a:solidFill>
                  <a:srgbClr val="12225B"/>
                </a:solidFill>
                <a:latin typeface="Times New Roman"/>
                <a:cs typeface="Times New Roman"/>
              </a:rPr>
              <a:t> </a:t>
            </a:r>
            <a:r>
              <a:rPr sz="2000" dirty="0">
                <a:solidFill>
                  <a:srgbClr val="12225B"/>
                </a:solidFill>
                <a:latin typeface="Arial"/>
                <a:cs typeface="Arial"/>
              </a:rPr>
              <a:t>(i.</a:t>
            </a:r>
            <a:r>
              <a:rPr sz="2000" spc="10" dirty="0">
                <a:solidFill>
                  <a:srgbClr val="12225B"/>
                </a:solidFill>
                <a:latin typeface="Arial"/>
                <a:cs typeface="Arial"/>
              </a:rPr>
              <a:t>e</a:t>
            </a:r>
            <a:r>
              <a:rPr sz="2000" dirty="0">
                <a:solidFill>
                  <a:srgbClr val="12225B"/>
                </a:solidFill>
                <a:latin typeface="Arial"/>
                <a:cs typeface="Arial"/>
              </a:rPr>
              <a:t>.</a:t>
            </a:r>
            <a:r>
              <a:rPr sz="2000" spc="35" dirty="0">
                <a:solidFill>
                  <a:srgbClr val="12225B"/>
                </a:solidFill>
                <a:latin typeface="Times New Roman"/>
                <a:cs typeface="Times New Roman"/>
              </a:rPr>
              <a:t> </a:t>
            </a:r>
            <a:r>
              <a:rPr sz="2000" dirty="0">
                <a:solidFill>
                  <a:srgbClr val="12225B"/>
                </a:solidFill>
                <a:latin typeface="Arial"/>
                <a:cs typeface="Arial"/>
              </a:rPr>
              <a:t>S</a:t>
            </a:r>
            <a:r>
              <a:rPr sz="2000" spc="-10" dirty="0">
                <a:solidFill>
                  <a:srgbClr val="12225B"/>
                </a:solidFill>
                <a:latin typeface="Arial"/>
                <a:cs typeface="Arial"/>
              </a:rPr>
              <a:t>P</a:t>
            </a:r>
            <a:r>
              <a:rPr sz="2000" dirty="0">
                <a:solidFill>
                  <a:srgbClr val="12225B"/>
                </a:solidFill>
                <a:latin typeface="Arial"/>
                <a:cs typeface="Arial"/>
              </a:rPr>
              <a:t>WF0</a:t>
            </a:r>
            <a:r>
              <a:rPr sz="2000" spc="5" dirty="0">
                <a:solidFill>
                  <a:srgbClr val="12225B"/>
                </a:solidFill>
                <a:latin typeface="Arial"/>
                <a:cs typeface="Arial"/>
              </a:rPr>
              <a:t>1</a:t>
            </a:r>
            <a:r>
              <a:rPr sz="2000" spc="-5" dirty="0">
                <a:solidFill>
                  <a:srgbClr val="12225B"/>
                </a:solidFill>
                <a:latin typeface="Arial"/>
                <a:cs typeface="Arial"/>
              </a:rPr>
              <a:t>S</a:t>
            </a:r>
            <a:r>
              <a:rPr sz="2000" dirty="0">
                <a:solidFill>
                  <a:srgbClr val="12225B"/>
                </a:solidFill>
                <a:latin typeface="Arial"/>
                <a:cs typeface="Arial"/>
              </a:rPr>
              <a:t>-</a:t>
            </a:r>
            <a:r>
              <a:rPr sz="2000" spc="-10" dirty="0">
                <a:solidFill>
                  <a:srgbClr val="12225B"/>
                </a:solidFill>
                <a:latin typeface="Arial"/>
                <a:cs typeface="Arial"/>
              </a:rPr>
              <a:t>xxxxx</a:t>
            </a:r>
            <a:r>
              <a:rPr sz="2000" spc="-5" dirty="0">
                <a:solidFill>
                  <a:srgbClr val="12225B"/>
                </a:solidFill>
                <a:latin typeface="Arial"/>
                <a:cs typeface="Arial"/>
              </a:rPr>
              <a:t>x</a:t>
            </a:r>
            <a:r>
              <a:rPr sz="2000" dirty="0">
                <a:solidFill>
                  <a:srgbClr val="12225B"/>
                </a:solidFill>
                <a:latin typeface="Arial"/>
                <a:cs typeface="Arial"/>
              </a:rPr>
              <a:t>-</a:t>
            </a:r>
            <a:r>
              <a:rPr sz="2000" spc="-10" dirty="0">
                <a:solidFill>
                  <a:srgbClr val="12225B"/>
                </a:solidFill>
                <a:latin typeface="Arial"/>
                <a:cs typeface="Arial"/>
              </a:rPr>
              <a:t>yyyyyyy</a:t>
            </a:r>
            <a:r>
              <a:rPr sz="2000" dirty="0">
                <a:solidFill>
                  <a:srgbClr val="12225B"/>
                </a:solidFill>
                <a:latin typeface="Arial"/>
                <a:cs typeface="Arial"/>
              </a:rPr>
              <a:t>-</a:t>
            </a:r>
            <a:r>
              <a:rPr sz="2000" dirty="0">
                <a:solidFill>
                  <a:srgbClr val="12225B"/>
                </a:solidFill>
                <a:latin typeface="Times New Roman"/>
                <a:cs typeface="Times New Roman"/>
              </a:rPr>
              <a:t> </a:t>
            </a:r>
            <a:r>
              <a:rPr sz="2000" spc="-5" dirty="0">
                <a:solidFill>
                  <a:srgbClr val="12225B"/>
                </a:solidFill>
                <a:latin typeface="Arial"/>
                <a:cs typeface="Arial"/>
              </a:rPr>
              <a:t>RELE</a:t>
            </a:r>
            <a:r>
              <a:rPr sz="2000" spc="-10" dirty="0">
                <a:solidFill>
                  <a:srgbClr val="12225B"/>
                </a:solidFill>
                <a:latin typeface="Arial"/>
                <a:cs typeface="Arial"/>
              </a:rPr>
              <a:t>A</a:t>
            </a:r>
            <a:r>
              <a:rPr sz="2000" dirty="0">
                <a:solidFill>
                  <a:srgbClr val="12225B"/>
                </a:solidFill>
                <a:latin typeface="Arial"/>
                <a:cs typeface="Arial"/>
              </a:rPr>
              <a:t>S</a:t>
            </a:r>
            <a:r>
              <a:rPr sz="2000" spc="-10" dirty="0">
                <a:solidFill>
                  <a:srgbClr val="12225B"/>
                </a:solidFill>
                <a:latin typeface="Arial"/>
                <a:cs typeface="Arial"/>
              </a:rPr>
              <a:t>E</a:t>
            </a:r>
            <a:r>
              <a:rPr sz="2000" dirty="0">
                <a:solidFill>
                  <a:srgbClr val="12225B"/>
                </a:solidFill>
                <a:latin typeface="Arial"/>
                <a:cs typeface="Arial"/>
              </a:rPr>
              <a:t>-main.o</a:t>
            </a:r>
            <a:r>
              <a:rPr sz="2000" spc="-10" dirty="0">
                <a:solidFill>
                  <a:srgbClr val="12225B"/>
                </a:solidFill>
                <a:latin typeface="Arial"/>
                <a:cs typeface="Arial"/>
              </a:rPr>
              <a:t>t</a:t>
            </a:r>
            <a:r>
              <a:rPr sz="2000" dirty="0">
                <a:solidFill>
                  <a:srgbClr val="12225B"/>
                </a:solidFill>
                <a:latin typeface="Arial"/>
                <a:cs typeface="Arial"/>
              </a:rPr>
              <a:t>a)</a:t>
            </a:r>
            <a:r>
              <a:rPr sz="2000" spc="40" dirty="0">
                <a:solidFill>
                  <a:srgbClr val="12225B"/>
                </a:solidFill>
                <a:latin typeface="Times New Roman"/>
                <a:cs typeface="Times New Roman"/>
              </a:rPr>
              <a:t> </a:t>
            </a:r>
            <a:r>
              <a:rPr sz="2000" spc="-5" dirty="0">
                <a:solidFill>
                  <a:srgbClr val="12225B"/>
                </a:solidFill>
                <a:latin typeface="Arial"/>
                <a:cs typeface="Arial"/>
              </a:rPr>
              <a:t>i</a:t>
            </a:r>
            <a:r>
              <a:rPr sz="2000" dirty="0">
                <a:solidFill>
                  <a:srgbClr val="12225B"/>
                </a:solidFill>
                <a:latin typeface="Arial"/>
                <a:cs typeface="Arial"/>
              </a:rPr>
              <a:t>n</a:t>
            </a:r>
            <a:r>
              <a:rPr sz="2000" spc="55" dirty="0">
                <a:solidFill>
                  <a:srgbClr val="12225B"/>
                </a:solidFill>
                <a:latin typeface="Times New Roman"/>
                <a:cs typeface="Times New Roman"/>
              </a:rPr>
              <a:t> </a:t>
            </a:r>
            <a:r>
              <a:rPr sz="2000" spc="-10" dirty="0">
                <a:solidFill>
                  <a:srgbClr val="12225B"/>
                </a:solidFill>
                <a:latin typeface="Arial"/>
                <a:cs typeface="Arial"/>
              </a:rPr>
              <a:t>t</a:t>
            </a:r>
            <a:r>
              <a:rPr sz="2000" spc="-5" dirty="0">
                <a:solidFill>
                  <a:srgbClr val="12225B"/>
                </a:solidFill>
                <a:latin typeface="Arial"/>
                <a:cs typeface="Arial"/>
              </a:rPr>
              <a:t>h</a:t>
            </a:r>
            <a:r>
              <a:rPr sz="2000" dirty="0">
                <a:solidFill>
                  <a:srgbClr val="12225B"/>
                </a:solidFill>
                <a:latin typeface="Arial"/>
                <a:cs typeface="Arial"/>
              </a:rPr>
              <a:t>e</a:t>
            </a:r>
            <a:r>
              <a:rPr sz="2000" spc="-70" dirty="0">
                <a:solidFill>
                  <a:srgbClr val="12225B"/>
                </a:solidFill>
                <a:latin typeface="Times New Roman"/>
                <a:cs typeface="Times New Roman"/>
              </a:rPr>
              <a:t> </a:t>
            </a:r>
            <a:r>
              <a:rPr sz="2000" dirty="0">
                <a:solidFill>
                  <a:srgbClr val="12225B"/>
                </a:solidFill>
                <a:latin typeface="Arial"/>
                <a:cs typeface="Arial"/>
              </a:rPr>
              <a:t>Apache</a:t>
            </a:r>
            <a:r>
              <a:rPr sz="2000" spc="25" dirty="0">
                <a:solidFill>
                  <a:srgbClr val="12225B"/>
                </a:solidFill>
                <a:latin typeface="Times New Roman"/>
                <a:cs typeface="Times New Roman"/>
              </a:rPr>
              <a:t> </a:t>
            </a:r>
            <a:r>
              <a:rPr sz="2000" spc="-5" dirty="0">
                <a:solidFill>
                  <a:srgbClr val="12225B"/>
                </a:solidFill>
                <a:latin typeface="Arial"/>
                <a:cs typeface="Arial"/>
              </a:rPr>
              <a:t>2.</a:t>
            </a:r>
            <a:r>
              <a:rPr sz="2000" dirty="0">
                <a:solidFill>
                  <a:srgbClr val="12225B"/>
                </a:solidFill>
                <a:latin typeface="Arial"/>
                <a:cs typeface="Arial"/>
              </a:rPr>
              <a:t>2</a:t>
            </a:r>
            <a:r>
              <a:rPr sz="2000" spc="45" dirty="0">
                <a:solidFill>
                  <a:srgbClr val="12225B"/>
                </a:solidFill>
                <a:latin typeface="Times New Roman"/>
                <a:cs typeface="Times New Roman"/>
              </a:rPr>
              <a:t> </a:t>
            </a:r>
            <a:r>
              <a:rPr sz="2000" spc="-5" dirty="0">
                <a:solidFill>
                  <a:srgbClr val="12225B"/>
                </a:solidFill>
                <a:latin typeface="Arial"/>
                <a:cs typeface="Arial"/>
              </a:rPr>
              <a:t>htdo</a:t>
            </a:r>
            <a:r>
              <a:rPr sz="2000" dirty="0">
                <a:solidFill>
                  <a:srgbClr val="12225B"/>
                </a:solidFill>
                <a:latin typeface="Arial"/>
                <a:cs typeface="Arial"/>
              </a:rPr>
              <a:t>cs</a:t>
            </a:r>
            <a:r>
              <a:rPr sz="2000" spc="35" dirty="0">
                <a:solidFill>
                  <a:srgbClr val="12225B"/>
                </a:solidFill>
                <a:latin typeface="Times New Roman"/>
                <a:cs typeface="Times New Roman"/>
              </a:rPr>
              <a:t> </a:t>
            </a:r>
            <a:r>
              <a:rPr sz="2000" dirty="0">
                <a:solidFill>
                  <a:srgbClr val="12225B"/>
                </a:solidFill>
                <a:latin typeface="Arial"/>
                <a:cs typeface="Arial"/>
              </a:rPr>
              <a:t>folder</a:t>
            </a:r>
            <a:endParaRPr sz="200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22</a:t>
            </a:r>
            <a:endParaRPr sz="1200">
              <a:latin typeface="Arial"/>
              <a:cs typeface="Arial"/>
            </a:endParaRPr>
          </a:p>
        </p:txBody>
      </p:sp>
      <p:sp>
        <p:nvSpPr>
          <p:cNvPr id="7" name="object 7"/>
          <p:cNvSpPr/>
          <p:nvPr/>
        </p:nvSpPr>
        <p:spPr>
          <a:xfrm>
            <a:off x="4937759" y="4177284"/>
            <a:ext cx="3936491" cy="249174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505450" y="4429505"/>
            <a:ext cx="1876425" cy="180340"/>
          </a:xfrm>
          <a:custGeom>
            <a:avLst/>
            <a:gdLst/>
            <a:ahLst/>
            <a:cxnLst/>
            <a:rect l="l" t="t" r="r" b="b"/>
            <a:pathLst>
              <a:path w="1876425" h="180339">
                <a:moveTo>
                  <a:pt x="0" y="179831"/>
                </a:moveTo>
                <a:lnTo>
                  <a:pt x="1876043" y="179831"/>
                </a:lnTo>
                <a:lnTo>
                  <a:pt x="1876043" y="0"/>
                </a:lnTo>
                <a:lnTo>
                  <a:pt x="0" y="0"/>
                </a:lnTo>
                <a:lnTo>
                  <a:pt x="0" y="179831"/>
                </a:lnTo>
                <a:close/>
              </a:path>
            </a:pathLst>
          </a:custGeom>
          <a:ln w="32003">
            <a:solidFill>
              <a:srgbClr val="FF0000"/>
            </a:solidFill>
          </a:ln>
        </p:spPr>
        <p:txBody>
          <a:bodyPr wrap="square" lIns="0" tIns="0" rIns="0" bIns="0" rtlCol="0"/>
          <a:lstStyle/>
          <a:p>
            <a:endParaRPr/>
          </a:p>
        </p:txBody>
      </p:sp>
      <p:sp>
        <p:nvSpPr>
          <p:cNvPr id="9" name="object 9"/>
          <p:cNvSpPr/>
          <p:nvPr/>
        </p:nvSpPr>
        <p:spPr>
          <a:xfrm>
            <a:off x="7632192" y="1260347"/>
            <a:ext cx="900683" cy="585215"/>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084569" y="5374385"/>
            <a:ext cx="1012190" cy="180340"/>
          </a:xfrm>
          <a:custGeom>
            <a:avLst/>
            <a:gdLst/>
            <a:ahLst/>
            <a:cxnLst/>
            <a:rect l="l" t="t" r="r" b="b"/>
            <a:pathLst>
              <a:path w="1012190" h="180339">
                <a:moveTo>
                  <a:pt x="0" y="179831"/>
                </a:moveTo>
                <a:lnTo>
                  <a:pt x="1011935" y="179831"/>
                </a:lnTo>
                <a:lnTo>
                  <a:pt x="1011935" y="0"/>
                </a:lnTo>
                <a:lnTo>
                  <a:pt x="0" y="0"/>
                </a:lnTo>
                <a:lnTo>
                  <a:pt x="0" y="179831"/>
                </a:lnTo>
                <a:close/>
              </a:path>
            </a:pathLst>
          </a:custGeom>
          <a:ln w="32003">
            <a:solidFill>
              <a:srgbClr val="FF0000"/>
            </a:solidFill>
          </a:ln>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3903345">
              <a:lnSpc>
                <a:spcPct val="100000"/>
              </a:lnSpc>
            </a:pPr>
            <a:r>
              <a:rPr sz="3200" spc="-5" dirty="0"/>
              <a:t>L</a:t>
            </a:r>
            <a:r>
              <a:rPr sz="3200" spc="-15" dirty="0"/>
              <a:t>a</a:t>
            </a:r>
            <a:r>
              <a:rPr sz="3200" dirty="0"/>
              <a:t>b</a:t>
            </a:r>
            <a:r>
              <a:rPr sz="3200" spc="90" dirty="0">
                <a:latin typeface="Times New Roman"/>
                <a:cs typeface="Times New Roman"/>
              </a:rPr>
              <a:t> </a:t>
            </a:r>
            <a:r>
              <a:rPr sz="3200" spc="-15" dirty="0"/>
              <a:t>2</a:t>
            </a:r>
            <a:r>
              <a:rPr sz="3200" spc="-5" dirty="0"/>
              <a:t>a</a:t>
            </a:r>
            <a:r>
              <a:rPr sz="3200" dirty="0"/>
              <a:t>:</a:t>
            </a:r>
            <a:r>
              <a:rPr sz="3200" spc="65" dirty="0">
                <a:latin typeface="Times New Roman"/>
                <a:cs typeface="Times New Roman"/>
              </a:rPr>
              <a:t> </a:t>
            </a:r>
            <a:r>
              <a:rPr sz="3200" dirty="0"/>
              <a:t>FO</a:t>
            </a:r>
            <a:r>
              <a:rPr sz="3200" spc="-245" dirty="0"/>
              <a:t>T</a:t>
            </a:r>
            <a:r>
              <a:rPr sz="3200" dirty="0"/>
              <a:t>A</a:t>
            </a:r>
            <a:r>
              <a:rPr sz="3200" spc="-110" dirty="0">
                <a:latin typeface="Times New Roman"/>
                <a:cs typeface="Times New Roman"/>
              </a:rPr>
              <a:t> </a:t>
            </a:r>
            <a:r>
              <a:rPr sz="3200" spc="-5" dirty="0"/>
              <a:t>u</a:t>
            </a:r>
            <a:r>
              <a:rPr sz="3200" spc="-15" dirty="0"/>
              <a:t>p</a:t>
            </a:r>
            <a:r>
              <a:rPr sz="3200" spc="-5" dirty="0"/>
              <a:t>d</a:t>
            </a:r>
            <a:r>
              <a:rPr sz="3200" spc="-15" dirty="0"/>
              <a:t>a</a:t>
            </a:r>
            <a:r>
              <a:rPr sz="3200" dirty="0"/>
              <a:t>te</a:t>
            </a:r>
            <a:endParaRPr sz="3200">
              <a:latin typeface="Times New Roman"/>
              <a:cs typeface="Times New Roman"/>
            </a:endParaRPr>
          </a:p>
        </p:txBody>
      </p:sp>
      <p:sp>
        <p:nvSpPr>
          <p:cNvPr id="3" name="object 3"/>
          <p:cNvSpPr txBox="1"/>
          <p:nvPr/>
        </p:nvSpPr>
        <p:spPr>
          <a:xfrm>
            <a:off x="618546" y="1558937"/>
            <a:ext cx="7615555" cy="2065020"/>
          </a:xfrm>
          <a:prstGeom prst="rect">
            <a:avLst/>
          </a:prstGeom>
        </p:spPr>
        <p:txBody>
          <a:bodyPr vert="horz" wrap="square" lIns="0" tIns="0" rIns="0" bIns="0" rtlCol="0">
            <a:spAutoFit/>
          </a:bodyPr>
          <a:lstStyle/>
          <a:p>
            <a:pPr marL="12700" marR="5080">
              <a:lnSpc>
                <a:spcPct val="100000"/>
              </a:lnSpc>
            </a:pPr>
            <a:r>
              <a:rPr sz="2000" dirty="0">
                <a:solidFill>
                  <a:srgbClr val="12225B"/>
                </a:solidFill>
                <a:latin typeface="Arial"/>
                <a:cs typeface="Arial"/>
              </a:rPr>
              <a:t>The</a:t>
            </a:r>
            <a:r>
              <a:rPr sz="2000" spc="40" dirty="0">
                <a:solidFill>
                  <a:srgbClr val="12225B"/>
                </a:solidFill>
                <a:latin typeface="Times New Roman"/>
                <a:cs typeface="Times New Roman"/>
              </a:rPr>
              <a:t> </a:t>
            </a:r>
            <a:r>
              <a:rPr sz="2000" dirty="0">
                <a:solidFill>
                  <a:srgbClr val="12225B"/>
                </a:solidFill>
                <a:latin typeface="Arial"/>
                <a:cs typeface="Arial"/>
              </a:rPr>
              <a:t>FW</a:t>
            </a:r>
            <a:r>
              <a:rPr sz="2000" spc="5" dirty="0">
                <a:solidFill>
                  <a:srgbClr val="12225B"/>
                </a:solidFill>
                <a:latin typeface="Arial"/>
                <a:cs typeface="Arial"/>
              </a:rPr>
              <a:t>U</a:t>
            </a:r>
            <a:r>
              <a:rPr sz="2000" dirty="0">
                <a:solidFill>
                  <a:srgbClr val="12225B"/>
                </a:solidFill>
                <a:latin typeface="Arial"/>
                <a:cs typeface="Arial"/>
              </a:rPr>
              <a:t>P</a:t>
            </a:r>
            <a:r>
              <a:rPr sz="2000" spc="-5" dirty="0">
                <a:solidFill>
                  <a:srgbClr val="12225B"/>
                </a:solidFill>
                <a:latin typeface="Arial"/>
                <a:cs typeface="Arial"/>
              </a:rPr>
              <a:t>D</a:t>
            </a:r>
            <a:r>
              <a:rPr sz="2000" spc="-150" dirty="0">
                <a:solidFill>
                  <a:srgbClr val="12225B"/>
                </a:solidFill>
                <a:latin typeface="Arial"/>
                <a:cs typeface="Arial"/>
              </a:rPr>
              <a:t>A</a:t>
            </a:r>
            <a:r>
              <a:rPr sz="2000" dirty="0">
                <a:solidFill>
                  <a:srgbClr val="12225B"/>
                </a:solidFill>
                <a:latin typeface="Arial"/>
                <a:cs typeface="Arial"/>
              </a:rPr>
              <a:t>TE</a:t>
            </a:r>
            <a:r>
              <a:rPr sz="2000" spc="45" dirty="0">
                <a:solidFill>
                  <a:srgbClr val="12225B"/>
                </a:solidFill>
                <a:latin typeface="Times New Roman"/>
                <a:cs typeface="Times New Roman"/>
              </a:rPr>
              <a:t> </a:t>
            </a:r>
            <a:r>
              <a:rPr sz="2000" dirty="0">
                <a:solidFill>
                  <a:srgbClr val="12225B"/>
                </a:solidFill>
                <a:latin typeface="Arial"/>
                <a:cs typeface="Arial"/>
              </a:rPr>
              <a:t>c</a:t>
            </a:r>
            <a:r>
              <a:rPr sz="2000" spc="5" dirty="0">
                <a:solidFill>
                  <a:srgbClr val="12225B"/>
                </a:solidFill>
                <a:latin typeface="Arial"/>
                <a:cs typeface="Arial"/>
              </a:rPr>
              <a:t>o</a:t>
            </a:r>
            <a:r>
              <a:rPr sz="2000" dirty="0">
                <a:solidFill>
                  <a:srgbClr val="12225B"/>
                </a:solidFill>
                <a:latin typeface="Arial"/>
                <a:cs typeface="Arial"/>
              </a:rPr>
              <a:t>mmand</a:t>
            </a:r>
            <a:r>
              <a:rPr sz="2000" spc="15" dirty="0">
                <a:solidFill>
                  <a:srgbClr val="12225B"/>
                </a:solidFill>
                <a:latin typeface="Times New Roman"/>
                <a:cs typeface="Times New Roman"/>
              </a:rPr>
              <a:t> </a:t>
            </a:r>
            <a:r>
              <a:rPr sz="2000" spc="-5" dirty="0">
                <a:solidFill>
                  <a:srgbClr val="12225B"/>
                </a:solidFill>
                <a:latin typeface="Arial"/>
                <a:cs typeface="Arial"/>
              </a:rPr>
              <a:t>allo</a:t>
            </a:r>
            <a:r>
              <a:rPr sz="2000" dirty="0">
                <a:solidFill>
                  <a:srgbClr val="12225B"/>
                </a:solidFill>
                <a:latin typeface="Arial"/>
                <a:cs typeface="Arial"/>
              </a:rPr>
              <a:t>ws</a:t>
            </a:r>
            <a:r>
              <a:rPr sz="2000" spc="65" dirty="0">
                <a:solidFill>
                  <a:srgbClr val="12225B"/>
                </a:solidFill>
                <a:latin typeface="Times New Roman"/>
                <a:cs typeface="Times New Roman"/>
              </a:rPr>
              <a:t> </a:t>
            </a:r>
            <a:r>
              <a:rPr sz="2000" dirty="0">
                <a:solidFill>
                  <a:srgbClr val="12225B"/>
                </a:solidFill>
                <a:latin typeface="Arial"/>
                <a:cs typeface="Arial"/>
              </a:rPr>
              <a:t>to</a:t>
            </a:r>
            <a:r>
              <a:rPr sz="2000" spc="35" dirty="0">
                <a:solidFill>
                  <a:srgbClr val="12225B"/>
                </a:solidFill>
                <a:latin typeface="Times New Roman"/>
                <a:cs typeface="Times New Roman"/>
              </a:rPr>
              <a:t> </a:t>
            </a:r>
            <a:r>
              <a:rPr sz="2000" spc="-5" dirty="0">
                <a:solidFill>
                  <a:srgbClr val="12225B"/>
                </a:solidFill>
                <a:latin typeface="Arial"/>
                <a:cs typeface="Arial"/>
              </a:rPr>
              <a:t>pe</a:t>
            </a:r>
            <a:r>
              <a:rPr sz="2000" spc="5" dirty="0">
                <a:solidFill>
                  <a:srgbClr val="12225B"/>
                </a:solidFill>
                <a:latin typeface="Arial"/>
                <a:cs typeface="Arial"/>
              </a:rPr>
              <a:t>r</a:t>
            </a:r>
            <a:r>
              <a:rPr sz="2000" dirty="0">
                <a:solidFill>
                  <a:srgbClr val="12225B"/>
                </a:solidFill>
                <a:latin typeface="Arial"/>
                <a:cs typeface="Arial"/>
              </a:rPr>
              <a:t>form</a:t>
            </a:r>
            <a:r>
              <a:rPr sz="2000" spc="10" dirty="0">
                <a:solidFill>
                  <a:srgbClr val="12225B"/>
                </a:solidFill>
                <a:latin typeface="Times New Roman"/>
                <a:cs typeface="Times New Roman"/>
              </a:rPr>
              <a:t> </a:t>
            </a:r>
            <a:r>
              <a:rPr sz="2000" dirty="0">
                <a:solidFill>
                  <a:srgbClr val="12225B"/>
                </a:solidFill>
                <a:latin typeface="Arial"/>
                <a:cs typeface="Arial"/>
              </a:rPr>
              <a:t>a</a:t>
            </a:r>
            <a:r>
              <a:rPr sz="2000" spc="40" dirty="0">
                <a:solidFill>
                  <a:srgbClr val="12225B"/>
                </a:solidFill>
                <a:latin typeface="Times New Roman"/>
                <a:cs typeface="Times New Roman"/>
              </a:rPr>
              <a:t> </a:t>
            </a:r>
            <a:r>
              <a:rPr sz="2000" dirty="0">
                <a:solidFill>
                  <a:srgbClr val="12225B"/>
                </a:solidFill>
                <a:latin typeface="Arial"/>
                <a:cs typeface="Arial"/>
              </a:rPr>
              <a:t>Firmw</a:t>
            </a:r>
            <a:r>
              <a:rPr sz="2000" spc="-5" dirty="0">
                <a:solidFill>
                  <a:srgbClr val="12225B"/>
                </a:solidFill>
                <a:latin typeface="Arial"/>
                <a:cs typeface="Arial"/>
              </a:rPr>
              <a:t>a</a:t>
            </a:r>
            <a:r>
              <a:rPr sz="2000" dirty="0">
                <a:solidFill>
                  <a:srgbClr val="12225B"/>
                </a:solidFill>
                <a:latin typeface="Arial"/>
                <a:cs typeface="Arial"/>
              </a:rPr>
              <a:t>re</a:t>
            </a:r>
            <a:r>
              <a:rPr sz="2000" spc="25" dirty="0">
                <a:solidFill>
                  <a:srgbClr val="12225B"/>
                </a:solidFill>
                <a:latin typeface="Times New Roman"/>
                <a:cs typeface="Times New Roman"/>
              </a:rPr>
              <a:t> </a:t>
            </a:r>
            <a:r>
              <a:rPr sz="2000" dirty="0">
                <a:solidFill>
                  <a:srgbClr val="12225B"/>
                </a:solidFill>
                <a:latin typeface="Arial"/>
                <a:cs typeface="Arial"/>
              </a:rPr>
              <a:t>Ove</a:t>
            </a:r>
            <a:r>
              <a:rPr sz="2000" spc="10" dirty="0">
                <a:solidFill>
                  <a:srgbClr val="12225B"/>
                </a:solidFill>
                <a:latin typeface="Arial"/>
                <a:cs typeface="Arial"/>
              </a:rPr>
              <a:t>r</a:t>
            </a:r>
            <a:r>
              <a:rPr sz="2000" dirty="0">
                <a:solidFill>
                  <a:srgbClr val="12225B"/>
                </a:solidFill>
                <a:latin typeface="Arial"/>
                <a:cs typeface="Arial"/>
              </a:rPr>
              <a:t>-th</a:t>
            </a:r>
            <a:r>
              <a:rPr sz="2000" spc="-5" dirty="0">
                <a:solidFill>
                  <a:srgbClr val="12225B"/>
                </a:solidFill>
                <a:latin typeface="Arial"/>
                <a:cs typeface="Arial"/>
              </a:rPr>
              <a:t>e</a:t>
            </a:r>
            <a:r>
              <a:rPr sz="2000" dirty="0">
                <a:solidFill>
                  <a:srgbClr val="12225B"/>
                </a:solidFill>
                <a:latin typeface="Arial"/>
                <a:cs typeface="Arial"/>
              </a:rPr>
              <a:t>-</a:t>
            </a:r>
            <a:r>
              <a:rPr sz="2000" dirty="0">
                <a:solidFill>
                  <a:srgbClr val="12225B"/>
                </a:solidFill>
                <a:latin typeface="Times New Roman"/>
                <a:cs typeface="Times New Roman"/>
              </a:rPr>
              <a:t> </a:t>
            </a:r>
            <a:r>
              <a:rPr sz="2000" spc="-5" dirty="0">
                <a:solidFill>
                  <a:srgbClr val="12225B"/>
                </a:solidFill>
                <a:latin typeface="Arial"/>
                <a:cs typeface="Arial"/>
              </a:rPr>
              <a:t>ai</a:t>
            </a:r>
            <a:r>
              <a:rPr sz="2000" dirty="0">
                <a:solidFill>
                  <a:srgbClr val="12225B"/>
                </a:solidFill>
                <a:latin typeface="Arial"/>
                <a:cs typeface="Arial"/>
              </a:rPr>
              <a:t>r</a:t>
            </a:r>
            <a:r>
              <a:rPr sz="2000" spc="45" dirty="0">
                <a:solidFill>
                  <a:srgbClr val="12225B"/>
                </a:solidFill>
                <a:latin typeface="Times New Roman"/>
                <a:cs typeface="Times New Roman"/>
              </a:rPr>
              <a:t> </a:t>
            </a:r>
            <a:r>
              <a:rPr sz="2000" spc="-5" dirty="0">
                <a:solidFill>
                  <a:srgbClr val="12225B"/>
                </a:solidFill>
                <a:latin typeface="Arial"/>
                <a:cs typeface="Arial"/>
              </a:rPr>
              <a:t>upd</a:t>
            </a:r>
            <a:r>
              <a:rPr sz="2000" spc="5" dirty="0">
                <a:solidFill>
                  <a:srgbClr val="12225B"/>
                </a:solidFill>
                <a:latin typeface="Arial"/>
                <a:cs typeface="Arial"/>
              </a:rPr>
              <a:t>a</a:t>
            </a:r>
            <a:r>
              <a:rPr sz="2000" dirty="0">
                <a:solidFill>
                  <a:srgbClr val="12225B"/>
                </a:solidFill>
                <a:latin typeface="Arial"/>
                <a:cs typeface="Arial"/>
              </a:rPr>
              <a:t>te</a:t>
            </a:r>
            <a:r>
              <a:rPr sz="2000" spc="20" dirty="0">
                <a:solidFill>
                  <a:srgbClr val="12225B"/>
                </a:solidFill>
                <a:latin typeface="Times New Roman"/>
                <a:cs typeface="Times New Roman"/>
              </a:rPr>
              <a:t> </a:t>
            </a:r>
            <a:r>
              <a:rPr sz="2000" dirty="0">
                <a:solidFill>
                  <a:srgbClr val="12225B"/>
                </a:solidFill>
                <a:latin typeface="Arial"/>
                <a:cs typeface="Arial"/>
              </a:rPr>
              <a:t>v</a:t>
            </a:r>
            <a:r>
              <a:rPr sz="2000" spc="-10" dirty="0">
                <a:solidFill>
                  <a:srgbClr val="12225B"/>
                </a:solidFill>
                <a:latin typeface="Arial"/>
                <a:cs typeface="Arial"/>
              </a:rPr>
              <a:t>i</a:t>
            </a:r>
            <a:r>
              <a:rPr sz="2000" dirty="0">
                <a:solidFill>
                  <a:srgbClr val="12225B"/>
                </a:solidFill>
                <a:latin typeface="Arial"/>
                <a:cs typeface="Arial"/>
              </a:rPr>
              <a:t>a</a:t>
            </a:r>
            <a:r>
              <a:rPr sz="2000" spc="60" dirty="0">
                <a:solidFill>
                  <a:srgbClr val="12225B"/>
                </a:solidFill>
                <a:latin typeface="Times New Roman"/>
                <a:cs typeface="Times New Roman"/>
              </a:rPr>
              <a:t> </a:t>
            </a:r>
            <a:r>
              <a:rPr sz="2000" dirty="0">
                <a:solidFill>
                  <a:srgbClr val="12225B"/>
                </a:solidFill>
                <a:latin typeface="Arial"/>
                <a:cs typeface="Arial"/>
              </a:rPr>
              <a:t>a</a:t>
            </a:r>
            <a:r>
              <a:rPr sz="2000" spc="40" dirty="0">
                <a:solidFill>
                  <a:srgbClr val="12225B"/>
                </a:solidFill>
                <a:latin typeface="Times New Roman"/>
                <a:cs typeface="Times New Roman"/>
              </a:rPr>
              <a:t> </a:t>
            </a:r>
            <a:r>
              <a:rPr sz="2000" dirty="0">
                <a:solidFill>
                  <a:srgbClr val="12225B"/>
                </a:solidFill>
                <a:latin typeface="Arial"/>
                <a:cs typeface="Arial"/>
              </a:rPr>
              <a:t>sin</a:t>
            </a:r>
            <a:r>
              <a:rPr sz="2000" spc="-5" dirty="0">
                <a:solidFill>
                  <a:srgbClr val="12225B"/>
                </a:solidFill>
                <a:latin typeface="Arial"/>
                <a:cs typeface="Arial"/>
              </a:rPr>
              <a:t>gl</a:t>
            </a:r>
            <a:r>
              <a:rPr sz="2000" dirty="0">
                <a:solidFill>
                  <a:srgbClr val="12225B"/>
                </a:solidFill>
                <a:latin typeface="Arial"/>
                <a:cs typeface="Arial"/>
              </a:rPr>
              <a:t>e</a:t>
            </a:r>
            <a:r>
              <a:rPr sz="2000" spc="55" dirty="0">
                <a:solidFill>
                  <a:srgbClr val="12225B"/>
                </a:solidFill>
                <a:latin typeface="Times New Roman"/>
                <a:cs typeface="Times New Roman"/>
              </a:rPr>
              <a:t> </a:t>
            </a:r>
            <a:r>
              <a:rPr sz="2000" spc="-5" dirty="0">
                <a:solidFill>
                  <a:srgbClr val="12225B"/>
                </a:solidFill>
                <a:latin typeface="Arial"/>
                <a:cs typeface="Arial"/>
              </a:rPr>
              <a:t>HTT</a:t>
            </a:r>
            <a:r>
              <a:rPr sz="2000" dirty="0">
                <a:solidFill>
                  <a:srgbClr val="12225B"/>
                </a:solidFill>
                <a:latin typeface="Arial"/>
                <a:cs typeface="Arial"/>
              </a:rPr>
              <a:t>P</a:t>
            </a:r>
            <a:r>
              <a:rPr sz="2000" spc="20" dirty="0">
                <a:solidFill>
                  <a:srgbClr val="12225B"/>
                </a:solidFill>
                <a:latin typeface="Times New Roman"/>
                <a:cs typeface="Times New Roman"/>
              </a:rPr>
              <a:t> </a:t>
            </a:r>
            <a:r>
              <a:rPr sz="2000" dirty="0">
                <a:solidFill>
                  <a:srgbClr val="12225B"/>
                </a:solidFill>
                <a:latin typeface="Arial"/>
                <a:cs typeface="Arial"/>
              </a:rPr>
              <a:t>G</a:t>
            </a:r>
            <a:r>
              <a:rPr sz="2000" spc="-10" dirty="0">
                <a:solidFill>
                  <a:srgbClr val="12225B"/>
                </a:solidFill>
                <a:latin typeface="Arial"/>
                <a:cs typeface="Arial"/>
              </a:rPr>
              <a:t>E</a:t>
            </a:r>
            <a:r>
              <a:rPr sz="2000" spc="-220" dirty="0">
                <a:solidFill>
                  <a:srgbClr val="12225B"/>
                </a:solidFill>
                <a:latin typeface="Arial"/>
                <a:cs typeface="Arial"/>
              </a:rPr>
              <a:t>T</a:t>
            </a:r>
            <a:r>
              <a:rPr sz="2000" dirty="0">
                <a:solidFill>
                  <a:srgbClr val="12225B"/>
                </a:solidFill>
                <a:latin typeface="Arial"/>
                <a:cs typeface="Arial"/>
              </a:rPr>
              <a:t>.</a:t>
            </a:r>
            <a:endParaRPr sz="2000">
              <a:latin typeface="Arial"/>
              <a:cs typeface="Arial"/>
            </a:endParaRPr>
          </a:p>
          <a:p>
            <a:pPr>
              <a:lnSpc>
                <a:spcPct val="100000"/>
              </a:lnSpc>
              <a:spcBef>
                <a:spcPts val="50"/>
              </a:spcBef>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1800" dirty="0">
                <a:solidFill>
                  <a:srgbClr val="002052"/>
                </a:solidFill>
                <a:latin typeface="Arial"/>
                <a:cs typeface="Arial"/>
              </a:rPr>
              <a:t>Si</a:t>
            </a:r>
            <a:r>
              <a:rPr sz="1800" spc="-10" dirty="0">
                <a:solidFill>
                  <a:srgbClr val="002052"/>
                </a:solidFill>
                <a:latin typeface="Arial"/>
                <a:cs typeface="Arial"/>
              </a:rPr>
              <a:t>ntax</a:t>
            </a:r>
            <a:endParaRPr sz="1800">
              <a:latin typeface="Arial"/>
              <a:cs typeface="Arial"/>
            </a:endParaRPr>
          </a:p>
          <a:p>
            <a:pPr marL="546100" lvl="1" indent="-178435">
              <a:lnSpc>
                <a:spcPct val="100000"/>
              </a:lnSpc>
              <a:spcBef>
                <a:spcPts val="605"/>
              </a:spcBef>
              <a:buClr>
                <a:srgbClr val="002052"/>
              </a:buClr>
              <a:buFont typeface="Arial"/>
              <a:buChar char="•"/>
              <a:tabLst>
                <a:tab pos="546100" algn="l"/>
              </a:tabLst>
            </a:pPr>
            <a:r>
              <a:rPr sz="1600" spc="-135" dirty="0">
                <a:solidFill>
                  <a:srgbClr val="39A8DC"/>
                </a:solidFill>
                <a:latin typeface="Arial"/>
                <a:cs typeface="Arial"/>
              </a:rPr>
              <a:t>A</a:t>
            </a:r>
            <a:r>
              <a:rPr sz="1600" spc="-10" dirty="0">
                <a:solidFill>
                  <a:srgbClr val="39A8DC"/>
                </a:solidFill>
                <a:latin typeface="Arial"/>
                <a:cs typeface="Arial"/>
              </a:rPr>
              <a:t>T+S.</a:t>
            </a:r>
            <a:r>
              <a:rPr sz="1600" spc="-15" dirty="0">
                <a:solidFill>
                  <a:srgbClr val="39A8DC"/>
                </a:solidFill>
                <a:latin typeface="Arial"/>
                <a:cs typeface="Arial"/>
              </a:rPr>
              <a:t>FWUPD</a:t>
            </a:r>
            <a:r>
              <a:rPr sz="1600" spc="-135" dirty="0">
                <a:solidFill>
                  <a:srgbClr val="39A8DC"/>
                </a:solidFill>
                <a:latin typeface="Arial"/>
                <a:cs typeface="Arial"/>
              </a:rPr>
              <a:t>A</a:t>
            </a:r>
            <a:r>
              <a:rPr sz="1600" spc="-10" dirty="0">
                <a:solidFill>
                  <a:srgbClr val="39A8DC"/>
                </a:solidFill>
                <a:latin typeface="Arial"/>
                <a:cs typeface="Arial"/>
              </a:rPr>
              <a:t>TE=&lt;hostnam</a:t>
            </a:r>
            <a:r>
              <a:rPr sz="1600" spc="-15" dirty="0">
                <a:solidFill>
                  <a:srgbClr val="39A8DC"/>
                </a:solidFill>
                <a:latin typeface="Arial"/>
                <a:cs typeface="Arial"/>
              </a:rPr>
              <a:t>e</a:t>
            </a:r>
            <a:r>
              <a:rPr sz="1600" spc="-10" dirty="0">
                <a:solidFill>
                  <a:srgbClr val="39A8DC"/>
                </a:solidFill>
                <a:latin typeface="Arial"/>
                <a:cs typeface="Arial"/>
              </a:rPr>
              <a:t>&gt;,&lt;path&gt;,&lt;port&gt;</a:t>
            </a:r>
            <a:endParaRPr sz="1600">
              <a:latin typeface="Arial"/>
              <a:cs typeface="Arial"/>
            </a:endParaRPr>
          </a:p>
          <a:p>
            <a:pPr lvl="1">
              <a:lnSpc>
                <a:spcPct val="100000"/>
              </a:lnSpc>
              <a:spcBef>
                <a:spcPts val="37"/>
              </a:spcBef>
              <a:buClr>
                <a:srgbClr val="002052"/>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1800" spc="-5" dirty="0">
                <a:solidFill>
                  <a:srgbClr val="002052"/>
                </a:solidFill>
                <a:latin typeface="Arial"/>
                <a:cs typeface="Arial"/>
              </a:rPr>
              <a:t>C</a:t>
            </a:r>
            <a:r>
              <a:rPr sz="1800" spc="-10" dirty="0">
                <a:solidFill>
                  <a:srgbClr val="002052"/>
                </a:solidFill>
                <a:latin typeface="Arial"/>
                <a:cs typeface="Arial"/>
              </a:rPr>
              <a:t>o</a:t>
            </a:r>
            <a:r>
              <a:rPr sz="1800" spc="-5" dirty="0">
                <a:solidFill>
                  <a:srgbClr val="002052"/>
                </a:solidFill>
                <a:latin typeface="Arial"/>
                <a:cs typeface="Arial"/>
              </a:rPr>
              <a:t>nfi</a:t>
            </a:r>
            <a:r>
              <a:rPr sz="1800" spc="-10" dirty="0">
                <a:solidFill>
                  <a:srgbClr val="002052"/>
                </a:solidFill>
                <a:latin typeface="Arial"/>
                <a:cs typeface="Arial"/>
              </a:rPr>
              <a:t>g</a:t>
            </a:r>
            <a:r>
              <a:rPr sz="1800" spc="-5" dirty="0">
                <a:solidFill>
                  <a:srgbClr val="002052"/>
                </a:solidFill>
                <a:latin typeface="Arial"/>
                <a:cs typeface="Arial"/>
              </a:rPr>
              <a:t>ur</a:t>
            </a:r>
            <a:r>
              <a:rPr sz="1800" spc="-10" dirty="0">
                <a:solidFill>
                  <a:srgbClr val="002052"/>
                </a:solidFill>
                <a:latin typeface="Arial"/>
                <a:cs typeface="Arial"/>
              </a:rPr>
              <a:t>a</a:t>
            </a:r>
            <a:r>
              <a:rPr sz="1800" dirty="0">
                <a:solidFill>
                  <a:srgbClr val="002052"/>
                </a:solidFill>
                <a:latin typeface="Arial"/>
                <a:cs typeface="Arial"/>
              </a:rPr>
              <a:t>tion</a:t>
            </a:r>
            <a:r>
              <a:rPr sz="1800" spc="65" dirty="0">
                <a:solidFill>
                  <a:srgbClr val="002052"/>
                </a:solidFill>
                <a:latin typeface="Times New Roman"/>
                <a:cs typeface="Times New Roman"/>
              </a:rPr>
              <a:t> </a:t>
            </a:r>
            <a:r>
              <a:rPr sz="1800" spc="-5" dirty="0">
                <a:solidFill>
                  <a:srgbClr val="002052"/>
                </a:solidFill>
                <a:latin typeface="Arial"/>
                <a:cs typeface="Arial"/>
              </a:rPr>
              <a:t>p</a:t>
            </a:r>
            <a:r>
              <a:rPr sz="1800" spc="-10" dirty="0">
                <a:solidFill>
                  <a:srgbClr val="002052"/>
                </a:solidFill>
                <a:latin typeface="Arial"/>
                <a:cs typeface="Arial"/>
              </a:rPr>
              <a:t>a</a:t>
            </a:r>
            <a:r>
              <a:rPr sz="1800" dirty="0">
                <a:solidFill>
                  <a:srgbClr val="002052"/>
                </a:solidFill>
                <a:latin typeface="Arial"/>
                <a:cs typeface="Arial"/>
              </a:rPr>
              <a:t>ram</a:t>
            </a:r>
            <a:r>
              <a:rPr sz="1800" spc="-10" dirty="0">
                <a:solidFill>
                  <a:srgbClr val="002052"/>
                </a:solidFill>
                <a:latin typeface="Arial"/>
                <a:cs typeface="Arial"/>
              </a:rPr>
              <a:t>eters</a:t>
            </a:r>
            <a:endParaRPr sz="1800">
              <a:latin typeface="Arial"/>
              <a:cs typeface="Arial"/>
            </a:endParaRPr>
          </a:p>
        </p:txBody>
      </p:sp>
      <p:sp>
        <p:nvSpPr>
          <p:cNvPr id="4" name="object 4"/>
          <p:cNvSpPr txBox="1"/>
          <p:nvPr/>
        </p:nvSpPr>
        <p:spPr>
          <a:xfrm>
            <a:off x="973638" y="3716619"/>
            <a:ext cx="1332230" cy="228600"/>
          </a:xfrm>
          <a:prstGeom prst="rect">
            <a:avLst/>
          </a:prstGeom>
        </p:spPr>
        <p:txBody>
          <a:bodyPr vert="horz" wrap="square" lIns="0" tIns="0" rIns="0" bIns="0" rtlCol="0">
            <a:spAutoFit/>
          </a:bodyPr>
          <a:lstStyle/>
          <a:p>
            <a:pPr marL="190500" indent="-177800">
              <a:lnSpc>
                <a:spcPct val="100000"/>
              </a:lnSpc>
              <a:buClr>
                <a:srgbClr val="002052"/>
              </a:buClr>
              <a:buFont typeface="Arial"/>
              <a:buChar char="•"/>
              <a:tabLst>
                <a:tab pos="191135" algn="l"/>
              </a:tabLst>
            </a:pPr>
            <a:r>
              <a:rPr sz="1600" spc="-10" dirty="0">
                <a:solidFill>
                  <a:srgbClr val="39A8DC"/>
                </a:solidFill>
                <a:latin typeface="Arial"/>
                <a:cs typeface="Arial"/>
              </a:rPr>
              <a:t>&lt;</a:t>
            </a:r>
            <a:r>
              <a:rPr sz="1600" spc="-15" dirty="0">
                <a:solidFill>
                  <a:srgbClr val="39A8DC"/>
                </a:solidFill>
                <a:latin typeface="Arial"/>
                <a:cs typeface="Arial"/>
              </a:rPr>
              <a:t>ho</a:t>
            </a:r>
            <a:r>
              <a:rPr sz="1600" spc="-5" dirty="0">
                <a:solidFill>
                  <a:srgbClr val="39A8DC"/>
                </a:solidFill>
                <a:latin typeface="Arial"/>
                <a:cs typeface="Arial"/>
              </a:rPr>
              <a:t>s</a:t>
            </a:r>
            <a:r>
              <a:rPr sz="1600" spc="-10" dirty="0">
                <a:solidFill>
                  <a:srgbClr val="39A8DC"/>
                </a:solidFill>
                <a:latin typeface="Arial"/>
                <a:cs typeface="Arial"/>
              </a:rPr>
              <a:t>tname&gt;</a:t>
            </a:r>
            <a:endParaRPr sz="1600">
              <a:latin typeface="Arial"/>
              <a:cs typeface="Arial"/>
            </a:endParaRPr>
          </a:p>
        </p:txBody>
      </p:sp>
      <p:sp>
        <p:nvSpPr>
          <p:cNvPr id="5" name="object 5"/>
          <p:cNvSpPr txBox="1"/>
          <p:nvPr/>
        </p:nvSpPr>
        <p:spPr>
          <a:xfrm>
            <a:off x="2447669" y="3716619"/>
            <a:ext cx="4379595" cy="228600"/>
          </a:xfrm>
          <a:prstGeom prst="rect">
            <a:avLst/>
          </a:prstGeom>
        </p:spPr>
        <p:txBody>
          <a:bodyPr vert="horz" wrap="square" lIns="0" tIns="0" rIns="0" bIns="0" rtlCol="0">
            <a:spAutoFit/>
          </a:bodyPr>
          <a:lstStyle/>
          <a:p>
            <a:pPr marL="12700">
              <a:lnSpc>
                <a:spcPct val="100000"/>
              </a:lnSpc>
            </a:pPr>
            <a:r>
              <a:rPr sz="1600" spc="-195" dirty="0">
                <a:solidFill>
                  <a:srgbClr val="39A8DC"/>
                </a:solidFill>
                <a:latin typeface="Arial"/>
                <a:cs typeface="Arial"/>
              </a:rPr>
              <a:t>T</a:t>
            </a:r>
            <a:r>
              <a:rPr sz="1600" spc="-15" dirty="0">
                <a:solidFill>
                  <a:srgbClr val="39A8DC"/>
                </a:solidFill>
                <a:latin typeface="Arial"/>
                <a:cs typeface="Arial"/>
              </a:rPr>
              <a:t>arge</a:t>
            </a:r>
            <a:r>
              <a:rPr sz="1600" spc="-5" dirty="0">
                <a:solidFill>
                  <a:srgbClr val="39A8DC"/>
                </a:solidFill>
                <a:latin typeface="Arial"/>
                <a:cs typeface="Arial"/>
              </a:rPr>
              <a:t>t</a:t>
            </a:r>
            <a:r>
              <a:rPr sz="1600" spc="65" dirty="0">
                <a:solidFill>
                  <a:srgbClr val="39A8DC"/>
                </a:solidFill>
                <a:latin typeface="Times New Roman"/>
                <a:cs typeface="Times New Roman"/>
              </a:rPr>
              <a:t> </a:t>
            </a:r>
            <a:r>
              <a:rPr sz="1600" spc="-15" dirty="0">
                <a:solidFill>
                  <a:srgbClr val="39A8DC"/>
                </a:solidFill>
                <a:latin typeface="Arial"/>
                <a:cs typeface="Arial"/>
              </a:rPr>
              <a:t>ho</a:t>
            </a:r>
            <a:r>
              <a:rPr sz="1600" spc="-5" dirty="0">
                <a:solidFill>
                  <a:srgbClr val="39A8DC"/>
                </a:solidFill>
                <a:latin typeface="Arial"/>
                <a:cs typeface="Arial"/>
              </a:rPr>
              <a:t>st.</a:t>
            </a:r>
            <a:r>
              <a:rPr sz="1600" spc="50" dirty="0">
                <a:solidFill>
                  <a:srgbClr val="39A8DC"/>
                </a:solidFill>
                <a:latin typeface="Times New Roman"/>
                <a:cs typeface="Times New Roman"/>
              </a:rPr>
              <a:t> </a:t>
            </a:r>
            <a:r>
              <a:rPr sz="1600" spc="-20" dirty="0">
                <a:solidFill>
                  <a:srgbClr val="39A8DC"/>
                </a:solidFill>
                <a:latin typeface="Arial"/>
                <a:cs typeface="Arial"/>
              </a:rPr>
              <a:t>DN</a:t>
            </a:r>
            <a:r>
              <a:rPr sz="1600" spc="-15" dirty="0">
                <a:solidFill>
                  <a:srgbClr val="39A8DC"/>
                </a:solidFill>
                <a:latin typeface="Arial"/>
                <a:cs typeface="Arial"/>
              </a:rPr>
              <a:t>S</a:t>
            </a:r>
            <a:r>
              <a:rPr sz="1600" spc="40" dirty="0">
                <a:solidFill>
                  <a:srgbClr val="39A8DC"/>
                </a:solidFill>
                <a:latin typeface="Times New Roman"/>
                <a:cs typeface="Times New Roman"/>
              </a:rPr>
              <a:t> </a:t>
            </a:r>
            <a:r>
              <a:rPr sz="1600" spc="-10" dirty="0">
                <a:solidFill>
                  <a:srgbClr val="39A8DC"/>
                </a:solidFill>
                <a:latin typeface="Arial"/>
                <a:cs typeface="Arial"/>
              </a:rPr>
              <a:t>res</a:t>
            </a:r>
            <a:r>
              <a:rPr sz="1600" spc="-15" dirty="0">
                <a:solidFill>
                  <a:srgbClr val="39A8DC"/>
                </a:solidFill>
                <a:latin typeface="Arial"/>
                <a:cs typeface="Arial"/>
              </a:rPr>
              <a:t>o</a:t>
            </a:r>
            <a:r>
              <a:rPr sz="1600" spc="-10" dirty="0">
                <a:solidFill>
                  <a:srgbClr val="39A8DC"/>
                </a:solidFill>
                <a:latin typeface="Arial"/>
                <a:cs typeface="Arial"/>
              </a:rPr>
              <a:t>lv</a:t>
            </a:r>
            <a:r>
              <a:rPr sz="1600" spc="-15" dirty="0">
                <a:solidFill>
                  <a:srgbClr val="39A8DC"/>
                </a:solidFill>
                <a:latin typeface="Arial"/>
                <a:cs typeface="Arial"/>
              </a:rPr>
              <a:t>ab</a:t>
            </a:r>
            <a:r>
              <a:rPr sz="1600" spc="-10" dirty="0">
                <a:solidFill>
                  <a:srgbClr val="39A8DC"/>
                </a:solidFill>
                <a:latin typeface="Arial"/>
                <a:cs typeface="Arial"/>
              </a:rPr>
              <a:t>le</a:t>
            </a:r>
            <a:r>
              <a:rPr sz="1600" spc="30" dirty="0">
                <a:solidFill>
                  <a:srgbClr val="39A8DC"/>
                </a:solidFill>
                <a:latin typeface="Times New Roman"/>
                <a:cs typeface="Times New Roman"/>
              </a:rPr>
              <a:t> </a:t>
            </a:r>
            <a:r>
              <a:rPr sz="1600" spc="-20" dirty="0">
                <a:solidFill>
                  <a:srgbClr val="39A8DC"/>
                </a:solidFill>
                <a:latin typeface="Arial"/>
                <a:cs typeface="Arial"/>
              </a:rPr>
              <a:t>nam</a:t>
            </a:r>
            <a:r>
              <a:rPr sz="1600" spc="-10" dirty="0">
                <a:solidFill>
                  <a:srgbClr val="39A8DC"/>
                </a:solidFill>
                <a:latin typeface="Arial"/>
                <a:cs typeface="Arial"/>
              </a:rPr>
              <a:t>e</a:t>
            </a:r>
            <a:r>
              <a:rPr sz="1600" spc="55" dirty="0">
                <a:solidFill>
                  <a:srgbClr val="39A8DC"/>
                </a:solidFill>
                <a:latin typeface="Times New Roman"/>
                <a:cs typeface="Times New Roman"/>
              </a:rPr>
              <a:t> </a:t>
            </a:r>
            <a:r>
              <a:rPr sz="1600" spc="-15" dirty="0">
                <a:solidFill>
                  <a:srgbClr val="39A8DC"/>
                </a:solidFill>
                <a:latin typeface="Arial"/>
                <a:cs typeface="Arial"/>
              </a:rPr>
              <a:t>o</a:t>
            </a:r>
            <a:r>
              <a:rPr sz="1600" spc="-10" dirty="0">
                <a:solidFill>
                  <a:srgbClr val="39A8DC"/>
                </a:solidFill>
                <a:latin typeface="Arial"/>
                <a:cs typeface="Arial"/>
              </a:rPr>
              <a:t>r</a:t>
            </a:r>
            <a:r>
              <a:rPr sz="1600" spc="50" dirty="0">
                <a:solidFill>
                  <a:srgbClr val="39A8DC"/>
                </a:solidFill>
                <a:latin typeface="Times New Roman"/>
                <a:cs typeface="Times New Roman"/>
              </a:rPr>
              <a:t> </a:t>
            </a:r>
            <a:r>
              <a:rPr sz="1600" spc="-10" dirty="0">
                <a:solidFill>
                  <a:srgbClr val="39A8DC"/>
                </a:solidFill>
                <a:latin typeface="Arial"/>
                <a:cs typeface="Arial"/>
              </a:rPr>
              <a:t>IP</a:t>
            </a:r>
            <a:r>
              <a:rPr sz="1600" spc="20" dirty="0">
                <a:solidFill>
                  <a:srgbClr val="39A8DC"/>
                </a:solidFill>
                <a:latin typeface="Times New Roman"/>
                <a:cs typeface="Times New Roman"/>
              </a:rPr>
              <a:t> </a:t>
            </a:r>
            <a:r>
              <a:rPr sz="1600" spc="-15" dirty="0">
                <a:solidFill>
                  <a:srgbClr val="39A8DC"/>
                </a:solidFill>
                <a:latin typeface="Arial"/>
                <a:cs typeface="Arial"/>
              </a:rPr>
              <a:t>addre</a:t>
            </a:r>
            <a:r>
              <a:rPr sz="1600" spc="-10" dirty="0">
                <a:solidFill>
                  <a:srgbClr val="39A8DC"/>
                </a:solidFill>
                <a:latin typeface="Arial"/>
                <a:cs typeface="Arial"/>
              </a:rPr>
              <a:t>ss</a:t>
            </a:r>
            <a:endParaRPr sz="1600">
              <a:latin typeface="Arial"/>
              <a:cs typeface="Arial"/>
            </a:endParaRPr>
          </a:p>
        </p:txBody>
      </p:sp>
      <p:sp>
        <p:nvSpPr>
          <p:cNvPr id="6" name="object 6"/>
          <p:cNvSpPr txBox="1"/>
          <p:nvPr/>
        </p:nvSpPr>
        <p:spPr>
          <a:xfrm>
            <a:off x="973638" y="4036659"/>
            <a:ext cx="1860550" cy="548640"/>
          </a:xfrm>
          <a:prstGeom prst="rect">
            <a:avLst/>
          </a:prstGeom>
        </p:spPr>
        <p:txBody>
          <a:bodyPr vert="horz" wrap="square" lIns="0" tIns="0" rIns="0" bIns="0" rtlCol="0">
            <a:spAutoFit/>
          </a:bodyPr>
          <a:lstStyle/>
          <a:p>
            <a:pPr marL="190500" indent="-177800">
              <a:lnSpc>
                <a:spcPct val="100000"/>
              </a:lnSpc>
              <a:buClr>
                <a:srgbClr val="002052"/>
              </a:buClr>
              <a:buFont typeface="Arial"/>
              <a:buChar char="•"/>
              <a:tabLst>
                <a:tab pos="191135" algn="l"/>
              </a:tabLst>
            </a:pPr>
            <a:r>
              <a:rPr sz="1600" spc="-10" dirty="0">
                <a:solidFill>
                  <a:srgbClr val="39A8DC"/>
                </a:solidFill>
                <a:latin typeface="Arial"/>
                <a:cs typeface="Arial"/>
              </a:rPr>
              <a:t>&lt;</a:t>
            </a:r>
            <a:r>
              <a:rPr sz="1600" spc="-15" dirty="0">
                <a:solidFill>
                  <a:srgbClr val="39A8DC"/>
                </a:solidFill>
                <a:latin typeface="Arial"/>
                <a:cs typeface="Arial"/>
              </a:rPr>
              <a:t>path</a:t>
            </a:r>
            <a:r>
              <a:rPr sz="1600" spc="-10" dirty="0">
                <a:solidFill>
                  <a:srgbClr val="39A8DC"/>
                </a:solidFill>
                <a:latin typeface="Arial"/>
                <a:cs typeface="Arial"/>
              </a:rPr>
              <a:t>&amp;</a:t>
            </a:r>
            <a:r>
              <a:rPr sz="1600" spc="-15" dirty="0">
                <a:solidFill>
                  <a:srgbClr val="39A8DC"/>
                </a:solidFill>
                <a:latin typeface="Arial"/>
                <a:cs typeface="Arial"/>
              </a:rPr>
              <a:t>quer</a:t>
            </a:r>
            <a:r>
              <a:rPr sz="1600" spc="-30" dirty="0">
                <a:solidFill>
                  <a:srgbClr val="39A8DC"/>
                </a:solidFill>
                <a:latin typeface="Arial"/>
                <a:cs typeface="Arial"/>
              </a:rPr>
              <a:t>y</a:t>
            </a:r>
            <a:r>
              <a:rPr sz="1600" spc="-15" dirty="0">
                <a:solidFill>
                  <a:srgbClr val="39A8DC"/>
                </a:solidFill>
                <a:latin typeface="Arial"/>
                <a:cs typeface="Arial"/>
              </a:rPr>
              <a:t>opt</a:t>
            </a:r>
            <a:r>
              <a:rPr sz="1600" dirty="0">
                <a:solidFill>
                  <a:srgbClr val="39A8DC"/>
                </a:solidFill>
                <a:latin typeface="Arial"/>
                <a:cs typeface="Arial"/>
              </a:rPr>
              <a:t>s</a:t>
            </a:r>
            <a:r>
              <a:rPr sz="1600" spc="-10" dirty="0">
                <a:solidFill>
                  <a:srgbClr val="39A8DC"/>
                </a:solidFill>
                <a:latin typeface="Arial"/>
                <a:cs typeface="Arial"/>
              </a:rPr>
              <a:t>&gt;</a:t>
            </a:r>
            <a:endParaRPr sz="1600">
              <a:latin typeface="Arial"/>
              <a:cs typeface="Arial"/>
            </a:endParaRPr>
          </a:p>
          <a:p>
            <a:pPr marL="190500" indent="-177800">
              <a:lnSpc>
                <a:spcPct val="100000"/>
              </a:lnSpc>
              <a:spcBef>
                <a:spcPts val="600"/>
              </a:spcBef>
              <a:buClr>
                <a:srgbClr val="002052"/>
              </a:buClr>
              <a:buFont typeface="Arial"/>
              <a:buChar char="•"/>
              <a:tabLst>
                <a:tab pos="191135" algn="l"/>
              </a:tabLst>
            </a:pPr>
            <a:r>
              <a:rPr sz="1600" spc="-10" dirty="0">
                <a:solidFill>
                  <a:srgbClr val="39A8DC"/>
                </a:solidFill>
                <a:latin typeface="Arial"/>
                <a:cs typeface="Arial"/>
              </a:rPr>
              <a:t>&lt;port&gt;</a:t>
            </a:r>
            <a:endParaRPr sz="1600">
              <a:latin typeface="Arial"/>
              <a:cs typeface="Arial"/>
            </a:endParaRPr>
          </a:p>
        </p:txBody>
      </p:sp>
      <p:sp>
        <p:nvSpPr>
          <p:cNvPr id="7" name="object 7"/>
          <p:cNvSpPr txBox="1"/>
          <p:nvPr/>
        </p:nvSpPr>
        <p:spPr>
          <a:xfrm>
            <a:off x="3362066" y="4036659"/>
            <a:ext cx="4144645" cy="548640"/>
          </a:xfrm>
          <a:prstGeom prst="rect">
            <a:avLst/>
          </a:prstGeom>
        </p:spPr>
        <p:txBody>
          <a:bodyPr vert="horz" wrap="square" lIns="0" tIns="0" rIns="0" bIns="0" rtlCol="0">
            <a:spAutoFit/>
          </a:bodyPr>
          <a:lstStyle/>
          <a:p>
            <a:pPr marL="12700">
              <a:lnSpc>
                <a:spcPct val="100000"/>
              </a:lnSpc>
            </a:pPr>
            <a:r>
              <a:rPr sz="1600" spc="-20" dirty="0">
                <a:solidFill>
                  <a:srgbClr val="39A8DC"/>
                </a:solidFill>
                <a:latin typeface="Arial"/>
                <a:cs typeface="Arial"/>
              </a:rPr>
              <a:t>Do</a:t>
            </a:r>
            <a:r>
              <a:rPr sz="1600" spc="-10" dirty="0">
                <a:solidFill>
                  <a:srgbClr val="39A8DC"/>
                </a:solidFill>
                <a:latin typeface="Arial"/>
                <a:cs typeface="Arial"/>
              </a:rPr>
              <a:t>c</a:t>
            </a:r>
            <a:r>
              <a:rPr sz="1600" spc="-15" dirty="0">
                <a:solidFill>
                  <a:srgbClr val="39A8DC"/>
                </a:solidFill>
                <a:latin typeface="Arial"/>
                <a:cs typeface="Arial"/>
              </a:rPr>
              <a:t>umen</a:t>
            </a:r>
            <a:r>
              <a:rPr sz="1600" spc="-5" dirty="0">
                <a:solidFill>
                  <a:srgbClr val="39A8DC"/>
                </a:solidFill>
                <a:latin typeface="Arial"/>
                <a:cs typeface="Arial"/>
              </a:rPr>
              <a:t>t</a:t>
            </a:r>
            <a:r>
              <a:rPr sz="1600" spc="60" dirty="0">
                <a:solidFill>
                  <a:srgbClr val="39A8DC"/>
                </a:solidFill>
                <a:latin typeface="Times New Roman"/>
                <a:cs typeface="Times New Roman"/>
              </a:rPr>
              <a:t> </a:t>
            </a:r>
            <a:r>
              <a:rPr sz="1600" spc="-15" dirty="0">
                <a:solidFill>
                  <a:srgbClr val="39A8DC"/>
                </a:solidFill>
                <a:latin typeface="Arial"/>
                <a:cs typeface="Arial"/>
              </a:rPr>
              <a:t>pat</a:t>
            </a:r>
            <a:r>
              <a:rPr sz="1600" spc="-10" dirty="0">
                <a:solidFill>
                  <a:srgbClr val="39A8DC"/>
                </a:solidFill>
                <a:latin typeface="Arial"/>
                <a:cs typeface="Arial"/>
              </a:rPr>
              <a:t>h</a:t>
            </a:r>
            <a:r>
              <a:rPr sz="1600" spc="55" dirty="0">
                <a:solidFill>
                  <a:srgbClr val="39A8DC"/>
                </a:solidFill>
                <a:latin typeface="Times New Roman"/>
                <a:cs typeface="Times New Roman"/>
              </a:rPr>
              <a:t> </a:t>
            </a:r>
            <a:r>
              <a:rPr sz="1600" spc="-15" dirty="0">
                <a:solidFill>
                  <a:srgbClr val="39A8DC"/>
                </a:solidFill>
                <a:latin typeface="Arial"/>
                <a:cs typeface="Arial"/>
              </a:rPr>
              <a:t>an</a:t>
            </a:r>
            <a:r>
              <a:rPr sz="1600" spc="-10" dirty="0">
                <a:solidFill>
                  <a:srgbClr val="39A8DC"/>
                </a:solidFill>
                <a:latin typeface="Arial"/>
                <a:cs typeface="Arial"/>
              </a:rPr>
              <a:t>d</a:t>
            </a:r>
            <a:r>
              <a:rPr sz="1600" spc="40" dirty="0">
                <a:solidFill>
                  <a:srgbClr val="39A8DC"/>
                </a:solidFill>
                <a:latin typeface="Times New Roman"/>
                <a:cs typeface="Times New Roman"/>
              </a:rPr>
              <a:t> </a:t>
            </a:r>
            <a:r>
              <a:rPr sz="1600" spc="-15" dirty="0">
                <a:solidFill>
                  <a:srgbClr val="39A8DC"/>
                </a:solidFill>
                <a:latin typeface="Arial"/>
                <a:cs typeface="Arial"/>
              </a:rPr>
              <a:t>opt</a:t>
            </a:r>
            <a:r>
              <a:rPr sz="1600" dirty="0">
                <a:solidFill>
                  <a:srgbClr val="39A8DC"/>
                </a:solidFill>
                <a:latin typeface="Arial"/>
                <a:cs typeface="Arial"/>
              </a:rPr>
              <a:t>i</a:t>
            </a:r>
            <a:r>
              <a:rPr sz="1600" spc="-15" dirty="0">
                <a:solidFill>
                  <a:srgbClr val="39A8DC"/>
                </a:solidFill>
                <a:latin typeface="Arial"/>
                <a:cs typeface="Arial"/>
              </a:rPr>
              <a:t>ona</a:t>
            </a:r>
            <a:r>
              <a:rPr sz="1600" spc="-5" dirty="0">
                <a:solidFill>
                  <a:srgbClr val="39A8DC"/>
                </a:solidFill>
                <a:latin typeface="Arial"/>
                <a:cs typeface="Arial"/>
              </a:rPr>
              <a:t>l</a:t>
            </a:r>
            <a:r>
              <a:rPr sz="1600" spc="35" dirty="0">
                <a:solidFill>
                  <a:srgbClr val="39A8DC"/>
                </a:solidFill>
                <a:latin typeface="Times New Roman"/>
                <a:cs typeface="Times New Roman"/>
              </a:rPr>
              <a:t> </a:t>
            </a:r>
            <a:r>
              <a:rPr sz="1600" spc="-15" dirty="0">
                <a:solidFill>
                  <a:srgbClr val="39A8DC"/>
                </a:solidFill>
                <a:latin typeface="Arial"/>
                <a:cs typeface="Arial"/>
              </a:rPr>
              <a:t>quer</a:t>
            </a:r>
            <a:r>
              <a:rPr sz="1600" spc="-10" dirty="0">
                <a:solidFill>
                  <a:srgbClr val="39A8DC"/>
                </a:solidFill>
                <a:latin typeface="Arial"/>
                <a:cs typeface="Arial"/>
              </a:rPr>
              <a:t>y</a:t>
            </a:r>
            <a:r>
              <a:rPr sz="1600" spc="55" dirty="0">
                <a:solidFill>
                  <a:srgbClr val="39A8DC"/>
                </a:solidFill>
                <a:latin typeface="Times New Roman"/>
                <a:cs typeface="Times New Roman"/>
              </a:rPr>
              <a:t> </a:t>
            </a:r>
            <a:r>
              <a:rPr sz="1600" spc="-15" dirty="0">
                <a:solidFill>
                  <a:srgbClr val="39A8DC"/>
                </a:solidFill>
                <a:latin typeface="Arial"/>
                <a:cs typeface="Arial"/>
              </a:rPr>
              <a:t>arguments</a:t>
            </a:r>
            <a:endParaRPr sz="1600">
              <a:latin typeface="Arial"/>
              <a:cs typeface="Arial"/>
            </a:endParaRPr>
          </a:p>
          <a:p>
            <a:pPr marL="12700">
              <a:lnSpc>
                <a:spcPct val="100000"/>
              </a:lnSpc>
              <a:spcBef>
                <a:spcPts val="600"/>
              </a:spcBef>
            </a:pPr>
            <a:r>
              <a:rPr sz="1600" spc="-200" dirty="0">
                <a:solidFill>
                  <a:srgbClr val="39A8DC"/>
                </a:solidFill>
                <a:latin typeface="Arial"/>
                <a:cs typeface="Arial"/>
              </a:rPr>
              <a:t>T</a:t>
            </a:r>
            <a:r>
              <a:rPr sz="1600" spc="-15" dirty="0">
                <a:solidFill>
                  <a:srgbClr val="39A8DC"/>
                </a:solidFill>
                <a:latin typeface="Arial"/>
                <a:cs typeface="Arial"/>
              </a:rPr>
              <a:t>arge</a:t>
            </a:r>
            <a:r>
              <a:rPr sz="1600" spc="-5" dirty="0">
                <a:solidFill>
                  <a:srgbClr val="39A8DC"/>
                </a:solidFill>
                <a:latin typeface="Arial"/>
                <a:cs typeface="Arial"/>
              </a:rPr>
              <a:t>t</a:t>
            </a:r>
            <a:r>
              <a:rPr sz="1600" spc="65" dirty="0">
                <a:solidFill>
                  <a:srgbClr val="39A8DC"/>
                </a:solidFill>
                <a:latin typeface="Times New Roman"/>
                <a:cs typeface="Times New Roman"/>
              </a:rPr>
              <a:t> </a:t>
            </a:r>
            <a:r>
              <a:rPr sz="1600" spc="-15" dirty="0">
                <a:solidFill>
                  <a:srgbClr val="39A8DC"/>
                </a:solidFill>
                <a:latin typeface="Arial"/>
                <a:cs typeface="Arial"/>
              </a:rPr>
              <a:t>hos</a:t>
            </a:r>
            <a:r>
              <a:rPr sz="1600" spc="-5" dirty="0">
                <a:solidFill>
                  <a:srgbClr val="39A8DC"/>
                </a:solidFill>
                <a:latin typeface="Arial"/>
                <a:cs typeface="Arial"/>
              </a:rPr>
              <a:t>t</a:t>
            </a:r>
            <a:r>
              <a:rPr sz="1600" spc="55" dirty="0">
                <a:solidFill>
                  <a:srgbClr val="39A8DC"/>
                </a:solidFill>
                <a:latin typeface="Times New Roman"/>
                <a:cs typeface="Times New Roman"/>
              </a:rPr>
              <a:t> </a:t>
            </a:r>
            <a:r>
              <a:rPr sz="1600" spc="-15" dirty="0">
                <a:solidFill>
                  <a:srgbClr val="39A8DC"/>
                </a:solidFill>
                <a:latin typeface="Arial"/>
                <a:cs typeface="Arial"/>
              </a:rPr>
              <a:t>po</a:t>
            </a:r>
            <a:r>
              <a:rPr sz="1600" spc="-20" dirty="0">
                <a:solidFill>
                  <a:srgbClr val="39A8DC"/>
                </a:solidFill>
                <a:latin typeface="Arial"/>
                <a:cs typeface="Arial"/>
              </a:rPr>
              <a:t>r</a:t>
            </a:r>
            <a:r>
              <a:rPr sz="1600" spc="-5" dirty="0">
                <a:solidFill>
                  <a:srgbClr val="39A8DC"/>
                </a:solidFill>
                <a:latin typeface="Arial"/>
                <a:cs typeface="Arial"/>
              </a:rPr>
              <a:t>t</a:t>
            </a:r>
            <a:endParaRPr sz="1600">
              <a:latin typeface="Arial"/>
              <a:cs typeface="Arial"/>
            </a:endParaRPr>
          </a:p>
        </p:txBody>
      </p:sp>
      <p:sp>
        <p:nvSpPr>
          <p:cNvPr id="8" name="object 8"/>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9" name="object 9"/>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23</a:t>
            </a:r>
            <a:endParaRPr sz="12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219700" y="2738628"/>
            <a:ext cx="3924300" cy="2994660"/>
          </a:xfrm>
          <a:custGeom>
            <a:avLst/>
            <a:gdLst/>
            <a:ahLst/>
            <a:cxnLst/>
            <a:rect l="l" t="t" r="r" b="b"/>
            <a:pathLst>
              <a:path w="3924300" h="2994660">
                <a:moveTo>
                  <a:pt x="0" y="2994659"/>
                </a:moveTo>
                <a:lnTo>
                  <a:pt x="3924300" y="2994659"/>
                </a:lnTo>
                <a:lnTo>
                  <a:pt x="3924300" y="0"/>
                </a:lnTo>
                <a:lnTo>
                  <a:pt x="0" y="0"/>
                </a:lnTo>
                <a:lnTo>
                  <a:pt x="0" y="2994659"/>
                </a:lnTo>
              </a:path>
            </a:pathLst>
          </a:custGeom>
          <a:solidFill>
            <a:schemeClr val="bg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3903345">
              <a:lnSpc>
                <a:spcPts val="3810"/>
              </a:lnSpc>
            </a:pPr>
            <a:r>
              <a:rPr sz="3200" spc="-5" dirty="0"/>
              <a:t>L</a:t>
            </a:r>
            <a:r>
              <a:rPr sz="3200" spc="-15" dirty="0"/>
              <a:t>a</a:t>
            </a:r>
            <a:r>
              <a:rPr sz="3200" dirty="0"/>
              <a:t>b</a:t>
            </a:r>
            <a:r>
              <a:rPr sz="3200" spc="90" dirty="0">
                <a:latin typeface="Times New Roman"/>
                <a:cs typeface="Times New Roman"/>
              </a:rPr>
              <a:t> </a:t>
            </a:r>
            <a:r>
              <a:rPr sz="3200" spc="-15" dirty="0"/>
              <a:t>2</a:t>
            </a:r>
            <a:r>
              <a:rPr sz="3200" spc="-5" dirty="0"/>
              <a:t>a</a:t>
            </a:r>
            <a:r>
              <a:rPr sz="3200" dirty="0"/>
              <a:t>:</a:t>
            </a:r>
            <a:r>
              <a:rPr sz="3200" spc="65" dirty="0">
                <a:latin typeface="Times New Roman"/>
                <a:cs typeface="Times New Roman"/>
              </a:rPr>
              <a:t> </a:t>
            </a:r>
            <a:r>
              <a:rPr sz="3200" dirty="0"/>
              <a:t>FO</a:t>
            </a:r>
            <a:r>
              <a:rPr sz="3200" spc="-245" dirty="0"/>
              <a:t>T</a:t>
            </a:r>
            <a:r>
              <a:rPr sz="3200" dirty="0"/>
              <a:t>A</a:t>
            </a:r>
            <a:r>
              <a:rPr sz="3200" spc="-110" dirty="0">
                <a:latin typeface="Times New Roman"/>
                <a:cs typeface="Times New Roman"/>
              </a:rPr>
              <a:t> </a:t>
            </a:r>
            <a:r>
              <a:rPr sz="3200" spc="-5" dirty="0"/>
              <a:t>u</a:t>
            </a:r>
            <a:r>
              <a:rPr sz="3200" spc="-15" dirty="0"/>
              <a:t>p</a:t>
            </a:r>
            <a:r>
              <a:rPr sz="3200" spc="-5" dirty="0"/>
              <a:t>d</a:t>
            </a:r>
            <a:r>
              <a:rPr sz="3200" spc="-15" dirty="0"/>
              <a:t>a</a:t>
            </a:r>
            <a:r>
              <a:rPr sz="3200" dirty="0"/>
              <a:t>te</a:t>
            </a:r>
            <a:endParaRPr sz="3200">
              <a:latin typeface="Times New Roman"/>
              <a:cs typeface="Times New Roman"/>
            </a:endParaRPr>
          </a:p>
        </p:txBody>
      </p:sp>
      <p:sp>
        <p:nvSpPr>
          <p:cNvPr id="4" name="object 4"/>
          <p:cNvSpPr txBox="1"/>
          <p:nvPr/>
        </p:nvSpPr>
        <p:spPr>
          <a:xfrm>
            <a:off x="690471" y="1314027"/>
            <a:ext cx="7650480" cy="131318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1600" spc="-10" dirty="0">
                <a:solidFill>
                  <a:srgbClr val="12225B"/>
                </a:solidFill>
                <a:latin typeface="Arial"/>
                <a:cs typeface="Arial"/>
              </a:rPr>
              <a:t>The</a:t>
            </a:r>
            <a:r>
              <a:rPr sz="1600" spc="50" dirty="0">
                <a:solidFill>
                  <a:srgbClr val="12225B"/>
                </a:solidFill>
                <a:latin typeface="Times New Roman"/>
                <a:cs typeface="Times New Roman"/>
              </a:rPr>
              <a:t> </a:t>
            </a:r>
            <a:r>
              <a:rPr sz="1600" spc="-10" dirty="0">
                <a:solidFill>
                  <a:srgbClr val="12225B"/>
                </a:solidFill>
                <a:latin typeface="Arial"/>
                <a:cs typeface="Arial"/>
              </a:rPr>
              <a:t>modu</a:t>
            </a:r>
            <a:r>
              <a:rPr sz="1600" dirty="0">
                <a:solidFill>
                  <a:srgbClr val="12225B"/>
                </a:solidFill>
                <a:latin typeface="Arial"/>
                <a:cs typeface="Arial"/>
              </a:rPr>
              <a:t>l</a:t>
            </a:r>
            <a:r>
              <a:rPr sz="1600" spc="-10" dirty="0">
                <a:solidFill>
                  <a:srgbClr val="12225B"/>
                </a:solidFill>
                <a:latin typeface="Arial"/>
                <a:cs typeface="Arial"/>
              </a:rPr>
              <a:t>e</a:t>
            </a:r>
            <a:r>
              <a:rPr sz="1600" spc="40" dirty="0">
                <a:solidFill>
                  <a:srgbClr val="12225B"/>
                </a:solidFill>
                <a:latin typeface="Times New Roman"/>
                <a:cs typeface="Times New Roman"/>
              </a:rPr>
              <a:t> </a:t>
            </a:r>
            <a:r>
              <a:rPr sz="1600" spc="-15" dirty="0">
                <a:solidFill>
                  <a:srgbClr val="12225B"/>
                </a:solidFill>
                <a:latin typeface="Arial"/>
                <a:cs typeface="Arial"/>
              </a:rPr>
              <a:t>an</a:t>
            </a:r>
            <a:r>
              <a:rPr sz="1600" spc="-10" dirty="0">
                <a:solidFill>
                  <a:srgbClr val="12225B"/>
                </a:solidFill>
                <a:latin typeface="Arial"/>
                <a:cs typeface="Arial"/>
              </a:rPr>
              <a:t>d</a:t>
            </a:r>
            <a:r>
              <a:rPr sz="1600" spc="40" dirty="0">
                <a:solidFill>
                  <a:srgbClr val="12225B"/>
                </a:solidFill>
                <a:latin typeface="Times New Roman"/>
                <a:cs typeface="Times New Roman"/>
              </a:rPr>
              <a:t> </a:t>
            </a:r>
            <a:r>
              <a:rPr sz="1600" spc="-10" dirty="0">
                <a:solidFill>
                  <a:srgbClr val="12225B"/>
                </a:solidFill>
                <a:latin typeface="Arial"/>
                <a:cs typeface="Arial"/>
              </a:rPr>
              <a:t>the</a:t>
            </a:r>
            <a:r>
              <a:rPr sz="1600" spc="-25" dirty="0">
                <a:solidFill>
                  <a:srgbClr val="12225B"/>
                </a:solidFill>
                <a:latin typeface="Times New Roman"/>
                <a:cs typeface="Times New Roman"/>
              </a:rPr>
              <a:t> </a:t>
            </a:r>
            <a:r>
              <a:rPr sz="1600" spc="-10" dirty="0">
                <a:solidFill>
                  <a:srgbClr val="12225B"/>
                </a:solidFill>
                <a:latin typeface="Arial"/>
                <a:cs typeface="Arial"/>
              </a:rPr>
              <a:t>Apa</a:t>
            </a:r>
            <a:r>
              <a:rPr sz="1600" spc="-5" dirty="0">
                <a:solidFill>
                  <a:srgbClr val="12225B"/>
                </a:solidFill>
                <a:latin typeface="Arial"/>
                <a:cs typeface="Arial"/>
              </a:rPr>
              <a:t>c</a:t>
            </a:r>
            <a:r>
              <a:rPr sz="1600" spc="-15" dirty="0">
                <a:solidFill>
                  <a:srgbClr val="12225B"/>
                </a:solidFill>
                <a:latin typeface="Arial"/>
                <a:cs typeface="Arial"/>
              </a:rPr>
              <a:t>h</a:t>
            </a:r>
            <a:r>
              <a:rPr sz="1600" spc="-10" dirty="0">
                <a:solidFill>
                  <a:srgbClr val="12225B"/>
                </a:solidFill>
                <a:latin typeface="Arial"/>
                <a:cs typeface="Arial"/>
              </a:rPr>
              <a:t>e</a:t>
            </a:r>
            <a:r>
              <a:rPr sz="1600" spc="30" dirty="0">
                <a:solidFill>
                  <a:srgbClr val="12225B"/>
                </a:solidFill>
                <a:latin typeface="Times New Roman"/>
                <a:cs typeface="Times New Roman"/>
              </a:rPr>
              <a:t> </a:t>
            </a:r>
            <a:r>
              <a:rPr sz="1600" spc="-40" dirty="0">
                <a:solidFill>
                  <a:srgbClr val="12225B"/>
                </a:solidFill>
                <a:latin typeface="Arial"/>
                <a:cs typeface="Arial"/>
              </a:rPr>
              <a:t>W</a:t>
            </a:r>
            <a:r>
              <a:rPr sz="1600" spc="-15" dirty="0">
                <a:solidFill>
                  <a:srgbClr val="12225B"/>
                </a:solidFill>
                <a:latin typeface="Arial"/>
                <a:cs typeface="Arial"/>
              </a:rPr>
              <a:t>e</a:t>
            </a:r>
            <a:r>
              <a:rPr sz="1600" spc="-10" dirty="0">
                <a:solidFill>
                  <a:srgbClr val="12225B"/>
                </a:solidFill>
                <a:latin typeface="Arial"/>
                <a:cs typeface="Arial"/>
              </a:rPr>
              <a:t>b</a:t>
            </a:r>
            <a:r>
              <a:rPr sz="1600" spc="40" dirty="0">
                <a:solidFill>
                  <a:srgbClr val="12225B"/>
                </a:solidFill>
                <a:latin typeface="Times New Roman"/>
                <a:cs typeface="Times New Roman"/>
              </a:rPr>
              <a:t> </a:t>
            </a:r>
            <a:r>
              <a:rPr sz="1600" spc="-5" dirty="0">
                <a:solidFill>
                  <a:srgbClr val="12225B"/>
                </a:solidFill>
                <a:latin typeface="Arial"/>
                <a:cs typeface="Arial"/>
              </a:rPr>
              <a:t>s</a:t>
            </a:r>
            <a:r>
              <a:rPr sz="1600" spc="-15" dirty="0">
                <a:solidFill>
                  <a:srgbClr val="12225B"/>
                </a:solidFill>
                <a:latin typeface="Arial"/>
                <a:cs typeface="Arial"/>
              </a:rPr>
              <a:t>erve</a:t>
            </a:r>
            <a:r>
              <a:rPr sz="1600" spc="-10" dirty="0">
                <a:solidFill>
                  <a:srgbClr val="12225B"/>
                </a:solidFill>
                <a:latin typeface="Arial"/>
                <a:cs typeface="Arial"/>
              </a:rPr>
              <a:t>r</a:t>
            </a:r>
            <a:r>
              <a:rPr sz="1600" spc="55" dirty="0">
                <a:solidFill>
                  <a:srgbClr val="12225B"/>
                </a:solidFill>
                <a:latin typeface="Times New Roman"/>
                <a:cs typeface="Times New Roman"/>
              </a:rPr>
              <a:t> </a:t>
            </a:r>
            <a:r>
              <a:rPr sz="1600" spc="-15" dirty="0">
                <a:solidFill>
                  <a:srgbClr val="12225B"/>
                </a:solidFill>
                <a:latin typeface="Arial"/>
                <a:cs typeface="Arial"/>
              </a:rPr>
              <a:t>mu</a:t>
            </a:r>
            <a:r>
              <a:rPr sz="1600" spc="-5" dirty="0">
                <a:solidFill>
                  <a:srgbClr val="12225B"/>
                </a:solidFill>
                <a:latin typeface="Arial"/>
                <a:cs typeface="Arial"/>
              </a:rPr>
              <a:t>st</a:t>
            </a:r>
            <a:r>
              <a:rPr sz="1600" spc="65" dirty="0">
                <a:solidFill>
                  <a:srgbClr val="12225B"/>
                </a:solidFill>
                <a:latin typeface="Times New Roman"/>
                <a:cs typeface="Times New Roman"/>
              </a:rPr>
              <a:t> </a:t>
            </a:r>
            <a:r>
              <a:rPr sz="1600" spc="-15" dirty="0">
                <a:solidFill>
                  <a:srgbClr val="12225B"/>
                </a:solidFill>
                <a:latin typeface="Arial"/>
                <a:cs typeface="Arial"/>
              </a:rPr>
              <a:t>b</a:t>
            </a:r>
            <a:r>
              <a:rPr sz="1600" spc="-10" dirty="0">
                <a:solidFill>
                  <a:srgbClr val="12225B"/>
                </a:solidFill>
                <a:latin typeface="Arial"/>
                <a:cs typeface="Arial"/>
              </a:rPr>
              <a:t>e</a:t>
            </a:r>
            <a:r>
              <a:rPr sz="1600" spc="40" dirty="0">
                <a:solidFill>
                  <a:srgbClr val="12225B"/>
                </a:solidFill>
                <a:latin typeface="Times New Roman"/>
                <a:cs typeface="Times New Roman"/>
              </a:rPr>
              <a:t> </a:t>
            </a:r>
            <a:r>
              <a:rPr sz="1600" spc="-5" dirty="0">
                <a:solidFill>
                  <a:srgbClr val="12225B"/>
                </a:solidFill>
                <a:latin typeface="Arial"/>
                <a:cs typeface="Arial"/>
              </a:rPr>
              <a:t>c</a:t>
            </a:r>
            <a:r>
              <a:rPr sz="1600" spc="-15" dirty="0">
                <a:solidFill>
                  <a:srgbClr val="12225B"/>
                </a:solidFill>
                <a:latin typeface="Arial"/>
                <a:cs typeface="Arial"/>
              </a:rPr>
              <a:t>onne</a:t>
            </a:r>
            <a:r>
              <a:rPr sz="1600" spc="-5" dirty="0">
                <a:solidFill>
                  <a:srgbClr val="12225B"/>
                </a:solidFill>
                <a:latin typeface="Arial"/>
                <a:cs typeface="Arial"/>
              </a:rPr>
              <a:t>c</a:t>
            </a:r>
            <a:r>
              <a:rPr sz="1600" spc="-10" dirty="0">
                <a:solidFill>
                  <a:srgbClr val="12225B"/>
                </a:solidFill>
                <a:latin typeface="Arial"/>
                <a:cs typeface="Arial"/>
              </a:rPr>
              <a:t>ted</a:t>
            </a:r>
            <a:r>
              <a:rPr sz="1600" spc="40" dirty="0">
                <a:solidFill>
                  <a:srgbClr val="12225B"/>
                </a:solidFill>
                <a:latin typeface="Times New Roman"/>
                <a:cs typeface="Times New Roman"/>
              </a:rPr>
              <a:t> </a:t>
            </a:r>
            <a:r>
              <a:rPr sz="1600" spc="-10" dirty="0">
                <a:solidFill>
                  <a:srgbClr val="12225B"/>
                </a:solidFill>
                <a:latin typeface="Arial"/>
                <a:cs typeface="Arial"/>
              </a:rPr>
              <a:t>to</a:t>
            </a:r>
            <a:r>
              <a:rPr sz="1600" spc="55" dirty="0">
                <a:solidFill>
                  <a:srgbClr val="12225B"/>
                </a:solidFill>
                <a:latin typeface="Times New Roman"/>
                <a:cs typeface="Times New Roman"/>
              </a:rPr>
              <a:t> </a:t>
            </a:r>
            <a:r>
              <a:rPr sz="1600" spc="-10" dirty="0">
                <a:solidFill>
                  <a:srgbClr val="12225B"/>
                </a:solidFill>
                <a:latin typeface="Arial"/>
                <a:cs typeface="Arial"/>
              </a:rPr>
              <a:t>the</a:t>
            </a:r>
            <a:r>
              <a:rPr sz="1600" spc="55" dirty="0">
                <a:solidFill>
                  <a:srgbClr val="12225B"/>
                </a:solidFill>
                <a:latin typeface="Times New Roman"/>
                <a:cs typeface="Times New Roman"/>
              </a:rPr>
              <a:t> </a:t>
            </a:r>
            <a:r>
              <a:rPr sz="1600" spc="-10" dirty="0">
                <a:solidFill>
                  <a:srgbClr val="12225B"/>
                </a:solidFill>
                <a:latin typeface="Arial"/>
                <a:cs typeface="Arial"/>
              </a:rPr>
              <a:t>s</a:t>
            </a:r>
            <a:r>
              <a:rPr sz="1600" spc="-20" dirty="0">
                <a:solidFill>
                  <a:srgbClr val="12225B"/>
                </a:solidFill>
                <a:latin typeface="Arial"/>
                <a:cs typeface="Arial"/>
              </a:rPr>
              <a:t>am</a:t>
            </a:r>
            <a:r>
              <a:rPr sz="1600" spc="-10" dirty="0">
                <a:solidFill>
                  <a:srgbClr val="12225B"/>
                </a:solidFill>
                <a:latin typeface="Arial"/>
                <a:cs typeface="Arial"/>
              </a:rPr>
              <a:t>e</a:t>
            </a:r>
            <a:r>
              <a:rPr sz="1600" spc="40" dirty="0">
                <a:solidFill>
                  <a:srgbClr val="12225B"/>
                </a:solidFill>
                <a:latin typeface="Times New Roman"/>
                <a:cs typeface="Times New Roman"/>
              </a:rPr>
              <a:t> </a:t>
            </a:r>
            <a:r>
              <a:rPr sz="1600" spc="-15" dirty="0">
                <a:solidFill>
                  <a:srgbClr val="12225B"/>
                </a:solidFill>
                <a:latin typeface="Arial"/>
                <a:cs typeface="Arial"/>
              </a:rPr>
              <a:t>n</a:t>
            </a:r>
            <a:r>
              <a:rPr sz="1600" spc="-10" dirty="0">
                <a:solidFill>
                  <a:srgbClr val="12225B"/>
                </a:solidFill>
                <a:latin typeface="Arial"/>
                <a:cs typeface="Arial"/>
              </a:rPr>
              <a:t>et</a:t>
            </a:r>
            <a:r>
              <a:rPr sz="1600" spc="-30" dirty="0">
                <a:solidFill>
                  <a:srgbClr val="12225B"/>
                </a:solidFill>
                <a:latin typeface="Arial"/>
                <a:cs typeface="Arial"/>
              </a:rPr>
              <a:t>w</a:t>
            </a:r>
            <a:r>
              <a:rPr sz="1600" spc="-15" dirty="0">
                <a:solidFill>
                  <a:srgbClr val="12225B"/>
                </a:solidFill>
                <a:latin typeface="Arial"/>
                <a:cs typeface="Arial"/>
              </a:rPr>
              <a:t>ork</a:t>
            </a:r>
            <a:endParaRPr sz="1600">
              <a:latin typeface="Arial"/>
              <a:cs typeface="Arial"/>
            </a:endParaRPr>
          </a:p>
          <a:p>
            <a:pPr>
              <a:lnSpc>
                <a:spcPct val="100000"/>
              </a:lnSpc>
              <a:spcBef>
                <a:spcPts val="44"/>
              </a:spcBef>
              <a:buClr>
                <a:srgbClr val="39A8DC"/>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1600" spc="-10" dirty="0">
                <a:solidFill>
                  <a:srgbClr val="12225B"/>
                </a:solidFill>
                <a:latin typeface="Arial"/>
                <a:cs typeface="Arial"/>
              </a:rPr>
              <a:t>In</a:t>
            </a:r>
            <a:r>
              <a:rPr sz="1600" spc="30" dirty="0">
                <a:solidFill>
                  <a:srgbClr val="12225B"/>
                </a:solidFill>
                <a:latin typeface="Times New Roman"/>
                <a:cs typeface="Times New Roman"/>
              </a:rPr>
              <a:t> </a:t>
            </a:r>
            <a:r>
              <a:rPr sz="1600" spc="-195" dirty="0">
                <a:solidFill>
                  <a:srgbClr val="12225B"/>
                </a:solidFill>
                <a:latin typeface="Arial"/>
                <a:cs typeface="Arial"/>
              </a:rPr>
              <a:t>T</a:t>
            </a:r>
            <a:r>
              <a:rPr sz="1600" spc="-15" dirty="0">
                <a:solidFill>
                  <a:srgbClr val="12225B"/>
                </a:solidFill>
                <a:latin typeface="Arial"/>
                <a:cs typeface="Arial"/>
              </a:rPr>
              <a:t>er</a:t>
            </a:r>
            <a:r>
              <a:rPr sz="1600" spc="-10" dirty="0">
                <a:solidFill>
                  <a:srgbClr val="12225B"/>
                </a:solidFill>
                <a:latin typeface="Arial"/>
                <a:cs typeface="Arial"/>
              </a:rPr>
              <a:t>a</a:t>
            </a:r>
            <a:r>
              <a:rPr sz="1600" spc="30" dirty="0">
                <a:solidFill>
                  <a:srgbClr val="12225B"/>
                </a:solidFill>
                <a:latin typeface="Times New Roman"/>
                <a:cs typeface="Times New Roman"/>
              </a:rPr>
              <a:t> </a:t>
            </a:r>
            <a:r>
              <a:rPr sz="1600" spc="-195" dirty="0">
                <a:solidFill>
                  <a:srgbClr val="12225B"/>
                </a:solidFill>
                <a:latin typeface="Arial"/>
                <a:cs typeface="Arial"/>
              </a:rPr>
              <a:t>T</a:t>
            </a:r>
            <a:r>
              <a:rPr sz="1600" spc="-15" dirty="0">
                <a:solidFill>
                  <a:srgbClr val="12225B"/>
                </a:solidFill>
                <a:latin typeface="Arial"/>
                <a:cs typeface="Arial"/>
              </a:rPr>
              <a:t>erm</a:t>
            </a:r>
            <a:r>
              <a:rPr sz="1600" spc="-5" dirty="0">
                <a:solidFill>
                  <a:srgbClr val="12225B"/>
                </a:solidFill>
                <a:latin typeface="Arial"/>
                <a:cs typeface="Arial"/>
              </a:rPr>
              <a:t>:</a:t>
            </a:r>
            <a:r>
              <a:rPr sz="1600" spc="65" dirty="0">
                <a:solidFill>
                  <a:srgbClr val="12225B"/>
                </a:solidFill>
                <a:latin typeface="Times New Roman"/>
                <a:cs typeface="Times New Roman"/>
              </a:rPr>
              <a:t> </a:t>
            </a:r>
            <a:r>
              <a:rPr sz="1600" spc="-5" dirty="0">
                <a:solidFill>
                  <a:srgbClr val="12225B"/>
                </a:solidFill>
                <a:latin typeface="Arial"/>
                <a:cs typeface="Arial"/>
              </a:rPr>
              <a:t>t</a:t>
            </a:r>
            <a:r>
              <a:rPr sz="1600" spc="-30" dirty="0">
                <a:solidFill>
                  <a:srgbClr val="12225B"/>
                </a:solidFill>
                <a:latin typeface="Arial"/>
                <a:cs typeface="Arial"/>
              </a:rPr>
              <a:t>y</a:t>
            </a:r>
            <a:r>
              <a:rPr sz="1600" spc="-15" dirty="0">
                <a:solidFill>
                  <a:srgbClr val="12225B"/>
                </a:solidFill>
                <a:latin typeface="Arial"/>
                <a:cs typeface="Arial"/>
              </a:rPr>
              <a:t>p</a:t>
            </a:r>
            <a:r>
              <a:rPr sz="1600" spc="-10" dirty="0">
                <a:solidFill>
                  <a:srgbClr val="12225B"/>
                </a:solidFill>
                <a:latin typeface="Arial"/>
                <a:cs typeface="Arial"/>
              </a:rPr>
              <a:t>e</a:t>
            </a:r>
            <a:r>
              <a:rPr sz="1600" spc="85" dirty="0">
                <a:solidFill>
                  <a:srgbClr val="12225B"/>
                </a:solidFill>
                <a:latin typeface="Times New Roman"/>
                <a:cs typeface="Times New Roman"/>
              </a:rPr>
              <a:t> </a:t>
            </a:r>
            <a:r>
              <a:rPr sz="1600" b="1" spc="-185" dirty="0">
                <a:solidFill>
                  <a:srgbClr val="12225B"/>
                </a:solidFill>
                <a:latin typeface="Arial"/>
                <a:cs typeface="Arial"/>
              </a:rPr>
              <a:t>A</a:t>
            </a:r>
            <a:r>
              <a:rPr sz="1600" b="1" spc="-10" dirty="0">
                <a:solidFill>
                  <a:srgbClr val="12225B"/>
                </a:solidFill>
                <a:latin typeface="Arial"/>
                <a:cs typeface="Arial"/>
              </a:rPr>
              <a:t>T+S.FW</a:t>
            </a:r>
            <a:r>
              <a:rPr sz="1600" b="1" spc="-20" dirty="0">
                <a:solidFill>
                  <a:srgbClr val="12225B"/>
                </a:solidFill>
                <a:latin typeface="Arial"/>
                <a:cs typeface="Arial"/>
              </a:rPr>
              <a:t>UP</a:t>
            </a:r>
            <a:r>
              <a:rPr sz="1600" b="1" spc="-5" dirty="0">
                <a:solidFill>
                  <a:srgbClr val="12225B"/>
                </a:solidFill>
                <a:latin typeface="Arial"/>
                <a:cs typeface="Arial"/>
              </a:rPr>
              <a:t>D</a:t>
            </a:r>
            <a:r>
              <a:rPr sz="1600" b="1" spc="-160" dirty="0">
                <a:solidFill>
                  <a:srgbClr val="12225B"/>
                </a:solidFill>
                <a:latin typeface="Arial"/>
                <a:cs typeface="Arial"/>
              </a:rPr>
              <a:t>A</a:t>
            </a:r>
            <a:r>
              <a:rPr sz="1600" b="1" spc="-15" dirty="0">
                <a:solidFill>
                  <a:srgbClr val="12225B"/>
                </a:solidFill>
                <a:latin typeface="Arial"/>
                <a:cs typeface="Arial"/>
              </a:rPr>
              <a:t>TE</a:t>
            </a:r>
            <a:r>
              <a:rPr sz="1600" b="1" dirty="0">
                <a:solidFill>
                  <a:srgbClr val="12225B"/>
                </a:solidFill>
                <a:latin typeface="Arial"/>
                <a:cs typeface="Arial"/>
              </a:rPr>
              <a:t>=</a:t>
            </a:r>
            <a:r>
              <a:rPr sz="1600" b="1" spc="-5" dirty="0">
                <a:solidFill>
                  <a:srgbClr val="12225B"/>
                </a:solidFill>
                <a:latin typeface="Arial"/>
                <a:cs typeface="Arial"/>
              </a:rPr>
              <a:t>[</a:t>
            </a:r>
            <a:r>
              <a:rPr sz="1600" b="1" spc="-30" dirty="0">
                <a:solidFill>
                  <a:srgbClr val="12225B"/>
                </a:solidFill>
                <a:latin typeface="Arial"/>
                <a:cs typeface="Arial"/>
              </a:rPr>
              <a:t>A</a:t>
            </a:r>
            <a:r>
              <a:rPr sz="1600" b="1" spc="-10" dirty="0">
                <a:solidFill>
                  <a:srgbClr val="12225B"/>
                </a:solidFill>
                <a:latin typeface="Arial"/>
                <a:cs typeface="Arial"/>
              </a:rPr>
              <a:t>pac</a:t>
            </a:r>
            <a:r>
              <a:rPr sz="1600" b="1" spc="-20" dirty="0">
                <a:solidFill>
                  <a:srgbClr val="12225B"/>
                </a:solidFill>
                <a:latin typeface="Arial"/>
                <a:cs typeface="Arial"/>
              </a:rPr>
              <a:t>h</a:t>
            </a:r>
            <a:r>
              <a:rPr sz="1600" b="1" spc="-10" dirty="0">
                <a:solidFill>
                  <a:srgbClr val="12225B"/>
                </a:solidFill>
                <a:latin typeface="Arial"/>
                <a:cs typeface="Arial"/>
              </a:rPr>
              <a:t>e</a:t>
            </a:r>
            <a:r>
              <a:rPr sz="1600" b="1" spc="100" dirty="0">
                <a:solidFill>
                  <a:srgbClr val="12225B"/>
                </a:solidFill>
                <a:latin typeface="Times New Roman"/>
                <a:cs typeface="Times New Roman"/>
              </a:rPr>
              <a:t> </a:t>
            </a:r>
            <a:r>
              <a:rPr sz="1600" b="1" spc="-10" dirty="0">
                <a:solidFill>
                  <a:srgbClr val="12225B"/>
                </a:solidFill>
                <a:latin typeface="Arial"/>
                <a:cs typeface="Arial"/>
              </a:rPr>
              <a:t>IP</a:t>
            </a:r>
            <a:r>
              <a:rPr sz="1600" b="1" spc="20" dirty="0">
                <a:solidFill>
                  <a:srgbClr val="12225B"/>
                </a:solidFill>
                <a:latin typeface="Times New Roman"/>
                <a:cs typeface="Times New Roman"/>
              </a:rPr>
              <a:t> </a:t>
            </a:r>
            <a:r>
              <a:rPr sz="1600" b="1" spc="-15" dirty="0">
                <a:solidFill>
                  <a:srgbClr val="12225B"/>
                </a:solidFill>
                <a:latin typeface="Arial"/>
                <a:cs typeface="Arial"/>
              </a:rPr>
              <a:t>addres</a:t>
            </a:r>
            <a:r>
              <a:rPr sz="1600" b="1" spc="-10" dirty="0">
                <a:solidFill>
                  <a:srgbClr val="12225B"/>
                </a:solidFill>
                <a:latin typeface="Arial"/>
                <a:cs typeface="Arial"/>
              </a:rPr>
              <a:t>s],/</a:t>
            </a:r>
            <a:r>
              <a:rPr sz="1600" b="1" spc="-5" dirty="0">
                <a:solidFill>
                  <a:srgbClr val="12225B"/>
                </a:solidFill>
                <a:latin typeface="Arial"/>
                <a:cs typeface="Arial"/>
              </a:rPr>
              <a:t>[</a:t>
            </a:r>
            <a:r>
              <a:rPr sz="1600" b="1" spc="-10" dirty="0">
                <a:solidFill>
                  <a:srgbClr val="12225B"/>
                </a:solidFill>
                <a:latin typeface="Arial"/>
                <a:cs typeface="Arial"/>
              </a:rPr>
              <a:t>o</a:t>
            </a:r>
            <a:r>
              <a:rPr sz="1600" b="1" spc="-20" dirty="0">
                <a:solidFill>
                  <a:srgbClr val="12225B"/>
                </a:solidFill>
                <a:latin typeface="Arial"/>
                <a:cs typeface="Arial"/>
              </a:rPr>
              <a:t>t</a:t>
            </a:r>
            <a:r>
              <a:rPr sz="1600" b="1" spc="-15" dirty="0">
                <a:solidFill>
                  <a:srgbClr val="12225B"/>
                </a:solidFill>
                <a:latin typeface="Arial"/>
                <a:cs typeface="Arial"/>
              </a:rPr>
              <a:t>a_</a:t>
            </a:r>
            <a:r>
              <a:rPr sz="1600" b="1" spc="-5" dirty="0">
                <a:solidFill>
                  <a:srgbClr val="12225B"/>
                </a:solidFill>
                <a:latin typeface="Arial"/>
                <a:cs typeface="Arial"/>
              </a:rPr>
              <a:t>fil</a:t>
            </a:r>
            <a:r>
              <a:rPr sz="1600" b="1" dirty="0">
                <a:solidFill>
                  <a:srgbClr val="12225B"/>
                </a:solidFill>
                <a:latin typeface="Arial"/>
                <a:cs typeface="Arial"/>
              </a:rPr>
              <a:t>e</a:t>
            </a:r>
            <a:r>
              <a:rPr sz="1600" b="1" spc="-5" dirty="0">
                <a:solidFill>
                  <a:srgbClr val="12225B"/>
                </a:solidFill>
                <a:latin typeface="Arial"/>
                <a:cs typeface="Arial"/>
              </a:rPr>
              <a:t>.o</a:t>
            </a:r>
            <a:r>
              <a:rPr sz="1600" b="1" spc="-10" dirty="0">
                <a:solidFill>
                  <a:srgbClr val="12225B"/>
                </a:solidFill>
                <a:latin typeface="Arial"/>
                <a:cs typeface="Arial"/>
              </a:rPr>
              <a:t>ta]</a:t>
            </a:r>
            <a:endParaRPr sz="1600">
              <a:latin typeface="Arial"/>
              <a:cs typeface="Arial"/>
            </a:endParaRPr>
          </a:p>
          <a:p>
            <a:pPr>
              <a:lnSpc>
                <a:spcPct val="100000"/>
              </a:lnSpc>
              <a:spcBef>
                <a:spcPts val="42"/>
              </a:spcBef>
            </a:pPr>
            <a:endParaRPr sz="2050">
              <a:latin typeface="Times New Roman"/>
              <a:cs typeface="Times New Roman"/>
            </a:endParaRPr>
          </a:p>
          <a:p>
            <a:pPr marL="12700">
              <a:lnSpc>
                <a:spcPct val="100000"/>
              </a:lnSpc>
            </a:pPr>
            <a:r>
              <a:rPr sz="1600" b="1" spc="-10" dirty="0">
                <a:solidFill>
                  <a:srgbClr val="12225B"/>
                </a:solidFill>
                <a:latin typeface="Arial"/>
                <a:cs typeface="Arial"/>
              </a:rPr>
              <a:t>i.e.</a:t>
            </a:r>
            <a:r>
              <a:rPr sz="1600" b="1" spc="65" dirty="0">
                <a:solidFill>
                  <a:srgbClr val="12225B"/>
                </a:solidFill>
                <a:latin typeface="Times New Roman"/>
                <a:cs typeface="Times New Roman"/>
              </a:rPr>
              <a:t> </a:t>
            </a:r>
            <a:r>
              <a:rPr sz="1600" spc="-5" dirty="0">
                <a:solidFill>
                  <a:srgbClr val="12225B"/>
                </a:solidFill>
                <a:latin typeface="Arial"/>
                <a:cs typeface="Arial"/>
              </a:rPr>
              <a:t>t</a:t>
            </a:r>
            <a:r>
              <a:rPr sz="1600" spc="-30" dirty="0">
                <a:solidFill>
                  <a:srgbClr val="12225B"/>
                </a:solidFill>
                <a:latin typeface="Arial"/>
                <a:cs typeface="Arial"/>
              </a:rPr>
              <a:t>y</a:t>
            </a:r>
            <a:r>
              <a:rPr sz="1600" spc="-15" dirty="0">
                <a:solidFill>
                  <a:srgbClr val="12225B"/>
                </a:solidFill>
                <a:latin typeface="Arial"/>
                <a:cs typeface="Arial"/>
              </a:rPr>
              <a:t>p</a:t>
            </a:r>
            <a:r>
              <a:rPr sz="1600" spc="-10" dirty="0">
                <a:solidFill>
                  <a:srgbClr val="12225B"/>
                </a:solidFill>
                <a:latin typeface="Arial"/>
                <a:cs typeface="Arial"/>
              </a:rPr>
              <a:t>e</a:t>
            </a:r>
            <a:r>
              <a:rPr sz="1600" spc="20" dirty="0">
                <a:solidFill>
                  <a:srgbClr val="12225B"/>
                </a:solidFill>
                <a:latin typeface="Times New Roman"/>
                <a:cs typeface="Times New Roman"/>
              </a:rPr>
              <a:t> </a:t>
            </a:r>
            <a:r>
              <a:rPr sz="1600" b="1" spc="-185" dirty="0">
                <a:solidFill>
                  <a:srgbClr val="12225B"/>
                </a:solidFill>
                <a:latin typeface="Arial"/>
                <a:cs typeface="Arial"/>
              </a:rPr>
              <a:t>A</a:t>
            </a:r>
            <a:r>
              <a:rPr sz="1600" b="1" spc="-10" dirty="0">
                <a:solidFill>
                  <a:srgbClr val="12225B"/>
                </a:solidFill>
                <a:latin typeface="Arial"/>
                <a:cs typeface="Arial"/>
              </a:rPr>
              <a:t>T+S.FW</a:t>
            </a:r>
            <a:r>
              <a:rPr sz="1600" b="1" spc="-20" dirty="0">
                <a:solidFill>
                  <a:srgbClr val="12225B"/>
                </a:solidFill>
                <a:latin typeface="Arial"/>
                <a:cs typeface="Arial"/>
              </a:rPr>
              <a:t>UP</a:t>
            </a:r>
            <a:r>
              <a:rPr sz="1600" b="1" spc="-5" dirty="0">
                <a:solidFill>
                  <a:srgbClr val="12225B"/>
                </a:solidFill>
                <a:latin typeface="Arial"/>
                <a:cs typeface="Arial"/>
              </a:rPr>
              <a:t>D</a:t>
            </a:r>
            <a:r>
              <a:rPr sz="1600" b="1" spc="-160" dirty="0">
                <a:solidFill>
                  <a:srgbClr val="12225B"/>
                </a:solidFill>
                <a:latin typeface="Arial"/>
                <a:cs typeface="Arial"/>
              </a:rPr>
              <a:t>A</a:t>
            </a:r>
            <a:r>
              <a:rPr sz="1600" b="1" spc="-10" dirty="0">
                <a:solidFill>
                  <a:srgbClr val="12225B"/>
                </a:solidFill>
                <a:latin typeface="Arial"/>
                <a:cs typeface="Arial"/>
              </a:rPr>
              <a:t>TE=1</a:t>
            </a:r>
            <a:r>
              <a:rPr sz="1600" b="1" spc="-15" dirty="0">
                <a:solidFill>
                  <a:srgbClr val="12225B"/>
                </a:solidFill>
                <a:latin typeface="Arial"/>
                <a:cs typeface="Arial"/>
              </a:rPr>
              <a:t>92.168.x</a:t>
            </a:r>
            <a:r>
              <a:rPr sz="1600" b="1" spc="5" dirty="0">
                <a:solidFill>
                  <a:srgbClr val="12225B"/>
                </a:solidFill>
                <a:latin typeface="Arial"/>
                <a:cs typeface="Arial"/>
              </a:rPr>
              <a:t>.</a:t>
            </a:r>
            <a:r>
              <a:rPr sz="1600" b="1" spc="-15" dirty="0">
                <a:solidFill>
                  <a:srgbClr val="12225B"/>
                </a:solidFill>
                <a:latin typeface="Arial"/>
                <a:cs typeface="Arial"/>
              </a:rPr>
              <a:t>yy</a:t>
            </a:r>
            <a:r>
              <a:rPr sz="1600" b="1" spc="-120" dirty="0">
                <a:solidFill>
                  <a:srgbClr val="12225B"/>
                </a:solidFill>
                <a:latin typeface="Arial"/>
                <a:cs typeface="Arial"/>
              </a:rPr>
              <a:t>y</a:t>
            </a:r>
            <a:r>
              <a:rPr sz="1600" b="1" spc="-10" dirty="0">
                <a:solidFill>
                  <a:srgbClr val="12225B"/>
                </a:solidFill>
                <a:latin typeface="Arial"/>
                <a:cs typeface="Arial"/>
              </a:rPr>
              <a:t>,/SP</a:t>
            </a:r>
            <a:r>
              <a:rPr sz="1600" b="1" spc="-15" dirty="0">
                <a:solidFill>
                  <a:srgbClr val="12225B"/>
                </a:solidFill>
                <a:latin typeface="Arial"/>
                <a:cs typeface="Arial"/>
              </a:rPr>
              <a:t>WF01</a:t>
            </a:r>
            <a:r>
              <a:rPr sz="1600" b="1" spc="-10" dirty="0">
                <a:solidFill>
                  <a:srgbClr val="12225B"/>
                </a:solidFill>
                <a:latin typeface="Arial"/>
                <a:cs typeface="Arial"/>
              </a:rPr>
              <a:t>S</a:t>
            </a:r>
            <a:r>
              <a:rPr sz="1600" b="1" spc="-15" dirty="0">
                <a:solidFill>
                  <a:srgbClr val="12225B"/>
                </a:solidFill>
                <a:latin typeface="Arial"/>
                <a:cs typeface="Arial"/>
              </a:rPr>
              <a:t>-</a:t>
            </a:r>
            <a:r>
              <a:rPr sz="1600" b="1" spc="-10" dirty="0">
                <a:solidFill>
                  <a:srgbClr val="12225B"/>
                </a:solidFill>
                <a:latin typeface="Arial"/>
                <a:cs typeface="Arial"/>
              </a:rPr>
              <a:t>15041</a:t>
            </a:r>
            <a:r>
              <a:rPr sz="1600" b="1" dirty="0">
                <a:solidFill>
                  <a:srgbClr val="12225B"/>
                </a:solidFill>
                <a:latin typeface="Arial"/>
                <a:cs typeface="Arial"/>
              </a:rPr>
              <a:t>0</a:t>
            </a:r>
            <a:r>
              <a:rPr sz="1600" b="1" spc="-15" dirty="0">
                <a:solidFill>
                  <a:srgbClr val="12225B"/>
                </a:solidFill>
                <a:latin typeface="Arial"/>
                <a:cs typeface="Arial"/>
              </a:rPr>
              <a:t>-</a:t>
            </a:r>
            <a:r>
              <a:rPr sz="1600" b="1" spc="-10" dirty="0">
                <a:solidFill>
                  <a:srgbClr val="12225B"/>
                </a:solidFill>
                <a:latin typeface="Arial"/>
                <a:cs typeface="Arial"/>
              </a:rPr>
              <a:t>c2e37a3</a:t>
            </a:r>
            <a:r>
              <a:rPr sz="1600" b="1" spc="-15" dirty="0">
                <a:solidFill>
                  <a:srgbClr val="12225B"/>
                </a:solidFill>
                <a:latin typeface="Arial"/>
                <a:cs typeface="Arial"/>
              </a:rPr>
              <a:t>-REL</a:t>
            </a:r>
            <a:r>
              <a:rPr sz="1600" b="1" dirty="0">
                <a:solidFill>
                  <a:srgbClr val="12225B"/>
                </a:solidFill>
                <a:latin typeface="Arial"/>
                <a:cs typeface="Arial"/>
              </a:rPr>
              <a:t>E</a:t>
            </a:r>
            <a:r>
              <a:rPr sz="1600" b="1" spc="-40" dirty="0">
                <a:solidFill>
                  <a:srgbClr val="12225B"/>
                </a:solidFill>
                <a:latin typeface="Arial"/>
                <a:cs typeface="Arial"/>
              </a:rPr>
              <a:t>A</a:t>
            </a:r>
            <a:r>
              <a:rPr sz="1600" b="1" spc="-15" dirty="0">
                <a:solidFill>
                  <a:srgbClr val="12225B"/>
                </a:solidFill>
                <a:latin typeface="Arial"/>
                <a:cs typeface="Arial"/>
              </a:rPr>
              <a:t>S</a:t>
            </a:r>
            <a:r>
              <a:rPr sz="1600" b="1" spc="-10" dirty="0">
                <a:solidFill>
                  <a:srgbClr val="12225B"/>
                </a:solidFill>
                <a:latin typeface="Arial"/>
                <a:cs typeface="Arial"/>
              </a:rPr>
              <a:t>E-</a:t>
            </a:r>
            <a:endParaRPr sz="1600">
              <a:latin typeface="Arial"/>
              <a:cs typeface="Arial"/>
            </a:endParaRPr>
          </a:p>
        </p:txBody>
      </p:sp>
      <p:sp>
        <p:nvSpPr>
          <p:cNvPr id="5" name="object 5"/>
          <p:cNvSpPr txBox="1"/>
          <p:nvPr/>
        </p:nvSpPr>
        <p:spPr>
          <a:xfrm>
            <a:off x="690470" y="2642706"/>
            <a:ext cx="857885" cy="228600"/>
          </a:xfrm>
          <a:prstGeom prst="rect">
            <a:avLst/>
          </a:prstGeom>
        </p:spPr>
        <p:txBody>
          <a:bodyPr vert="horz" wrap="square" lIns="0" tIns="0" rIns="0" bIns="0" rtlCol="0">
            <a:spAutoFit/>
          </a:bodyPr>
          <a:lstStyle/>
          <a:p>
            <a:pPr marL="12700">
              <a:lnSpc>
                <a:spcPct val="100000"/>
              </a:lnSpc>
            </a:pPr>
            <a:r>
              <a:rPr sz="1600" b="1" spc="-15" dirty="0">
                <a:solidFill>
                  <a:srgbClr val="12225B"/>
                </a:solidFill>
                <a:latin typeface="Arial"/>
                <a:cs typeface="Arial"/>
              </a:rPr>
              <a:t>main</a:t>
            </a:r>
            <a:r>
              <a:rPr sz="1600" b="1" spc="-10" dirty="0">
                <a:solidFill>
                  <a:srgbClr val="12225B"/>
                </a:solidFill>
                <a:latin typeface="Arial"/>
                <a:cs typeface="Arial"/>
              </a:rPr>
              <a:t>.o</a:t>
            </a:r>
            <a:r>
              <a:rPr sz="1600" b="1" spc="-20" dirty="0">
                <a:solidFill>
                  <a:srgbClr val="12225B"/>
                </a:solidFill>
                <a:latin typeface="Arial"/>
                <a:cs typeface="Arial"/>
              </a:rPr>
              <a:t>t</a:t>
            </a:r>
            <a:r>
              <a:rPr sz="1600" b="1" spc="-10" dirty="0">
                <a:solidFill>
                  <a:srgbClr val="12225B"/>
                </a:solidFill>
                <a:latin typeface="Arial"/>
                <a:cs typeface="Arial"/>
              </a:rPr>
              <a:t>a</a:t>
            </a:r>
            <a:endParaRPr sz="1600">
              <a:latin typeface="Arial"/>
              <a:cs typeface="Arial"/>
            </a:endParaRPr>
          </a:p>
        </p:txBody>
      </p:sp>
      <p:sp>
        <p:nvSpPr>
          <p:cNvPr id="6" name="object 6"/>
          <p:cNvSpPr txBox="1"/>
          <p:nvPr/>
        </p:nvSpPr>
        <p:spPr>
          <a:xfrm>
            <a:off x="690471" y="4976140"/>
            <a:ext cx="4410710" cy="138557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1700" dirty="0">
                <a:solidFill>
                  <a:srgbClr val="002052"/>
                </a:solidFill>
                <a:latin typeface="Arial"/>
                <a:cs typeface="Arial"/>
              </a:rPr>
              <a:t>R</a:t>
            </a:r>
            <a:r>
              <a:rPr sz="1700" spc="-5" dirty="0">
                <a:solidFill>
                  <a:srgbClr val="002052"/>
                </a:solidFill>
                <a:latin typeface="Arial"/>
                <a:cs typeface="Arial"/>
              </a:rPr>
              <a:t>ese</a:t>
            </a:r>
            <a:r>
              <a:rPr sz="1700" dirty="0">
                <a:solidFill>
                  <a:srgbClr val="002052"/>
                </a:solidFill>
                <a:latin typeface="Arial"/>
                <a:cs typeface="Arial"/>
              </a:rPr>
              <a:t>t</a:t>
            </a:r>
            <a:r>
              <a:rPr sz="1700" spc="40" dirty="0">
                <a:solidFill>
                  <a:srgbClr val="002052"/>
                </a:solidFill>
                <a:latin typeface="Times New Roman"/>
                <a:cs typeface="Times New Roman"/>
              </a:rPr>
              <a:t> </a:t>
            </a:r>
            <a:r>
              <a:rPr sz="1700" spc="-5" dirty="0">
                <a:solidFill>
                  <a:srgbClr val="002052"/>
                </a:solidFill>
                <a:latin typeface="Arial"/>
                <a:cs typeface="Arial"/>
              </a:rPr>
              <a:t>th</a:t>
            </a:r>
            <a:r>
              <a:rPr sz="1700" dirty="0">
                <a:solidFill>
                  <a:srgbClr val="002052"/>
                </a:solidFill>
                <a:latin typeface="Arial"/>
                <a:cs typeface="Arial"/>
              </a:rPr>
              <a:t>e</a:t>
            </a:r>
            <a:r>
              <a:rPr sz="1700" spc="65" dirty="0">
                <a:solidFill>
                  <a:srgbClr val="002052"/>
                </a:solidFill>
                <a:latin typeface="Times New Roman"/>
                <a:cs typeface="Times New Roman"/>
              </a:rPr>
              <a:t> </a:t>
            </a:r>
            <a:r>
              <a:rPr sz="1700" dirty="0">
                <a:solidFill>
                  <a:srgbClr val="002052"/>
                </a:solidFill>
                <a:latin typeface="Arial"/>
                <a:cs typeface="Arial"/>
              </a:rPr>
              <a:t>mod</a:t>
            </a:r>
            <a:r>
              <a:rPr sz="1700" spc="5" dirty="0">
                <a:solidFill>
                  <a:srgbClr val="002052"/>
                </a:solidFill>
                <a:latin typeface="Arial"/>
                <a:cs typeface="Arial"/>
              </a:rPr>
              <a:t>u</a:t>
            </a:r>
            <a:r>
              <a:rPr sz="1700" dirty="0">
                <a:solidFill>
                  <a:srgbClr val="002052"/>
                </a:solidFill>
                <a:latin typeface="Arial"/>
                <a:cs typeface="Arial"/>
              </a:rPr>
              <a:t>le</a:t>
            </a:r>
            <a:r>
              <a:rPr sz="1700" spc="45" dirty="0">
                <a:solidFill>
                  <a:srgbClr val="002052"/>
                </a:solidFill>
                <a:latin typeface="Times New Roman"/>
                <a:cs typeface="Times New Roman"/>
              </a:rPr>
              <a:t> </a:t>
            </a:r>
            <a:r>
              <a:rPr sz="1700" spc="-10" dirty="0">
                <a:solidFill>
                  <a:srgbClr val="002052"/>
                </a:solidFill>
                <a:latin typeface="Arial"/>
                <a:cs typeface="Arial"/>
              </a:rPr>
              <a:t>t</a:t>
            </a:r>
            <a:r>
              <a:rPr sz="1700" dirty="0">
                <a:solidFill>
                  <a:srgbClr val="002052"/>
                </a:solidFill>
                <a:latin typeface="Arial"/>
                <a:cs typeface="Arial"/>
              </a:rPr>
              <a:t>o</a:t>
            </a:r>
            <a:r>
              <a:rPr sz="1700" spc="55" dirty="0">
                <a:solidFill>
                  <a:srgbClr val="002052"/>
                </a:solidFill>
                <a:latin typeface="Times New Roman"/>
                <a:cs typeface="Times New Roman"/>
              </a:rPr>
              <a:t> </a:t>
            </a:r>
            <a:r>
              <a:rPr sz="1700" spc="-5" dirty="0">
                <a:solidFill>
                  <a:srgbClr val="002052"/>
                </a:solidFill>
                <a:latin typeface="Arial"/>
                <a:cs typeface="Arial"/>
              </a:rPr>
              <a:t>a</a:t>
            </a:r>
            <a:r>
              <a:rPr sz="1700" dirty="0">
                <a:solidFill>
                  <a:srgbClr val="002052"/>
                </a:solidFill>
                <a:latin typeface="Arial"/>
                <a:cs typeface="Arial"/>
              </a:rPr>
              <a:t>p</a:t>
            </a:r>
            <a:r>
              <a:rPr sz="1700" spc="-5" dirty="0">
                <a:solidFill>
                  <a:srgbClr val="002052"/>
                </a:solidFill>
                <a:latin typeface="Arial"/>
                <a:cs typeface="Arial"/>
              </a:rPr>
              <a:t>p</a:t>
            </a:r>
            <a:r>
              <a:rPr sz="1700" spc="5" dirty="0">
                <a:solidFill>
                  <a:srgbClr val="002052"/>
                </a:solidFill>
                <a:latin typeface="Arial"/>
                <a:cs typeface="Arial"/>
              </a:rPr>
              <a:t>l</a:t>
            </a:r>
            <a:r>
              <a:rPr sz="1700" dirty="0">
                <a:solidFill>
                  <a:srgbClr val="002052"/>
                </a:solidFill>
                <a:latin typeface="Arial"/>
                <a:cs typeface="Arial"/>
              </a:rPr>
              <a:t>y</a:t>
            </a:r>
            <a:r>
              <a:rPr sz="1700" spc="50" dirty="0">
                <a:solidFill>
                  <a:srgbClr val="002052"/>
                </a:solidFill>
                <a:latin typeface="Times New Roman"/>
                <a:cs typeface="Times New Roman"/>
              </a:rPr>
              <a:t> </a:t>
            </a:r>
            <a:r>
              <a:rPr sz="1700" spc="-5" dirty="0">
                <a:solidFill>
                  <a:srgbClr val="002052"/>
                </a:solidFill>
                <a:latin typeface="Arial"/>
                <a:cs typeface="Arial"/>
              </a:rPr>
              <a:t>th</a:t>
            </a:r>
            <a:r>
              <a:rPr sz="1700" dirty="0">
                <a:solidFill>
                  <a:srgbClr val="002052"/>
                </a:solidFill>
                <a:latin typeface="Arial"/>
                <a:cs typeface="Arial"/>
              </a:rPr>
              <a:t>e</a:t>
            </a:r>
            <a:r>
              <a:rPr sz="1700" spc="55" dirty="0">
                <a:solidFill>
                  <a:srgbClr val="002052"/>
                </a:solidFill>
                <a:latin typeface="Times New Roman"/>
                <a:cs typeface="Times New Roman"/>
              </a:rPr>
              <a:t> </a:t>
            </a:r>
            <a:r>
              <a:rPr sz="1700" spc="-5" dirty="0">
                <a:solidFill>
                  <a:srgbClr val="002052"/>
                </a:solidFill>
                <a:latin typeface="Arial"/>
                <a:cs typeface="Arial"/>
              </a:rPr>
              <a:t>n</a:t>
            </a:r>
            <a:r>
              <a:rPr sz="1700" dirty="0">
                <a:solidFill>
                  <a:srgbClr val="002052"/>
                </a:solidFill>
                <a:latin typeface="Arial"/>
                <a:cs typeface="Arial"/>
              </a:rPr>
              <a:t>ew</a:t>
            </a:r>
            <a:r>
              <a:rPr sz="1700" spc="50" dirty="0">
                <a:solidFill>
                  <a:srgbClr val="002052"/>
                </a:solidFill>
                <a:latin typeface="Times New Roman"/>
                <a:cs typeface="Times New Roman"/>
              </a:rPr>
              <a:t> </a:t>
            </a:r>
            <a:r>
              <a:rPr sz="1700" dirty="0">
                <a:solidFill>
                  <a:srgbClr val="002052"/>
                </a:solidFill>
                <a:latin typeface="Arial"/>
                <a:cs typeface="Arial"/>
              </a:rPr>
              <a:t>FW</a:t>
            </a:r>
            <a:endParaRPr sz="1700">
              <a:latin typeface="Arial"/>
              <a:cs typeface="Arial"/>
            </a:endParaRPr>
          </a:p>
          <a:p>
            <a:pPr marL="546100" lvl="1" indent="-178435">
              <a:lnSpc>
                <a:spcPct val="100000"/>
              </a:lnSpc>
              <a:spcBef>
                <a:spcPts val="600"/>
              </a:spcBef>
              <a:buClr>
                <a:srgbClr val="002052"/>
              </a:buClr>
              <a:buFont typeface="Arial"/>
              <a:buChar char="•"/>
              <a:tabLst>
                <a:tab pos="546100" algn="l"/>
              </a:tabLst>
            </a:pPr>
            <a:r>
              <a:rPr sz="1400" spc="-80" dirty="0">
                <a:solidFill>
                  <a:srgbClr val="39A8DC"/>
                </a:solidFill>
                <a:latin typeface="Arial"/>
                <a:cs typeface="Arial"/>
              </a:rPr>
              <a:t>T</a:t>
            </a:r>
            <a:r>
              <a:rPr sz="1400" spc="-20" dirty="0">
                <a:solidFill>
                  <a:srgbClr val="39A8DC"/>
                </a:solidFill>
                <a:latin typeface="Arial"/>
                <a:cs typeface="Arial"/>
              </a:rPr>
              <a:t>y</a:t>
            </a:r>
            <a:r>
              <a:rPr sz="1400" spc="-5" dirty="0">
                <a:solidFill>
                  <a:srgbClr val="39A8DC"/>
                </a:solidFill>
                <a:latin typeface="Arial"/>
                <a:cs typeface="Arial"/>
              </a:rPr>
              <a:t>p</a:t>
            </a:r>
            <a:r>
              <a:rPr sz="1400" dirty="0">
                <a:solidFill>
                  <a:srgbClr val="39A8DC"/>
                </a:solidFill>
                <a:latin typeface="Arial"/>
                <a:cs typeface="Arial"/>
              </a:rPr>
              <a:t>e</a:t>
            </a:r>
            <a:r>
              <a:rPr sz="1400" spc="30" dirty="0">
                <a:solidFill>
                  <a:srgbClr val="39A8DC"/>
                </a:solidFill>
                <a:latin typeface="Times New Roman"/>
                <a:cs typeface="Times New Roman"/>
              </a:rPr>
              <a:t> </a:t>
            </a:r>
            <a:r>
              <a:rPr sz="1400" b="1" spc="-155" dirty="0">
                <a:solidFill>
                  <a:srgbClr val="39A8DC"/>
                </a:solidFill>
                <a:latin typeface="Arial"/>
                <a:cs typeface="Arial"/>
              </a:rPr>
              <a:t>A</a:t>
            </a:r>
            <a:r>
              <a:rPr sz="1400" b="1" spc="-10" dirty="0">
                <a:solidFill>
                  <a:srgbClr val="39A8DC"/>
                </a:solidFill>
                <a:latin typeface="Arial"/>
                <a:cs typeface="Arial"/>
              </a:rPr>
              <a:t>T</a:t>
            </a:r>
            <a:r>
              <a:rPr sz="1400" b="1" dirty="0">
                <a:solidFill>
                  <a:srgbClr val="39A8DC"/>
                </a:solidFill>
                <a:latin typeface="Arial"/>
                <a:cs typeface="Arial"/>
              </a:rPr>
              <a:t>+</a:t>
            </a:r>
            <a:r>
              <a:rPr sz="1400" b="1" spc="-10" dirty="0">
                <a:solidFill>
                  <a:srgbClr val="39A8DC"/>
                </a:solidFill>
                <a:latin typeface="Arial"/>
                <a:cs typeface="Arial"/>
              </a:rPr>
              <a:t>CFUN</a:t>
            </a:r>
            <a:r>
              <a:rPr sz="1400" b="1" dirty="0">
                <a:solidFill>
                  <a:srgbClr val="39A8DC"/>
                </a:solidFill>
                <a:latin typeface="Arial"/>
                <a:cs typeface="Arial"/>
              </a:rPr>
              <a:t>=1</a:t>
            </a:r>
            <a:endParaRPr sz="1400">
              <a:latin typeface="Arial"/>
              <a:cs typeface="Arial"/>
            </a:endParaRPr>
          </a:p>
          <a:p>
            <a:pPr lvl="1">
              <a:lnSpc>
                <a:spcPct val="100000"/>
              </a:lnSpc>
              <a:spcBef>
                <a:spcPts val="42"/>
              </a:spcBef>
              <a:buClr>
                <a:srgbClr val="002052"/>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1700" dirty="0">
                <a:solidFill>
                  <a:srgbClr val="002052"/>
                </a:solidFill>
                <a:latin typeface="Arial"/>
                <a:cs typeface="Arial"/>
              </a:rPr>
              <a:t>R</a:t>
            </a:r>
            <a:r>
              <a:rPr sz="1700" spc="-5" dirty="0">
                <a:solidFill>
                  <a:srgbClr val="002052"/>
                </a:solidFill>
                <a:latin typeface="Arial"/>
                <a:cs typeface="Arial"/>
              </a:rPr>
              <a:t>estor</a:t>
            </a:r>
            <a:r>
              <a:rPr sz="1700" dirty="0">
                <a:solidFill>
                  <a:srgbClr val="002052"/>
                </a:solidFill>
                <a:latin typeface="Arial"/>
                <a:cs typeface="Arial"/>
              </a:rPr>
              <a:t>e</a:t>
            </a:r>
            <a:r>
              <a:rPr sz="1700" spc="40" dirty="0">
                <a:solidFill>
                  <a:srgbClr val="002052"/>
                </a:solidFill>
                <a:latin typeface="Times New Roman"/>
                <a:cs typeface="Times New Roman"/>
              </a:rPr>
              <a:t> </a:t>
            </a:r>
            <a:r>
              <a:rPr sz="1700" spc="-5" dirty="0">
                <a:solidFill>
                  <a:srgbClr val="002052"/>
                </a:solidFill>
                <a:latin typeface="Arial"/>
                <a:cs typeface="Arial"/>
              </a:rPr>
              <a:t>factor</a:t>
            </a:r>
            <a:r>
              <a:rPr sz="1700" dirty="0">
                <a:solidFill>
                  <a:srgbClr val="002052"/>
                </a:solidFill>
                <a:latin typeface="Arial"/>
                <a:cs typeface="Arial"/>
              </a:rPr>
              <a:t>y</a:t>
            </a:r>
            <a:r>
              <a:rPr sz="1700" spc="60" dirty="0">
                <a:solidFill>
                  <a:srgbClr val="002052"/>
                </a:solidFill>
                <a:latin typeface="Times New Roman"/>
                <a:cs typeface="Times New Roman"/>
              </a:rPr>
              <a:t> </a:t>
            </a:r>
            <a:r>
              <a:rPr sz="1700" spc="-5" dirty="0">
                <a:solidFill>
                  <a:srgbClr val="002052"/>
                </a:solidFill>
                <a:latin typeface="Arial"/>
                <a:cs typeface="Arial"/>
              </a:rPr>
              <a:t>defaul</a:t>
            </a:r>
            <a:r>
              <a:rPr sz="1700" dirty="0">
                <a:solidFill>
                  <a:srgbClr val="002052"/>
                </a:solidFill>
                <a:latin typeface="Arial"/>
                <a:cs typeface="Arial"/>
              </a:rPr>
              <a:t>t</a:t>
            </a:r>
            <a:r>
              <a:rPr sz="1700" spc="65" dirty="0">
                <a:solidFill>
                  <a:srgbClr val="002052"/>
                </a:solidFill>
                <a:latin typeface="Times New Roman"/>
                <a:cs typeface="Times New Roman"/>
              </a:rPr>
              <a:t> </a:t>
            </a:r>
            <a:r>
              <a:rPr sz="1700" dirty="0">
                <a:solidFill>
                  <a:srgbClr val="002052"/>
                </a:solidFill>
                <a:latin typeface="Arial"/>
                <a:cs typeface="Arial"/>
              </a:rPr>
              <a:t>se</a:t>
            </a:r>
            <a:r>
              <a:rPr sz="1700" spc="-10" dirty="0">
                <a:solidFill>
                  <a:srgbClr val="002052"/>
                </a:solidFill>
                <a:latin typeface="Arial"/>
                <a:cs typeface="Arial"/>
              </a:rPr>
              <a:t>t</a:t>
            </a:r>
            <a:r>
              <a:rPr sz="1700" spc="-5" dirty="0">
                <a:solidFill>
                  <a:srgbClr val="002052"/>
                </a:solidFill>
                <a:latin typeface="Arial"/>
                <a:cs typeface="Arial"/>
              </a:rPr>
              <a:t>t</a:t>
            </a:r>
            <a:r>
              <a:rPr sz="1700" dirty="0">
                <a:solidFill>
                  <a:srgbClr val="002052"/>
                </a:solidFill>
                <a:latin typeface="Arial"/>
                <a:cs typeface="Arial"/>
              </a:rPr>
              <a:t>i</a:t>
            </a:r>
            <a:r>
              <a:rPr sz="1700" spc="-5" dirty="0">
                <a:solidFill>
                  <a:srgbClr val="002052"/>
                </a:solidFill>
                <a:latin typeface="Arial"/>
                <a:cs typeface="Arial"/>
              </a:rPr>
              <a:t>ng</a:t>
            </a:r>
            <a:r>
              <a:rPr sz="1700" dirty="0">
                <a:solidFill>
                  <a:srgbClr val="002052"/>
                </a:solidFill>
                <a:latin typeface="Arial"/>
                <a:cs typeface="Arial"/>
              </a:rPr>
              <a:t>s</a:t>
            </a:r>
            <a:r>
              <a:rPr sz="1700" spc="50" dirty="0">
                <a:solidFill>
                  <a:srgbClr val="002052"/>
                </a:solidFill>
                <a:latin typeface="Times New Roman"/>
                <a:cs typeface="Times New Roman"/>
              </a:rPr>
              <a:t> </a:t>
            </a:r>
            <a:r>
              <a:rPr sz="1700" dirty="0">
                <a:solidFill>
                  <a:srgbClr val="002052"/>
                </a:solidFill>
                <a:latin typeface="Arial"/>
                <a:cs typeface="Arial"/>
              </a:rPr>
              <a:t>(</a:t>
            </a:r>
            <a:r>
              <a:rPr sz="1700" spc="-10" dirty="0">
                <a:solidFill>
                  <a:srgbClr val="002052"/>
                </a:solidFill>
                <a:latin typeface="Arial"/>
                <a:cs typeface="Arial"/>
              </a:rPr>
              <a:t>m</a:t>
            </a:r>
            <a:r>
              <a:rPr sz="1700" spc="-5" dirty="0">
                <a:solidFill>
                  <a:srgbClr val="002052"/>
                </a:solidFill>
                <a:latin typeface="Arial"/>
                <a:cs typeface="Arial"/>
              </a:rPr>
              <a:t>andato</a:t>
            </a:r>
            <a:r>
              <a:rPr sz="1700" spc="-10" dirty="0">
                <a:solidFill>
                  <a:srgbClr val="002052"/>
                </a:solidFill>
                <a:latin typeface="Arial"/>
                <a:cs typeface="Arial"/>
              </a:rPr>
              <a:t>r</a:t>
            </a:r>
            <a:r>
              <a:rPr sz="1700" spc="-25" dirty="0">
                <a:solidFill>
                  <a:srgbClr val="002052"/>
                </a:solidFill>
                <a:latin typeface="Arial"/>
                <a:cs typeface="Arial"/>
              </a:rPr>
              <a:t>y</a:t>
            </a:r>
            <a:r>
              <a:rPr sz="1700" dirty="0">
                <a:solidFill>
                  <a:srgbClr val="002052"/>
                </a:solidFill>
                <a:latin typeface="Arial"/>
                <a:cs typeface="Arial"/>
              </a:rPr>
              <a:t>)</a:t>
            </a:r>
            <a:endParaRPr sz="1700">
              <a:latin typeface="Arial"/>
              <a:cs typeface="Arial"/>
            </a:endParaRPr>
          </a:p>
          <a:p>
            <a:pPr marL="546100" lvl="1" indent="-178435">
              <a:lnSpc>
                <a:spcPct val="100000"/>
              </a:lnSpc>
              <a:spcBef>
                <a:spcPts val="600"/>
              </a:spcBef>
              <a:buClr>
                <a:srgbClr val="002052"/>
              </a:buClr>
              <a:buFont typeface="Arial"/>
              <a:buChar char="•"/>
              <a:tabLst>
                <a:tab pos="546100" algn="l"/>
              </a:tabLst>
            </a:pPr>
            <a:r>
              <a:rPr sz="1400" spc="-80" dirty="0">
                <a:solidFill>
                  <a:srgbClr val="39A8DC"/>
                </a:solidFill>
                <a:latin typeface="Arial"/>
                <a:cs typeface="Arial"/>
              </a:rPr>
              <a:t>T</a:t>
            </a:r>
            <a:r>
              <a:rPr sz="1400" spc="-20" dirty="0">
                <a:solidFill>
                  <a:srgbClr val="39A8DC"/>
                </a:solidFill>
                <a:latin typeface="Arial"/>
                <a:cs typeface="Arial"/>
              </a:rPr>
              <a:t>y</a:t>
            </a:r>
            <a:r>
              <a:rPr sz="1400" spc="-5" dirty="0">
                <a:solidFill>
                  <a:srgbClr val="39A8DC"/>
                </a:solidFill>
                <a:latin typeface="Arial"/>
                <a:cs typeface="Arial"/>
              </a:rPr>
              <a:t>p</a:t>
            </a:r>
            <a:r>
              <a:rPr sz="1400" dirty="0">
                <a:solidFill>
                  <a:srgbClr val="39A8DC"/>
                </a:solidFill>
                <a:latin typeface="Arial"/>
                <a:cs typeface="Arial"/>
              </a:rPr>
              <a:t>e</a:t>
            </a:r>
            <a:r>
              <a:rPr sz="1400" spc="30" dirty="0">
                <a:solidFill>
                  <a:srgbClr val="39A8DC"/>
                </a:solidFill>
                <a:latin typeface="Times New Roman"/>
                <a:cs typeface="Times New Roman"/>
              </a:rPr>
              <a:t> </a:t>
            </a:r>
            <a:r>
              <a:rPr sz="1400" b="1" spc="-155" dirty="0">
                <a:solidFill>
                  <a:srgbClr val="39A8DC"/>
                </a:solidFill>
                <a:latin typeface="Arial"/>
                <a:cs typeface="Arial"/>
              </a:rPr>
              <a:t>A</a:t>
            </a:r>
            <a:r>
              <a:rPr sz="1400" b="1" spc="-10" dirty="0">
                <a:solidFill>
                  <a:srgbClr val="39A8DC"/>
                </a:solidFill>
                <a:latin typeface="Arial"/>
                <a:cs typeface="Arial"/>
              </a:rPr>
              <a:t>T&amp;</a:t>
            </a:r>
            <a:r>
              <a:rPr sz="1400" b="1" dirty="0">
                <a:solidFill>
                  <a:srgbClr val="39A8DC"/>
                </a:solidFill>
                <a:latin typeface="Arial"/>
                <a:cs typeface="Arial"/>
              </a:rPr>
              <a:t>F</a:t>
            </a:r>
            <a:endParaRPr sz="1400">
              <a:latin typeface="Arial"/>
              <a:cs typeface="Arial"/>
            </a:endParaRPr>
          </a:p>
        </p:txBody>
      </p:sp>
      <p:sp>
        <p:nvSpPr>
          <p:cNvPr id="7" name="object 7"/>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8" name="object 8"/>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24</a:t>
            </a:r>
            <a:endParaRPr sz="1200">
              <a:latin typeface="Arial"/>
              <a:cs typeface="Arial"/>
            </a:endParaRPr>
          </a:p>
        </p:txBody>
      </p:sp>
      <p:sp>
        <p:nvSpPr>
          <p:cNvPr id="10" name="object 10"/>
          <p:cNvSpPr txBox="1"/>
          <p:nvPr/>
        </p:nvSpPr>
        <p:spPr>
          <a:xfrm>
            <a:off x="6567047" y="2795980"/>
            <a:ext cx="1176655"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graphicFrame>
        <p:nvGraphicFramePr>
          <p:cNvPr id="9" name="object 9"/>
          <p:cNvGraphicFramePr>
            <a:graphicFrameLocks noGrp="1"/>
          </p:cNvGraphicFramePr>
          <p:nvPr>
            <p:extLst>
              <p:ext uri="{D42A27DB-BD31-4B8C-83A1-F6EECF244321}">
                <p14:modId xmlns:p14="http://schemas.microsoft.com/office/powerpoint/2010/main" val="3594120331"/>
              </p:ext>
            </p:extLst>
          </p:nvPr>
        </p:nvGraphicFramePr>
        <p:xfrm>
          <a:off x="5286755" y="2919984"/>
          <a:ext cx="3672838" cy="2586226"/>
        </p:xfrm>
        <a:graphic>
          <a:graphicData uri="http://schemas.openxmlformats.org/drawingml/2006/table">
            <a:tbl>
              <a:tblPr firstRow="1" bandRow="1">
                <a:tableStyleId>{2D5ABB26-0587-4C30-8999-92F81FD0307C}</a:tableStyleId>
              </a:tblPr>
              <a:tblGrid>
                <a:gridCol w="355091"/>
                <a:gridCol w="3317747"/>
              </a:tblGrid>
              <a:tr h="277367">
                <a:tc>
                  <a:txBody>
                    <a:bodyPr/>
                    <a:lstStyle/>
                    <a:p>
                      <a:pPr marL="88265">
                        <a:lnSpc>
                          <a:spcPct val="100000"/>
                        </a:lnSpc>
                      </a:pPr>
                      <a:r>
                        <a:rPr sz="1200" b="1" dirty="0">
                          <a:solidFill>
                            <a:srgbClr val="1F487C"/>
                          </a:solidFill>
                          <a:latin typeface="Calibri"/>
                          <a:cs typeface="Calibri"/>
                        </a:rPr>
                        <a:t>All</a:t>
                      </a:r>
                      <a:endParaRPr sz="1200" dirty="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2308859">
                <a:tc gridSpan="2">
                  <a:txBody>
                    <a:bodyPr/>
                    <a:lstStyle/>
                    <a:p>
                      <a:pPr marL="88265">
                        <a:lnSpc>
                          <a:spcPct val="100000"/>
                        </a:lnSpc>
                      </a:pPr>
                      <a:r>
                        <a:rPr sz="1200" b="1" dirty="0">
                          <a:latin typeface="Calibri"/>
                          <a:cs typeface="Calibri"/>
                        </a:rPr>
                        <a:t>S</a:t>
                      </a:r>
                      <a:r>
                        <a:rPr sz="1200" b="1" spc="-15" dirty="0">
                          <a:latin typeface="Calibri"/>
                          <a:cs typeface="Calibri"/>
                        </a:rPr>
                        <a:t>t</a:t>
                      </a:r>
                      <a:r>
                        <a:rPr sz="1200" b="1" spc="-5" dirty="0">
                          <a:latin typeface="Calibri"/>
                          <a:cs typeface="Calibri"/>
                        </a:rPr>
                        <a:t>ag</a:t>
                      </a:r>
                      <a:r>
                        <a:rPr sz="1200" b="1" dirty="0">
                          <a:latin typeface="Calibri"/>
                          <a:cs typeface="Calibri"/>
                        </a:rPr>
                        <a:t>ing</a:t>
                      </a:r>
                      <a:r>
                        <a:rPr sz="1200" b="1" spc="-20" dirty="0">
                          <a:latin typeface="Times New Roman"/>
                          <a:cs typeface="Times New Roman"/>
                        </a:rPr>
                        <a:t> </a:t>
                      </a:r>
                      <a:r>
                        <a:rPr sz="1200" b="1" spc="-35" dirty="0">
                          <a:latin typeface="Calibri"/>
                          <a:cs typeface="Calibri"/>
                        </a:rPr>
                        <a:t>F</a:t>
                      </a:r>
                      <a:r>
                        <a:rPr sz="1200" b="1" dirty="0">
                          <a:latin typeface="Calibri"/>
                          <a:cs typeface="Calibri"/>
                        </a:rPr>
                        <a:t>/W</a:t>
                      </a:r>
                      <a:r>
                        <a:rPr sz="1200" b="1" spc="-25" dirty="0">
                          <a:latin typeface="Times New Roman"/>
                          <a:cs typeface="Times New Roman"/>
                        </a:rPr>
                        <a:t> </a:t>
                      </a:r>
                      <a:r>
                        <a:rPr sz="1200" b="1" dirty="0">
                          <a:latin typeface="Calibri"/>
                          <a:cs typeface="Calibri"/>
                        </a:rPr>
                        <a:t>upd</a:t>
                      </a:r>
                      <a:r>
                        <a:rPr sz="1200" b="1" spc="-20" dirty="0">
                          <a:latin typeface="Calibri"/>
                          <a:cs typeface="Calibri"/>
                        </a:rPr>
                        <a:t>a</a:t>
                      </a:r>
                      <a:r>
                        <a:rPr sz="1200" b="1" spc="-10" dirty="0">
                          <a:latin typeface="Calibri"/>
                          <a:cs typeface="Calibri"/>
                        </a:rPr>
                        <a:t>t</a:t>
                      </a:r>
                      <a:r>
                        <a:rPr sz="1200" b="1" dirty="0">
                          <a:latin typeface="Calibri"/>
                          <a:cs typeface="Calibri"/>
                        </a:rPr>
                        <a:t>e</a:t>
                      </a:r>
                      <a:r>
                        <a:rPr sz="1200" b="1" spc="-40" dirty="0">
                          <a:latin typeface="Times New Roman"/>
                          <a:cs typeface="Times New Roman"/>
                        </a:rPr>
                        <a:t> </a:t>
                      </a:r>
                      <a:r>
                        <a:rPr sz="1200" b="1" spc="-10" dirty="0">
                          <a:latin typeface="Calibri"/>
                          <a:cs typeface="Calibri"/>
                        </a:rPr>
                        <a:t>f</a:t>
                      </a:r>
                      <a:r>
                        <a:rPr sz="1200" b="1" dirty="0">
                          <a:latin typeface="Calibri"/>
                          <a:cs typeface="Calibri"/>
                        </a:rPr>
                        <a:t>or</a:t>
                      </a:r>
                      <a:r>
                        <a:rPr sz="1200" b="1" spc="-45" dirty="0">
                          <a:latin typeface="Times New Roman"/>
                          <a:cs typeface="Times New Roman"/>
                        </a:rPr>
                        <a:t> </a:t>
                      </a:r>
                      <a:r>
                        <a:rPr sz="1200" b="1" spc="-5" dirty="0">
                          <a:latin typeface="Calibri"/>
                          <a:cs typeface="Calibri"/>
                        </a:rPr>
                        <a:t>'</a:t>
                      </a:r>
                      <a:r>
                        <a:rPr sz="1200" b="1" spc="-10" dirty="0">
                          <a:latin typeface="Calibri"/>
                          <a:cs typeface="Calibri"/>
                        </a:rPr>
                        <a:t>S</a:t>
                      </a:r>
                      <a:r>
                        <a:rPr sz="1200" b="1" spc="-5" dirty="0">
                          <a:latin typeface="Calibri"/>
                          <a:cs typeface="Calibri"/>
                        </a:rPr>
                        <a:t>PW</a:t>
                      </a:r>
                      <a:r>
                        <a:rPr sz="1200" b="1" dirty="0">
                          <a:latin typeface="Calibri"/>
                          <a:cs typeface="Calibri"/>
                        </a:rPr>
                        <a:t>F0</a:t>
                      </a:r>
                      <a:r>
                        <a:rPr sz="1200" b="1" spc="5" dirty="0">
                          <a:latin typeface="Calibri"/>
                          <a:cs typeface="Calibri"/>
                        </a:rPr>
                        <a:t>1</a:t>
                      </a:r>
                      <a:r>
                        <a:rPr sz="1200" b="1" spc="-20" dirty="0">
                          <a:latin typeface="Calibri"/>
                          <a:cs typeface="Calibri"/>
                        </a:rPr>
                        <a:t>S</a:t>
                      </a:r>
                      <a:r>
                        <a:rPr sz="1200" b="1" dirty="0">
                          <a:latin typeface="Calibri"/>
                          <a:cs typeface="Calibri"/>
                        </a:rPr>
                        <a:t>X.11'</a:t>
                      </a:r>
                      <a:r>
                        <a:rPr sz="1200" b="1" spc="-30" dirty="0">
                          <a:latin typeface="Times New Roman"/>
                          <a:cs typeface="Times New Roman"/>
                        </a:rPr>
                        <a:t> </a:t>
                      </a:r>
                      <a:r>
                        <a:rPr sz="1200" b="1" spc="-20" dirty="0">
                          <a:latin typeface="Calibri"/>
                          <a:cs typeface="Calibri"/>
                        </a:rPr>
                        <a:t>v</a:t>
                      </a:r>
                      <a:r>
                        <a:rPr sz="1200" b="1" spc="-5" dirty="0">
                          <a:latin typeface="Calibri"/>
                          <a:cs typeface="Calibri"/>
                        </a:rPr>
                        <a:t>e</a:t>
                      </a:r>
                      <a:r>
                        <a:rPr sz="1200" b="1" spc="-10" dirty="0">
                          <a:latin typeface="Calibri"/>
                          <a:cs typeface="Calibri"/>
                        </a:rPr>
                        <a:t>r</a:t>
                      </a:r>
                      <a:r>
                        <a:rPr sz="1200" b="1" dirty="0">
                          <a:latin typeface="Calibri"/>
                          <a:cs typeface="Calibri"/>
                        </a:rPr>
                        <a:t>s</a:t>
                      </a:r>
                      <a:r>
                        <a:rPr sz="1200" b="1" spc="5" dirty="0">
                          <a:latin typeface="Calibri"/>
                          <a:cs typeface="Calibri"/>
                        </a:rPr>
                        <a:t>i</a:t>
                      </a:r>
                      <a:r>
                        <a:rPr sz="1200" b="1" dirty="0">
                          <a:latin typeface="Calibri"/>
                          <a:cs typeface="Calibri"/>
                        </a:rPr>
                        <a:t>on</a:t>
                      </a:r>
                      <a:r>
                        <a:rPr sz="1200" b="1" spc="-35" dirty="0">
                          <a:latin typeface="Times New Roman"/>
                          <a:cs typeface="Times New Roman"/>
                        </a:rPr>
                        <a:t> </a:t>
                      </a:r>
                      <a:r>
                        <a:rPr sz="1200" b="1" spc="-5" dirty="0">
                          <a:latin typeface="Calibri"/>
                          <a:cs typeface="Calibri"/>
                        </a:rPr>
                        <a:t>'1</a:t>
                      </a:r>
                      <a:r>
                        <a:rPr sz="1200" b="1" dirty="0">
                          <a:latin typeface="Calibri"/>
                          <a:cs typeface="Calibri"/>
                        </a:rPr>
                        <a:t>20</a:t>
                      </a:r>
                      <a:r>
                        <a:rPr sz="1200" b="1" spc="30" dirty="0">
                          <a:latin typeface="Calibri"/>
                          <a:cs typeface="Calibri"/>
                        </a:rPr>
                        <a:t>3</a:t>
                      </a:r>
                      <a:r>
                        <a:rPr sz="1200" b="1" dirty="0">
                          <a:latin typeface="Calibri"/>
                          <a:cs typeface="Calibri"/>
                        </a:rPr>
                        <a:t>-</a:t>
                      </a:r>
                      <a:endParaRPr sz="1200" dirty="0">
                        <a:latin typeface="Calibri"/>
                        <a:cs typeface="Calibri"/>
                      </a:endParaRPr>
                    </a:p>
                    <a:p>
                      <a:pPr marL="88265">
                        <a:lnSpc>
                          <a:spcPct val="100000"/>
                        </a:lnSpc>
                      </a:pPr>
                      <a:r>
                        <a:rPr sz="1200" b="1" dirty="0">
                          <a:latin typeface="Calibri"/>
                          <a:cs typeface="Calibri"/>
                        </a:rPr>
                        <a:t>120918_0</a:t>
                      </a:r>
                      <a:r>
                        <a:rPr sz="1200" b="1" spc="5" dirty="0">
                          <a:latin typeface="Calibri"/>
                          <a:cs typeface="Calibri"/>
                        </a:rPr>
                        <a:t>1</a:t>
                      </a:r>
                      <a:r>
                        <a:rPr sz="1200" b="1" dirty="0">
                          <a:latin typeface="Calibri"/>
                          <a:cs typeface="Calibri"/>
                        </a:rPr>
                        <a:t>'</a:t>
                      </a:r>
                      <a:endParaRPr sz="1200" dirty="0">
                        <a:latin typeface="Calibri"/>
                        <a:cs typeface="Calibri"/>
                      </a:endParaRPr>
                    </a:p>
                    <a:p>
                      <a:pPr marL="88265" marR="94615">
                        <a:lnSpc>
                          <a:spcPct val="100000"/>
                        </a:lnSpc>
                      </a:pPr>
                      <a:r>
                        <a:rPr sz="1200" b="1" spc="-35" dirty="0">
                          <a:latin typeface="Calibri"/>
                          <a:cs typeface="Calibri"/>
                        </a:rPr>
                        <a:t>F</a:t>
                      </a:r>
                      <a:r>
                        <a:rPr sz="1200" b="1" dirty="0">
                          <a:latin typeface="Calibri"/>
                          <a:cs typeface="Calibri"/>
                        </a:rPr>
                        <a:t>/W</a:t>
                      </a:r>
                      <a:r>
                        <a:rPr sz="1200" b="1" spc="-35" dirty="0">
                          <a:latin typeface="Times New Roman"/>
                          <a:cs typeface="Times New Roman"/>
                        </a:rPr>
                        <a:t> </a:t>
                      </a:r>
                      <a:r>
                        <a:rPr sz="1200" b="1" dirty="0">
                          <a:latin typeface="Calibri"/>
                          <a:cs typeface="Calibri"/>
                        </a:rPr>
                        <a:t>l</a:t>
                      </a:r>
                      <a:r>
                        <a:rPr sz="1200" b="1" spc="-5" dirty="0">
                          <a:latin typeface="Calibri"/>
                          <a:cs typeface="Calibri"/>
                        </a:rPr>
                        <a:t>e</a:t>
                      </a:r>
                      <a:r>
                        <a:rPr sz="1200" b="1" dirty="0">
                          <a:latin typeface="Calibri"/>
                          <a:cs typeface="Calibri"/>
                        </a:rPr>
                        <a:t>n</a:t>
                      </a:r>
                      <a:r>
                        <a:rPr sz="1200" b="1" spc="-20" dirty="0">
                          <a:latin typeface="Calibri"/>
                          <a:cs typeface="Calibri"/>
                        </a:rPr>
                        <a:t>g</a:t>
                      </a:r>
                      <a:r>
                        <a:rPr sz="1200" b="1" dirty="0">
                          <a:latin typeface="Calibri"/>
                          <a:cs typeface="Calibri"/>
                        </a:rPr>
                        <a:t>th</a:t>
                      </a:r>
                      <a:r>
                        <a:rPr sz="1200" b="1" spc="-10" dirty="0">
                          <a:latin typeface="Times New Roman"/>
                          <a:cs typeface="Times New Roman"/>
                        </a:rPr>
                        <a:t> </a:t>
                      </a:r>
                      <a:r>
                        <a:rPr sz="1200" b="1" dirty="0">
                          <a:latin typeface="Calibri"/>
                          <a:cs typeface="Calibri"/>
                        </a:rPr>
                        <a:t>2</a:t>
                      </a:r>
                      <a:r>
                        <a:rPr sz="1200" b="1" spc="5" dirty="0">
                          <a:latin typeface="Calibri"/>
                          <a:cs typeface="Calibri"/>
                        </a:rPr>
                        <a:t>7</a:t>
                      </a:r>
                      <a:r>
                        <a:rPr sz="1200" b="1" dirty="0">
                          <a:latin typeface="Calibri"/>
                          <a:cs typeface="Calibri"/>
                        </a:rPr>
                        <a:t>6</a:t>
                      </a:r>
                      <a:r>
                        <a:rPr sz="1200" b="1" spc="5" dirty="0">
                          <a:latin typeface="Calibri"/>
                          <a:cs typeface="Calibri"/>
                        </a:rPr>
                        <a:t>8</a:t>
                      </a:r>
                      <a:r>
                        <a:rPr sz="1200" b="1" dirty="0">
                          <a:latin typeface="Calibri"/>
                          <a:cs typeface="Calibri"/>
                        </a:rPr>
                        <a:t>24</a:t>
                      </a:r>
                      <a:r>
                        <a:rPr sz="1200" b="1" spc="-20" dirty="0">
                          <a:latin typeface="Times New Roman"/>
                          <a:cs typeface="Times New Roman"/>
                        </a:rPr>
                        <a:t> </a:t>
                      </a:r>
                      <a:r>
                        <a:rPr sz="1200" b="1" dirty="0">
                          <a:latin typeface="Calibri"/>
                          <a:cs typeface="Calibri"/>
                        </a:rPr>
                        <a:t>@</a:t>
                      </a:r>
                      <a:r>
                        <a:rPr sz="1200" b="1" spc="-25" dirty="0">
                          <a:latin typeface="Times New Roman"/>
                          <a:cs typeface="Times New Roman"/>
                        </a:rPr>
                        <a:t> </a:t>
                      </a:r>
                      <a:r>
                        <a:rPr sz="1200" b="1" dirty="0">
                          <a:latin typeface="Calibri"/>
                          <a:cs typeface="Calibri"/>
                        </a:rPr>
                        <a:t>0x0</a:t>
                      </a:r>
                      <a:r>
                        <a:rPr sz="1200" b="1" spc="5" dirty="0">
                          <a:latin typeface="Calibri"/>
                          <a:cs typeface="Calibri"/>
                        </a:rPr>
                        <a:t>0</a:t>
                      </a:r>
                      <a:r>
                        <a:rPr sz="1200" b="1" dirty="0">
                          <a:latin typeface="Calibri"/>
                          <a:cs typeface="Calibri"/>
                        </a:rPr>
                        <a:t>0</a:t>
                      </a:r>
                      <a:r>
                        <a:rPr sz="1200" b="1" spc="5" dirty="0">
                          <a:latin typeface="Calibri"/>
                          <a:cs typeface="Calibri"/>
                        </a:rPr>
                        <a:t>0</a:t>
                      </a:r>
                      <a:r>
                        <a:rPr sz="1200" b="1" dirty="0">
                          <a:latin typeface="Calibri"/>
                          <a:cs typeface="Calibri"/>
                        </a:rPr>
                        <a:t>2</a:t>
                      </a:r>
                      <a:r>
                        <a:rPr sz="1200" b="1" spc="5" dirty="0">
                          <a:latin typeface="Calibri"/>
                          <a:cs typeface="Calibri"/>
                        </a:rPr>
                        <a:t>8</a:t>
                      </a:r>
                      <a:r>
                        <a:rPr sz="1200" b="1" dirty="0">
                          <a:latin typeface="Calibri"/>
                          <a:cs typeface="Calibri"/>
                        </a:rPr>
                        <a:t>00</a:t>
                      </a:r>
                      <a:r>
                        <a:rPr sz="1200" b="1" spc="-20" dirty="0">
                          <a:latin typeface="Times New Roman"/>
                          <a:cs typeface="Times New Roman"/>
                        </a:rPr>
                        <a:t> </a:t>
                      </a:r>
                      <a:r>
                        <a:rPr sz="1200" b="1" dirty="0">
                          <a:latin typeface="Calibri"/>
                          <a:cs typeface="Calibri"/>
                        </a:rPr>
                        <a:t>(of</a:t>
                      </a:r>
                      <a:r>
                        <a:rPr sz="1200" b="1" spc="-10" dirty="0">
                          <a:latin typeface="Calibri"/>
                          <a:cs typeface="Calibri"/>
                        </a:rPr>
                        <a:t>f</a:t>
                      </a:r>
                      <a:r>
                        <a:rPr sz="1200" b="1" dirty="0">
                          <a:latin typeface="Calibri"/>
                          <a:cs typeface="Calibri"/>
                        </a:rPr>
                        <a:t>s</a:t>
                      </a:r>
                      <a:r>
                        <a:rPr sz="1200" b="1" spc="-15" dirty="0">
                          <a:latin typeface="Calibri"/>
                          <a:cs typeface="Calibri"/>
                        </a:rPr>
                        <a:t>e</a:t>
                      </a:r>
                      <a:r>
                        <a:rPr sz="1200" b="1" dirty="0">
                          <a:latin typeface="Calibri"/>
                          <a:cs typeface="Calibri"/>
                        </a:rPr>
                        <a:t>t</a:t>
                      </a:r>
                      <a:r>
                        <a:rPr sz="1200" b="1" spc="-45" dirty="0">
                          <a:latin typeface="Times New Roman"/>
                          <a:cs typeface="Times New Roman"/>
                        </a:rPr>
                        <a:t> </a:t>
                      </a:r>
                      <a:r>
                        <a:rPr sz="1200" b="1" dirty="0">
                          <a:latin typeface="Calibri"/>
                          <a:cs typeface="Calibri"/>
                        </a:rPr>
                        <a:t>0x0</a:t>
                      </a:r>
                      <a:r>
                        <a:rPr sz="1200" b="1" spc="5" dirty="0">
                          <a:latin typeface="Calibri"/>
                          <a:cs typeface="Calibri"/>
                        </a:rPr>
                        <a:t>0</a:t>
                      </a:r>
                      <a:r>
                        <a:rPr sz="1200" b="1" dirty="0">
                          <a:latin typeface="Calibri"/>
                          <a:cs typeface="Calibri"/>
                        </a:rPr>
                        <a:t>0</a:t>
                      </a:r>
                      <a:r>
                        <a:rPr sz="1200" b="1" spc="5" dirty="0">
                          <a:latin typeface="Calibri"/>
                          <a:cs typeface="Calibri"/>
                        </a:rPr>
                        <a:t>0</a:t>
                      </a:r>
                      <a:r>
                        <a:rPr sz="1200" b="1" dirty="0">
                          <a:latin typeface="Calibri"/>
                          <a:cs typeface="Calibri"/>
                        </a:rPr>
                        <a:t>0</a:t>
                      </a:r>
                      <a:r>
                        <a:rPr sz="1200" b="1" spc="5" dirty="0">
                          <a:latin typeface="Calibri"/>
                          <a:cs typeface="Calibri"/>
                        </a:rPr>
                        <a:t>0</a:t>
                      </a:r>
                      <a:r>
                        <a:rPr sz="1200" b="1" dirty="0">
                          <a:latin typeface="Calibri"/>
                          <a:cs typeface="Calibri"/>
                        </a:rPr>
                        <a:t>0</a:t>
                      </a:r>
                      <a:r>
                        <a:rPr sz="1200" b="1" spc="5" dirty="0">
                          <a:latin typeface="Calibri"/>
                          <a:cs typeface="Calibri"/>
                        </a:rPr>
                        <a:t>0</a:t>
                      </a:r>
                      <a:r>
                        <a:rPr sz="1200" b="1" dirty="0">
                          <a:latin typeface="Calibri"/>
                          <a:cs typeface="Calibri"/>
                        </a:rPr>
                        <a:t>,</a:t>
                      </a:r>
                      <a:r>
                        <a:rPr sz="1200" b="1" dirty="0">
                          <a:latin typeface="Times New Roman"/>
                          <a:cs typeface="Times New Roman"/>
                        </a:rPr>
                        <a:t> </a:t>
                      </a:r>
                      <a:r>
                        <a:rPr sz="1200" b="1" dirty="0">
                          <a:latin typeface="Calibri"/>
                          <a:cs typeface="Calibri"/>
                        </a:rPr>
                        <a:t>block</a:t>
                      </a:r>
                      <a:r>
                        <a:rPr sz="1200" b="1" spc="-20" dirty="0">
                          <a:latin typeface="Times New Roman"/>
                          <a:cs typeface="Times New Roman"/>
                        </a:rPr>
                        <a:t> </a:t>
                      </a:r>
                      <a:r>
                        <a:rPr sz="1200" b="1" dirty="0">
                          <a:latin typeface="Calibri"/>
                          <a:cs typeface="Calibri"/>
                        </a:rPr>
                        <a:t>l</a:t>
                      </a:r>
                      <a:r>
                        <a:rPr sz="1200" b="1" spc="-5" dirty="0">
                          <a:latin typeface="Calibri"/>
                          <a:cs typeface="Calibri"/>
                        </a:rPr>
                        <a:t>e</a:t>
                      </a:r>
                      <a:r>
                        <a:rPr sz="1200" b="1" dirty="0">
                          <a:latin typeface="Calibri"/>
                          <a:cs typeface="Calibri"/>
                        </a:rPr>
                        <a:t>n</a:t>
                      </a:r>
                      <a:r>
                        <a:rPr sz="1200" b="1" spc="-20" dirty="0">
                          <a:latin typeface="Times New Roman"/>
                          <a:cs typeface="Times New Roman"/>
                        </a:rPr>
                        <a:t> </a:t>
                      </a:r>
                      <a:r>
                        <a:rPr sz="1200" b="1" dirty="0">
                          <a:latin typeface="Calibri"/>
                          <a:cs typeface="Calibri"/>
                        </a:rPr>
                        <a:t>4</a:t>
                      </a:r>
                      <a:r>
                        <a:rPr sz="1200" b="1" spc="5" dirty="0">
                          <a:latin typeface="Calibri"/>
                          <a:cs typeface="Calibri"/>
                        </a:rPr>
                        <a:t>0</a:t>
                      </a:r>
                      <a:r>
                        <a:rPr sz="1200" b="1" dirty="0">
                          <a:latin typeface="Calibri"/>
                          <a:cs typeface="Calibri"/>
                        </a:rPr>
                        <a:t>9</a:t>
                      </a:r>
                      <a:r>
                        <a:rPr sz="1200" b="1" spc="5" dirty="0">
                          <a:latin typeface="Calibri"/>
                          <a:cs typeface="Calibri"/>
                        </a:rPr>
                        <a:t>6</a:t>
                      </a:r>
                      <a:r>
                        <a:rPr sz="1200" b="1" dirty="0">
                          <a:latin typeface="Calibri"/>
                          <a:cs typeface="Calibri"/>
                        </a:rPr>
                        <a:t>)</a:t>
                      </a:r>
                      <a:endParaRPr sz="1200" dirty="0">
                        <a:latin typeface="Calibri"/>
                        <a:cs typeface="Calibri"/>
                      </a:endParaRPr>
                    </a:p>
                    <a:p>
                      <a:pPr marL="88265" marR="1986280">
                        <a:lnSpc>
                          <a:spcPct val="100000"/>
                        </a:lnSpc>
                      </a:pPr>
                      <a:r>
                        <a:rPr sz="1200" b="1" spc="-35" dirty="0">
                          <a:latin typeface="Calibri"/>
                          <a:cs typeface="Calibri"/>
                        </a:rPr>
                        <a:t>W</a:t>
                      </a:r>
                      <a:r>
                        <a:rPr sz="1200" b="1" dirty="0">
                          <a:latin typeface="Calibri"/>
                          <a:cs typeface="Calibri"/>
                        </a:rPr>
                        <a:t>ri</a:t>
                      </a:r>
                      <a:r>
                        <a:rPr sz="1200" b="1" spc="-10" dirty="0">
                          <a:latin typeface="Calibri"/>
                          <a:cs typeface="Calibri"/>
                        </a:rPr>
                        <a:t>t</a:t>
                      </a:r>
                      <a:r>
                        <a:rPr sz="1200" b="1" dirty="0">
                          <a:latin typeface="Calibri"/>
                          <a:cs typeface="Calibri"/>
                        </a:rPr>
                        <a:t>e</a:t>
                      </a:r>
                      <a:r>
                        <a:rPr sz="1200" b="1" spc="-50" dirty="0">
                          <a:latin typeface="Times New Roman"/>
                          <a:cs typeface="Times New Roman"/>
                        </a:rPr>
                        <a:t> </a:t>
                      </a:r>
                      <a:r>
                        <a:rPr sz="1200" b="1" dirty="0">
                          <a:latin typeface="Calibri"/>
                          <a:cs typeface="Calibri"/>
                        </a:rPr>
                        <a:t>l</a:t>
                      </a:r>
                      <a:r>
                        <a:rPr sz="1200" b="1" spc="-5" dirty="0">
                          <a:latin typeface="Calibri"/>
                          <a:cs typeface="Calibri"/>
                        </a:rPr>
                        <a:t>e</a:t>
                      </a:r>
                      <a:r>
                        <a:rPr sz="1200" b="1" dirty="0">
                          <a:latin typeface="Calibri"/>
                          <a:cs typeface="Calibri"/>
                        </a:rPr>
                        <a:t>n</a:t>
                      </a:r>
                      <a:r>
                        <a:rPr sz="1200" b="1" spc="-20" dirty="0">
                          <a:latin typeface="Times New Roman"/>
                          <a:cs typeface="Times New Roman"/>
                        </a:rPr>
                        <a:t> </a:t>
                      </a:r>
                      <a:r>
                        <a:rPr sz="1200" b="1" dirty="0">
                          <a:latin typeface="Calibri"/>
                          <a:cs typeface="Calibri"/>
                        </a:rPr>
                        <a:t>4096</a:t>
                      </a:r>
                      <a:r>
                        <a:rPr sz="1200" b="1" spc="-10" dirty="0">
                          <a:latin typeface="Times New Roman"/>
                          <a:cs typeface="Times New Roman"/>
                        </a:rPr>
                        <a:t> </a:t>
                      </a:r>
                      <a:r>
                        <a:rPr sz="1200" b="1" dirty="0">
                          <a:latin typeface="Calibri"/>
                          <a:cs typeface="Calibri"/>
                        </a:rPr>
                        <a:t>-&gt;</a:t>
                      </a:r>
                      <a:r>
                        <a:rPr sz="1200" b="1" spc="-35" dirty="0">
                          <a:latin typeface="Times New Roman"/>
                          <a:cs typeface="Times New Roman"/>
                        </a:rPr>
                        <a:t> </a:t>
                      </a:r>
                      <a:r>
                        <a:rPr sz="1200" b="1" dirty="0">
                          <a:latin typeface="Calibri"/>
                          <a:cs typeface="Calibri"/>
                        </a:rPr>
                        <a:t>0x0</a:t>
                      </a:r>
                      <a:r>
                        <a:rPr sz="1200" b="1" dirty="0">
                          <a:latin typeface="Times New Roman"/>
                          <a:cs typeface="Times New Roman"/>
                        </a:rPr>
                        <a:t> </a:t>
                      </a:r>
                      <a:r>
                        <a:rPr sz="1200" b="1" spc="-35" dirty="0">
                          <a:latin typeface="Calibri"/>
                          <a:cs typeface="Calibri"/>
                        </a:rPr>
                        <a:t>W</a:t>
                      </a:r>
                      <a:r>
                        <a:rPr sz="1200" b="1" dirty="0">
                          <a:latin typeface="Calibri"/>
                          <a:cs typeface="Calibri"/>
                        </a:rPr>
                        <a:t>ri</a:t>
                      </a:r>
                      <a:r>
                        <a:rPr sz="1200" b="1" spc="-10" dirty="0">
                          <a:latin typeface="Calibri"/>
                          <a:cs typeface="Calibri"/>
                        </a:rPr>
                        <a:t>t</a:t>
                      </a:r>
                      <a:r>
                        <a:rPr sz="1200" b="1" dirty="0">
                          <a:latin typeface="Calibri"/>
                          <a:cs typeface="Calibri"/>
                        </a:rPr>
                        <a:t>e</a:t>
                      </a:r>
                      <a:r>
                        <a:rPr sz="1200" b="1" spc="-50" dirty="0">
                          <a:latin typeface="Times New Roman"/>
                          <a:cs typeface="Times New Roman"/>
                        </a:rPr>
                        <a:t> </a:t>
                      </a:r>
                      <a:r>
                        <a:rPr sz="1200" b="1" dirty="0">
                          <a:latin typeface="Calibri"/>
                          <a:cs typeface="Calibri"/>
                        </a:rPr>
                        <a:t>l</a:t>
                      </a:r>
                      <a:r>
                        <a:rPr sz="1200" b="1" spc="-5" dirty="0">
                          <a:latin typeface="Calibri"/>
                          <a:cs typeface="Calibri"/>
                        </a:rPr>
                        <a:t>e</a:t>
                      </a:r>
                      <a:r>
                        <a:rPr sz="1200" b="1" dirty="0">
                          <a:latin typeface="Calibri"/>
                          <a:cs typeface="Calibri"/>
                        </a:rPr>
                        <a:t>n</a:t>
                      </a:r>
                      <a:r>
                        <a:rPr sz="1200" b="1" spc="-20" dirty="0">
                          <a:latin typeface="Times New Roman"/>
                          <a:cs typeface="Times New Roman"/>
                        </a:rPr>
                        <a:t> </a:t>
                      </a:r>
                      <a:r>
                        <a:rPr sz="1200" b="1" dirty="0">
                          <a:latin typeface="Calibri"/>
                          <a:cs typeface="Calibri"/>
                        </a:rPr>
                        <a:t>4096</a:t>
                      </a:r>
                      <a:r>
                        <a:rPr sz="1200" b="1" spc="-10" dirty="0">
                          <a:latin typeface="Times New Roman"/>
                          <a:cs typeface="Times New Roman"/>
                        </a:rPr>
                        <a:t> </a:t>
                      </a:r>
                      <a:r>
                        <a:rPr sz="1200" b="1" dirty="0">
                          <a:latin typeface="Calibri"/>
                          <a:cs typeface="Calibri"/>
                        </a:rPr>
                        <a:t>-&gt;</a:t>
                      </a:r>
                      <a:r>
                        <a:rPr sz="1200" b="1" spc="-35" dirty="0">
                          <a:latin typeface="Times New Roman"/>
                          <a:cs typeface="Times New Roman"/>
                        </a:rPr>
                        <a:t> </a:t>
                      </a:r>
                      <a:r>
                        <a:rPr sz="1200" b="1" dirty="0">
                          <a:latin typeface="Calibri"/>
                          <a:cs typeface="Calibri"/>
                        </a:rPr>
                        <a:t>0x1</a:t>
                      </a:r>
                      <a:r>
                        <a:rPr sz="1200" b="1" spc="5" dirty="0">
                          <a:latin typeface="Calibri"/>
                          <a:cs typeface="Calibri"/>
                        </a:rPr>
                        <a:t>0</a:t>
                      </a:r>
                      <a:r>
                        <a:rPr sz="1200" b="1" dirty="0">
                          <a:latin typeface="Calibri"/>
                          <a:cs typeface="Calibri"/>
                        </a:rPr>
                        <a:t>00</a:t>
                      </a:r>
                      <a:endParaRPr sz="1200" dirty="0">
                        <a:latin typeface="Calibri"/>
                        <a:cs typeface="Calibri"/>
                      </a:endParaRPr>
                    </a:p>
                    <a:p>
                      <a:pPr marL="88265" marR="1111885">
                        <a:lnSpc>
                          <a:spcPct val="100000"/>
                        </a:lnSpc>
                      </a:pPr>
                      <a:r>
                        <a:rPr sz="1200" b="1" spc="-5" dirty="0">
                          <a:latin typeface="Calibri"/>
                          <a:cs typeface="Calibri"/>
                        </a:rPr>
                        <a:t>(</a:t>
                      </a:r>
                      <a:r>
                        <a:rPr sz="1200" b="1" dirty="0">
                          <a:latin typeface="Calibri"/>
                          <a:cs typeface="Calibri"/>
                        </a:rPr>
                        <a:t>no</a:t>
                      </a:r>
                      <a:r>
                        <a:rPr sz="1200" b="1" spc="-10" dirty="0">
                          <a:latin typeface="Calibri"/>
                          <a:cs typeface="Calibri"/>
                        </a:rPr>
                        <a:t>t</a:t>
                      </a:r>
                      <a:r>
                        <a:rPr sz="1200" b="1" dirty="0">
                          <a:latin typeface="Calibri"/>
                          <a:cs typeface="Calibri"/>
                        </a:rPr>
                        <a:t>e</a:t>
                      </a:r>
                      <a:r>
                        <a:rPr sz="1200" b="1" spc="-25" dirty="0">
                          <a:latin typeface="Times New Roman"/>
                          <a:cs typeface="Times New Roman"/>
                        </a:rPr>
                        <a:t> </a:t>
                      </a:r>
                      <a:r>
                        <a:rPr sz="1200" b="1" dirty="0">
                          <a:latin typeface="Calibri"/>
                          <a:cs typeface="Calibri"/>
                        </a:rPr>
                        <a:t>-</a:t>
                      </a:r>
                      <a:r>
                        <a:rPr sz="1200" b="1" spc="-35" dirty="0">
                          <a:latin typeface="Times New Roman"/>
                          <a:cs typeface="Times New Roman"/>
                        </a:rPr>
                        <a:t> </a:t>
                      </a:r>
                      <a:r>
                        <a:rPr sz="1200" b="1" dirty="0">
                          <a:latin typeface="Calibri"/>
                          <a:cs typeface="Calibri"/>
                        </a:rPr>
                        <a:t>d</a:t>
                      </a:r>
                      <a:r>
                        <a:rPr sz="1200" b="1" spc="-5" dirty="0">
                          <a:latin typeface="Calibri"/>
                          <a:cs typeface="Calibri"/>
                        </a:rPr>
                        <a:t>e</a:t>
                      </a:r>
                      <a:r>
                        <a:rPr sz="1200" b="1" dirty="0">
                          <a:latin typeface="Calibri"/>
                          <a:cs typeface="Calibri"/>
                        </a:rPr>
                        <a:t>l</a:t>
                      </a:r>
                      <a:r>
                        <a:rPr sz="1200" b="1" spc="-20" dirty="0">
                          <a:latin typeface="Calibri"/>
                          <a:cs typeface="Calibri"/>
                        </a:rPr>
                        <a:t>e</a:t>
                      </a:r>
                      <a:r>
                        <a:rPr sz="1200" b="1" spc="-10" dirty="0">
                          <a:latin typeface="Calibri"/>
                          <a:cs typeface="Calibri"/>
                        </a:rPr>
                        <a:t>t</a:t>
                      </a:r>
                      <a:r>
                        <a:rPr sz="1200" b="1" spc="-5" dirty="0">
                          <a:latin typeface="Calibri"/>
                          <a:cs typeface="Calibri"/>
                        </a:rPr>
                        <a:t>e</a:t>
                      </a:r>
                      <a:r>
                        <a:rPr sz="1200" b="1" dirty="0">
                          <a:latin typeface="Calibri"/>
                          <a:cs typeface="Calibri"/>
                        </a:rPr>
                        <a:t>d</a:t>
                      </a:r>
                      <a:r>
                        <a:rPr sz="1200" b="1" spc="-25" dirty="0">
                          <a:latin typeface="Times New Roman"/>
                          <a:cs typeface="Times New Roman"/>
                        </a:rPr>
                        <a:t> </a:t>
                      </a:r>
                      <a:r>
                        <a:rPr sz="1200" b="1" spc="-30" dirty="0">
                          <a:latin typeface="Calibri"/>
                          <a:cs typeface="Calibri"/>
                        </a:rPr>
                        <a:t>e</a:t>
                      </a:r>
                      <a:r>
                        <a:rPr sz="1200" b="1" spc="-5" dirty="0">
                          <a:latin typeface="Calibri"/>
                          <a:cs typeface="Calibri"/>
                        </a:rPr>
                        <a:t>x</a:t>
                      </a:r>
                      <a:r>
                        <a:rPr sz="1200" b="1" dirty="0">
                          <a:latin typeface="Calibri"/>
                          <a:cs typeface="Calibri"/>
                        </a:rPr>
                        <a:t>t</a:t>
                      </a:r>
                      <a:r>
                        <a:rPr sz="1200" b="1" spc="-20" dirty="0">
                          <a:latin typeface="Calibri"/>
                          <a:cs typeface="Calibri"/>
                        </a:rPr>
                        <a:t>r</a:t>
                      </a:r>
                      <a:r>
                        <a:rPr sz="1200" b="1" dirty="0">
                          <a:latin typeface="Calibri"/>
                          <a:cs typeface="Calibri"/>
                        </a:rPr>
                        <a:t>a</a:t>
                      </a:r>
                      <a:r>
                        <a:rPr sz="1200" b="1" spc="-55" dirty="0">
                          <a:latin typeface="Times New Roman"/>
                          <a:cs typeface="Times New Roman"/>
                        </a:rPr>
                        <a:t> </a:t>
                      </a:r>
                      <a:r>
                        <a:rPr sz="1200" b="1" dirty="0">
                          <a:latin typeface="Calibri"/>
                          <a:cs typeface="Calibri"/>
                        </a:rPr>
                        <a:t>o</a:t>
                      </a:r>
                      <a:r>
                        <a:rPr sz="1200" b="1" spc="5" dirty="0">
                          <a:latin typeface="Calibri"/>
                          <a:cs typeface="Calibri"/>
                        </a:rPr>
                        <a:t>u</a:t>
                      </a:r>
                      <a:r>
                        <a:rPr sz="1200" b="1" dirty="0">
                          <a:latin typeface="Calibri"/>
                          <a:cs typeface="Calibri"/>
                        </a:rPr>
                        <a:t>t</a:t>
                      </a:r>
                      <a:r>
                        <a:rPr sz="1200" b="1" spc="5" dirty="0">
                          <a:latin typeface="Calibri"/>
                          <a:cs typeface="Calibri"/>
                        </a:rPr>
                        <a:t>p</a:t>
                      </a:r>
                      <a:r>
                        <a:rPr sz="1200" b="1" dirty="0">
                          <a:latin typeface="Calibri"/>
                          <a:cs typeface="Calibri"/>
                        </a:rPr>
                        <a:t>ut</a:t>
                      </a:r>
                      <a:r>
                        <a:rPr sz="1200" b="1" spc="-25" dirty="0">
                          <a:latin typeface="Times New Roman"/>
                          <a:cs typeface="Times New Roman"/>
                        </a:rPr>
                        <a:t> </a:t>
                      </a:r>
                      <a:r>
                        <a:rPr sz="1200" b="1" spc="-10" dirty="0">
                          <a:latin typeface="Calibri"/>
                          <a:cs typeface="Calibri"/>
                        </a:rPr>
                        <a:t>f</a:t>
                      </a:r>
                      <a:r>
                        <a:rPr sz="1200" b="1" dirty="0">
                          <a:latin typeface="Calibri"/>
                          <a:cs typeface="Calibri"/>
                        </a:rPr>
                        <a:t>or</a:t>
                      </a:r>
                      <a:r>
                        <a:rPr sz="1200" b="1" spc="-45" dirty="0">
                          <a:latin typeface="Times New Roman"/>
                          <a:cs typeface="Times New Roman"/>
                        </a:rPr>
                        <a:t> </a:t>
                      </a:r>
                      <a:r>
                        <a:rPr sz="1200" b="1" spc="-5" dirty="0">
                          <a:latin typeface="Calibri"/>
                          <a:cs typeface="Calibri"/>
                        </a:rPr>
                        <a:t>c</a:t>
                      </a:r>
                      <a:r>
                        <a:rPr sz="1200" b="1" spc="5" dirty="0">
                          <a:latin typeface="Calibri"/>
                          <a:cs typeface="Calibri"/>
                        </a:rPr>
                        <a:t>l</a:t>
                      </a:r>
                      <a:r>
                        <a:rPr sz="1200" b="1" spc="-5" dirty="0">
                          <a:latin typeface="Calibri"/>
                          <a:cs typeface="Calibri"/>
                        </a:rPr>
                        <a:t>a</a:t>
                      </a:r>
                      <a:r>
                        <a:rPr sz="1200" b="1" dirty="0">
                          <a:latin typeface="Calibri"/>
                          <a:cs typeface="Calibri"/>
                        </a:rPr>
                        <a:t>rity)</a:t>
                      </a:r>
                      <a:r>
                        <a:rPr sz="1200" b="1" dirty="0">
                          <a:latin typeface="Times New Roman"/>
                          <a:cs typeface="Times New Roman"/>
                        </a:rPr>
                        <a:t> </a:t>
                      </a:r>
                      <a:r>
                        <a:rPr sz="1200" b="1" spc="-35" dirty="0">
                          <a:latin typeface="Calibri"/>
                          <a:cs typeface="Calibri"/>
                        </a:rPr>
                        <a:t>W</a:t>
                      </a:r>
                      <a:r>
                        <a:rPr sz="1200" b="1" dirty="0">
                          <a:latin typeface="Calibri"/>
                          <a:cs typeface="Calibri"/>
                        </a:rPr>
                        <a:t>ri</a:t>
                      </a:r>
                      <a:r>
                        <a:rPr sz="1200" b="1" spc="-10" dirty="0">
                          <a:latin typeface="Calibri"/>
                          <a:cs typeface="Calibri"/>
                        </a:rPr>
                        <a:t>t</a:t>
                      </a:r>
                      <a:r>
                        <a:rPr sz="1200" b="1" dirty="0">
                          <a:latin typeface="Calibri"/>
                          <a:cs typeface="Calibri"/>
                        </a:rPr>
                        <a:t>e</a:t>
                      </a:r>
                      <a:r>
                        <a:rPr sz="1200" b="1" spc="-50" dirty="0">
                          <a:latin typeface="Times New Roman"/>
                          <a:cs typeface="Times New Roman"/>
                        </a:rPr>
                        <a:t> </a:t>
                      </a:r>
                      <a:r>
                        <a:rPr sz="1200" b="1" dirty="0">
                          <a:latin typeface="Calibri"/>
                          <a:cs typeface="Calibri"/>
                        </a:rPr>
                        <a:t>l</a:t>
                      </a:r>
                      <a:r>
                        <a:rPr sz="1200" b="1" spc="-5" dirty="0">
                          <a:latin typeface="Calibri"/>
                          <a:cs typeface="Calibri"/>
                        </a:rPr>
                        <a:t>e</a:t>
                      </a:r>
                      <a:r>
                        <a:rPr sz="1200" b="1" dirty="0">
                          <a:latin typeface="Calibri"/>
                          <a:cs typeface="Calibri"/>
                        </a:rPr>
                        <a:t>n</a:t>
                      </a:r>
                      <a:r>
                        <a:rPr sz="1200" b="1" spc="-20" dirty="0">
                          <a:latin typeface="Times New Roman"/>
                          <a:cs typeface="Times New Roman"/>
                        </a:rPr>
                        <a:t> </a:t>
                      </a:r>
                      <a:r>
                        <a:rPr sz="1200" b="1" dirty="0">
                          <a:latin typeface="Calibri"/>
                          <a:cs typeface="Calibri"/>
                        </a:rPr>
                        <a:t>4096</a:t>
                      </a:r>
                      <a:r>
                        <a:rPr sz="1200" b="1" spc="-10" dirty="0">
                          <a:latin typeface="Times New Roman"/>
                          <a:cs typeface="Times New Roman"/>
                        </a:rPr>
                        <a:t> </a:t>
                      </a:r>
                      <a:r>
                        <a:rPr sz="1200" b="1" dirty="0">
                          <a:latin typeface="Calibri"/>
                          <a:cs typeface="Calibri"/>
                        </a:rPr>
                        <a:t>-&gt;</a:t>
                      </a:r>
                      <a:r>
                        <a:rPr sz="1200" b="1" spc="-35" dirty="0">
                          <a:latin typeface="Times New Roman"/>
                          <a:cs typeface="Times New Roman"/>
                        </a:rPr>
                        <a:t> </a:t>
                      </a:r>
                      <a:r>
                        <a:rPr sz="1200" b="1" dirty="0">
                          <a:latin typeface="Calibri"/>
                          <a:cs typeface="Calibri"/>
                        </a:rPr>
                        <a:t>0x4</a:t>
                      </a:r>
                      <a:r>
                        <a:rPr sz="1200" b="1" spc="5" dirty="0">
                          <a:latin typeface="Calibri"/>
                          <a:cs typeface="Calibri"/>
                        </a:rPr>
                        <a:t>2</a:t>
                      </a:r>
                      <a:r>
                        <a:rPr sz="1200" b="1" dirty="0">
                          <a:latin typeface="Calibri"/>
                          <a:cs typeface="Calibri"/>
                        </a:rPr>
                        <a:t>0</a:t>
                      </a:r>
                      <a:r>
                        <a:rPr sz="1200" b="1" spc="5" dirty="0">
                          <a:latin typeface="Calibri"/>
                          <a:cs typeface="Calibri"/>
                        </a:rPr>
                        <a:t>0</a:t>
                      </a:r>
                      <a:r>
                        <a:rPr sz="1200" b="1" dirty="0">
                          <a:latin typeface="Calibri"/>
                          <a:cs typeface="Calibri"/>
                        </a:rPr>
                        <a:t>0</a:t>
                      </a:r>
                      <a:endParaRPr sz="1200" dirty="0">
                        <a:latin typeface="Calibri"/>
                        <a:cs typeface="Calibri"/>
                      </a:endParaRPr>
                    </a:p>
                    <a:p>
                      <a:pPr marL="88265">
                        <a:lnSpc>
                          <a:spcPct val="100000"/>
                        </a:lnSpc>
                      </a:pPr>
                      <a:r>
                        <a:rPr sz="1200" b="1" spc="-35" dirty="0">
                          <a:latin typeface="Calibri"/>
                          <a:cs typeface="Calibri"/>
                        </a:rPr>
                        <a:t>W</a:t>
                      </a:r>
                      <a:r>
                        <a:rPr sz="1200" b="1" dirty="0">
                          <a:latin typeface="Calibri"/>
                          <a:cs typeface="Calibri"/>
                        </a:rPr>
                        <a:t>ri</a:t>
                      </a:r>
                      <a:r>
                        <a:rPr sz="1200" b="1" spc="-10" dirty="0">
                          <a:latin typeface="Calibri"/>
                          <a:cs typeface="Calibri"/>
                        </a:rPr>
                        <a:t>t</a:t>
                      </a:r>
                      <a:r>
                        <a:rPr sz="1200" b="1" dirty="0">
                          <a:latin typeface="Calibri"/>
                          <a:cs typeface="Calibri"/>
                        </a:rPr>
                        <a:t>e</a:t>
                      </a:r>
                      <a:r>
                        <a:rPr sz="1200" b="1" spc="-50" dirty="0">
                          <a:latin typeface="Times New Roman"/>
                          <a:cs typeface="Times New Roman"/>
                        </a:rPr>
                        <a:t> </a:t>
                      </a:r>
                      <a:r>
                        <a:rPr sz="1200" b="1" dirty="0">
                          <a:latin typeface="Calibri"/>
                          <a:cs typeface="Calibri"/>
                        </a:rPr>
                        <a:t>l</a:t>
                      </a:r>
                      <a:r>
                        <a:rPr sz="1200" b="1" spc="-5" dirty="0">
                          <a:latin typeface="Calibri"/>
                          <a:cs typeface="Calibri"/>
                        </a:rPr>
                        <a:t>e</a:t>
                      </a:r>
                      <a:r>
                        <a:rPr sz="1200" b="1" dirty="0">
                          <a:latin typeface="Calibri"/>
                          <a:cs typeface="Calibri"/>
                        </a:rPr>
                        <a:t>n</a:t>
                      </a:r>
                      <a:r>
                        <a:rPr sz="1200" b="1" spc="-20" dirty="0">
                          <a:latin typeface="Times New Roman"/>
                          <a:cs typeface="Times New Roman"/>
                        </a:rPr>
                        <a:t> </a:t>
                      </a:r>
                      <a:r>
                        <a:rPr sz="1200" b="1" dirty="0">
                          <a:latin typeface="Calibri"/>
                          <a:cs typeface="Calibri"/>
                        </a:rPr>
                        <a:t>2476</a:t>
                      </a:r>
                      <a:r>
                        <a:rPr sz="1200" b="1" spc="-10" dirty="0">
                          <a:latin typeface="Times New Roman"/>
                          <a:cs typeface="Times New Roman"/>
                        </a:rPr>
                        <a:t> </a:t>
                      </a:r>
                      <a:r>
                        <a:rPr sz="1200" b="1" dirty="0">
                          <a:latin typeface="Calibri"/>
                          <a:cs typeface="Calibri"/>
                        </a:rPr>
                        <a:t>-&gt;</a:t>
                      </a:r>
                      <a:r>
                        <a:rPr sz="1200" b="1" spc="-35" dirty="0">
                          <a:latin typeface="Times New Roman"/>
                          <a:cs typeface="Times New Roman"/>
                        </a:rPr>
                        <a:t> </a:t>
                      </a:r>
                      <a:r>
                        <a:rPr sz="1200" b="1" dirty="0">
                          <a:latin typeface="Calibri"/>
                          <a:cs typeface="Calibri"/>
                        </a:rPr>
                        <a:t>0x4</a:t>
                      </a:r>
                      <a:r>
                        <a:rPr sz="1200" b="1" spc="5" dirty="0">
                          <a:latin typeface="Calibri"/>
                          <a:cs typeface="Calibri"/>
                        </a:rPr>
                        <a:t>3</a:t>
                      </a:r>
                      <a:r>
                        <a:rPr sz="1200" b="1" dirty="0">
                          <a:latin typeface="Calibri"/>
                          <a:cs typeface="Calibri"/>
                        </a:rPr>
                        <a:t>0</a:t>
                      </a:r>
                      <a:r>
                        <a:rPr sz="1200" b="1" spc="5" dirty="0">
                          <a:latin typeface="Calibri"/>
                          <a:cs typeface="Calibri"/>
                        </a:rPr>
                        <a:t>0</a:t>
                      </a:r>
                      <a:r>
                        <a:rPr sz="1200" b="1" dirty="0">
                          <a:latin typeface="Calibri"/>
                          <a:cs typeface="Calibri"/>
                        </a:rPr>
                        <a:t>0</a:t>
                      </a:r>
                      <a:r>
                        <a:rPr sz="1200" b="1" spc="-25" dirty="0">
                          <a:latin typeface="Times New Roman"/>
                          <a:cs typeface="Times New Roman"/>
                        </a:rPr>
                        <a:t> </a:t>
                      </a:r>
                      <a:r>
                        <a:rPr sz="1200" b="1" dirty="0">
                          <a:latin typeface="Calibri"/>
                          <a:cs typeface="Calibri"/>
                        </a:rPr>
                        <a:t>(f</a:t>
                      </a:r>
                      <a:r>
                        <a:rPr sz="1200" b="1" spc="5" dirty="0">
                          <a:latin typeface="Calibri"/>
                          <a:cs typeface="Calibri"/>
                        </a:rPr>
                        <a:t>i</a:t>
                      </a:r>
                      <a:r>
                        <a:rPr sz="1200" b="1" dirty="0">
                          <a:latin typeface="Calibri"/>
                          <a:cs typeface="Calibri"/>
                        </a:rPr>
                        <a:t>n</a:t>
                      </a:r>
                      <a:r>
                        <a:rPr sz="1200" b="1" spc="-5" dirty="0">
                          <a:latin typeface="Calibri"/>
                          <a:cs typeface="Calibri"/>
                        </a:rPr>
                        <a:t>a</a:t>
                      </a:r>
                      <a:r>
                        <a:rPr sz="1200" b="1" dirty="0">
                          <a:latin typeface="Calibri"/>
                          <a:cs typeface="Calibri"/>
                        </a:rPr>
                        <a:t>l)</a:t>
                      </a:r>
                      <a:endParaRPr sz="1200" dirty="0">
                        <a:latin typeface="Calibri"/>
                        <a:cs typeface="Calibri"/>
                      </a:endParaRPr>
                    </a:p>
                    <a:p>
                      <a:pPr marL="88265">
                        <a:lnSpc>
                          <a:spcPct val="100000"/>
                        </a:lnSpc>
                      </a:pPr>
                      <a:r>
                        <a:rPr sz="1200" b="1" spc="-35" dirty="0">
                          <a:latin typeface="Calibri"/>
                          <a:cs typeface="Calibri"/>
                        </a:rPr>
                        <a:t>W</a:t>
                      </a:r>
                      <a:r>
                        <a:rPr sz="1200" b="1" spc="-10" dirty="0">
                          <a:latin typeface="Calibri"/>
                          <a:cs typeface="Calibri"/>
                        </a:rPr>
                        <a:t>r</a:t>
                      </a:r>
                      <a:r>
                        <a:rPr sz="1200" b="1" dirty="0">
                          <a:latin typeface="Calibri"/>
                          <a:cs typeface="Calibri"/>
                        </a:rPr>
                        <a:t>o</a:t>
                      </a:r>
                      <a:r>
                        <a:rPr sz="1200" b="1" spc="-10" dirty="0">
                          <a:latin typeface="Calibri"/>
                          <a:cs typeface="Calibri"/>
                        </a:rPr>
                        <a:t>t</a:t>
                      </a:r>
                      <a:r>
                        <a:rPr sz="1200" b="1" dirty="0">
                          <a:latin typeface="Calibri"/>
                          <a:cs typeface="Calibri"/>
                        </a:rPr>
                        <a:t>e</a:t>
                      </a:r>
                      <a:r>
                        <a:rPr sz="1200" b="1" spc="-55" dirty="0">
                          <a:latin typeface="Times New Roman"/>
                          <a:cs typeface="Times New Roman"/>
                        </a:rPr>
                        <a:t> </a:t>
                      </a:r>
                      <a:r>
                        <a:rPr sz="1200" b="1" dirty="0">
                          <a:latin typeface="Calibri"/>
                          <a:cs typeface="Calibri"/>
                        </a:rPr>
                        <a:t>276904</a:t>
                      </a:r>
                      <a:r>
                        <a:rPr sz="1200" b="1" spc="-25" dirty="0">
                          <a:latin typeface="Times New Roman"/>
                          <a:cs typeface="Times New Roman"/>
                        </a:rPr>
                        <a:t> </a:t>
                      </a:r>
                      <a:r>
                        <a:rPr sz="1200" b="1" spc="-10" dirty="0">
                          <a:latin typeface="Calibri"/>
                          <a:cs typeface="Calibri"/>
                        </a:rPr>
                        <a:t>byte</a:t>
                      </a:r>
                      <a:r>
                        <a:rPr sz="1200" b="1" dirty="0">
                          <a:latin typeface="Calibri"/>
                          <a:cs typeface="Calibri"/>
                        </a:rPr>
                        <a:t>s</a:t>
                      </a:r>
                      <a:endParaRPr sz="1200" dirty="0">
                        <a:latin typeface="Calibri"/>
                        <a:cs typeface="Calibri"/>
                      </a:endParaRPr>
                    </a:p>
                    <a:p>
                      <a:pPr marL="88265" marR="426720">
                        <a:lnSpc>
                          <a:spcPct val="100000"/>
                        </a:lnSpc>
                      </a:pPr>
                      <a:r>
                        <a:rPr sz="1200" b="1" spc="-5" dirty="0">
                          <a:latin typeface="Calibri"/>
                          <a:cs typeface="Calibri"/>
                        </a:rPr>
                        <a:t>C</a:t>
                      </a:r>
                      <a:r>
                        <a:rPr sz="1200" b="1" dirty="0">
                          <a:latin typeface="Calibri"/>
                          <a:cs typeface="Calibri"/>
                        </a:rPr>
                        <a:t>o</a:t>
                      </a:r>
                      <a:r>
                        <a:rPr sz="1200" b="1" spc="-5" dirty="0">
                          <a:latin typeface="Calibri"/>
                          <a:cs typeface="Calibri"/>
                        </a:rPr>
                        <a:t>m</a:t>
                      </a:r>
                      <a:r>
                        <a:rPr sz="1200" b="1" dirty="0">
                          <a:latin typeface="Calibri"/>
                          <a:cs typeface="Calibri"/>
                        </a:rPr>
                        <a:t>pl</a:t>
                      </a:r>
                      <a:r>
                        <a:rPr sz="1200" b="1" spc="-20" dirty="0">
                          <a:latin typeface="Calibri"/>
                          <a:cs typeface="Calibri"/>
                        </a:rPr>
                        <a:t>e</a:t>
                      </a:r>
                      <a:r>
                        <a:rPr sz="1200" b="1" spc="-10" dirty="0">
                          <a:latin typeface="Calibri"/>
                          <a:cs typeface="Calibri"/>
                        </a:rPr>
                        <a:t>t</a:t>
                      </a:r>
                      <a:r>
                        <a:rPr sz="1200" b="1" spc="-5" dirty="0">
                          <a:latin typeface="Calibri"/>
                          <a:cs typeface="Calibri"/>
                        </a:rPr>
                        <a:t>e</a:t>
                      </a:r>
                      <a:r>
                        <a:rPr sz="1200" b="1" dirty="0">
                          <a:latin typeface="Calibri"/>
                          <a:cs typeface="Calibri"/>
                        </a:rPr>
                        <a:t>!</a:t>
                      </a:r>
                      <a:r>
                        <a:rPr sz="1200" b="1" spc="-35" dirty="0">
                          <a:latin typeface="Times New Roman"/>
                          <a:cs typeface="Times New Roman"/>
                        </a:rPr>
                        <a:t> </a:t>
                      </a:r>
                      <a:r>
                        <a:rPr sz="1200" b="1" dirty="0">
                          <a:latin typeface="Calibri"/>
                          <a:cs typeface="Calibri"/>
                        </a:rPr>
                        <a:t>Upd</a:t>
                      </a:r>
                      <a:r>
                        <a:rPr sz="1200" b="1" spc="-20" dirty="0">
                          <a:latin typeface="Calibri"/>
                          <a:cs typeface="Calibri"/>
                        </a:rPr>
                        <a:t>a</a:t>
                      </a:r>
                      <a:r>
                        <a:rPr sz="1200" b="1" spc="-10" dirty="0">
                          <a:latin typeface="Calibri"/>
                          <a:cs typeface="Calibri"/>
                        </a:rPr>
                        <a:t>t</a:t>
                      </a:r>
                      <a:r>
                        <a:rPr sz="1200" b="1" dirty="0">
                          <a:latin typeface="Calibri"/>
                          <a:cs typeface="Calibri"/>
                        </a:rPr>
                        <a:t>e</a:t>
                      </a:r>
                      <a:r>
                        <a:rPr sz="1200" b="1" spc="-30" dirty="0">
                          <a:latin typeface="Times New Roman"/>
                          <a:cs typeface="Times New Roman"/>
                        </a:rPr>
                        <a:t> </a:t>
                      </a:r>
                      <a:r>
                        <a:rPr sz="1200" b="1" dirty="0">
                          <a:latin typeface="Calibri"/>
                          <a:cs typeface="Calibri"/>
                        </a:rPr>
                        <a:t>will</a:t>
                      </a:r>
                      <a:r>
                        <a:rPr sz="1200" b="1" spc="-25" dirty="0">
                          <a:latin typeface="Times New Roman"/>
                          <a:cs typeface="Times New Roman"/>
                        </a:rPr>
                        <a:t> </a:t>
                      </a:r>
                      <a:r>
                        <a:rPr sz="1200" b="1" dirty="0">
                          <a:latin typeface="Calibri"/>
                          <a:cs typeface="Calibri"/>
                        </a:rPr>
                        <a:t>be</a:t>
                      </a:r>
                      <a:r>
                        <a:rPr sz="1200" b="1" spc="-20" dirty="0">
                          <a:latin typeface="Times New Roman"/>
                          <a:cs typeface="Times New Roman"/>
                        </a:rPr>
                        <a:t> </a:t>
                      </a:r>
                      <a:r>
                        <a:rPr sz="1200" b="1" spc="-5" dirty="0">
                          <a:latin typeface="Calibri"/>
                          <a:cs typeface="Calibri"/>
                        </a:rPr>
                        <a:t>a</a:t>
                      </a:r>
                      <a:r>
                        <a:rPr sz="1200" b="1" dirty="0">
                          <a:latin typeface="Calibri"/>
                          <a:cs typeface="Calibri"/>
                        </a:rPr>
                        <a:t>ppli</a:t>
                      </a:r>
                      <a:r>
                        <a:rPr sz="1200" b="1" spc="-5" dirty="0">
                          <a:latin typeface="Calibri"/>
                          <a:cs typeface="Calibri"/>
                        </a:rPr>
                        <a:t>e</a:t>
                      </a:r>
                      <a:r>
                        <a:rPr sz="1200" b="1" dirty="0">
                          <a:latin typeface="Calibri"/>
                          <a:cs typeface="Calibri"/>
                        </a:rPr>
                        <a:t>d</a:t>
                      </a:r>
                      <a:r>
                        <a:rPr sz="1200" b="1" spc="-25" dirty="0">
                          <a:latin typeface="Times New Roman"/>
                          <a:cs typeface="Times New Roman"/>
                        </a:rPr>
                        <a:t> </a:t>
                      </a:r>
                      <a:r>
                        <a:rPr sz="1200" b="1" dirty="0">
                          <a:latin typeface="Calibri"/>
                          <a:cs typeface="Calibri"/>
                        </a:rPr>
                        <a:t>on</a:t>
                      </a:r>
                      <a:r>
                        <a:rPr sz="1200" b="1" spc="-20" dirty="0">
                          <a:latin typeface="Times New Roman"/>
                          <a:cs typeface="Times New Roman"/>
                        </a:rPr>
                        <a:t> </a:t>
                      </a:r>
                      <a:r>
                        <a:rPr sz="1200" b="1" dirty="0">
                          <a:latin typeface="Calibri"/>
                          <a:cs typeface="Calibri"/>
                        </a:rPr>
                        <a:t>n</a:t>
                      </a:r>
                      <a:r>
                        <a:rPr sz="1200" b="1" spc="-30" dirty="0">
                          <a:latin typeface="Calibri"/>
                          <a:cs typeface="Calibri"/>
                        </a:rPr>
                        <a:t>e</a:t>
                      </a:r>
                      <a:r>
                        <a:rPr sz="1200" b="1" spc="-5" dirty="0">
                          <a:latin typeface="Calibri"/>
                          <a:cs typeface="Calibri"/>
                        </a:rPr>
                        <a:t>x</a:t>
                      </a:r>
                      <a:r>
                        <a:rPr sz="1200" b="1" dirty="0">
                          <a:latin typeface="Calibri"/>
                          <a:cs typeface="Calibri"/>
                        </a:rPr>
                        <a:t>t</a:t>
                      </a:r>
                      <a:r>
                        <a:rPr sz="1200" b="1" spc="-25" dirty="0">
                          <a:latin typeface="Times New Roman"/>
                          <a:cs typeface="Times New Roman"/>
                        </a:rPr>
                        <a:t> </a:t>
                      </a:r>
                      <a:r>
                        <a:rPr sz="1200" b="1" spc="-10" dirty="0">
                          <a:latin typeface="Calibri"/>
                          <a:cs typeface="Calibri"/>
                        </a:rPr>
                        <a:t>r</a:t>
                      </a:r>
                      <a:r>
                        <a:rPr sz="1200" b="1" spc="-5" dirty="0">
                          <a:latin typeface="Calibri"/>
                          <a:cs typeface="Calibri"/>
                        </a:rPr>
                        <a:t>e</a:t>
                      </a:r>
                      <a:r>
                        <a:rPr sz="1200" b="1" dirty="0">
                          <a:latin typeface="Calibri"/>
                          <a:cs typeface="Calibri"/>
                        </a:rPr>
                        <a:t>boot.</a:t>
                      </a:r>
                      <a:r>
                        <a:rPr sz="1200" b="1" dirty="0">
                          <a:latin typeface="Times New Roman"/>
                          <a:cs typeface="Times New Roman"/>
                        </a:rPr>
                        <a:t> </a:t>
                      </a:r>
                      <a:r>
                        <a:rPr sz="1200" b="1" spc="-5" dirty="0">
                          <a:latin typeface="Calibri"/>
                          <a:cs typeface="Calibri"/>
                        </a:rPr>
                        <a:t>(</a:t>
                      </a:r>
                      <a:r>
                        <a:rPr sz="1200" b="1" spc="-20" dirty="0">
                          <a:latin typeface="Calibri"/>
                          <a:cs typeface="Calibri"/>
                        </a:rPr>
                        <a:t>a</a:t>
                      </a:r>
                      <a:r>
                        <a:rPr sz="1200" b="1" dirty="0">
                          <a:latin typeface="Calibri"/>
                          <a:cs typeface="Calibri"/>
                        </a:rPr>
                        <a:t>t+</a:t>
                      </a:r>
                      <a:r>
                        <a:rPr sz="1200" b="1" spc="-5" dirty="0">
                          <a:latin typeface="Calibri"/>
                          <a:cs typeface="Calibri"/>
                        </a:rPr>
                        <a:t>c</a:t>
                      </a:r>
                      <a:r>
                        <a:rPr sz="1200" b="1" spc="5" dirty="0">
                          <a:latin typeface="Calibri"/>
                          <a:cs typeface="Calibri"/>
                        </a:rPr>
                        <a:t>f</a:t>
                      </a:r>
                      <a:r>
                        <a:rPr sz="1200" b="1" dirty="0">
                          <a:latin typeface="Calibri"/>
                          <a:cs typeface="Calibri"/>
                        </a:rPr>
                        <a:t>u</a:t>
                      </a:r>
                      <a:r>
                        <a:rPr sz="1200" b="1" spc="5" dirty="0">
                          <a:latin typeface="Calibri"/>
                          <a:cs typeface="Calibri"/>
                        </a:rPr>
                        <a:t>n</a:t>
                      </a:r>
                      <a:r>
                        <a:rPr sz="1200" b="1" dirty="0">
                          <a:latin typeface="Calibri"/>
                          <a:cs typeface="Calibri"/>
                        </a:rPr>
                        <a:t>=</a:t>
                      </a:r>
                      <a:r>
                        <a:rPr sz="1200" b="1" spc="5" dirty="0">
                          <a:latin typeface="Calibri"/>
                          <a:cs typeface="Calibri"/>
                        </a:rPr>
                        <a:t>1</a:t>
                      </a:r>
                      <a:r>
                        <a:rPr sz="1200" b="1" dirty="0">
                          <a:latin typeface="Calibri"/>
                          <a:cs typeface="Calibri"/>
                        </a:rPr>
                        <a:t>)</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079118" y="4695432"/>
            <a:ext cx="5106670" cy="483234"/>
          </a:xfrm>
          <a:prstGeom prst="rect">
            <a:avLst/>
          </a:prstGeom>
        </p:spPr>
        <p:txBody>
          <a:bodyPr vert="horz" wrap="square" lIns="0" tIns="0" rIns="0" bIns="0" rtlCol="0">
            <a:spAutoFit/>
          </a:bodyPr>
          <a:lstStyle/>
          <a:p>
            <a:pPr marL="12700">
              <a:lnSpc>
                <a:spcPct val="100000"/>
              </a:lnSpc>
            </a:pPr>
            <a:r>
              <a:rPr sz="3600" dirty="0">
                <a:solidFill>
                  <a:srgbClr val="39A8DC"/>
                </a:solidFill>
                <a:latin typeface="Arial"/>
                <a:cs typeface="Arial"/>
              </a:rPr>
              <a:t>Proceed</a:t>
            </a:r>
            <a:r>
              <a:rPr sz="3600" spc="85" dirty="0">
                <a:solidFill>
                  <a:srgbClr val="39A8DC"/>
                </a:solidFill>
                <a:latin typeface="Times New Roman"/>
                <a:cs typeface="Times New Roman"/>
              </a:rPr>
              <a:t> </a:t>
            </a:r>
            <a:r>
              <a:rPr sz="3600" dirty="0">
                <a:solidFill>
                  <a:srgbClr val="39A8DC"/>
                </a:solidFill>
                <a:latin typeface="Arial"/>
                <a:cs typeface="Arial"/>
              </a:rPr>
              <a:t>to</a:t>
            </a:r>
            <a:r>
              <a:rPr sz="3600" spc="100" dirty="0">
                <a:solidFill>
                  <a:srgbClr val="39A8DC"/>
                </a:solidFill>
                <a:latin typeface="Times New Roman"/>
                <a:cs typeface="Times New Roman"/>
              </a:rPr>
              <a:t> </a:t>
            </a:r>
            <a:r>
              <a:rPr sz="3600" spc="-15" dirty="0">
                <a:solidFill>
                  <a:srgbClr val="39A8DC"/>
                </a:solidFill>
                <a:latin typeface="Arial"/>
                <a:cs typeface="Arial"/>
              </a:rPr>
              <a:t>t</a:t>
            </a:r>
            <a:r>
              <a:rPr sz="3600" spc="-5" dirty="0">
                <a:solidFill>
                  <a:srgbClr val="39A8DC"/>
                </a:solidFill>
                <a:latin typeface="Arial"/>
                <a:cs typeface="Arial"/>
              </a:rPr>
              <a:t>h</a:t>
            </a:r>
            <a:r>
              <a:rPr sz="3600" dirty="0">
                <a:solidFill>
                  <a:srgbClr val="39A8DC"/>
                </a:solidFill>
                <a:latin typeface="Arial"/>
                <a:cs typeface="Arial"/>
              </a:rPr>
              <a:t>e</a:t>
            </a:r>
            <a:r>
              <a:rPr sz="3600" spc="100" dirty="0">
                <a:solidFill>
                  <a:srgbClr val="39A8DC"/>
                </a:solidFill>
                <a:latin typeface="Times New Roman"/>
                <a:cs typeface="Times New Roman"/>
              </a:rPr>
              <a:t> </a:t>
            </a:r>
            <a:r>
              <a:rPr sz="3600" spc="-5" dirty="0">
                <a:solidFill>
                  <a:srgbClr val="39A8DC"/>
                </a:solidFill>
                <a:latin typeface="Arial"/>
                <a:cs typeface="Arial"/>
              </a:rPr>
              <a:t>nex</a:t>
            </a:r>
            <a:r>
              <a:rPr sz="3600" dirty="0">
                <a:solidFill>
                  <a:srgbClr val="39A8DC"/>
                </a:solidFill>
                <a:latin typeface="Arial"/>
                <a:cs typeface="Arial"/>
              </a:rPr>
              <a:t>t</a:t>
            </a:r>
            <a:r>
              <a:rPr sz="3600" spc="90" dirty="0">
                <a:solidFill>
                  <a:srgbClr val="39A8DC"/>
                </a:solidFill>
                <a:latin typeface="Times New Roman"/>
                <a:cs typeface="Times New Roman"/>
              </a:rPr>
              <a:t> </a:t>
            </a:r>
            <a:r>
              <a:rPr sz="3600" spc="-5" dirty="0">
                <a:solidFill>
                  <a:srgbClr val="39A8DC"/>
                </a:solidFill>
                <a:latin typeface="Arial"/>
                <a:cs typeface="Arial"/>
              </a:rPr>
              <a:t>LAB</a:t>
            </a:r>
            <a:r>
              <a:rPr sz="3600" dirty="0">
                <a:solidFill>
                  <a:srgbClr val="39A8DC"/>
                </a:solidFill>
                <a:latin typeface="Arial"/>
                <a:cs typeface="Arial"/>
              </a:rPr>
              <a:t>!</a:t>
            </a:r>
            <a:endParaRPr sz="36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449705">
              <a:lnSpc>
                <a:spcPct val="100000"/>
              </a:lnSpc>
            </a:pPr>
            <a:r>
              <a:rPr sz="3600" spc="-5" dirty="0"/>
              <a:t>La</a:t>
            </a:r>
            <a:r>
              <a:rPr sz="3600" dirty="0"/>
              <a:t>b</a:t>
            </a:r>
            <a:r>
              <a:rPr sz="3600" spc="85" dirty="0">
                <a:latin typeface="Times New Roman"/>
                <a:cs typeface="Times New Roman"/>
              </a:rPr>
              <a:t> </a:t>
            </a:r>
            <a:r>
              <a:rPr sz="3600" spc="-5" dirty="0"/>
              <a:t>3</a:t>
            </a:r>
            <a:r>
              <a:rPr sz="3600" dirty="0"/>
              <a:t>:</a:t>
            </a:r>
            <a:r>
              <a:rPr sz="3600" spc="-100" dirty="0">
                <a:latin typeface="Times New Roman"/>
                <a:cs typeface="Times New Roman"/>
              </a:rPr>
              <a:t> </a:t>
            </a:r>
            <a:r>
              <a:rPr sz="3600" dirty="0"/>
              <a:t>Access</a:t>
            </a:r>
            <a:r>
              <a:rPr sz="3600" spc="85" dirty="0">
                <a:latin typeface="Times New Roman"/>
                <a:cs typeface="Times New Roman"/>
              </a:rPr>
              <a:t> </a:t>
            </a:r>
            <a:r>
              <a:rPr sz="3600" spc="-5" dirty="0"/>
              <a:t>poin</a:t>
            </a:r>
            <a:r>
              <a:rPr sz="3600" dirty="0"/>
              <a:t>t</a:t>
            </a:r>
            <a:r>
              <a:rPr sz="3600" spc="85" dirty="0">
                <a:latin typeface="Times New Roman"/>
                <a:cs typeface="Times New Roman"/>
              </a:rPr>
              <a:t> </a:t>
            </a:r>
            <a:r>
              <a:rPr sz="3600" dirty="0"/>
              <a:t>connection</a:t>
            </a:r>
            <a:endParaRPr sz="3600">
              <a:latin typeface="Times New Roman"/>
              <a:cs typeface="Times New Roman"/>
            </a:endParaRPr>
          </a:p>
        </p:txBody>
      </p:sp>
      <p:sp>
        <p:nvSpPr>
          <p:cNvPr id="3" name="object 3"/>
          <p:cNvSpPr txBox="1"/>
          <p:nvPr/>
        </p:nvSpPr>
        <p:spPr>
          <a:xfrm>
            <a:off x="535940" y="1362079"/>
            <a:ext cx="4578985" cy="348107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Obje</a:t>
            </a:r>
            <a:r>
              <a:rPr sz="2000" spc="5" dirty="0">
                <a:solidFill>
                  <a:srgbClr val="002052"/>
                </a:solidFill>
                <a:latin typeface="Arial"/>
                <a:cs typeface="Arial"/>
              </a:rPr>
              <a:t>c</a:t>
            </a:r>
            <a:r>
              <a:rPr sz="2000" dirty="0">
                <a:solidFill>
                  <a:srgbClr val="002052"/>
                </a:solidFill>
                <a:latin typeface="Arial"/>
                <a:cs typeface="Arial"/>
              </a:rPr>
              <a:t>ti</a:t>
            </a:r>
            <a:r>
              <a:rPr sz="2000" spc="-15" dirty="0">
                <a:solidFill>
                  <a:srgbClr val="002052"/>
                </a:solidFill>
                <a:latin typeface="Arial"/>
                <a:cs typeface="Arial"/>
              </a:rPr>
              <a:t>v</a:t>
            </a:r>
            <a:r>
              <a:rPr sz="2000" dirty="0">
                <a:solidFill>
                  <a:srgbClr val="002052"/>
                </a:solidFill>
                <a:latin typeface="Arial"/>
                <a:cs typeface="Arial"/>
              </a:rPr>
              <a:t>e</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dirty="0">
                <a:solidFill>
                  <a:srgbClr val="39A8DC"/>
                </a:solidFill>
                <a:latin typeface="Arial"/>
                <a:cs typeface="Arial"/>
              </a:rPr>
              <a:t>Scan</a:t>
            </a:r>
            <a:r>
              <a:rPr sz="2000" spc="40" dirty="0">
                <a:solidFill>
                  <a:srgbClr val="39A8DC"/>
                </a:solidFill>
                <a:latin typeface="Times New Roman"/>
                <a:cs typeface="Times New Roman"/>
              </a:rPr>
              <a:t> </a:t>
            </a:r>
            <a:r>
              <a:rPr sz="2000" dirty="0">
                <a:solidFill>
                  <a:srgbClr val="39A8DC"/>
                </a:solidFill>
                <a:latin typeface="Arial"/>
                <a:cs typeface="Arial"/>
              </a:rPr>
              <a:t>for</a:t>
            </a:r>
            <a:r>
              <a:rPr sz="2000" spc="35" dirty="0">
                <a:solidFill>
                  <a:srgbClr val="39A8DC"/>
                </a:solidFill>
                <a:latin typeface="Times New Roman"/>
                <a:cs typeface="Times New Roman"/>
              </a:rPr>
              <a:t> </a:t>
            </a:r>
            <a:r>
              <a:rPr sz="2000" spc="-5" dirty="0">
                <a:solidFill>
                  <a:srgbClr val="39A8DC"/>
                </a:solidFill>
                <a:latin typeface="Arial"/>
                <a:cs typeface="Arial"/>
              </a:rPr>
              <a:t>availabl</a:t>
            </a:r>
            <a:r>
              <a:rPr sz="2000" dirty="0">
                <a:solidFill>
                  <a:srgbClr val="39A8DC"/>
                </a:solidFill>
                <a:latin typeface="Arial"/>
                <a:cs typeface="Arial"/>
              </a:rPr>
              <a:t>e</a:t>
            </a:r>
            <a:r>
              <a:rPr sz="2000" spc="55" dirty="0">
                <a:solidFill>
                  <a:srgbClr val="39A8DC"/>
                </a:solidFill>
                <a:latin typeface="Times New Roman"/>
                <a:cs typeface="Times New Roman"/>
              </a:rPr>
              <a:t> </a:t>
            </a:r>
            <a:r>
              <a:rPr sz="2000" spc="-5" dirty="0">
                <a:solidFill>
                  <a:srgbClr val="39A8DC"/>
                </a:solidFill>
                <a:latin typeface="Arial"/>
                <a:cs typeface="Arial"/>
              </a:rPr>
              <a:t>ne</a:t>
            </a:r>
            <a:r>
              <a:rPr sz="2000" spc="-10" dirty="0">
                <a:solidFill>
                  <a:srgbClr val="39A8DC"/>
                </a:solidFill>
                <a:latin typeface="Arial"/>
                <a:cs typeface="Arial"/>
              </a:rPr>
              <a:t>t</a:t>
            </a:r>
            <a:r>
              <a:rPr sz="2000" spc="-5" dirty="0">
                <a:solidFill>
                  <a:srgbClr val="39A8DC"/>
                </a:solidFill>
                <a:latin typeface="Arial"/>
                <a:cs typeface="Arial"/>
              </a:rPr>
              <a:t>w</a:t>
            </a:r>
            <a:r>
              <a:rPr sz="2000" dirty="0">
                <a:solidFill>
                  <a:srgbClr val="39A8DC"/>
                </a:solidFill>
                <a:latin typeface="Arial"/>
                <a:cs typeface="Arial"/>
              </a:rPr>
              <a:t>or</a:t>
            </a:r>
            <a:r>
              <a:rPr sz="2000" spc="5" dirty="0">
                <a:solidFill>
                  <a:srgbClr val="39A8DC"/>
                </a:solidFill>
                <a:latin typeface="Arial"/>
                <a:cs typeface="Arial"/>
              </a:rPr>
              <a:t>k</a:t>
            </a:r>
            <a:r>
              <a:rPr sz="2000" dirty="0">
                <a:solidFill>
                  <a:srgbClr val="39A8DC"/>
                </a:solidFill>
                <a:latin typeface="Arial"/>
                <a:cs typeface="Arial"/>
              </a:rPr>
              <a:t>s</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dirty="0">
                <a:solidFill>
                  <a:srgbClr val="39A8DC"/>
                </a:solidFill>
                <a:latin typeface="Arial"/>
                <a:cs typeface="Arial"/>
              </a:rPr>
              <a:t>J</a:t>
            </a:r>
            <a:r>
              <a:rPr sz="2000" spc="5" dirty="0">
                <a:solidFill>
                  <a:srgbClr val="39A8DC"/>
                </a:solidFill>
                <a:latin typeface="Arial"/>
                <a:cs typeface="Arial"/>
              </a:rPr>
              <a:t>o</a:t>
            </a:r>
            <a:r>
              <a:rPr sz="2000" spc="-5" dirty="0">
                <a:solidFill>
                  <a:srgbClr val="39A8DC"/>
                </a:solidFill>
                <a:latin typeface="Arial"/>
                <a:cs typeface="Arial"/>
              </a:rPr>
              <a:t>i</a:t>
            </a:r>
            <a:r>
              <a:rPr sz="2000" dirty="0">
                <a:solidFill>
                  <a:srgbClr val="39A8DC"/>
                </a:solidFill>
                <a:latin typeface="Arial"/>
                <a:cs typeface="Arial"/>
              </a:rPr>
              <a:t>n</a:t>
            </a:r>
            <a:r>
              <a:rPr sz="2000" spc="40" dirty="0">
                <a:solidFill>
                  <a:srgbClr val="39A8DC"/>
                </a:solidFill>
                <a:latin typeface="Times New Roman"/>
                <a:cs typeface="Times New Roman"/>
              </a:rPr>
              <a:t> </a:t>
            </a:r>
            <a:r>
              <a:rPr sz="2000" dirty="0">
                <a:solidFill>
                  <a:srgbClr val="39A8DC"/>
                </a:solidFill>
                <a:latin typeface="Arial"/>
                <a:cs typeface="Arial"/>
              </a:rPr>
              <a:t>a</a:t>
            </a:r>
            <a:r>
              <a:rPr sz="2000" spc="55" dirty="0">
                <a:solidFill>
                  <a:srgbClr val="39A8DC"/>
                </a:solidFill>
                <a:latin typeface="Times New Roman"/>
                <a:cs typeface="Times New Roman"/>
              </a:rPr>
              <a:t> </a:t>
            </a:r>
            <a:r>
              <a:rPr sz="2000" spc="-5" dirty="0">
                <a:solidFill>
                  <a:srgbClr val="39A8DC"/>
                </a:solidFill>
                <a:latin typeface="Arial"/>
                <a:cs typeface="Arial"/>
              </a:rPr>
              <a:t>netwo</a:t>
            </a:r>
            <a:r>
              <a:rPr sz="2000" dirty="0">
                <a:solidFill>
                  <a:srgbClr val="39A8DC"/>
                </a:solidFill>
                <a:latin typeface="Arial"/>
                <a:cs typeface="Arial"/>
              </a:rPr>
              <a:t>rk</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C</a:t>
            </a:r>
            <a:r>
              <a:rPr sz="2000" dirty="0">
                <a:solidFill>
                  <a:srgbClr val="39A8DC"/>
                </a:solidFill>
                <a:latin typeface="Arial"/>
                <a:cs typeface="Arial"/>
              </a:rPr>
              <a:t>h</a:t>
            </a:r>
            <a:r>
              <a:rPr sz="2000" spc="-5" dirty="0">
                <a:solidFill>
                  <a:srgbClr val="39A8DC"/>
                </a:solidFill>
                <a:latin typeface="Arial"/>
                <a:cs typeface="Arial"/>
              </a:rPr>
              <a:t>e</a:t>
            </a:r>
            <a:r>
              <a:rPr sz="2000" spc="5" dirty="0">
                <a:solidFill>
                  <a:srgbClr val="39A8DC"/>
                </a:solidFill>
                <a:latin typeface="Arial"/>
                <a:cs typeface="Arial"/>
              </a:rPr>
              <a:t>c</a:t>
            </a:r>
            <a:r>
              <a:rPr sz="2000" dirty="0">
                <a:solidFill>
                  <a:srgbClr val="39A8DC"/>
                </a:solidFill>
                <a:latin typeface="Arial"/>
                <a:cs typeface="Arial"/>
              </a:rPr>
              <a:t>k</a:t>
            </a:r>
            <a:r>
              <a:rPr sz="2000" spc="30" dirty="0">
                <a:solidFill>
                  <a:srgbClr val="39A8DC"/>
                </a:solidFill>
                <a:latin typeface="Times New Roman"/>
                <a:cs typeface="Times New Roman"/>
              </a:rPr>
              <a:t> </a:t>
            </a:r>
            <a:r>
              <a:rPr sz="2000" dirty="0">
                <a:solidFill>
                  <a:srgbClr val="39A8DC"/>
                </a:solidFill>
                <a:latin typeface="Arial"/>
                <a:cs typeface="Arial"/>
              </a:rPr>
              <a:t>the</a:t>
            </a:r>
            <a:r>
              <a:rPr sz="2000" spc="35" dirty="0">
                <a:solidFill>
                  <a:srgbClr val="39A8DC"/>
                </a:solidFill>
                <a:latin typeface="Times New Roman"/>
                <a:cs typeface="Times New Roman"/>
              </a:rPr>
              <a:t> </a:t>
            </a:r>
            <a:r>
              <a:rPr sz="2000" dirty="0">
                <a:solidFill>
                  <a:srgbClr val="39A8DC"/>
                </a:solidFill>
                <a:latin typeface="Arial"/>
                <a:cs typeface="Arial"/>
              </a:rPr>
              <a:t>status/st</a:t>
            </a:r>
            <a:r>
              <a:rPr sz="2000" spc="-20" dirty="0">
                <a:solidFill>
                  <a:srgbClr val="39A8DC"/>
                </a:solidFill>
                <a:latin typeface="Arial"/>
                <a:cs typeface="Arial"/>
              </a:rPr>
              <a:t>a</a:t>
            </a:r>
            <a:r>
              <a:rPr sz="2000" dirty="0">
                <a:solidFill>
                  <a:srgbClr val="39A8DC"/>
                </a:solidFill>
                <a:latin typeface="Arial"/>
                <a:cs typeface="Arial"/>
              </a:rPr>
              <a:t>tistics</a:t>
            </a:r>
            <a:r>
              <a:rPr sz="2000" spc="5" dirty="0">
                <a:solidFill>
                  <a:srgbClr val="39A8DC"/>
                </a:solidFill>
                <a:latin typeface="Times New Roman"/>
                <a:cs typeface="Times New Roman"/>
              </a:rPr>
              <a:t> </a:t>
            </a:r>
            <a:r>
              <a:rPr sz="2000" dirty="0">
                <a:solidFill>
                  <a:srgbClr val="39A8DC"/>
                </a:solidFill>
                <a:latin typeface="Arial"/>
                <a:cs typeface="Arial"/>
              </a:rPr>
              <a:t>variables</a:t>
            </a:r>
            <a:endParaRPr sz="2000">
              <a:latin typeface="Arial"/>
              <a:cs typeface="Arial"/>
            </a:endParaRPr>
          </a:p>
          <a:p>
            <a:pPr lvl="1">
              <a:lnSpc>
                <a:spcPct val="100000"/>
              </a:lnSpc>
              <a:buClr>
                <a:srgbClr val="002052"/>
              </a:buClr>
              <a:buFont typeface="Arial"/>
              <a:buChar char="•"/>
            </a:pPr>
            <a:endParaRPr sz="2000">
              <a:latin typeface="Times New Roman"/>
              <a:cs typeface="Times New Roman"/>
            </a:endParaRPr>
          </a:p>
          <a:p>
            <a:pPr lvl="1">
              <a:lnSpc>
                <a:spcPct val="100000"/>
              </a:lnSpc>
              <a:spcBef>
                <a:spcPts val="55"/>
              </a:spcBef>
              <a:buClr>
                <a:srgbClr val="002052"/>
              </a:buClr>
              <a:buFont typeface="Arial"/>
              <a:buChar char="•"/>
            </a:pPr>
            <a:endParaRPr sz="265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Prer</a:t>
            </a:r>
            <a:r>
              <a:rPr sz="2000" spc="-5" dirty="0">
                <a:solidFill>
                  <a:srgbClr val="002052"/>
                </a:solidFill>
                <a:latin typeface="Arial"/>
                <a:cs typeface="Arial"/>
              </a:rPr>
              <a:t>equi</a:t>
            </a:r>
            <a:r>
              <a:rPr sz="2000" spc="5" dirty="0">
                <a:solidFill>
                  <a:srgbClr val="002052"/>
                </a:solidFill>
                <a:latin typeface="Arial"/>
                <a:cs typeface="Arial"/>
              </a:rPr>
              <a:t>s</a:t>
            </a:r>
            <a:r>
              <a:rPr sz="2000" spc="-5" dirty="0">
                <a:solidFill>
                  <a:srgbClr val="002052"/>
                </a:solidFill>
                <a:latin typeface="Arial"/>
                <a:cs typeface="Arial"/>
              </a:rPr>
              <a:t>ites</a:t>
            </a:r>
            <a:endParaRPr sz="2000">
              <a:latin typeface="Arial"/>
              <a:cs typeface="Arial"/>
            </a:endParaRPr>
          </a:p>
          <a:p>
            <a:pPr marL="546100" marR="20066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US</a:t>
            </a:r>
            <a:r>
              <a:rPr sz="2000" dirty="0">
                <a:solidFill>
                  <a:srgbClr val="39A8DC"/>
                </a:solidFill>
                <a:latin typeface="Arial"/>
                <a:cs typeface="Arial"/>
              </a:rPr>
              <a:t>B</a:t>
            </a:r>
            <a:r>
              <a:rPr sz="2000" spc="60" dirty="0">
                <a:solidFill>
                  <a:srgbClr val="39A8DC"/>
                </a:solidFill>
                <a:latin typeface="Times New Roman"/>
                <a:cs typeface="Times New Roman"/>
              </a:rPr>
              <a:t> </a:t>
            </a:r>
            <a:r>
              <a:rPr sz="2000" spc="-5" dirty="0">
                <a:solidFill>
                  <a:srgbClr val="39A8DC"/>
                </a:solidFill>
                <a:latin typeface="Arial"/>
                <a:cs typeface="Arial"/>
              </a:rPr>
              <a:t>don</a:t>
            </a:r>
            <a:r>
              <a:rPr sz="2000" spc="5" dirty="0">
                <a:solidFill>
                  <a:srgbClr val="39A8DC"/>
                </a:solidFill>
                <a:latin typeface="Arial"/>
                <a:cs typeface="Arial"/>
              </a:rPr>
              <a:t>g</a:t>
            </a:r>
            <a:r>
              <a:rPr sz="2000" spc="-5" dirty="0">
                <a:solidFill>
                  <a:srgbClr val="39A8DC"/>
                </a:solidFill>
                <a:latin typeface="Arial"/>
                <a:cs typeface="Arial"/>
              </a:rPr>
              <a:t>l</a:t>
            </a:r>
            <a:r>
              <a:rPr sz="2000" dirty="0">
                <a:solidFill>
                  <a:srgbClr val="39A8DC"/>
                </a:solidFill>
                <a:latin typeface="Arial"/>
                <a:cs typeface="Arial"/>
              </a:rPr>
              <a:t>e</a:t>
            </a:r>
            <a:r>
              <a:rPr sz="2000" spc="25" dirty="0">
                <a:solidFill>
                  <a:srgbClr val="39A8DC"/>
                </a:solidFill>
                <a:latin typeface="Times New Roman"/>
                <a:cs typeface="Times New Roman"/>
              </a:rPr>
              <a:t> </a:t>
            </a:r>
            <a:r>
              <a:rPr sz="2000" spc="-5" dirty="0">
                <a:solidFill>
                  <a:srgbClr val="39A8DC"/>
                </a:solidFill>
                <a:latin typeface="Arial"/>
                <a:cs typeface="Arial"/>
              </a:rPr>
              <a:t>an</a:t>
            </a:r>
            <a:r>
              <a:rPr sz="2000" dirty="0">
                <a:solidFill>
                  <a:srgbClr val="39A8DC"/>
                </a:solidFill>
                <a:latin typeface="Arial"/>
                <a:cs typeface="Arial"/>
              </a:rPr>
              <a:t>d</a:t>
            </a:r>
            <a:r>
              <a:rPr sz="2000" spc="45" dirty="0">
                <a:solidFill>
                  <a:srgbClr val="39A8DC"/>
                </a:solidFill>
                <a:latin typeface="Times New Roman"/>
                <a:cs typeface="Times New Roman"/>
              </a:rPr>
              <a:t> </a:t>
            </a:r>
            <a:r>
              <a:rPr sz="2000" dirty="0">
                <a:solidFill>
                  <a:srgbClr val="39A8DC"/>
                </a:solidFill>
                <a:latin typeface="Arial"/>
                <a:cs typeface="Arial"/>
              </a:rPr>
              <a:t>c</a:t>
            </a:r>
            <a:r>
              <a:rPr sz="2000" spc="5" dirty="0">
                <a:solidFill>
                  <a:srgbClr val="39A8DC"/>
                </a:solidFill>
                <a:latin typeface="Arial"/>
                <a:cs typeface="Arial"/>
              </a:rPr>
              <a:t>o</a:t>
            </a:r>
            <a:r>
              <a:rPr sz="2000" dirty="0">
                <a:solidFill>
                  <a:srgbClr val="39A8DC"/>
                </a:solidFill>
                <a:latin typeface="Arial"/>
                <a:cs typeface="Arial"/>
              </a:rPr>
              <a:t>mputer</a:t>
            </a:r>
            <a:r>
              <a:rPr sz="2000" spc="20" dirty="0">
                <a:solidFill>
                  <a:srgbClr val="39A8DC"/>
                </a:solidFill>
                <a:latin typeface="Times New Roman"/>
                <a:cs typeface="Times New Roman"/>
              </a:rPr>
              <a:t> </a:t>
            </a:r>
            <a:r>
              <a:rPr sz="2000" spc="-5" dirty="0">
                <a:solidFill>
                  <a:srgbClr val="39A8DC"/>
                </a:solidFill>
                <a:latin typeface="Arial"/>
                <a:cs typeface="Arial"/>
              </a:rPr>
              <a:t>a</a:t>
            </a:r>
            <a:r>
              <a:rPr sz="2000" dirty="0">
                <a:solidFill>
                  <a:srgbClr val="39A8DC"/>
                </a:solidFill>
                <a:latin typeface="Arial"/>
                <a:cs typeface="Arial"/>
              </a:rPr>
              <a:t>re</a:t>
            </a:r>
            <a:r>
              <a:rPr sz="2000" spc="25" dirty="0">
                <a:solidFill>
                  <a:srgbClr val="39A8DC"/>
                </a:solidFill>
                <a:latin typeface="Times New Roman"/>
                <a:cs typeface="Times New Roman"/>
              </a:rPr>
              <a:t> </a:t>
            </a:r>
            <a:r>
              <a:rPr sz="2000" dirty="0">
                <a:solidFill>
                  <a:srgbClr val="39A8DC"/>
                </a:solidFill>
                <a:latin typeface="Arial"/>
                <a:cs typeface="Arial"/>
              </a:rPr>
              <a:t>s</a:t>
            </a:r>
            <a:r>
              <a:rPr sz="2000" spc="5" dirty="0">
                <a:solidFill>
                  <a:srgbClr val="39A8DC"/>
                </a:solidFill>
                <a:latin typeface="Arial"/>
                <a:cs typeface="Arial"/>
              </a:rPr>
              <a:t>e</a:t>
            </a:r>
            <a:r>
              <a:rPr sz="2000" dirty="0">
                <a:solidFill>
                  <a:srgbClr val="39A8DC"/>
                </a:solidFill>
                <a:latin typeface="Arial"/>
                <a:cs typeface="Arial"/>
              </a:rPr>
              <a:t>t</a:t>
            </a:r>
            <a:r>
              <a:rPr sz="2000" dirty="0">
                <a:solidFill>
                  <a:srgbClr val="39A8DC"/>
                </a:solidFill>
                <a:latin typeface="Times New Roman"/>
                <a:cs typeface="Times New Roman"/>
              </a:rPr>
              <a:t> </a:t>
            </a:r>
            <a:r>
              <a:rPr sz="2000" spc="-5" dirty="0">
                <a:solidFill>
                  <a:srgbClr val="39A8DC"/>
                </a:solidFill>
                <a:latin typeface="Arial"/>
                <a:cs typeface="Arial"/>
              </a:rPr>
              <a:t>u</a:t>
            </a:r>
            <a:r>
              <a:rPr sz="2000" dirty="0">
                <a:solidFill>
                  <a:srgbClr val="39A8DC"/>
                </a:solidFill>
                <a:latin typeface="Arial"/>
                <a:cs typeface="Arial"/>
              </a:rPr>
              <a:t>p</a:t>
            </a:r>
            <a:r>
              <a:rPr sz="2000" spc="40" dirty="0">
                <a:solidFill>
                  <a:srgbClr val="39A8DC"/>
                </a:solidFill>
                <a:latin typeface="Times New Roman"/>
                <a:cs typeface="Times New Roman"/>
              </a:rPr>
              <a:t> </a:t>
            </a:r>
            <a:r>
              <a:rPr sz="2000" spc="-5" dirty="0">
                <a:solidFill>
                  <a:srgbClr val="39A8DC"/>
                </a:solidFill>
                <a:latin typeface="Arial"/>
                <a:cs typeface="Arial"/>
              </a:rPr>
              <a:t>a</a:t>
            </a:r>
            <a:r>
              <a:rPr sz="2000" dirty="0">
                <a:solidFill>
                  <a:srgbClr val="39A8DC"/>
                </a:solidFill>
                <a:latin typeface="Arial"/>
                <a:cs typeface="Arial"/>
              </a:rPr>
              <a:t>s</a:t>
            </a:r>
            <a:r>
              <a:rPr sz="2000" spc="45" dirty="0">
                <a:solidFill>
                  <a:srgbClr val="39A8DC"/>
                </a:solidFill>
                <a:latin typeface="Times New Roman"/>
                <a:cs typeface="Times New Roman"/>
              </a:rPr>
              <a:t> </a:t>
            </a:r>
            <a:r>
              <a:rPr sz="2000" spc="-5" dirty="0">
                <a:solidFill>
                  <a:srgbClr val="39A8DC"/>
                </a:solidFill>
                <a:latin typeface="Arial"/>
                <a:cs typeface="Arial"/>
              </a:rPr>
              <a:t>de</a:t>
            </a:r>
            <a:r>
              <a:rPr sz="2000" spc="5" dirty="0">
                <a:solidFill>
                  <a:srgbClr val="39A8DC"/>
                </a:solidFill>
                <a:latin typeface="Arial"/>
                <a:cs typeface="Arial"/>
              </a:rPr>
              <a:t>s</a:t>
            </a:r>
            <a:r>
              <a:rPr sz="2000" dirty="0">
                <a:solidFill>
                  <a:srgbClr val="39A8DC"/>
                </a:solidFill>
                <a:latin typeface="Arial"/>
                <a:cs typeface="Arial"/>
              </a:rPr>
              <a:t>c</a:t>
            </a:r>
            <a:r>
              <a:rPr sz="2000" spc="5" dirty="0">
                <a:solidFill>
                  <a:srgbClr val="39A8DC"/>
                </a:solidFill>
                <a:latin typeface="Arial"/>
                <a:cs typeface="Arial"/>
              </a:rPr>
              <a:t>r</a:t>
            </a:r>
            <a:r>
              <a:rPr sz="2000" spc="-5" dirty="0">
                <a:solidFill>
                  <a:srgbClr val="39A8DC"/>
                </a:solidFill>
                <a:latin typeface="Arial"/>
                <a:cs typeface="Arial"/>
              </a:rPr>
              <a:t>ibe</a:t>
            </a:r>
            <a:r>
              <a:rPr sz="2000" dirty="0">
                <a:solidFill>
                  <a:srgbClr val="39A8DC"/>
                </a:solidFill>
                <a:latin typeface="Arial"/>
                <a:cs typeface="Arial"/>
              </a:rPr>
              <a:t>d</a:t>
            </a:r>
            <a:r>
              <a:rPr sz="2000" spc="20" dirty="0">
                <a:solidFill>
                  <a:srgbClr val="39A8DC"/>
                </a:solidFill>
                <a:latin typeface="Times New Roman"/>
                <a:cs typeface="Times New Roman"/>
              </a:rPr>
              <a:t> </a:t>
            </a:r>
            <a:r>
              <a:rPr sz="2000" spc="-5" dirty="0">
                <a:solidFill>
                  <a:srgbClr val="39A8DC"/>
                </a:solidFill>
                <a:latin typeface="Arial"/>
                <a:cs typeface="Arial"/>
              </a:rPr>
              <a:t>i</a:t>
            </a:r>
            <a:r>
              <a:rPr sz="2000" dirty="0">
                <a:solidFill>
                  <a:srgbClr val="39A8DC"/>
                </a:solidFill>
                <a:latin typeface="Arial"/>
                <a:cs typeface="Arial"/>
              </a:rPr>
              <a:t>n</a:t>
            </a:r>
            <a:r>
              <a:rPr sz="2000" spc="60" dirty="0">
                <a:solidFill>
                  <a:srgbClr val="39A8DC"/>
                </a:solidFill>
                <a:latin typeface="Times New Roman"/>
                <a:cs typeface="Times New Roman"/>
              </a:rPr>
              <a:t> </a:t>
            </a:r>
            <a:r>
              <a:rPr sz="2000" spc="-5" dirty="0">
                <a:solidFill>
                  <a:srgbClr val="39A8DC"/>
                </a:solidFill>
                <a:latin typeface="Arial"/>
                <a:cs typeface="Arial"/>
              </a:rPr>
              <a:t>La</a:t>
            </a:r>
            <a:r>
              <a:rPr sz="2000" dirty="0">
                <a:solidFill>
                  <a:srgbClr val="39A8DC"/>
                </a:solidFill>
                <a:latin typeface="Arial"/>
                <a:cs typeface="Arial"/>
              </a:rPr>
              <a:t>b</a:t>
            </a:r>
            <a:r>
              <a:rPr sz="2000" spc="45" dirty="0">
                <a:solidFill>
                  <a:srgbClr val="39A8DC"/>
                </a:solidFill>
                <a:latin typeface="Times New Roman"/>
                <a:cs typeface="Times New Roman"/>
              </a:rPr>
              <a:t> </a:t>
            </a:r>
            <a:r>
              <a:rPr sz="2000" dirty="0">
                <a:solidFill>
                  <a:srgbClr val="39A8DC"/>
                </a:solidFill>
                <a:latin typeface="Arial"/>
                <a:cs typeface="Arial"/>
              </a:rPr>
              <a:t>2</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35" dirty="0">
                <a:solidFill>
                  <a:srgbClr val="39A8DC"/>
                </a:solidFill>
                <a:latin typeface="Arial"/>
                <a:cs typeface="Arial"/>
              </a:rPr>
              <a:t>W</a:t>
            </a:r>
            <a:r>
              <a:rPr sz="2000" spc="-5" dirty="0">
                <a:solidFill>
                  <a:srgbClr val="39A8DC"/>
                </a:solidFill>
                <a:latin typeface="Arial"/>
                <a:cs typeface="Arial"/>
              </a:rPr>
              <a:t>or</a:t>
            </a:r>
            <a:r>
              <a:rPr sz="2000" dirty="0">
                <a:solidFill>
                  <a:srgbClr val="39A8DC"/>
                </a:solidFill>
                <a:latin typeface="Arial"/>
                <a:cs typeface="Arial"/>
              </a:rPr>
              <a:t>k</a:t>
            </a:r>
            <a:r>
              <a:rPr sz="2000" spc="25" dirty="0">
                <a:solidFill>
                  <a:srgbClr val="39A8DC"/>
                </a:solidFill>
                <a:latin typeface="Times New Roman"/>
                <a:cs typeface="Times New Roman"/>
              </a:rPr>
              <a:t> </a:t>
            </a:r>
            <a:r>
              <a:rPr sz="2000" spc="-5" dirty="0">
                <a:solidFill>
                  <a:srgbClr val="39A8DC"/>
                </a:solidFill>
                <a:latin typeface="Arial"/>
                <a:cs typeface="Arial"/>
              </a:rPr>
              <a:t>alone</a:t>
            </a:r>
            <a:endParaRPr sz="20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26</a:t>
            </a:r>
            <a:endParaRPr sz="1200">
              <a:latin typeface="Arial"/>
              <a:cs typeface="Arial"/>
            </a:endParaRPr>
          </a:p>
        </p:txBody>
      </p:sp>
      <p:sp>
        <p:nvSpPr>
          <p:cNvPr id="6" name="object 6"/>
          <p:cNvSpPr/>
          <p:nvPr/>
        </p:nvSpPr>
        <p:spPr>
          <a:xfrm>
            <a:off x="6731507" y="4509515"/>
            <a:ext cx="2161031" cy="21595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1855" y="3140964"/>
            <a:ext cx="8772525" cy="3717290"/>
          </a:xfrm>
          <a:custGeom>
            <a:avLst/>
            <a:gdLst/>
            <a:ahLst/>
            <a:cxnLst/>
            <a:rect l="l" t="t" r="r" b="b"/>
            <a:pathLst>
              <a:path w="8772525" h="3717290">
                <a:moveTo>
                  <a:pt x="0" y="3717035"/>
                </a:moveTo>
                <a:lnTo>
                  <a:pt x="8772144" y="3717035"/>
                </a:lnTo>
                <a:lnTo>
                  <a:pt x="8772144" y="0"/>
                </a:lnTo>
                <a:lnTo>
                  <a:pt x="0" y="0"/>
                </a:lnTo>
                <a:lnTo>
                  <a:pt x="0" y="3717035"/>
                </a:lnTo>
              </a:path>
            </a:pathLst>
          </a:custGeom>
          <a:solidFill>
            <a:schemeClr val="bg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2306320">
              <a:lnSpc>
                <a:spcPct val="100000"/>
              </a:lnSpc>
            </a:pPr>
            <a:r>
              <a:rPr sz="2800" spc="-25" dirty="0"/>
              <a:t>L</a:t>
            </a:r>
            <a:r>
              <a:rPr sz="2800" spc="-15" dirty="0"/>
              <a:t>a</a:t>
            </a:r>
            <a:r>
              <a:rPr sz="2800" spc="-20" dirty="0"/>
              <a:t>b</a:t>
            </a:r>
            <a:r>
              <a:rPr sz="2800" spc="75" dirty="0">
                <a:latin typeface="Times New Roman"/>
                <a:cs typeface="Times New Roman"/>
              </a:rPr>
              <a:t> </a:t>
            </a:r>
            <a:r>
              <a:rPr sz="2800" spc="-10" dirty="0"/>
              <a:t>3:</a:t>
            </a:r>
            <a:r>
              <a:rPr sz="2800" spc="85" dirty="0">
                <a:latin typeface="Times New Roman"/>
                <a:cs typeface="Times New Roman"/>
              </a:rPr>
              <a:t> </a:t>
            </a:r>
            <a:r>
              <a:rPr sz="2800" spc="-20" dirty="0"/>
              <a:t>Scan</a:t>
            </a:r>
            <a:r>
              <a:rPr sz="2800" spc="75" dirty="0">
                <a:latin typeface="Times New Roman"/>
                <a:cs typeface="Times New Roman"/>
              </a:rPr>
              <a:t> </a:t>
            </a:r>
            <a:r>
              <a:rPr sz="2800" spc="-15" dirty="0"/>
              <a:t>for</a:t>
            </a:r>
            <a:r>
              <a:rPr sz="2800" spc="85" dirty="0">
                <a:latin typeface="Times New Roman"/>
                <a:cs typeface="Times New Roman"/>
              </a:rPr>
              <a:t> </a:t>
            </a:r>
            <a:r>
              <a:rPr sz="2800" spc="-25" dirty="0"/>
              <a:t>a</a:t>
            </a:r>
            <a:r>
              <a:rPr sz="2800" spc="-5" dirty="0"/>
              <a:t>v</a:t>
            </a:r>
            <a:r>
              <a:rPr sz="2800" spc="-25" dirty="0"/>
              <a:t>a</a:t>
            </a:r>
            <a:r>
              <a:rPr sz="2800" spc="-5" dirty="0"/>
              <a:t>i</a:t>
            </a:r>
            <a:r>
              <a:rPr sz="2800" spc="-15" dirty="0"/>
              <a:t>la</a:t>
            </a:r>
            <a:r>
              <a:rPr sz="2800" spc="-25" dirty="0"/>
              <a:t>b</a:t>
            </a:r>
            <a:r>
              <a:rPr sz="2800" spc="-5" dirty="0"/>
              <a:t>l</a:t>
            </a:r>
            <a:r>
              <a:rPr sz="2800" spc="-20" dirty="0"/>
              <a:t>e</a:t>
            </a:r>
            <a:r>
              <a:rPr sz="2800" spc="114" dirty="0">
                <a:latin typeface="Times New Roman"/>
                <a:cs typeface="Times New Roman"/>
              </a:rPr>
              <a:t> </a:t>
            </a:r>
            <a:r>
              <a:rPr sz="2800" spc="-25" dirty="0"/>
              <a:t>n</a:t>
            </a:r>
            <a:r>
              <a:rPr sz="2800" spc="-15" dirty="0"/>
              <a:t>etwo</a:t>
            </a:r>
            <a:r>
              <a:rPr sz="2800" spc="-5" dirty="0"/>
              <a:t>r</a:t>
            </a:r>
            <a:r>
              <a:rPr sz="2800" spc="-15" dirty="0"/>
              <a:t>ks</a:t>
            </a:r>
            <a:endParaRPr sz="2800">
              <a:latin typeface="Times New Roman"/>
              <a:cs typeface="Times New Roman"/>
            </a:endParaRPr>
          </a:p>
        </p:txBody>
      </p:sp>
      <p:sp>
        <p:nvSpPr>
          <p:cNvPr id="4" name="object 4"/>
          <p:cNvSpPr txBox="1"/>
          <p:nvPr/>
        </p:nvSpPr>
        <p:spPr>
          <a:xfrm>
            <a:off x="450596" y="1403242"/>
            <a:ext cx="8093075" cy="1195070"/>
          </a:xfrm>
          <a:prstGeom prst="rect">
            <a:avLst/>
          </a:prstGeom>
        </p:spPr>
        <p:txBody>
          <a:bodyPr vert="horz" wrap="square" lIns="0" tIns="0" rIns="0" bIns="0" rtlCol="0">
            <a:spAutoFit/>
          </a:bodyPr>
          <a:lstStyle/>
          <a:p>
            <a:pPr marL="12700" marR="5080" algn="just">
              <a:lnSpc>
                <a:spcPct val="100000"/>
              </a:lnSpc>
            </a:pPr>
            <a:r>
              <a:rPr sz="2000" dirty="0">
                <a:solidFill>
                  <a:srgbClr val="002052"/>
                </a:solidFill>
                <a:latin typeface="Arial"/>
                <a:cs typeface="Arial"/>
              </a:rPr>
              <a:t>The</a:t>
            </a:r>
            <a:r>
              <a:rPr sz="2000" dirty="0">
                <a:solidFill>
                  <a:srgbClr val="002052"/>
                </a:solidFill>
                <a:latin typeface="Times New Roman"/>
                <a:cs typeface="Times New Roman"/>
              </a:rPr>
              <a:t>  </a:t>
            </a:r>
            <a:r>
              <a:rPr sz="2000" spc="-15" dirty="0">
                <a:solidFill>
                  <a:srgbClr val="002052"/>
                </a:solidFill>
                <a:latin typeface="Times New Roman"/>
                <a:cs typeface="Times New Roman"/>
              </a:rPr>
              <a:t> </a:t>
            </a:r>
            <a:r>
              <a:rPr sz="2000" spc="-10" dirty="0">
                <a:solidFill>
                  <a:srgbClr val="002052"/>
                </a:solidFill>
                <a:latin typeface="Arial"/>
                <a:cs typeface="Arial"/>
              </a:rPr>
              <a:t>S</a:t>
            </a:r>
            <a:r>
              <a:rPr sz="2000" spc="-5" dirty="0">
                <a:solidFill>
                  <a:srgbClr val="002052"/>
                </a:solidFill>
                <a:latin typeface="Arial"/>
                <a:cs typeface="Arial"/>
              </a:rPr>
              <a:t>CA</a:t>
            </a:r>
            <a:r>
              <a:rPr sz="2000" dirty="0">
                <a:solidFill>
                  <a:srgbClr val="002052"/>
                </a:solidFill>
                <a:latin typeface="Arial"/>
                <a:cs typeface="Arial"/>
              </a:rPr>
              <a:t>N</a:t>
            </a:r>
            <a:r>
              <a:rPr sz="2000" dirty="0">
                <a:solidFill>
                  <a:srgbClr val="002052"/>
                </a:solidFill>
                <a:latin typeface="Times New Roman"/>
                <a:cs typeface="Times New Roman"/>
              </a:rPr>
              <a:t>  </a:t>
            </a:r>
            <a:r>
              <a:rPr sz="2000" spc="-15" dirty="0">
                <a:solidFill>
                  <a:srgbClr val="002052"/>
                </a:solidFill>
                <a:latin typeface="Times New Roman"/>
                <a:cs typeface="Times New Roman"/>
              </a:rPr>
              <a:t> </a:t>
            </a:r>
            <a:r>
              <a:rPr sz="2000" dirty="0">
                <a:solidFill>
                  <a:srgbClr val="002052"/>
                </a:solidFill>
                <a:latin typeface="Arial"/>
                <a:cs typeface="Arial"/>
              </a:rPr>
              <a:t>co</a:t>
            </a:r>
            <a:r>
              <a:rPr sz="2000" spc="-15" dirty="0">
                <a:solidFill>
                  <a:srgbClr val="002052"/>
                </a:solidFill>
                <a:latin typeface="Arial"/>
                <a:cs typeface="Arial"/>
              </a:rPr>
              <a:t>m</a:t>
            </a:r>
            <a:r>
              <a:rPr sz="2000" dirty="0">
                <a:solidFill>
                  <a:srgbClr val="002052"/>
                </a:solidFill>
                <a:latin typeface="Arial"/>
                <a:cs typeface="Arial"/>
              </a:rPr>
              <a:t>ma</a:t>
            </a:r>
            <a:r>
              <a:rPr sz="2000" spc="-15" dirty="0">
                <a:solidFill>
                  <a:srgbClr val="002052"/>
                </a:solidFill>
                <a:latin typeface="Arial"/>
                <a:cs typeface="Arial"/>
              </a:rPr>
              <a:t>n</a:t>
            </a:r>
            <a:r>
              <a:rPr sz="2000" dirty="0">
                <a:solidFill>
                  <a:srgbClr val="002052"/>
                </a:solidFill>
                <a:latin typeface="Arial"/>
                <a:cs typeface="Arial"/>
              </a:rPr>
              <a:t>d</a:t>
            </a:r>
            <a:r>
              <a:rPr sz="2000" dirty="0">
                <a:solidFill>
                  <a:srgbClr val="002052"/>
                </a:solidFill>
                <a:latin typeface="Times New Roman"/>
                <a:cs typeface="Times New Roman"/>
              </a:rPr>
              <a:t>  </a:t>
            </a:r>
            <a:r>
              <a:rPr sz="2000" spc="-10" dirty="0">
                <a:solidFill>
                  <a:srgbClr val="002052"/>
                </a:solidFill>
                <a:latin typeface="Times New Roman"/>
                <a:cs typeface="Times New Roman"/>
              </a:rPr>
              <a:t> </a:t>
            </a:r>
            <a:r>
              <a:rPr sz="2000" spc="-15" dirty="0">
                <a:solidFill>
                  <a:srgbClr val="002052"/>
                </a:solidFill>
                <a:latin typeface="Arial"/>
                <a:cs typeface="Arial"/>
              </a:rPr>
              <a:t>p</a:t>
            </a:r>
            <a:r>
              <a:rPr sz="2000" spc="-5" dirty="0">
                <a:solidFill>
                  <a:srgbClr val="002052"/>
                </a:solidFill>
                <a:latin typeface="Arial"/>
                <a:cs typeface="Arial"/>
              </a:rPr>
              <a:t>er</a:t>
            </a:r>
            <a:r>
              <a:rPr sz="2000" spc="-15" dirty="0">
                <a:solidFill>
                  <a:srgbClr val="002052"/>
                </a:solidFill>
                <a:latin typeface="Arial"/>
                <a:cs typeface="Arial"/>
              </a:rPr>
              <a:t>f</a:t>
            </a:r>
            <a:r>
              <a:rPr sz="2000" spc="-5" dirty="0">
                <a:solidFill>
                  <a:srgbClr val="002052"/>
                </a:solidFill>
                <a:latin typeface="Arial"/>
                <a:cs typeface="Arial"/>
              </a:rPr>
              <a:t>o</a:t>
            </a:r>
            <a:r>
              <a:rPr sz="2000" spc="-10" dirty="0">
                <a:solidFill>
                  <a:srgbClr val="002052"/>
                </a:solidFill>
                <a:latin typeface="Arial"/>
                <a:cs typeface="Arial"/>
              </a:rPr>
              <a:t>r</a:t>
            </a:r>
            <a:r>
              <a:rPr sz="2000" dirty="0">
                <a:solidFill>
                  <a:srgbClr val="002052"/>
                </a:solidFill>
                <a:latin typeface="Arial"/>
                <a:cs typeface="Arial"/>
              </a:rPr>
              <a:t>ms</a:t>
            </a:r>
            <a:r>
              <a:rPr sz="2000" dirty="0">
                <a:solidFill>
                  <a:srgbClr val="002052"/>
                </a:solidFill>
                <a:latin typeface="Times New Roman"/>
                <a:cs typeface="Times New Roman"/>
              </a:rPr>
              <a:t>  </a:t>
            </a:r>
            <a:r>
              <a:rPr sz="2000" spc="-20" dirty="0">
                <a:solidFill>
                  <a:srgbClr val="002052"/>
                </a:solidFill>
                <a:latin typeface="Times New Roman"/>
                <a:cs typeface="Times New Roman"/>
              </a:rPr>
              <a:t> </a:t>
            </a:r>
            <a:r>
              <a:rPr sz="2000" dirty="0">
                <a:solidFill>
                  <a:srgbClr val="002052"/>
                </a:solidFill>
                <a:latin typeface="Arial"/>
                <a:cs typeface="Arial"/>
              </a:rPr>
              <a:t>an</a:t>
            </a:r>
            <a:r>
              <a:rPr sz="2000" dirty="0">
                <a:solidFill>
                  <a:srgbClr val="002052"/>
                </a:solidFill>
                <a:latin typeface="Times New Roman"/>
                <a:cs typeface="Times New Roman"/>
              </a:rPr>
              <a:t>  </a:t>
            </a:r>
            <a:r>
              <a:rPr sz="2000" spc="-25" dirty="0">
                <a:solidFill>
                  <a:srgbClr val="002052"/>
                </a:solidFill>
                <a:latin typeface="Times New Roman"/>
                <a:cs typeface="Times New Roman"/>
              </a:rPr>
              <a:t> </a:t>
            </a:r>
            <a:r>
              <a:rPr sz="2000" spc="-5" dirty="0">
                <a:solidFill>
                  <a:srgbClr val="002052"/>
                </a:solidFill>
                <a:latin typeface="Arial"/>
                <a:cs typeface="Arial"/>
              </a:rPr>
              <a:t>im</a:t>
            </a:r>
            <a:r>
              <a:rPr sz="2000" spc="-10" dirty="0">
                <a:solidFill>
                  <a:srgbClr val="002052"/>
                </a:solidFill>
                <a:latin typeface="Arial"/>
                <a:cs typeface="Arial"/>
              </a:rPr>
              <a:t>m</a:t>
            </a:r>
            <a:r>
              <a:rPr sz="2000" spc="-5" dirty="0">
                <a:solidFill>
                  <a:srgbClr val="002052"/>
                </a:solidFill>
                <a:latin typeface="Arial"/>
                <a:cs typeface="Arial"/>
              </a:rPr>
              <a:t>ediat</a:t>
            </a:r>
            <a:r>
              <a:rPr sz="2000" dirty="0">
                <a:solidFill>
                  <a:srgbClr val="002052"/>
                </a:solidFill>
                <a:latin typeface="Arial"/>
                <a:cs typeface="Arial"/>
              </a:rPr>
              <a:t>e</a:t>
            </a:r>
            <a:r>
              <a:rPr sz="2000" dirty="0">
                <a:solidFill>
                  <a:srgbClr val="002052"/>
                </a:solidFill>
                <a:latin typeface="Times New Roman"/>
                <a:cs typeface="Times New Roman"/>
              </a:rPr>
              <a:t>  </a:t>
            </a:r>
            <a:r>
              <a:rPr sz="2000" spc="-30" dirty="0">
                <a:solidFill>
                  <a:srgbClr val="002052"/>
                </a:solidFill>
                <a:latin typeface="Times New Roman"/>
                <a:cs typeface="Times New Roman"/>
              </a:rPr>
              <a:t> </a:t>
            </a:r>
            <a:r>
              <a:rPr sz="2000" spc="-10" dirty="0">
                <a:solidFill>
                  <a:srgbClr val="002052"/>
                </a:solidFill>
                <a:latin typeface="Arial"/>
                <a:cs typeface="Arial"/>
              </a:rPr>
              <a:t>s</a:t>
            </a:r>
            <a:r>
              <a:rPr sz="2000" dirty="0">
                <a:solidFill>
                  <a:srgbClr val="002052"/>
                </a:solidFill>
                <a:latin typeface="Arial"/>
                <a:cs typeface="Arial"/>
              </a:rPr>
              <a:t>can</a:t>
            </a:r>
            <a:r>
              <a:rPr sz="2000" dirty="0">
                <a:solidFill>
                  <a:srgbClr val="002052"/>
                </a:solidFill>
                <a:latin typeface="Times New Roman"/>
                <a:cs typeface="Times New Roman"/>
              </a:rPr>
              <a:t>  </a:t>
            </a:r>
            <a:r>
              <a:rPr sz="2000" spc="-10" dirty="0">
                <a:solidFill>
                  <a:srgbClr val="002052"/>
                </a:solidFill>
                <a:latin typeface="Times New Roman"/>
                <a:cs typeface="Times New Roman"/>
              </a:rPr>
              <a:t> </a:t>
            </a:r>
            <a:r>
              <a:rPr sz="2000" spc="-20" dirty="0">
                <a:solidFill>
                  <a:srgbClr val="002052"/>
                </a:solidFill>
                <a:latin typeface="Arial"/>
                <a:cs typeface="Arial"/>
              </a:rPr>
              <a:t>f</a:t>
            </a:r>
            <a:r>
              <a:rPr sz="2000" spc="-15" dirty="0">
                <a:solidFill>
                  <a:srgbClr val="002052"/>
                </a:solidFill>
                <a:latin typeface="Arial"/>
                <a:cs typeface="Arial"/>
              </a:rPr>
              <a:t>o</a:t>
            </a:r>
            <a:r>
              <a:rPr sz="2000" dirty="0">
                <a:solidFill>
                  <a:srgbClr val="002052"/>
                </a:solidFill>
                <a:latin typeface="Arial"/>
                <a:cs typeface="Arial"/>
              </a:rPr>
              <a:t>r</a:t>
            </a:r>
            <a:r>
              <a:rPr sz="2000" dirty="0">
                <a:solidFill>
                  <a:srgbClr val="002052"/>
                </a:solidFill>
                <a:latin typeface="Times New Roman"/>
                <a:cs typeface="Times New Roman"/>
              </a:rPr>
              <a:t>  </a:t>
            </a:r>
            <a:r>
              <a:rPr sz="2000" spc="-10" dirty="0">
                <a:solidFill>
                  <a:srgbClr val="002052"/>
                </a:solidFill>
                <a:latin typeface="Times New Roman"/>
                <a:cs typeface="Times New Roman"/>
              </a:rPr>
              <a:t> </a:t>
            </a:r>
            <a:r>
              <a:rPr sz="2000" spc="-5" dirty="0">
                <a:solidFill>
                  <a:srgbClr val="002052"/>
                </a:solidFill>
                <a:latin typeface="Arial"/>
                <a:cs typeface="Arial"/>
              </a:rPr>
              <a:t>a</a:t>
            </a:r>
            <a:r>
              <a:rPr sz="2000" spc="-10" dirty="0">
                <a:solidFill>
                  <a:srgbClr val="002052"/>
                </a:solidFill>
                <a:latin typeface="Arial"/>
                <a:cs typeface="Arial"/>
              </a:rPr>
              <a:t>v</a:t>
            </a:r>
            <a:r>
              <a:rPr sz="2000" spc="-5" dirty="0">
                <a:solidFill>
                  <a:srgbClr val="002052"/>
                </a:solidFill>
                <a:latin typeface="Arial"/>
                <a:cs typeface="Arial"/>
              </a:rPr>
              <a:t>ailable</a:t>
            </a:r>
            <a:r>
              <a:rPr sz="2000" spc="-5" dirty="0">
                <a:solidFill>
                  <a:srgbClr val="002052"/>
                </a:solidFill>
                <a:latin typeface="Times New Roman"/>
                <a:cs typeface="Times New Roman"/>
              </a:rPr>
              <a:t> </a:t>
            </a:r>
            <a:r>
              <a:rPr sz="2000" spc="-5" dirty="0">
                <a:solidFill>
                  <a:srgbClr val="002052"/>
                </a:solidFill>
                <a:latin typeface="Arial"/>
                <a:cs typeface="Arial"/>
              </a:rPr>
              <a:t>netw</a:t>
            </a:r>
            <a:r>
              <a:rPr sz="2000" spc="-10" dirty="0">
                <a:solidFill>
                  <a:srgbClr val="002052"/>
                </a:solidFill>
                <a:latin typeface="Arial"/>
                <a:cs typeface="Arial"/>
              </a:rPr>
              <a:t>or</a:t>
            </a:r>
            <a:r>
              <a:rPr sz="2000" dirty="0">
                <a:solidFill>
                  <a:srgbClr val="002052"/>
                </a:solidFill>
                <a:latin typeface="Arial"/>
                <a:cs typeface="Arial"/>
              </a:rPr>
              <a:t>ks.</a:t>
            </a:r>
            <a:r>
              <a:rPr sz="2000" dirty="0">
                <a:solidFill>
                  <a:srgbClr val="002052"/>
                </a:solidFill>
                <a:latin typeface="Times New Roman"/>
                <a:cs typeface="Times New Roman"/>
              </a:rPr>
              <a:t> </a:t>
            </a:r>
            <a:r>
              <a:rPr sz="2000" spc="60" dirty="0">
                <a:solidFill>
                  <a:srgbClr val="002052"/>
                </a:solidFill>
                <a:latin typeface="Times New Roman"/>
                <a:cs typeface="Times New Roman"/>
              </a:rPr>
              <a:t> </a:t>
            </a:r>
            <a:r>
              <a:rPr sz="2000" dirty="0">
                <a:solidFill>
                  <a:srgbClr val="002052"/>
                </a:solidFill>
                <a:latin typeface="Arial"/>
                <a:cs typeface="Arial"/>
              </a:rPr>
              <a:t>In</a:t>
            </a:r>
            <a:r>
              <a:rPr sz="2000" spc="-25" dirty="0">
                <a:solidFill>
                  <a:srgbClr val="002052"/>
                </a:solidFill>
                <a:latin typeface="Arial"/>
                <a:cs typeface="Arial"/>
              </a:rPr>
              <a:t>f</a:t>
            </a:r>
            <a:r>
              <a:rPr sz="2000" dirty="0">
                <a:solidFill>
                  <a:srgbClr val="002052"/>
                </a:solidFill>
                <a:latin typeface="Arial"/>
                <a:cs typeface="Arial"/>
              </a:rPr>
              <a:t>ras</a:t>
            </a:r>
            <a:r>
              <a:rPr sz="2000" spc="-20" dirty="0">
                <a:solidFill>
                  <a:srgbClr val="002052"/>
                </a:solidFill>
                <a:latin typeface="Arial"/>
                <a:cs typeface="Arial"/>
              </a:rPr>
              <a:t>t</a:t>
            </a:r>
            <a:r>
              <a:rPr sz="2000" dirty="0">
                <a:solidFill>
                  <a:srgbClr val="002052"/>
                </a:solidFill>
                <a:latin typeface="Arial"/>
                <a:cs typeface="Arial"/>
              </a:rPr>
              <a:t>ruct</a:t>
            </a:r>
            <a:r>
              <a:rPr sz="2000" spc="-15" dirty="0">
                <a:solidFill>
                  <a:srgbClr val="002052"/>
                </a:solidFill>
                <a:latin typeface="Arial"/>
                <a:cs typeface="Arial"/>
              </a:rPr>
              <a:t>u</a:t>
            </a:r>
            <a:r>
              <a:rPr sz="2000" dirty="0">
                <a:solidFill>
                  <a:srgbClr val="002052"/>
                </a:solidFill>
                <a:latin typeface="Arial"/>
                <a:cs typeface="Arial"/>
              </a:rPr>
              <a:t>re</a:t>
            </a:r>
            <a:r>
              <a:rPr sz="2000" dirty="0">
                <a:solidFill>
                  <a:srgbClr val="002052"/>
                </a:solidFill>
                <a:latin typeface="Times New Roman"/>
                <a:cs typeface="Times New Roman"/>
              </a:rPr>
              <a:t> </a:t>
            </a:r>
            <a:r>
              <a:rPr sz="2000" spc="60" dirty="0">
                <a:solidFill>
                  <a:srgbClr val="002052"/>
                </a:solidFill>
                <a:latin typeface="Times New Roman"/>
                <a:cs typeface="Times New Roman"/>
              </a:rPr>
              <a:t> </a:t>
            </a:r>
            <a:r>
              <a:rPr sz="2000" spc="-10" dirty="0">
                <a:solidFill>
                  <a:srgbClr val="002052"/>
                </a:solidFill>
                <a:latin typeface="Arial"/>
                <a:cs typeface="Arial"/>
              </a:rPr>
              <a:t>(</a:t>
            </a:r>
            <a:r>
              <a:rPr sz="2000" spc="-5" dirty="0">
                <a:solidFill>
                  <a:srgbClr val="002052"/>
                </a:solidFill>
                <a:latin typeface="Arial"/>
                <a:cs typeface="Arial"/>
              </a:rPr>
              <a:t>AP</a:t>
            </a:r>
            <a:r>
              <a:rPr sz="2000" dirty="0">
                <a:solidFill>
                  <a:srgbClr val="002052"/>
                </a:solidFill>
                <a:latin typeface="Arial"/>
                <a:cs typeface="Arial"/>
              </a:rPr>
              <a:t>)</a:t>
            </a:r>
            <a:r>
              <a:rPr sz="2000" dirty="0">
                <a:solidFill>
                  <a:srgbClr val="002052"/>
                </a:solidFill>
                <a:latin typeface="Times New Roman"/>
                <a:cs typeface="Times New Roman"/>
              </a:rPr>
              <a:t> </a:t>
            </a:r>
            <a:r>
              <a:rPr sz="2000" spc="70" dirty="0">
                <a:solidFill>
                  <a:srgbClr val="002052"/>
                </a:solidFill>
                <a:latin typeface="Times New Roman"/>
                <a:cs typeface="Times New Roman"/>
              </a:rPr>
              <a:t> </a:t>
            </a:r>
            <a:r>
              <a:rPr sz="2000" dirty="0">
                <a:solidFill>
                  <a:srgbClr val="002052"/>
                </a:solidFill>
                <a:latin typeface="Arial"/>
                <a:cs typeface="Arial"/>
              </a:rPr>
              <a:t>and</a:t>
            </a:r>
            <a:r>
              <a:rPr sz="2000" dirty="0">
                <a:solidFill>
                  <a:srgbClr val="002052"/>
                </a:solidFill>
                <a:latin typeface="Times New Roman"/>
                <a:cs typeface="Times New Roman"/>
              </a:rPr>
              <a:t> </a:t>
            </a:r>
            <a:r>
              <a:rPr sz="2000" spc="55" dirty="0">
                <a:solidFill>
                  <a:srgbClr val="002052"/>
                </a:solidFill>
                <a:latin typeface="Times New Roman"/>
                <a:cs typeface="Times New Roman"/>
              </a:rPr>
              <a:t> </a:t>
            </a:r>
            <a:r>
              <a:rPr sz="2000" spc="-5" dirty="0">
                <a:solidFill>
                  <a:srgbClr val="002052"/>
                </a:solidFill>
                <a:latin typeface="Arial"/>
                <a:cs typeface="Arial"/>
              </a:rPr>
              <a:t>IBS</a:t>
            </a:r>
            <a:r>
              <a:rPr sz="2000" dirty="0">
                <a:solidFill>
                  <a:srgbClr val="002052"/>
                </a:solidFill>
                <a:latin typeface="Arial"/>
                <a:cs typeface="Arial"/>
              </a:rPr>
              <a:t>S</a:t>
            </a:r>
            <a:r>
              <a:rPr sz="2000" dirty="0">
                <a:solidFill>
                  <a:srgbClr val="002052"/>
                </a:solidFill>
                <a:latin typeface="Times New Roman"/>
                <a:cs typeface="Times New Roman"/>
              </a:rPr>
              <a:t> </a:t>
            </a:r>
            <a:r>
              <a:rPr sz="2000" spc="60" dirty="0">
                <a:solidFill>
                  <a:srgbClr val="002052"/>
                </a:solidFill>
                <a:latin typeface="Times New Roman"/>
                <a:cs typeface="Times New Roman"/>
              </a:rPr>
              <a:t> </a:t>
            </a:r>
            <a:r>
              <a:rPr sz="2000" dirty="0">
                <a:solidFill>
                  <a:srgbClr val="002052"/>
                </a:solidFill>
                <a:latin typeface="Arial"/>
                <a:cs typeface="Arial"/>
              </a:rPr>
              <a:t>(Ad-</a:t>
            </a:r>
            <a:r>
              <a:rPr sz="2000" spc="-10" dirty="0">
                <a:solidFill>
                  <a:srgbClr val="002052"/>
                </a:solidFill>
                <a:latin typeface="Arial"/>
                <a:cs typeface="Arial"/>
              </a:rPr>
              <a:t>H</a:t>
            </a:r>
            <a:r>
              <a:rPr sz="2000" spc="-5" dirty="0">
                <a:solidFill>
                  <a:srgbClr val="002052"/>
                </a:solidFill>
                <a:latin typeface="Arial"/>
                <a:cs typeface="Arial"/>
              </a:rPr>
              <a:t>oc</a:t>
            </a:r>
            <a:r>
              <a:rPr sz="2000" dirty="0">
                <a:solidFill>
                  <a:srgbClr val="002052"/>
                </a:solidFill>
                <a:latin typeface="Arial"/>
                <a:cs typeface="Arial"/>
              </a:rPr>
              <a:t>)</a:t>
            </a:r>
            <a:r>
              <a:rPr sz="2000" dirty="0">
                <a:solidFill>
                  <a:srgbClr val="002052"/>
                </a:solidFill>
                <a:latin typeface="Times New Roman"/>
                <a:cs typeface="Times New Roman"/>
              </a:rPr>
              <a:t> </a:t>
            </a:r>
            <a:r>
              <a:rPr sz="2000" spc="50" dirty="0">
                <a:solidFill>
                  <a:srgbClr val="002052"/>
                </a:solidFill>
                <a:latin typeface="Times New Roman"/>
                <a:cs typeface="Times New Roman"/>
              </a:rPr>
              <a:t> </a:t>
            </a:r>
            <a:r>
              <a:rPr sz="2000" spc="-5" dirty="0">
                <a:solidFill>
                  <a:srgbClr val="002052"/>
                </a:solidFill>
                <a:latin typeface="Arial"/>
                <a:cs typeface="Arial"/>
              </a:rPr>
              <a:t>netw</a:t>
            </a:r>
            <a:r>
              <a:rPr sz="2000" spc="-10" dirty="0">
                <a:solidFill>
                  <a:srgbClr val="002052"/>
                </a:solidFill>
                <a:latin typeface="Arial"/>
                <a:cs typeface="Arial"/>
              </a:rPr>
              <a:t>or</a:t>
            </a:r>
            <a:r>
              <a:rPr sz="2000" dirty="0">
                <a:solidFill>
                  <a:srgbClr val="002052"/>
                </a:solidFill>
                <a:latin typeface="Arial"/>
                <a:cs typeface="Arial"/>
              </a:rPr>
              <a:t>ks</a:t>
            </a:r>
            <a:r>
              <a:rPr sz="2000" dirty="0">
                <a:solidFill>
                  <a:srgbClr val="002052"/>
                </a:solidFill>
                <a:latin typeface="Times New Roman"/>
                <a:cs typeface="Times New Roman"/>
              </a:rPr>
              <a:t> </a:t>
            </a:r>
            <a:r>
              <a:rPr sz="2000" spc="65" dirty="0">
                <a:solidFill>
                  <a:srgbClr val="002052"/>
                </a:solidFill>
                <a:latin typeface="Times New Roman"/>
                <a:cs typeface="Times New Roman"/>
              </a:rPr>
              <a:t> </a:t>
            </a:r>
            <a:r>
              <a:rPr sz="2000" spc="-15" dirty="0">
                <a:solidFill>
                  <a:srgbClr val="002052"/>
                </a:solidFill>
                <a:latin typeface="Arial"/>
                <a:cs typeface="Arial"/>
              </a:rPr>
              <a:t>a</a:t>
            </a:r>
            <a:r>
              <a:rPr sz="2000" dirty="0">
                <a:solidFill>
                  <a:srgbClr val="002052"/>
                </a:solidFill>
                <a:latin typeface="Arial"/>
                <a:cs typeface="Arial"/>
              </a:rPr>
              <a:t>re</a:t>
            </a:r>
            <a:r>
              <a:rPr sz="2000" dirty="0">
                <a:solidFill>
                  <a:srgbClr val="002052"/>
                </a:solidFill>
                <a:latin typeface="Times New Roman"/>
                <a:cs typeface="Times New Roman"/>
              </a:rPr>
              <a:t> </a:t>
            </a:r>
            <a:r>
              <a:rPr sz="2000" spc="60" dirty="0">
                <a:solidFill>
                  <a:srgbClr val="002052"/>
                </a:solidFill>
                <a:latin typeface="Times New Roman"/>
                <a:cs typeface="Times New Roman"/>
              </a:rPr>
              <a:t> </a:t>
            </a:r>
            <a:r>
              <a:rPr sz="2000" spc="-5" dirty="0">
                <a:solidFill>
                  <a:srgbClr val="002052"/>
                </a:solidFill>
                <a:latin typeface="Arial"/>
                <a:cs typeface="Arial"/>
              </a:rPr>
              <a:t>b</a:t>
            </a:r>
            <a:r>
              <a:rPr sz="2000" spc="5" dirty="0">
                <a:solidFill>
                  <a:srgbClr val="002052"/>
                </a:solidFill>
                <a:latin typeface="Arial"/>
                <a:cs typeface="Arial"/>
              </a:rPr>
              <a:t>o</a:t>
            </a:r>
            <a:r>
              <a:rPr sz="2000" dirty="0">
                <a:solidFill>
                  <a:srgbClr val="002052"/>
                </a:solidFill>
                <a:latin typeface="Arial"/>
                <a:cs typeface="Arial"/>
              </a:rPr>
              <a:t>th</a:t>
            </a:r>
            <a:r>
              <a:rPr sz="2000" dirty="0">
                <a:solidFill>
                  <a:srgbClr val="002052"/>
                </a:solidFill>
                <a:latin typeface="Times New Roman"/>
                <a:cs typeface="Times New Roman"/>
              </a:rPr>
              <a:t> </a:t>
            </a:r>
            <a:r>
              <a:rPr sz="2000" dirty="0">
                <a:solidFill>
                  <a:srgbClr val="002052"/>
                </a:solidFill>
                <a:latin typeface="Arial"/>
                <a:cs typeface="Arial"/>
              </a:rPr>
              <a:t>re</a:t>
            </a:r>
            <a:r>
              <a:rPr sz="2000" spc="-15" dirty="0">
                <a:solidFill>
                  <a:srgbClr val="002052"/>
                </a:solidFill>
                <a:latin typeface="Arial"/>
                <a:cs typeface="Arial"/>
              </a:rPr>
              <a:t>p</a:t>
            </a:r>
            <a:r>
              <a:rPr sz="2000" spc="-5" dirty="0">
                <a:solidFill>
                  <a:srgbClr val="002052"/>
                </a:solidFill>
                <a:latin typeface="Arial"/>
                <a:cs typeface="Arial"/>
              </a:rPr>
              <a:t>or</a:t>
            </a:r>
            <a:r>
              <a:rPr sz="2000" spc="-10" dirty="0">
                <a:solidFill>
                  <a:srgbClr val="002052"/>
                </a:solidFill>
                <a:latin typeface="Arial"/>
                <a:cs typeface="Arial"/>
              </a:rPr>
              <a:t>t</a:t>
            </a:r>
            <a:r>
              <a:rPr sz="2000" spc="-5" dirty="0">
                <a:solidFill>
                  <a:srgbClr val="002052"/>
                </a:solidFill>
                <a:latin typeface="Arial"/>
                <a:cs typeface="Arial"/>
              </a:rPr>
              <a:t>e</a:t>
            </a:r>
            <a:r>
              <a:rPr sz="2000" spc="5" dirty="0">
                <a:solidFill>
                  <a:srgbClr val="002052"/>
                </a:solidFill>
                <a:latin typeface="Arial"/>
                <a:cs typeface="Arial"/>
              </a:rPr>
              <a:t>d</a:t>
            </a:r>
            <a:r>
              <a:rPr sz="2000" dirty="0">
                <a:solidFill>
                  <a:srgbClr val="002052"/>
                </a:solidFill>
                <a:latin typeface="Arial"/>
                <a:cs typeface="Arial"/>
              </a:rPr>
              <a:t>.</a:t>
            </a:r>
            <a:r>
              <a:rPr sz="2000" spc="70" dirty="0">
                <a:solidFill>
                  <a:srgbClr val="002052"/>
                </a:solidFill>
                <a:latin typeface="Times New Roman"/>
                <a:cs typeface="Times New Roman"/>
              </a:rPr>
              <a:t> </a:t>
            </a:r>
            <a:r>
              <a:rPr sz="2000" spc="-5" dirty="0">
                <a:solidFill>
                  <a:srgbClr val="002052"/>
                </a:solidFill>
                <a:latin typeface="Arial"/>
                <a:cs typeface="Arial"/>
              </a:rPr>
              <a:t>N</a:t>
            </a:r>
            <a:r>
              <a:rPr sz="2000" dirty="0">
                <a:solidFill>
                  <a:srgbClr val="002052"/>
                </a:solidFill>
                <a:latin typeface="Arial"/>
                <a:cs typeface="Arial"/>
              </a:rPr>
              <a:t>e</a:t>
            </a:r>
            <a:r>
              <a:rPr sz="2000" spc="-20" dirty="0">
                <a:solidFill>
                  <a:srgbClr val="002052"/>
                </a:solidFill>
                <a:latin typeface="Arial"/>
                <a:cs typeface="Arial"/>
              </a:rPr>
              <a:t>t</a:t>
            </a:r>
            <a:r>
              <a:rPr sz="2000" spc="-5" dirty="0">
                <a:solidFill>
                  <a:srgbClr val="002052"/>
                </a:solidFill>
                <a:latin typeface="Arial"/>
                <a:cs typeface="Arial"/>
              </a:rPr>
              <a:t>w</a:t>
            </a:r>
            <a:r>
              <a:rPr sz="2000" dirty="0">
                <a:solidFill>
                  <a:srgbClr val="002052"/>
                </a:solidFill>
                <a:latin typeface="Arial"/>
                <a:cs typeface="Arial"/>
              </a:rPr>
              <a:t>o</a:t>
            </a:r>
            <a:r>
              <a:rPr sz="2000" spc="-10" dirty="0">
                <a:solidFill>
                  <a:srgbClr val="002052"/>
                </a:solidFill>
                <a:latin typeface="Arial"/>
                <a:cs typeface="Arial"/>
              </a:rPr>
              <a:t>r</a:t>
            </a:r>
            <a:r>
              <a:rPr sz="2000" dirty="0">
                <a:solidFill>
                  <a:srgbClr val="002052"/>
                </a:solidFill>
                <a:latin typeface="Arial"/>
                <a:cs typeface="Arial"/>
              </a:rPr>
              <a:t>k</a:t>
            </a:r>
            <a:r>
              <a:rPr sz="2000" spc="100" dirty="0">
                <a:solidFill>
                  <a:srgbClr val="002052"/>
                </a:solidFill>
                <a:latin typeface="Times New Roman"/>
                <a:cs typeface="Times New Roman"/>
              </a:rPr>
              <a:t> </a:t>
            </a:r>
            <a:r>
              <a:rPr sz="2000" dirty="0">
                <a:solidFill>
                  <a:srgbClr val="002052"/>
                </a:solidFill>
                <a:latin typeface="Arial"/>
                <a:cs typeface="Arial"/>
              </a:rPr>
              <a:t>t</a:t>
            </a:r>
            <a:r>
              <a:rPr sz="2000" spc="-15" dirty="0">
                <a:solidFill>
                  <a:srgbClr val="002052"/>
                </a:solidFill>
                <a:latin typeface="Arial"/>
                <a:cs typeface="Arial"/>
              </a:rPr>
              <a:t>y</a:t>
            </a:r>
            <a:r>
              <a:rPr sz="2000" spc="-5" dirty="0">
                <a:solidFill>
                  <a:srgbClr val="002052"/>
                </a:solidFill>
                <a:latin typeface="Arial"/>
                <a:cs typeface="Arial"/>
              </a:rPr>
              <a:t>p</a:t>
            </a:r>
            <a:r>
              <a:rPr sz="2000" spc="-10" dirty="0">
                <a:solidFill>
                  <a:srgbClr val="002052"/>
                </a:solidFill>
                <a:latin typeface="Arial"/>
                <a:cs typeface="Arial"/>
              </a:rPr>
              <a:t>e</a:t>
            </a:r>
            <a:r>
              <a:rPr sz="2000" dirty="0">
                <a:solidFill>
                  <a:srgbClr val="002052"/>
                </a:solidFill>
                <a:latin typeface="Arial"/>
                <a:cs typeface="Arial"/>
              </a:rPr>
              <a:t>,</a:t>
            </a:r>
            <a:r>
              <a:rPr sz="2000" spc="80" dirty="0">
                <a:solidFill>
                  <a:srgbClr val="002052"/>
                </a:solidFill>
                <a:latin typeface="Times New Roman"/>
                <a:cs typeface="Times New Roman"/>
              </a:rPr>
              <a:t> </a:t>
            </a:r>
            <a:r>
              <a:rPr sz="2000" spc="-10" dirty="0">
                <a:solidFill>
                  <a:srgbClr val="002052"/>
                </a:solidFill>
                <a:latin typeface="Arial"/>
                <a:cs typeface="Arial"/>
              </a:rPr>
              <a:t>C</a:t>
            </a:r>
            <a:r>
              <a:rPr sz="2000" spc="-5" dirty="0">
                <a:solidFill>
                  <a:srgbClr val="002052"/>
                </a:solidFill>
                <a:latin typeface="Arial"/>
                <a:cs typeface="Arial"/>
              </a:rPr>
              <a:t>han</a:t>
            </a:r>
            <a:r>
              <a:rPr sz="2000" spc="5" dirty="0">
                <a:solidFill>
                  <a:srgbClr val="002052"/>
                </a:solidFill>
                <a:latin typeface="Arial"/>
                <a:cs typeface="Arial"/>
              </a:rPr>
              <a:t>n</a:t>
            </a:r>
            <a:r>
              <a:rPr sz="2000" spc="-5" dirty="0">
                <a:solidFill>
                  <a:srgbClr val="002052"/>
                </a:solidFill>
                <a:latin typeface="Arial"/>
                <a:cs typeface="Arial"/>
              </a:rPr>
              <a:t>el</a:t>
            </a:r>
            <a:r>
              <a:rPr sz="2000" dirty="0">
                <a:solidFill>
                  <a:srgbClr val="002052"/>
                </a:solidFill>
                <a:latin typeface="Arial"/>
                <a:cs typeface="Arial"/>
              </a:rPr>
              <a:t>,</a:t>
            </a:r>
            <a:r>
              <a:rPr sz="2000" spc="80" dirty="0">
                <a:solidFill>
                  <a:srgbClr val="002052"/>
                </a:solidFill>
                <a:latin typeface="Times New Roman"/>
                <a:cs typeface="Times New Roman"/>
              </a:rPr>
              <a:t> </a:t>
            </a:r>
            <a:r>
              <a:rPr sz="2000" dirty="0">
                <a:solidFill>
                  <a:srgbClr val="002052"/>
                </a:solidFill>
                <a:latin typeface="Arial"/>
                <a:cs typeface="Arial"/>
              </a:rPr>
              <a:t>BS</a:t>
            </a:r>
            <a:r>
              <a:rPr sz="2000" spc="-10" dirty="0">
                <a:solidFill>
                  <a:srgbClr val="002052"/>
                </a:solidFill>
                <a:latin typeface="Arial"/>
                <a:cs typeface="Arial"/>
              </a:rPr>
              <a:t>S</a:t>
            </a:r>
            <a:r>
              <a:rPr sz="2000" dirty="0">
                <a:solidFill>
                  <a:srgbClr val="002052"/>
                </a:solidFill>
                <a:latin typeface="Arial"/>
                <a:cs typeface="Arial"/>
              </a:rPr>
              <a:t>ID,</a:t>
            </a:r>
            <a:r>
              <a:rPr sz="2000" spc="75" dirty="0">
                <a:solidFill>
                  <a:srgbClr val="002052"/>
                </a:solidFill>
                <a:latin typeface="Times New Roman"/>
                <a:cs typeface="Times New Roman"/>
              </a:rPr>
              <a:t> </a:t>
            </a:r>
            <a:r>
              <a:rPr sz="2000" dirty="0">
                <a:solidFill>
                  <a:srgbClr val="002052"/>
                </a:solidFill>
                <a:latin typeface="Arial"/>
                <a:cs typeface="Arial"/>
              </a:rPr>
              <a:t>S</a:t>
            </a:r>
            <a:r>
              <a:rPr sz="2000" spc="-10" dirty="0">
                <a:solidFill>
                  <a:srgbClr val="002052"/>
                </a:solidFill>
                <a:latin typeface="Arial"/>
                <a:cs typeface="Arial"/>
              </a:rPr>
              <a:t>S</a:t>
            </a:r>
            <a:r>
              <a:rPr sz="2000" dirty="0">
                <a:solidFill>
                  <a:srgbClr val="002052"/>
                </a:solidFill>
                <a:latin typeface="Arial"/>
                <a:cs typeface="Arial"/>
              </a:rPr>
              <a:t>ID,</a:t>
            </a:r>
            <a:r>
              <a:rPr sz="2000" spc="80" dirty="0">
                <a:solidFill>
                  <a:srgbClr val="002052"/>
                </a:solidFill>
                <a:latin typeface="Times New Roman"/>
                <a:cs typeface="Times New Roman"/>
              </a:rPr>
              <a:t> </a:t>
            </a:r>
            <a:r>
              <a:rPr sz="2000" dirty="0">
                <a:solidFill>
                  <a:srgbClr val="002052"/>
                </a:solidFill>
                <a:latin typeface="Arial"/>
                <a:cs typeface="Arial"/>
              </a:rPr>
              <a:t>Si</a:t>
            </a:r>
            <a:r>
              <a:rPr sz="2000" spc="5" dirty="0">
                <a:solidFill>
                  <a:srgbClr val="002052"/>
                </a:solidFill>
                <a:latin typeface="Arial"/>
                <a:cs typeface="Arial"/>
              </a:rPr>
              <a:t>g</a:t>
            </a:r>
            <a:r>
              <a:rPr sz="2000" spc="-5" dirty="0">
                <a:solidFill>
                  <a:srgbClr val="002052"/>
                </a:solidFill>
                <a:latin typeface="Arial"/>
                <a:cs typeface="Arial"/>
              </a:rPr>
              <a:t>na</a:t>
            </a:r>
            <a:r>
              <a:rPr sz="2000" dirty="0">
                <a:solidFill>
                  <a:srgbClr val="002052"/>
                </a:solidFill>
                <a:latin typeface="Arial"/>
                <a:cs typeface="Arial"/>
              </a:rPr>
              <a:t>l</a:t>
            </a:r>
            <a:r>
              <a:rPr sz="2000" spc="95" dirty="0">
                <a:solidFill>
                  <a:srgbClr val="002052"/>
                </a:solidFill>
                <a:latin typeface="Times New Roman"/>
                <a:cs typeface="Times New Roman"/>
              </a:rPr>
              <a:t> </a:t>
            </a:r>
            <a:r>
              <a:rPr sz="2000" dirty="0">
                <a:solidFill>
                  <a:srgbClr val="002052"/>
                </a:solidFill>
                <a:latin typeface="Arial"/>
                <a:cs typeface="Arial"/>
              </a:rPr>
              <a:t>s</a:t>
            </a:r>
            <a:r>
              <a:rPr sz="2000" spc="-15" dirty="0">
                <a:solidFill>
                  <a:srgbClr val="002052"/>
                </a:solidFill>
                <a:latin typeface="Arial"/>
                <a:cs typeface="Arial"/>
              </a:rPr>
              <a:t>t</a:t>
            </a:r>
            <a:r>
              <a:rPr sz="2000" dirty="0">
                <a:solidFill>
                  <a:srgbClr val="002052"/>
                </a:solidFill>
                <a:latin typeface="Arial"/>
                <a:cs typeface="Arial"/>
              </a:rPr>
              <a:t>re</a:t>
            </a:r>
            <a:r>
              <a:rPr sz="2000" spc="-15" dirty="0">
                <a:solidFill>
                  <a:srgbClr val="002052"/>
                </a:solidFill>
                <a:latin typeface="Arial"/>
                <a:cs typeface="Arial"/>
              </a:rPr>
              <a:t>n</a:t>
            </a:r>
            <a:r>
              <a:rPr sz="2000" spc="-5" dirty="0">
                <a:solidFill>
                  <a:srgbClr val="002052"/>
                </a:solidFill>
                <a:latin typeface="Arial"/>
                <a:cs typeface="Arial"/>
              </a:rPr>
              <a:t>gt</a:t>
            </a:r>
            <a:r>
              <a:rPr sz="2000" dirty="0">
                <a:solidFill>
                  <a:srgbClr val="002052"/>
                </a:solidFill>
                <a:latin typeface="Arial"/>
                <a:cs typeface="Arial"/>
              </a:rPr>
              <a:t>h</a:t>
            </a:r>
            <a:r>
              <a:rPr sz="2000" spc="75" dirty="0">
                <a:solidFill>
                  <a:srgbClr val="002052"/>
                </a:solidFill>
                <a:latin typeface="Times New Roman"/>
                <a:cs typeface="Times New Roman"/>
              </a:rPr>
              <a:t> </a:t>
            </a:r>
            <a:r>
              <a:rPr sz="2000" spc="-10" dirty="0">
                <a:solidFill>
                  <a:srgbClr val="002052"/>
                </a:solidFill>
                <a:latin typeface="Arial"/>
                <a:cs typeface="Arial"/>
              </a:rPr>
              <a:t>(</a:t>
            </a:r>
            <a:r>
              <a:rPr sz="2000" spc="-5" dirty="0">
                <a:solidFill>
                  <a:srgbClr val="002052"/>
                </a:solidFill>
                <a:latin typeface="Arial"/>
                <a:cs typeface="Arial"/>
              </a:rPr>
              <a:t>RSS</a:t>
            </a:r>
            <a:r>
              <a:rPr sz="2000" spc="-10" dirty="0">
                <a:solidFill>
                  <a:srgbClr val="002052"/>
                </a:solidFill>
                <a:latin typeface="Arial"/>
                <a:cs typeface="Arial"/>
              </a:rPr>
              <a:t>I</a:t>
            </a:r>
            <a:r>
              <a:rPr sz="2000" dirty="0">
                <a:solidFill>
                  <a:srgbClr val="002052"/>
                </a:solidFill>
                <a:latin typeface="Arial"/>
                <a:cs typeface="Arial"/>
              </a:rPr>
              <a:t>),</a:t>
            </a:r>
            <a:r>
              <a:rPr sz="2000" dirty="0">
                <a:solidFill>
                  <a:srgbClr val="002052"/>
                </a:solidFill>
                <a:latin typeface="Times New Roman"/>
                <a:cs typeface="Times New Roman"/>
              </a:rPr>
              <a:t> </a:t>
            </a:r>
            <a:r>
              <a:rPr sz="2000" dirty="0">
                <a:solidFill>
                  <a:srgbClr val="002052"/>
                </a:solidFill>
                <a:latin typeface="Arial"/>
                <a:cs typeface="Arial"/>
              </a:rPr>
              <a:t>and</a:t>
            </a:r>
            <a:r>
              <a:rPr sz="2000" spc="40" dirty="0">
                <a:solidFill>
                  <a:srgbClr val="002052"/>
                </a:solidFill>
                <a:latin typeface="Times New Roman"/>
                <a:cs typeface="Times New Roman"/>
              </a:rPr>
              <a:t> </a:t>
            </a:r>
            <a:r>
              <a:rPr sz="2000" dirty="0">
                <a:solidFill>
                  <a:srgbClr val="002052"/>
                </a:solidFill>
                <a:latin typeface="Arial"/>
                <a:cs typeface="Arial"/>
              </a:rPr>
              <a:t>802</a:t>
            </a:r>
            <a:r>
              <a:rPr sz="2000" spc="-5" dirty="0">
                <a:solidFill>
                  <a:srgbClr val="002052"/>
                </a:solidFill>
                <a:latin typeface="Arial"/>
                <a:cs typeface="Arial"/>
              </a:rPr>
              <a:t>.</a:t>
            </a:r>
            <a:r>
              <a:rPr sz="2000" spc="-145" dirty="0">
                <a:solidFill>
                  <a:srgbClr val="002052"/>
                </a:solidFill>
                <a:latin typeface="Arial"/>
                <a:cs typeface="Arial"/>
              </a:rPr>
              <a:t>1</a:t>
            </a:r>
            <a:r>
              <a:rPr sz="2000" dirty="0">
                <a:solidFill>
                  <a:srgbClr val="002052"/>
                </a:solidFill>
                <a:latin typeface="Arial"/>
                <a:cs typeface="Arial"/>
              </a:rPr>
              <a:t>1</a:t>
            </a:r>
            <a:r>
              <a:rPr sz="2000" spc="25" dirty="0">
                <a:solidFill>
                  <a:srgbClr val="002052"/>
                </a:solidFill>
                <a:latin typeface="Times New Roman"/>
                <a:cs typeface="Times New Roman"/>
              </a:rPr>
              <a:t> </a:t>
            </a:r>
            <a:r>
              <a:rPr sz="2000" dirty="0">
                <a:solidFill>
                  <a:srgbClr val="002052"/>
                </a:solidFill>
                <a:latin typeface="Arial"/>
                <a:cs typeface="Arial"/>
              </a:rPr>
              <a:t>c</a:t>
            </a:r>
            <a:r>
              <a:rPr sz="2000" spc="5" dirty="0">
                <a:solidFill>
                  <a:srgbClr val="002052"/>
                </a:solidFill>
                <a:latin typeface="Arial"/>
                <a:cs typeface="Arial"/>
              </a:rPr>
              <a:t>a</a:t>
            </a:r>
            <a:r>
              <a:rPr sz="2000" spc="-5" dirty="0">
                <a:solidFill>
                  <a:srgbClr val="002052"/>
                </a:solidFill>
                <a:latin typeface="Arial"/>
                <a:cs typeface="Arial"/>
              </a:rPr>
              <a:t>pabilitie</a:t>
            </a:r>
            <a:r>
              <a:rPr sz="2000" dirty="0">
                <a:solidFill>
                  <a:srgbClr val="002052"/>
                </a:solidFill>
                <a:latin typeface="Arial"/>
                <a:cs typeface="Arial"/>
              </a:rPr>
              <a:t>s</a:t>
            </a:r>
            <a:r>
              <a:rPr sz="2000" spc="45" dirty="0">
                <a:solidFill>
                  <a:srgbClr val="002052"/>
                </a:solidFill>
                <a:latin typeface="Times New Roman"/>
                <a:cs typeface="Times New Roman"/>
              </a:rPr>
              <a:t> </a:t>
            </a:r>
            <a:r>
              <a:rPr sz="2000" spc="-5" dirty="0">
                <a:solidFill>
                  <a:srgbClr val="002052"/>
                </a:solidFill>
                <a:latin typeface="Arial"/>
                <a:cs typeface="Arial"/>
              </a:rPr>
              <a:t>a</a:t>
            </a:r>
            <a:r>
              <a:rPr sz="2000" dirty="0">
                <a:solidFill>
                  <a:srgbClr val="002052"/>
                </a:solidFill>
                <a:latin typeface="Arial"/>
                <a:cs typeface="Arial"/>
              </a:rPr>
              <a:t>re</a:t>
            </a:r>
            <a:r>
              <a:rPr sz="2000" spc="30" dirty="0">
                <a:solidFill>
                  <a:srgbClr val="002052"/>
                </a:solidFill>
                <a:latin typeface="Times New Roman"/>
                <a:cs typeface="Times New Roman"/>
              </a:rPr>
              <a:t> </a:t>
            </a:r>
            <a:r>
              <a:rPr sz="2000" spc="-5" dirty="0">
                <a:solidFill>
                  <a:srgbClr val="002052"/>
                </a:solidFill>
                <a:latin typeface="Arial"/>
                <a:cs typeface="Arial"/>
              </a:rPr>
              <a:t>al</a:t>
            </a:r>
            <a:r>
              <a:rPr sz="2000" dirty="0">
                <a:solidFill>
                  <a:srgbClr val="002052"/>
                </a:solidFill>
                <a:latin typeface="Arial"/>
                <a:cs typeface="Arial"/>
              </a:rPr>
              <a:t>l</a:t>
            </a:r>
            <a:r>
              <a:rPr sz="2000" spc="60" dirty="0">
                <a:solidFill>
                  <a:srgbClr val="002052"/>
                </a:solidFill>
                <a:latin typeface="Times New Roman"/>
                <a:cs typeface="Times New Roman"/>
              </a:rPr>
              <a:t> </a:t>
            </a:r>
            <a:r>
              <a:rPr sz="2000" dirty="0">
                <a:solidFill>
                  <a:srgbClr val="002052"/>
                </a:solidFill>
                <a:latin typeface="Arial"/>
                <a:cs typeface="Arial"/>
              </a:rPr>
              <a:t>re</a:t>
            </a:r>
            <a:r>
              <a:rPr sz="2000" spc="-5" dirty="0">
                <a:solidFill>
                  <a:srgbClr val="002052"/>
                </a:solidFill>
                <a:latin typeface="Arial"/>
                <a:cs typeface="Arial"/>
              </a:rPr>
              <a:t>po</a:t>
            </a:r>
            <a:r>
              <a:rPr sz="2000" spc="5" dirty="0">
                <a:solidFill>
                  <a:srgbClr val="002052"/>
                </a:solidFill>
                <a:latin typeface="Arial"/>
                <a:cs typeface="Arial"/>
              </a:rPr>
              <a:t>r</a:t>
            </a:r>
            <a:r>
              <a:rPr sz="2000" dirty="0">
                <a:solidFill>
                  <a:srgbClr val="002052"/>
                </a:solidFill>
                <a:latin typeface="Arial"/>
                <a:cs typeface="Arial"/>
              </a:rPr>
              <a:t>te</a:t>
            </a:r>
            <a:r>
              <a:rPr sz="2000" spc="-10" dirty="0">
                <a:solidFill>
                  <a:srgbClr val="002052"/>
                </a:solidFill>
                <a:latin typeface="Arial"/>
                <a:cs typeface="Arial"/>
              </a:rPr>
              <a:t>d</a:t>
            </a:r>
            <a:r>
              <a:rPr sz="2000" dirty="0">
                <a:solidFill>
                  <a:srgbClr val="002052"/>
                </a:solidFill>
                <a:latin typeface="Arial"/>
                <a:cs typeface="Arial"/>
              </a:rPr>
              <a:t>.</a:t>
            </a:r>
            <a:endParaRPr sz="2000">
              <a:latin typeface="Arial"/>
              <a:cs typeface="Arial"/>
            </a:endParaRPr>
          </a:p>
        </p:txBody>
      </p:sp>
      <p:sp>
        <p:nvSpPr>
          <p:cNvPr id="5" name="object 5"/>
          <p:cNvSpPr txBox="1"/>
          <p:nvPr/>
        </p:nvSpPr>
        <p:spPr>
          <a:xfrm>
            <a:off x="806006" y="2772080"/>
            <a:ext cx="2040255" cy="254000"/>
          </a:xfrm>
          <a:prstGeom prst="rect">
            <a:avLst/>
          </a:prstGeom>
        </p:spPr>
        <p:txBody>
          <a:bodyPr vert="horz" wrap="square" lIns="0" tIns="0" rIns="0" bIns="0" rtlCol="0">
            <a:spAutoFit/>
          </a:bodyPr>
          <a:lstStyle/>
          <a:p>
            <a:pPr marL="190500" indent="-177800">
              <a:lnSpc>
                <a:spcPct val="100000"/>
              </a:lnSpc>
              <a:buClr>
                <a:srgbClr val="002052"/>
              </a:buClr>
              <a:buFont typeface="Arial"/>
              <a:buChar char="•"/>
              <a:tabLst>
                <a:tab pos="191135" algn="l"/>
              </a:tabLst>
            </a:pPr>
            <a:r>
              <a:rPr sz="1800" spc="-95" dirty="0">
                <a:solidFill>
                  <a:srgbClr val="39A8DC"/>
                </a:solidFill>
                <a:latin typeface="Arial"/>
                <a:cs typeface="Arial"/>
              </a:rPr>
              <a:t>T</a:t>
            </a:r>
            <a:r>
              <a:rPr sz="1800" spc="-25" dirty="0">
                <a:solidFill>
                  <a:srgbClr val="39A8DC"/>
                </a:solidFill>
                <a:latin typeface="Arial"/>
                <a:cs typeface="Arial"/>
              </a:rPr>
              <a:t>y</a:t>
            </a:r>
            <a:r>
              <a:rPr sz="1800" spc="-5" dirty="0">
                <a:solidFill>
                  <a:srgbClr val="39A8DC"/>
                </a:solidFill>
                <a:latin typeface="Arial"/>
                <a:cs typeface="Arial"/>
              </a:rPr>
              <a:t>p</a:t>
            </a:r>
            <a:r>
              <a:rPr sz="1800" dirty="0">
                <a:solidFill>
                  <a:srgbClr val="39A8DC"/>
                </a:solidFill>
                <a:latin typeface="Arial"/>
                <a:cs typeface="Arial"/>
              </a:rPr>
              <a:t>e</a:t>
            </a:r>
            <a:r>
              <a:rPr sz="1800" spc="50" dirty="0">
                <a:solidFill>
                  <a:srgbClr val="39A8DC"/>
                </a:solidFill>
                <a:latin typeface="Times New Roman"/>
                <a:cs typeface="Times New Roman"/>
              </a:rPr>
              <a:t> </a:t>
            </a:r>
            <a:r>
              <a:rPr sz="1800" b="1" spc="-185" dirty="0">
                <a:solidFill>
                  <a:srgbClr val="39A8DC"/>
                </a:solidFill>
                <a:latin typeface="Arial"/>
                <a:cs typeface="Arial"/>
              </a:rPr>
              <a:t>A</a:t>
            </a:r>
            <a:r>
              <a:rPr sz="1800" b="1" spc="-15" dirty="0">
                <a:solidFill>
                  <a:srgbClr val="39A8DC"/>
                </a:solidFill>
                <a:latin typeface="Arial"/>
                <a:cs typeface="Arial"/>
              </a:rPr>
              <a:t>T</a:t>
            </a:r>
            <a:r>
              <a:rPr sz="1800" b="1" spc="-10" dirty="0">
                <a:solidFill>
                  <a:srgbClr val="39A8DC"/>
                </a:solidFill>
                <a:latin typeface="Arial"/>
                <a:cs typeface="Arial"/>
              </a:rPr>
              <a:t>+S.SC</a:t>
            </a:r>
            <a:r>
              <a:rPr sz="1800" b="1" spc="-30" dirty="0">
                <a:solidFill>
                  <a:srgbClr val="39A8DC"/>
                </a:solidFill>
                <a:latin typeface="Arial"/>
                <a:cs typeface="Arial"/>
              </a:rPr>
              <a:t>A</a:t>
            </a:r>
            <a:r>
              <a:rPr sz="1800" b="1" dirty="0">
                <a:solidFill>
                  <a:srgbClr val="39A8DC"/>
                </a:solidFill>
                <a:latin typeface="Arial"/>
                <a:cs typeface="Arial"/>
              </a:rPr>
              <a:t>N</a:t>
            </a:r>
            <a:endParaRPr sz="1800">
              <a:latin typeface="Arial"/>
              <a:cs typeface="Arial"/>
            </a:endParaRPr>
          </a:p>
        </p:txBody>
      </p:sp>
      <p:sp>
        <p:nvSpPr>
          <p:cNvPr id="6" name="object 6"/>
          <p:cNvSpPr txBox="1"/>
          <p:nvPr/>
        </p:nvSpPr>
        <p:spPr>
          <a:xfrm>
            <a:off x="3907662" y="2793074"/>
            <a:ext cx="4609465" cy="228600"/>
          </a:xfrm>
          <a:prstGeom prst="rect">
            <a:avLst/>
          </a:prstGeom>
        </p:spPr>
        <p:txBody>
          <a:bodyPr vert="horz" wrap="square" lIns="0" tIns="0" rIns="0" bIns="0" rtlCol="0">
            <a:spAutoFit/>
          </a:bodyPr>
          <a:lstStyle/>
          <a:p>
            <a:pPr marL="12700">
              <a:lnSpc>
                <a:spcPct val="100000"/>
              </a:lnSpc>
            </a:pPr>
            <a:r>
              <a:rPr sz="1600" b="1" spc="-10" dirty="0">
                <a:solidFill>
                  <a:srgbClr val="39A8DC"/>
                </a:solidFill>
                <a:latin typeface="Arial"/>
                <a:cs typeface="Arial"/>
              </a:rPr>
              <a:t>(</a:t>
            </a:r>
            <a:r>
              <a:rPr sz="1600" b="1" spc="-190" dirty="0">
                <a:solidFill>
                  <a:srgbClr val="39A8DC"/>
                </a:solidFill>
                <a:latin typeface="Arial"/>
                <a:cs typeface="Arial"/>
              </a:rPr>
              <a:t>A</a:t>
            </a:r>
            <a:r>
              <a:rPr sz="1600" b="1" spc="-10" dirty="0">
                <a:solidFill>
                  <a:srgbClr val="39A8DC"/>
                </a:solidFill>
                <a:latin typeface="Arial"/>
                <a:cs typeface="Arial"/>
              </a:rPr>
              <a:t>T+S.SC</a:t>
            </a:r>
            <a:r>
              <a:rPr sz="1600" b="1" spc="-40" dirty="0">
                <a:solidFill>
                  <a:srgbClr val="39A8DC"/>
                </a:solidFill>
                <a:latin typeface="Arial"/>
                <a:cs typeface="Arial"/>
              </a:rPr>
              <a:t>A</a:t>
            </a:r>
            <a:r>
              <a:rPr sz="1600" b="1" spc="-20" dirty="0">
                <a:solidFill>
                  <a:srgbClr val="39A8DC"/>
                </a:solidFill>
                <a:latin typeface="Arial"/>
                <a:cs typeface="Arial"/>
              </a:rPr>
              <a:t>N</a:t>
            </a:r>
            <a:r>
              <a:rPr sz="1600" b="1" spc="-5" dirty="0">
                <a:solidFill>
                  <a:srgbClr val="39A8DC"/>
                </a:solidFill>
                <a:latin typeface="Arial"/>
                <a:cs typeface="Arial"/>
              </a:rPr>
              <a:t>=</a:t>
            </a:r>
            <a:r>
              <a:rPr sz="1600" b="1" dirty="0">
                <a:solidFill>
                  <a:srgbClr val="39A8DC"/>
                </a:solidFill>
                <a:latin typeface="Arial"/>
                <a:cs typeface="Arial"/>
              </a:rPr>
              <a:t>a</a:t>
            </a:r>
            <a:r>
              <a:rPr sz="1600" b="1" spc="-10" dirty="0">
                <a:solidFill>
                  <a:srgbClr val="39A8DC"/>
                </a:solidFill>
                <a:latin typeface="Arial"/>
                <a:cs typeface="Arial"/>
              </a:rPr>
              <a:t>,r</a:t>
            </a:r>
            <a:r>
              <a:rPr sz="1600" b="1" spc="105" dirty="0">
                <a:solidFill>
                  <a:srgbClr val="39A8DC"/>
                </a:solidFill>
                <a:latin typeface="Times New Roman"/>
                <a:cs typeface="Times New Roman"/>
              </a:rPr>
              <a:t> </a:t>
            </a:r>
            <a:r>
              <a:rPr sz="1600" b="1" spc="-10" dirty="0">
                <a:solidFill>
                  <a:srgbClr val="39A8DC"/>
                </a:solidFill>
                <a:latin typeface="Arial"/>
                <a:cs typeface="Arial"/>
              </a:rPr>
              <a:t>to</a:t>
            </a:r>
            <a:r>
              <a:rPr sz="1600" b="1" spc="60" dirty="0">
                <a:solidFill>
                  <a:srgbClr val="39A8DC"/>
                </a:solidFill>
                <a:latin typeface="Times New Roman"/>
                <a:cs typeface="Times New Roman"/>
              </a:rPr>
              <a:t> </a:t>
            </a:r>
            <a:r>
              <a:rPr sz="1600" b="1" spc="-10" dirty="0">
                <a:solidFill>
                  <a:srgbClr val="39A8DC"/>
                </a:solidFill>
                <a:latin typeface="Arial"/>
                <a:cs typeface="Arial"/>
              </a:rPr>
              <a:t>perf</a:t>
            </a:r>
            <a:r>
              <a:rPr sz="1600" b="1" spc="-20" dirty="0">
                <a:solidFill>
                  <a:srgbClr val="39A8DC"/>
                </a:solidFill>
                <a:latin typeface="Arial"/>
                <a:cs typeface="Arial"/>
              </a:rPr>
              <a:t>o</a:t>
            </a:r>
            <a:r>
              <a:rPr sz="1600" b="1" spc="-15" dirty="0">
                <a:solidFill>
                  <a:srgbClr val="39A8DC"/>
                </a:solidFill>
                <a:latin typeface="Arial"/>
                <a:cs typeface="Arial"/>
              </a:rPr>
              <a:t>rm</a:t>
            </a:r>
            <a:r>
              <a:rPr sz="1600" b="1" spc="75" dirty="0">
                <a:solidFill>
                  <a:srgbClr val="39A8DC"/>
                </a:solidFill>
                <a:latin typeface="Times New Roman"/>
                <a:cs typeface="Times New Roman"/>
              </a:rPr>
              <a:t> </a:t>
            </a:r>
            <a:r>
              <a:rPr sz="1600" b="1" spc="-10" dirty="0">
                <a:solidFill>
                  <a:srgbClr val="39A8DC"/>
                </a:solidFill>
                <a:latin typeface="Arial"/>
                <a:cs typeface="Arial"/>
              </a:rPr>
              <a:t>a</a:t>
            </a:r>
            <a:r>
              <a:rPr sz="1600" b="1" spc="40" dirty="0">
                <a:solidFill>
                  <a:srgbClr val="39A8DC"/>
                </a:solidFill>
                <a:latin typeface="Times New Roman"/>
                <a:cs typeface="Times New Roman"/>
              </a:rPr>
              <a:t> </a:t>
            </a:r>
            <a:r>
              <a:rPr sz="1600" b="1" spc="-10" dirty="0">
                <a:solidFill>
                  <a:srgbClr val="39A8DC"/>
                </a:solidFill>
                <a:latin typeface="Arial"/>
                <a:cs typeface="Arial"/>
              </a:rPr>
              <a:t>n</a:t>
            </a:r>
            <a:r>
              <a:rPr sz="1600" b="1" spc="-15" dirty="0">
                <a:solidFill>
                  <a:srgbClr val="39A8DC"/>
                </a:solidFill>
                <a:latin typeface="Arial"/>
                <a:cs typeface="Arial"/>
              </a:rPr>
              <a:t>o</a:t>
            </a:r>
            <a:r>
              <a:rPr sz="1600" b="1" spc="-10" dirty="0">
                <a:solidFill>
                  <a:srgbClr val="39A8DC"/>
                </a:solidFill>
                <a:latin typeface="Arial"/>
                <a:cs typeface="Arial"/>
              </a:rPr>
              <a:t>n</a:t>
            </a:r>
            <a:r>
              <a:rPr sz="1600" b="1" spc="-15" dirty="0">
                <a:solidFill>
                  <a:srgbClr val="39A8DC"/>
                </a:solidFill>
                <a:latin typeface="Arial"/>
                <a:cs typeface="Arial"/>
              </a:rPr>
              <a:t>-</a:t>
            </a:r>
            <a:r>
              <a:rPr sz="1600" b="1" spc="-5" dirty="0">
                <a:solidFill>
                  <a:srgbClr val="39A8DC"/>
                </a:solidFill>
                <a:latin typeface="Arial"/>
                <a:cs typeface="Arial"/>
              </a:rPr>
              <a:t>fil</a:t>
            </a:r>
            <a:r>
              <a:rPr sz="1600" b="1" spc="-20" dirty="0">
                <a:solidFill>
                  <a:srgbClr val="39A8DC"/>
                </a:solidFill>
                <a:latin typeface="Arial"/>
                <a:cs typeface="Arial"/>
              </a:rPr>
              <a:t>t</a:t>
            </a:r>
            <a:r>
              <a:rPr sz="1600" b="1" spc="-15" dirty="0">
                <a:solidFill>
                  <a:srgbClr val="39A8DC"/>
                </a:solidFill>
                <a:latin typeface="Arial"/>
                <a:cs typeface="Arial"/>
              </a:rPr>
              <a:t>ere</a:t>
            </a:r>
            <a:r>
              <a:rPr sz="1600" b="1" spc="-10" dirty="0">
                <a:solidFill>
                  <a:srgbClr val="39A8DC"/>
                </a:solidFill>
                <a:latin typeface="Arial"/>
                <a:cs typeface="Arial"/>
              </a:rPr>
              <a:t>d</a:t>
            </a:r>
            <a:r>
              <a:rPr sz="1600" b="1" spc="105" dirty="0">
                <a:solidFill>
                  <a:srgbClr val="39A8DC"/>
                </a:solidFill>
                <a:latin typeface="Times New Roman"/>
                <a:cs typeface="Times New Roman"/>
              </a:rPr>
              <a:t> </a:t>
            </a:r>
            <a:r>
              <a:rPr sz="1600" b="1" spc="-15" dirty="0">
                <a:solidFill>
                  <a:srgbClr val="39A8DC"/>
                </a:solidFill>
                <a:latin typeface="Arial"/>
                <a:cs typeface="Arial"/>
              </a:rPr>
              <a:t>scan)</a:t>
            </a:r>
            <a:endParaRPr sz="1600">
              <a:latin typeface="Arial"/>
              <a:cs typeface="Arial"/>
            </a:endParaRPr>
          </a:p>
        </p:txBody>
      </p:sp>
      <p:sp>
        <p:nvSpPr>
          <p:cNvPr id="7" name="object 7"/>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8" name="object 8"/>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27</a:t>
            </a:r>
            <a:endParaRPr sz="1200">
              <a:latin typeface="Arial"/>
              <a:cs typeface="Arial"/>
            </a:endParaRPr>
          </a:p>
        </p:txBody>
      </p:sp>
      <p:sp>
        <p:nvSpPr>
          <p:cNvPr id="9" name="object 9"/>
          <p:cNvSpPr/>
          <p:nvPr/>
        </p:nvSpPr>
        <p:spPr>
          <a:xfrm>
            <a:off x="1751075" y="3925823"/>
            <a:ext cx="7070090" cy="1015365"/>
          </a:xfrm>
          <a:custGeom>
            <a:avLst/>
            <a:gdLst/>
            <a:ahLst/>
            <a:cxnLst/>
            <a:rect l="l" t="t" r="r" b="b"/>
            <a:pathLst>
              <a:path w="7070090" h="1015364">
                <a:moveTo>
                  <a:pt x="0" y="1014983"/>
                </a:moveTo>
                <a:lnTo>
                  <a:pt x="7069835" y="1014983"/>
                </a:lnTo>
                <a:lnTo>
                  <a:pt x="7069835" y="0"/>
                </a:lnTo>
                <a:lnTo>
                  <a:pt x="0" y="0"/>
                </a:lnTo>
                <a:lnTo>
                  <a:pt x="0" y="1014983"/>
                </a:lnTo>
                <a:close/>
              </a:path>
            </a:pathLst>
          </a:custGeom>
          <a:ln w="9143">
            <a:solidFill>
              <a:srgbClr val="000000"/>
            </a:solidFill>
          </a:ln>
        </p:spPr>
        <p:txBody>
          <a:bodyPr wrap="square" lIns="0" tIns="0" rIns="0" bIns="0" rtlCol="0"/>
          <a:lstStyle/>
          <a:p>
            <a:endParaRPr/>
          </a:p>
        </p:txBody>
      </p:sp>
      <p:sp>
        <p:nvSpPr>
          <p:cNvPr id="10" name="object 10"/>
          <p:cNvSpPr txBox="1"/>
          <p:nvPr/>
        </p:nvSpPr>
        <p:spPr>
          <a:xfrm>
            <a:off x="1829563" y="3988432"/>
            <a:ext cx="6380480" cy="909319"/>
          </a:xfrm>
          <a:prstGeom prst="rect">
            <a:avLst/>
          </a:prstGeom>
        </p:spPr>
        <p:txBody>
          <a:bodyPr vert="horz" wrap="square" lIns="0" tIns="0" rIns="0" bIns="0" rtlCol="0">
            <a:spAutoFit/>
          </a:bodyPr>
          <a:lstStyle/>
          <a:p>
            <a:pPr marL="12700" marR="5080">
              <a:lnSpc>
                <a:spcPct val="100000"/>
              </a:lnSpc>
            </a:pPr>
            <a:r>
              <a:rPr sz="1200" b="1" spc="-25" dirty="0">
                <a:latin typeface="Calibri"/>
                <a:cs typeface="Calibri"/>
              </a:rPr>
              <a:t>F</a:t>
            </a:r>
            <a:r>
              <a:rPr sz="1200" b="1" dirty="0">
                <a:latin typeface="Calibri"/>
                <a:cs typeface="Calibri"/>
              </a:rPr>
              <a:t>O</a:t>
            </a:r>
            <a:r>
              <a:rPr sz="1200" b="1" spc="-10" dirty="0">
                <a:latin typeface="Calibri"/>
                <a:cs typeface="Calibri"/>
              </a:rPr>
              <a:t>UND:</a:t>
            </a:r>
            <a:r>
              <a:rPr sz="1200" b="1" dirty="0">
                <a:latin typeface="Times New Roman"/>
                <a:cs typeface="Times New Roman"/>
              </a:rPr>
              <a:t> </a:t>
            </a:r>
            <a:r>
              <a:rPr sz="1200" b="1" spc="-60" dirty="0">
                <a:latin typeface="Times New Roman"/>
                <a:cs typeface="Times New Roman"/>
              </a:rPr>
              <a:t> </a:t>
            </a:r>
            <a:r>
              <a:rPr sz="1200" b="1" spc="-10" dirty="0">
                <a:latin typeface="Calibri"/>
                <a:cs typeface="Calibri"/>
              </a:rPr>
              <a:t>B</a:t>
            </a:r>
            <a:r>
              <a:rPr sz="1200" b="1" spc="-15" dirty="0">
                <a:latin typeface="Calibri"/>
                <a:cs typeface="Calibri"/>
              </a:rPr>
              <a:t>S</a:t>
            </a:r>
            <a:r>
              <a:rPr sz="1200" b="1" spc="-10" dirty="0">
                <a:latin typeface="Calibri"/>
                <a:cs typeface="Calibri"/>
              </a:rPr>
              <a:t>S</a:t>
            </a:r>
            <a:r>
              <a:rPr sz="1200" b="1" spc="-30" dirty="0">
                <a:latin typeface="Times New Roman"/>
                <a:cs typeface="Times New Roman"/>
              </a:rPr>
              <a:t> </a:t>
            </a:r>
            <a:r>
              <a:rPr sz="1200" b="1" spc="-10" dirty="0">
                <a:latin typeface="Calibri"/>
                <a:cs typeface="Calibri"/>
              </a:rPr>
              <a:t>14</a:t>
            </a:r>
            <a:r>
              <a:rPr sz="1200" b="1" dirty="0">
                <a:latin typeface="Calibri"/>
                <a:cs typeface="Calibri"/>
              </a:rPr>
              <a:t>:</a:t>
            </a:r>
            <a:r>
              <a:rPr sz="1200" b="1" spc="-5" dirty="0">
                <a:latin typeface="Calibri"/>
                <a:cs typeface="Calibri"/>
              </a:rPr>
              <a:t>D6</a:t>
            </a:r>
            <a:r>
              <a:rPr sz="1200" b="1" spc="5" dirty="0">
                <a:latin typeface="Calibri"/>
                <a:cs typeface="Calibri"/>
              </a:rPr>
              <a:t>:</a:t>
            </a:r>
            <a:r>
              <a:rPr sz="1200" b="1" dirty="0">
                <a:latin typeface="Calibri"/>
                <a:cs typeface="Calibri"/>
              </a:rPr>
              <a:t>4D</a:t>
            </a:r>
            <a:r>
              <a:rPr sz="1200" b="1" spc="5" dirty="0">
                <a:latin typeface="Calibri"/>
                <a:cs typeface="Calibri"/>
              </a:rPr>
              <a:t>:</a:t>
            </a:r>
            <a:r>
              <a:rPr sz="1200" b="1" spc="-10" dirty="0">
                <a:latin typeface="Calibri"/>
                <a:cs typeface="Calibri"/>
              </a:rPr>
              <a:t>2</a:t>
            </a:r>
            <a:r>
              <a:rPr sz="1200" b="1" spc="-5" dirty="0">
                <a:latin typeface="Calibri"/>
                <a:cs typeface="Calibri"/>
              </a:rPr>
              <a:t>4:36</a:t>
            </a:r>
            <a:r>
              <a:rPr sz="1200" b="1" spc="-10" dirty="0">
                <a:latin typeface="Calibri"/>
                <a:cs typeface="Calibri"/>
              </a:rPr>
              <a:t>:00</a:t>
            </a:r>
            <a:r>
              <a:rPr sz="1200" b="1" spc="-55" dirty="0">
                <a:latin typeface="Times New Roman"/>
                <a:cs typeface="Times New Roman"/>
              </a:rPr>
              <a:t> </a:t>
            </a:r>
            <a:r>
              <a:rPr sz="1200" b="1" spc="-5" dirty="0">
                <a:latin typeface="Calibri"/>
                <a:cs typeface="Calibri"/>
              </a:rPr>
              <a:t>CH</a:t>
            </a:r>
            <a:r>
              <a:rPr sz="1200" b="1" dirty="0">
                <a:latin typeface="Calibri"/>
                <a:cs typeface="Calibri"/>
              </a:rPr>
              <a:t>A</a:t>
            </a:r>
            <a:r>
              <a:rPr sz="1200" b="1" spc="-10" dirty="0">
                <a:latin typeface="Calibri"/>
                <a:cs typeface="Calibri"/>
              </a:rPr>
              <a:t>N:</a:t>
            </a:r>
            <a:r>
              <a:rPr sz="1200" b="1" spc="-35" dirty="0">
                <a:latin typeface="Times New Roman"/>
                <a:cs typeface="Times New Roman"/>
              </a:rPr>
              <a:t> </a:t>
            </a:r>
            <a:r>
              <a:rPr sz="1200" b="1" spc="-10" dirty="0">
                <a:latin typeface="Calibri"/>
                <a:cs typeface="Calibri"/>
              </a:rPr>
              <a:t>01</a:t>
            </a:r>
            <a:r>
              <a:rPr sz="1200" b="1" spc="-20" dirty="0">
                <a:latin typeface="Times New Roman"/>
                <a:cs typeface="Times New Roman"/>
              </a:rPr>
              <a:t> </a:t>
            </a:r>
            <a:r>
              <a:rPr sz="1200" b="1" spc="-30" dirty="0">
                <a:latin typeface="Calibri"/>
                <a:cs typeface="Calibri"/>
              </a:rPr>
              <a:t>R</a:t>
            </a:r>
            <a:r>
              <a:rPr sz="1200" b="1" spc="-10" dirty="0">
                <a:latin typeface="Calibri"/>
                <a:cs typeface="Calibri"/>
              </a:rPr>
              <a:t>S</a:t>
            </a:r>
            <a:r>
              <a:rPr sz="1200" b="1" spc="-20" dirty="0">
                <a:latin typeface="Calibri"/>
                <a:cs typeface="Calibri"/>
              </a:rPr>
              <a:t>S</a:t>
            </a:r>
            <a:r>
              <a:rPr sz="1200" b="1" spc="-5" dirty="0">
                <a:latin typeface="Calibri"/>
                <a:cs typeface="Calibri"/>
              </a:rPr>
              <a:t>I:</a:t>
            </a:r>
            <a:r>
              <a:rPr sz="1200" b="1" spc="-10" dirty="0">
                <a:latin typeface="Times New Roman"/>
                <a:cs typeface="Times New Roman"/>
              </a:rPr>
              <a:t> </a:t>
            </a:r>
            <a:r>
              <a:rPr sz="1200" b="1" dirty="0">
                <a:latin typeface="Calibri"/>
                <a:cs typeface="Calibri"/>
              </a:rPr>
              <a:t>-</a:t>
            </a:r>
            <a:r>
              <a:rPr sz="1200" b="1" spc="-10" dirty="0">
                <a:latin typeface="Calibri"/>
                <a:cs typeface="Calibri"/>
              </a:rPr>
              <a:t>28</a:t>
            </a:r>
            <a:r>
              <a:rPr sz="1200" b="1" spc="-30" dirty="0">
                <a:latin typeface="Times New Roman"/>
                <a:cs typeface="Times New Roman"/>
              </a:rPr>
              <a:t> </a:t>
            </a:r>
            <a:r>
              <a:rPr sz="1200" b="1" spc="-10" dirty="0">
                <a:latin typeface="Calibri"/>
                <a:cs typeface="Calibri"/>
              </a:rPr>
              <a:t>S</a:t>
            </a:r>
            <a:r>
              <a:rPr sz="1200" b="1" spc="-20" dirty="0">
                <a:latin typeface="Calibri"/>
                <a:cs typeface="Calibri"/>
              </a:rPr>
              <a:t>S</a:t>
            </a:r>
            <a:r>
              <a:rPr sz="1200" b="1" spc="-5" dirty="0">
                <a:latin typeface="Calibri"/>
                <a:cs typeface="Calibri"/>
              </a:rPr>
              <a:t>ID</a:t>
            </a:r>
            <a:r>
              <a:rPr sz="1200" b="1" dirty="0">
                <a:latin typeface="Calibri"/>
                <a:cs typeface="Calibri"/>
              </a:rPr>
              <a:t>:</a:t>
            </a:r>
            <a:r>
              <a:rPr sz="1200" b="1" spc="-25" dirty="0">
                <a:latin typeface="Times New Roman"/>
                <a:cs typeface="Times New Roman"/>
              </a:rPr>
              <a:t> </a:t>
            </a:r>
            <a:r>
              <a:rPr sz="1200" b="1" spc="-5" dirty="0">
                <a:latin typeface="Calibri"/>
                <a:cs typeface="Calibri"/>
              </a:rPr>
              <a:t>'EN</a:t>
            </a:r>
            <a:r>
              <a:rPr sz="1200" b="1" spc="10" dirty="0">
                <a:latin typeface="Calibri"/>
                <a:cs typeface="Calibri"/>
              </a:rPr>
              <a:t>G</a:t>
            </a:r>
            <a:r>
              <a:rPr sz="1200" b="1" dirty="0">
                <a:latin typeface="Calibri"/>
                <a:cs typeface="Calibri"/>
              </a:rPr>
              <a:t>-W</a:t>
            </a:r>
            <a:r>
              <a:rPr sz="1200" b="1" spc="-90" dirty="0">
                <a:latin typeface="Calibri"/>
                <a:cs typeface="Calibri"/>
              </a:rPr>
              <a:t>P</a:t>
            </a:r>
            <a:r>
              <a:rPr sz="1200" b="1" spc="-10" dirty="0">
                <a:latin typeface="Calibri"/>
                <a:cs typeface="Calibri"/>
              </a:rPr>
              <a:t>A</a:t>
            </a:r>
            <a:r>
              <a:rPr sz="1200" b="1" dirty="0">
                <a:latin typeface="Calibri"/>
                <a:cs typeface="Calibri"/>
              </a:rPr>
              <a:t>'</a:t>
            </a:r>
            <a:r>
              <a:rPr sz="1200" b="1" spc="-65" dirty="0">
                <a:latin typeface="Times New Roman"/>
                <a:cs typeface="Times New Roman"/>
              </a:rPr>
              <a:t> </a:t>
            </a:r>
            <a:r>
              <a:rPr sz="1200" b="1" spc="-5" dirty="0">
                <a:latin typeface="Calibri"/>
                <a:cs typeface="Calibri"/>
              </a:rPr>
              <a:t>C</a:t>
            </a:r>
            <a:r>
              <a:rPr sz="1200" b="1" dirty="0">
                <a:latin typeface="Calibri"/>
                <a:cs typeface="Calibri"/>
              </a:rPr>
              <a:t>A</a:t>
            </a:r>
            <a:r>
              <a:rPr sz="1200" b="1" spc="-15" dirty="0">
                <a:latin typeface="Calibri"/>
                <a:cs typeface="Calibri"/>
              </a:rPr>
              <a:t>P</a:t>
            </a:r>
            <a:r>
              <a:rPr sz="1200" b="1" spc="-20" dirty="0">
                <a:latin typeface="Calibri"/>
                <a:cs typeface="Calibri"/>
              </a:rPr>
              <a:t>S</a:t>
            </a:r>
            <a:r>
              <a:rPr sz="1200" b="1" spc="-5" dirty="0">
                <a:latin typeface="Calibri"/>
                <a:cs typeface="Calibri"/>
              </a:rPr>
              <a:t>:</a:t>
            </a:r>
            <a:r>
              <a:rPr sz="1200" b="1" spc="-35" dirty="0">
                <a:latin typeface="Times New Roman"/>
                <a:cs typeface="Times New Roman"/>
              </a:rPr>
              <a:t> </a:t>
            </a:r>
            <a:r>
              <a:rPr sz="1200" b="1" spc="-10" dirty="0">
                <a:latin typeface="Calibri"/>
                <a:cs typeface="Calibri"/>
              </a:rPr>
              <a:t>0</a:t>
            </a:r>
            <a:r>
              <a:rPr sz="1200" b="1" spc="-5" dirty="0">
                <a:latin typeface="Calibri"/>
                <a:cs typeface="Calibri"/>
              </a:rPr>
              <a:t>4</a:t>
            </a:r>
            <a:r>
              <a:rPr sz="1200" b="1" spc="-10" dirty="0">
                <a:latin typeface="Calibri"/>
                <a:cs typeface="Calibri"/>
              </a:rPr>
              <a:t>31</a:t>
            </a:r>
            <a:r>
              <a:rPr sz="1200" b="1" spc="-10" dirty="0">
                <a:latin typeface="Times New Roman"/>
                <a:cs typeface="Times New Roman"/>
              </a:rPr>
              <a:t> </a:t>
            </a:r>
            <a:r>
              <a:rPr sz="1200" b="1" dirty="0">
                <a:latin typeface="Calibri"/>
                <a:cs typeface="Calibri"/>
              </a:rPr>
              <a:t>W</a:t>
            </a:r>
            <a:r>
              <a:rPr sz="1200" b="1" spc="-90" dirty="0">
                <a:latin typeface="Calibri"/>
                <a:cs typeface="Calibri"/>
              </a:rPr>
              <a:t>P</a:t>
            </a:r>
            <a:r>
              <a:rPr sz="1200" b="1" spc="-10" dirty="0">
                <a:latin typeface="Calibri"/>
                <a:cs typeface="Calibri"/>
              </a:rPr>
              <a:t>A</a:t>
            </a:r>
            <a:r>
              <a:rPr sz="1200" b="1" spc="-35" dirty="0">
                <a:latin typeface="Times New Roman"/>
                <a:cs typeface="Times New Roman"/>
              </a:rPr>
              <a:t> </a:t>
            </a:r>
            <a:r>
              <a:rPr sz="1200" b="1" dirty="0">
                <a:latin typeface="Calibri"/>
                <a:cs typeface="Calibri"/>
              </a:rPr>
              <a:t>W</a:t>
            </a:r>
            <a:r>
              <a:rPr sz="1200" b="1" spc="-90" dirty="0">
                <a:latin typeface="Calibri"/>
                <a:cs typeface="Calibri"/>
              </a:rPr>
              <a:t>P</a:t>
            </a:r>
            <a:r>
              <a:rPr sz="1200" b="1" spc="-10" dirty="0">
                <a:latin typeface="Calibri"/>
                <a:cs typeface="Calibri"/>
              </a:rPr>
              <a:t>A2</a:t>
            </a:r>
            <a:r>
              <a:rPr sz="1200" b="1" spc="-5" dirty="0">
                <a:latin typeface="Times New Roman"/>
                <a:cs typeface="Times New Roman"/>
              </a:rPr>
              <a:t>   </a:t>
            </a:r>
            <a:r>
              <a:rPr sz="1200" b="1" spc="-25" dirty="0">
                <a:latin typeface="Calibri"/>
                <a:cs typeface="Calibri"/>
              </a:rPr>
              <a:t>F</a:t>
            </a:r>
            <a:r>
              <a:rPr sz="1200" b="1" dirty="0">
                <a:latin typeface="Calibri"/>
                <a:cs typeface="Calibri"/>
              </a:rPr>
              <a:t>O</a:t>
            </a:r>
            <a:r>
              <a:rPr sz="1200" b="1" spc="-10" dirty="0">
                <a:latin typeface="Calibri"/>
                <a:cs typeface="Calibri"/>
              </a:rPr>
              <a:t>UN</a:t>
            </a:r>
            <a:r>
              <a:rPr sz="1200" b="1" spc="-15" dirty="0">
                <a:latin typeface="Calibri"/>
                <a:cs typeface="Calibri"/>
              </a:rPr>
              <a:t>D</a:t>
            </a:r>
            <a:r>
              <a:rPr sz="1200" b="1" spc="-5" dirty="0">
                <a:latin typeface="Calibri"/>
                <a:cs typeface="Calibri"/>
              </a:rPr>
              <a:t>:</a:t>
            </a:r>
            <a:r>
              <a:rPr sz="1200" b="1" dirty="0">
                <a:latin typeface="Times New Roman"/>
                <a:cs typeface="Times New Roman"/>
              </a:rPr>
              <a:t> </a:t>
            </a:r>
            <a:r>
              <a:rPr sz="1200" b="1" spc="-60" dirty="0">
                <a:latin typeface="Times New Roman"/>
                <a:cs typeface="Times New Roman"/>
              </a:rPr>
              <a:t> </a:t>
            </a:r>
            <a:r>
              <a:rPr sz="1200" b="1" spc="-10" dirty="0">
                <a:latin typeface="Calibri"/>
                <a:cs typeface="Calibri"/>
              </a:rPr>
              <a:t>B</a:t>
            </a:r>
            <a:r>
              <a:rPr sz="1200" b="1" spc="-15" dirty="0">
                <a:latin typeface="Calibri"/>
                <a:cs typeface="Calibri"/>
              </a:rPr>
              <a:t>S</a:t>
            </a:r>
            <a:r>
              <a:rPr sz="1200" b="1" spc="-10" dirty="0">
                <a:latin typeface="Calibri"/>
                <a:cs typeface="Calibri"/>
              </a:rPr>
              <a:t>S</a:t>
            </a:r>
            <a:r>
              <a:rPr sz="1200" b="1" spc="-30" dirty="0">
                <a:latin typeface="Times New Roman"/>
                <a:cs typeface="Times New Roman"/>
              </a:rPr>
              <a:t> </a:t>
            </a:r>
            <a:r>
              <a:rPr sz="1200" b="1" spc="-10" dirty="0">
                <a:latin typeface="Calibri"/>
                <a:cs typeface="Calibri"/>
              </a:rPr>
              <a:t>00</a:t>
            </a:r>
            <a:r>
              <a:rPr sz="1200" b="1" dirty="0">
                <a:latin typeface="Calibri"/>
                <a:cs typeface="Calibri"/>
              </a:rPr>
              <a:t>:</a:t>
            </a:r>
            <a:r>
              <a:rPr sz="1200" b="1" spc="-10" dirty="0">
                <a:latin typeface="Calibri"/>
                <a:cs typeface="Calibri"/>
              </a:rPr>
              <a:t>1</a:t>
            </a:r>
            <a:r>
              <a:rPr sz="1200" b="1" spc="-5" dirty="0">
                <a:latin typeface="Calibri"/>
                <a:cs typeface="Calibri"/>
              </a:rPr>
              <a:t>8:0A:31</a:t>
            </a:r>
            <a:r>
              <a:rPr sz="1200" b="1" spc="-15" dirty="0">
                <a:latin typeface="Calibri"/>
                <a:cs typeface="Calibri"/>
              </a:rPr>
              <a:t>:E</a:t>
            </a:r>
            <a:r>
              <a:rPr sz="1200" b="1" spc="-10" dirty="0">
                <a:latin typeface="Calibri"/>
                <a:cs typeface="Calibri"/>
              </a:rPr>
              <a:t>A</a:t>
            </a:r>
            <a:r>
              <a:rPr sz="1200" b="1" spc="-15" dirty="0">
                <a:latin typeface="Calibri"/>
                <a:cs typeface="Calibri"/>
              </a:rPr>
              <a:t>:</a:t>
            </a:r>
            <a:r>
              <a:rPr sz="1200" b="1" spc="-10" dirty="0">
                <a:latin typeface="Calibri"/>
                <a:cs typeface="Calibri"/>
              </a:rPr>
              <a:t>78</a:t>
            </a:r>
            <a:r>
              <a:rPr sz="1200" b="1" spc="-55" dirty="0">
                <a:latin typeface="Times New Roman"/>
                <a:cs typeface="Times New Roman"/>
              </a:rPr>
              <a:t> </a:t>
            </a:r>
            <a:r>
              <a:rPr sz="1200" b="1" spc="-5" dirty="0">
                <a:latin typeface="Calibri"/>
                <a:cs typeface="Calibri"/>
              </a:rPr>
              <a:t>CH</a:t>
            </a:r>
            <a:r>
              <a:rPr sz="1200" b="1" dirty="0">
                <a:latin typeface="Calibri"/>
                <a:cs typeface="Calibri"/>
              </a:rPr>
              <a:t>A</a:t>
            </a:r>
            <a:r>
              <a:rPr sz="1200" b="1" spc="-10" dirty="0">
                <a:latin typeface="Calibri"/>
                <a:cs typeface="Calibri"/>
              </a:rPr>
              <a:t>N:</a:t>
            </a:r>
            <a:r>
              <a:rPr sz="1200" b="1" spc="-45" dirty="0">
                <a:latin typeface="Times New Roman"/>
                <a:cs typeface="Times New Roman"/>
              </a:rPr>
              <a:t> </a:t>
            </a:r>
            <a:r>
              <a:rPr sz="1200" b="1" spc="-10" dirty="0">
                <a:latin typeface="Calibri"/>
                <a:cs typeface="Calibri"/>
              </a:rPr>
              <a:t>11</a:t>
            </a:r>
            <a:r>
              <a:rPr sz="1200" b="1" spc="-20" dirty="0">
                <a:latin typeface="Times New Roman"/>
                <a:cs typeface="Times New Roman"/>
              </a:rPr>
              <a:t> </a:t>
            </a:r>
            <a:r>
              <a:rPr sz="1200" b="1" spc="-30" dirty="0">
                <a:latin typeface="Calibri"/>
                <a:cs typeface="Calibri"/>
              </a:rPr>
              <a:t>R</a:t>
            </a:r>
            <a:r>
              <a:rPr sz="1200" b="1" spc="-10" dirty="0">
                <a:latin typeface="Calibri"/>
                <a:cs typeface="Calibri"/>
              </a:rPr>
              <a:t>S</a:t>
            </a:r>
            <a:r>
              <a:rPr sz="1200" b="1" spc="-20" dirty="0">
                <a:latin typeface="Calibri"/>
                <a:cs typeface="Calibri"/>
              </a:rPr>
              <a:t>S</a:t>
            </a:r>
            <a:r>
              <a:rPr sz="1200" b="1" spc="-5" dirty="0">
                <a:latin typeface="Calibri"/>
                <a:cs typeface="Calibri"/>
              </a:rPr>
              <a:t>I:</a:t>
            </a:r>
            <a:r>
              <a:rPr sz="1200" b="1" dirty="0">
                <a:latin typeface="Times New Roman"/>
                <a:cs typeface="Times New Roman"/>
              </a:rPr>
              <a:t> </a:t>
            </a:r>
            <a:r>
              <a:rPr sz="1200" b="1" dirty="0">
                <a:latin typeface="Calibri"/>
                <a:cs typeface="Calibri"/>
              </a:rPr>
              <a:t>-</a:t>
            </a:r>
            <a:r>
              <a:rPr sz="1200" b="1" spc="-10" dirty="0">
                <a:latin typeface="Calibri"/>
                <a:cs typeface="Calibri"/>
              </a:rPr>
              <a:t>82</a:t>
            </a:r>
            <a:r>
              <a:rPr sz="1200" b="1" spc="-30" dirty="0">
                <a:latin typeface="Times New Roman"/>
                <a:cs typeface="Times New Roman"/>
              </a:rPr>
              <a:t> </a:t>
            </a:r>
            <a:r>
              <a:rPr sz="1200" b="1" spc="-10" dirty="0">
                <a:latin typeface="Calibri"/>
                <a:cs typeface="Calibri"/>
              </a:rPr>
              <a:t>S</a:t>
            </a:r>
            <a:r>
              <a:rPr sz="1200" b="1" spc="-20" dirty="0">
                <a:latin typeface="Calibri"/>
                <a:cs typeface="Calibri"/>
              </a:rPr>
              <a:t>S</a:t>
            </a:r>
            <a:r>
              <a:rPr sz="1200" b="1" spc="-5" dirty="0">
                <a:latin typeface="Calibri"/>
                <a:cs typeface="Calibri"/>
              </a:rPr>
              <a:t>ID</a:t>
            </a:r>
            <a:r>
              <a:rPr sz="1200" b="1" dirty="0">
                <a:latin typeface="Calibri"/>
                <a:cs typeface="Calibri"/>
              </a:rPr>
              <a:t>:</a:t>
            </a:r>
            <a:r>
              <a:rPr sz="1200" b="1" spc="-35" dirty="0">
                <a:latin typeface="Times New Roman"/>
                <a:cs typeface="Times New Roman"/>
              </a:rPr>
              <a:t> </a:t>
            </a:r>
            <a:r>
              <a:rPr sz="1200" b="1" dirty="0">
                <a:latin typeface="Calibri"/>
                <a:cs typeface="Calibri"/>
              </a:rPr>
              <a:t>'</a:t>
            </a:r>
            <a:r>
              <a:rPr sz="1200" b="1" spc="-25" dirty="0">
                <a:latin typeface="Calibri"/>
                <a:cs typeface="Calibri"/>
              </a:rPr>
              <a:t>Z</a:t>
            </a:r>
            <a:r>
              <a:rPr sz="1200" b="1" spc="-30" dirty="0">
                <a:latin typeface="Calibri"/>
                <a:cs typeface="Calibri"/>
              </a:rPr>
              <a:t>y</a:t>
            </a:r>
            <a:r>
              <a:rPr sz="1200" b="1" spc="-5" dirty="0">
                <a:latin typeface="Calibri"/>
                <a:cs typeface="Calibri"/>
              </a:rPr>
              <a:t>c</a:t>
            </a:r>
            <a:r>
              <a:rPr sz="1200" b="1" spc="-35" dirty="0">
                <a:latin typeface="Calibri"/>
                <a:cs typeface="Calibri"/>
              </a:rPr>
              <a:t>k</a:t>
            </a:r>
            <a:r>
              <a:rPr sz="1200" b="1" spc="-10" dirty="0">
                <a:latin typeface="Calibri"/>
                <a:cs typeface="Calibri"/>
              </a:rPr>
              <a:t>o</a:t>
            </a:r>
            <a:r>
              <a:rPr sz="1200" b="1" dirty="0">
                <a:latin typeface="Calibri"/>
                <a:cs typeface="Calibri"/>
              </a:rPr>
              <a:t>I</a:t>
            </a:r>
            <a:r>
              <a:rPr sz="1200" b="1" spc="-15" dirty="0">
                <a:latin typeface="Calibri"/>
                <a:cs typeface="Calibri"/>
              </a:rPr>
              <a:t>ta</a:t>
            </a:r>
            <a:r>
              <a:rPr sz="1200" b="1" spc="-5" dirty="0">
                <a:latin typeface="Calibri"/>
                <a:cs typeface="Calibri"/>
              </a:rPr>
              <a:t>l</a:t>
            </a:r>
            <a:r>
              <a:rPr sz="1200" b="1" spc="-15" dirty="0">
                <a:latin typeface="Calibri"/>
                <a:cs typeface="Calibri"/>
              </a:rPr>
              <a:t>y</a:t>
            </a:r>
            <a:r>
              <a:rPr sz="1200" b="1" dirty="0">
                <a:latin typeface="Calibri"/>
                <a:cs typeface="Calibri"/>
              </a:rPr>
              <a:t>W</a:t>
            </a:r>
            <a:r>
              <a:rPr sz="1200" b="1" spc="-5" dirty="0">
                <a:latin typeface="Calibri"/>
                <a:cs typeface="Calibri"/>
              </a:rPr>
              <a:t>i</a:t>
            </a:r>
            <a:r>
              <a:rPr sz="1200" b="1" spc="-10" dirty="0">
                <a:latin typeface="Calibri"/>
                <a:cs typeface="Calibri"/>
              </a:rPr>
              <a:t>r</a:t>
            </a:r>
            <a:r>
              <a:rPr sz="1200" b="1" spc="-5" dirty="0">
                <a:latin typeface="Calibri"/>
                <a:cs typeface="Calibri"/>
              </a:rPr>
              <a:t>eles</a:t>
            </a:r>
            <a:r>
              <a:rPr sz="1200" b="1" dirty="0">
                <a:latin typeface="Calibri"/>
                <a:cs typeface="Calibri"/>
              </a:rPr>
              <a:t>s'</a:t>
            </a:r>
            <a:r>
              <a:rPr sz="1200" b="1" spc="-65" dirty="0">
                <a:latin typeface="Times New Roman"/>
                <a:cs typeface="Times New Roman"/>
              </a:rPr>
              <a:t> </a:t>
            </a:r>
            <a:r>
              <a:rPr sz="1200" b="1" spc="-5" dirty="0">
                <a:latin typeface="Calibri"/>
                <a:cs typeface="Calibri"/>
              </a:rPr>
              <a:t>C</a:t>
            </a:r>
            <a:r>
              <a:rPr sz="1200" b="1" dirty="0">
                <a:latin typeface="Calibri"/>
                <a:cs typeface="Calibri"/>
              </a:rPr>
              <a:t>A</a:t>
            </a:r>
            <a:r>
              <a:rPr sz="1200" b="1" spc="-15" dirty="0">
                <a:latin typeface="Calibri"/>
                <a:cs typeface="Calibri"/>
              </a:rPr>
              <a:t>P</a:t>
            </a:r>
            <a:r>
              <a:rPr sz="1200" b="1" spc="-20" dirty="0">
                <a:latin typeface="Calibri"/>
                <a:cs typeface="Calibri"/>
              </a:rPr>
              <a:t>S</a:t>
            </a:r>
            <a:r>
              <a:rPr sz="1200" b="1" spc="-5" dirty="0">
                <a:latin typeface="Calibri"/>
                <a:cs typeface="Calibri"/>
              </a:rPr>
              <a:t>:</a:t>
            </a:r>
            <a:r>
              <a:rPr sz="1200" b="1" spc="-35" dirty="0">
                <a:latin typeface="Times New Roman"/>
                <a:cs typeface="Times New Roman"/>
              </a:rPr>
              <a:t> </a:t>
            </a:r>
            <a:r>
              <a:rPr sz="1200" b="1" spc="-10" dirty="0">
                <a:latin typeface="Calibri"/>
                <a:cs typeface="Calibri"/>
              </a:rPr>
              <a:t>0</a:t>
            </a:r>
            <a:r>
              <a:rPr sz="1200" b="1" spc="-5" dirty="0">
                <a:latin typeface="Calibri"/>
                <a:cs typeface="Calibri"/>
              </a:rPr>
              <a:t>5</a:t>
            </a:r>
            <a:r>
              <a:rPr sz="1200" b="1" spc="-10" dirty="0">
                <a:latin typeface="Calibri"/>
                <a:cs typeface="Calibri"/>
              </a:rPr>
              <a:t>31</a:t>
            </a:r>
            <a:r>
              <a:rPr sz="1200" b="1" spc="-10" dirty="0">
                <a:latin typeface="Times New Roman"/>
                <a:cs typeface="Times New Roman"/>
              </a:rPr>
              <a:t> </a:t>
            </a:r>
            <a:r>
              <a:rPr sz="1200" b="1" dirty="0">
                <a:latin typeface="Calibri"/>
                <a:cs typeface="Calibri"/>
              </a:rPr>
              <a:t>W</a:t>
            </a:r>
            <a:r>
              <a:rPr sz="1200" b="1" spc="-90" dirty="0">
                <a:latin typeface="Calibri"/>
                <a:cs typeface="Calibri"/>
              </a:rPr>
              <a:t>P</a:t>
            </a:r>
            <a:r>
              <a:rPr sz="1200" b="1" spc="-10" dirty="0">
                <a:latin typeface="Calibri"/>
                <a:cs typeface="Calibri"/>
              </a:rPr>
              <a:t>A</a:t>
            </a:r>
            <a:r>
              <a:rPr sz="1200" b="1" spc="-35" dirty="0">
                <a:latin typeface="Times New Roman"/>
                <a:cs typeface="Times New Roman"/>
              </a:rPr>
              <a:t> </a:t>
            </a:r>
            <a:r>
              <a:rPr sz="1200" b="1" dirty="0">
                <a:latin typeface="Calibri"/>
                <a:cs typeface="Calibri"/>
              </a:rPr>
              <a:t>W</a:t>
            </a:r>
            <a:r>
              <a:rPr sz="1200" b="1" spc="-90" dirty="0">
                <a:latin typeface="Calibri"/>
                <a:cs typeface="Calibri"/>
              </a:rPr>
              <a:t>P</a:t>
            </a:r>
            <a:r>
              <a:rPr sz="1200" b="1" spc="-10" dirty="0">
                <a:latin typeface="Calibri"/>
                <a:cs typeface="Calibri"/>
              </a:rPr>
              <a:t>A2</a:t>
            </a:r>
            <a:r>
              <a:rPr sz="1200" b="1" spc="-5" dirty="0">
                <a:latin typeface="Times New Roman"/>
                <a:cs typeface="Times New Roman"/>
              </a:rPr>
              <a:t> </a:t>
            </a:r>
            <a:r>
              <a:rPr sz="1200" b="1" spc="-25" dirty="0">
                <a:latin typeface="Calibri"/>
                <a:cs typeface="Calibri"/>
              </a:rPr>
              <a:t>F</a:t>
            </a:r>
            <a:r>
              <a:rPr sz="1200" b="1" dirty="0">
                <a:latin typeface="Calibri"/>
                <a:cs typeface="Calibri"/>
              </a:rPr>
              <a:t>O</a:t>
            </a:r>
            <a:r>
              <a:rPr sz="1200" b="1" spc="-10" dirty="0">
                <a:latin typeface="Calibri"/>
                <a:cs typeface="Calibri"/>
              </a:rPr>
              <a:t>UN</a:t>
            </a:r>
            <a:r>
              <a:rPr sz="1200" b="1" spc="-15" dirty="0">
                <a:latin typeface="Calibri"/>
                <a:cs typeface="Calibri"/>
              </a:rPr>
              <a:t>D</a:t>
            </a:r>
            <a:r>
              <a:rPr sz="1200" b="1" spc="-5" dirty="0">
                <a:latin typeface="Calibri"/>
                <a:cs typeface="Calibri"/>
              </a:rPr>
              <a:t>:</a:t>
            </a:r>
            <a:r>
              <a:rPr sz="1200" b="1" dirty="0">
                <a:latin typeface="Times New Roman"/>
                <a:cs typeface="Times New Roman"/>
              </a:rPr>
              <a:t> </a:t>
            </a:r>
            <a:r>
              <a:rPr sz="1200" b="1" spc="-60" dirty="0">
                <a:latin typeface="Times New Roman"/>
                <a:cs typeface="Times New Roman"/>
              </a:rPr>
              <a:t> </a:t>
            </a:r>
            <a:r>
              <a:rPr sz="1200" b="1" spc="-10" dirty="0">
                <a:latin typeface="Calibri"/>
                <a:cs typeface="Calibri"/>
              </a:rPr>
              <a:t>B</a:t>
            </a:r>
            <a:r>
              <a:rPr sz="1200" b="1" spc="-15" dirty="0">
                <a:latin typeface="Calibri"/>
                <a:cs typeface="Calibri"/>
              </a:rPr>
              <a:t>S</a:t>
            </a:r>
            <a:r>
              <a:rPr sz="1200" b="1" spc="-10" dirty="0">
                <a:latin typeface="Calibri"/>
                <a:cs typeface="Calibri"/>
              </a:rPr>
              <a:t>S</a:t>
            </a:r>
            <a:r>
              <a:rPr sz="1200" b="1" spc="-30" dirty="0">
                <a:latin typeface="Times New Roman"/>
                <a:cs typeface="Times New Roman"/>
              </a:rPr>
              <a:t> </a:t>
            </a:r>
            <a:r>
              <a:rPr sz="1200" b="1" spc="-10" dirty="0">
                <a:latin typeface="Calibri"/>
                <a:cs typeface="Calibri"/>
              </a:rPr>
              <a:t>06</a:t>
            </a:r>
            <a:r>
              <a:rPr sz="1200" b="1" dirty="0">
                <a:latin typeface="Calibri"/>
                <a:cs typeface="Calibri"/>
              </a:rPr>
              <a:t>:</a:t>
            </a:r>
            <a:r>
              <a:rPr sz="1200" b="1" spc="-10" dirty="0">
                <a:latin typeface="Calibri"/>
                <a:cs typeface="Calibri"/>
              </a:rPr>
              <a:t>1</a:t>
            </a:r>
            <a:r>
              <a:rPr sz="1200" b="1" spc="-5" dirty="0">
                <a:latin typeface="Calibri"/>
                <a:cs typeface="Calibri"/>
              </a:rPr>
              <a:t>8:0A:31</a:t>
            </a:r>
            <a:r>
              <a:rPr sz="1200" b="1" spc="-15" dirty="0">
                <a:latin typeface="Calibri"/>
                <a:cs typeface="Calibri"/>
              </a:rPr>
              <a:t>:</a:t>
            </a:r>
            <a:r>
              <a:rPr sz="1200" b="1" spc="-10" dirty="0">
                <a:latin typeface="Calibri"/>
                <a:cs typeface="Calibri"/>
              </a:rPr>
              <a:t>E</a:t>
            </a:r>
            <a:r>
              <a:rPr sz="1200" b="1" spc="-5" dirty="0">
                <a:latin typeface="Calibri"/>
                <a:cs typeface="Calibri"/>
              </a:rPr>
              <a:t>7:E2</a:t>
            </a:r>
            <a:r>
              <a:rPr sz="1200" b="1" spc="-70" dirty="0">
                <a:latin typeface="Times New Roman"/>
                <a:cs typeface="Times New Roman"/>
              </a:rPr>
              <a:t> </a:t>
            </a:r>
            <a:r>
              <a:rPr sz="1200" b="1" spc="-5" dirty="0">
                <a:latin typeface="Calibri"/>
                <a:cs typeface="Calibri"/>
              </a:rPr>
              <a:t>CH</a:t>
            </a:r>
            <a:r>
              <a:rPr sz="1200" b="1" dirty="0">
                <a:latin typeface="Calibri"/>
                <a:cs typeface="Calibri"/>
              </a:rPr>
              <a:t>A</a:t>
            </a:r>
            <a:r>
              <a:rPr sz="1200" b="1" spc="-10" dirty="0">
                <a:latin typeface="Calibri"/>
                <a:cs typeface="Calibri"/>
              </a:rPr>
              <a:t>N:</a:t>
            </a:r>
            <a:r>
              <a:rPr sz="1200" b="1" spc="-35" dirty="0">
                <a:latin typeface="Times New Roman"/>
                <a:cs typeface="Times New Roman"/>
              </a:rPr>
              <a:t> </a:t>
            </a:r>
            <a:r>
              <a:rPr sz="1200" b="1" spc="-10" dirty="0">
                <a:latin typeface="Calibri"/>
                <a:cs typeface="Calibri"/>
              </a:rPr>
              <a:t>11</a:t>
            </a:r>
            <a:r>
              <a:rPr sz="1200" b="1" spc="-20" dirty="0">
                <a:latin typeface="Times New Roman"/>
                <a:cs typeface="Times New Roman"/>
              </a:rPr>
              <a:t> </a:t>
            </a:r>
            <a:r>
              <a:rPr sz="1200" b="1" spc="-30" dirty="0">
                <a:latin typeface="Calibri"/>
                <a:cs typeface="Calibri"/>
              </a:rPr>
              <a:t>R</a:t>
            </a:r>
            <a:r>
              <a:rPr sz="1200" b="1" spc="-10" dirty="0">
                <a:latin typeface="Calibri"/>
                <a:cs typeface="Calibri"/>
              </a:rPr>
              <a:t>S</a:t>
            </a:r>
            <a:r>
              <a:rPr sz="1200" b="1" spc="-20" dirty="0">
                <a:latin typeface="Calibri"/>
                <a:cs typeface="Calibri"/>
              </a:rPr>
              <a:t>S</a:t>
            </a:r>
            <a:r>
              <a:rPr sz="1200" b="1" spc="-5" dirty="0">
                <a:latin typeface="Calibri"/>
                <a:cs typeface="Calibri"/>
              </a:rPr>
              <a:t>I:</a:t>
            </a:r>
            <a:r>
              <a:rPr sz="1200" b="1" spc="-10" dirty="0">
                <a:latin typeface="Times New Roman"/>
                <a:cs typeface="Times New Roman"/>
              </a:rPr>
              <a:t> </a:t>
            </a:r>
            <a:r>
              <a:rPr sz="1200" b="1" dirty="0">
                <a:latin typeface="Calibri"/>
                <a:cs typeface="Calibri"/>
              </a:rPr>
              <a:t>-</a:t>
            </a:r>
            <a:r>
              <a:rPr sz="1200" b="1" spc="-10" dirty="0">
                <a:latin typeface="Calibri"/>
                <a:cs typeface="Calibri"/>
              </a:rPr>
              <a:t>85</a:t>
            </a:r>
            <a:r>
              <a:rPr sz="1200" b="1" spc="-20" dirty="0">
                <a:latin typeface="Times New Roman"/>
                <a:cs typeface="Times New Roman"/>
              </a:rPr>
              <a:t> </a:t>
            </a:r>
            <a:r>
              <a:rPr sz="1200" b="1" spc="-10" dirty="0">
                <a:latin typeface="Calibri"/>
                <a:cs typeface="Calibri"/>
              </a:rPr>
              <a:t>S</a:t>
            </a:r>
            <a:r>
              <a:rPr sz="1200" b="1" spc="-20" dirty="0">
                <a:latin typeface="Calibri"/>
                <a:cs typeface="Calibri"/>
              </a:rPr>
              <a:t>S</a:t>
            </a:r>
            <a:r>
              <a:rPr sz="1200" b="1" spc="-5" dirty="0">
                <a:latin typeface="Calibri"/>
                <a:cs typeface="Calibri"/>
              </a:rPr>
              <a:t>ID</a:t>
            </a:r>
            <a:r>
              <a:rPr sz="1200" b="1" dirty="0">
                <a:latin typeface="Calibri"/>
                <a:cs typeface="Calibri"/>
              </a:rPr>
              <a:t>:</a:t>
            </a:r>
            <a:r>
              <a:rPr sz="1200" b="1" spc="-35" dirty="0">
                <a:latin typeface="Times New Roman"/>
                <a:cs typeface="Times New Roman"/>
              </a:rPr>
              <a:t> </a:t>
            </a:r>
            <a:r>
              <a:rPr sz="1200" b="1" dirty="0">
                <a:latin typeface="Calibri"/>
                <a:cs typeface="Calibri"/>
              </a:rPr>
              <a:t>'</a:t>
            </a:r>
            <a:r>
              <a:rPr sz="1200" b="1" spc="-25" dirty="0">
                <a:latin typeface="Calibri"/>
                <a:cs typeface="Calibri"/>
              </a:rPr>
              <a:t>Z</a:t>
            </a:r>
            <a:r>
              <a:rPr sz="1200" b="1" spc="-30" dirty="0">
                <a:latin typeface="Calibri"/>
                <a:cs typeface="Calibri"/>
              </a:rPr>
              <a:t>y</a:t>
            </a:r>
            <a:r>
              <a:rPr sz="1200" b="1" spc="-5" dirty="0">
                <a:latin typeface="Calibri"/>
                <a:cs typeface="Calibri"/>
              </a:rPr>
              <a:t>c</a:t>
            </a:r>
            <a:r>
              <a:rPr sz="1200" b="1" spc="-35" dirty="0">
                <a:latin typeface="Calibri"/>
                <a:cs typeface="Calibri"/>
              </a:rPr>
              <a:t>k</a:t>
            </a:r>
            <a:r>
              <a:rPr sz="1200" b="1" spc="-10" dirty="0">
                <a:latin typeface="Calibri"/>
                <a:cs typeface="Calibri"/>
              </a:rPr>
              <a:t>o</a:t>
            </a:r>
            <a:r>
              <a:rPr sz="1200" b="1" dirty="0">
                <a:latin typeface="Calibri"/>
                <a:cs typeface="Calibri"/>
              </a:rPr>
              <a:t>I</a:t>
            </a:r>
            <a:r>
              <a:rPr sz="1200" b="1" spc="-15" dirty="0">
                <a:latin typeface="Calibri"/>
                <a:cs typeface="Calibri"/>
              </a:rPr>
              <a:t>ta</a:t>
            </a:r>
            <a:r>
              <a:rPr sz="1200" b="1" spc="-5" dirty="0">
                <a:latin typeface="Calibri"/>
                <a:cs typeface="Calibri"/>
              </a:rPr>
              <a:t>l</a:t>
            </a:r>
            <a:r>
              <a:rPr sz="1200" b="1" spc="-15" dirty="0">
                <a:latin typeface="Calibri"/>
                <a:cs typeface="Calibri"/>
              </a:rPr>
              <a:t>y</a:t>
            </a:r>
            <a:r>
              <a:rPr sz="1200" b="1" dirty="0">
                <a:latin typeface="Calibri"/>
                <a:cs typeface="Calibri"/>
              </a:rPr>
              <a:t>G</a:t>
            </a:r>
            <a:r>
              <a:rPr sz="1200" b="1" spc="-10" dirty="0">
                <a:latin typeface="Calibri"/>
                <a:cs typeface="Calibri"/>
              </a:rPr>
              <a:t>u</a:t>
            </a:r>
            <a:r>
              <a:rPr sz="1200" b="1" spc="-5" dirty="0">
                <a:latin typeface="Calibri"/>
                <a:cs typeface="Calibri"/>
              </a:rPr>
              <a:t>e</a:t>
            </a:r>
            <a:r>
              <a:rPr sz="1200" b="1" spc="-20" dirty="0">
                <a:latin typeface="Calibri"/>
                <a:cs typeface="Calibri"/>
              </a:rPr>
              <a:t>s</a:t>
            </a:r>
            <a:r>
              <a:rPr sz="1200" b="1" dirty="0">
                <a:latin typeface="Calibri"/>
                <a:cs typeface="Calibri"/>
              </a:rPr>
              <a:t>t'</a:t>
            </a:r>
            <a:r>
              <a:rPr sz="1200" b="1" spc="-65" dirty="0">
                <a:latin typeface="Times New Roman"/>
                <a:cs typeface="Times New Roman"/>
              </a:rPr>
              <a:t> </a:t>
            </a:r>
            <a:r>
              <a:rPr sz="1200" b="1" spc="-5" dirty="0">
                <a:latin typeface="Calibri"/>
                <a:cs typeface="Calibri"/>
              </a:rPr>
              <a:t>C</a:t>
            </a:r>
            <a:r>
              <a:rPr sz="1200" b="1" dirty="0">
                <a:latin typeface="Calibri"/>
                <a:cs typeface="Calibri"/>
              </a:rPr>
              <a:t>A</a:t>
            </a:r>
            <a:r>
              <a:rPr sz="1200" b="1" spc="-15" dirty="0">
                <a:latin typeface="Calibri"/>
                <a:cs typeface="Calibri"/>
              </a:rPr>
              <a:t>P</a:t>
            </a:r>
            <a:r>
              <a:rPr sz="1200" b="1" spc="-20" dirty="0">
                <a:latin typeface="Calibri"/>
                <a:cs typeface="Calibri"/>
              </a:rPr>
              <a:t>S</a:t>
            </a:r>
            <a:r>
              <a:rPr sz="1200" b="1" spc="-5" dirty="0">
                <a:latin typeface="Calibri"/>
                <a:cs typeface="Calibri"/>
              </a:rPr>
              <a:t>:</a:t>
            </a:r>
            <a:r>
              <a:rPr sz="1200" b="1" spc="-35" dirty="0">
                <a:latin typeface="Times New Roman"/>
                <a:cs typeface="Times New Roman"/>
              </a:rPr>
              <a:t> </a:t>
            </a:r>
            <a:r>
              <a:rPr sz="1200" b="1" spc="-10" dirty="0">
                <a:latin typeface="Calibri"/>
                <a:cs typeface="Calibri"/>
              </a:rPr>
              <a:t>0</a:t>
            </a:r>
            <a:r>
              <a:rPr sz="1200" b="1" spc="-5" dirty="0">
                <a:latin typeface="Calibri"/>
                <a:cs typeface="Calibri"/>
              </a:rPr>
              <a:t>5</a:t>
            </a:r>
            <a:r>
              <a:rPr sz="1200" b="1" spc="-10" dirty="0">
                <a:latin typeface="Calibri"/>
                <a:cs typeface="Calibri"/>
              </a:rPr>
              <a:t>31</a:t>
            </a:r>
            <a:r>
              <a:rPr sz="1200" b="1" spc="-10" dirty="0">
                <a:latin typeface="Times New Roman"/>
                <a:cs typeface="Times New Roman"/>
              </a:rPr>
              <a:t> </a:t>
            </a:r>
            <a:r>
              <a:rPr sz="1200" b="1" dirty="0">
                <a:latin typeface="Calibri"/>
                <a:cs typeface="Calibri"/>
              </a:rPr>
              <a:t>W</a:t>
            </a:r>
            <a:r>
              <a:rPr sz="1200" b="1" spc="-90" dirty="0">
                <a:latin typeface="Calibri"/>
                <a:cs typeface="Calibri"/>
              </a:rPr>
              <a:t>P</a:t>
            </a:r>
            <a:r>
              <a:rPr sz="1200" b="1" spc="-10" dirty="0">
                <a:latin typeface="Calibri"/>
                <a:cs typeface="Calibri"/>
              </a:rPr>
              <a:t>A</a:t>
            </a:r>
            <a:r>
              <a:rPr sz="1200" b="1" spc="-35" dirty="0">
                <a:latin typeface="Times New Roman"/>
                <a:cs typeface="Times New Roman"/>
              </a:rPr>
              <a:t> </a:t>
            </a:r>
            <a:r>
              <a:rPr sz="1200" b="1" dirty="0">
                <a:latin typeface="Calibri"/>
                <a:cs typeface="Calibri"/>
              </a:rPr>
              <a:t>W</a:t>
            </a:r>
            <a:r>
              <a:rPr sz="1200" b="1" spc="-90" dirty="0">
                <a:latin typeface="Calibri"/>
                <a:cs typeface="Calibri"/>
              </a:rPr>
              <a:t>P</a:t>
            </a:r>
            <a:r>
              <a:rPr sz="1200" b="1" spc="-10" dirty="0">
                <a:latin typeface="Calibri"/>
                <a:cs typeface="Calibri"/>
              </a:rPr>
              <a:t>A2</a:t>
            </a:r>
            <a:endParaRPr sz="1200">
              <a:latin typeface="Calibri"/>
              <a:cs typeface="Calibri"/>
            </a:endParaRPr>
          </a:p>
          <a:p>
            <a:pPr>
              <a:lnSpc>
                <a:spcPct val="100000"/>
              </a:lnSpc>
              <a:spcBef>
                <a:spcPts val="2"/>
              </a:spcBef>
            </a:pPr>
            <a:endParaRPr sz="1250">
              <a:latin typeface="Times New Roman"/>
              <a:cs typeface="Times New Roman"/>
            </a:endParaRPr>
          </a:p>
          <a:p>
            <a:pPr marL="12700">
              <a:lnSpc>
                <a:spcPct val="100000"/>
              </a:lnSpc>
            </a:pPr>
            <a:r>
              <a:rPr sz="1200" b="1" dirty="0">
                <a:latin typeface="Calibri"/>
                <a:cs typeface="Calibri"/>
              </a:rPr>
              <a:t>OK</a:t>
            </a:r>
            <a:endParaRPr sz="1200">
              <a:latin typeface="Calibri"/>
              <a:cs typeface="Calibri"/>
            </a:endParaRPr>
          </a:p>
        </p:txBody>
      </p:sp>
      <p:sp>
        <p:nvSpPr>
          <p:cNvPr id="11" name="object 11"/>
          <p:cNvSpPr txBox="1"/>
          <p:nvPr/>
        </p:nvSpPr>
        <p:spPr>
          <a:xfrm>
            <a:off x="1755647" y="3474720"/>
            <a:ext cx="512445" cy="276225"/>
          </a:xfrm>
          <a:prstGeom prst="rect">
            <a:avLst/>
          </a:prstGeom>
          <a:solidFill>
            <a:schemeClr val="bg2"/>
          </a:solidFill>
          <a:ln w="9143">
            <a:solidFill>
              <a:srgbClr val="1F487C"/>
            </a:solidFill>
          </a:ln>
        </p:spPr>
        <p:txBody>
          <a:bodyPr vert="horz" wrap="square" lIns="0" tIns="0" rIns="0" bIns="0" rtlCol="0">
            <a:spAutoFit/>
          </a:bodyPr>
          <a:lstStyle/>
          <a:p>
            <a:pPr marL="86360">
              <a:lnSpc>
                <a:spcPct val="100000"/>
              </a:lnSpc>
            </a:pPr>
            <a:r>
              <a:rPr sz="1200" b="1" spc="-5" dirty="0">
                <a:solidFill>
                  <a:srgbClr val="1F487C"/>
                </a:solidFill>
                <a:latin typeface="Calibri"/>
                <a:cs typeface="Calibri"/>
              </a:rPr>
              <a:t>All</a:t>
            </a:r>
            <a:endParaRPr sz="1200">
              <a:latin typeface="Calibri"/>
              <a:cs typeface="Calibri"/>
            </a:endParaRPr>
          </a:p>
        </p:txBody>
      </p:sp>
      <p:sp>
        <p:nvSpPr>
          <p:cNvPr id="12" name="object 12"/>
          <p:cNvSpPr/>
          <p:nvPr/>
        </p:nvSpPr>
        <p:spPr>
          <a:xfrm>
            <a:off x="1677923" y="4578227"/>
            <a:ext cx="796925" cy="827405"/>
          </a:xfrm>
          <a:custGeom>
            <a:avLst/>
            <a:gdLst/>
            <a:ahLst/>
            <a:cxnLst/>
            <a:rect l="l" t="t" r="r" b="b"/>
            <a:pathLst>
              <a:path w="796925" h="827404">
                <a:moveTo>
                  <a:pt x="27681" y="725542"/>
                </a:moveTo>
                <a:lnTo>
                  <a:pt x="24134" y="727709"/>
                </a:lnTo>
                <a:lnTo>
                  <a:pt x="23372" y="731138"/>
                </a:lnTo>
                <a:lnTo>
                  <a:pt x="0" y="827400"/>
                </a:lnTo>
                <a:lnTo>
                  <a:pt x="16582" y="822697"/>
                </a:lnTo>
                <a:lnTo>
                  <a:pt x="13334" y="822697"/>
                </a:lnTo>
                <a:lnTo>
                  <a:pt x="4190" y="813934"/>
                </a:lnTo>
                <a:lnTo>
                  <a:pt x="20360" y="797133"/>
                </a:lnTo>
                <a:lnTo>
                  <a:pt x="35682" y="734055"/>
                </a:lnTo>
                <a:lnTo>
                  <a:pt x="36575" y="730626"/>
                </a:lnTo>
                <a:lnTo>
                  <a:pt x="34421" y="727197"/>
                </a:lnTo>
                <a:lnTo>
                  <a:pt x="30992" y="726435"/>
                </a:lnTo>
                <a:lnTo>
                  <a:pt x="27681" y="725542"/>
                </a:lnTo>
                <a:close/>
              </a:path>
              <a:path w="796925" h="827404">
                <a:moveTo>
                  <a:pt x="20360" y="797133"/>
                </a:moveTo>
                <a:lnTo>
                  <a:pt x="4190" y="813934"/>
                </a:lnTo>
                <a:lnTo>
                  <a:pt x="13334" y="822697"/>
                </a:lnTo>
                <a:lnTo>
                  <a:pt x="16142" y="819780"/>
                </a:lnTo>
                <a:lnTo>
                  <a:pt x="14858" y="819780"/>
                </a:lnTo>
                <a:lnTo>
                  <a:pt x="6989" y="812160"/>
                </a:lnTo>
                <a:lnTo>
                  <a:pt x="17427" y="809207"/>
                </a:lnTo>
                <a:lnTo>
                  <a:pt x="20360" y="797133"/>
                </a:lnTo>
                <a:close/>
              </a:path>
              <a:path w="796925" h="827404">
                <a:moveTo>
                  <a:pt x="95249" y="787145"/>
                </a:moveTo>
                <a:lnTo>
                  <a:pt x="91820" y="788157"/>
                </a:lnTo>
                <a:lnTo>
                  <a:pt x="29648" y="805749"/>
                </a:lnTo>
                <a:lnTo>
                  <a:pt x="13334" y="822697"/>
                </a:lnTo>
                <a:lnTo>
                  <a:pt x="16582" y="822697"/>
                </a:lnTo>
                <a:lnTo>
                  <a:pt x="95381" y="800349"/>
                </a:lnTo>
                <a:lnTo>
                  <a:pt x="98678" y="799456"/>
                </a:lnTo>
                <a:lnTo>
                  <a:pt x="100715" y="795908"/>
                </a:lnTo>
                <a:lnTo>
                  <a:pt x="99690" y="792479"/>
                </a:lnTo>
                <a:lnTo>
                  <a:pt x="98678" y="789169"/>
                </a:lnTo>
                <a:lnTo>
                  <a:pt x="95249" y="787145"/>
                </a:lnTo>
                <a:close/>
              </a:path>
              <a:path w="796925" h="827404">
                <a:moveTo>
                  <a:pt x="17427" y="809207"/>
                </a:moveTo>
                <a:lnTo>
                  <a:pt x="6989" y="812160"/>
                </a:lnTo>
                <a:lnTo>
                  <a:pt x="14858" y="819780"/>
                </a:lnTo>
                <a:lnTo>
                  <a:pt x="17427" y="809207"/>
                </a:lnTo>
                <a:close/>
              </a:path>
              <a:path w="796925" h="827404">
                <a:moveTo>
                  <a:pt x="29648" y="805749"/>
                </a:moveTo>
                <a:lnTo>
                  <a:pt x="17427" y="809207"/>
                </a:lnTo>
                <a:lnTo>
                  <a:pt x="14858" y="819780"/>
                </a:lnTo>
                <a:lnTo>
                  <a:pt x="16142" y="819780"/>
                </a:lnTo>
                <a:lnTo>
                  <a:pt x="29648" y="805749"/>
                </a:lnTo>
                <a:close/>
              </a:path>
              <a:path w="796925" h="827404">
                <a:moveTo>
                  <a:pt x="787526" y="0"/>
                </a:moveTo>
                <a:lnTo>
                  <a:pt x="20360" y="797133"/>
                </a:lnTo>
                <a:lnTo>
                  <a:pt x="17427" y="809207"/>
                </a:lnTo>
                <a:lnTo>
                  <a:pt x="29648" y="805749"/>
                </a:lnTo>
                <a:lnTo>
                  <a:pt x="796670" y="8881"/>
                </a:lnTo>
                <a:lnTo>
                  <a:pt x="787526" y="0"/>
                </a:lnTo>
                <a:close/>
              </a:path>
            </a:pathLst>
          </a:custGeom>
          <a:solidFill>
            <a:srgbClr val="34A6DB"/>
          </a:solidFill>
        </p:spPr>
        <p:txBody>
          <a:bodyPr wrap="square" lIns="0" tIns="0" rIns="0" bIns="0" rtlCol="0"/>
          <a:lstStyle/>
          <a:p>
            <a:endParaRPr/>
          </a:p>
        </p:txBody>
      </p:sp>
      <p:sp>
        <p:nvSpPr>
          <p:cNvPr id="13" name="object 13"/>
          <p:cNvSpPr txBox="1"/>
          <p:nvPr/>
        </p:nvSpPr>
        <p:spPr>
          <a:xfrm>
            <a:off x="528827" y="5463540"/>
            <a:ext cx="1734820" cy="399415"/>
          </a:xfrm>
          <a:prstGeom prst="rect">
            <a:avLst/>
          </a:prstGeom>
          <a:solidFill>
            <a:schemeClr val="bg2"/>
          </a:solidFill>
          <a:ln w="9143">
            <a:solidFill>
              <a:srgbClr val="D30079"/>
            </a:solidFill>
          </a:ln>
        </p:spPr>
        <p:txBody>
          <a:bodyPr vert="horz" wrap="square" lIns="0" tIns="0" rIns="0" bIns="0" rtlCol="0">
            <a:spAutoFit/>
          </a:bodyPr>
          <a:lstStyle/>
          <a:p>
            <a:pPr marL="87630">
              <a:lnSpc>
                <a:spcPct val="100000"/>
              </a:lnSpc>
            </a:pPr>
            <a:r>
              <a:rPr sz="2000" spc="-5" dirty="0">
                <a:solidFill>
                  <a:srgbClr val="002052"/>
                </a:solidFill>
                <a:latin typeface="Arial"/>
                <a:cs typeface="Arial"/>
              </a:rPr>
              <a:t>N</a:t>
            </a:r>
            <a:r>
              <a:rPr sz="2000" dirty="0">
                <a:solidFill>
                  <a:srgbClr val="002052"/>
                </a:solidFill>
                <a:latin typeface="Arial"/>
                <a:cs typeface="Arial"/>
              </a:rPr>
              <a:t>etwork</a:t>
            </a:r>
            <a:r>
              <a:rPr sz="2000" spc="20" dirty="0">
                <a:solidFill>
                  <a:srgbClr val="002052"/>
                </a:solidFill>
                <a:latin typeface="Times New Roman"/>
                <a:cs typeface="Times New Roman"/>
              </a:rPr>
              <a:t> </a:t>
            </a:r>
            <a:r>
              <a:rPr sz="2000" dirty="0">
                <a:solidFill>
                  <a:srgbClr val="002052"/>
                </a:solidFill>
                <a:latin typeface="Arial"/>
                <a:cs typeface="Arial"/>
              </a:rPr>
              <a:t>t</a:t>
            </a:r>
            <a:r>
              <a:rPr sz="2000" spc="-15" dirty="0">
                <a:solidFill>
                  <a:srgbClr val="002052"/>
                </a:solidFill>
                <a:latin typeface="Arial"/>
                <a:cs typeface="Arial"/>
              </a:rPr>
              <a:t>y</a:t>
            </a:r>
            <a:r>
              <a:rPr sz="2000" spc="-5" dirty="0">
                <a:solidFill>
                  <a:srgbClr val="002052"/>
                </a:solidFill>
                <a:latin typeface="Arial"/>
                <a:cs typeface="Arial"/>
              </a:rPr>
              <a:t>pe</a:t>
            </a:r>
            <a:endParaRPr sz="2000" dirty="0">
              <a:latin typeface="Arial"/>
              <a:cs typeface="Arial"/>
            </a:endParaRPr>
          </a:p>
        </p:txBody>
      </p:sp>
      <p:sp>
        <p:nvSpPr>
          <p:cNvPr id="14" name="object 14"/>
          <p:cNvSpPr/>
          <p:nvPr/>
        </p:nvSpPr>
        <p:spPr>
          <a:xfrm>
            <a:off x="2591811" y="4503170"/>
            <a:ext cx="530225" cy="1715135"/>
          </a:xfrm>
          <a:custGeom>
            <a:avLst/>
            <a:gdLst/>
            <a:ahLst/>
            <a:cxnLst/>
            <a:rect l="l" t="t" r="r" b="b"/>
            <a:pathLst>
              <a:path w="530225" h="1715135">
                <a:moveTo>
                  <a:pt x="8894" y="1610093"/>
                </a:moveTo>
                <a:lnTo>
                  <a:pt x="5465" y="1610925"/>
                </a:lnTo>
                <a:lnTo>
                  <a:pt x="2167" y="1611773"/>
                </a:lnTo>
                <a:lnTo>
                  <a:pt x="0" y="1615238"/>
                </a:lnTo>
                <a:lnTo>
                  <a:pt x="893" y="1618631"/>
                </a:lnTo>
                <a:lnTo>
                  <a:pt x="24896" y="1714786"/>
                </a:lnTo>
                <a:lnTo>
                  <a:pt x="35760" y="1704475"/>
                </a:lnTo>
                <a:lnTo>
                  <a:pt x="34552" y="1704475"/>
                </a:lnTo>
                <a:lnTo>
                  <a:pt x="22360" y="1700927"/>
                </a:lnTo>
                <a:lnTo>
                  <a:pt x="28899" y="1678475"/>
                </a:lnTo>
                <a:lnTo>
                  <a:pt x="13216" y="1615558"/>
                </a:lnTo>
                <a:lnTo>
                  <a:pt x="12323" y="1612154"/>
                </a:lnTo>
                <a:lnTo>
                  <a:pt x="8894" y="1610093"/>
                </a:lnTo>
                <a:close/>
              </a:path>
              <a:path w="530225" h="1715135">
                <a:moveTo>
                  <a:pt x="28899" y="1678475"/>
                </a:moveTo>
                <a:lnTo>
                  <a:pt x="22360" y="1700927"/>
                </a:lnTo>
                <a:lnTo>
                  <a:pt x="34552" y="1704475"/>
                </a:lnTo>
                <a:lnTo>
                  <a:pt x="35519" y="1701152"/>
                </a:lnTo>
                <a:lnTo>
                  <a:pt x="34552" y="1701152"/>
                </a:lnTo>
                <a:lnTo>
                  <a:pt x="24002" y="1698068"/>
                </a:lnTo>
                <a:lnTo>
                  <a:pt x="31913" y="1690565"/>
                </a:lnTo>
                <a:lnTo>
                  <a:pt x="28899" y="1678475"/>
                </a:lnTo>
                <a:close/>
              </a:path>
              <a:path w="530225" h="1715135">
                <a:moveTo>
                  <a:pt x="90559" y="1634941"/>
                </a:moveTo>
                <a:lnTo>
                  <a:pt x="41157" y="1681797"/>
                </a:lnTo>
                <a:lnTo>
                  <a:pt x="34552" y="1704475"/>
                </a:lnTo>
                <a:lnTo>
                  <a:pt x="35760" y="1704475"/>
                </a:lnTo>
                <a:lnTo>
                  <a:pt x="99322" y="1644146"/>
                </a:lnTo>
                <a:lnTo>
                  <a:pt x="99440" y="1640134"/>
                </a:lnTo>
                <a:lnTo>
                  <a:pt x="97036" y="1637586"/>
                </a:lnTo>
                <a:lnTo>
                  <a:pt x="94619" y="1635050"/>
                </a:lnTo>
                <a:lnTo>
                  <a:pt x="90559" y="1634941"/>
                </a:lnTo>
                <a:close/>
              </a:path>
              <a:path w="530225" h="1715135">
                <a:moveTo>
                  <a:pt x="31913" y="1690565"/>
                </a:moveTo>
                <a:lnTo>
                  <a:pt x="24002" y="1698068"/>
                </a:lnTo>
                <a:lnTo>
                  <a:pt x="34552" y="1701152"/>
                </a:lnTo>
                <a:lnTo>
                  <a:pt x="31913" y="1690565"/>
                </a:lnTo>
                <a:close/>
              </a:path>
              <a:path w="530225" h="1715135">
                <a:moveTo>
                  <a:pt x="41157" y="1681797"/>
                </a:moveTo>
                <a:lnTo>
                  <a:pt x="31913" y="1690565"/>
                </a:lnTo>
                <a:lnTo>
                  <a:pt x="34552" y="1701152"/>
                </a:lnTo>
                <a:lnTo>
                  <a:pt x="35519" y="1701152"/>
                </a:lnTo>
                <a:lnTo>
                  <a:pt x="41157" y="1681797"/>
                </a:lnTo>
                <a:close/>
              </a:path>
              <a:path w="530225" h="1715135">
                <a:moveTo>
                  <a:pt x="517788" y="0"/>
                </a:moveTo>
                <a:lnTo>
                  <a:pt x="28899" y="1678475"/>
                </a:lnTo>
                <a:lnTo>
                  <a:pt x="31913" y="1690565"/>
                </a:lnTo>
                <a:lnTo>
                  <a:pt x="41157" y="1681797"/>
                </a:lnTo>
                <a:lnTo>
                  <a:pt x="529980" y="3547"/>
                </a:lnTo>
                <a:lnTo>
                  <a:pt x="517788" y="0"/>
                </a:lnTo>
                <a:close/>
              </a:path>
            </a:pathLst>
          </a:custGeom>
          <a:solidFill>
            <a:srgbClr val="34A6DB"/>
          </a:solidFill>
        </p:spPr>
        <p:txBody>
          <a:bodyPr wrap="square" lIns="0" tIns="0" rIns="0" bIns="0" rtlCol="0"/>
          <a:lstStyle/>
          <a:p>
            <a:endParaRPr/>
          </a:p>
        </p:txBody>
      </p:sp>
      <p:sp>
        <p:nvSpPr>
          <p:cNvPr id="15" name="object 15"/>
          <p:cNvSpPr txBox="1"/>
          <p:nvPr/>
        </p:nvSpPr>
        <p:spPr>
          <a:xfrm>
            <a:off x="1751075" y="6300215"/>
            <a:ext cx="1732914" cy="368935"/>
          </a:xfrm>
          <a:prstGeom prst="rect">
            <a:avLst/>
          </a:prstGeom>
          <a:solidFill>
            <a:schemeClr val="bg2"/>
          </a:solidFill>
          <a:ln w="9143">
            <a:solidFill>
              <a:srgbClr val="D30079"/>
            </a:solidFill>
          </a:ln>
        </p:spPr>
        <p:txBody>
          <a:bodyPr vert="horz" wrap="square" lIns="0" tIns="0" rIns="0" bIns="0" rtlCol="0">
            <a:spAutoFit/>
          </a:bodyPr>
          <a:lstStyle/>
          <a:p>
            <a:pPr marL="86360">
              <a:lnSpc>
                <a:spcPct val="100000"/>
              </a:lnSpc>
            </a:pPr>
            <a:r>
              <a:rPr sz="1800" spc="-5" dirty="0">
                <a:solidFill>
                  <a:srgbClr val="002052"/>
                </a:solidFill>
                <a:latin typeface="Arial"/>
                <a:cs typeface="Arial"/>
              </a:rPr>
              <a:t>N</a:t>
            </a:r>
            <a:r>
              <a:rPr sz="1800" spc="-10" dirty="0">
                <a:solidFill>
                  <a:srgbClr val="002052"/>
                </a:solidFill>
                <a:latin typeface="Arial"/>
                <a:cs typeface="Arial"/>
              </a:rPr>
              <a:t>e</a:t>
            </a:r>
            <a:r>
              <a:rPr sz="1800" dirty="0">
                <a:solidFill>
                  <a:srgbClr val="002052"/>
                </a:solidFill>
                <a:latin typeface="Arial"/>
                <a:cs typeface="Arial"/>
              </a:rPr>
              <a:t>t</a:t>
            </a:r>
            <a:r>
              <a:rPr sz="1800" spc="-40" dirty="0">
                <a:solidFill>
                  <a:srgbClr val="002052"/>
                </a:solidFill>
                <a:latin typeface="Arial"/>
                <a:cs typeface="Arial"/>
              </a:rPr>
              <a:t>w</a:t>
            </a:r>
            <a:r>
              <a:rPr sz="1800" spc="-5" dirty="0">
                <a:solidFill>
                  <a:srgbClr val="002052"/>
                </a:solidFill>
                <a:latin typeface="Arial"/>
                <a:cs typeface="Arial"/>
              </a:rPr>
              <a:t>or</a:t>
            </a:r>
            <a:r>
              <a:rPr sz="1800" dirty="0">
                <a:solidFill>
                  <a:srgbClr val="002052"/>
                </a:solidFill>
                <a:latin typeface="Arial"/>
                <a:cs typeface="Arial"/>
              </a:rPr>
              <a:t>k</a:t>
            </a:r>
            <a:r>
              <a:rPr sz="1800" spc="95" dirty="0">
                <a:solidFill>
                  <a:srgbClr val="002052"/>
                </a:solidFill>
                <a:latin typeface="Times New Roman"/>
                <a:cs typeface="Times New Roman"/>
              </a:rPr>
              <a:t> </a:t>
            </a:r>
            <a:r>
              <a:rPr sz="1800" dirty="0">
                <a:solidFill>
                  <a:srgbClr val="002052"/>
                </a:solidFill>
                <a:latin typeface="Arial"/>
                <a:cs typeface="Arial"/>
              </a:rPr>
              <a:t>MAC</a:t>
            </a:r>
            <a:endParaRPr sz="1800" dirty="0">
              <a:latin typeface="Arial"/>
              <a:cs typeface="Arial"/>
            </a:endParaRPr>
          </a:p>
        </p:txBody>
      </p:sp>
      <p:sp>
        <p:nvSpPr>
          <p:cNvPr id="16" name="object 16"/>
          <p:cNvSpPr/>
          <p:nvPr/>
        </p:nvSpPr>
        <p:spPr>
          <a:xfrm>
            <a:off x="3743065" y="4543425"/>
            <a:ext cx="467995" cy="963930"/>
          </a:xfrm>
          <a:custGeom>
            <a:avLst/>
            <a:gdLst/>
            <a:ahLst/>
            <a:cxnLst/>
            <a:rect l="l" t="t" r="r" b="b"/>
            <a:pathLst>
              <a:path w="467995" h="963929">
                <a:moveTo>
                  <a:pt x="9662" y="857880"/>
                </a:moveTo>
                <a:lnTo>
                  <a:pt x="6095" y="858261"/>
                </a:lnTo>
                <a:lnTo>
                  <a:pt x="2682" y="858524"/>
                </a:lnTo>
                <a:lnTo>
                  <a:pt x="0" y="861572"/>
                </a:lnTo>
                <a:lnTo>
                  <a:pt x="396" y="865119"/>
                </a:lnTo>
                <a:lnTo>
                  <a:pt x="9022" y="963798"/>
                </a:lnTo>
                <a:lnTo>
                  <a:pt x="21580" y="955166"/>
                </a:lnTo>
                <a:lnTo>
                  <a:pt x="20086" y="955166"/>
                </a:lnTo>
                <a:lnTo>
                  <a:pt x="8656" y="949701"/>
                </a:lnTo>
                <a:lnTo>
                  <a:pt x="18640" y="928532"/>
                </a:lnTo>
                <a:lnTo>
                  <a:pt x="12953" y="863976"/>
                </a:lnTo>
                <a:lnTo>
                  <a:pt x="12710" y="860429"/>
                </a:lnTo>
                <a:lnTo>
                  <a:pt x="9662" y="857880"/>
                </a:lnTo>
                <a:close/>
              </a:path>
              <a:path w="467995" h="963929">
                <a:moveTo>
                  <a:pt x="18640" y="928532"/>
                </a:moveTo>
                <a:lnTo>
                  <a:pt x="8656" y="949701"/>
                </a:lnTo>
                <a:lnTo>
                  <a:pt x="20086" y="955166"/>
                </a:lnTo>
                <a:lnTo>
                  <a:pt x="21641" y="951869"/>
                </a:lnTo>
                <a:lnTo>
                  <a:pt x="20695" y="951869"/>
                </a:lnTo>
                <a:lnTo>
                  <a:pt x="10789" y="947165"/>
                </a:lnTo>
                <a:lnTo>
                  <a:pt x="19740" y="941018"/>
                </a:lnTo>
                <a:lnTo>
                  <a:pt x="18640" y="928532"/>
                </a:lnTo>
                <a:close/>
              </a:path>
              <a:path w="467995" h="963929">
                <a:moveTo>
                  <a:pt x="86380" y="895218"/>
                </a:moveTo>
                <a:lnTo>
                  <a:pt x="30120" y="933888"/>
                </a:lnTo>
                <a:lnTo>
                  <a:pt x="20086" y="955166"/>
                </a:lnTo>
                <a:lnTo>
                  <a:pt x="21580" y="955166"/>
                </a:lnTo>
                <a:lnTo>
                  <a:pt x="90677" y="907673"/>
                </a:lnTo>
                <a:lnTo>
                  <a:pt x="93604" y="905768"/>
                </a:lnTo>
                <a:lnTo>
                  <a:pt x="94366" y="901695"/>
                </a:lnTo>
                <a:lnTo>
                  <a:pt x="92323" y="898910"/>
                </a:lnTo>
                <a:lnTo>
                  <a:pt x="90312" y="895980"/>
                </a:lnTo>
                <a:lnTo>
                  <a:pt x="86380" y="895218"/>
                </a:lnTo>
                <a:close/>
              </a:path>
              <a:path w="467995" h="963929">
                <a:moveTo>
                  <a:pt x="19740" y="941018"/>
                </a:moveTo>
                <a:lnTo>
                  <a:pt x="10789" y="947165"/>
                </a:lnTo>
                <a:lnTo>
                  <a:pt x="20695" y="951869"/>
                </a:lnTo>
                <a:lnTo>
                  <a:pt x="19740" y="941018"/>
                </a:lnTo>
                <a:close/>
              </a:path>
              <a:path w="467995" h="963929">
                <a:moveTo>
                  <a:pt x="30120" y="933888"/>
                </a:moveTo>
                <a:lnTo>
                  <a:pt x="19740" y="941018"/>
                </a:lnTo>
                <a:lnTo>
                  <a:pt x="20695" y="951869"/>
                </a:lnTo>
                <a:lnTo>
                  <a:pt x="21641" y="951869"/>
                </a:lnTo>
                <a:lnTo>
                  <a:pt x="30120" y="933888"/>
                </a:lnTo>
                <a:close/>
              </a:path>
              <a:path w="467995" h="963929">
                <a:moveTo>
                  <a:pt x="456559" y="0"/>
                </a:moveTo>
                <a:lnTo>
                  <a:pt x="18640" y="928532"/>
                </a:lnTo>
                <a:lnTo>
                  <a:pt x="19740" y="941018"/>
                </a:lnTo>
                <a:lnTo>
                  <a:pt x="30120" y="933888"/>
                </a:lnTo>
                <a:lnTo>
                  <a:pt x="467989" y="5333"/>
                </a:lnTo>
                <a:lnTo>
                  <a:pt x="456559" y="0"/>
                </a:lnTo>
                <a:close/>
              </a:path>
            </a:pathLst>
          </a:custGeom>
          <a:solidFill>
            <a:srgbClr val="34A6DB"/>
          </a:solidFill>
        </p:spPr>
        <p:txBody>
          <a:bodyPr wrap="square" lIns="0" tIns="0" rIns="0" bIns="0" rtlCol="0"/>
          <a:lstStyle/>
          <a:p>
            <a:endParaRPr/>
          </a:p>
        </p:txBody>
      </p:sp>
      <p:sp>
        <p:nvSpPr>
          <p:cNvPr id="17" name="object 17"/>
          <p:cNvSpPr txBox="1"/>
          <p:nvPr/>
        </p:nvSpPr>
        <p:spPr>
          <a:xfrm>
            <a:off x="3198875" y="5507735"/>
            <a:ext cx="1106805" cy="646430"/>
          </a:xfrm>
          <a:prstGeom prst="rect">
            <a:avLst/>
          </a:prstGeom>
          <a:solidFill>
            <a:schemeClr val="bg2"/>
          </a:solidFill>
          <a:ln w="9143">
            <a:solidFill>
              <a:srgbClr val="D30079"/>
            </a:solidFill>
          </a:ln>
        </p:spPr>
        <p:txBody>
          <a:bodyPr vert="horz" wrap="square" lIns="0" tIns="0" rIns="0" bIns="0" rtlCol="0">
            <a:spAutoFit/>
          </a:bodyPr>
          <a:lstStyle/>
          <a:p>
            <a:pPr marL="86360" marR="169545">
              <a:lnSpc>
                <a:spcPts val="2110"/>
              </a:lnSpc>
            </a:pPr>
            <a:r>
              <a:rPr sz="1800" spc="-5" dirty="0">
                <a:solidFill>
                  <a:srgbClr val="002052"/>
                </a:solidFill>
                <a:latin typeface="Arial"/>
                <a:cs typeface="Arial"/>
              </a:rPr>
              <a:t>Net</a:t>
            </a:r>
            <a:r>
              <a:rPr sz="1800" spc="-40" dirty="0">
                <a:solidFill>
                  <a:srgbClr val="002052"/>
                </a:solidFill>
                <a:latin typeface="Arial"/>
                <a:cs typeface="Arial"/>
              </a:rPr>
              <a:t>w</a:t>
            </a:r>
            <a:r>
              <a:rPr sz="1800" spc="-5" dirty="0">
                <a:solidFill>
                  <a:srgbClr val="002052"/>
                </a:solidFill>
                <a:latin typeface="Arial"/>
                <a:cs typeface="Arial"/>
              </a:rPr>
              <a:t>ork</a:t>
            </a:r>
            <a:r>
              <a:rPr sz="1800" spc="-5" dirty="0">
                <a:solidFill>
                  <a:srgbClr val="002052"/>
                </a:solidFill>
                <a:latin typeface="Times New Roman"/>
                <a:cs typeface="Times New Roman"/>
              </a:rPr>
              <a:t> </a:t>
            </a:r>
            <a:r>
              <a:rPr sz="1800" dirty="0">
                <a:solidFill>
                  <a:srgbClr val="002052"/>
                </a:solidFill>
                <a:latin typeface="Arial"/>
                <a:cs typeface="Arial"/>
              </a:rPr>
              <a:t>cha</a:t>
            </a:r>
            <a:r>
              <a:rPr sz="1800" spc="-10" dirty="0">
                <a:solidFill>
                  <a:srgbClr val="002052"/>
                </a:solidFill>
                <a:latin typeface="Arial"/>
                <a:cs typeface="Arial"/>
              </a:rPr>
              <a:t>n</a:t>
            </a:r>
            <a:r>
              <a:rPr sz="1800" spc="-5" dirty="0">
                <a:solidFill>
                  <a:srgbClr val="002052"/>
                </a:solidFill>
                <a:latin typeface="Arial"/>
                <a:cs typeface="Arial"/>
              </a:rPr>
              <a:t>nel</a:t>
            </a:r>
            <a:endParaRPr sz="1800" dirty="0">
              <a:latin typeface="Arial"/>
              <a:cs typeface="Arial"/>
            </a:endParaRPr>
          </a:p>
        </p:txBody>
      </p:sp>
      <p:sp>
        <p:nvSpPr>
          <p:cNvPr id="18" name="object 18"/>
          <p:cNvSpPr/>
          <p:nvPr/>
        </p:nvSpPr>
        <p:spPr>
          <a:xfrm>
            <a:off x="4751709" y="4503932"/>
            <a:ext cx="287020" cy="1518920"/>
          </a:xfrm>
          <a:custGeom>
            <a:avLst/>
            <a:gdLst/>
            <a:ahLst/>
            <a:cxnLst/>
            <a:rect l="l" t="t" r="r" b="b"/>
            <a:pathLst>
              <a:path w="287020" h="1518920">
                <a:moveTo>
                  <a:pt x="190621" y="1430703"/>
                </a:moveTo>
                <a:lnTo>
                  <a:pt x="187970" y="1432928"/>
                </a:lnTo>
                <a:lnTo>
                  <a:pt x="185165" y="1435144"/>
                </a:lnTo>
                <a:lnTo>
                  <a:pt x="184769" y="1439143"/>
                </a:lnTo>
                <a:lnTo>
                  <a:pt x="187055" y="1441871"/>
                </a:lnTo>
                <a:lnTo>
                  <a:pt x="249935" y="1518464"/>
                </a:lnTo>
                <a:lnTo>
                  <a:pt x="254345" y="1507043"/>
                </a:lnTo>
                <a:lnTo>
                  <a:pt x="241675" y="1507043"/>
                </a:lnTo>
                <a:lnTo>
                  <a:pt x="237948" y="1483832"/>
                </a:lnTo>
                <a:lnTo>
                  <a:pt x="196839" y="1433797"/>
                </a:lnTo>
                <a:lnTo>
                  <a:pt x="194675" y="1431093"/>
                </a:lnTo>
                <a:lnTo>
                  <a:pt x="190621" y="1430703"/>
                </a:lnTo>
                <a:close/>
              </a:path>
              <a:path w="287020" h="1518920">
                <a:moveTo>
                  <a:pt x="237948" y="1483832"/>
                </a:moveTo>
                <a:lnTo>
                  <a:pt x="241675" y="1507043"/>
                </a:lnTo>
                <a:lnTo>
                  <a:pt x="254264" y="1505020"/>
                </a:lnTo>
                <a:lnTo>
                  <a:pt x="254056" y="1503724"/>
                </a:lnTo>
                <a:lnTo>
                  <a:pt x="241919" y="1503724"/>
                </a:lnTo>
                <a:lnTo>
                  <a:pt x="245884" y="1493491"/>
                </a:lnTo>
                <a:lnTo>
                  <a:pt x="237948" y="1483832"/>
                </a:lnTo>
                <a:close/>
              </a:path>
              <a:path w="287020" h="1518920">
                <a:moveTo>
                  <a:pt x="278770" y="1416557"/>
                </a:moveTo>
                <a:lnTo>
                  <a:pt x="275081" y="1418176"/>
                </a:lnTo>
                <a:lnTo>
                  <a:pt x="273801" y="1421440"/>
                </a:lnTo>
                <a:lnTo>
                  <a:pt x="250498" y="1481584"/>
                </a:lnTo>
                <a:lnTo>
                  <a:pt x="254264" y="1505020"/>
                </a:lnTo>
                <a:lnTo>
                  <a:pt x="241675" y="1507043"/>
                </a:lnTo>
                <a:lnTo>
                  <a:pt x="254345" y="1507043"/>
                </a:lnTo>
                <a:lnTo>
                  <a:pt x="285628" y="1426022"/>
                </a:lnTo>
                <a:lnTo>
                  <a:pt x="286877" y="1422748"/>
                </a:lnTo>
                <a:lnTo>
                  <a:pt x="285231" y="1419081"/>
                </a:lnTo>
                <a:lnTo>
                  <a:pt x="282061" y="1417807"/>
                </a:lnTo>
                <a:lnTo>
                  <a:pt x="278770" y="1416557"/>
                </a:lnTo>
                <a:close/>
              </a:path>
              <a:path w="287020" h="1518920">
                <a:moveTo>
                  <a:pt x="245884" y="1493491"/>
                </a:moveTo>
                <a:lnTo>
                  <a:pt x="241919" y="1503724"/>
                </a:lnTo>
                <a:lnTo>
                  <a:pt x="252862" y="1501984"/>
                </a:lnTo>
                <a:lnTo>
                  <a:pt x="245884" y="1493491"/>
                </a:lnTo>
                <a:close/>
              </a:path>
              <a:path w="287020" h="1518920">
                <a:moveTo>
                  <a:pt x="250498" y="1481584"/>
                </a:moveTo>
                <a:lnTo>
                  <a:pt x="245884" y="1493491"/>
                </a:lnTo>
                <a:lnTo>
                  <a:pt x="252862" y="1501984"/>
                </a:lnTo>
                <a:lnTo>
                  <a:pt x="241919" y="1503724"/>
                </a:lnTo>
                <a:lnTo>
                  <a:pt x="254056" y="1503724"/>
                </a:lnTo>
                <a:lnTo>
                  <a:pt x="250498" y="1481584"/>
                </a:lnTo>
                <a:close/>
              </a:path>
              <a:path w="287020" h="1518920">
                <a:moveTo>
                  <a:pt x="12435" y="0"/>
                </a:moveTo>
                <a:lnTo>
                  <a:pt x="0" y="2023"/>
                </a:lnTo>
                <a:lnTo>
                  <a:pt x="237948" y="1483832"/>
                </a:lnTo>
                <a:lnTo>
                  <a:pt x="245884" y="1493491"/>
                </a:lnTo>
                <a:lnTo>
                  <a:pt x="250498" y="1481584"/>
                </a:lnTo>
                <a:lnTo>
                  <a:pt x="12435" y="0"/>
                </a:lnTo>
                <a:close/>
              </a:path>
            </a:pathLst>
          </a:custGeom>
          <a:solidFill>
            <a:srgbClr val="34A6DB"/>
          </a:solidFill>
        </p:spPr>
        <p:txBody>
          <a:bodyPr wrap="square" lIns="0" tIns="0" rIns="0" bIns="0" rtlCol="0"/>
          <a:lstStyle/>
          <a:p>
            <a:endParaRPr/>
          </a:p>
        </p:txBody>
      </p:sp>
      <p:sp>
        <p:nvSpPr>
          <p:cNvPr id="19" name="object 19"/>
          <p:cNvSpPr txBox="1"/>
          <p:nvPr/>
        </p:nvSpPr>
        <p:spPr>
          <a:xfrm>
            <a:off x="4477511" y="6022847"/>
            <a:ext cx="1049020" cy="646430"/>
          </a:xfrm>
          <a:prstGeom prst="rect">
            <a:avLst/>
          </a:prstGeom>
          <a:solidFill>
            <a:schemeClr val="bg2"/>
          </a:solidFill>
          <a:ln w="9143">
            <a:solidFill>
              <a:srgbClr val="D30079"/>
            </a:solidFill>
          </a:ln>
        </p:spPr>
        <p:txBody>
          <a:bodyPr vert="horz" wrap="square" lIns="0" tIns="0" rIns="0" bIns="0" rtlCol="0">
            <a:spAutoFit/>
          </a:bodyPr>
          <a:lstStyle/>
          <a:p>
            <a:pPr marL="88265" marR="110489">
              <a:lnSpc>
                <a:spcPts val="2110"/>
              </a:lnSpc>
            </a:pPr>
            <a:r>
              <a:rPr sz="1800" spc="-5" dirty="0">
                <a:solidFill>
                  <a:srgbClr val="002052"/>
                </a:solidFill>
                <a:latin typeface="Arial"/>
                <a:cs typeface="Arial"/>
              </a:rPr>
              <a:t>N</a:t>
            </a:r>
            <a:r>
              <a:rPr sz="1800" spc="-10" dirty="0">
                <a:solidFill>
                  <a:srgbClr val="002052"/>
                </a:solidFill>
                <a:latin typeface="Arial"/>
                <a:cs typeface="Arial"/>
              </a:rPr>
              <a:t>e</a:t>
            </a:r>
            <a:r>
              <a:rPr sz="1800" dirty="0">
                <a:solidFill>
                  <a:srgbClr val="002052"/>
                </a:solidFill>
                <a:latin typeface="Arial"/>
                <a:cs typeface="Arial"/>
              </a:rPr>
              <a:t>t</a:t>
            </a:r>
            <a:r>
              <a:rPr sz="1800" spc="-40" dirty="0">
                <a:solidFill>
                  <a:srgbClr val="002052"/>
                </a:solidFill>
                <a:latin typeface="Arial"/>
                <a:cs typeface="Arial"/>
              </a:rPr>
              <a:t>w</a:t>
            </a:r>
            <a:r>
              <a:rPr sz="1800" spc="-5" dirty="0">
                <a:solidFill>
                  <a:srgbClr val="002052"/>
                </a:solidFill>
                <a:latin typeface="Arial"/>
                <a:cs typeface="Arial"/>
              </a:rPr>
              <a:t>ork</a:t>
            </a:r>
            <a:r>
              <a:rPr sz="1800" spc="-5" dirty="0">
                <a:solidFill>
                  <a:srgbClr val="002052"/>
                </a:solidFill>
                <a:latin typeface="Times New Roman"/>
                <a:cs typeface="Times New Roman"/>
              </a:rPr>
              <a:t> </a:t>
            </a:r>
            <a:r>
              <a:rPr sz="1800" spc="-20" dirty="0">
                <a:solidFill>
                  <a:srgbClr val="002052"/>
                </a:solidFill>
                <a:latin typeface="Arial"/>
                <a:cs typeface="Arial"/>
              </a:rPr>
              <a:t>RSSI</a:t>
            </a:r>
            <a:endParaRPr sz="1800" dirty="0">
              <a:latin typeface="Arial"/>
              <a:cs typeface="Arial"/>
            </a:endParaRPr>
          </a:p>
        </p:txBody>
      </p:sp>
      <p:sp>
        <p:nvSpPr>
          <p:cNvPr id="20" name="object 20"/>
          <p:cNvSpPr/>
          <p:nvPr/>
        </p:nvSpPr>
        <p:spPr>
          <a:xfrm>
            <a:off x="5842253" y="4579239"/>
            <a:ext cx="497205" cy="759460"/>
          </a:xfrm>
          <a:custGeom>
            <a:avLst/>
            <a:gdLst/>
            <a:ahLst/>
            <a:cxnLst/>
            <a:rect l="l" t="t" r="r" b="b"/>
            <a:pathLst>
              <a:path w="497204" h="759460">
                <a:moveTo>
                  <a:pt x="411114" y="701552"/>
                </a:moveTo>
                <a:lnTo>
                  <a:pt x="407304" y="702813"/>
                </a:lnTo>
                <a:lnTo>
                  <a:pt x="405780" y="705992"/>
                </a:lnTo>
                <a:lnTo>
                  <a:pt x="404256" y="709040"/>
                </a:lnTo>
                <a:lnTo>
                  <a:pt x="405383" y="712850"/>
                </a:lnTo>
                <a:lnTo>
                  <a:pt x="408553" y="714506"/>
                </a:lnTo>
                <a:lnTo>
                  <a:pt x="497067" y="758951"/>
                </a:lnTo>
                <a:lnTo>
                  <a:pt x="496721" y="751844"/>
                </a:lnTo>
                <a:lnTo>
                  <a:pt x="484875" y="751844"/>
                </a:lnTo>
                <a:lnTo>
                  <a:pt x="472017" y="732087"/>
                </a:lnTo>
                <a:lnTo>
                  <a:pt x="414284" y="703076"/>
                </a:lnTo>
                <a:lnTo>
                  <a:pt x="411114" y="701552"/>
                </a:lnTo>
                <a:close/>
              </a:path>
              <a:path w="497204" h="759460">
                <a:moveTo>
                  <a:pt x="472017" y="732087"/>
                </a:moveTo>
                <a:lnTo>
                  <a:pt x="484875" y="751844"/>
                </a:lnTo>
                <a:lnTo>
                  <a:pt x="489821" y="748664"/>
                </a:lnTo>
                <a:lnTo>
                  <a:pt x="483869" y="748664"/>
                </a:lnTo>
                <a:lnTo>
                  <a:pt x="483334" y="737774"/>
                </a:lnTo>
                <a:lnTo>
                  <a:pt x="472017" y="732087"/>
                </a:lnTo>
                <a:close/>
              </a:path>
              <a:path w="497204" h="759460">
                <a:moveTo>
                  <a:pt x="489082" y="653795"/>
                </a:moveTo>
                <a:lnTo>
                  <a:pt x="485637" y="653927"/>
                </a:lnTo>
                <a:lnTo>
                  <a:pt x="482102" y="654176"/>
                </a:lnTo>
                <a:lnTo>
                  <a:pt x="479419" y="657093"/>
                </a:lnTo>
                <a:lnTo>
                  <a:pt x="479541" y="660653"/>
                </a:lnTo>
                <a:lnTo>
                  <a:pt x="482720" y="725283"/>
                </a:lnTo>
                <a:lnTo>
                  <a:pt x="495543" y="744986"/>
                </a:lnTo>
                <a:lnTo>
                  <a:pt x="484875" y="751844"/>
                </a:lnTo>
                <a:lnTo>
                  <a:pt x="496721" y="751844"/>
                </a:lnTo>
                <a:lnTo>
                  <a:pt x="492251" y="660023"/>
                </a:lnTo>
                <a:lnTo>
                  <a:pt x="492130" y="656462"/>
                </a:lnTo>
                <a:lnTo>
                  <a:pt x="489082" y="653795"/>
                </a:lnTo>
                <a:close/>
              </a:path>
              <a:path w="497204" h="759460">
                <a:moveTo>
                  <a:pt x="483334" y="737774"/>
                </a:moveTo>
                <a:lnTo>
                  <a:pt x="483869" y="748664"/>
                </a:lnTo>
                <a:lnTo>
                  <a:pt x="493135" y="742700"/>
                </a:lnTo>
                <a:lnTo>
                  <a:pt x="483334" y="737774"/>
                </a:lnTo>
                <a:close/>
              </a:path>
              <a:path w="497204" h="759460">
                <a:moveTo>
                  <a:pt x="482720" y="725283"/>
                </a:moveTo>
                <a:lnTo>
                  <a:pt x="483334" y="737774"/>
                </a:lnTo>
                <a:lnTo>
                  <a:pt x="493135" y="742700"/>
                </a:lnTo>
                <a:lnTo>
                  <a:pt x="483869" y="748664"/>
                </a:lnTo>
                <a:lnTo>
                  <a:pt x="489821" y="748664"/>
                </a:lnTo>
                <a:lnTo>
                  <a:pt x="495543" y="744986"/>
                </a:lnTo>
                <a:lnTo>
                  <a:pt x="482720" y="725283"/>
                </a:lnTo>
                <a:close/>
              </a:path>
              <a:path w="497204" h="759460">
                <a:moveTo>
                  <a:pt x="10667" y="0"/>
                </a:moveTo>
                <a:lnTo>
                  <a:pt x="0" y="6857"/>
                </a:lnTo>
                <a:lnTo>
                  <a:pt x="472017" y="732087"/>
                </a:lnTo>
                <a:lnTo>
                  <a:pt x="483334" y="737774"/>
                </a:lnTo>
                <a:lnTo>
                  <a:pt x="482720" y="725283"/>
                </a:lnTo>
                <a:lnTo>
                  <a:pt x="10667" y="0"/>
                </a:lnTo>
                <a:close/>
              </a:path>
            </a:pathLst>
          </a:custGeom>
          <a:solidFill>
            <a:srgbClr val="34A6DB"/>
          </a:solidFill>
        </p:spPr>
        <p:txBody>
          <a:bodyPr wrap="square" lIns="0" tIns="0" rIns="0" bIns="0" rtlCol="0"/>
          <a:lstStyle/>
          <a:p>
            <a:endParaRPr/>
          </a:p>
        </p:txBody>
      </p:sp>
      <p:sp>
        <p:nvSpPr>
          <p:cNvPr id="21" name="object 21"/>
          <p:cNvSpPr txBox="1"/>
          <p:nvPr/>
        </p:nvSpPr>
        <p:spPr>
          <a:xfrm>
            <a:off x="5815583" y="5338572"/>
            <a:ext cx="1047115" cy="646430"/>
          </a:xfrm>
          <a:prstGeom prst="rect">
            <a:avLst/>
          </a:prstGeom>
          <a:solidFill>
            <a:schemeClr val="bg2"/>
          </a:solidFill>
          <a:ln w="9143">
            <a:solidFill>
              <a:srgbClr val="D30079"/>
            </a:solidFill>
          </a:ln>
        </p:spPr>
        <p:txBody>
          <a:bodyPr vert="horz" wrap="square" lIns="0" tIns="0" rIns="0" bIns="0" rtlCol="0">
            <a:spAutoFit/>
          </a:bodyPr>
          <a:lstStyle/>
          <a:p>
            <a:pPr marL="86995" marR="109855">
              <a:lnSpc>
                <a:spcPts val="2110"/>
              </a:lnSpc>
            </a:pPr>
            <a:r>
              <a:rPr sz="1800" spc="-5" dirty="0">
                <a:solidFill>
                  <a:srgbClr val="002052"/>
                </a:solidFill>
                <a:latin typeface="Arial"/>
                <a:cs typeface="Arial"/>
              </a:rPr>
              <a:t>N</a:t>
            </a:r>
            <a:r>
              <a:rPr sz="1800" spc="-10" dirty="0">
                <a:solidFill>
                  <a:srgbClr val="002052"/>
                </a:solidFill>
                <a:latin typeface="Arial"/>
                <a:cs typeface="Arial"/>
              </a:rPr>
              <a:t>e</a:t>
            </a:r>
            <a:r>
              <a:rPr sz="1800" dirty="0">
                <a:solidFill>
                  <a:srgbClr val="002052"/>
                </a:solidFill>
                <a:latin typeface="Arial"/>
                <a:cs typeface="Arial"/>
              </a:rPr>
              <a:t>t</a:t>
            </a:r>
            <a:r>
              <a:rPr sz="1800" spc="-40" dirty="0">
                <a:solidFill>
                  <a:srgbClr val="002052"/>
                </a:solidFill>
                <a:latin typeface="Arial"/>
                <a:cs typeface="Arial"/>
              </a:rPr>
              <a:t>w</a:t>
            </a:r>
            <a:r>
              <a:rPr sz="1800" spc="-5" dirty="0">
                <a:solidFill>
                  <a:srgbClr val="002052"/>
                </a:solidFill>
                <a:latin typeface="Arial"/>
                <a:cs typeface="Arial"/>
              </a:rPr>
              <a:t>ork</a:t>
            </a:r>
            <a:r>
              <a:rPr sz="1800" spc="-5" dirty="0">
                <a:solidFill>
                  <a:srgbClr val="002052"/>
                </a:solidFill>
                <a:latin typeface="Times New Roman"/>
                <a:cs typeface="Times New Roman"/>
              </a:rPr>
              <a:t> </a:t>
            </a:r>
            <a:r>
              <a:rPr sz="1800" spc="-15" dirty="0">
                <a:solidFill>
                  <a:srgbClr val="002052"/>
                </a:solidFill>
                <a:latin typeface="Arial"/>
                <a:cs typeface="Arial"/>
              </a:rPr>
              <a:t>SSID</a:t>
            </a:r>
            <a:endParaRPr sz="1800" dirty="0">
              <a:latin typeface="Arial"/>
              <a:cs typeface="Arial"/>
            </a:endParaRPr>
          </a:p>
        </p:txBody>
      </p:sp>
      <p:sp>
        <p:nvSpPr>
          <p:cNvPr id="22" name="object 22"/>
          <p:cNvSpPr/>
          <p:nvPr/>
        </p:nvSpPr>
        <p:spPr>
          <a:xfrm>
            <a:off x="6858761" y="4541008"/>
            <a:ext cx="1117600" cy="836294"/>
          </a:xfrm>
          <a:custGeom>
            <a:avLst/>
            <a:gdLst/>
            <a:ahLst/>
            <a:cxnLst/>
            <a:rect l="l" t="t" r="r" b="b"/>
            <a:pathLst>
              <a:path w="1117600" h="836295">
                <a:moveTo>
                  <a:pt x="1017026" y="811529"/>
                </a:moveTo>
                <a:lnTo>
                  <a:pt x="1013856" y="814078"/>
                </a:lnTo>
                <a:lnTo>
                  <a:pt x="1013459" y="817507"/>
                </a:lnTo>
                <a:lnTo>
                  <a:pt x="1013094" y="821054"/>
                </a:lnTo>
                <a:lnTo>
                  <a:pt x="1015502" y="824234"/>
                </a:lnTo>
                <a:lnTo>
                  <a:pt x="1117488" y="835795"/>
                </a:lnTo>
                <a:lnTo>
                  <a:pt x="1116407" y="833246"/>
                </a:lnTo>
                <a:lnTo>
                  <a:pt x="1103619" y="833246"/>
                </a:lnTo>
                <a:lnTo>
                  <a:pt x="1084913" y="819295"/>
                </a:lnTo>
                <a:lnTo>
                  <a:pt x="1017026" y="811529"/>
                </a:lnTo>
                <a:close/>
              </a:path>
              <a:path w="1117600" h="836295">
                <a:moveTo>
                  <a:pt x="1084913" y="819295"/>
                </a:moveTo>
                <a:lnTo>
                  <a:pt x="1103619" y="833246"/>
                </a:lnTo>
                <a:lnTo>
                  <a:pt x="1105522" y="830711"/>
                </a:lnTo>
                <a:lnTo>
                  <a:pt x="1101608" y="830711"/>
                </a:lnTo>
                <a:lnTo>
                  <a:pt x="1097360" y="820721"/>
                </a:lnTo>
                <a:lnTo>
                  <a:pt x="1084913" y="819295"/>
                </a:lnTo>
                <a:close/>
              </a:path>
              <a:path w="1117600" h="836295">
                <a:moveTo>
                  <a:pt x="1073657" y="739783"/>
                </a:moveTo>
                <a:lnTo>
                  <a:pt x="1070366" y="741176"/>
                </a:lnTo>
                <a:lnTo>
                  <a:pt x="1067196" y="742568"/>
                </a:lnTo>
                <a:lnTo>
                  <a:pt x="1065672" y="746260"/>
                </a:lnTo>
                <a:lnTo>
                  <a:pt x="1067043" y="749426"/>
                </a:lnTo>
                <a:lnTo>
                  <a:pt x="1092389" y="809032"/>
                </a:lnTo>
                <a:lnTo>
                  <a:pt x="1111239" y="823091"/>
                </a:lnTo>
                <a:lnTo>
                  <a:pt x="1103619" y="833246"/>
                </a:lnTo>
                <a:lnTo>
                  <a:pt x="1116407" y="833246"/>
                </a:lnTo>
                <a:lnTo>
                  <a:pt x="1078748" y="744473"/>
                </a:lnTo>
                <a:lnTo>
                  <a:pt x="1077346" y="741307"/>
                </a:lnTo>
                <a:lnTo>
                  <a:pt x="1073657" y="739783"/>
                </a:lnTo>
                <a:close/>
              </a:path>
              <a:path w="1117600" h="836295">
                <a:moveTo>
                  <a:pt x="1097360" y="820721"/>
                </a:moveTo>
                <a:lnTo>
                  <a:pt x="1101608" y="830711"/>
                </a:lnTo>
                <a:lnTo>
                  <a:pt x="1108069" y="821948"/>
                </a:lnTo>
                <a:lnTo>
                  <a:pt x="1097360" y="820721"/>
                </a:lnTo>
                <a:close/>
              </a:path>
              <a:path w="1117600" h="836295">
                <a:moveTo>
                  <a:pt x="1092389" y="809032"/>
                </a:moveTo>
                <a:lnTo>
                  <a:pt x="1097360" y="820721"/>
                </a:lnTo>
                <a:lnTo>
                  <a:pt x="1108069" y="821948"/>
                </a:lnTo>
                <a:lnTo>
                  <a:pt x="1101608" y="830711"/>
                </a:lnTo>
                <a:lnTo>
                  <a:pt x="1105522" y="830711"/>
                </a:lnTo>
                <a:lnTo>
                  <a:pt x="1111239" y="823091"/>
                </a:lnTo>
                <a:lnTo>
                  <a:pt x="1092389" y="809032"/>
                </a:lnTo>
                <a:close/>
              </a:path>
              <a:path w="1117600" h="836295">
                <a:moveTo>
                  <a:pt x="7619" y="0"/>
                </a:moveTo>
                <a:lnTo>
                  <a:pt x="0" y="10168"/>
                </a:lnTo>
                <a:lnTo>
                  <a:pt x="1084913" y="819295"/>
                </a:lnTo>
                <a:lnTo>
                  <a:pt x="1097360" y="820721"/>
                </a:lnTo>
                <a:lnTo>
                  <a:pt x="1092389" y="809032"/>
                </a:lnTo>
                <a:lnTo>
                  <a:pt x="7619" y="0"/>
                </a:lnTo>
                <a:close/>
              </a:path>
            </a:pathLst>
          </a:custGeom>
          <a:solidFill>
            <a:srgbClr val="34A6DB"/>
          </a:solidFill>
        </p:spPr>
        <p:txBody>
          <a:bodyPr wrap="square" lIns="0" tIns="0" rIns="0" bIns="0" rtlCol="0"/>
          <a:lstStyle/>
          <a:p>
            <a:endParaRPr/>
          </a:p>
        </p:txBody>
      </p:sp>
      <p:sp>
        <p:nvSpPr>
          <p:cNvPr id="23" name="object 23"/>
          <p:cNvSpPr txBox="1"/>
          <p:nvPr/>
        </p:nvSpPr>
        <p:spPr>
          <a:xfrm>
            <a:off x="7335011" y="5376672"/>
            <a:ext cx="1400810" cy="646430"/>
          </a:xfrm>
          <a:prstGeom prst="rect">
            <a:avLst/>
          </a:prstGeom>
          <a:solidFill>
            <a:schemeClr val="bg2"/>
          </a:solidFill>
          <a:ln w="9143">
            <a:solidFill>
              <a:srgbClr val="D30079"/>
            </a:solidFill>
          </a:ln>
        </p:spPr>
        <p:txBody>
          <a:bodyPr vert="horz" wrap="square" lIns="0" tIns="0" rIns="0" bIns="0" rtlCol="0">
            <a:spAutoFit/>
          </a:bodyPr>
          <a:lstStyle/>
          <a:p>
            <a:pPr marL="88265" marR="168275">
              <a:lnSpc>
                <a:spcPts val="2110"/>
              </a:lnSpc>
            </a:pPr>
            <a:r>
              <a:rPr sz="1800" spc="-5" dirty="0">
                <a:solidFill>
                  <a:srgbClr val="002052"/>
                </a:solidFill>
                <a:latin typeface="Arial"/>
                <a:cs typeface="Arial"/>
              </a:rPr>
              <a:t>N</a:t>
            </a:r>
            <a:r>
              <a:rPr sz="1800" spc="-10" dirty="0">
                <a:solidFill>
                  <a:srgbClr val="002052"/>
                </a:solidFill>
                <a:latin typeface="Arial"/>
                <a:cs typeface="Arial"/>
              </a:rPr>
              <a:t>e</a:t>
            </a:r>
            <a:r>
              <a:rPr sz="1800" dirty="0">
                <a:solidFill>
                  <a:srgbClr val="002052"/>
                </a:solidFill>
                <a:latin typeface="Arial"/>
                <a:cs typeface="Arial"/>
              </a:rPr>
              <a:t>t</a:t>
            </a:r>
            <a:r>
              <a:rPr sz="1800" spc="-40" dirty="0">
                <a:solidFill>
                  <a:srgbClr val="002052"/>
                </a:solidFill>
                <a:latin typeface="Arial"/>
                <a:cs typeface="Arial"/>
              </a:rPr>
              <a:t>w</a:t>
            </a:r>
            <a:r>
              <a:rPr sz="1800" spc="-5" dirty="0">
                <a:solidFill>
                  <a:srgbClr val="002052"/>
                </a:solidFill>
                <a:latin typeface="Arial"/>
                <a:cs typeface="Arial"/>
              </a:rPr>
              <a:t>ork</a:t>
            </a:r>
            <a:r>
              <a:rPr sz="1800" spc="-5" dirty="0">
                <a:solidFill>
                  <a:srgbClr val="002052"/>
                </a:solidFill>
                <a:latin typeface="Times New Roman"/>
                <a:cs typeface="Times New Roman"/>
              </a:rPr>
              <a:t> </a:t>
            </a:r>
            <a:r>
              <a:rPr sz="1800" dirty="0">
                <a:solidFill>
                  <a:srgbClr val="002052"/>
                </a:solidFill>
                <a:latin typeface="Arial"/>
                <a:cs typeface="Arial"/>
              </a:rPr>
              <a:t>ca</a:t>
            </a:r>
            <a:r>
              <a:rPr sz="1800" spc="-10" dirty="0">
                <a:solidFill>
                  <a:srgbClr val="002052"/>
                </a:solidFill>
                <a:latin typeface="Arial"/>
                <a:cs typeface="Arial"/>
              </a:rPr>
              <a:t>p</a:t>
            </a:r>
            <a:r>
              <a:rPr sz="1800" spc="-5" dirty="0">
                <a:solidFill>
                  <a:srgbClr val="002052"/>
                </a:solidFill>
                <a:latin typeface="Arial"/>
                <a:cs typeface="Arial"/>
              </a:rPr>
              <a:t>a</a:t>
            </a:r>
            <a:r>
              <a:rPr sz="1800" spc="-10" dirty="0">
                <a:solidFill>
                  <a:srgbClr val="002052"/>
                </a:solidFill>
                <a:latin typeface="Arial"/>
                <a:cs typeface="Arial"/>
              </a:rPr>
              <a:t>b</a:t>
            </a:r>
            <a:r>
              <a:rPr sz="1800" spc="-5" dirty="0">
                <a:solidFill>
                  <a:srgbClr val="002052"/>
                </a:solidFill>
                <a:latin typeface="Arial"/>
                <a:cs typeface="Arial"/>
              </a:rPr>
              <a:t>i</a:t>
            </a:r>
            <a:r>
              <a:rPr sz="1800" spc="-10" dirty="0">
                <a:solidFill>
                  <a:srgbClr val="002052"/>
                </a:solidFill>
                <a:latin typeface="Arial"/>
                <a:cs typeface="Arial"/>
              </a:rPr>
              <a:t>l</a:t>
            </a:r>
            <a:r>
              <a:rPr sz="1800" spc="-5" dirty="0">
                <a:solidFill>
                  <a:srgbClr val="002052"/>
                </a:solidFill>
                <a:latin typeface="Arial"/>
                <a:cs typeface="Arial"/>
              </a:rPr>
              <a:t>iti</a:t>
            </a:r>
            <a:r>
              <a:rPr sz="1800" spc="-10" dirty="0">
                <a:solidFill>
                  <a:srgbClr val="002052"/>
                </a:solidFill>
                <a:latin typeface="Arial"/>
                <a:cs typeface="Arial"/>
              </a:rPr>
              <a:t>e</a:t>
            </a:r>
            <a:r>
              <a:rPr sz="1800" dirty="0">
                <a:solidFill>
                  <a:srgbClr val="002052"/>
                </a:solidFill>
                <a:latin typeface="Arial"/>
                <a:cs typeface="Arial"/>
              </a:rPr>
              <a:t>s</a:t>
            </a:r>
            <a:endParaRPr sz="1800" dirty="0">
              <a:latin typeface="Arial"/>
              <a:cs typeface="Arial"/>
            </a:endParaRPr>
          </a:p>
        </p:txBody>
      </p:sp>
      <p:sp>
        <p:nvSpPr>
          <p:cNvPr id="24" name="object 24"/>
          <p:cNvSpPr txBox="1"/>
          <p:nvPr/>
        </p:nvSpPr>
        <p:spPr>
          <a:xfrm>
            <a:off x="7597908" y="3219018"/>
            <a:ext cx="1177290"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991182" y="3090788"/>
            <a:ext cx="2989789" cy="22423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_Data_\_ST\#Content Creation\#Events related activities\2014\31- Electronica - Munich W446\#Content\STM32 NOW Brochure\STM32L0_logo.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81380" y="3667363"/>
            <a:ext cx="480248" cy="4802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_Data_\_ST\#Content Creation\#Events related activities\2014\31- Electronica - Munich W446\#Content\STM32 NOW Brochure\STM32L1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29484" y="3667363"/>
            <a:ext cx="480248" cy="4802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_Data_\_ST\#Content Creation\#Events related activities\2014\31- Electronica - Munich W446\#Content\STM32 NOW Brochure\STM32F0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81380" y="3046569"/>
            <a:ext cx="480248" cy="48024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_Data_\_ST\#Content Creation\#Events related activities\2014\31- Electronica - Munich W446\#Content\STM32 NOW Brochure\STM32F1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829484" y="3046569"/>
            <a:ext cx="480248" cy="4802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_Data_\_ST\#Content Creation\#Events related activities\2014\31- Electronica - Munich W446\#Content\STM32 NOW Brochure\STM32F2_logo.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377589" y="3046569"/>
            <a:ext cx="480248" cy="48024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_Data_\_ST\#Content Creation\#Events related activities\2014\31- Electronica - Munich W446\#Content\STM32 NOW Brochure\STM32F3_logo.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925693" y="3046569"/>
            <a:ext cx="480846" cy="4802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_Data_\_ST\#Content Creation\#Events related activities\2014\31- Electronica - Munich W446\#Content\STM32 NOW Brochure\STM32F4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474395" y="3046569"/>
            <a:ext cx="480248" cy="480248"/>
          </a:xfrm>
          <a:prstGeom prst="rect">
            <a:avLst/>
          </a:prstGeom>
          <a:noFill/>
          <a:extLst>
            <a:ext uri="{909E8E84-426E-40DD-AFC4-6F175D3DCCD1}">
              <a14:hiddenFill xmlns:a14="http://schemas.microsoft.com/office/drawing/2010/main">
                <a:solidFill>
                  <a:srgbClr val="FFFFFF"/>
                </a:solidFill>
              </a14:hiddenFill>
            </a:ext>
          </a:extLst>
        </p:spPr>
      </p:pic>
      <p:sp>
        <p:nvSpPr>
          <p:cNvPr id="2" name="Line Callout 2 (Accent Bar) 1"/>
          <p:cNvSpPr/>
          <p:nvPr/>
        </p:nvSpPr>
        <p:spPr>
          <a:xfrm flipH="1">
            <a:off x="487673" y="2528900"/>
            <a:ext cx="1814960" cy="617461"/>
          </a:xfrm>
          <a:prstGeom prst="accentCallout2">
            <a:avLst>
              <a:gd name="adj1" fmla="val 18750"/>
              <a:gd name="adj2" fmla="val -8333"/>
              <a:gd name="adj3" fmla="val 18750"/>
              <a:gd name="adj4" fmla="val -16667"/>
              <a:gd name="adj5" fmla="val 119155"/>
              <a:gd name="adj6" fmla="val -89421"/>
            </a:avLst>
          </a:prstGeom>
          <a:noFill/>
          <a:ln>
            <a:solidFill>
              <a:schemeClr val="accent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51" dirty="0">
                <a:solidFill>
                  <a:srgbClr val="002052"/>
                </a:solidFill>
              </a:rPr>
              <a:t>P</a:t>
            </a:r>
            <a:r>
              <a:rPr lang="en-US" sz="1351" dirty="0" smtClean="0">
                <a:solidFill>
                  <a:srgbClr val="002052"/>
                </a:solidFill>
              </a:rPr>
              <a:t>ower </a:t>
            </a:r>
            <a:r>
              <a:rPr lang="en-US" sz="1351" dirty="0">
                <a:solidFill>
                  <a:srgbClr val="002052"/>
                </a:solidFill>
              </a:rPr>
              <a:t>supply through USB or external source</a:t>
            </a:r>
          </a:p>
        </p:txBody>
      </p:sp>
      <p:sp>
        <p:nvSpPr>
          <p:cNvPr id="21" name="Line Callout 2 (Accent Bar) 20"/>
          <p:cNvSpPr/>
          <p:nvPr/>
        </p:nvSpPr>
        <p:spPr>
          <a:xfrm flipH="1">
            <a:off x="431540" y="4287729"/>
            <a:ext cx="1871091" cy="617461"/>
          </a:xfrm>
          <a:prstGeom prst="accentCallout2">
            <a:avLst>
              <a:gd name="adj1" fmla="val 18750"/>
              <a:gd name="adj2" fmla="val -8333"/>
              <a:gd name="adj3" fmla="val 18750"/>
              <a:gd name="adj4" fmla="val -16667"/>
              <a:gd name="adj5" fmla="val -120773"/>
              <a:gd name="adj6" fmla="val -33862"/>
            </a:avLst>
          </a:prstGeom>
          <a:noFill/>
          <a:ln>
            <a:solidFill>
              <a:schemeClr val="accent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351" dirty="0">
                <a:solidFill>
                  <a:srgbClr val="002052"/>
                </a:solidFill>
              </a:rPr>
              <a:t>Integrated debugging and programming </a:t>
            </a:r>
            <a:br>
              <a:rPr lang="en-US" sz="1351" dirty="0">
                <a:solidFill>
                  <a:srgbClr val="002052"/>
                </a:solidFill>
              </a:rPr>
            </a:br>
            <a:r>
              <a:rPr lang="en-US" sz="1351" dirty="0">
                <a:solidFill>
                  <a:srgbClr val="002052"/>
                </a:solidFill>
              </a:rPr>
              <a:t>ST-LINK probe</a:t>
            </a:r>
          </a:p>
        </p:txBody>
      </p:sp>
      <p:sp>
        <p:nvSpPr>
          <p:cNvPr id="24" name="Line Callout 2 (Accent Bar) 23"/>
          <p:cNvSpPr/>
          <p:nvPr/>
        </p:nvSpPr>
        <p:spPr>
          <a:xfrm>
            <a:off x="5376344" y="2590782"/>
            <a:ext cx="2098051" cy="343034"/>
          </a:xfrm>
          <a:prstGeom prst="accentCallout2">
            <a:avLst>
              <a:gd name="adj1" fmla="val 18750"/>
              <a:gd name="adj2" fmla="val -8333"/>
              <a:gd name="adj3" fmla="val 18750"/>
              <a:gd name="adj4" fmla="val -16667"/>
              <a:gd name="adj5" fmla="val 602252"/>
              <a:gd name="adj6" fmla="val -86724"/>
            </a:avLst>
          </a:prstGeom>
          <a:noFill/>
          <a:ln>
            <a:solidFill>
              <a:schemeClr val="accent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a:solidFill>
                  <a:srgbClr val="002052"/>
                </a:solidFill>
              </a:rPr>
              <a:t>STM32 microcontroller</a:t>
            </a:r>
          </a:p>
        </p:txBody>
      </p:sp>
      <p:sp>
        <p:nvSpPr>
          <p:cNvPr id="29" name="Rounded Rectangle 28"/>
          <p:cNvSpPr/>
          <p:nvPr/>
        </p:nvSpPr>
        <p:spPr>
          <a:xfrm>
            <a:off x="5281381" y="4287729"/>
            <a:ext cx="3333080" cy="616902"/>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rPr>
              <a:t>C</a:t>
            </a:r>
            <a:r>
              <a:rPr lang="en-US" sz="1200" dirty="0" smtClean="0">
                <a:solidFill>
                  <a:prstClr val="white"/>
                </a:solidFill>
              </a:rPr>
              <a:t>omplete </a:t>
            </a:r>
            <a:r>
              <a:rPr lang="en-US" sz="1200" dirty="0">
                <a:solidFill>
                  <a:prstClr val="white"/>
                </a:solidFill>
              </a:rPr>
              <a:t>product range </a:t>
            </a:r>
            <a:br>
              <a:rPr lang="en-US" sz="1200" dirty="0">
                <a:solidFill>
                  <a:prstClr val="white"/>
                </a:solidFill>
              </a:rPr>
            </a:br>
            <a:r>
              <a:rPr lang="en-US" sz="1200" dirty="0">
                <a:solidFill>
                  <a:prstClr val="white"/>
                </a:solidFill>
              </a:rPr>
              <a:t>from ultra-low power to high-performance</a:t>
            </a:r>
          </a:p>
        </p:txBody>
      </p:sp>
      <p:pic>
        <p:nvPicPr>
          <p:cNvPr id="30" name="Picture 2" descr="C:\_Data_\_ST\#Content Creation\#Events related activities\2014\31- Electronica - Munich W446\#Content\STM32 NOW Brochure\STM32Nucleo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942734" y="5264955"/>
            <a:ext cx="822318" cy="8232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_Data_\_ST\#Content Creation\#Events related activities\2014\31- Electronica - Munich W446\#Content\STM32 NOW Brochure\STM32F7_logo.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030784" y="3046569"/>
            <a:ext cx="480828" cy="480248"/>
          </a:xfrm>
          <a:prstGeom prst="rect">
            <a:avLst/>
          </a:prstGeom>
          <a:noFill/>
          <a:extLst>
            <a:ext uri="{909E8E84-426E-40DD-AFC4-6F175D3DCCD1}">
              <a14:hiddenFill xmlns:a14="http://schemas.microsoft.com/office/drawing/2010/main">
                <a:solidFill>
                  <a:srgbClr val="FFFFFF"/>
                </a:solidFill>
              </a14:hiddenFill>
            </a:ext>
          </a:extLst>
        </p:spPr>
      </p:pic>
      <p:sp>
        <p:nvSpPr>
          <p:cNvPr id="22" name="Line Callout 2 (Accent Bar) 21"/>
          <p:cNvSpPr/>
          <p:nvPr/>
        </p:nvSpPr>
        <p:spPr>
          <a:xfrm>
            <a:off x="5427892" y="5185295"/>
            <a:ext cx="3189523" cy="480248"/>
          </a:xfrm>
          <a:prstGeom prst="accentCallout2">
            <a:avLst>
              <a:gd name="adj1" fmla="val 18750"/>
              <a:gd name="adj2" fmla="val -8333"/>
              <a:gd name="adj3" fmla="val 18750"/>
              <a:gd name="adj4" fmla="val -16667"/>
              <a:gd name="adj5" fmla="val -136696"/>
              <a:gd name="adj6" fmla="val -32488"/>
            </a:avLst>
          </a:prstGeom>
          <a:noFill/>
          <a:ln>
            <a:solidFill>
              <a:schemeClr val="accent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smtClean="0">
                <a:solidFill>
                  <a:srgbClr val="002052"/>
                </a:solidFill>
              </a:rPr>
              <a:t>ST morpho extension header</a:t>
            </a:r>
            <a:endParaRPr lang="en-US" sz="1351" dirty="0">
              <a:solidFill>
                <a:srgbClr val="002052"/>
              </a:solidFill>
            </a:endParaRPr>
          </a:p>
        </p:txBody>
      </p:sp>
      <p:sp>
        <p:nvSpPr>
          <p:cNvPr id="4" name="Title 3"/>
          <p:cNvSpPr>
            <a:spLocks noGrp="1"/>
          </p:cNvSpPr>
          <p:nvPr>
            <p:ph type="title"/>
          </p:nvPr>
        </p:nvSpPr>
        <p:spPr>
          <a:xfrm>
            <a:off x="457199" y="116632"/>
            <a:ext cx="8157261" cy="721568"/>
          </a:xfrm>
        </p:spPr>
        <p:txBody>
          <a:bodyPr>
            <a:noAutofit/>
          </a:bodyPr>
          <a:lstStyle/>
          <a:p>
            <a:r>
              <a:rPr lang="en-US" dirty="0">
                <a:latin typeface="+mn-lt"/>
              </a:rPr>
              <a:t>STM32 Nucleo </a:t>
            </a:r>
            <a:br>
              <a:rPr lang="en-US" dirty="0">
                <a:latin typeface="+mn-lt"/>
              </a:rPr>
            </a:br>
            <a:r>
              <a:rPr lang="en-US" dirty="0">
                <a:solidFill>
                  <a:schemeClr val="accent6"/>
                </a:solidFill>
                <a:latin typeface="+mn-lt"/>
              </a:rPr>
              <a:t>Development </a:t>
            </a:r>
            <a:r>
              <a:rPr lang="en-US" dirty="0" smtClean="0">
                <a:solidFill>
                  <a:schemeClr val="accent6"/>
                </a:solidFill>
                <a:latin typeface="+mn-lt"/>
              </a:rPr>
              <a:t>Boards (NUCLEO)</a:t>
            </a:r>
            <a:endParaRPr lang="en-US" dirty="0">
              <a:solidFill>
                <a:schemeClr val="accent6"/>
              </a:solidFill>
              <a:latin typeface="+mn-lt"/>
            </a:endParaRPr>
          </a:p>
        </p:txBody>
      </p:sp>
      <p:sp>
        <p:nvSpPr>
          <p:cNvPr id="5" name="Content Placeholder 4"/>
          <p:cNvSpPr>
            <a:spLocks noGrp="1"/>
          </p:cNvSpPr>
          <p:nvPr>
            <p:ph idx="4294967295"/>
          </p:nvPr>
        </p:nvSpPr>
        <p:spPr>
          <a:xfrm>
            <a:off x="251520" y="1088740"/>
            <a:ext cx="8389938" cy="830997"/>
          </a:xfrm>
          <a:prstGeom prst="rect">
            <a:avLst/>
          </a:prstGeom>
        </p:spPr>
        <p:txBody>
          <a:bodyPr/>
          <a:lstStyle/>
          <a:p>
            <a:pPr algn="just"/>
            <a:r>
              <a:rPr lang="en-US" sz="1600" dirty="0">
                <a:latin typeface="+mn-lt"/>
              </a:rPr>
              <a:t>A comprehensive range of affordable development boards for all the STM32 microcontroller series, with unlimited unified expansion capabilities and integrated debugger/programmer functionality.</a:t>
            </a:r>
          </a:p>
        </p:txBody>
      </p:sp>
      <p:sp>
        <p:nvSpPr>
          <p:cNvPr id="19" name="Slide Number Placeholder 2"/>
          <p:cNvSpPr>
            <a:spLocks noGrp="1"/>
          </p:cNvSpPr>
          <p:nvPr>
            <p:ph type="sldNum" sz="quarter" idx="4294967295"/>
          </p:nvPr>
        </p:nvSpPr>
        <p:spPr>
          <a:xfrm>
            <a:off x="8617744" y="678629"/>
            <a:ext cx="544994" cy="198000"/>
          </a:xfrm>
          <a:prstGeom prst="rect">
            <a:avLst/>
          </a:prstGeom>
        </p:spPr>
        <p:txBody>
          <a:bodyPr/>
          <a:lstStyle/>
          <a:p>
            <a:fld id="{5B31B9E4-8E4D-4C86-BFD7-412B282B373B}" type="slidenum">
              <a:rPr lang="fr-FR" smtClean="0">
                <a:solidFill>
                  <a:prstClr val="white"/>
                </a:solidFill>
                <a:latin typeface="Arial"/>
              </a:rPr>
              <a:pPr/>
              <a:t>4</a:t>
            </a:fld>
            <a:endParaRPr lang="fr-FR">
              <a:solidFill>
                <a:prstClr val="white"/>
              </a:solidFill>
              <a:latin typeface="Arial"/>
            </a:endParaRPr>
          </a:p>
        </p:txBody>
      </p:sp>
      <p:sp>
        <p:nvSpPr>
          <p:cNvPr id="27" name="TextBox 26"/>
          <p:cNvSpPr txBox="1"/>
          <p:nvPr/>
        </p:nvSpPr>
        <p:spPr>
          <a:xfrm>
            <a:off x="6480213" y="6549170"/>
            <a:ext cx="2160240" cy="300210"/>
          </a:xfrm>
          <a:prstGeom prst="rect">
            <a:avLst/>
          </a:prstGeom>
          <a:noFill/>
        </p:spPr>
        <p:txBody>
          <a:bodyPr wrap="square" rtlCol="0">
            <a:spAutoFit/>
          </a:bodyPr>
          <a:lstStyle/>
          <a:p>
            <a:r>
              <a:rPr lang="en-US" sz="1351" dirty="0" smtClean="0">
                <a:solidFill>
                  <a:srgbClr val="39A9DC"/>
                </a:solidFill>
              </a:rPr>
              <a:t>www.st.com/stm32nucleo</a:t>
            </a:r>
            <a:endParaRPr lang="en-US" sz="1351" dirty="0">
              <a:solidFill>
                <a:srgbClr val="39A9DC"/>
              </a:solidFill>
            </a:endParaRPr>
          </a:p>
        </p:txBody>
      </p:sp>
      <p:sp>
        <p:nvSpPr>
          <p:cNvPr id="23" name="Line Callout 2 (Accent Bar) 22"/>
          <p:cNvSpPr/>
          <p:nvPr/>
        </p:nvSpPr>
        <p:spPr>
          <a:xfrm>
            <a:off x="5427891" y="5867232"/>
            <a:ext cx="3189523" cy="480248"/>
          </a:xfrm>
          <a:prstGeom prst="accentCallout2">
            <a:avLst>
              <a:gd name="adj1" fmla="val 18750"/>
              <a:gd name="adj2" fmla="val -8333"/>
              <a:gd name="adj3" fmla="val 18750"/>
              <a:gd name="adj4" fmla="val -16667"/>
              <a:gd name="adj5" fmla="val -154547"/>
              <a:gd name="adj6" fmla="val -36768"/>
            </a:avLst>
          </a:prstGeom>
          <a:noFill/>
          <a:ln>
            <a:solidFill>
              <a:schemeClr val="accent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1" dirty="0" smtClean="0">
                <a:solidFill>
                  <a:srgbClr val="002052"/>
                </a:solidFill>
              </a:rPr>
              <a:t>Arduino™ UNO R3 extension </a:t>
            </a:r>
            <a:r>
              <a:rPr lang="en-US" sz="1351" dirty="0">
                <a:solidFill>
                  <a:srgbClr val="002052"/>
                </a:solidFill>
              </a:rPr>
              <a:t>headers</a:t>
            </a:r>
          </a:p>
        </p:txBody>
      </p:sp>
    </p:spTree>
    <p:extLst>
      <p:ext uri="{BB962C8B-B14F-4D97-AF65-F5344CB8AC3E}">
        <p14:creationId xmlns:p14="http://schemas.microsoft.com/office/powerpoint/2010/main" val="395170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89064" y="4940808"/>
            <a:ext cx="2155190" cy="1917700"/>
          </a:xfrm>
          <a:custGeom>
            <a:avLst/>
            <a:gdLst/>
            <a:ahLst/>
            <a:cxnLst/>
            <a:rect l="l" t="t" r="r" b="b"/>
            <a:pathLst>
              <a:path w="2155190" h="1917700">
                <a:moveTo>
                  <a:pt x="0" y="1917191"/>
                </a:moveTo>
                <a:lnTo>
                  <a:pt x="2154936" y="1917191"/>
                </a:lnTo>
                <a:lnTo>
                  <a:pt x="2154936" y="0"/>
                </a:lnTo>
                <a:lnTo>
                  <a:pt x="0" y="0"/>
                </a:lnTo>
                <a:lnTo>
                  <a:pt x="0" y="1917191"/>
                </a:lnTo>
              </a:path>
            </a:pathLst>
          </a:custGeom>
          <a:solidFill>
            <a:schemeClr val="bg2"/>
          </a:solidFill>
        </p:spPr>
        <p:txBody>
          <a:bodyPr wrap="square" lIns="0" tIns="0" rIns="0" bIns="0" rtlCol="0"/>
          <a:lstStyle/>
          <a:p>
            <a:endParaRPr/>
          </a:p>
        </p:txBody>
      </p:sp>
      <p:sp>
        <p:nvSpPr>
          <p:cNvPr id="3" name="object 3"/>
          <p:cNvSpPr txBox="1"/>
          <p:nvPr/>
        </p:nvSpPr>
        <p:spPr>
          <a:xfrm>
            <a:off x="7251324" y="4974032"/>
            <a:ext cx="1176655"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2079625">
              <a:lnSpc>
                <a:spcPct val="100000"/>
              </a:lnSpc>
            </a:pPr>
            <a:r>
              <a:rPr sz="2800" spc="-25" dirty="0"/>
              <a:t>L</a:t>
            </a:r>
            <a:r>
              <a:rPr sz="2800" spc="-15" dirty="0"/>
              <a:t>a</a:t>
            </a:r>
            <a:r>
              <a:rPr sz="2800" spc="-20" dirty="0"/>
              <a:t>b</a:t>
            </a:r>
            <a:r>
              <a:rPr sz="2800" spc="75" dirty="0">
                <a:latin typeface="Times New Roman"/>
                <a:cs typeface="Times New Roman"/>
              </a:rPr>
              <a:t> </a:t>
            </a:r>
            <a:r>
              <a:rPr sz="2800" spc="-10" dirty="0"/>
              <a:t>3:</a:t>
            </a:r>
            <a:r>
              <a:rPr sz="2800" spc="75" dirty="0">
                <a:latin typeface="Times New Roman"/>
                <a:cs typeface="Times New Roman"/>
              </a:rPr>
              <a:t> </a:t>
            </a:r>
            <a:r>
              <a:rPr sz="2800" spc="-10" dirty="0"/>
              <a:t>J</a:t>
            </a:r>
            <a:r>
              <a:rPr sz="2800" spc="-25" dirty="0"/>
              <a:t>o</a:t>
            </a:r>
            <a:r>
              <a:rPr sz="2800" spc="-5" dirty="0"/>
              <a:t>i</a:t>
            </a:r>
            <a:r>
              <a:rPr sz="2800" spc="-25" dirty="0"/>
              <a:t>n</a:t>
            </a:r>
            <a:r>
              <a:rPr sz="2800" spc="-5" dirty="0"/>
              <a:t>i</a:t>
            </a:r>
            <a:r>
              <a:rPr sz="2800" spc="-25" dirty="0"/>
              <a:t>n</a:t>
            </a:r>
            <a:r>
              <a:rPr sz="2800" spc="-20" dirty="0"/>
              <a:t>g</a:t>
            </a:r>
            <a:r>
              <a:rPr sz="2800" spc="85" dirty="0">
                <a:latin typeface="Times New Roman"/>
                <a:cs typeface="Times New Roman"/>
              </a:rPr>
              <a:t> </a:t>
            </a:r>
            <a:r>
              <a:rPr sz="2800" spc="-20" dirty="0"/>
              <a:t>a</a:t>
            </a:r>
            <a:r>
              <a:rPr sz="2800" spc="85" dirty="0">
                <a:latin typeface="Times New Roman"/>
                <a:cs typeface="Times New Roman"/>
              </a:rPr>
              <a:t> </a:t>
            </a:r>
            <a:r>
              <a:rPr sz="2800" spc="-25" dirty="0"/>
              <a:t>n</a:t>
            </a:r>
            <a:r>
              <a:rPr sz="2800" spc="-15" dirty="0"/>
              <a:t>etwo</a:t>
            </a:r>
            <a:r>
              <a:rPr sz="2800" spc="-5" dirty="0"/>
              <a:t>r</a:t>
            </a:r>
            <a:r>
              <a:rPr sz="2800" spc="-15" dirty="0"/>
              <a:t>k</a:t>
            </a:r>
            <a:r>
              <a:rPr sz="2800" spc="80" dirty="0">
                <a:latin typeface="Times New Roman"/>
                <a:cs typeface="Times New Roman"/>
              </a:rPr>
              <a:t> </a:t>
            </a:r>
            <a:r>
              <a:rPr sz="2800" spc="-20" dirty="0"/>
              <a:t>(W</a:t>
            </a:r>
            <a:r>
              <a:rPr sz="2800" spc="-225" dirty="0"/>
              <a:t>P</a:t>
            </a:r>
            <a:r>
              <a:rPr sz="2800" spc="-20" dirty="0"/>
              <a:t>A</a:t>
            </a:r>
            <a:r>
              <a:rPr sz="2800" spc="-85" dirty="0">
                <a:latin typeface="Times New Roman"/>
                <a:cs typeface="Times New Roman"/>
              </a:rPr>
              <a:t> </a:t>
            </a:r>
            <a:r>
              <a:rPr sz="2800" spc="-20" dirty="0"/>
              <a:t>Ke</a:t>
            </a:r>
            <a:r>
              <a:rPr sz="2800" spc="-10" dirty="0"/>
              <a:t>y)</a:t>
            </a:r>
            <a:endParaRPr sz="2800">
              <a:latin typeface="Times New Roman"/>
              <a:cs typeface="Times New Roman"/>
            </a:endParaRPr>
          </a:p>
        </p:txBody>
      </p:sp>
      <p:sp>
        <p:nvSpPr>
          <p:cNvPr id="5" name="object 5"/>
          <p:cNvSpPr txBox="1"/>
          <p:nvPr/>
        </p:nvSpPr>
        <p:spPr>
          <a:xfrm>
            <a:off x="535940" y="1240166"/>
            <a:ext cx="7610475" cy="3529171"/>
          </a:xfrm>
          <a:prstGeom prst="rect">
            <a:avLst/>
          </a:prstGeom>
        </p:spPr>
        <p:txBody>
          <a:bodyPr vert="horz" wrap="square" lIns="0" tIns="0" rIns="0" bIns="0" rtlCol="0">
            <a:spAutoFit/>
          </a:bodyPr>
          <a:lstStyle/>
          <a:p>
            <a:pPr marL="12700" marR="792480">
              <a:lnSpc>
                <a:spcPts val="2160"/>
              </a:lnSpc>
            </a:pPr>
            <a:r>
              <a:rPr sz="2000" dirty="0">
                <a:solidFill>
                  <a:srgbClr val="002052"/>
                </a:solidFill>
                <a:latin typeface="Arial"/>
                <a:cs typeface="Arial"/>
              </a:rPr>
              <a:t>In</a:t>
            </a:r>
            <a:r>
              <a:rPr sz="2000" spc="35" dirty="0">
                <a:solidFill>
                  <a:srgbClr val="002052"/>
                </a:solidFill>
                <a:latin typeface="Times New Roman"/>
                <a:cs typeface="Times New Roman"/>
              </a:rPr>
              <a:t> </a:t>
            </a:r>
            <a:r>
              <a:rPr sz="2000" spc="-5" dirty="0">
                <a:solidFill>
                  <a:srgbClr val="002052"/>
                </a:solidFill>
                <a:latin typeface="Arial"/>
                <a:cs typeface="Arial"/>
              </a:rPr>
              <a:t>o</a:t>
            </a:r>
            <a:r>
              <a:rPr sz="2000" dirty="0">
                <a:solidFill>
                  <a:srgbClr val="002052"/>
                </a:solidFill>
                <a:latin typeface="Arial"/>
                <a:cs typeface="Arial"/>
              </a:rPr>
              <a:t>r</a:t>
            </a:r>
            <a:r>
              <a:rPr sz="2000" spc="-5" dirty="0">
                <a:solidFill>
                  <a:srgbClr val="002052"/>
                </a:solidFill>
                <a:latin typeface="Arial"/>
                <a:cs typeface="Arial"/>
              </a:rPr>
              <a:t>de</a:t>
            </a:r>
            <a:r>
              <a:rPr sz="2000" dirty="0">
                <a:solidFill>
                  <a:srgbClr val="002052"/>
                </a:solidFill>
                <a:latin typeface="Arial"/>
                <a:cs typeface="Arial"/>
              </a:rPr>
              <a:t>r</a:t>
            </a:r>
            <a:r>
              <a:rPr sz="2000" spc="30" dirty="0">
                <a:solidFill>
                  <a:srgbClr val="002052"/>
                </a:solidFill>
                <a:latin typeface="Times New Roman"/>
                <a:cs typeface="Times New Roman"/>
              </a:rPr>
              <a:t> </a:t>
            </a:r>
            <a:r>
              <a:rPr sz="2000" dirty="0">
                <a:solidFill>
                  <a:srgbClr val="002052"/>
                </a:solidFill>
                <a:latin typeface="Arial"/>
                <a:cs typeface="Arial"/>
              </a:rPr>
              <a:t>to</a:t>
            </a:r>
            <a:r>
              <a:rPr sz="2000" spc="35" dirty="0">
                <a:solidFill>
                  <a:srgbClr val="002052"/>
                </a:solidFill>
                <a:latin typeface="Times New Roman"/>
                <a:cs typeface="Times New Roman"/>
              </a:rPr>
              <a:t> </a:t>
            </a:r>
            <a:r>
              <a:rPr sz="2000" spc="-5" dirty="0">
                <a:solidFill>
                  <a:srgbClr val="002052"/>
                </a:solidFill>
                <a:latin typeface="Arial"/>
                <a:cs typeface="Arial"/>
              </a:rPr>
              <a:t>b</a:t>
            </a:r>
            <a:r>
              <a:rPr sz="2000" dirty="0">
                <a:solidFill>
                  <a:srgbClr val="002052"/>
                </a:solidFill>
                <a:latin typeface="Arial"/>
                <a:cs typeface="Arial"/>
              </a:rPr>
              <a:t>e</a:t>
            </a:r>
            <a:r>
              <a:rPr sz="2000" spc="40" dirty="0">
                <a:solidFill>
                  <a:srgbClr val="002052"/>
                </a:solidFill>
                <a:latin typeface="Times New Roman"/>
                <a:cs typeface="Times New Roman"/>
              </a:rPr>
              <a:t> </a:t>
            </a:r>
            <a:r>
              <a:rPr sz="2000" dirty="0">
                <a:solidFill>
                  <a:srgbClr val="002052"/>
                </a:solidFill>
                <a:latin typeface="Arial"/>
                <a:cs typeface="Arial"/>
              </a:rPr>
              <a:t>c</a:t>
            </a:r>
            <a:r>
              <a:rPr sz="2000" spc="5" dirty="0">
                <a:solidFill>
                  <a:srgbClr val="002052"/>
                </a:solidFill>
                <a:latin typeface="Arial"/>
                <a:cs typeface="Arial"/>
              </a:rPr>
              <a:t>o</a:t>
            </a:r>
            <a:r>
              <a:rPr sz="2000" spc="-5" dirty="0">
                <a:solidFill>
                  <a:srgbClr val="002052"/>
                </a:solidFill>
                <a:latin typeface="Arial"/>
                <a:cs typeface="Arial"/>
              </a:rPr>
              <a:t>nne</a:t>
            </a:r>
            <a:r>
              <a:rPr sz="2000" spc="10" dirty="0">
                <a:solidFill>
                  <a:srgbClr val="002052"/>
                </a:solidFill>
                <a:latin typeface="Arial"/>
                <a:cs typeface="Arial"/>
              </a:rPr>
              <a:t>c</a:t>
            </a:r>
            <a:r>
              <a:rPr sz="2000" dirty="0">
                <a:solidFill>
                  <a:srgbClr val="002052"/>
                </a:solidFill>
                <a:latin typeface="Arial"/>
                <a:cs typeface="Arial"/>
              </a:rPr>
              <a:t>ted</a:t>
            </a:r>
            <a:r>
              <a:rPr sz="2000" spc="10" dirty="0">
                <a:solidFill>
                  <a:srgbClr val="002052"/>
                </a:solidFill>
                <a:latin typeface="Times New Roman"/>
                <a:cs typeface="Times New Roman"/>
              </a:rPr>
              <a:t> </a:t>
            </a:r>
            <a:r>
              <a:rPr sz="2000" dirty="0">
                <a:solidFill>
                  <a:srgbClr val="002052"/>
                </a:solidFill>
                <a:latin typeface="Arial"/>
                <a:cs typeface="Arial"/>
              </a:rPr>
              <a:t>to</a:t>
            </a:r>
            <a:r>
              <a:rPr sz="2000" spc="35" dirty="0">
                <a:solidFill>
                  <a:srgbClr val="002052"/>
                </a:solidFill>
                <a:latin typeface="Times New Roman"/>
                <a:cs typeface="Times New Roman"/>
              </a:rPr>
              <a:t> </a:t>
            </a:r>
            <a:r>
              <a:rPr sz="2000" spc="-5" dirty="0">
                <a:solidFill>
                  <a:srgbClr val="002052"/>
                </a:solidFill>
                <a:latin typeface="Arial"/>
                <a:cs typeface="Arial"/>
              </a:rPr>
              <a:t>a</a:t>
            </a:r>
            <a:r>
              <a:rPr sz="2000" dirty="0">
                <a:solidFill>
                  <a:srgbClr val="002052"/>
                </a:solidFill>
                <a:latin typeface="Arial"/>
                <a:cs typeface="Arial"/>
              </a:rPr>
              <a:t>n</a:t>
            </a:r>
            <a:r>
              <a:rPr sz="2000" spc="55" dirty="0">
                <a:solidFill>
                  <a:srgbClr val="002052"/>
                </a:solidFill>
                <a:latin typeface="Times New Roman"/>
                <a:cs typeface="Times New Roman"/>
              </a:rPr>
              <a:t> </a:t>
            </a:r>
            <a:r>
              <a:rPr sz="2000" spc="-5" dirty="0">
                <a:solidFill>
                  <a:srgbClr val="002052"/>
                </a:solidFill>
                <a:latin typeface="Arial"/>
                <a:cs typeface="Arial"/>
              </a:rPr>
              <a:t>availabl</a:t>
            </a:r>
            <a:r>
              <a:rPr sz="2000" dirty="0">
                <a:solidFill>
                  <a:srgbClr val="002052"/>
                </a:solidFill>
                <a:latin typeface="Arial"/>
                <a:cs typeface="Arial"/>
              </a:rPr>
              <a:t>e</a:t>
            </a:r>
            <a:r>
              <a:rPr sz="2000" spc="65" dirty="0">
                <a:solidFill>
                  <a:srgbClr val="002052"/>
                </a:solidFill>
                <a:latin typeface="Times New Roman"/>
                <a:cs typeface="Times New Roman"/>
              </a:rPr>
              <a:t> </a:t>
            </a:r>
            <a:r>
              <a:rPr sz="2000" dirty="0">
                <a:solidFill>
                  <a:srgbClr val="002052"/>
                </a:solidFill>
                <a:latin typeface="Arial"/>
                <a:cs typeface="Arial"/>
              </a:rPr>
              <a:t>Wifi</a:t>
            </a:r>
            <a:r>
              <a:rPr sz="2000" spc="45" dirty="0">
                <a:solidFill>
                  <a:srgbClr val="002052"/>
                </a:solidFill>
                <a:latin typeface="Times New Roman"/>
                <a:cs typeface="Times New Roman"/>
              </a:rPr>
              <a:t> </a:t>
            </a:r>
            <a:r>
              <a:rPr sz="2000" spc="-5" dirty="0">
                <a:solidFill>
                  <a:srgbClr val="002052"/>
                </a:solidFill>
                <a:latin typeface="Arial"/>
                <a:cs typeface="Arial"/>
              </a:rPr>
              <a:t>netwo</a:t>
            </a:r>
            <a:r>
              <a:rPr sz="2000" spc="5" dirty="0">
                <a:solidFill>
                  <a:srgbClr val="002052"/>
                </a:solidFill>
                <a:latin typeface="Arial"/>
                <a:cs typeface="Arial"/>
              </a:rPr>
              <a:t>r</a:t>
            </a:r>
            <a:r>
              <a:rPr sz="2000" dirty="0">
                <a:solidFill>
                  <a:srgbClr val="002052"/>
                </a:solidFill>
                <a:latin typeface="Arial"/>
                <a:cs typeface="Arial"/>
              </a:rPr>
              <a:t>k,</a:t>
            </a:r>
            <a:r>
              <a:rPr sz="2000" spc="15" dirty="0">
                <a:solidFill>
                  <a:srgbClr val="002052"/>
                </a:solidFill>
                <a:latin typeface="Times New Roman"/>
                <a:cs typeface="Times New Roman"/>
              </a:rPr>
              <a:t> </a:t>
            </a:r>
            <a:r>
              <a:rPr sz="2000" dirty="0">
                <a:solidFill>
                  <a:srgbClr val="002052"/>
                </a:solidFill>
                <a:latin typeface="Arial"/>
                <a:cs typeface="Arial"/>
              </a:rPr>
              <a:t>the</a:t>
            </a:r>
            <a:r>
              <a:rPr sz="2000" spc="-75" dirty="0">
                <a:solidFill>
                  <a:srgbClr val="002052"/>
                </a:solidFill>
                <a:latin typeface="Times New Roman"/>
                <a:cs typeface="Times New Roman"/>
              </a:rPr>
              <a:t> </a:t>
            </a:r>
            <a:r>
              <a:rPr sz="2000" dirty="0">
                <a:solidFill>
                  <a:srgbClr val="002052"/>
                </a:solidFill>
                <a:latin typeface="Arial"/>
                <a:cs typeface="Arial"/>
              </a:rPr>
              <a:t>AP</a:t>
            </a:r>
            <a:r>
              <a:rPr sz="2000" dirty="0">
                <a:solidFill>
                  <a:srgbClr val="002052"/>
                </a:solidFill>
                <a:latin typeface="Times New Roman"/>
                <a:cs typeface="Times New Roman"/>
              </a:rPr>
              <a:t> </a:t>
            </a:r>
            <a:r>
              <a:rPr sz="2000" spc="-5" dirty="0">
                <a:solidFill>
                  <a:srgbClr val="002052"/>
                </a:solidFill>
                <a:latin typeface="Arial"/>
                <a:cs typeface="Arial"/>
              </a:rPr>
              <a:t>pa</a:t>
            </a:r>
            <a:r>
              <a:rPr sz="2000" spc="5" dirty="0">
                <a:solidFill>
                  <a:srgbClr val="002052"/>
                </a:solidFill>
                <a:latin typeface="Arial"/>
                <a:cs typeface="Arial"/>
              </a:rPr>
              <a:t>r</a:t>
            </a:r>
            <a:r>
              <a:rPr sz="2000" spc="-5" dirty="0">
                <a:solidFill>
                  <a:srgbClr val="002052"/>
                </a:solidFill>
                <a:latin typeface="Arial"/>
                <a:cs typeface="Arial"/>
              </a:rPr>
              <a:t>amete</a:t>
            </a:r>
            <a:r>
              <a:rPr sz="2000" spc="-10" dirty="0">
                <a:solidFill>
                  <a:srgbClr val="002052"/>
                </a:solidFill>
                <a:latin typeface="Arial"/>
                <a:cs typeface="Arial"/>
              </a:rPr>
              <a:t>r</a:t>
            </a:r>
            <a:r>
              <a:rPr sz="2000" dirty="0">
                <a:solidFill>
                  <a:srgbClr val="002052"/>
                </a:solidFill>
                <a:latin typeface="Arial"/>
                <a:cs typeface="Arial"/>
              </a:rPr>
              <a:t>s</a:t>
            </a:r>
            <a:r>
              <a:rPr sz="2000" spc="5" dirty="0">
                <a:solidFill>
                  <a:srgbClr val="002052"/>
                </a:solidFill>
                <a:latin typeface="Times New Roman"/>
                <a:cs typeface="Times New Roman"/>
              </a:rPr>
              <a:t> </a:t>
            </a:r>
            <a:r>
              <a:rPr sz="2000" dirty="0">
                <a:solidFill>
                  <a:srgbClr val="002052"/>
                </a:solidFill>
                <a:latin typeface="Arial"/>
                <a:cs typeface="Arial"/>
              </a:rPr>
              <a:t>s</a:t>
            </a:r>
            <a:r>
              <a:rPr sz="2000" spc="5" dirty="0">
                <a:solidFill>
                  <a:srgbClr val="002052"/>
                </a:solidFill>
                <a:latin typeface="Arial"/>
                <a:cs typeface="Arial"/>
              </a:rPr>
              <a:t>e</a:t>
            </a:r>
            <a:r>
              <a:rPr sz="2000" dirty="0">
                <a:solidFill>
                  <a:srgbClr val="002052"/>
                </a:solidFill>
                <a:latin typeface="Arial"/>
                <a:cs typeface="Arial"/>
              </a:rPr>
              <a:t>t</a:t>
            </a:r>
            <a:r>
              <a:rPr sz="2000" spc="-10" dirty="0">
                <a:solidFill>
                  <a:srgbClr val="002052"/>
                </a:solidFill>
                <a:latin typeface="Arial"/>
                <a:cs typeface="Arial"/>
              </a:rPr>
              <a:t>t</a:t>
            </a:r>
            <a:r>
              <a:rPr sz="2000" spc="-5" dirty="0">
                <a:solidFill>
                  <a:srgbClr val="002052"/>
                </a:solidFill>
                <a:latin typeface="Arial"/>
                <a:cs typeface="Arial"/>
              </a:rPr>
              <a:t>in</a:t>
            </a:r>
            <a:r>
              <a:rPr sz="2000" dirty="0">
                <a:solidFill>
                  <a:srgbClr val="002052"/>
                </a:solidFill>
                <a:latin typeface="Arial"/>
                <a:cs typeface="Arial"/>
              </a:rPr>
              <a:t>g</a:t>
            </a:r>
            <a:r>
              <a:rPr sz="2000" spc="40" dirty="0">
                <a:solidFill>
                  <a:srgbClr val="002052"/>
                </a:solidFill>
                <a:latin typeface="Times New Roman"/>
                <a:cs typeface="Times New Roman"/>
              </a:rPr>
              <a:t> </a:t>
            </a:r>
            <a:r>
              <a:rPr sz="2000" spc="-5" dirty="0">
                <a:solidFill>
                  <a:srgbClr val="002052"/>
                </a:solidFill>
                <a:latin typeface="Arial"/>
                <a:cs typeface="Arial"/>
              </a:rPr>
              <a:t>i</a:t>
            </a:r>
            <a:r>
              <a:rPr sz="2000" dirty="0">
                <a:solidFill>
                  <a:srgbClr val="002052"/>
                </a:solidFill>
                <a:latin typeface="Arial"/>
                <a:cs typeface="Arial"/>
              </a:rPr>
              <a:t>s</a:t>
            </a:r>
            <a:r>
              <a:rPr sz="2000" spc="55" dirty="0">
                <a:solidFill>
                  <a:srgbClr val="002052"/>
                </a:solidFill>
                <a:latin typeface="Times New Roman"/>
                <a:cs typeface="Times New Roman"/>
              </a:rPr>
              <a:t> </a:t>
            </a:r>
            <a:r>
              <a:rPr sz="2000" spc="-5" dirty="0">
                <a:solidFill>
                  <a:srgbClr val="002052"/>
                </a:solidFill>
                <a:latin typeface="Arial"/>
                <a:cs typeface="Arial"/>
              </a:rPr>
              <a:t>nee</a:t>
            </a:r>
            <a:r>
              <a:rPr sz="2000" spc="5" dirty="0">
                <a:solidFill>
                  <a:srgbClr val="002052"/>
                </a:solidFill>
                <a:latin typeface="Arial"/>
                <a:cs typeface="Arial"/>
              </a:rPr>
              <a:t>d</a:t>
            </a:r>
            <a:r>
              <a:rPr sz="2000" spc="-5" dirty="0">
                <a:solidFill>
                  <a:srgbClr val="002052"/>
                </a:solidFill>
                <a:latin typeface="Arial"/>
                <a:cs typeface="Arial"/>
              </a:rPr>
              <a:t>ed.</a:t>
            </a:r>
            <a:endParaRPr sz="2000" dirty="0">
              <a:latin typeface="Arial"/>
              <a:cs typeface="Arial"/>
            </a:endParaRPr>
          </a:p>
          <a:p>
            <a:pPr>
              <a:lnSpc>
                <a:spcPct val="100000"/>
              </a:lnSpc>
              <a:spcBef>
                <a:spcPts val="0"/>
              </a:spcBef>
            </a:pPr>
            <a:endParaRPr sz="1850" dirty="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Set</a:t>
            </a:r>
            <a:r>
              <a:rPr sz="2000" spc="45"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spc="-5" dirty="0">
                <a:solidFill>
                  <a:srgbClr val="002052"/>
                </a:solidFill>
                <a:latin typeface="Arial"/>
                <a:cs typeface="Arial"/>
              </a:rPr>
              <a:t>SSID</a:t>
            </a:r>
            <a:endParaRPr sz="2000" dirty="0">
              <a:latin typeface="Arial"/>
              <a:cs typeface="Arial"/>
            </a:endParaRPr>
          </a:p>
          <a:p>
            <a:pPr marL="546100" lvl="1" indent="-178435">
              <a:lnSpc>
                <a:spcPct val="100000"/>
              </a:lnSpc>
              <a:spcBef>
                <a:spcPts val="425"/>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smtClean="0">
                <a:solidFill>
                  <a:srgbClr val="39A8DC"/>
                </a:solidFill>
                <a:latin typeface="Arial"/>
                <a:cs typeface="Arial"/>
              </a:rPr>
              <a:t>A</a:t>
            </a:r>
            <a:r>
              <a:rPr sz="1600" b="1" spc="-10" dirty="0" smtClean="0">
                <a:solidFill>
                  <a:srgbClr val="39A8DC"/>
                </a:solidFill>
                <a:latin typeface="Arial"/>
                <a:cs typeface="Arial"/>
              </a:rPr>
              <a:t>T+S.SSIDTXT=</a:t>
            </a:r>
            <a:r>
              <a:rPr lang="pt-BR" sz="1600" b="1" spc="-10" dirty="0">
                <a:solidFill>
                  <a:srgbClr val="39A8DC"/>
                </a:solidFill>
                <a:latin typeface="Arial"/>
                <a:cs typeface="Arial"/>
              </a:rPr>
              <a:t>ST_OFFICE</a:t>
            </a:r>
            <a:endParaRPr sz="1600" dirty="0">
              <a:latin typeface="Arial"/>
              <a:cs typeface="Arial"/>
            </a:endParaRPr>
          </a:p>
          <a:p>
            <a:pPr lvl="1">
              <a:lnSpc>
                <a:spcPct val="100000"/>
              </a:lnSpc>
              <a:spcBef>
                <a:spcPts val="19"/>
              </a:spcBef>
              <a:buClr>
                <a:srgbClr val="002052"/>
              </a:buClr>
              <a:buFont typeface="Arial"/>
              <a:buChar char="•"/>
            </a:pPr>
            <a:endParaRPr sz="1850" dirty="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Set</a:t>
            </a:r>
            <a:r>
              <a:rPr sz="2000" spc="45" dirty="0">
                <a:solidFill>
                  <a:srgbClr val="002052"/>
                </a:solidFill>
                <a:latin typeface="Times New Roman"/>
                <a:cs typeface="Times New Roman"/>
              </a:rPr>
              <a:t> </a:t>
            </a:r>
            <a:r>
              <a:rPr sz="2000" spc="-10" dirty="0">
                <a:solidFill>
                  <a:srgbClr val="002052"/>
                </a:solidFill>
                <a:latin typeface="Arial"/>
                <a:cs typeface="Arial"/>
              </a:rPr>
              <a:t>t</a:t>
            </a:r>
            <a:r>
              <a:rPr sz="2000" spc="-5" dirty="0">
                <a:solidFill>
                  <a:srgbClr val="002052"/>
                </a:solidFill>
                <a:latin typeface="Arial"/>
                <a:cs typeface="Arial"/>
              </a:rPr>
              <a:t>h</a:t>
            </a:r>
            <a:r>
              <a:rPr sz="2000" dirty="0">
                <a:solidFill>
                  <a:srgbClr val="002052"/>
                </a:solidFill>
                <a:latin typeface="Arial"/>
                <a:cs typeface="Arial"/>
              </a:rPr>
              <a:t>e</a:t>
            </a:r>
            <a:r>
              <a:rPr sz="2000" spc="45" dirty="0">
                <a:solidFill>
                  <a:srgbClr val="002052"/>
                </a:solidFill>
                <a:latin typeface="Times New Roman"/>
                <a:cs typeface="Times New Roman"/>
              </a:rPr>
              <a:t> </a:t>
            </a:r>
            <a:r>
              <a:rPr sz="2000" spc="-5" dirty="0">
                <a:solidFill>
                  <a:srgbClr val="002052"/>
                </a:solidFill>
                <a:latin typeface="Arial"/>
                <a:cs typeface="Arial"/>
              </a:rPr>
              <a:t>pa</a:t>
            </a:r>
            <a:r>
              <a:rPr sz="2000" spc="5" dirty="0">
                <a:solidFill>
                  <a:srgbClr val="002052"/>
                </a:solidFill>
                <a:latin typeface="Arial"/>
                <a:cs typeface="Arial"/>
              </a:rPr>
              <a:t>s</a:t>
            </a:r>
            <a:r>
              <a:rPr sz="2000" dirty="0">
                <a:solidFill>
                  <a:srgbClr val="002052"/>
                </a:solidFill>
                <a:latin typeface="Arial"/>
                <a:cs typeface="Arial"/>
              </a:rPr>
              <a:t>s</a:t>
            </a:r>
            <a:r>
              <a:rPr sz="2000" spc="5" dirty="0">
                <a:solidFill>
                  <a:srgbClr val="002052"/>
                </a:solidFill>
                <a:latin typeface="Arial"/>
                <a:cs typeface="Arial"/>
              </a:rPr>
              <a:t>w</a:t>
            </a:r>
            <a:r>
              <a:rPr sz="2000" spc="-5" dirty="0">
                <a:solidFill>
                  <a:srgbClr val="002052"/>
                </a:solidFill>
                <a:latin typeface="Arial"/>
                <a:cs typeface="Arial"/>
              </a:rPr>
              <a:t>o</a:t>
            </a:r>
            <a:r>
              <a:rPr sz="2000" dirty="0">
                <a:solidFill>
                  <a:srgbClr val="002052"/>
                </a:solidFill>
                <a:latin typeface="Arial"/>
                <a:cs typeface="Arial"/>
              </a:rPr>
              <a:t>rd</a:t>
            </a:r>
            <a:endParaRPr sz="2000" dirty="0">
              <a:latin typeface="Arial"/>
              <a:cs typeface="Arial"/>
            </a:endParaRPr>
          </a:p>
          <a:p>
            <a:pPr marL="546100" lvl="1" indent="-178435">
              <a:lnSpc>
                <a:spcPct val="100000"/>
              </a:lnSpc>
              <a:spcBef>
                <a:spcPts val="425"/>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smtClean="0">
                <a:solidFill>
                  <a:srgbClr val="39A8DC"/>
                </a:solidFill>
                <a:latin typeface="Arial"/>
                <a:cs typeface="Arial"/>
              </a:rPr>
              <a:t>A</a:t>
            </a:r>
            <a:r>
              <a:rPr sz="1600" b="1" spc="-10" dirty="0" smtClean="0">
                <a:solidFill>
                  <a:srgbClr val="39A8DC"/>
                </a:solidFill>
                <a:latin typeface="Arial"/>
                <a:cs typeface="Arial"/>
              </a:rPr>
              <a:t>T+S.S</a:t>
            </a:r>
            <a:r>
              <a:rPr sz="1600" b="1" spc="-20" dirty="0" smtClean="0">
                <a:solidFill>
                  <a:srgbClr val="39A8DC"/>
                </a:solidFill>
                <a:latin typeface="Arial"/>
                <a:cs typeface="Arial"/>
              </a:rPr>
              <a:t>CF</a:t>
            </a:r>
            <a:r>
              <a:rPr sz="1600" b="1" spc="-25" dirty="0" smtClean="0">
                <a:solidFill>
                  <a:srgbClr val="39A8DC"/>
                </a:solidFill>
                <a:latin typeface="Arial"/>
                <a:cs typeface="Arial"/>
              </a:rPr>
              <a:t>G</a:t>
            </a:r>
            <a:r>
              <a:rPr sz="1600" b="1" spc="-5" dirty="0" smtClean="0">
                <a:solidFill>
                  <a:srgbClr val="39A8DC"/>
                </a:solidFill>
                <a:latin typeface="Arial"/>
                <a:cs typeface="Arial"/>
              </a:rPr>
              <a:t>=</a:t>
            </a:r>
            <a:r>
              <a:rPr sz="1600" b="1" spc="25" dirty="0" err="1" smtClean="0">
                <a:solidFill>
                  <a:srgbClr val="39A8DC"/>
                </a:solidFill>
                <a:latin typeface="Arial"/>
                <a:cs typeface="Arial"/>
              </a:rPr>
              <a:t>w</a:t>
            </a:r>
            <a:r>
              <a:rPr sz="1600" b="1" spc="-10" dirty="0" err="1" smtClean="0">
                <a:solidFill>
                  <a:srgbClr val="39A8DC"/>
                </a:solidFill>
                <a:latin typeface="Arial"/>
                <a:cs typeface="Arial"/>
              </a:rPr>
              <a:t>ifi_</a:t>
            </a:r>
            <a:r>
              <a:rPr sz="1600" b="1" spc="20" dirty="0" err="1" smtClean="0">
                <a:solidFill>
                  <a:srgbClr val="39A8DC"/>
                </a:solidFill>
                <a:latin typeface="Arial"/>
                <a:cs typeface="Arial"/>
              </a:rPr>
              <a:t>w</a:t>
            </a:r>
            <a:r>
              <a:rPr sz="1600" b="1" spc="-10" dirty="0" err="1" smtClean="0">
                <a:solidFill>
                  <a:srgbClr val="39A8DC"/>
                </a:solidFill>
                <a:latin typeface="Arial"/>
                <a:cs typeface="Arial"/>
              </a:rPr>
              <a:t>pa_</a:t>
            </a:r>
            <a:r>
              <a:rPr sz="1600" b="1" spc="-20" dirty="0" err="1" smtClean="0">
                <a:solidFill>
                  <a:srgbClr val="39A8DC"/>
                </a:solidFill>
                <a:latin typeface="Arial"/>
                <a:cs typeface="Arial"/>
              </a:rPr>
              <a:t>p</a:t>
            </a:r>
            <a:r>
              <a:rPr sz="1600" b="1" spc="-15" dirty="0" err="1" smtClean="0">
                <a:solidFill>
                  <a:srgbClr val="39A8DC"/>
                </a:solidFill>
                <a:latin typeface="Arial"/>
                <a:cs typeface="Arial"/>
              </a:rPr>
              <a:t>sk_text</a:t>
            </a:r>
            <a:r>
              <a:rPr sz="1600" b="1" spc="-15" dirty="0" smtClean="0">
                <a:solidFill>
                  <a:srgbClr val="39A8DC"/>
                </a:solidFill>
                <a:latin typeface="Arial"/>
                <a:cs typeface="Arial"/>
              </a:rPr>
              <a:t>,</a:t>
            </a:r>
            <a:r>
              <a:rPr lang="pt-BR" sz="1600" b="1" spc="-15" dirty="0" smtClean="0">
                <a:solidFill>
                  <a:srgbClr val="39A8DC"/>
                </a:solidFill>
                <a:latin typeface="Arial"/>
                <a:cs typeface="Arial"/>
              </a:rPr>
              <a:t>stbrasil2016</a:t>
            </a:r>
            <a:endParaRPr sz="1600" dirty="0">
              <a:latin typeface="Arial"/>
              <a:cs typeface="Arial"/>
            </a:endParaRPr>
          </a:p>
          <a:p>
            <a:pPr lvl="1">
              <a:lnSpc>
                <a:spcPct val="100000"/>
              </a:lnSpc>
              <a:spcBef>
                <a:spcPts val="1"/>
              </a:spcBef>
              <a:buClr>
                <a:srgbClr val="002052"/>
              </a:buClr>
              <a:buFont typeface="Arial"/>
              <a:buChar char="•"/>
            </a:pPr>
            <a:endParaRPr sz="2100" dirty="0">
              <a:latin typeface="Times New Roman"/>
              <a:cs typeface="Times New Roman"/>
            </a:endParaRPr>
          </a:p>
          <a:p>
            <a:pPr marL="190500" marR="5080" indent="-177800">
              <a:lnSpc>
                <a:spcPts val="2160"/>
              </a:lnSpc>
              <a:buClr>
                <a:srgbClr val="39A8DC"/>
              </a:buClr>
              <a:buFont typeface="Arial"/>
              <a:buChar char="•"/>
              <a:tabLst>
                <a:tab pos="191135" algn="l"/>
              </a:tabLst>
            </a:pPr>
            <a:r>
              <a:rPr sz="2000" dirty="0">
                <a:solidFill>
                  <a:srgbClr val="002052"/>
                </a:solidFill>
                <a:latin typeface="Arial"/>
                <a:cs typeface="Arial"/>
              </a:rPr>
              <a:t>Set</a:t>
            </a:r>
            <a:r>
              <a:rPr sz="2000" spc="45" dirty="0">
                <a:solidFill>
                  <a:srgbClr val="002052"/>
                </a:solidFill>
                <a:latin typeface="Times New Roman"/>
                <a:cs typeface="Times New Roman"/>
              </a:rPr>
              <a:t> </a:t>
            </a:r>
            <a:r>
              <a:rPr sz="2000" spc="-10" dirty="0">
                <a:solidFill>
                  <a:srgbClr val="002052"/>
                </a:solidFill>
                <a:latin typeface="Arial"/>
                <a:cs typeface="Arial"/>
              </a:rPr>
              <a:t>t</a:t>
            </a:r>
            <a:r>
              <a:rPr sz="2000" spc="-5" dirty="0">
                <a:solidFill>
                  <a:srgbClr val="002052"/>
                </a:solidFill>
                <a:latin typeface="Arial"/>
                <a:cs typeface="Arial"/>
              </a:rPr>
              <a:t>h</a:t>
            </a:r>
            <a:r>
              <a:rPr sz="2000" dirty="0">
                <a:solidFill>
                  <a:srgbClr val="002052"/>
                </a:solidFill>
                <a:latin typeface="Arial"/>
                <a:cs typeface="Arial"/>
              </a:rPr>
              <a:t>e</a:t>
            </a:r>
            <a:r>
              <a:rPr sz="2000" spc="40" dirty="0">
                <a:solidFill>
                  <a:srgbClr val="002052"/>
                </a:solidFill>
                <a:latin typeface="Times New Roman"/>
                <a:cs typeface="Times New Roman"/>
              </a:rPr>
              <a:t> </a:t>
            </a:r>
            <a:r>
              <a:rPr sz="2000" spc="-5" dirty="0">
                <a:solidFill>
                  <a:srgbClr val="002052"/>
                </a:solidFill>
                <a:latin typeface="Arial"/>
                <a:cs typeface="Arial"/>
              </a:rPr>
              <a:t>netwo</a:t>
            </a:r>
            <a:r>
              <a:rPr sz="2000" spc="5" dirty="0">
                <a:solidFill>
                  <a:srgbClr val="002052"/>
                </a:solidFill>
                <a:latin typeface="Arial"/>
                <a:cs typeface="Arial"/>
              </a:rPr>
              <a:t>r</a:t>
            </a:r>
            <a:r>
              <a:rPr sz="2000" dirty="0">
                <a:solidFill>
                  <a:srgbClr val="002052"/>
                </a:solidFill>
                <a:latin typeface="Arial"/>
                <a:cs typeface="Arial"/>
              </a:rPr>
              <a:t>k</a:t>
            </a:r>
            <a:r>
              <a:rPr sz="2000" spc="20" dirty="0">
                <a:solidFill>
                  <a:srgbClr val="002052"/>
                </a:solidFill>
                <a:latin typeface="Times New Roman"/>
                <a:cs typeface="Times New Roman"/>
              </a:rPr>
              <a:t> </a:t>
            </a:r>
            <a:r>
              <a:rPr sz="2000" spc="-5" dirty="0">
                <a:solidFill>
                  <a:srgbClr val="002052"/>
                </a:solidFill>
                <a:latin typeface="Arial"/>
                <a:cs typeface="Arial"/>
              </a:rPr>
              <a:t>p</a:t>
            </a:r>
            <a:r>
              <a:rPr sz="2000" dirty="0">
                <a:solidFill>
                  <a:srgbClr val="002052"/>
                </a:solidFill>
                <a:latin typeface="Arial"/>
                <a:cs typeface="Arial"/>
              </a:rPr>
              <a:t>r</a:t>
            </a:r>
            <a:r>
              <a:rPr sz="2000" spc="-5" dirty="0">
                <a:solidFill>
                  <a:srgbClr val="002052"/>
                </a:solidFill>
                <a:latin typeface="Arial"/>
                <a:cs typeface="Arial"/>
              </a:rPr>
              <a:t>i</a:t>
            </a:r>
            <a:r>
              <a:rPr sz="2000" spc="-10" dirty="0">
                <a:solidFill>
                  <a:srgbClr val="002052"/>
                </a:solidFill>
                <a:latin typeface="Arial"/>
                <a:cs typeface="Arial"/>
              </a:rPr>
              <a:t>v</a:t>
            </a:r>
            <a:r>
              <a:rPr sz="2000" spc="-5" dirty="0">
                <a:solidFill>
                  <a:srgbClr val="002052"/>
                </a:solidFill>
                <a:latin typeface="Arial"/>
                <a:cs typeface="Arial"/>
              </a:rPr>
              <a:t>a</a:t>
            </a:r>
            <a:r>
              <a:rPr sz="2000" spc="5" dirty="0">
                <a:solidFill>
                  <a:srgbClr val="002052"/>
                </a:solidFill>
                <a:latin typeface="Arial"/>
                <a:cs typeface="Arial"/>
              </a:rPr>
              <a:t>c</a:t>
            </a:r>
            <a:r>
              <a:rPr sz="2000" dirty="0">
                <a:solidFill>
                  <a:srgbClr val="002052"/>
                </a:solidFill>
                <a:latin typeface="Arial"/>
                <a:cs typeface="Arial"/>
              </a:rPr>
              <a:t>y</a:t>
            </a:r>
            <a:r>
              <a:rPr sz="2000" spc="30" dirty="0">
                <a:solidFill>
                  <a:srgbClr val="002052"/>
                </a:solidFill>
                <a:latin typeface="Times New Roman"/>
                <a:cs typeface="Times New Roman"/>
              </a:rPr>
              <a:t> </a:t>
            </a:r>
            <a:r>
              <a:rPr sz="2000" dirty="0">
                <a:solidFill>
                  <a:srgbClr val="002052"/>
                </a:solidFill>
                <a:latin typeface="Arial"/>
                <a:cs typeface="Arial"/>
              </a:rPr>
              <a:t>mode</a:t>
            </a:r>
            <a:r>
              <a:rPr sz="2000" spc="40" dirty="0">
                <a:solidFill>
                  <a:srgbClr val="002052"/>
                </a:solidFill>
                <a:latin typeface="Times New Roman"/>
                <a:cs typeface="Times New Roman"/>
              </a:rPr>
              <a:t> </a:t>
            </a:r>
            <a:r>
              <a:rPr sz="2000" dirty="0">
                <a:solidFill>
                  <a:srgbClr val="002052"/>
                </a:solidFill>
                <a:latin typeface="Arial"/>
                <a:cs typeface="Arial"/>
              </a:rPr>
              <a:t>(0=</a:t>
            </a:r>
            <a:r>
              <a:rPr sz="2000" spc="5" dirty="0">
                <a:solidFill>
                  <a:srgbClr val="002052"/>
                </a:solidFill>
                <a:latin typeface="Arial"/>
                <a:cs typeface="Arial"/>
              </a:rPr>
              <a:t>n</a:t>
            </a:r>
            <a:r>
              <a:rPr sz="2000" spc="-5" dirty="0">
                <a:solidFill>
                  <a:srgbClr val="002052"/>
                </a:solidFill>
                <a:latin typeface="Arial"/>
                <a:cs typeface="Arial"/>
              </a:rPr>
              <a:t>o</a:t>
            </a:r>
            <a:r>
              <a:rPr sz="2000" spc="-10" dirty="0">
                <a:solidFill>
                  <a:srgbClr val="002052"/>
                </a:solidFill>
                <a:latin typeface="Arial"/>
                <a:cs typeface="Arial"/>
              </a:rPr>
              <a:t>n</a:t>
            </a:r>
            <a:r>
              <a:rPr sz="2000" spc="-5" dirty="0">
                <a:solidFill>
                  <a:srgbClr val="002052"/>
                </a:solidFill>
                <a:latin typeface="Arial"/>
                <a:cs typeface="Arial"/>
              </a:rPr>
              <a:t>e</a:t>
            </a:r>
            <a:r>
              <a:rPr sz="2000" dirty="0">
                <a:solidFill>
                  <a:srgbClr val="002052"/>
                </a:solidFill>
                <a:latin typeface="Arial"/>
                <a:cs typeface="Arial"/>
              </a:rPr>
              <a:t>,</a:t>
            </a:r>
            <a:r>
              <a:rPr sz="2000" spc="10" dirty="0">
                <a:solidFill>
                  <a:srgbClr val="002052"/>
                </a:solidFill>
                <a:latin typeface="Times New Roman"/>
                <a:cs typeface="Times New Roman"/>
              </a:rPr>
              <a:t> </a:t>
            </a:r>
            <a:r>
              <a:rPr sz="2000" spc="-5" dirty="0">
                <a:solidFill>
                  <a:srgbClr val="002052"/>
                </a:solidFill>
                <a:latin typeface="Arial"/>
                <a:cs typeface="Arial"/>
              </a:rPr>
              <a:t>1</a:t>
            </a:r>
            <a:r>
              <a:rPr sz="2000" spc="5" dirty="0">
                <a:solidFill>
                  <a:srgbClr val="002052"/>
                </a:solidFill>
                <a:latin typeface="Arial"/>
                <a:cs typeface="Arial"/>
              </a:rPr>
              <a:t>=</a:t>
            </a:r>
            <a:r>
              <a:rPr sz="2000" dirty="0">
                <a:solidFill>
                  <a:srgbClr val="002052"/>
                </a:solidFill>
                <a:latin typeface="Arial"/>
                <a:cs typeface="Arial"/>
              </a:rPr>
              <a:t>WE</a:t>
            </a:r>
            <a:r>
              <a:rPr sz="2000" spc="-265" dirty="0">
                <a:solidFill>
                  <a:srgbClr val="002052"/>
                </a:solidFill>
                <a:latin typeface="Arial"/>
                <a:cs typeface="Arial"/>
              </a:rPr>
              <a:t>P</a:t>
            </a:r>
            <a:r>
              <a:rPr sz="2000" dirty="0">
                <a:solidFill>
                  <a:srgbClr val="002052"/>
                </a:solidFill>
                <a:latin typeface="Arial"/>
                <a:cs typeface="Arial"/>
              </a:rPr>
              <a:t>,</a:t>
            </a:r>
            <a:r>
              <a:rPr sz="2000" spc="20" dirty="0">
                <a:solidFill>
                  <a:srgbClr val="002052"/>
                </a:solidFill>
                <a:latin typeface="Times New Roman"/>
                <a:cs typeface="Times New Roman"/>
              </a:rPr>
              <a:t> </a:t>
            </a:r>
            <a:r>
              <a:rPr sz="2000" spc="-5" dirty="0">
                <a:solidFill>
                  <a:srgbClr val="002052"/>
                </a:solidFill>
                <a:latin typeface="Arial"/>
                <a:cs typeface="Arial"/>
              </a:rPr>
              <a:t>2</a:t>
            </a:r>
            <a:r>
              <a:rPr sz="2000" spc="25" dirty="0">
                <a:solidFill>
                  <a:srgbClr val="002052"/>
                </a:solidFill>
                <a:latin typeface="Arial"/>
                <a:cs typeface="Arial"/>
              </a:rPr>
              <a:t>=</a:t>
            </a:r>
            <a:r>
              <a:rPr sz="2000" dirty="0">
                <a:solidFill>
                  <a:srgbClr val="002052"/>
                </a:solidFill>
                <a:latin typeface="Arial"/>
                <a:cs typeface="Arial"/>
              </a:rPr>
              <a:t>W</a:t>
            </a:r>
            <a:r>
              <a:rPr sz="2000" spc="-145" dirty="0">
                <a:solidFill>
                  <a:srgbClr val="002052"/>
                </a:solidFill>
                <a:latin typeface="Arial"/>
                <a:cs typeface="Arial"/>
              </a:rPr>
              <a:t>P</a:t>
            </a:r>
            <a:r>
              <a:rPr sz="2000" spc="-5" dirty="0">
                <a:solidFill>
                  <a:srgbClr val="002052"/>
                </a:solidFill>
                <a:latin typeface="Arial"/>
                <a:cs typeface="Arial"/>
              </a:rPr>
              <a:t>A</a:t>
            </a:r>
            <a:r>
              <a:rPr sz="2000" dirty="0">
                <a:solidFill>
                  <a:srgbClr val="002052"/>
                </a:solidFill>
                <a:latin typeface="Arial"/>
                <a:cs typeface="Arial"/>
              </a:rPr>
              <a:t>-Person</a:t>
            </a:r>
            <a:r>
              <a:rPr sz="2000" spc="-15" dirty="0">
                <a:solidFill>
                  <a:srgbClr val="002052"/>
                </a:solidFill>
                <a:latin typeface="Arial"/>
                <a:cs typeface="Arial"/>
              </a:rPr>
              <a:t>a</a:t>
            </a:r>
            <a:r>
              <a:rPr sz="2000" dirty="0">
                <a:solidFill>
                  <a:srgbClr val="002052"/>
                </a:solidFill>
                <a:latin typeface="Arial"/>
                <a:cs typeface="Arial"/>
              </a:rPr>
              <a:t>l</a:t>
            </a:r>
            <a:r>
              <a:rPr sz="2000" dirty="0">
                <a:solidFill>
                  <a:srgbClr val="002052"/>
                </a:solidFill>
                <a:latin typeface="Times New Roman"/>
                <a:cs typeface="Times New Roman"/>
              </a:rPr>
              <a:t> </a:t>
            </a:r>
            <a:r>
              <a:rPr sz="2000" dirty="0">
                <a:solidFill>
                  <a:srgbClr val="002052"/>
                </a:solidFill>
                <a:latin typeface="Arial"/>
                <a:cs typeface="Arial"/>
              </a:rPr>
              <a:t>(TKI</a:t>
            </a:r>
            <a:r>
              <a:rPr sz="2000" spc="-10" dirty="0">
                <a:solidFill>
                  <a:srgbClr val="002052"/>
                </a:solidFill>
                <a:latin typeface="Arial"/>
                <a:cs typeface="Arial"/>
              </a:rPr>
              <a:t>P</a:t>
            </a:r>
            <a:r>
              <a:rPr sz="2000" dirty="0">
                <a:solidFill>
                  <a:srgbClr val="002052"/>
                </a:solidFill>
                <a:latin typeface="Arial"/>
                <a:cs typeface="Arial"/>
              </a:rPr>
              <a:t>/</a:t>
            </a:r>
            <a:r>
              <a:rPr sz="2000" spc="-10" dirty="0">
                <a:solidFill>
                  <a:srgbClr val="002052"/>
                </a:solidFill>
                <a:latin typeface="Arial"/>
                <a:cs typeface="Arial"/>
              </a:rPr>
              <a:t>A</a:t>
            </a:r>
            <a:r>
              <a:rPr sz="2000" dirty="0">
                <a:solidFill>
                  <a:srgbClr val="002052"/>
                </a:solidFill>
                <a:latin typeface="Arial"/>
                <a:cs typeface="Arial"/>
              </a:rPr>
              <a:t>E</a:t>
            </a:r>
            <a:r>
              <a:rPr sz="2000" spc="-10" dirty="0">
                <a:solidFill>
                  <a:srgbClr val="002052"/>
                </a:solidFill>
                <a:latin typeface="Arial"/>
                <a:cs typeface="Arial"/>
              </a:rPr>
              <a:t>S</a:t>
            </a:r>
            <a:r>
              <a:rPr sz="2000" dirty="0">
                <a:solidFill>
                  <a:srgbClr val="002052"/>
                </a:solidFill>
                <a:latin typeface="Arial"/>
                <a:cs typeface="Arial"/>
              </a:rPr>
              <a:t>)</a:t>
            </a:r>
            <a:r>
              <a:rPr sz="2000" spc="55" dirty="0">
                <a:solidFill>
                  <a:srgbClr val="002052"/>
                </a:solidFill>
                <a:latin typeface="Times New Roman"/>
                <a:cs typeface="Times New Roman"/>
              </a:rPr>
              <a:t> </a:t>
            </a:r>
            <a:r>
              <a:rPr sz="2000" spc="-5" dirty="0">
                <a:solidFill>
                  <a:srgbClr val="002052"/>
                </a:solidFill>
                <a:latin typeface="Arial"/>
                <a:cs typeface="Arial"/>
              </a:rPr>
              <a:t>o</a:t>
            </a:r>
            <a:r>
              <a:rPr sz="2000" dirty="0">
                <a:solidFill>
                  <a:srgbClr val="002052"/>
                </a:solidFill>
                <a:latin typeface="Arial"/>
                <a:cs typeface="Arial"/>
              </a:rPr>
              <a:t>r</a:t>
            </a:r>
            <a:r>
              <a:rPr sz="2000" spc="45" dirty="0">
                <a:solidFill>
                  <a:srgbClr val="002052"/>
                </a:solidFill>
                <a:latin typeface="Times New Roman"/>
                <a:cs typeface="Times New Roman"/>
              </a:rPr>
              <a:t> </a:t>
            </a:r>
            <a:r>
              <a:rPr sz="2000" dirty="0">
                <a:solidFill>
                  <a:srgbClr val="002052"/>
                </a:solidFill>
                <a:latin typeface="Arial"/>
                <a:cs typeface="Arial"/>
              </a:rPr>
              <a:t>W</a:t>
            </a:r>
            <a:r>
              <a:rPr sz="2000" spc="-150" dirty="0">
                <a:solidFill>
                  <a:srgbClr val="002052"/>
                </a:solidFill>
                <a:latin typeface="Arial"/>
                <a:cs typeface="Arial"/>
              </a:rPr>
              <a:t>P</a:t>
            </a:r>
            <a:r>
              <a:rPr sz="2000" dirty="0">
                <a:solidFill>
                  <a:srgbClr val="002052"/>
                </a:solidFill>
                <a:latin typeface="Arial"/>
                <a:cs typeface="Arial"/>
              </a:rPr>
              <a:t>A2-Per</a:t>
            </a:r>
            <a:r>
              <a:rPr sz="2000" spc="5" dirty="0">
                <a:solidFill>
                  <a:srgbClr val="002052"/>
                </a:solidFill>
                <a:latin typeface="Arial"/>
                <a:cs typeface="Arial"/>
              </a:rPr>
              <a:t>s</a:t>
            </a:r>
            <a:r>
              <a:rPr sz="2000" spc="-5" dirty="0">
                <a:solidFill>
                  <a:srgbClr val="002052"/>
                </a:solidFill>
                <a:latin typeface="Arial"/>
                <a:cs typeface="Arial"/>
              </a:rPr>
              <a:t>ona</a:t>
            </a:r>
            <a:r>
              <a:rPr sz="2000" dirty="0">
                <a:solidFill>
                  <a:srgbClr val="002052"/>
                </a:solidFill>
                <a:latin typeface="Arial"/>
                <a:cs typeface="Arial"/>
              </a:rPr>
              <a:t>l</a:t>
            </a:r>
            <a:r>
              <a:rPr sz="2000" spc="20" dirty="0">
                <a:solidFill>
                  <a:srgbClr val="002052"/>
                </a:solidFill>
                <a:latin typeface="Times New Roman"/>
                <a:cs typeface="Times New Roman"/>
              </a:rPr>
              <a:t> </a:t>
            </a:r>
            <a:r>
              <a:rPr sz="2000" dirty="0">
                <a:solidFill>
                  <a:srgbClr val="002052"/>
                </a:solidFill>
                <a:latin typeface="Arial"/>
                <a:cs typeface="Arial"/>
              </a:rPr>
              <a:t>(TKI</a:t>
            </a:r>
            <a:r>
              <a:rPr sz="2000" spc="-10" dirty="0">
                <a:solidFill>
                  <a:srgbClr val="002052"/>
                </a:solidFill>
                <a:latin typeface="Arial"/>
                <a:cs typeface="Arial"/>
              </a:rPr>
              <a:t>P</a:t>
            </a:r>
            <a:r>
              <a:rPr sz="2000" dirty="0">
                <a:solidFill>
                  <a:srgbClr val="002052"/>
                </a:solidFill>
                <a:latin typeface="Arial"/>
                <a:cs typeface="Arial"/>
              </a:rPr>
              <a:t>/</a:t>
            </a:r>
            <a:r>
              <a:rPr sz="2000" spc="-10" dirty="0">
                <a:solidFill>
                  <a:srgbClr val="002052"/>
                </a:solidFill>
                <a:latin typeface="Arial"/>
                <a:cs typeface="Arial"/>
              </a:rPr>
              <a:t>A</a:t>
            </a:r>
            <a:r>
              <a:rPr sz="2000" dirty="0">
                <a:solidFill>
                  <a:srgbClr val="002052"/>
                </a:solidFill>
                <a:latin typeface="Arial"/>
                <a:cs typeface="Arial"/>
              </a:rPr>
              <a:t>E</a:t>
            </a:r>
            <a:r>
              <a:rPr sz="2000" spc="-10" dirty="0">
                <a:solidFill>
                  <a:srgbClr val="002052"/>
                </a:solidFill>
                <a:latin typeface="Arial"/>
                <a:cs typeface="Arial"/>
              </a:rPr>
              <a:t>S</a:t>
            </a:r>
            <a:r>
              <a:rPr sz="2000" dirty="0">
                <a:solidFill>
                  <a:srgbClr val="002052"/>
                </a:solidFill>
                <a:latin typeface="Arial"/>
                <a:cs typeface="Arial"/>
              </a:rPr>
              <a:t>))</a:t>
            </a:r>
            <a:endParaRPr sz="2000" dirty="0">
              <a:latin typeface="Arial"/>
              <a:cs typeface="Arial"/>
            </a:endParaRPr>
          </a:p>
          <a:p>
            <a:pPr marL="546100" lvl="1" indent="-178435">
              <a:lnSpc>
                <a:spcPct val="100000"/>
              </a:lnSpc>
              <a:spcBef>
                <a:spcPts val="390"/>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T+S.S</a:t>
            </a:r>
            <a:r>
              <a:rPr sz="1600" b="1" spc="-20" dirty="0">
                <a:solidFill>
                  <a:srgbClr val="39A8DC"/>
                </a:solidFill>
                <a:latin typeface="Arial"/>
                <a:cs typeface="Arial"/>
              </a:rPr>
              <a:t>CF</a:t>
            </a:r>
            <a:r>
              <a:rPr sz="1600" b="1" spc="-25" dirty="0">
                <a:solidFill>
                  <a:srgbClr val="39A8DC"/>
                </a:solidFill>
                <a:latin typeface="Arial"/>
                <a:cs typeface="Arial"/>
              </a:rPr>
              <a:t>G</a:t>
            </a:r>
            <a:r>
              <a:rPr sz="1600" b="1" spc="-10" dirty="0">
                <a:solidFill>
                  <a:srgbClr val="39A8DC"/>
                </a:solidFill>
                <a:latin typeface="Arial"/>
                <a:cs typeface="Arial"/>
              </a:rPr>
              <a:t>=</a:t>
            </a:r>
            <a:r>
              <a:rPr sz="1600" b="1" spc="25" dirty="0">
                <a:solidFill>
                  <a:srgbClr val="39A8DC"/>
                </a:solidFill>
                <a:latin typeface="Arial"/>
                <a:cs typeface="Arial"/>
              </a:rPr>
              <a:t>w</a:t>
            </a:r>
            <a:r>
              <a:rPr sz="1600" b="1" spc="-10" dirty="0">
                <a:solidFill>
                  <a:srgbClr val="39A8DC"/>
                </a:solidFill>
                <a:latin typeface="Arial"/>
                <a:cs typeface="Arial"/>
              </a:rPr>
              <a:t>ifi_</a:t>
            </a:r>
            <a:r>
              <a:rPr sz="1600" b="1" spc="-20" dirty="0">
                <a:solidFill>
                  <a:srgbClr val="39A8DC"/>
                </a:solidFill>
                <a:latin typeface="Arial"/>
                <a:cs typeface="Arial"/>
              </a:rPr>
              <a:t>p</a:t>
            </a:r>
            <a:r>
              <a:rPr sz="1600" b="1" spc="-15" dirty="0">
                <a:solidFill>
                  <a:srgbClr val="39A8DC"/>
                </a:solidFill>
                <a:latin typeface="Arial"/>
                <a:cs typeface="Arial"/>
              </a:rPr>
              <a:t>r</a:t>
            </a:r>
            <a:r>
              <a:rPr sz="1600" b="1" spc="0" dirty="0">
                <a:solidFill>
                  <a:srgbClr val="39A8DC"/>
                </a:solidFill>
                <a:latin typeface="Arial"/>
                <a:cs typeface="Arial"/>
              </a:rPr>
              <a:t>i</a:t>
            </a:r>
            <a:r>
              <a:rPr sz="1600" b="1" spc="-25" dirty="0">
                <a:solidFill>
                  <a:srgbClr val="39A8DC"/>
                </a:solidFill>
                <a:latin typeface="Arial"/>
                <a:cs typeface="Arial"/>
              </a:rPr>
              <a:t>v</a:t>
            </a:r>
            <a:r>
              <a:rPr sz="1600" b="1" dirty="0">
                <a:solidFill>
                  <a:srgbClr val="39A8DC"/>
                </a:solidFill>
                <a:latin typeface="Arial"/>
                <a:cs typeface="Arial"/>
              </a:rPr>
              <a:t>_</a:t>
            </a:r>
            <a:r>
              <a:rPr sz="1600" b="1" spc="-20" dirty="0">
                <a:solidFill>
                  <a:srgbClr val="39A8DC"/>
                </a:solidFill>
                <a:latin typeface="Arial"/>
                <a:cs typeface="Arial"/>
              </a:rPr>
              <a:t>mo</a:t>
            </a:r>
            <a:r>
              <a:rPr sz="1600" b="1" spc="-10" dirty="0">
                <a:solidFill>
                  <a:srgbClr val="39A8DC"/>
                </a:solidFill>
                <a:latin typeface="Arial"/>
                <a:cs typeface="Arial"/>
              </a:rPr>
              <a:t>d</a:t>
            </a:r>
            <a:r>
              <a:rPr sz="1600" b="1" spc="-5" dirty="0">
                <a:solidFill>
                  <a:srgbClr val="39A8DC"/>
                </a:solidFill>
                <a:latin typeface="Arial"/>
                <a:cs typeface="Arial"/>
              </a:rPr>
              <a:t>e</a:t>
            </a:r>
            <a:r>
              <a:rPr sz="1600" b="1" spc="-10" dirty="0">
                <a:solidFill>
                  <a:srgbClr val="39A8DC"/>
                </a:solidFill>
                <a:latin typeface="Arial"/>
                <a:cs typeface="Arial"/>
              </a:rPr>
              <a:t>,2</a:t>
            </a:r>
            <a:endParaRPr sz="1600" dirty="0">
              <a:latin typeface="Arial"/>
              <a:cs typeface="Arial"/>
            </a:endParaRPr>
          </a:p>
        </p:txBody>
      </p:sp>
      <p:sp>
        <p:nvSpPr>
          <p:cNvPr id="6" name="object 6"/>
          <p:cNvSpPr txBox="1"/>
          <p:nvPr/>
        </p:nvSpPr>
        <p:spPr>
          <a:xfrm>
            <a:off x="535940" y="4993146"/>
            <a:ext cx="6335395" cy="57848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Set</a:t>
            </a:r>
            <a:r>
              <a:rPr sz="2000" spc="45" dirty="0">
                <a:solidFill>
                  <a:srgbClr val="002052"/>
                </a:solidFill>
                <a:latin typeface="Times New Roman"/>
                <a:cs typeface="Times New Roman"/>
              </a:rPr>
              <a:t> </a:t>
            </a:r>
            <a:r>
              <a:rPr sz="2000" spc="-10" dirty="0">
                <a:solidFill>
                  <a:srgbClr val="002052"/>
                </a:solidFill>
                <a:latin typeface="Arial"/>
                <a:cs typeface="Arial"/>
              </a:rPr>
              <a:t>t</a:t>
            </a:r>
            <a:r>
              <a:rPr sz="2000" spc="-5" dirty="0">
                <a:solidFill>
                  <a:srgbClr val="002052"/>
                </a:solidFill>
                <a:latin typeface="Arial"/>
                <a:cs typeface="Arial"/>
              </a:rPr>
              <a:t>h</a:t>
            </a:r>
            <a:r>
              <a:rPr sz="2000" dirty="0">
                <a:solidFill>
                  <a:srgbClr val="002052"/>
                </a:solidFill>
                <a:latin typeface="Arial"/>
                <a:cs typeface="Arial"/>
              </a:rPr>
              <a:t>e</a:t>
            </a:r>
            <a:r>
              <a:rPr sz="2000" spc="40" dirty="0">
                <a:solidFill>
                  <a:srgbClr val="002052"/>
                </a:solidFill>
                <a:latin typeface="Times New Roman"/>
                <a:cs typeface="Times New Roman"/>
              </a:rPr>
              <a:t> </a:t>
            </a:r>
            <a:r>
              <a:rPr sz="2000" spc="-5" dirty="0">
                <a:solidFill>
                  <a:srgbClr val="002052"/>
                </a:solidFill>
                <a:latin typeface="Arial"/>
                <a:cs typeface="Arial"/>
              </a:rPr>
              <a:t>netwo</a:t>
            </a:r>
            <a:r>
              <a:rPr sz="2000" spc="5" dirty="0">
                <a:solidFill>
                  <a:srgbClr val="002052"/>
                </a:solidFill>
                <a:latin typeface="Arial"/>
                <a:cs typeface="Arial"/>
              </a:rPr>
              <a:t>r</a:t>
            </a:r>
            <a:r>
              <a:rPr sz="2000" dirty="0">
                <a:solidFill>
                  <a:srgbClr val="002052"/>
                </a:solidFill>
                <a:latin typeface="Arial"/>
                <a:cs typeface="Arial"/>
              </a:rPr>
              <a:t>k</a:t>
            </a:r>
            <a:r>
              <a:rPr sz="2000" spc="20" dirty="0">
                <a:solidFill>
                  <a:srgbClr val="002052"/>
                </a:solidFill>
                <a:latin typeface="Times New Roman"/>
                <a:cs typeface="Times New Roman"/>
              </a:rPr>
              <a:t> </a:t>
            </a:r>
            <a:r>
              <a:rPr sz="2000" dirty="0">
                <a:solidFill>
                  <a:srgbClr val="002052"/>
                </a:solidFill>
                <a:latin typeface="Arial"/>
                <a:cs typeface="Arial"/>
              </a:rPr>
              <a:t>mode</a:t>
            </a:r>
            <a:r>
              <a:rPr sz="2000" spc="40" dirty="0">
                <a:solidFill>
                  <a:srgbClr val="002052"/>
                </a:solidFill>
                <a:latin typeface="Times New Roman"/>
                <a:cs typeface="Times New Roman"/>
              </a:rPr>
              <a:t> </a:t>
            </a:r>
            <a:r>
              <a:rPr sz="2000" dirty="0">
                <a:solidFill>
                  <a:srgbClr val="002052"/>
                </a:solidFill>
                <a:latin typeface="Arial"/>
                <a:cs typeface="Arial"/>
              </a:rPr>
              <a:t>(1</a:t>
            </a:r>
            <a:r>
              <a:rPr sz="2000" spc="30" dirty="0">
                <a:solidFill>
                  <a:srgbClr val="002052"/>
                </a:solidFill>
                <a:latin typeface="Times New Roman"/>
                <a:cs typeface="Times New Roman"/>
              </a:rPr>
              <a:t> </a:t>
            </a:r>
            <a:r>
              <a:rPr sz="2000" dirty="0">
                <a:solidFill>
                  <a:srgbClr val="002052"/>
                </a:solidFill>
                <a:latin typeface="Arial"/>
                <a:cs typeface="Arial"/>
              </a:rPr>
              <a:t>=</a:t>
            </a:r>
            <a:r>
              <a:rPr sz="2000" spc="45" dirty="0">
                <a:solidFill>
                  <a:srgbClr val="002052"/>
                </a:solidFill>
                <a:latin typeface="Times New Roman"/>
                <a:cs typeface="Times New Roman"/>
              </a:rPr>
              <a:t> </a:t>
            </a:r>
            <a:r>
              <a:rPr sz="2000" dirty="0">
                <a:solidFill>
                  <a:srgbClr val="002052"/>
                </a:solidFill>
                <a:latin typeface="Arial"/>
                <a:cs typeface="Arial"/>
              </a:rPr>
              <a:t>S</a:t>
            </a:r>
            <a:r>
              <a:rPr sz="2000" spc="-150" dirty="0">
                <a:solidFill>
                  <a:srgbClr val="002052"/>
                </a:solidFill>
                <a:latin typeface="Arial"/>
                <a:cs typeface="Arial"/>
              </a:rPr>
              <a:t>T</a:t>
            </a:r>
            <a:r>
              <a:rPr sz="2000" dirty="0">
                <a:solidFill>
                  <a:srgbClr val="002052"/>
                </a:solidFill>
                <a:latin typeface="Arial"/>
                <a:cs typeface="Arial"/>
              </a:rPr>
              <a:t>A,</a:t>
            </a:r>
            <a:r>
              <a:rPr sz="2000" spc="45" dirty="0">
                <a:solidFill>
                  <a:srgbClr val="002052"/>
                </a:solidFill>
                <a:latin typeface="Times New Roman"/>
                <a:cs typeface="Times New Roman"/>
              </a:rPr>
              <a:t> </a:t>
            </a:r>
            <a:r>
              <a:rPr sz="2000" dirty="0">
                <a:solidFill>
                  <a:srgbClr val="002052"/>
                </a:solidFill>
                <a:latin typeface="Arial"/>
                <a:cs typeface="Arial"/>
              </a:rPr>
              <a:t>2</a:t>
            </a:r>
            <a:r>
              <a:rPr sz="2000" spc="45" dirty="0">
                <a:solidFill>
                  <a:srgbClr val="002052"/>
                </a:solidFill>
                <a:latin typeface="Times New Roman"/>
                <a:cs typeface="Times New Roman"/>
              </a:rPr>
              <a:t> </a:t>
            </a:r>
            <a:r>
              <a:rPr sz="2000" dirty="0">
                <a:solidFill>
                  <a:srgbClr val="002052"/>
                </a:solidFill>
                <a:latin typeface="Arial"/>
                <a:cs typeface="Arial"/>
              </a:rPr>
              <a:t>=</a:t>
            </a:r>
            <a:r>
              <a:rPr sz="2000" spc="45" dirty="0">
                <a:solidFill>
                  <a:srgbClr val="002052"/>
                </a:solidFill>
                <a:latin typeface="Times New Roman"/>
                <a:cs typeface="Times New Roman"/>
              </a:rPr>
              <a:t> </a:t>
            </a:r>
            <a:r>
              <a:rPr sz="2000" dirty="0">
                <a:solidFill>
                  <a:srgbClr val="002052"/>
                </a:solidFill>
                <a:latin typeface="Arial"/>
                <a:cs typeface="Arial"/>
              </a:rPr>
              <a:t>I</a:t>
            </a:r>
            <a:r>
              <a:rPr sz="2000" spc="-10" dirty="0">
                <a:solidFill>
                  <a:srgbClr val="002052"/>
                </a:solidFill>
                <a:latin typeface="Arial"/>
                <a:cs typeface="Arial"/>
              </a:rPr>
              <a:t>B</a:t>
            </a:r>
            <a:r>
              <a:rPr sz="2000" dirty="0">
                <a:solidFill>
                  <a:srgbClr val="002052"/>
                </a:solidFill>
                <a:latin typeface="Arial"/>
                <a:cs typeface="Arial"/>
              </a:rPr>
              <a:t>S</a:t>
            </a:r>
            <a:r>
              <a:rPr sz="2000" spc="-10" dirty="0">
                <a:solidFill>
                  <a:srgbClr val="002052"/>
                </a:solidFill>
                <a:latin typeface="Arial"/>
                <a:cs typeface="Arial"/>
              </a:rPr>
              <a:t>S</a:t>
            </a:r>
            <a:r>
              <a:rPr sz="2000" dirty="0">
                <a:solidFill>
                  <a:srgbClr val="002052"/>
                </a:solidFill>
                <a:latin typeface="Arial"/>
                <a:cs typeface="Arial"/>
              </a:rPr>
              <a:t>,</a:t>
            </a:r>
            <a:r>
              <a:rPr sz="2000" spc="45" dirty="0">
                <a:solidFill>
                  <a:srgbClr val="002052"/>
                </a:solidFill>
                <a:latin typeface="Times New Roman"/>
                <a:cs typeface="Times New Roman"/>
              </a:rPr>
              <a:t> </a:t>
            </a:r>
            <a:r>
              <a:rPr sz="2000" dirty="0">
                <a:solidFill>
                  <a:srgbClr val="002052"/>
                </a:solidFill>
                <a:latin typeface="Arial"/>
                <a:cs typeface="Arial"/>
              </a:rPr>
              <a:t>3</a:t>
            </a:r>
            <a:r>
              <a:rPr sz="2000" spc="55" dirty="0">
                <a:solidFill>
                  <a:srgbClr val="002052"/>
                </a:solidFill>
                <a:latin typeface="Times New Roman"/>
                <a:cs typeface="Times New Roman"/>
              </a:rPr>
              <a:t> </a:t>
            </a:r>
            <a:r>
              <a:rPr sz="2000" dirty="0">
                <a:solidFill>
                  <a:srgbClr val="002052"/>
                </a:solidFill>
                <a:latin typeface="Arial"/>
                <a:cs typeface="Arial"/>
              </a:rPr>
              <a:t>=</a:t>
            </a:r>
            <a:r>
              <a:rPr sz="2000" spc="40" dirty="0">
                <a:solidFill>
                  <a:srgbClr val="002052"/>
                </a:solidFill>
                <a:latin typeface="Times New Roman"/>
                <a:cs typeface="Times New Roman"/>
              </a:rPr>
              <a:t> </a:t>
            </a:r>
            <a:r>
              <a:rPr sz="2000" dirty="0">
                <a:solidFill>
                  <a:srgbClr val="002052"/>
                </a:solidFill>
                <a:latin typeface="Arial"/>
                <a:cs typeface="Arial"/>
              </a:rPr>
              <a:t>MiniA</a:t>
            </a:r>
            <a:r>
              <a:rPr sz="2000" spc="-15" dirty="0">
                <a:solidFill>
                  <a:srgbClr val="002052"/>
                </a:solidFill>
                <a:latin typeface="Arial"/>
                <a:cs typeface="Arial"/>
              </a:rPr>
              <a:t>P</a:t>
            </a:r>
            <a:r>
              <a:rPr sz="2000" dirty="0">
                <a:solidFill>
                  <a:srgbClr val="002052"/>
                </a:solidFill>
                <a:latin typeface="Arial"/>
                <a:cs typeface="Arial"/>
              </a:rPr>
              <a:t>)</a:t>
            </a:r>
            <a:endParaRPr sz="2000" dirty="0">
              <a:latin typeface="Arial"/>
              <a:cs typeface="Arial"/>
            </a:endParaRPr>
          </a:p>
          <a:p>
            <a:pPr marL="546100" lvl="1" indent="-178435">
              <a:lnSpc>
                <a:spcPct val="100000"/>
              </a:lnSpc>
              <a:spcBef>
                <a:spcPts val="425"/>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T+S.S</a:t>
            </a:r>
            <a:r>
              <a:rPr sz="1600" b="1" spc="-20" dirty="0">
                <a:solidFill>
                  <a:srgbClr val="39A8DC"/>
                </a:solidFill>
                <a:latin typeface="Arial"/>
                <a:cs typeface="Arial"/>
              </a:rPr>
              <a:t>CF</a:t>
            </a:r>
            <a:r>
              <a:rPr sz="1600" b="1" spc="-25" dirty="0">
                <a:solidFill>
                  <a:srgbClr val="39A8DC"/>
                </a:solidFill>
                <a:latin typeface="Arial"/>
                <a:cs typeface="Arial"/>
              </a:rPr>
              <a:t>G</a:t>
            </a:r>
            <a:r>
              <a:rPr sz="1600" b="1" spc="-10" dirty="0">
                <a:solidFill>
                  <a:srgbClr val="39A8DC"/>
                </a:solidFill>
                <a:latin typeface="Arial"/>
                <a:cs typeface="Arial"/>
              </a:rPr>
              <a:t>=</a:t>
            </a:r>
            <a:r>
              <a:rPr sz="1600" b="1" spc="25" dirty="0">
                <a:solidFill>
                  <a:srgbClr val="39A8DC"/>
                </a:solidFill>
                <a:latin typeface="Arial"/>
                <a:cs typeface="Arial"/>
              </a:rPr>
              <a:t>w</a:t>
            </a:r>
            <a:r>
              <a:rPr sz="1600" b="1" spc="-10" dirty="0">
                <a:solidFill>
                  <a:srgbClr val="39A8DC"/>
                </a:solidFill>
                <a:latin typeface="Arial"/>
                <a:cs typeface="Arial"/>
              </a:rPr>
              <a:t>ifi_</a:t>
            </a:r>
            <a:r>
              <a:rPr sz="1600" b="1" spc="-25" dirty="0">
                <a:solidFill>
                  <a:srgbClr val="39A8DC"/>
                </a:solidFill>
                <a:latin typeface="Arial"/>
                <a:cs typeface="Arial"/>
              </a:rPr>
              <a:t>m</a:t>
            </a:r>
            <a:r>
              <a:rPr sz="1600" b="1" spc="-10" dirty="0">
                <a:solidFill>
                  <a:srgbClr val="39A8DC"/>
                </a:solidFill>
                <a:latin typeface="Arial"/>
                <a:cs typeface="Arial"/>
              </a:rPr>
              <a:t>o</a:t>
            </a:r>
            <a:r>
              <a:rPr sz="1600" b="1" spc="-20" dirty="0">
                <a:solidFill>
                  <a:srgbClr val="39A8DC"/>
                </a:solidFill>
                <a:latin typeface="Arial"/>
                <a:cs typeface="Arial"/>
              </a:rPr>
              <a:t>d</a:t>
            </a:r>
            <a:r>
              <a:rPr sz="1600" b="1" dirty="0">
                <a:solidFill>
                  <a:srgbClr val="39A8DC"/>
                </a:solidFill>
                <a:latin typeface="Arial"/>
                <a:cs typeface="Arial"/>
              </a:rPr>
              <a:t>e</a:t>
            </a:r>
            <a:r>
              <a:rPr sz="1600" b="1" spc="-10" dirty="0">
                <a:solidFill>
                  <a:srgbClr val="39A8DC"/>
                </a:solidFill>
                <a:latin typeface="Arial"/>
                <a:cs typeface="Arial"/>
              </a:rPr>
              <a:t>,1</a:t>
            </a:r>
            <a:endParaRPr sz="1600" dirty="0">
              <a:latin typeface="Arial"/>
              <a:cs typeface="Arial"/>
            </a:endParaRPr>
          </a:p>
        </p:txBody>
      </p:sp>
      <p:sp>
        <p:nvSpPr>
          <p:cNvPr id="7" name="object 7"/>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8" name="object 8"/>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28</a:t>
            </a:r>
            <a:endParaRPr sz="1200">
              <a:latin typeface="Arial"/>
              <a:cs typeface="Arial"/>
            </a:endParaRPr>
          </a:p>
        </p:txBody>
      </p:sp>
      <p:graphicFrame>
        <p:nvGraphicFramePr>
          <p:cNvPr id="9" name="object 9"/>
          <p:cNvGraphicFramePr>
            <a:graphicFrameLocks noGrp="1"/>
          </p:cNvGraphicFramePr>
          <p:nvPr>
            <p:extLst>
              <p:ext uri="{D42A27DB-BD31-4B8C-83A1-F6EECF244321}">
                <p14:modId xmlns:p14="http://schemas.microsoft.com/office/powerpoint/2010/main" val="232447216"/>
              </p:ext>
            </p:extLst>
          </p:nvPr>
        </p:nvGraphicFramePr>
        <p:xfrm>
          <a:off x="7589519" y="5542788"/>
          <a:ext cx="490726" cy="554734"/>
        </p:xfrm>
        <a:graphic>
          <a:graphicData uri="http://schemas.openxmlformats.org/drawingml/2006/table">
            <a:tbl>
              <a:tblPr firstRow="1" bandRow="1">
                <a:tableStyleId>{2D5ABB26-0587-4C30-8999-92F81FD0307C}</a:tableStyleId>
              </a:tblPr>
              <a:tblGrid>
                <a:gridCol w="359663"/>
                <a:gridCol w="131063"/>
              </a:tblGrid>
              <a:tr h="277367">
                <a:tc>
                  <a:txBody>
                    <a:bodyPr/>
                    <a:lstStyle/>
                    <a:p>
                      <a:pPr marL="87630">
                        <a:lnSpc>
                          <a:spcPct val="100000"/>
                        </a:lnSpc>
                      </a:pPr>
                      <a:r>
                        <a:rPr sz="1200" b="1" dirty="0">
                          <a:solidFill>
                            <a:srgbClr val="1F487C"/>
                          </a:solidFill>
                          <a:latin typeface="Calibri"/>
                          <a:cs typeface="Calibri"/>
                        </a:rPr>
                        <a:t>All</a:t>
                      </a:r>
                      <a:endParaRPr sz="120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277367">
                <a:tc gridSpan="2">
                  <a:txBody>
                    <a:bodyPr/>
                    <a:lstStyle/>
                    <a:p>
                      <a:pPr marL="87630">
                        <a:lnSpc>
                          <a:spcPct val="100000"/>
                        </a:lnSpc>
                      </a:pPr>
                      <a:r>
                        <a:rPr sz="1200" b="1" dirty="0">
                          <a:latin typeface="Calibri"/>
                          <a:cs typeface="Calibri"/>
                        </a:rPr>
                        <a:t>OK</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52059" y="2133600"/>
            <a:ext cx="4091940" cy="4724400"/>
          </a:xfrm>
          <a:custGeom>
            <a:avLst/>
            <a:gdLst/>
            <a:ahLst/>
            <a:cxnLst/>
            <a:rect l="l" t="t" r="r" b="b"/>
            <a:pathLst>
              <a:path w="4091940" h="4724400">
                <a:moveTo>
                  <a:pt x="0" y="4724399"/>
                </a:moveTo>
                <a:lnTo>
                  <a:pt x="4091940" y="4724399"/>
                </a:lnTo>
                <a:lnTo>
                  <a:pt x="4091940" y="0"/>
                </a:lnTo>
                <a:lnTo>
                  <a:pt x="0" y="0"/>
                </a:lnTo>
                <a:lnTo>
                  <a:pt x="0" y="4724399"/>
                </a:lnTo>
              </a:path>
            </a:pathLst>
          </a:custGeom>
          <a:solidFill>
            <a:schemeClr val="bg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2079625">
              <a:lnSpc>
                <a:spcPct val="100000"/>
              </a:lnSpc>
            </a:pPr>
            <a:r>
              <a:rPr sz="2800" spc="-25" dirty="0"/>
              <a:t>L</a:t>
            </a:r>
            <a:r>
              <a:rPr sz="2800" spc="-15" dirty="0"/>
              <a:t>a</a:t>
            </a:r>
            <a:r>
              <a:rPr sz="2800" spc="-20" dirty="0"/>
              <a:t>b</a:t>
            </a:r>
            <a:r>
              <a:rPr sz="2800" spc="75" dirty="0">
                <a:latin typeface="Times New Roman"/>
                <a:cs typeface="Times New Roman"/>
              </a:rPr>
              <a:t> </a:t>
            </a:r>
            <a:r>
              <a:rPr sz="2800" spc="-10" dirty="0"/>
              <a:t>3:</a:t>
            </a:r>
            <a:r>
              <a:rPr sz="2800" spc="85" dirty="0">
                <a:latin typeface="Times New Roman"/>
                <a:cs typeface="Times New Roman"/>
              </a:rPr>
              <a:t> </a:t>
            </a:r>
            <a:r>
              <a:rPr sz="2800" spc="-15" dirty="0"/>
              <a:t>Joinin</a:t>
            </a:r>
            <a:r>
              <a:rPr sz="2800" spc="-20" dirty="0"/>
              <a:t>g</a:t>
            </a:r>
            <a:r>
              <a:rPr sz="2800" spc="75" dirty="0">
                <a:latin typeface="Times New Roman"/>
                <a:cs typeface="Times New Roman"/>
              </a:rPr>
              <a:t> </a:t>
            </a:r>
            <a:r>
              <a:rPr sz="2800" spc="-20" dirty="0"/>
              <a:t>a</a:t>
            </a:r>
            <a:r>
              <a:rPr sz="2800" spc="100" dirty="0">
                <a:latin typeface="Times New Roman"/>
                <a:cs typeface="Times New Roman"/>
              </a:rPr>
              <a:t> </a:t>
            </a:r>
            <a:r>
              <a:rPr sz="2800" spc="-25" dirty="0"/>
              <a:t>n</a:t>
            </a:r>
            <a:r>
              <a:rPr sz="2800" spc="-15" dirty="0"/>
              <a:t>etwo</a:t>
            </a:r>
            <a:r>
              <a:rPr sz="2800" spc="-5" dirty="0"/>
              <a:t>r</a:t>
            </a:r>
            <a:r>
              <a:rPr sz="2800" spc="-15" dirty="0"/>
              <a:t>k</a:t>
            </a:r>
            <a:r>
              <a:rPr sz="2800" spc="80" dirty="0">
                <a:latin typeface="Times New Roman"/>
                <a:cs typeface="Times New Roman"/>
              </a:rPr>
              <a:t> </a:t>
            </a:r>
            <a:r>
              <a:rPr sz="2800" spc="0" dirty="0"/>
              <a:t>(</a:t>
            </a:r>
            <a:r>
              <a:rPr sz="2800" spc="-30" dirty="0"/>
              <a:t>W</a:t>
            </a:r>
            <a:r>
              <a:rPr sz="2800" spc="-229" dirty="0"/>
              <a:t>P</a:t>
            </a:r>
            <a:r>
              <a:rPr sz="2800" spc="-20" dirty="0"/>
              <a:t>A</a:t>
            </a:r>
            <a:r>
              <a:rPr sz="2800" spc="-85" dirty="0">
                <a:latin typeface="Times New Roman"/>
                <a:cs typeface="Times New Roman"/>
              </a:rPr>
              <a:t> </a:t>
            </a:r>
            <a:r>
              <a:rPr sz="2800" spc="-20" dirty="0"/>
              <a:t>Ke</a:t>
            </a:r>
            <a:r>
              <a:rPr sz="2800" spc="-10" dirty="0"/>
              <a:t>y)</a:t>
            </a:r>
            <a:endParaRPr sz="2800">
              <a:latin typeface="Times New Roman"/>
              <a:cs typeface="Times New Roman"/>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p:nvPr/>
        </p:nvSpPr>
        <p:spPr>
          <a:xfrm>
            <a:off x="225690" y="4157878"/>
            <a:ext cx="4544060" cy="2420620"/>
          </a:xfrm>
          <a:custGeom>
            <a:avLst/>
            <a:gdLst/>
            <a:ahLst/>
            <a:cxnLst/>
            <a:rect l="l" t="t" r="r" b="b"/>
            <a:pathLst>
              <a:path w="4544060" h="2420620">
                <a:moveTo>
                  <a:pt x="2914211" y="2191511"/>
                </a:moveTo>
                <a:lnTo>
                  <a:pt x="1734423" y="2191511"/>
                </a:lnTo>
                <a:lnTo>
                  <a:pt x="1748451" y="2206751"/>
                </a:lnTo>
                <a:lnTo>
                  <a:pt x="1763126" y="2221991"/>
                </a:lnTo>
                <a:lnTo>
                  <a:pt x="1778432" y="2234183"/>
                </a:lnTo>
                <a:lnTo>
                  <a:pt x="1794351" y="2249423"/>
                </a:lnTo>
                <a:lnTo>
                  <a:pt x="1827960" y="2273807"/>
                </a:lnTo>
                <a:lnTo>
                  <a:pt x="1863817" y="2298191"/>
                </a:lnTo>
                <a:lnTo>
                  <a:pt x="1901784" y="2319527"/>
                </a:lnTo>
                <a:lnTo>
                  <a:pt x="1921516" y="2331719"/>
                </a:lnTo>
                <a:lnTo>
                  <a:pt x="1941724" y="2340863"/>
                </a:lnTo>
                <a:lnTo>
                  <a:pt x="1983500" y="2359151"/>
                </a:lnTo>
                <a:lnTo>
                  <a:pt x="2005033" y="2365247"/>
                </a:lnTo>
                <a:lnTo>
                  <a:pt x="2026974" y="2374391"/>
                </a:lnTo>
                <a:lnTo>
                  <a:pt x="2118471" y="2398775"/>
                </a:lnTo>
                <a:lnTo>
                  <a:pt x="2174826" y="2410967"/>
                </a:lnTo>
                <a:lnTo>
                  <a:pt x="2231268" y="2417063"/>
                </a:lnTo>
                <a:lnTo>
                  <a:pt x="2287569" y="2420111"/>
                </a:lnTo>
                <a:lnTo>
                  <a:pt x="2398839" y="2420111"/>
                </a:lnTo>
                <a:lnTo>
                  <a:pt x="2453353" y="2414015"/>
                </a:lnTo>
                <a:lnTo>
                  <a:pt x="2506816" y="2404871"/>
                </a:lnTo>
                <a:lnTo>
                  <a:pt x="2559000" y="2392679"/>
                </a:lnTo>
                <a:lnTo>
                  <a:pt x="2609679" y="2377439"/>
                </a:lnTo>
                <a:lnTo>
                  <a:pt x="2658623" y="2359151"/>
                </a:lnTo>
                <a:lnTo>
                  <a:pt x="2705607" y="2340863"/>
                </a:lnTo>
                <a:lnTo>
                  <a:pt x="2750402" y="2316479"/>
                </a:lnTo>
                <a:lnTo>
                  <a:pt x="2792781" y="2292095"/>
                </a:lnTo>
                <a:lnTo>
                  <a:pt x="2832515" y="2264663"/>
                </a:lnTo>
                <a:lnTo>
                  <a:pt x="2869379" y="2234183"/>
                </a:lnTo>
                <a:lnTo>
                  <a:pt x="2903143" y="2203703"/>
                </a:lnTo>
                <a:lnTo>
                  <a:pt x="2914211" y="2191511"/>
                </a:lnTo>
                <a:close/>
              </a:path>
              <a:path w="4544060" h="2420620">
                <a:moveTo>
                  <a:pt x="1161956" y="213359"/>
                </a:moveTo>
                <a:lnTo>
                  <a:pt x="1067636" y="213359"/>
                </a:lnTo>
                <a:lnTo>
                  <a:pt x="1020405" y="219455"/>
                </a:lnTo>
                <a:lnTo>
                  <a:pt x="963087" y="225551"/>
                </a:lnTo>
                <a:lnTo>
                  <a:pt x="907669" y="234695"/>
                </a:lnTo>
                <a:lnTo>
                  <a:pt x="854308" y="249935"/>
                </a:lnTo>
                <a:lnTo>
                  <a:pt x="803160" y="265175"/>
                </a:lnTo>
                <a:lnTo>
                  <a:pt x="754382" y="286511"/>
                </a:lnTo>
                <a:lnTo>
                  <a:pt x="708128" y="307847"/>
                </a:lnTo>
                <a:lnTo>
                  <a:pt x="664557" y="332231"/>
                </a:lnTo>
                <a:lnTo>
                  <a:pt x="623823" y="356615"/>
                </a:lnTo>
                <a:lnTo>
                  <a:pt x="586084" y="387095"/>
                </a:lnTo>
                <a:lnTo>
                  <a:pt x="551495" y="417575"/>
                </a:lnTo>
                <a:lnTo>
                  <a:pt x="520212" y="448055"/>
                </a:lnTo>
                <a:lnTo>
                  <a:pt x="492393" y="481583"/>
                </a:lnTo>
                <a:lnTo>
                  <a:pt x="468193" y="518159"/>
                </a:lnTo>
                <a:lnTo>
                  <a:pt x="447769" y="554735"/>
                </a:lnTo>
                <a:lnTo>
                  <a:pt x="431276" y="594359"/>
                </a:lnTo>
                <a:lnTo>
                  <a:pt x="418872" y="633983"/>
                </a:lnTo>
                <a:lnTo>
                  <a:pt x="410711" y="673607"/>
                </a:lnTo>
                <a:lnTo>
                  <a:pt x="406952" y="713231"/>
                </a:lnTo>
                <a:lnTo>
                  <a:pt x="407749" y="755903"/>
                </a:lnTo>
                <a:lnTo>
                  <a:pt x="413259" y="798575"/>
                </a:lnTo>
                <a:lnTo>
                  <a:pt x="409436" y="804671"/>
                </a:lnTo>
                <a:lnTo>
                  <a:pt x="324869" y="816863"/>
                </a:lnTo>
                <a:lnTo>
                  <a:pt x="265070" y="835151"/>
                </a:lnTo>
                <a:lnTo>
                  <a:pt x="227376" y="847343"/>
                </a:lnTo>
                <a:lnTo>
                  <a:pt x="191699" y="865631"/>
                </a:lnTo>
                <a:lnTo>
                  <a:pt x="142483" y="896111"/>
                </a:lnTo>
                <a:lnTo>
                  <a:pt x="127343" y="905255"/>
                </a:lnTo>
                <a:lnTo>
                  <a:pt x="86138" y="941831"/>
                </a:lnTo>
                <a:lnTo>
                  <a:pt x="44868" y="993647"/>
                </a:lnTo>
                <a:lnTo>
                  <a:pt x="18503" y="1042415"/>
                </a:lnTo>
                <a:lnTo>
                  <a:pt x="3659" y="1094231"/>
                </a:lnTo>
                <a:lnTo>
                  <a:pt x="0" y="1146047"/>
                </a:lnTo>
                <a:lnTo>
                  <a:pt x="2259" y="1170431"/>
                </a:lnTo>
                <a:lnTo>
                  <a:pt x="14747" y="1222247"/>
                </a:lnTo>
                <a:lnTo>
                  <a:pt x="37580" y="1267967"/>
                </a:lnTo>
                <a:lnTo>
                  <a:pt x="70422" y="1313687"/>
                </a:lnTo>
                <a:lnTo>
                  <a:pt x="112936" y="1356359"/>
                </a:lnTo>
                <a:lnTo>
                  <a:pt x="164787" y="1392935"/>
                </a:lnTo>
                <a:lnTo>
                  <a:pt x="225639" y="1423415"/>
                </a:lnTo>
                <a:lnTo>
                  <a:pt x="212185" y="1435607"/>
                </a:lnTo>
                <a:lnTo>
                  <a:pt x="176233" y="1469135"/>
                </a:lnTo>
                <a:lnTo>
                  <a:pt x="147082" y="1505711"/>
                </a:lnTo>
                <a:lnTo>
                  <a:pt x="138918" y="1520951"/>
                </a:lnTo>
                <a:lnTo>
                  <a:pt x="131545" y="1533143"/>
                </a:lnTo>
                <a:lnTo>
                  <a:pt x="124972" y="1548383"/>
                </a:lnTo>
                <a:lnTo>
                  <a:pt x="119208" y="1560575"/>
                </a:lnTo>
                <a:lnTo>
                  <a:pt x="114261" y="1575815"/>
                </a:lnTo>
                <a:lnTo>
                  <a:pt x="104413" y="1615439"/>
                </a:lnTo>
                <a:lnTo>
                  <a:pt x="102097" y="1645919"/>
                </a:lnTo>
                <a:lnTo>
                  <a:pt x="102240" y="1661159"/>
                </a:lnTo>
                <a:lnTo>
                  <a:pt x="111058" y="1716023"/>
                </a:lnTo>
                <a:lnTo>
                  <a:pt x="131217" y="1767839"/>
                </a:lnTo>
                <a:lnTo>
                  <a:pt x="161688" y="1813559"/>
                </a:lnTo>
                <a:lnTo>
                  <a:pt x="201425" y="1856231"/>
                </a:lnTo>
                <a:lnTo>
                  <a:pt x="249381" y="1892807"/>
                </a:lnTo>
                <a:lnTo>
                  <a:pt x="276115" y="1911095"/>
                </a:lnTo>
                <a:lnTo>
                  <a:pt x="334440" y="1938527"/>
                </a:lnTo>
                <a:lnTo>
                  <a:pt x="432108" y="1969007"/>
                </a:lnTo>
                <a:lnTo>
                  <a:pt x="538855" y="1981199"/>
                </a:lnTo>
                <a:lnTo>
                  <a:pt x="613320" y="1981199"/>
                </a:lnTo>
                <a:lnTo>
                  <a:pt x="616130" y="1984247"/>
                </a:lnTo>
                <a:lnTo>
                  <a:pt x="618974" y="1987295"/>
                </a:lnTo>
                <a:lnTo>
                  <a:pt x="621879" y="1990343"/>
                </a:lnTo>
                <a:lnTo>
                  <a:pt x="658442" y="2029967"/>
                </a:lnTo>
                <a:lnTo>
                  <a:pt x="698731" y="2069591"/>
                </a:lnTo>
                <a:lnTo>
                  <a:pt x="742459" y="2103119"/>
                </a:lnTo>
                <a:lnTo>
                  <a:pt x="789339" y="2133599"/>
                </a:lnTo>
                <a:lnTo>
                  <a:pt x="839086" y="2164079"/>
                </a:lnTo>
                <a:lnTo>
                  <a:pt x="891413" y="2188463"/>
                </a:lnTo>
                <a:lnTo>
                  <a:pt x="946033" y="2212847"/>
                </a:lnTo>
                <a:lnTo>
                  <a:pt x="1002660" y="2231135"/>
                </a:lnTo>
                <a:lnTo>
                  <a:pt x="1061007" y="2246375"/>
                </a:lnTo>
                <a:lnTo>
                  <a:pt x="1120787" y="2258567"/>
                </a:lnTo>
                <a:lnTo>
                  <a:pt x="1181715" y="2267711"/>
                </a:lnTo>
                <a:lnTo>
                  <a:pt x="1243504" y="2273807"/>
                </a:lnTo>
                <a:lnTo>
                  <a:pt x="1305867" y="2276855"/>
                </a:lnTo>
                <a:lnTo>
                  <a:pt x="1368518" y="2276855"/>
                </a:lnTo>
                <a:lnTo>
                  <a:pt x="1431171" y="2270759"/>
                </a:lnTo>
                <a:lnTo>
                  <a:pt x="1493538" y="2261615"/>
                </a:lnTo>
                <a:lnTo>
                  <a:pt x="1555333" y="2249423"/>
                </a:lnTo>
                <a:lnTo>
                  <a:pt x="1616270" y="2234183"/>
                </a:lnTo>
                <a:lnTo>
                  <a:pt x="1676062" y="2215895"/>
                </a:lnTo>
                <a:lnTo>
                  <a:pt x="1734423" y="2191511"/>
                </a:lnTo>
                <a:lnTo>
                  <a:pt x="2914211" y="2191511"/>
                </a:lnTo>
                <a:lnTo>
                  <a:pt x="2933581" y="2170175"/>
                </a:lnTo>
                <a:lnTo>
                  <a:pt x="2960465" y="2133599"/>
                </a:lnTo>
                <a:lnTo>
                  <a:pt x="2983567" y="2093975"/>
                </a:lnTo>
                <a:lnTo>
                  <a:pt x="3002660" y="2054351"/>
                </a:lnTo>
                <a:lnTo>
                  <a:pt x="3646777" y="2054351"/>
                </a:lnTo>
                <a:lnTo>
                  <a:pt x="3716075" y="2017775"/>
                </a:lnTo>
                <a:lnTo>
                  <a:pt x="3750543" y="1996439"/>
                </a:lnTo>
                <a:lnTo>
                  <a:pt x="3782515" y="1972055"/>
                </a:lnTo>
                <a:lnTo>
                  <a:pt x="3811833" y="1944623"/>
                </a:lnTo>
                <a:lnTo>
                  <a:pt x="3838339" y="1917191"/>
                </a:lnTo>
                <a:lnTo>
                  <a:pt x="3861875" y="1886711"/>
                </a:lnTo>
                <a:lnTo>
                  <a:pt x="3899408" y="1822703"/>
                </a:lnTo>
                <a:lnTo>
                  <a:pt x="3923172" y="1755647"/>
                </a:lnTo>
                <a:lnTo>
                  <a:pt x="3931903" y="1685543"/>
                </a:lnTo>
                <a:lnTo>
                  <a:pt x="4056229" y="1664207"/>
                </a:lnTo>
                <a:lnTo>
                  <a:pt x="4073430" y="1658111"/>
                </a:lnTo>
                <a:lnTo>
                  <a:pt x="4090467" y="1655063"/>
                </a:lnTo>
                <a:lnTo>
                  <a:pt x="4124014" y="1642871"/>
                </a:lnTo>
                <a:lnTo>
                  <a:pt x="4140507" y="1639823"/>
                </a:lnTo>
                <a:lnTo>
                  <a:pt x="4172893" y="1627631"/>
                </a:lnTo>
                <a:lnTo>
                  <a:pt x="4188770" y="1618487"/>
                </a:lnTo>
                <a:lnTo>
                  <a:pt x="4235032" y="1600199"/>
                </a:lnTo>
                <a:lnTo>
                  <a:pt x="4249970" y="1591055"/>
                </a:lnTo>
                <a:lnTo>
                  <a:pt x="4264653" y="1581911"/>
                </a:lnTo>
                <a:lnTo>
                  <a:pt x="4309499" y="1554479"/>
                </a:lnTo>
                <a:lnTo>
                  <a:pt x="4350517" y="1527047"/>
                </a:lnTo>
                <a:lnTo>
                  <a:pt x="4387678" y="1496567"/>
                </a:lnTo>
                <a:lnTo>
                  <a:pt x="4420951" y="1463039"/>
                </a:lnTo>
                <a:lnTo>
                  <a:pt x="4450306" y="1429511"/>
                </a:lnTo>
                <a:lnTo>
                  <a:pt x="4475713" y="1392935"/>
                </a:lnTo>
                <a:lnTo>
                  <a:pt x="4497141" y="1356359"/>
                </a:lnTo>
                <a:lnTo>
                  <a:pt x="4514559" y="1316735"/>
                </a:lnTo>
                <a:lnTo>
                  <a:pt x="4527937" y="1280159"/>
                </a:lnTo>
                <a:lnTo>
                  <a:pt x="4537246" y="1240535"/>
                </a:lnTo>
                <a:lnTo>
                  <a:pt x="4542454" y="1200911"/>
                </a:lnTo>
                <a:lnTo>
                  <a:pt x="4543531" y="1161287"/>
                </a:lnTo>
                <a:lnTo>
                  <a:pt x="4540446" y="1118615"/>
                </a:lnTo>
                <a:lnTo>
                  <a:pt x="4533170" y="1078991"/>
                </a:lnTo>
                <a:lnTo>
                  <a:pt x="4521672" y="1039367"/>
                </a:lnTo>
                <a:lnTo>
                  <a:pt x="4505922" y="999743"/>
                </a:lnTo>
                <a:lnTo>
                  <a:pt x="4485889" y="963167"/>
                </a:lnTo>
                <a:lnTo>
                  <a:pt x="4461542" y="923543"/>
                </a:lnTo>
                <a:lnTo>
                  <a:pt x="4432852" y="886967"/>
                </a:lnTo>
                <a:lnTo>
                  <a:pt x="4399788" y="850391"/>
                </a:lnTo>
                <a:lnTo>
                  <a:pt x="4405847" y="841247"/>
                </a:lnTo>
                <a:lnTo>
                  <a:pt x="4421107" y="804671"/>
                </a:lnTo>
                <a:lnTo>
                  <a:pt x="4437910" y="740663"/>
                </a:lnTo>
                <a:lnTo>
                  <a:pt x="4440774" y="707135"/>
                </a:lnTo>
                <a:lnTo>
                  <a:pt x="4440083" y="676655"/>
                </a:lnTo>
                <a:lnTo>
                  <a:pt x="4428436" y="612647"/>
                </a:lnTo>
                <a:lnTo>
                  <a:pt x="4403778" y="551687"/>
                </a:lnTo>
                <a:lnTo>
                  <a:pt x="4366918" y="496823"/>
                </a:lnTo>
                <a:lnTo>
                  <a:pt x="4318665" y="445007"/>
                </a:lnTo>
                <a:lnTo>
                  <a:pt x="4259830" y="399287"/>
                </a:lnTo>
                <a:lnTo>
                  <a:pt x="4226696" y="377951"/>
                </a:lnTo>
                <a:lnTo>
                  <a:pt x="4191220" y="359663"/>
                </a:lnTo>
                <a:lnTo>
                  <a:pt x="4153503" y="341375"/>
                </a:lnTo>
                <a:lnTo>
                  <a:pt x="4113645" y="326135"/>
                </a:lnTo>
                <a:lnTo>
                  <a:pt x="4071749" y="313943"/>
                </a:lnTo>
                <a:lnTo>
                  <a:pt x="4027915" y="304799"/>
                </a:lnTo>
                <a:lnTo>
                  <a:pt x="4024476" y="292607"/>
                </a:lnTo>
                <a:lnTo>
                  <a:pt x="4021451" y="283463"/>
                </a:lnTo>
                <a:lnTo>
                  <a:pt x="1474462" y="283463"/>
                </a:lnTo>
                <a:lnTo>
                  <a:pt x="1453757" y="274319"/>
                </a:lnTo>
                <a:lnTo>
                  <a:pt x="1432726" y="268223"/>
                </a:lnTo>
                <a:lnTo>
                  <a:pt x="1411388" y="259079"/>
                </a:lnTo>
                <a:lnTo>
                  <a:pt x="1323360" y="234695"/>
                </a:lnTo>
                <a:lnTo>
                  <a:pt x="1278008" y="228599"/>
                </a:lnTo>
                <a:lnTo>
                  <a:pt x="1255064" y="222503"/>
                </a:lnTo>
                <a:lnTo>
                  <a:pt x="1231968" y="219455"/>
                </a:lnTo>
                <a:lnTo>
                  <a:pt x="1208739" y="219455"/>
                </a:lnTo>
                <a:lnTo>
                  <a:pt x="1161956" y="213359"/>
                </a:lnTo>
                <a:close/>
              </a:path>
              <a:path w="4544060" h="2420620">
                <a:moveTo>
                  <a:pt x="3646777" y="2054351"/>
                </a:moveTo>
                <a:lnTo>
                  <a:pt x="3002660" y="2054351"/>
                </a:lnTo>
                <a:lnTo>
                  <a:pt x="3031624" y="2066543"/>
                </a:lnTo>
                <a:lnTo>
                  <a:pt x="3076551" y="2084831"/>
                </a:lnTo>
                <a:lnTo>
                  <a:pt x="3091884" y="2087879"/>
                </a:lnTo>
                <a:lnTo>
                  <a:pt x="3107382" y="2093975"/>
                </a:lnTo>
                <a:lnTo>
                  <a:pt x="3236140" y="2118359"/>
                </a:lnTo>
                <a:lnTo>
                  <a:pt x="3252694" y="2118359"/>
                </a:lnTo>
                <a:lnTo>
                  <a:pt x="3269319" y="2121407"/>
                </a:lnTo>
                <a:lnTo>
                  <a:pt x="3369372" y="2121407"/>
                </a:lnTo>
                <a:lnTo>
                  <a:pt x="3465666" y="2109215"/>
                </a:lnTo>
                <a:lnTo>
                  <a:pt x="3511803" y="2100071"/>
                </a:lnTo>
                <a:lnTo>
                  <a:pt x="3556389" y="2087879"/>
                </a:lnTo>
                <a:lnTo>
                  <a:pt x="3599267" y="2075687"/>
                </a:lnTo>
                <a:lnTo>
                  <a:pt x="3640279" y="2057399"/>
                </a:lnTo>
                <a:lnTo>
                  <a:pt x="3646777" y="2054351"/>
                </a:lnTo>
                <a:close/>
              </a:path>
              <a:path w="4544060" h="2420620">
                <a:moveTo>
                  <a:pt x="1975250" y="67055"/>
                </a:moveTo>
                <a:lnTo>
                  <a:pt x="1889070" y="73151"/>
                </a:lnTo>
                <a:lnTo>
                  <a:pt x="1805170" y="85343"/>
                </a:lnTo>
                <a:lnTo>
                  <a:pt x="1725112" y="109727"/>
                </a:lnTo>
                <a:lnTo>
                  <a:pt x="1687010" y="121919"/>
                </a:lnTo>
                <a:lnTo>
                  <a:pt x="1650452" y="140207"/>
                </a:lnTo>
                <a:lnTo>
                  <a:pt x="1615635" y="158495"/>
                </a:lnTo>
                <a:lnTo>
                  <a:pt x="1582752" y="179831"/>
                </a:lnTo>
                <a:lnTo>
                  <a:pt x="1551998" y="204215"/>
                </a:lnTo>
                <a:lnTo>
                  <a:pt x="1497659" y="256031"/>
                </a:lnTo>
                <a:lnTo>
                  <a:pt x="1474462" y="283463"/>
                </a:lnTo>
                <a:lnTo>
                  <a:pt x="4021451" y="283463"/>
                </a:lnTo>
                <a:lnTo>
                  <a:pt x="4004873" y="243839"/>
                </a:lnTo>
                <a:lnTo>
                  <a:pt x="3984261" y="207263"/>
                </a:lnTo>
                <a:lnTo>
                  <a:pt x="3976306" y="198119"/>
                </a:lnTo>
                <a:lnTo>
                  <a:pt x="3967824" y="185927"/>
                </a:lnTo>
                <a:lnTo>
                  <a:pt x="3963323" y="179831"/>
                </a:lnTo>
                <a:lnTo>
                  <a:pt x="2355859" y="179831"/>
                </a:lnTo>
                <a:lnTo>
                  <a:pt x="2345633" y="173735"/>
                </a:lnTo>
                <a:lnTo>
                  <a:pt x="2291250" y="143255"/>
                </a:lnTo>
                <a:lnTo>
                  <a:pt x="2256192" y="124967"/>
                </a:lnTo>
                <a:lnTo>
                  <a:pt x="2244131" y="121919"/>
                </a:lnTo>
                <a:lnTo>
                  <a:pt x="2231890" y="115823"/>
                </a:lnTo>
                <a:lnTo>
                  <a:pt x="2190452" y="100583"/>
                </a:lnTo>
                <a:lnTo>
                  <a:pt x="2148220" y="88391"/>
                </a:lnTo>
                <a:lnTo>
                  <a:pt x="2105389" y="79247"/>
                </a:lnTo>
                <a:lnTo>
                  <a:pt x="2062153" y="73151"/>
                </a:lnTo>
                <a:lnTo>
                  <a:pt x="1975250" y="67055"/>
                </a:lnTo>
                <a:close/>
              </a:path>
              <a:path w="4544060" h="2420620">
                <a:moveTo>
                  <a:pt x="2801021" y="0"/>
                </a:moveTo>
                <a:lnTo>
                  <a:pt x="2765350" y="0"/>
                </a:lnTo>
                <a:lnTo>
                  <a:pt x="2660097" y="9143"/>
                </a:lnTo>
                <a:lnTo>
                  <a:pt x="2560710" y="36575"/>
                </a:lnTo>
                <a:lnTo>
                  <a:pt x="2499756" y="64007"/>
                </a:lnTo>
                <a:lnTo>
                  <a:pt x="2444477" y="97535"/>
                </a:lnTo>
                <a:lnTo>
                  <a:pt x="2396102" y="134111"/>
                </a:lnTo>
                <a:lnTo>
                  <a:pt x="2374888" y="158495"/>
                </a:lnTo>
                <a:lnTo>
                  <a:pt x="2355859" y="179831"/>
                </a:lnTo>
                <a:lnTo>
                  <a:pt x="3963323" y="179831"/>
                </a:lnTo>
                <a:lnTo>
                  <a:pt x="3958821" y="173735"/>
                </a:lnTo>
                <a:lnTo>
                  <a:pt x="3949306" y="164591"/>
                </a:lnTo>
                <a:lnTo>
                  <a:pt x="3939287" y="155447"/>
                </a:lnTo>
                <a:lnTo>
                  <a:pt x="3928771" y="143255"/>
                </a:lnTo>
                <a:lnTo>
                  <a:pt x="3917767" y="134111"/>
                </a:lnTo>
                <a:lnTo>
                  <a:pt x="3906283" y="124967"/>
                </a:lnTo>
                <a:lnTo>
                  <a:pt x="3130748" y="124967"/>
                </a:lnTo>
                <a:lnTo>
                  <a:pt x="3121680" y="118871"/>
                </a:lnTo>
                <a:lnTo>
                  <a:pt x="3112284" y="109727"/>
                </a:lnTo>
                <a:lnTo>
                  <a:pt x="3102568" y="103631"/>
                </a:lnTo>
                <a:lnTo>
                  <a:pt x="3092539" y="94487"/>
                </a:lnTo>
                <a:lnTo>
                  <a:pt x="3082206" y="88391"/>
                </a:lnTo>
                <a:lnTo>
                  <a:pt x="3071577" y="82295"/>
                </a:lnTo>
                <a:lnTo>
                  <a:pt x="3060660" y="76199"/>
                </a:lnTo>
                <a:lnTo>
                  <a:pt x="3049463" y="67055"/>
                </a:lnTo>
                <a:lnTo>
                  <a:pt x="3037996" y="60959"/>
                </a:lnTo>
                <a:lnTo>
                  <a:pt x="3026265" y="57911"/>
                </a:lnTo>
                <a:lnTo>
                  <a:pt x="3014279" y="51815"/>
                </a:lnTo>
                <a:lnTo>
                  <a:pt x="2989575" y="39623"/>
                </a:lnTo>
                <a:lnTo>
                  <a:pt x="2976873" y="36575"/>
                </a:lnTo>
                <a:lnTo>
                  <a:pt x="2942548" y="24383"/>
                </a:lnTo>
                <a:lnTo>
                  <a:pt x="2907647" y="15239"/>
                </a:lnTo>
                <a:lnTo>
                  <a:pt x="2836730" y="3047"/>
                </a:lnTo>
                <a:lnTo>
                  <a:pt x="2801021" y="0"/>
                </a:lnTo>
                <a:close/>
              </a:path>
              <a:path w="4544060" h="2420620">
                <a:moveTo>
                  <a:pt x="3522526" y="0"/>
                </a:moveTo>
                <a:lnTo>
                  <a:pt x="3405323" y="9143"/>
                </a:lnTo>
                <a:lnTo>
                  <a:pt x="3329696" y="27431"/>
                </a:lnTo>
                <a:lnTo>
                  <a:pt x="3293176" y="39623"/>
                </a:lnTo>
                <a:lnTo>
                  <a:pt x="3223629" y="67055"/>
                </a:lnTo>
                <a:lnTo>
                  <a:pt x="3159942" y="103631"/>
                </a:lnTo>
                <a:lnTo>
                  <a:pt x="3130748" y="124967"/>
                </a:lnTo>
                <a:lnTo>
                  <a:pt x="3906283" y="124967"/>
                </a:lnTo>
                <a:lnTo>
                  <a:pt x="3869029" y="97535"/>
                </a:lnTo>
                <a:lnTo>
                  <a:pt x="3822698" y="70103"/>
                </a:lnTo>
                <a:lnTo>
                  <a:pt x="3752593" y="39623"/>
                </a:lnTo>
                <a:lnTo>
                  <a:pt x="3715854" y="27431"/>
                </a:lnTo>
                <a:lnTo>
                  <a:pt x="3639908" y="9143"/>
                </a:lnTo>
                <a:lnTo>
                  <a:pt x="3522526" y="0"/>
                </a:lnTo>
                <a:close/>
              </a:path>
            </a:pathLst>
          </a:custGeom>
          <a:solidFill>
            <a:srgbClr val="39A8DC"/>
          </a:solidFill>
        </p:spPr>
        <p:txBody>
          <a:bodyPr wrap="square" lIns="0" tIns="0" rIns="0" bIns="0" rtlCol="0"/>
          <a:lstStyle/>
          <a:p>
            <a:endParaRPr/>
          </a:p>
        </p:txBody>
      </p:sp>
      <p:sp>
        <p:nvSpPr>
          <p:cNvPr id="6" name="object 6"/>
          <p:cNvSpPr/>
          <p:nvPr/>
        </p:nvSpPr>
        <p:spPr>
          <a:xfrm>
            <a:off x="225690" y="4156811"/>
            <a:ext cx="4544060" cy="2421255"/>
          </a:xfrm>
          <a:custGeom>
            <a:avLst/>
            <a:gdLst/>
            <a:ahLst/>
            <a:cxnLst/>
            <a:rect l="l" t="t" r="r" b="b"/>
            <a:pathLst>
              <a:path w="4544060" h="2421254">
                <a:moveTo>
                  <a:pt x="413259" y="797331"/>
                </a:moveTo>
                <a:lnTo>
                  <a:pt x="407749" y="755252"/>
                </a:lnTo>
                <a:lnTo>
                  <a:pt x="406952" y="713657"/>
                </a:lnTo>
                <a:lnTo>
                  <a:pt x="410711" y="672697"/>
                </a:lnTo>
                <a:lnTo>
                  <a:pt x="418872" y="632518"/>
                </a:lnTo>
                <a:lnTo>
                  <a:pt x="431276" y="593272"/>
                </a:lnTo>
                <a:lnTo>
                  <a:pt x="447769" y="555107"/>
                </a:lnTo>
                <a:lnTo>
                  <a:pt x="468193" y="518171"/>
                </a:lnTo>
                <a:lnTo>
                  <a:pt x="492393" y="482616"/>
                </a:lnTo>
                <a:lnTo>
                  <a:pt x="520212" y="448588"/>
                </a:lnTo>
                <a:lnTo>
                  <a:pt x="551495" y="416239"/>
                </a:lnTo>
                <a:lnTo>
                  <a:pt x="586084" y="385716"/>
                </a:lnTo>
                <a:lnTo>
                  <a:pt x="623823" y="357169"/>
                </a:lnTo>
                <a:lnTo>
                  <a:pt x="664557" y="330747"/>
                </a:lnTo>
                <a:lnTo>
                  <a:pt x="708128" y="306600"/>
                </a:lnTo>
                <a:lnTo>
                  <a:pt x="754382" y="284876"/>
                </a:lnTo>
                <a:lnTo>
                  <a:pt x="803160" y="265725"/>
                </a:lnTo>
                <a:lnTo>
                  <a:pt x="854308" y="249296"/>
                </a:lnTo>
                <a:lnTo>
                  <a:pt x="907669" y="235737"/>
                </a:lnTo>
                <a:lnTo>
                  <a:pt x="963087" y="225199"/>
                </a:lnTo>
                <a:lnTo>
                  <a:pt x="1020405" y="217830"/>
                </a:lnTo>
                <a:lnTo>
                  <a:pt x="1067636" y="214306"/>
                </a:lnTo>
                <a:lnTo>
                  <a:pt x="1114871" y="213090"/>
                </a:lnTo>
                <a:lnTo>
                  <a:pt x="1138442" y="213341"/>
                </a:lnTo>
                <a:lnTo>
                  <a:pt x="1185395" y="215546"/>
                </a:lnTo>
                <a:lnTo>
                  <a:pt x="1231968" y="220003"/>
                </a:lnTo>
                <a:lnTo>
                  <a:pt x="1278008" y="226689"/>
                </a:lnTo>
                <a:lnTo>
                  <a:pt x="1323360" y="235580"/>
                </a:lnTo>
                <a:lnTo>
                  <a:pt x="1367872" y="246655"/>
                </a:lnTo>
                <a:lnTo>
                  <a:pt x="1411388" y="259890"/>
                </a:lnTo>
                <a:lnTo>
                  <a:pt x="1453757" y="275262"/>
                </a:lnTo>
                <a:lnTo>
                  <a:pt x="1474462" y="283743"/>
                </a:lnTo>
                <a:lnTo>
                  <a:pt x="1497659" y="254879"/>
                </a:lnTo>
                <a:lnTo>
                  <a:pt x="1551998" y="202869"/>
                </a:lnTo>
                <a:lnTo>
                  <a:pt x="1582752" y="179808"/>
                </a:lnTo>
                <a:lnTo>
                  <a:pt x="1615635" y="158769"/>
                </a:lnTo>
                <a:lnTo>
                  <a:pt x="1650452" y="139793"/>
                </a:lnTo>
                <a:lnTo>
                  <a:pt x="1687010" y="122925"/>
                </a:lnTo>
                <a:lnTo>
                  <a:pt x="1725112" y="108208"/>
                </a:lnTo>
                <a:lnTo>
                  <a:pt x="1764564" y="95684"/>
                </a:lnTo>
                <a:lnTo>
                  <a:pt x="1805170" y="85398"/>
                </a:lnTo>
                <a:lnTo>
                  <a:pt x="1846737" y="77392"/>
                </a:lnTo>
                <a:lnTo>
                  <a:pt x="1889070" y="71710"/>
                </a:lnTo>
                <a:lnTo>
                  <a:pt x="1931972" y="68394"/>
                </a:lnTo>
                <a:lnTo>
                  <a:pt x="1975250" y="67489"/>
                </a:lnTo>
                <a:lnTo>
                  <a:pt x="2018709" y="69037"/>
                </a:lnTo>
                <a:lnTo>
                  <a:pt x="2062153" y="73081"/>
                </a:lnTo>
                <a:lnTo>
                  <a:pt x="2105389" y="79666"/>
                </a:lnTo>
                <a:lnTo>
                  <a:pt x="2148220" y="88833"/>
                </a:lnTo>
                <a:lnTo>
                  <a:pt x="2190452" y="100627"/>
                </a:lnTo>
                <a:lnTo>
                  <a:pt x="2231890" y="115091"/>
                </a:lnTo>
                <a:lnTo>
                  <a:pt x="2268069" y="130408"/>
                </a:lnTo>
                <a:lnTo>
                  <a:pt x="2302544" y="147591"/>
                </a:lnTo>
                <a:lnTo>
                  <a:pt x="2345633" y="173288"/>
                </a:lnTo>
                <a:lnTo>
                  <a:pt x="2355859" y="180193"/>
                </a:lnTo>
                <a:lnTo>
                  <a:pt x="2374888" y="156865"/>
                </a:lnTo>
                <a:lnTo>
                  <a:pt x="2419350" y="114575"/>
                </a:lnTo>
                <a:lnTo>
                  <a:pt x="2471330" y="78385"/>
                </a:lnTo>
                <a:lnTo>
                  <a:pt x="2529600" y="48631"/>
                </a:lnTo>
                <a:lnTo>
                  <a:pt x="2592932" y="25646"/>
                </a:lnTo>
                <a:lnTo>
                  <a:pt x="2660097" y="9766"/>
                </a:lnTo>
                <a:lnTo>
                  <a:pt x="2729870" y="1325"/>
                </a:lnTo>
                <a:lnTo>
                  <a:pt x="2765350" y="0"/>
                </a:lnTo>
                <a:lnTo>
                  <a:pt x="2801021" y="659"/>
                </a:lnTo>
                <a:lnTo>
                  <a:pt x="2872323" y="8101"/>
                </a:lnTo>
                <a:lnTo>
                  <a:pt x="2942548" y="23986"/>
                </a:lnTo>
                <a:lnTo>
                  <a:pt x="2989575" y="39986"/>
                </a:lnTo>
                <a:lnTo>
                  <a:pt x="3026265" y="55986"/>
                </a:lnTo>
                <a:lnTo>
                  <a:pt x="3060660" y="74346"/>
                </a:lnTo>
                <a:lnTo>
                  <a:pt x="3102568" y="102263"/>
                </a:lnTo>
                <a:lnTo>
                  <a:pt x="3130748" y="125604"/>
                </a:lnTo>
                <a:lnTo>
                  <a:pt x="3159942" y="104092"/>
                </a:lnTo>
                <a:lnTo>
                  <a:pt x="3223629" y="67010"/>
                </a:lnTo>
                <a:lnTo>
                  <a:pt x="3293176" y="37953"/>
                </a:lnTo>
                <a:lnTo>
                  <a:pt x="3329696" y="26472"/>
                </a:lnTo>
                <a:lnTo>
                  <a:pt x="3367138" y="17044"/>
                </a:lnTo>
                <a:lnTo>
                  <a:pt x="3405323" y="9683"/>
                </a:lnTo>
                <a:lnTo>
                  <a:pt x="3444069" y="4406"/>
                </a:lnTo>
                <a:lnTo>
                  <a:pt x="3483197" y="1228"/>
                </a:lnTo>
                <a:lnTo>
                  <a:pt x="3522526" y="165"/>
                </a:lnTo>
                <a:lnTo>
                  <a:pt x="3561874" y="1231"/>
                </a:lnTo>
                <a:lnTo>
                  <a:pt x="3601062" y="4442"/>
                </a:lnTo>
                <a:lnTo>
                  <a:pt x="3639908" y="9814"/>
                </a:lnTo>
                <a:lnTo>
                  <a:pt x="3678232" y="17363"/>
                </a:lnTo>
                <a:lnTo>
                  <a:pt x="3715854" y="27103"/>
                </a:lnTo>
                <a:lnTo>
                  <a:pt x="3752593" y="39050"/>
                </a:lnTo>
                <a:lnTo>
                  <a:pt x="3788268" y="53220"/>
                </a:lnTo>
                <a:lnTo>
                  <a:pt x="3822698" y="69628"/>
                </a:lnTo>
                <a:lnTo>
                  <a:pt x="3869029" y="96770"/>
                </a:lnTo>
                <a:lnTo>
                  <a:pt x="3906283" y="123999"/>
                </a:lnTo>
                <a:lnTo>
                  <a:pt x="3939287" y="153709"/>
                </a:lnTo>
                <a:lnTo>
                  <a:pt x="3967824" y="185635"/>
                </a:lnTo>
                <a:lnTo>
                  <a:pt x="3991678" y="219517"/>
                </a:lnTo>
                <a:lnTo>
                  <a:pt x="4010634" y="255090"/>
                </a:lnTo>
                <a:lnTo>
                  <a:pt x="4024476" y="292092"/>
                </a:lnTo>
                <a:lnTo>
                  <a:pt x="4027915" y="304698"/>
                </a:lnTo>
                <a:lnTo>
                  <a:pt x="4071749" y="314771"/>
                </a:lnTo>
                <a:lnTo>
                  <a:pt x="4113645" y="327188"/>
                </a:lnTo>
                <a:lnTo>
                  <a:pt x="4153503" y="341820"/>
                </a:lnTo>
                <a:lnTo>
                  <a:pt x="4191220" y="358539"/>
                </a:lnTo>
                <a:lnTo>
                  <a:pt x="4226696" y="377216"/>
                </a:lnTo>
                <a:lnTo>
                  <a:pt x="4259830" y="397722"/>
                </a:lnTo>
                <a:lnTo>
                  <a:pt x="4318665" y="443708"/>
                </a:lnTo>
                <a:lnTo>
                  <a:pt x="4366918" y="495466"/>
                </a:lnTo>
                <a:lnTo>
                  <a:pt x="4403778" y="551967"/>
                </a:lnTo>
                <a:lnTo>
                  <a:pt x="4428436" y="612183"/>
                </a:lnTo>
                <a:lnTo>
                  <a:pt x="4440083" y="675083"/>
                </a:lnTo>
                <a:lnTo>
                  <a:pt x="4440774" y="707218"/>
                </a:lnTo>
                <a:lnTo>
                  <a:pt x="4437910" y="739639"/>
                </a:lnTo>
                <a:lnTo>
                  <a:pt x="4421107" y="804820"/>
                </a:lnTo>
                <a:lnTo>
                  <a:pt x="4399788" y="850825"/>
                </a:lnTo>
                <a:lnTo>
                  <a:pt x="4432852" y="886540"/>
                </a:lnTo>
                <a:lnTo>
                  <a:pt x="4461542" y="923432"/>
                </a:lnTo>
                <a:lnTo>
                  <a:pt x="4485889" y="961318"/>
                </a:lnTo>
                <a:lnTo>
                  <a:pt x="4505922" y="1000020"/>
                </a:lnTo>
                <a:lnTo>
                  <a:pt x="4521672" y="1039355"/>
                </a:lnTo>
                <a:lnTo>
                  <a:pt x="4533170" y="1079144"/>
                </a:lnTo>
                <a:lnTo>
                  <a:pt x="4540446" y="1119206"/>
                </a:lnTo>
                <a:lnTo>
                  <a:pt x="4543531" y="1159359"/>
                </a:lnTo>
                <a:lnTo>
                  <a:pt x="4542454" y="1199424"/>
                </a:lnTo>
                <a:lnTo>
                  <a:pt x="4537246" y="1239219"/>
                </a:lnTo>
                <a:lnTo>
                  <a:pt x="4527937" y="1278565"/>
                </a:lnTo>
                <a:lnTo>
                  <a:pt x="4514559" y="1317279"/>
                </a:lnTo>
                <a:lnTo>
                  <a:pt x="4497141" y="1355183"/>
                </a:lnTo>
                <a:lnTo>
                  <a:pt x="4475713" y="1392094"/>
                </a:lnTo>
                <a:lnTo>
                  <a:pt x="4450306" y="1427832"/>
                </a:lnTo>
                <a:lnTo>
                  <a:pt x="4420951" y="1462217"/>
                </a:lnTo>
                <a:lnTo>
                  <a:pt x="4387678" y="1495068"/>
                </a:lnTo>
                <a:lnTo>
                  <a:pt x="4350517" y="1526204"/>
                </a:lnTo>
                <a:lnTo>
                  <a:pt x="4309499" y="1555444"/>
                </a:lnTo>
                <a:lnTo>
                  <a:pt x="4264653" y="1582608"/>
                </a:lnTo>
                <a:lnTo>
                  <a:pt x="4219847" y="1605650"/>
                </a:lnTo>
                <a:lnTo>
                  <a:pt x="4172893" y="1626048"/>
                </a:lnTo>
                <a:lnTo>
                  <a:pt x="4124014" y="1643735"/>
                </a:lnTo>
                <a:lnTo>
                  <a:pt x="4073430" y="1658642"/>
                </a:lnTo>
                <a:lnTo>
                  <a:pt x="4021366" y="1670702"/>
                </a:lnTo>
                <a:lnTo>
                  <a:pt x="3968042" y="1679845"/>
                </a:lnTo>
                <a:lnTo>
                  <a:pt x="3931903" y="1684287"/>
                </a:lnTo>
                <a:lnTo>
                  <a:pt x="3929495" y="1720420"/>
                </a:lnTo>
                <a:lnTo>
                  <a:pt x="3913090" y="1790092"/>
                </a:lnTo>
                <a:lnTo>
                  <a:pt x="3882284" y="1855553"/>
                </a:lnTo>
                <a:lnTo>
                  <a:pt x="3838339" y="1915902"/>
                </a:lnTo>
                <a:lnTo>
                  <a:pt x="3811833" y="1943880"/>
                </a:lnTo>
                <a:lnTo>
                  <a:pt x="3782515" y="1970242"/>
                </a:lnTo>
                <a:lnTo>
                  <a:pt x="3750543" y="1994876"/>
                </a:lnTo>
                <a:lnTo>
                  <a:pt x="3716075" y="2017671"/>
                </a:lnTo>
                <a:lnTo>
                  <a:pt x="3679268" y="2038513"/>
                </a:lnTo>
                <a:lnTo>
                  <a:pt x="3640279" y="2057290"/>
                </a:lnTo>
                <a:lnTo>
                  <a:pt x="3599267" y="2073889"/>
                </a:lnTo>
                <a:lnTo>
                  <a:pt x="3556389" y="2088199"/>
                </a:lnTo>
                <a:lnTo>
                  <a:pt x="3511803" y="2100106"/>
                </a:lnTo>
                <a:lnTo>
                  <a:pt x="3465666" y="2109498"/>
                </a:lnTo>
                <a:lnTo>
                  <a:pt x="3418137" y="2116263"/>
                </a:lnTo>
                <a:lnTo>
                  <a:pt x="3369372" y="2120288"/>
                </a:lnTo>
                <a:lnTo>
                  <a:pt x="3319530" y="2121461"/>
                </a:lnTo>
                <a:lnTo>
                  <a:pt x="3302746" y="2121193"/>
                </a:lnTo>
                <a:lnTo>
                  <a:pt x="3252694" y="2118385"/>
                </a:lnTo>
                <a:lnTo>
                  <a:pt x="3203283" y="2112613"/>
                </a:lnTo>
                <a:lnTo>
                  <a:pt x="3154762" y="2103927"/>
                </a:lnTo>
                <a:lnTo>
                  <a:pt x="3107382" y="2092379"/>
                </a:lnTo>
                <a:lnTo>
                  <a:pt x="3061390" y="2078021"/>
                </a:lnTo>
                <a:lnTo>
                  <a:pt x="3017037" y="2060904"/>
                </a:lnTo>
                <a:lnTo>
                  <a:pt x="3002660" y="2054594"/>
                </a:lnTo>
                <a:lnTo>
                  <a:pt x="2983567" y="2094622"/>
                </a:lnTo>
                <a:lnTo>
                  <a:pt x="2960465" y="2132781"/>
                </a:lnTo>
                <a:lnTo>
                  <a:pt x="2933581" y="2168983"/>
                </a:lnTo>
                <a:lnTo>
                  <a:pt x="2903143" y="2203139"/>
                </a:lnTo>
                <a:lnTo>
                  <a:pt x="2869379" y="2235161"/>
                </a:lnTo>
                <a:lnTo>
                  <a:pt x="2832515" y="2264960"/>
                </a:lnTo>
                <a:lnTo>
                  <a:pt x="2792781" y="2292448"/>
                </a:lnTo>
                <a:lnTo>
                  <a:pt x="2750402" y="2317535"/>
                </a:lnTo>
                <a:lnTo>
                  <a:pt x="2705607" y="2340133"/>
                </a:lnTo>
                <a:lnTo>
                  <a:pt x="2658623" y="2360153"/>
                </a:lnTo>
                <a:lnTo>
                  <a:pt x="2609679" y="2377507"/>
                </a:lnTo>
                <a:lnTo>
                  <a:pt x="2559000" y="2392106"/>
                </a:lnTo>
                <a:lnTo>
                  <a:pt x="2506816" y="2403861"/>
                </a:lnTo>
                <a:lnTo>
                  <a:pt x="2453353" y="2412684"/>
                </a:lnTo>
                <a:lnTo>
                  <a:pt x="2398839" y="2418486"/>
                </a:lnTo>
                <a:lnTo>
                  <a:pt x="2343502" y="2421179"/>
                </a:lnTo>
                <a:lnTo>
                  <a:pt x="2287569" y="2420673"/>
                </a:lnTo>
                <a:lnTo>
                  <a:pt x="2231268" y="2416880"/>
                </a:lnTo>
                <a:lnTo>
                  <a:pt x="2174826" y="2409711"/>
                </a:lnTo>
                <a:lnTo>
                  <a:pt x="2118471" y="2399079"/>
                </a:lnTo>
                <a:lnTo>
                  <a:pt x="2072011" y="2387546"/>
                </a:lnTo>
                <a:lnTo>
                  <a:pt x="2026974" y="2373772"/>
                </a:lnTo>
                <a:lnTo>
                  <a:pt x="1983500" y="2357832"/>
                </a:lnTo>
                <a:lnTo>
                  <a:pt x="1941724" y="2339802"/>
                </a:lnTo>
                <a:lnTo>
                  <a:pt x="1901784" y="2319756"/>
                </a:lnTo>
                <a:lnTo>
                  <a:pt x="1863817" y="2297768"/>
                </a:lnTo>
                <a:lnTo>
                  <a:pt x="1827960" y="2273915"/>
                </a:lnTo>
                <a:lnTo>
                  <a:pt x="1794351" y="2248271"/>
                </a:lnTo>
                <a:lnTo>
                  <a:pt x="1763126" y="2220911"/>
                </a:lnTo>
                <a:lnTo>
                  <a:pt x="1734423" y="2191910"/>
                </a:lnTo>
                <a:lnTo>
                  <a:pt x="1676062" y="2215187"/>
                </a:lnTo>
                <a:lnTo>
                  <a:pt x="1616270" y="2234639"/>
                </a:lnTo>
                <a:lnTo>
                  <a:pt x="1555333" y="2250319"/>
                </a:lnTo>
                <a:lnTo>
                  <a:pt x="1493538" y="2262277"/>
                </a:lnTo>
                <a:lnTo>
                  <a:pt x="1431171" y="2270567"/>
                </a:lnTo>
                <a:lnTo>
                  <a:pt x="1368518" y="2275240"/>
                </a:lnTo>
                <a:lnTo>
                  <a:pt x="1305867" y="2276348"/>
                </a:lnTo>
                <a:lnTo>
                  <a:pt x="1243504" y="2273943"/>
                </a:lnTo>
                <a:lnTo>
                  <a:pt x="1181715" y="2268077"/>
                </a:lnTo>
                <a:lnTo>
                  <a:pt x="1120787" y="2258803"/>
                </a:lnTo>
                <a:lnTo>
                  <a:pt x="1061007" y="2246171"/>
                </a:lnTo>
                <a:lnTo>
                  <a:pt x="1002660" y="2230234"/>
                </a:lnTo>
                <a:lnTo>
                  <a:pt x="946033" y="2211044"/>
                </a:lnTo>
                <a:lnTo>
                  <a:pt x="891413" y="2188652"/>
                </a:lnTo>
                <a:lnTo>
                  <a:pt x="839086" y="2163112"/>
                </a:lnTo>
                <a:lnTo>
                  <a:pt x="789339" y="2134475"/>
                </a:lnTo>
                <a:lnTo>
                  <a:pt x="742459" y="2102792"/>
                </a:lnTo>
                <a:lnTo>
                  <a:pt x="698731" y="2068116"/>
                </a:lnTo>
                <a:lnTo>
                  <a:pt x="658442" y="2030498"/>
                </a:lnTo>
                <a:lnTo>
                  <a:pt x="621879" y="1989992"/>
                </a:lnTo>
                <a:lnTo>
                  <a:pt x="613320" y="1979348"/>
                </a:lnTo>
                <a:lnTo>
                  <a:pt x="575845" y="1981427"/>
                </a:lnTo>
                <a:lnTo>
                  <a:pt x="502482" y="1979067"/>
                </a:lnTo>
                <a:lnTo>
                  <a:pt x="432108" y="1968517"/>
                </a:lnTo>
                <a:lnTo>
                  <a:pt x="365769" y="1950374"/>
                </a:lnTo>
                <a:lnTo>
                  <a:pt x="304511" y="1925237"/>
                </a:lnTo>
                <a:lnTo>
                  <a:pt x="249381" y="1893705"/>
                </a:lnTo>
                <a:lnTo>
                  <a:pt x="201425" y="1856377"/>
                </a:lnTo>
                <a:lnTo>
                  <a:pt x="161688" y="1813849"/>
                </a:lnTo>
                <a:lnTo>
                  <a:pt x="131217" y="1766722"/>
                </a:lnTo>
                <a:lnTo>
                  <a:pt x="111058" y="1715593"/>
                </a:lnTo>
                <a:lnTo>
                  <a:pt x="103263" y="1674179"/>
                </a:lnTo>
                <a:lnTo>
                  <a:pt x="102097" y="1645179"/>
                </a:lnTo>
                <a:lnTo>
                  <a:pt x="102824" y="1630755"/>
                </a:lnTo>
                <a:lnTo>
                  <a:pt x="110140" y="1588019"/>
                </a:lnTo>
                <a:lnTo>
                  <a:pt x="124972" y="1546495"/>
                </a:lnTo>
                <a:lnTo>
                  <a:pt x="147082" y="1506707"/>
                </a:lnTo>
                <a:lnTo>
                  <a:pt x="176233" y="1469179"/>
                </a:lnTo>
                <a:lnTo>
                  <a:pt x="212185" y="1434436"/>
                </a:lnTo>
                <a:lnTo>
                  <a:pt x="225639" y="1423564"/>
                </a:lnTo>
                <a:lnTo>
                  <a:pt x="194109" y="1408805"/>
                </a:lnTo>
                <a:lnTo>
                  <a:pt x="137716" y="1374757"/>
                </a:lnTo>
                <a:lnTo>
                  <a:pt x="90491" y="1335450"/>
                </a:lnTo>
                <a:lnTo>
                  <a:pt x="52771" y="1291823"/>
                </a:lnTo>
                <a:lnTo>
                  <a:pt x="24892" y="1244814"/>
                </a:lnTo>
                <a:lnTo>
                  <a:pt x="7189" y="1195362"/>
                </a:lnTo>
                <a:lnTo>
                  <a:pt x="0" y="1144406"/>
                </a:lnTo>
                <a:lnTo>
                  <a:pt x="452" y="1118657"/>
                </a:lnTo>
                <a:lnTo>
                  <a:pt x="9662" y="1067205"/>
                </a:lnTo>
                <a:lnTo>
                  <a:pt x="30225" y="1016596"/>
                </a:lnTo>
                <a:lnTo>
                  <a:pt x="62477" y="967769"/>
                </a:lnTo>
                <a:lnTo>
                  <a:pt x="99141" y="928725"/>
                </a:lnTo>
                <a:lnTo>
                  <a:pt x="142483" y="894255"/>
                </a:lnTo>
                <a:lnTo>
                  <a:pt x="191699" y="864731"/>
                </a:lnTo>
                <a:lnTo>
                  <a:pt x="227376" y="847981"/>
                </a:lnTo>
                <a:lnTo>
                  <a:pt x="265070" y="833706"/>
                </a:lnTo>
                <a:lnTo>
                  <a:pt x="304541" y="822015"/>
                </a:lnTo>
                <a:lnTo>
                  <a:pt x="345553" y="813019"/>
                </a:lnTo>
                <a:lnTo>
                  <a:pt x="387866" y="806828"/>
                </a:lnTo>
                <a:lnTo>
                  <a:pt x="409436" y="804820"/>
                </a:lnTo>
                <a:lnTo>
                  <a:pt x="413259" y="797331"/>
                </a:lnTo>
                <a:close/>
              </a:path>
            </a:pathLst>
          </a:custGeom>
          <a:ln w="25907">
            <a:solidFill>
              <a:srgbClr val="277AA0"/>
            </a:solidFill>
          </a:ln>
        </p:spPr>
        <p:txBody>
          <a:bodyPr wrap="square" lIns="0" tIns="0" rIns="0" bIns="0" rtlCol="0"/>
          <a:lstStyle/>
          <a:p>
            <a:endParaRPr/>
          </a:p>
        </p:txBody>
      </p:sp>
      <p:sp>
        <p:nvSpPr>
          <p:cNvPr id="7" name="object 7"/>
          <p:cNvSpPr/>
          <p:nvPr/>
        </p:nvSpPr>
        <p:spPr>
          <a:xfrm>
            <a:off x="456200" y="5570851"/>
            <a:ext cx="266065" cy="45720"/>
          </a:xfrm>
          <a:custGeom>
            <a:avLst/>
            <a:gdLst/>
            <a:ahLst/>
            <a:cxnLst/>
            <a:rect l="l" t="t" r="r" b="b"/>
            <a:pathLst>
              <a:path w="266065" h="45720">
                <a:moveTo>
                  <a:pt x="266020" y="44708"/>
                </a:moveTo>
                <a:lnTo>
                  <a:pt x="252096" y="45342"/>
                </a:lnTo>
                <a:lnTo>
                  <a:pt x="238182" y="45666"/>
                </a:lnTo>
                <a:lnTo>
                  <a:pt x="224287" y="45679"/>
                </a:lnTo>
                <a:lnTo>
                  <a:pt x="210420" y="45385"/>
                </a:lnTo>
                <a:lnTo>
                  <a:pt x="169080" y="42667"/>
                </a:lnTo>
                <a:lnTo>
                  <a:pt x="128330" y="37230"/>
                </a:lnTo>
                <a:lnTo>
                  <a:pt x="88422" y="29115"/>
                </a:lnTo>
                <a:lnTo>
                  <a:pt x="49610" y="18364"/>
                </a:lnTo>
                <a:lnTo>
                  <a:pt x="12145" y="5018"/>
                </a:lnTo>
                <a:lnTo>
                  <a:pt x="0" y="0"/>
                </a:lnTo>
              </a:path>
            </a:pathLst>
          </a:custGeom>
          <a:ln w="25907">
            <a:solidFill>
              <a:srgbClr val="277AA0"/>
            </a:solidFill>
          </a:ln>
        </p:spPr>
        <p:txBody>
          <a:bodyPr wrap="square" lIns="0" tIns="0" rIns="0" bIns="0" rtlCol="0"/>
          <a:lstStyle/>
          <a:p>
            <a:endParaRPr/>
          </a:p>
        </p:txBody>
      </p:sp>
      <p:sp>
        <p:nvSpPr>
          <p:cNvPr id="8" name="object 8"/>
          <p:cNvSpPr/>
          <p:nvPr/>
        </p:nvSpPr>
        <p:spPr>
          <a:xfrm>
            <a:off x="844645" y="6104168"/>
            <a:ext cx="112395" cy="21590"/>
          </a:xfrm>
          <a:custGeom>
            <a:avLst/>
            <a:gdLst/>
            <a:ahLst/>
            <a:cxnLst/>
            <a:rect l="l" t="t" r="r" b="b"/>
            <a:pathLst>
              <a:path w="112394" h="21589">
                <a:moveTo>
                  <a:pt x="112307" y="0"/>
                </a:moveTo>
                <a:lnTo>
                  <a:pt x="63313" y="11892"/>
                </a:lnTo>
                <a:lnTo>
                  <a:pt x="25551" y="18137"/>
                </a:lnTo>
                <a:lnTo>
                  <a:pt x="12808" y="19702"/>
                </a:lnTo>
                <a:lnTo>
                  <a:pt x="0" y="21008"/>
                </a:lnTo>
              </a:path>
            </a:pathLst>
          </a:custGeom>
          <a:ln w="25907">
            <a:solidFill>
              <a:srgbClr val="277AA0"/>
            </a:solidFill>
          </a:ln>
        </p:spPr>
        <p:txBody>
          <a:bodyPr wrap="square" lIns="0" tIns="0" rIns="0" bIns="0" rtlCol="0"/>
          <a:lstStyle/>
          <a:p>
            <a:endParaRPr/>
          </a:p>
        </p:txBody>
      </p:sp>
      <p:sp>
        <p:nvSpPr>
          <p:cNvPr id="9" name="object 9"/>
          <p:cNvSpPr/>
          <p:nvPr/>
        </p:nvSpPr>
        <p:spPr>
          <a:xfrm>
            <a:off x="1892461" y="6246393"/>
            <a:ext cx="67945" cy="92710"/>
          </a:xfrm>
          <a:custGeom>
            <a:avLst/>
            <a:gdLst/>
            <a:ahLst/>
            <a:cxnLst/>
            <a:rect l="l" t="t" r="r" b="b"/>
            <a:pathLst>
              <a:path w="67944" h="92710">
                <a:moveTo>
                  <a:pt x="67402" y="92553"/>
                </a:moveTo>
                <a:lnTo>
                  <a:pt x="42075" y="62827"/>
                </a:lnTo>
                <a:lnTo>
                  <a:pt x="19582" y="31938"/>
                </a:lnTo>
                <a:lnTo>
                  <a:pt x="6199" y="10755"/>
                </a:lnTo>
                <a:lnTo>
                  <a:pt x="0" y="0"/>
                </a:lnTo>
              </a:path>
            </a:pathLst>
          </a:custGeom>
          <a:ln w="25907">
            <a:solidFill>
              <a:srgbClr val="277AA0"/>
            </a:solidFill>
          </a:ln>
        </p:spPr>
        <p:txBody>
          <a:bodyPr wrap="square" lIns="0" tIns="0" rIns="0" bIns="0" rtlCol="0"/>
          <a:lstStyle/>
          <a:p>
            <a:endParaRPr/>
          </a:p>
        </p:txBody>
      </p:sp>
      <p:sp>
        <p:nvSpPr>
          <p:cNvPr id="10" name="object 10"/>
          <p:cNvSpPr/>
          <p:nvPr/>
        </p:nvSpPr>
        <p:spPr>
          <a:xfrm>
            <a:off x="3232261" y="6095869"/>
            <a:ext cx="24765" cy="99060"/>
          </a:xfrm>
          <a:custGeom>
            <a:avLst/>
            <a:gdLst/>
            <a:ahLst/>
            <a:cxnLst/>
            <a:rect l="l" t="t" r="r" b="b"/>
            <a:pathLst>
              <a:path w="24764" h="99060">
                <a:moveTo>
                  <a:pt x="24526" y="0"/>
                </a:moveTo>
                <a:lnTo>
                  <a:pt x="15571" y="49684"/>
                </a:lnTo>
                <a:lnTo>
                  <a:pt x="4503" y="86383"/>
                </a:lnTo>
                <a:lnTo>
                  <a:pt x="0" y="98480"/>
                </a:lnTo>
              </a:path>
            </a:pathLst>
          </a:custGeom>
          <a:ln w="25907">
            <a:solidFill>
              <a:srgbClr val="277AA0"/>
            </a:solidFill>
          </a:ln>
        </p:spPr>
        <p:txBody>
          <a:bodyPr wrap="square" lIns="0" tIns="0" rIns="0" bIns="0" rtlCol="0"/>
          <a:lstStyle/>
          <a:p>
            <a:endParaRPr/>
          </a:p>
        </p:txBody>
      </p:sp>
      <p:sp>
        <p:nvSpPr>
          <p:cNvPr id="11" name="object 11"/>
          <p:cNvSpPr/>
          <p:nvPr/>
        </p:nvSpPr>
        <p:spPr>
          <a:xfrm>
            <a:off x="3813688" y="5434965"/>
            <a:ext cx="341630" cy="400050"/>
          </a:xfrm>
          <a:custGeom>
            <a:avLst/>
            <a:gdLst/>
            <a:ahLst/>
            <a:cxnLst/>
            <a:rect l="l" t="t" r="r" b="b"/>
            <a:pathLst>
              <a:path w="341629" h="400050">
                <a:moveTo>
                  <a:pt x="0" y="0"/>
                </a:moveTo>
                <a:lnTo>
                  <a:pt x="60745" y="24693"/>
                </a:lnTo>
                <a:lnTo>
                  <a:pt x="116492" y="53851"/>
                </a:lnTo>
                <a:lnTo>
                  <a:pt x="166899" y="87073"/>
                </a:lnTo>
                <a:lnTo>
                  <a:pt x="211623" y="123958"/>
                </a:lnTo>
                <a:lnTo>
                  <a:pt x="250324" y="164107"/>
                </a:lnTo>
                <a:lnTo>
                  <a:pt x="282659" y="207119"/>
                </a:lnTo>
                <a:lnTo>
                  <a:pt x="308285" y="252593"/>
                </a:lnTo>
                <a:lnTo>
                  <a:pt x="326862" y="300130"/>
                </a:lnTo>
                <a:lnTo>
                  <a:pt x="338047" y="349328"/>
                </a:lnTo>
                <a:lnTo>
                  <a:pt x="340760" y="374425"/>
                </a:lnTo>
                <a:lnTo>
                  <a:pt x="341497" y="399787"/>
                </a:lnTo>
              </a:path>
            </a:pathLst>
          </a:custGeom>
          <a:ln w="25907">
            <a:solidFill>
              <a:srgbClr val="277AA0"/>
            </a:solidFill>
          </a:ln>
        </p:spPr>
        <p:txBody>
          <a:bodyPr wrap="square" lIns="0" tIns="0" rIns="0" bIns="0" rtlCol="0"/>
          <a:lstStyle/>
          <a:p>
            <a:endParaRPr/>
          </a:p>
        </p:txBody>
      </p:sp>
      <p:sp>
        <p:nvSpPr>
          <p:cNvPr id="12" name="object 12"/>
          <p:cNvSpPr/>
          <p:nvPr/>
        </p:nvSpPr>
        <p:spPr>
          <a:xfrm>
            <a:off x="4476467" y="5009257"/>
            <a:ext cx="142875" cy="144145"/>
          </a:xfrm>
          <a:custGeom>
            <a:avLst/>
            <a:gdLst/>
            <a:ahLst/>
            <a:cxnLst/>
            <a:rect l="l" t="t" r="r" b="b"/>
            <a:pathLst>
              <a:path w="142875" h="144145">
                <a:moveTo>
                  <a:pt x="142654" y="0"/>
                </a:moveTo>
                <a:lnTo>
                  <a:pt x="115289" y="40084"/>
                </a:lnTo>
                <a:lnTo>
                  <a:pt x="82175" y="77640"/>
                </a:lnTo>
                <a:lnTo>
                  <a:pt x="53762" y="103949"/>
                </a:lnTo>
                <a:lnTo>
                  <a:pt x="22435" y="128514"/>
                </a:lnTo>
                <a:lnTo>
                  <a:pt x="11369" y="136291"/>
                </a:lnTo>
                <a:lnTo>
                  <a:pt x="0" y="143853"/>
                </a:lnTo>
              </a:path>
            </a:pathLst>
          </a:custGeom>
          <a:ln w="25907">
            <a:solidFill>
              <a:srgbClr val="277AA0"/>
            </a:solidFill>
          </a:ln>
        </p:spPr>
        <p:txBody>
          <a:bodyPr wrap="square" lIns="0" tIns="0" rIns="0" bIns="0" rtlCol="0"/>
          <a:lstStyle/>
          <a:p>
            <a:endParaRPr/>
          </a:p>
        </p:txBody>
      </p:sp>
      <p:sp>
        <p:nvSpPr>
          <p:cNvPr id="13" name="object 13"/>
          <p:cNvSpPr/>
          <p:nvPr/>
        </p:nvSpPr>
        <p:spPr>
          <a:xfrm>
            <a:off x="4254245" y="4452996"/>
            <a:ext cx="8255" cy="63500"/>
          </a:xfrm>
          <a:custGeom>
            <a:avLst/>
            <a:gdLst/>
            <a:ahLst/>
            <a:cxnLst/>
            <a:rect l="l" t="t" r="r" b="b"/>
            <a:pathLst>
              <a:path w="8254" h="63500">
                <a:moveTo>
                  <a:pt x="0" y="0"/>
                </a:moveTo>
                <a:lnTo>
                  <a:pt x="2818" y="12499"/>
                </a:lnTo>
                <a:lnTo>
                  <a:pt x="5031" y="25058"/>
                </a:lnTo>
                <a:lnTo>
                  <a:pt x="6641" y="37662"/>
                </a:lnTo>
                <a:lnTo>
                  <a:pt x="7651" y="50299"/>
                </a:lnTo>
                <a:lnTo>
                  <a:pt x="8062" y="62955"/>
                </a:lnTo>
              </a:path>
            </a:pathLst>
          </a:custGeom>
          <a:ln w="25907">
            <a:solidFill>
              <a:srgbClr val="277AA0"/>
            </a:solidFill>
          </a:ln>
        </p:spPr>
        <p:txBody>
          <a:bodyPr wrap="square" lIns="0" tIns="0" rIns="0" bIns="0" rtlCol="0"/>
          <a:lstStyle/>
          <a:p>
            <a:endParaRPr/>
          </a:p>
        </p:txBody>
      </p:sp>
      <p:sp>
        <p:nvSpPr>
          <p:cNvPr id="14" name="object 14"/>
          <p:cNvSpPr/>
          <p:nvPr/>
        </p:nvSpPr>
        <p:spPr>
          <a:xfrm>
            <a:off x="3283213" y="4283550"/>
            <a:ext cx="74295" cy="86995"/>
          </a:xfrm>
          <a:custGeom>
            <a:avLst/>
            <a:gdLst/>
            <a:ahLst/>
            <a:cxnLst/>
            <a:rect l="l" t="t" r="r" b="b"/>
            <a:pathLst>
              <a:path w="74295" h="86995">
                <a:moveTo>
                  <a:pt x="0" y="86901"/>
                </a:moveTo>
                <a:lnTo>
                  <a:pt x="28731" y="46483"/>
                </a:lnTo>
                <a:lnTo>
                  <a:pt x="54642" y="18014"/>
                </a:lnTo>
                <a:lnTo>
                  <a:pt x="64087" y="8907"/>
                </a:lnTo>
                <a:lnTo>
                  <a:pt x="73927" y="0"/>
                </a:lnTo>
              </a:path>
            </a:pathLst>
          </a:custGeom>
          <a:ln w="25907">
            <a:solidFill>
              <a:srgbClr val="277AA0"/>
            </a:solidFill>
          </a:ln>
        </p:spPr>
        <p:txBody>
          <a:bodyPr wrap="square" lIns="0" tIns="0" rIns="0" bIns="0" rtlCol="0"/>
          <a:lstStyle/>
          <a:p>
            <a:endParaRPr/>
          </a:p>
        </p:txBody>
      </p:sp>
      <p:sp>
        <p:nvSpPr>
          <p:cNvPr id="15" name="object 15"/>
          <p:cNvSpPr/>
          <p:nvPr/>
        </p:nvSpPr>
        <p:spPr>
          <a:xfrm>
            <a:off x="2554604" y="4344562"/>
            <a:ext cx="32384" cy="69215"/>
          </a:xfrm>
          <a:custGeom>
            <a:avLst/>
            <a:gdLst/>
            <a:ahLst/>
            <a:cxnLst/>
            <a:rect l="l" t="t" r="r" b="b"/>
            <a:pathLst>
              <a:path w="32385" h="69214">
                <a:moveTo>
                  <a:pt x="0" y="68941"/>
                </a:moveTo>
                <a:lnTo>
                  <a:pt x="18970" y="22426"/>
                </a:lnTo>
                <a:lnTo>
                  <a:pt x="25136" y="11133"/>
                </a:lnTo>
                <a:lnTo>
                  <a:pt x="31857" y="0"/>
                </a:lnTo>
              </a:path>
            </a:pathLst>
          </a:custGeom>
          <a:ln w="25907">
            <a:solidFill>
              <a:srgbClr val="277AA0"/>
            </a:solidFill>
          </a:ln>
        </p:spPr>
        <p:txBody>
          <a:bodyPr wrap="square" lIns="0" tIns="0" rIns="0" bIns="0" rtlCol="0"/>
          <a:lstStyle/>
          <a:p>
            <a:endParaRPr/>
          </a:p>
        </p:txBody>
      </p:sp>
      <p:sp>
        <p:nvSpPr>
          <p:cNvPr id="16" name="object 16"/>
          <p:cNvSpPr/>
          <p:nvPr/>
        </p:nvSpPr>
        <p:spPr>
          <a:xfrm>
            <a:off x="1699641" y="4439923"/>
            <a:ext cx="133985" cy="73660"/>
          </a:xfrm>
          <a:custGeom>
            <a:avLst/>
            <a:gdLst/>
            <a:ahLst/>
            <a:cxnLst/>
            <a:rect l="l" t="t" r="r" b="b"/>
            <a:pathLst>
              <a:path w="133985" h="73660">
                <a:moveTo>
                  <a:pt x="0" y="0"/>
                </a:moveTo>
                <a:lnTo>
                  <a:pt x="35607" y="16201"/>
                </a:lnTo>
                <a:lnTo>
                  <a:pt x="69809" y="33896"/>
                </a:lnTo>
                <a:lnTo>
                  <a:pt x="113072" y="59708"/>
                </a:lnTo>
                <a:lnTo>
                  <a:pt x="123447" y="66543"/>
                </a:lnTo>
                <a:lnTo>
                  <a:pt x="133640" y="73527"/>
                </a:lnTo>
              </a:path>
            </a:pathLst>
          </a:custGeom>
          <a:ln w="25907">
            <a:solidFill>
              <a:srgbClr val="277AA0"/>
            </a:solidFill>
          </a:ln>
        </p:spPr>
        <p:txBody>
          <a:bodyPr wrap="square" lIns="0" tIns="0" rIns="0" bIns="0" rtlCol="0"/>
          <a:lstStyle/>
          <a:p>
            <a:endParaRPr/>
          </a:p>
        </p:txBody>
      </p:sp>
      <p:sp>
        <p:nvSpPr>
          <p:cNvPr id="17" name="object 17"/>
          <p:cNvSpPr/>
          <p:nvPr/>
        </p:nvSpPr>
        <p:spPr>
          <a:xfrm>
            <a:off x="640258" y="4960743"/>
            <a:ext cx="22860" cy="73025"/>
          </a:xfrm>
          <a:custGeom>
            <a:avLst/>
            <a:gdLst/>
            <a:ahLst/>
            <a:cxnLst/>
            <a:rect l="l" t="t" r="r" b="b"/>
            <a:pathLst>
              <a:path w="22859" h="73025">
                <a:moveTo>
                  <a:pt x="22525" y="72897"/>
                </a:moveTo>
                <a:lnTo>
                  <a:pt x="9437" y="36734"/>
                </a:lnTo>
                <a:lnTo>
                  <a:pt x="2739" y="12303"/>
                </a:lnTo>
                <a:lnTo>
                  <a:pt x="0" y="0"/>
                </a:lnTo>
              </a:path>
            </a:pathLst>
          </a:custGeom>
          <a:ln w="25907">
            <a:solidFill>
              <a:srgbClr val="277AA0"/>
            </a:solidFill>
          </a:ln>
        </p:spPr>
        <p:txBody>
          <a:bodyPr wrap="square" lIns="0" tIns="0" rIns="0" bIns="0" rtlCol="0"/>
          <a:lstStyle/>
          <a:p>
            <a:endParaRPr/>
          </a:p>
        </p:txBody>
      </p:sp>
      <p:sp>
        <p:nvSpPr>
          <p:cNvPr id="18" name="object 18"/>
          <p:cNvSpPr txBox="1"/>
          <p:nvPr/>
        </p:nvSpPr>
        <p:spPr>
          <a:xfrm>
            <a:off x="1785875" y="5190924"/>
            <a:ext cx="1101725" cy="254000"/>
          </a:xfrm>
          <a:prstGeom prst="rect">
            <a:avLst/>
          </a:prstGeom>
        </p:spPr>
        <p:txBody>
          <a:bodyPr vert="horz" wrap="square" lIns="0" tIns="0" rIns="0" bIns="0" rtlCol="0">
            <a:spAutoFit/>
          </a:bodyPr>
          <a:lstStyle/>
          <a:p>
            <a:pPr marL="12700">
              <a:lnSpc>
                <a:spcPct val="100000"/>
              </a:lnSpc>
            </a:pPr>
            <a:r>
              <a:rPr sz="1800" spc="-15" dirty="0">
                <a:solidFill>
                  <a:srgbClr val="FFFFFF"/>
                </a:solidFill>
                <a:latin typeface="Arial"/>
                <a:cs typeface="Arial"/>
              </a:rPr>
              <a:t>EN</a:t>
            </a:r>
            <a:r>
              <a:rPr sz="1800" spc="-20" dirty="0">
                <a:solidFill>
                  <a:srgbClr val="FFFFFF"/>
                </a:solidFill>
                <a:latin typeface="Arial"/>
                <a:cs typeface="Arial"/>
              </a:rPr>
              <a:t>G</a:t>
            </a:r>
            <a:r>
              <a:rPr sz="1800" dirty="0">
                <a:solidFill>
                  <a:srgbClr val="FFFFFF"/>
                </a:solidFill>
                <a:latin typeface="Arial"/>
                <a:cs typeface="Arial"/>
              </a:rPr>
              <a:t>-</a:t>
            </a:r>
            <a:r>
              <a:rPr sz="1800" spc="-20" dirty="0">
                <a:solidFill>
                  <a:srgbClr val="FFFFFF"/>
                </a:solidFill>
                <a:latin typeface="Arial"/>
                <a:cs typeface="Arial"/>
              </a:rPr>
              <a:t>W</a:t>
            </a:r>
            <a:r>
              <a:rPr sz="1800" spc="-145" dirty="0">
                <a:solidFill>
                  <a:srgbClr val="FFFFFF"/>
                </a:solidFill>
                <a:latin typeface="Arial"/>
                <a:cs typeface="Arial"/>
              </a:rPr>
              <a:t>P</a:t>
            </a:r>
            <a:r>
              <a:rPr sz="1800" spc="-15" dirty="0">
                <a:solidFill>
                  <a:srgbClr val="FFFFFF"/>
                </a:solidFill>
                <a:latin typeface="Arial"/>
                <a:cs typeface="Arial"/>
              </a:rPr>
              <a:t>A</a:t>
            </a:r>
            <a:endParaRPr sz="1800">
              <a:latin typeface="Arial"/>
              <a:cs typeface="Arial"/>
            </a:endParaRPr>
          </a:p>
        </p:txBody>
      </p:sp>
      <p:sp>
        <p:nvSpPr>
          <p:cNvPr id="19" name="object 19"/>
          <p:cNvSpPr/>
          <p:nvPr/>
        </p:nvSpPr>
        <p:spPr>
          <a:xfrm>
            <a:off x="3070860" y="4212335"/>
            <a:ext cx="1219199" cy="1219200"/>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742720" y="4481184"/>
            <a:ext cx="1001914" cy="1001914"/>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900290" y="5472470"/>
            <a:ext cx="1001914" cy="1001914"/>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2130386" y="5553837"/>
            <a:ext cx="1001914" cy="1001914"/>
          </a:xfrm>
          <a:prstGeom prst="rect">
            <a:avLst/>
          </a:prstGeom>
          <a:blipFill>
            <a:blip r:embed="rId4" cstate="print"/>
            <a:stretch>
              <a:fillRect/>
            </a:stretch>
          </a:blipFill>
        </p:spPr>
        <p:txBody>
          <a:bodyPr wrap="square" lIns="0" tIns="0" rIns="0" bIns="0" rtlCol="0"/>
          <a:lstStyle/>
          <a:p>
            <a:endParaRPr/>
          </a:p>
        </p:txBody>
      </p:sp>
      <p:sp>
        <p:nvSpPr>
          <p:cNvPr id="23" name="object 23"/>
          <p:cNvSpPr txBox="1"/>
          <p:nvPr/>
        </p:nvSpPr>
        <p:spPr>
          <a:xfrm>
            <a:off x="535940" y="1270399"/>
            <a:ext cx="7017384" cy="1104265"/>
          </a:xfrm>
          <a:prstGeom prst="rect">
            <a:avLst/>
          </a:prstGeom>
        </p:spPr>
        <p:txBody>
          <a:bodyPr vert="horz" wrap="square" lIns="0" tIns="0" rIns="0" bIns="0" rtlCol="0">
            <a:spAutoFit/>
          </a:bodyPr>
          <a:lstStyle/>
          <a:p>
            <a:pPr marL="190500" marR="48895" indent="-177800" algn="r">
              <a:lnSpc>
                <a:spcPct val="100000"/>
              </a:lnSpc>
              <a:buClr>
                <a:srgbClr val="39A8DC"/>
              </a:buClr>
              <a:buFont typeface="Arial"/>
              <a:buChar char="•"/>
              <a:tabLst>
                <a:tab pos="191135" algn="l"/>
              </a:tabLst>
            </a:pPr>
            <a:r>
              <a:rPr sz="2000" spc="-10" dirty="0">
                <a:solidFill>
                  <a:srgbClr val="002052"/>
                </a:solidFill>
                <a:latin typeface="Arial"/>
                <a:cs typeface="Arial"/>
              </a:rPr>
              <a:t>S</a:t>
            </a:r>
            <a:r>
              <a:rPr sz="2000" spc="-5" dirty="0">
                <a:solidFill>
                  <a:srgbClr val="002052"/>
                </a:solidFill>
                <a:latin typeface="Arial"/>
                <a:cs typeface="Arial"/>
              </a:rPr>
              <a:t>a</a:t>
            </a:r>
            <a:r>
              <a:rPr sz="2000" spc="-10" dirty="0">
                <a:solidFill>
                  <a:srgbClr val="002052"/>
                </a:solidFill>
                <a:latin typeface="Arial"/>
                <a:cs typeface="Arial"/>
              </a:rPr>
              <a:t>v</a:t>
            </a:r>
            <a:r>
              <a:rPr sz="2000" dirty="0">
                <a:solidFill>
                  <a:srgbClr val="002052"/>
                </a:solidFill>
                <a:latin typeface="Arial"/>
                <a:cs typeface="Arial"/>
              </a:rPr>
              <a:t>e</a:t>
            </a:r>
            <a:r>
              <a:rPr sz="2000" spc="50" dirty="0">
                <a:solidFill>
                  <a:srgbClr val="002052"/>
                </a:solidFill>
                <a:latin typeface="Times New Roman"/>
                <a:cs typeface="Times New Roman"/>
              </a:rPr>
              <a:t> </a:t>
            </a:r>
            <a:r>
              <a:rPr sz="2000" dirty="0">
                <a:solidFill>
                  <a:srgbClr val="002052"/>
                </a:solidFill>
                <a:latin typeface="Arial"/>
                <a:cs typeface="Arial"/>
              </a:rPr>
              <a:t>the</a:t>
            </a:r>
            <a:r>
              <a:rPr sz="2000" spc="30" dirty="0">
                <a:solidFill>
                  <a:srgbClr val="002052"/>
                </a:solidFill>
                <a:latin typeface="Times New Roman"/>
                <a:cs typeface="Times New Roman"/>
              </a:rPr>
              <a:t> </a:t>
            </a:r>
            <a:r>
              <a:rPr sz="2000" dirty="0">
                <a:solidFill>
                  <a:srgbClr val="002052"/>
                </a:solidFill>
                <a:latin typeface="Arial"/>
                <a:cs typeface="Arial"/>
              </a:rPr>
              <a:t>set</a:t>
            </a:r>
            <a:r>
              <a:rPr sz="2000" spc="-10" dirty="0">
                <a:solidFill>
                  <a:srgbClr val="002052"/>
                </a:solidFill>
                <a:latin typeface="Arial"/>
                <a:cs typeface="Arial"/>
              </a:rPr>
              <a:t>t</a:t>
            </a:r>
            <a:r>
              <a:rPr sz="2000" spc="-5" dirty="0">
                <a:solidFill>
                  <a:srgbClr val="002052"/>
                </a:solidFill>
                <a:latin typeface="Arial"/>
                <a:cs typeface="Arial"/>
              </a:rPr>
              <a:t>ing</a:t>
            </a:r>
            <a:r>
              <a:rPr sz="2000" dirty="0">
                <a:solidFill>
                  <a:srgbClr val="002052"/>
                </a:solidFill>
                <a:latin typeface="Arial"/>
                <a:cs typeface="Arial"/>
              </a:rPr>
              <a:t>s</a:t>
            </a:r>
            <a:r>
              <a:rPr sz="2000" spc="30" dirty="0">
                <a:solidFill>
                  <a:srgbClr val="002052"/>
                </a:solidFill>
                <a:latin typeface="Times New Roman"/>
                <a:cs typeface="Times New Roman"/>
              </a:rPr>
              <a:t> </a:t>
            </a:r>
            <a:r>
              <a:rPr sz="2000" spc="-5" dirty="0">
                <a:solidFill>
                  <a:srgbClr val="002052"/>
                </a:solidFill>
                <a:latin typeface="Arial"/>
                <a:cs typeface="Arial"/>
              </a:rPr>
              <a:t>o</a:t>
            </a:r>
            <a:r>
              <a:rPr sz="2000" dirty="0">
                <a:solidFill>
                  <a:srgbClr val="002052"/>
                </a:solidFill>
                <a:latin typeface="Arial"/>
                <a:cs typeface="Arial"/>
              </a:rPr>
              <a:t>n</a:t>
            </a:r>
            <a:r>
              <a:rPr sz="2000" spc="40" dirty="0">
                <a:solidFill>
                  <a:srgbClr val="002052"/>
                </a:solidFill>
                <a:latin typeface="Times New Roman"/>
                <a:cs typeface="Times New Roman"/>
              </a:rPr>
              <a:t> </a:t>
            </a:r>
            <a:r>
              <a:rPr sz="2000" dirty="0">
                <a:solidFill>
                  <a:srgbClr val="002052"/>
                </a:solidFill>
                <a:latin typeface="Arial"/>
                <a:cs typeface="Arial"/>
              </a:rPr>
              <a:t>the</a:t>
            </a:r>
            <a:r>
              <a:rPr sz="2000" spc="30" dirty="0">
                <a:solidFill>
                  <a:srgbClr val="002052"/>
                </a:solidFill>
                <a:latin typeface="Times New Roman"/>
                <a:cs typeface="Times New Roman"/>
              </a:rPr>
              <a:t> </a:t>
            </a:r>
            <a:r>
              <a:rPr sz="2000" dirty="0">
                <a:solidFill>
                  <a:srgbClr val="002052"/>
                </a:solidFill>
                <a:latin typeface="Arial"/>
                <a:cs typeface="Arial"/>
              </a:rPr>
              <a:t>f</a:t>
            </a:r>
            <a:r>
              <a:rPr sz="2000" spc="-10" dirty="0">
                <a:solidFill>
                  <a:srgbClr val="002052"/>
                </a:solidFill>
                <a:latin typeface="Arial"/>
                <a:cs typeface="Arial"/>
              </a:rPr>
              <a:t>l</a:t>
            </a:r>
            <a:r>
              <a:rPr sz="2000" spc="-5" dirty="0">
                <a:solidFill>
                  <a:srgbClr val="002052"/>
                </a:solidFill>
                <a:latin typeface="Arial"/>
                <a:cs typeface="Arial"/>
              </a:rPr>
              <a:t>as</a:t>
            </a:r>
            <a:r>
              <a:rPr sz="2000" dirty="0">
                <a:solidFill>
                  <a:srgbClr val="002052"/>
                </a:solidFill>
                <a:latin typeface="Arial"/>
                <a:cs typeface="Arial"/>
              </a:rPr>
              <a:t>h</a:t>
            </a:r>
            <a:r>
              <a:rPr sz="2000" spc="45" dirty="0">
                <a:solidFill>
                  <a:srgbClr val="002052"/>
                </a:solidFill>
                <a:latin typeface="Times New Roman"/>
                <a:cs typeface="Times New Roman"/>
              </a:rPr>
              <a:t> </a:t>
            </a:r>
            <a:r>
              <a:rPr sz="2000" dirty="0">
                <a:solidFill>
                  <a:srgbClr val="002052"/>
                </a:solidFill>
                <a:latin typeface="Arial"/>
                <a:cs typeface="Arial"/>
              </a:rPr>
              <a:t>me</a:t>
            </a:r>
            <a:r>
              <a:rPr sz="2000" spc="-10" dirty="0">
                <a:solidFill>
                  <a:srgbClr val="002052"/>
                </a:solidFill>
                <a:latin typeface="Arial"/>
                <a:cs typeface="Arial"/>
              </a:rPr>
              <a:t>m</a:t>
            </a:r>
            <a:r>
              <a:rPr sz="2000" spc="-5" dirty="0">
                <a:solidFill>
                  <a:srgbClr val="002052"/>
                </a:solidFill>
                <a:latin typeface="Arial"/>
                <a:cs typeface="Arial"/>
              </a:rPr>
              <a:t>or</a:t>
            </a:r>
            <a:r>
              <a:rPr sz="2000" dirty="0">
                <a:solidFill>
                  <a:srgbClr val="002052"/>
                </a:solidFill>
                <a:latin typeface="Arial"/>
                <a:cs typeface="Arial"/>
              </a:rPr>
              <a:t>y</a:t>
            </a:r>
            <a:r>
              <a:rPr sz="2000" spc="30" dirty="0">
                <a:solidFill>
                  <a:srgbClr val="002052"/>
                </a:solidFill>
                <a:latin typeface="Times New Roman"/>
                <a:cs typeface="Times New Roman"/>
              </a:rPr>
              <a:t> </a:t>
            </a:r>
            <a:r>
              <a:rPr sz="2000" spc="-5" dirty="0">
                <a:solidFill>
                  <a:srgbClr val="002052"/>
                </a:solidFill>
                <a:latin typeface="Arial"/>
                <a:cs typeface="Arial"/>
              </a:rPr>
              <a:t>an</a:t>
            </a:r>
            <a:r>
              <a:rPr sz="2000" dirty="0">
                <a:solidFill>
                  <a:srgbClr val="002052"/>
                </a:solidFill>
                <a:latin typeface="Arial"/>
                <a:cs typeface="Arial"/>
              </a:rPr>
              <a:t>d</a:t>
            </a:r>
            <a:r>
              <a:rPr sz="2000" spc="40" dirty="0">
                <a:solidFill>
                  <a:srgbClr val="002052"/>
                </a:solidFill>
                <a:latin typeface="Times New Roman"/>
                <a:cs typeface="Times New Roman"/>
              </a:rPr>
              <a:t> </a:t>
            </a:r>
            <a:r>
              <a:rPr sz="2000" dirty="0">
                <a:solidFill>
                  <a:srgbClr val="002052"/>
                </a:solidFill>
                <a:latin typeface="Arial"/>
                <a:cs typeface="Arial"/>
              </a:rPr>
              <a:t>re</a:t>
            </a:r>
            <a:r>
              <a:rPr sz="2000" spc="5" dirty="0">
                <a:solidFill>
                  <a:srgbClr val="002052"/>
                </a:solidFill>
                <a:latin typeface="Arial"/>
                <a:cs typeface="Arial"/>
              </a:rPr>
              <a:t>s</a:t>
            </a:r>
            <a:r>
              <a:rPr sz="2000" spc="-5" dirty="0">
                <a:solidFill>
                  <a:srgbClr val="002052"/>
                </a:solidFill>
                <a:latin typeface="Arial"/>
                <a:cs typeface="Arial"/>
              </a:rPr>
              <a:t>e</a:t>
            </a:r>
            <a:r>
              <a:rPr sz="2000" dirty="0">
                <a:solidFill>
                  <a:srgbClr val="002052"/>
                </a:solidFill>
                <a:latin typeface="Arial"/>
                <a:cs typeface="Arial"/>
              </a:rPr>
              <a:t>t</a:t>
            </a:r>
            <a:r>
              <a:rPr sz="2000" spc="20" dirty="0">
                <a:solidFill>
                  <a:srgbClr val="002052"/>
                </a:solidFill>
                <a:latin typeface="Times New Roman"/>
                <a:cs typeface="Times New Roman"/>
              </a:rPr>
              <a:t> </a:t>
            </a:r>
            <a:r>
              <a:rPr sz="2000" dirty="0">
                <a:solidFill>
                  <a:srgbClr val="002052"/>
                </a:solidFill>
                <a:latin typeface="Arial"/>
                <a:cs typeface="Arial"/>
              </a:rPr>
              <a:t>the</a:t>
            </a:r>
            <a:r>
              <a:rPr sz="2000" spc="30" dirty="0">
                <a:solidFill>
                  <a:srgbClr val="002052"/>
                </a:solidFill>
                <a:latin typeface="Times New Roman"/>
                <a:cs typeface="Times New Roman"/>
              </a:rPr>
              <a:t> </a:t>
            </a:r>
            <a:r>
              <a:rPr sz="2000" dirty="0">
                <a:solidFill>
                  <a:srgbClr val="002052"/>
                </a:solidFill>
                <a:latin typeface="Arial"/>
                <a:cs typeface="Arial"/>
              </a:rPr>
              <a:t>module</a:t>
            </a:r>
            <a:endParaRPr sz="2000" dirty="0">
              <a:latin typeface="Arial"/>
              <a:cs typeface="Arial"/>
            </a:endParaRPr>
          </a:p>
          <a:p>
            <a:pPr marL="546100" lvl="1" indent="-178435">
              <a:lnSpc>
                <a:spcPct val="100000"/>
              </a:lnSpc>
              <a:spcBef>
                <a:spcPts val="615"/>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5" dirty="0">
                <a:solidFill>
                  <a:srgbClr val="39A8DC"/>
                </a:solidFill>
                <a:latin typeface="Arial"/>
                <a:cs typeface="Arial"/>
              </a:rPr>
              <a:t>T&amp;W</a:t>
            </a:r>
            <a:endParaRPr sz="1600" dirty="0">
              <a:latin typeface="Arial"/>
              <a:cs typeface="Arial"/>
            </a:endParaRPr>
          </a:p>
          <a:p>
            <a:pPr marL="546100" lvl="1" indent="-178435">
              <a:lnSpc>
                <a:spcPts val="1910"/>
              </a:lnSpc>
              <a:spcBef>
                <a:spcPts val="600"/>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5" dirty="0">
                <a:solidFill>
                  <a:srgbClr val="39A8DC"/>
                </a:solidFill>
                <a:latin typeface="Arial"/>
                <a:cs typeface="Arial"/>
              </a:rPr>
              <a:t>T+CFUN=1</a:t>
            </a:r>
            <a:endParaRPr sz="1600" dirty="0">
              <a:latin typeface="Arial"/>
              <a:cs typeface="Arial"/>
            </a:endParaRPr>
          </a:p>
          <a:p>
            <a:pPr marR="5080" algn="r">
              <a:lnSpc>
                <a:spcPts val="143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dirty="0">
              <a:latin typeface="Arial"/>
              <a:cs typeface="Arial"/>
            </a:endParaRPr>
          </a:p>
        </p:txBody>
      </p:sp>
      <p:sp>
        <p:nvSpPr>
          <p:cNvPr id="24" name="object 24"/>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29</a:t>
            </a:r>
            <a:endParaRPr sz="1200">
              <a:latin typeface="Arial"/>
              <a:cs typeface="Arial"/>
            </a:endParaRPr>
          </a:p>
        </p:txBody>
      </p:sp>
      <p:sp>
        <p:nvSpPr>
          <p:cNvPr id="26" name="object 26"/>
          <p:cNvSpPr txBox="1"/>
          <p:nvPr/>
        </p:nvSpPr>
        <p:spPr>
          <a:xfrm>
            <a:off x="3504694" y="5009822"/>
            <a:ext cx="330200" cy="254000"/>
          </a:xfrm>
          <a:prstGeom prst="rect">
            <a:avLst/>
          </a:prstGeom>
        </p:spPr>
        <p:txBody>
          <a:bodyPr vert="horz" wrap="square" lIns="0" tIns="0" rIns="0" bIns="0" rtlCol="0">
            <a:spAutoFit/>
          </a:bodyPr>
          <a:lstStyle/>
          <a:p>
            <a:pPr marL="12700">
              <a:lnSpc>
                <a:spcPct val="100000"/>
              </a:lnSpc>
            </a:pPr>
            <a:r>
              <a:rPr sz="1800" spc="-20" dirty="0">
                <a:solidFill>
                  <a:srgbClr val="3F3F3F"/>
                </a:solidFill>
                <a:latin typeface="Arial"/>
                <a:cs typeface="Arial"/>
              </a:rPr>
              <a:t>AP</a:t>
            </a:r>
            <a:endParaRPr sz="1800">
              <a:latin typeface="Arial"/>
              <a:cs typeface="Arial"/>
            </a:endParaRPr>
          </a:p>
        </p:txBody>
      </p:sp>
      <p:graphicFrame>
        <p:nvGraphicFramePr>
          <p:cNvPr id="25" name="object 25"/>
          <p:cNvGraphicFramePr>
            <a:graphicFrameLocks noGrp="1"/>
          </p:cNvGraphicFramePr>
          <p:nvPr>
            <p:extLst>
              <p:ext uri="{D42A27DB-BD31-4B8C-83A1-F6EECF244321}">
                <p14:modId xmlns:p14="http://schemas.microsoft.com/office/powerpoint/2010/main" val="4211092046"/>
              </p:ext>
            </p:extLst>
          </p:nvPr>
        </p:nvGraphicFramePr>
        <p:xfrm>
          <a:off x="5237988" y="2651760"/>
          <a:ext cx="3671314" cy="2031490"/>
        </p:xfrm>
        <a:graphic>
          <a:graphicData uri="http://schemas.openxmlformats.org/drawingml/2006/table">
            <a:tbl>
              <a:tblPr firstRow="1" bandRow="1">
                <a:tableStyleId>{2D5ABB26-0587-4C30-8999-92F81FD0307C}</a:tableStyleId>
              </a:tblPr>
              <a:tblGrid>
                <a:gridCol w="359663"/>
                <a:gridCol w="3311651"/>
              </a:tblGrid>
              <a:tr h="277367">
                <a:tc>
                  <a:txBody>
                    <a:bodyPr/>
                    <a:lstStyle/>
                    <a:p>
                      <a:pPr marL="86995">
                        <a:lnSpc>
                          <a:spcPct val="100000"/>
                        </a:lnSpc>
                      </a:pPr>
                      <a:r>
                        <a:rPr sz="1200" b="1" dirty="0">
                          <a:solidFill>
                            <a:srgbClr val="1F487C"/>
                          </a:solidFill>
                          <a:latin typeface="Calibri"/>
                          <a:cs typeface="Calibri"/>
                        </a:rPr>
                        <a:t>All</a:t>
                      </a:r>
                      <a:endParaRPr sz="1200" dirty="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dirty="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1754123">
                <a:tc gridSpan="2">
                  <a:txBody>
                    <a:bodyPr/>
                    <a:lstStyle/>
                    <a:p>
                      <a:pPr marL="86995">
                        <a:lnSpc>
                          <a:spcPct val="100000"/>
                        </a:lnSpc>
                      </a:pPr>
                      <a:r>
                        <a:rPr sz="1200" b="1" dirty="0">
                          <a:latin typeface="Calibri"/>
                          <a:cs typeface="Calibri"/>
                        </a:rPr>
                        <a:t>+</a:t>
                      </a:r>
                      <a:r>
                        <a:rPr sz="1200" b="1" spc="5" dirty="0">
                          <a:latin typeface="Calibri"/>
                          <a:cs typeface="Calibri"/>
                        </a:rPr>
                        <a:t>W</a:t>
                      </a:r>
                      <a:r>
                        <a:rPr sz="1200" b="1" dirty="0">
                          <a:latin typeface="Calibri"/>
                          <a:cs typeface="Calibri"/>
                        </a:rPr>
                        <a:t>IND:0</a:t>
                      </a:r>
                      <a:r>
                        <a:rPr sz="1200" b="1" spc="5" dirty="0">
                          <a:latin typeface="Calibri"/>
                          <a:cs typeface="Calibri"/>
                        </a:rPr>
                        <a:t>:</a:t>
                      </a:r>
                      <a:r>
                        <a:rPr sz="1200" b="1" spc="-5" dirty="0">
                          <a:latin typeface="Calibri"/>
                          <a:cs typeface="Calibri"/>
                        </a:rPr>
                        <a:t>C</a:t>
                      </a:r>
                      <a:r>
                        <a:rPr sz="1200" b="1" dirty="0">
                          <a:latin typeface="Calibri"/>
                          <a:cs typeface="Calibri"/>
                        </a:rPr>
                        <a:t>onsole</a:t>
                      </a:r>
                      <a:r>
                        <a:rPr sz="1200" b="1" spc="-40" dirty="0">
                          <a:latin typeface="Times New Roman"/>
                          <a:cs typeface="Times New Roman"/>
                        </a:rPr>
                        <a:t> </a:t>
                      </a:r>
                      <a:r>
                        <a:rPr sz="1200" b="1" spc="-5" dirty="0">
                          <a:latin typeface="Calibri"/>
                          <a:cs typeface="Calibri"/>
                        </a:rPr>
                        <a:t>ac</a:t>
                      </a:r>
                      <a:r>
                        <a:rPr sz="1200" b="1" spc="5" dirty="0">
                          <a:latin typeface="Calibri"/>
                          <a:cs typeface="Calibri"/>
                        </a:rPr>
                        <a:t>t</a:t>
                      </a:r>
                      <a:r>
                        <a:rPr sz="1200" b="1" dirty="0">
                          <a:latin typeface="Calibri"/>
                          <a:cs typeface="Calibri"/>
                        </a:rPr>
                        <a:t>i</a:t>
                      </a:r>
                      <a:r>
                        <a:rPr sz="1200" b="1" spc="-20" dirty="0">
                          <a:latin typeface="Calibri"/>
                          <a:cs typeface="Calibri"/>
                        </a:rPr>
                        <a:t>v</a:t>
                      </a:r>
                      <a:r>
                        <a:rPr sz="1200" b="1" dirty="0">
                          <a:latin typeface="Calibri"/>
                          <a:cs typeface="Calibri"/>
                        </a:rPr>
                        <a:t>e</a:t>
                      </a:r>
                      <a:endParaRPr sz="1200" dirty="0">
                        <a:latin typeface="Calibri"/>
                        <a:cs typeface="Calibri"/>
                      </a:endParaRPr>
                    </a:p>
                    <a:p>
                      <a:pPr marL="86995">
                        <a:lnSpc>
                          <a:spcPct val="100000"/>
                        </a:lnSpc>
                      </a:pPr>
                      <a:r>
                        <a:rPr sz="1200" b="1" dirty="0">
                          <a:latin typeface="Calibri"/>
                          <a:cs typeface="Calibri"/>
                        </a:rPr>
                        <a:t>+WIND:4</a:t>
                      </a:r>
                      <a:r>
                        <a:rPr sz="1200" b="1" spc="5" dirty="0">
                          <a:latin typeface="Calibri"/>
                          <a:cs typeface="Calibri"/>
                        </a:rPr>
                        <a:t>6</a:t>
                      </a:r>
                      <a:r>
                        <a:rPr sz="1200" b="1" dirty="0">
                          <a:latin typeface="Calibri"/>
                          <a:cs typeface="Calibri"/>
                        </a:rPr>
                        <a:t>:W</a:t>
                      </a:r>
                      <a:r>
                        <a:rPr sz="1200" b="1" spc="-90" dirty="0">
                          <a:latin typeface="Calibri"/>
                          <a:cs typeface="Calibri"/>
                        </a:rPr>
                        <a:t>P</a:t>
                      </a:r>
                      <a:r>
                        <a:rPr sz="1200" b="1" dirty="0">
                          <a:latin typeface="Calibri"/>
                          <a:cs typeface="Calibri"/>
                        </a:rPr>
                        <a:t>A:</a:t>
                      </a:r>
                      <a:r>
                        <a:rPr sz="1200" b="1" spc="-60" dirty="0">
                          <a:latin typeface="Times New Roman"/>
                          <a:cs typeface="Times New Roman"/>
                        </a:rPr>
                        <a:t> </a:t>
                      </a:r>
                      <a:r>
                        <a:rPr sz="1200" b="1" spc="-5" dirty="0">
                          <a:latin typeface="Calibri"/>
                          <a:cs typeface="Calibri"/>
                        </a:rPr>
                        <a:t>C</a:t>
                      </a:r>
                      <a:r>
                        <a:rPr sz="1200" b="1" spc="5" dirty="0">
                          <a:latin typeface="Calibri"/>
                          <a:cs typeface="Calibri"/>
                        </a:rPr>
                        <a:t>r</a:t>
                      </a:r>
                      <a:r>
                        <a:rPr sz="1200" b="1" dirty="0">
                          <a:latin typeface="Calibri"/>
                          <a:cs typeface="Calibri"/>
                        </a:rPr>
                        <a:t>un</a:t>
                      </a:r>
                      <a:r>
                        <a:rPr sz="1200" b="1" spc="-5" dirty="0">
                          <a:latin typeface="Calibri"/>
                          <a:cs typeface="Calibri"/>
                        </a:rPr>
                        <a:t>c</a:t>
                      </a:r>
                      <a:r>
                        <a:rPr sz="1200" b="1" spc="5" dirty="0">
                          <a:latin typeface="Calibri"/>
                          <a:cs typeface="Calibri"/>
                        </a:rPr>
                        <a:t>h</a:t>
                      </a:r>
                      <a:r>
                        <a:rPr sz="1200" b="1" dirty="0">
                          <a:latin typeface="Calibri"/>
                          <a:cs typeface="Calibri"/>
                        </a:rPr>
                        <a:t>ing</a:t>
                      </a:r>
                      <a:r>
                        <a:rPr sz="1200" b="1" spc="-10" dirty="0">
                          <a:latin typeface="Times New Roman"/>
                          <a:cs typeface="Times New Roman"/>
                        </a:rPr>
                        <a:t> </a:t>
                      </a:r>
                      <a:r>
                        <a:rPr sz="1200" b="1" spc="-5" dirty="0">
                          <a:latin typeface="Calibri"/>
                          <a:cs typeface="Calibri"/>
                        </a:rPr>
                        <a:t>P</a:t>
                      </a:r>
                      <a:r>
                        <a:rPr sz="1200" b="1" spc="-10" dirty="0">
                          <a:latin typeface="Calibri"/>
                          <a:cs typeface="Calibri"/>
                        </a:rPr>
                        <a:t>S</a:t>
                      </a:r>
                      <a:r>
                        <a:rPr sz="1200" b="1" dirty="0">
                          <a:latin typeface="Calibri"/>
                          <a:cs typeface="Calibri"/>
                        </a:rPr>
                        <a:t>K...</a:t>
                      </a:r>
                      <a:endParaRPr sz="1200" dirty="0">
                        <a:latin typeface="Calibri"/>
                        <a:cs typeface="Calibri"/>
                      </a:endParaRPr>
                    </a:p>
                    <a:p>
                      <a:pPr marL="86995">
                        <a:lnSpc>
                          <a:spcPct val="100000"/>
                        </a:lnSpc>
                      </a:pPr>
                      <a:r>
                        <a:rPr sz="1200" b="1" dirty="0">
                          <a:latin typeface="Calibri"/>
                          <a:cs typeface="Calibri"/>
                        </a:rPr>
                        <a:t>+WIND:3</a:t>
                      </a:r>
                      <a:r>
                        <a:rPr sz="1200" b="1" spc="5" dirty="0">
                          <a:latin typeface="Calibri"/>
                          <a:cs typeface="Calibri"/>
                        </a:rPr>
                        <a:t>2</a:t>
                      </a:r>
                      <a:r>
                        <a:rPr sz="1200" b="1" dirty="0">
                          <a:latin typeface="Calibri"/>
                          <a:cs typeface="Calibri"/>
                        </a:rPr>
                        <a:t>:WiFi</a:t>
                      </a:r>
                      <a:r>
                        <a:rPr sz="1200" b="1" spc="-55" dirty="0">
                          <a:latin typeface="Times New Roman"/>
                          <a:cs typeface="Times New Roman"/>
                        </a:rPr>
                        <a:t> </a:t>
                      </a:r>
                      <a:r>
                        <a:rPr sz="1200" b="1" dirty="0">
                          <a:latin typeface="Calibri"/>
                          <a:cs typeface="Calibri"/>
                        </a:rPr>
                        <a:t>H</a:t>
                      </a:r>
                      <a:r>
                        <a:rPr sz="1200" b="1" spc="-10" dirty="0">
                          <a:latin typeface="Calibri"/>
                          <a:cs typeface="Calibri"/>
                        </a:rPr>
                        <a:t>ar</a:t>
                      </a:r>
                      <a:r>
                        <a:rPr sz="1200" b="1" dirty="0">
                          <a:latin typeface="Calibri"/>
                          <a:cs typeface="Calibri"/>
                        </a:rPr>
                        <a:t>d</a:t>
                      </a:r>
                      <a:r>
                        <a:rPr sz="1200" b="1" spc="-10" dirty="0">
                          <a:latin typeface="Calibri"/>
                          <a:cs typeface="Calibri"/>
                        </a:rPr>
                        <a:t>w</a:t>
                      </a:r>
                      <a:r>
                        <a:rPr sz="1200" b="1" spc="-5" dirty="0">
                          <a:latin typeface="Calibri"/>
                          <a:cs typeface="Calibri"/>
                        </a:rPr>
                        <a:t>a</a:t>
                      </a:r>
                      <a:r>
                        <a:rPr sz="1200" b="1" spc="-10" dirty="0">
                          <a:latin typeface="Calibri"/>
                          <a:cs typeface="Calibri"/>
                        </a:rPr>
                        <a:t>r</a:t>
                      </a:r>
                      <a:r>
                        <a:rPr sz="1200" b="1" dirty="0">
                          <a:latin typeface="Calibri"/>
                          <a:cs typeface="Calibri"/>
                        </a:rPr>
                        <a:t>e</a:t>
                      </a:r>
                      <a:r>
                        <a:rPr sz="1200" b="1" spc="-30" dirty="0">
                          <a:latin typeface="Times New Roman"/>
                          <a:cs typeface="Times New Roman"/>
                        </a:rPr>
                        <a:t> </a:t>
                      </a:r>
                      <a:r>
                        <a:rPr sz="1200" b="1" dirty="0">
                          <a:latin typeface="Calibri"/>
                          <a:cs typeface="Calibri"/>
                        </a:rPr>
                        <a:t>S</a:t>
                      </a:r>
                      <a:r>
                        <a:rPr sz="1200" b="1" spc="-15" dirty="0">
                          <a:latin typeface="Calibri"/>
                          <a:cs typeface="Calibri"/>
                        </a:rPr>
                        <a:t>t</a:t>
                      </a:r>
                      <a:r>
                        <a:rPr sz="1200" b="1" spc="-5" dirty="0">
                          <a:latin typeface="Calibri"/>
                          <a:cs typeface="Calibri"/>
                        </a:rPr>
                        <a:t>a</a:t>
                      </a:r>
                      <a:r>
                        <a:rPr sz="1200" b="1" dirty="0">
                          <a:latin typeface="Calibri"/>
                          <a:cs typeface="Calibri"/>
                        </a:rPr>
                        <a:t>r</a:t>
                      </a:r>
                      <a:r>
                        <a:rPr sz="1200" b="1" spc="-10" dirty="0">
                          <a:latin typeface="Calibri"/>
                          <a:cs typeface="Calibri"/>
                        </a:rPr>
                        <a:t>t</a:t>
                      </a:r>
                      <a:r>
                        <a:rPr sz="1200" b="1" spc="-5" dirty="0">
                          <a:latin typeface="Calibri"/>
                          <a:cs typeface="Calibri"/>
                        </a:rPr>
                        <a:t>e</a:t>
                      </a:r>
                      <a:r>
                        <a:rPr sz="1200" b="1" dirty="0">
                          <a:latin typeface="Calibri"/>
                          <a:cs typeface="Calibri"/>
                        </a:rPr>
                        <a:t>d</a:t>
                      </a:r>
                      <a:endParaRPr sz="1200" dirty="0">
                        <a:latin typeface="Calibri"/>
                        <a:cs typeface="Calibri"/>
                      </a:endParaRPr>
                    </a:p>
                    <a:p>
                      <a:pPr marL="86995">
                        <a:lnSpc>
                          <a:spcPct val="100000"/>
                        </a:lnSpc>
                      </a:pPr>
                      <a:r>
                        <a:rPr sz="1200" b="1" dirty="0">
                          <a:latin typeface="Calibri"/>
                          <a:cs typeface="Calibri"/>
                        </a:rPr>
                        <a:t>+WIND:2</a:t>
                      </a:r>
                      <a:r>
                        <a:rPr sz="1200" b="1" spc="5" dirty="0">
                          <a:latin typeface="Calibri"/>
                          <a:cs typeface="Calibri"/>
                        </a:rPr>
                        <a:t>1</a:t>
                      </a:r>
                      <a:r>
                        <a:rPr sz="1200" b="1" dirty="0">
                          <a:latin typeface="Calibri"/>
                          <a:cs typeface="Calibri"/>
                        </a:rPr>
                        <a:t>:WiFi</a:t>
                      </a:r>
                      <a:r>
                        <a:rPr sz="1200" b="1" spc="-55" dirty="0">
                          <a:latin typeface="Times New Roman"/>
                          <a:cs typeface="Times New Roman"/>
                        </a:rPr>
                        <a:t> </a:t>
                      </a:r>
                      <a:r>
                        <a:rPr sz="1200" b="1" dirty="0">
                          <a:latin typeface="Calibri"/>
                          <a:cs typeface="Calibri"/>
                        </a:rPr>
                        <a:t>S</a:t>
                      </a:r>
                      <a:r>
                        <a:rPr sz="1200" b="1" spc="-15" dirty="0">
                          <a:latin typeface="Calibri"/>
                          <a:cs typeface="Calibri"/>
                        </a:rPr>
                        <a:t>c</a:t>
                      </a:r>
                      <a:r>
                        <a:rPr sz="1200" b="1" spc="-5" dirty="0">
                          <a:latin typeface="Calibri"/>
                          <a:cs typeface="Calibri"/>
                        </a:rPr>
                        <a:t>a</a:t>
                      </a:r>
                      <a:r>
                        <a:rPr sz="1200" b="1" dirty="0">
                          <a:latin typeface="Calibri"/>
                          <a:cs typeface="Calibri"/>
                        </a:rPr>
                        <a:t>nning</a:t>
                      </a:r>
                      <a:endParaRPr sz="1200" dirty="0">
                        <a:latin typeface="Calibri"/>
                        <a:cs typeface="Calibri"/>
                      </a:endParaRPr>
                    </a:p>
                    <a:p>
                      <a:pPr marL="86995">
                        <a:lnSpc>
                          <a:spcPct val="100000"/>
                        </a:lnSpc>
                      </a:pPr>
                      <a:r>
                        <a:rPr sz="1200" b="1" dirty="0">
                          <a:latin typeface="Calibri"/>
                          <a:cs typeface="Calibri"/>
                        </a:rPr>
                        <a:t>+WIND:3</a:t>
                      </a:r>
                      <a:r>
                        <a:rPr sz="1200" b="1" spc="5" dirty="0">
                          <a:latin typeface="Calibri"/>
                          <a:cs typeface="Calibri"/>
                        </a:rPr>
                        <a:t>5</a:t>
                      </a:r>
                      <a:r>
                        <a:rPr sz="1200" b="1" dirty="0">
                          <a:latin typeface="Calibri"/>
                          <a:cs typeface="Calibri"/>
                        </a:rPr>
                        <a:t>:WiFi</a:t>
                      </a:r>
                      <a:r>
                        <a:rPr sz="1200" b="1" spc="-45" dirty="0">
                          <a:latin typeface="Times New Roman"/>
                          <a:cs typeface="Times New Roman"/>
                        </a:rPr>
                        <a:t> </a:t>
                      </a:r>
                      <a:r>
                        <a:rPr sz="1200" b="1" dirty="0">
                          <a:latin typeface="Calibri"/>
                          <a:cs typeface="Calibri"/>
                        </a:rPr>
                        <a:t>S</a:t>
                      </a:r>
                      <a:r>
                        <a:rPr sz="1200" b="1" spc="-15" dirty="0">
                          <a:latin typeface="Calibri"/>
                          <a:cs typeface="Calibri"/>
                        </a:rPr>
                        <a:t>c</a:t>
                      </a:r>
                      <a:r>
                        <a:rPr sz="1200" b="1" spc="-5" dirty="0">
                          <a:latin typeface="Calibri"/>
                          <a:cs typeface="Calibri"/>
                        </a:rPr>
                        <a:t>a</a:t>
                      </a:r>
                      <a:r>
                        <a:rPr sz="1200" b="1" dirty="0">
                          <a:latin typeface="Calibri"/>
                          <a:cs typeface="Calibri"/>
                        </a:rPr>
                        <a:t>n</a:t>
                      </a:r>
                      <a:r>
                        <a:rPr sz="1200" b="1" spc="-20" dirty="0">
                          <a:latin typeface="Times New Roman"/>
                          <a:cs typeface="Times New Roman"/>
                        </a:rPr>
                        <a:t> </a:t>
                      </a:r>
                      <a:r>
                        <a:rPr sz="1200" b="1" spc="-5" dirty="0">
                          <a:latin typeface="Calibri"/>
                          <a:cs typeface="Calibri"/>
                        </a:rPr>
                        <a:t>C</a:t>
                      </a:r>
                      <a:r>
                        <a:rPr sz="1200" b="1" dirty="0">
                          <a:latin typeface="Calibri"/>
                          <a:cs typeface="Calibri"/>
                        </a:rPr>
                        <a:t>o</a:t>
                      </a:r>
                      <a:r>
                        <a:rPr sz="1200" b="1" spc="-5" dirty="0">
                          <a:latin typeface="Calibri"/>
                          <a:cs typeface="Calibri"/>
                        </a:rPr>
                        <a:t>m</a:t>
                      </a:r>
                      <a:r>
                        <a:rPr sz="1200" b="1" dirty="0">
                          <a:latin typeface="Calibri"/>
                          <a:cs typeface="Calibri"/>
                        </a:rPr>
                        <a:t>pl</a:t>
                      </a:r>
                      <a:r>
                        <a:rPr sz="1200" b="1" spc="-20" dirty="0">
                          <a:latin typeface="Calibri"/>
                          <a:cs typeface="Calibri"/>
                        </a:rPr>
                        <a:t>e</a:t>
                      </a:r>
                      <a:r>
                        <a:rPr sz="1200" b="1" spc="-10" dirty="0">
                          <a:latin typeface="Calibri"/>
                          <a:cs typeface="Calibri"/>
                        </a:rPr>
                        <a:t>t</a:t>
                      </a:r>
                      <a:r>
                        <a:rPr sz="1200" b="1" dirty="0">
                          <a:latin typeface="Calibri"/>
                          <a:cs typeface="Calibri"/>
                        </a:rPr>
                        <a:t>e</a:t>
                      </a:r>
                      <a:r>
                        <a:rPr sz="1200" b="1" spc="-20" dirty="0">
                          <a:latin typeface="Times New Roman"/>
                          <a:cs typeface="Times New Roman"/>
                        </a:rPr>
                        <a:t> </a:t>
                      </a:r>
                      <a:r>
                        <a:rPr sz="1200" b="1" dirty="0">
                          <a:latin typeface="Calibri"/>
                          <a:cs typeface="Calibri"/>
                        </a:rPr>
                        <a:t>(0x0)</a:t>
                      </a:r>
                      <a:endParaRPr sz="1200" dirty="0">
                        <a:latin typeface="Calibri"/>
                        <a:cs typeface="Calibri"/>
                      </a:endParaRPr>
                    </a:p>
                    <a:p>
                      <a:pPr marL="86995">
                        <a:lnSpc>
                          <a:spcPct val="100000"/>
                        </a:lnSpc>
                      </a:pPr>
                      <a:r>
                        <a:rPr sz="1200" b="1" dirty="0">
                          <a:latin typeface="Calibri"/>
                          <a:cs typeface="Calibri"/>
                        </a:rPr>
                        <a:t>+WIND:1</a:t>
                      </a:r>
                      <a:r>
                        <a:rPr sz="1200" b="1" spc="5" dirty="0">
                          <a:latin typeface="Calibri"/>
                          <a:cs typeface="Calibri"/>
                        </a:rPr>
                        <a:t>9</a:t>
                      </a:r>
                      <a:r>
                        <a:rPr sz="1200" b="1" dirty="0">
                          <a:latin typeface="Calibri"/>
                          <a:cs typeface="Calibri"/>
                        </a:rPr>
                        <a:t>:WiFi</a:t>
                      </a:r>
                      <a:r>
                        <a:rPr sz="1200" b="1" spc="-55" dirty="0">
                          <a:latin typeface="Times New Roman"/>
                          <a:cs typeface="Times New Roman"/>
                        </a:rPr>
                        <a:t> </a:t>
                      </a:r>
                      <a:r>
                        <a:rPr sz="1200" b="1" dirty="0">
                          <a:latin typeface="Calibri"/>
                          <a:cs typeface="Calibri"/>
                        </a:rPr>
                        <a:t>Jo</a:t>
                      </a:r>
                      <a:r>
                        <a:rPr sz="1200" b="1" spc="5" dirty="0">
                          <a:latin typeface="Calibri"/>
                          <a:cs typeface="Calibri"/>
                        </a:rPr>
                        <a:t>i</a:t>
                      </a:r>
                      <a:r>
                        <a:rPr sz="1200" b="1" dirty="0">
                          <a:latin typeface="Calibri"/>
                          <a:cs typeface="Calibri"/>
                        </a:rPr>
                        <a:t>n:</a:t>
                      </a:r>
                      <a:r>
                        <a:rPr sz="1200" b="1" spc="-25" dirty="0">
                          <a:latin typeface="Times New Roman"/>
                          <a:cs typeface="Times New Roman"/>
                        </a:rPr>
                        <a:t> </a:t>
                      </a:r>
                      <a:r>
                        <a:rPr sz="1200" b="1" dirty="0">
                          <a:latin typeface="Calibri"/>
                          <a:cs typeface="Calibri"/>
                        </a:rPr>
                        <a:t>1</a:t>
                      </a:r>
                      <a:r>
                        <a:rPr sz="1200" b="1" spc="5" dirty="0">
                          <a:latin typeface="Calibri"/>
                          <a:cs typeface="Calibri"/>
                        </a:rPr>
                        <a:t>4</a:t>
                      </a:r>
                      <a:r>
                        <a:rPr sz="1200" b="1" dirty="0">
                          <a:latin typeface="Calibri"/>
                          <a:cs typeface="Calibri"/>
                        </a:rPr>
                        <a:t>:</a:t>
                      </a:r>
                      <a:r>
                        <a:rPr sz="1200" b="1" spc="-5" dirty="0">
                          <a:latin typeface="Calibri"/>
                          <a:cs typeface="Calibri"/>
                        </a:rPr>
                        <a:t>D6</a:t>
                      </a:r>
                      <a:r>
                        <a:rPr sz="1200" b="1" spc="5" dirty="0">
                          <a:latin typeface="Calibri"/>
                          <a:cs typeface="Calibri"/>
                        </a:rPr>
                        <a:t>:</a:t>
                      </a:r>
                      <a:r>
                        <a:rPr sz="1200" b="1" dirty="0">
                          <a:latin typeface="Calibri"/>
                          <a:cs typeface="Calibri"/>
                        </a:rPr>
                        <a:t>4D</a:t>
                      </a:r>
                      <a:r>
                        <a:rPr sz="1200" b="1" spc="5" dirty="0">
                          <a:latin typeface="Calibri"/>
                          <a:cs typeface="Calibri"/>
                        </a:rPr>
                        <a:t>:</a:t>
                      </a:r>
                      <a:r>
                        <a:rPr sz="1200" b="1" dirty="0">
                          <a:latin typeface="Calibri"/>
                          <a:cs typeface="Calibri"/>
                        </a:rPr>
                        <a:t>2</a:t>
                      </a:r>
                      <a:r>
                        <a:rPr sz="1200" b="1" spc="5" dirty="0">
                          <a:latin typeface="Calibri"/>
                          <a:cs typeface="Calibri"/>
                        </a:rPr>
                        <a:t>4</a:t>
                      </a:r>
                      <a:r>
                        <a:rPr sz="1200" b="1" dirty="0">
                          <a:latin typeface="Calibri"/>
                          <a:cs typeface="Calibri"/>
                        </a:rPr>
                        <a:t>:3</a:t>
                      </a:r>
                      <a:r>
                        <a:rPr sz="1200" b="1" spc="5" dirty="0">
                          <a:latin typeface="Calibri"/>
                          <a:cs typeface="Calibri"/>
                        </a:rPr>
                        <a:t>6</a:t>
                      </a:r>
                      <a:r>
                        <a:rPr sz="1200" b="1" dirty="0">
                          <a:latin typeface="Calibri"/>
                          <a:cs typeface="Calibri"/>
                        </a:rPr>
                        <a:t>:00</a:t>
                      </a:r>
                      <a:endParaRPr sz="1200" dirty="0">
                        <a:latin typeface="Calibri"/>
                        <a:cs typeface="Calibri"/>
                      </a:endParaRPr>
                    </a:p>
                    <a:p>
                      <a:pPr marL="86995">
                        <a:lnSpc>
                          <a:spcPct val="100000"/>
                        </a:lnSpc>
                      </a:pPr>
                      <a:r>
                        <a:rPr sz="1200" b="1" dirty="0">
                          <a:latin typeface="Calibri"/>
                          <a:cs typeface="Calibri"/>
                        </a:rPr>
                        <a:t>+WIND:2</a:t>
                      </a:r>
                      <a:r>
                        <a:rPr sz="1200" b="1" spc="5" dirty="0">
                          <a:latin typeface="Calibri"/>
                          <a:cs typeface="Calibri"/>
                        </a:rPr>
                        <a:t>5</a:t>
                      </a:r>
                      <a:r>
                        <a:rPr sz="1200" b="1" dirty="0">
                          <a:latin typeface="Calibri"/>
                          <a:cs typeface="Calibri"/>
                        </a:rPr>
                        <a:t>:WiFi</a:t>
                      </a:r>
                      <a:r>
                        <a:rPr sz="1200" b="1" spc="-45" dirty="0">
                          <a:latin typeface="Times New Roman"/>
                          <a:cs typeface="Times New Roman"/>
                        </a:rPr>
                        <a:t> </a:t>
                      </a:r>
                      <a:r>
                        <a:rPr sz="1200" b="1" dirty="0">
                          <a:latin typeface="Calibri"/>
                          <a:cs typeface="Calibri"/>
                        </a:rPr>
                        <a:t>Asso</a:t>
                      </a:r>
                      <a:r>
                        <a:rPr sz="1200" b="1" spc="-5" dirty="0">
                          <a:latin typeface="Calibri"/>
                          <a:cs typeface="Calibri"/>
                        </a:rPr>
                        <a:t>c</a:t>
                      </a:r>
                      <a:r>
                        <a:rPr sz="1200" b="1" spc="5" dirty="0">
                          <a:latin typeface="Calibri"/>
                          <a:cs typeface="Calibri"/>
                        </a:rPr>
                        <a:t>i</a:t>
                      </a:r>
                      <a:r>
                        <a:rPr sz="1200" b="1" spc="-20" dirty="0">
                          <a:latin typeface="Calibri"/>
                          <a:cs typeface="Calibri"/>
                        </a:rPr>
                        <a:t>a</a:t>
                      </a:r>
                      <a:r>
                        <a:rPr sz="1200" b="1" dirty="0">
                          <a:latin typeface="Calibri"/>
                          <a:cs typeface="Calibri"/>
                        </a:rPr>
                        <a:t>t</a:t>
                      </a:r>
                      <a:r>
                        <a:rPr sz="1200" b="1" spc="5" dirty="0">
                          <a:latin typeface="Calibri"/>
                          <a:cs typeface="Calibri"/>
                        </a:rPr>
                        <a:t>i</a:t>
                      </a:r>
                      <a:r>
                        <a:rPr sz="1200" b="1" dirty="0">
                          <a:latin typeface="Calibri"/>
                          <a:cs typeface="Calibri"/>
                        </a:rPr>
                        <a:t>on</a:t>
                      </a:r>
                      <a:r>
                        <a:rPr sz="1200" b="1" spc="-25" dirty="0">
                          <a:latin typeface="Times New Roman"/>
                          <a:cs typeface="Times New Roman"/>
                        </a:rPr>
                        <a:t> </a:t>
                      </a:r>
                      <a:r>
                        <a:rPr sz="1200" b="1" dirty="0">
                          <a:latin typeface="Calibri"/>
                          <a:cs typeface="Calibri"/>
                        </a:rPr>
                        <a:t>with</a:t>
                      </a:r>
                      <a:r>
                        <a:rPr sz="1200" b="1" spc="-30" dirty="0">
                          <a:latin typeface="Times New Roman"/>
                          <a:cs typeface="Times New Roman"/>
                        </a:rPr>
                        <a:t> </a:t>
                      </a:r>
                      <a:r>
                        <a:rPr sz="1200" b="1" spc="-5" dirty="0">
                          <a:latin typeface="Calibri"/>
                          <a:cs typeface="Calibri"/>
                        </a:rPr>
                        <a:t>'EN</a:t>
                      </a:r>
                      <a:r>
                        <a:rPr sz="1200" b="1" spc="5" dirty="0">
                          <a:latin typeface="Calibri"/>
                          <a:cs typeface="Calibri"/>
                        </a:rPr>
                        <a:t>G</a:t>
                      </a:r>
                      <a:r>
                        <a:rPr sz="1200" b="1" dirty="0">
                          <a:latin typeface="Calibri"/>
                          <a:cs typeface="Calibri"/>
                        </a:rPr>
                        <a:t>-W</a:t>
                      </a:r>
                      <a:r>
                        <a:rPr sz="1200" b="1" spc="-90" dirty="0">
                          <a:latin typeface="Calibri"/>
                          <a:cs typeface="Calibri"/>
                        </a:rPr>
                        <a:t>P</a:t>
                      </a:r>
                      <a:r>
                        <a:rPr sz="1200" b="1" dirty="0">
                          <a:latin typeface="Calibri"/>
                          <a:cs typeface="Calibri"/>
                        </a:rPr>
                        <a:t>A'</a:t>
                      </a:r>
                      <a:r>
                        <a:rPr sz="1200" b="1" spc="-50" dirty="0">
                          <a:latin typeface="Times New Roman"/>
                          <a:cs typeface="Times New Roman"/>
                        </a:rPr>
                        <a:t> </a:t>
                      </a:r>
                      <a:r>
                        <a:rPr sz="1200" b="1" dirty="0">
                          <a:latin typeface="Calibri"/>
                          <a:cs typeface="Calibri"/>
                        </a:rPr>
                        <a:t>su</a:t>
                      </a:r>
                      <a:r>
                        <a:rPr sz="1200" b="1" spc="-5" dirty="0">
                          <a:latin typeface="Calibri"/>
                          <a:cs typeface="Calibri"/>
                        </a:rPr>
                        <a:t>c</a:t>
                      </a:r>
                      <a:r>
                        <a:rPr sz="1200" b="1" dirty="0">
                          <a:latin typeface="Calibri"/>
                          <a:cs typeface="Calibri"/>
                        </a:rPr>
                        <a:t>c</a:t>
                      </a:r>
                      <a:r>
                        <a:rPr sz="1200" b="1" spc="-5" dirty="0">
                          <a:latin typeface="Calibri"/>
                          <a:cs typeface="Calibri"/>
                        </a:rPr>
                        <a:t>e</a:t>
                      </a:r>
                      <a:r>
                        <a:rPr sz="1200" b="1" dirty="0">
                          <a:latin typeface="Calibri"/>
                          <a:cs typeface="Calibri"/>
                        </a:rPr>
                        <a:t>s</a:t>
                      </a:r>
                      <a:r>
                        <a:rPr sz="1200" b="1" spc="-10" dirty="0">
                          <a:latin typeface="Calibri"/>
                          <a:cs typeface="Calibri"/>
                        </a:rPr>
                        <a:t>s</a:t>
                      </a:r>
                      <a:r>
                        <a:rPr sz="1200" b="1" dirty="0">
                          <a:latin typeface="Calibri"/>
                          <a:cs typeface="Calibri"/>
                        </a:rPr>
                        <a:t>ful</a:t>
                      </a:r>
                      <a:endParaRPr sz="1200" dirty="0">
                        <a:latin typeface="Calibri"/>
                        <a:cs typeface="Calibri"/>
                      </a:endParaRPr>
                    </a:p>
                    <a:p>
                      <a:pPr marL="86995">
                        <a:lnSpc>
                          <a:spcPct val="100000"/>
                        </a:lnSpc>
                      </a:pPr>
                      <a:r>
                        <a:rPr sz="1200" b="1" dirty="0">
                          <a:latin typeface="Calibri"/>
                          <a:cs typeface="Calibri"/>
                        </a:rPr>
                        <a:t>+WIND:5</a:t>
                      </a:r>
                      <a:r>
                        <a:rPr sz="1200" b="1" spc="5" dirty="0">
                          <a:latin typeface="Calibri"/>
                          <a:cs typeface="Calibri"/>
                        </a:rPr>
                        <a:t>1</a:t>
                      </a:r>
                      <a:r>
                        <a:rPr sz="1200" b="1" dirty="0">
                          <a:latin typeface="Calibri"/>
                          <a:cs typeface="Calibri"/>
                        </a:rPr>
                        <a:t>:W</a:t>
                      </a:r>
                      <a:r>
                        <a:rPr sz="1200" b="1" spc="-90" dirty="0">
                          <a:latin typeface="Calibri"/>
                          <a:cs typeface="Calibri"/>
                        </a:rPr>
                        <a:t>P</a:t>
                      </a:r>
                      <a:r>
                        <a:rPr sz="1200" b="1" dirty="0">
                          <a:latin typeface="Calibri"/>
                          <a:cs typeface="Calibri"/>
                        </a:rPr>
                        <a:t>A</a:t>
                      </a:r>
                      <a:r>
                        <a:rPr sz="1200" b="1" spc="-45" dirty="0">
                          <a:latin typeface="Times New Roman"/>
                          <a:cs typeface="Times New Roman"/>
                        </a:rPr>
                        <a:t> </a:t>
                      </a:r>
                      <a:r>
                        <a:rPr sz="1200" b="1" dirty="0">
                          <a:latin typeface="Calibri"/>
                          <a:cs typeface="Calibri"/>
                        </a:rPr>
                        <a:t>H</a:t>
                      </a:r>
                      <a:r>
                        <a:rPr sz="1200" b="1" spc="-10" dirty="0">
                          <a:latin typeface="Calibri"/>
                          <a:cs typeface="Calibri"/>
                        </a:rPr>
                        <a:t>a</a:t>
                      </a:r>
                      <a:r>
                        <a:rPr sz="1200" b="1" dirty="0">
                          <a:latin typeface="Calibri"/>
                          <a:cs typeface="Calibri"/>
                        </a:rPr>
                        <a:t>ndsh</a:t>
                      </a:r>
                      <a:r>
                        <a:rPr sz="1200" b="1" spc="-5" dirty="0">
                          <a:latin typeface="Calibri"/>
                          <a:cs typeface="Calibri"/>
                        </a:rPr>
                        <a:t>a</a:t>
                      </a:r>
                      <a:r>
                        <a:rPr sz="1200" b="1" spc="-40" dirty="0">
                          <a:latin typeface="Calibri"/>
                          <a:cs typeface="Calibri"/>
                        </a:rPr>
                        <a:t>k</a:t>
                      </a:r>
                      <a:r>
                        <a:rPr sz="1200" b="1" dirty="0">
                          <a:latin typeface="Calibri"/>
                          <a:cs typeface="Calibri"/>
                        </a:rPr>
                        <a:t>e</a:t>
                      </a:r>
                      <a:r>
                        <a:rPr sz="1200" b="1" spc="-15" dirty="0">
                          <a:latin typeface="Times New Roman"/>
                          <a:cs typeface="Times New Roman"/>
                        </a:rPr>
                        <a:t> </a:t>
                      </a:r>
                      <a:r>
                        <a:rPr sz="1200" b="1" spc="-5" dirty="0">
                          <a:latin typeface="Calibri"/>
                          <a:cs typeface="Calibri"/>
                        </a:rPr>
                        <a:t>C</a:t>
                      </a:r>
                      <a:r>
                        <a:rPr sz="1200" b="1" dirty="0">
                          <a:latin typeface="Calibri"/>
                          <a:cs typeface="Calibri"/>
                        </a:rPr>
                        <a:t>o</a:t>
                      </a:r>
                      <a:r>
                        <a:rPr sz="1200" b="1" spc="-5" dirty="0">
                          <a:latin typeface="Calibri"/>
                          <a:cs typeface="Calibri"/>
                        </a:rPr>
                        <a:t>m</a:t>
                      </a:r>
                      <a:r>
                        <a:rPr sz="1200" b="1" dirty="0">
                          <a:latin typeface="Calibri"/>
                          <a:cs typeface="Calibri"/>
                        </a:rPr>
                        <a:t>pl</a:t>
                      </a:r>
                      <a:r>
                        <a:rPr sz="1200" b="1" spc="-20" dirty="0">
                          <a:latin typeface="Calibri"/>
                          <a:cs typeface="Calibri"/>
                        </a:rPr>
                        <a:t>e</a:t>
                      </a:r>
                      <a:r>
                        <a:rPr sz="1200" b="1" spc="-10" dirty="0">
                          <a:latin typeface="Calibri"/>
                          <a:cs typeface="Calibri"/>
                        </a:rPr>
                        <a:t>t</a:t>
                      </a:r>
                      <a:r>
                        <a:rPr sz="1200" b="1" dirty="0">
                          <a:latin typeface="Calibri"/>
                          <a:cs typeface="Calibri"/>
                        </a:rPr>
                        <a:t>e</a:t>
                      </a:r>
                      <a:endParaRPr sz="1200" dirty="0">
                        <a:latin typeface="Calibri"/>
                        <a:cs typeface="Calibri"/>
                      </a:endParaRPr>
                    </a:p>
                    <a:p>
                      <a:pPr marL="86995">
                        <a:lnSpc>
                          <a:spcPct val="100000"/>
                        </a:lnSpc>
                      </a:pPr>
                      <a:r>
                        <a:rPr sz="1200" b="1" dirty="0">
                          <a:latin typeface="Calibri"/>
                          <a:cs typeface="Calibri"/>
                        </a:rPr>
                        <a:t>+WIND:2</a:t>
                      </a:r>
                      <a:r>
                        <a:rPr sz="1200" b="1" spc="5" dirty="0">
                          <a:latin typeface="Calibri"/>
                          <a:cs typeface="Calibri"/>
                        </a:rPr>
                        <a:t>4</a:t>
                      </a:r>
                      <a:r>
                        <a:rPr sz="1200" b="1" dirty="0">
                          <a:latin typeface="Calibri"/>
                          <a:cs typeface="Calibri"/>
                        </a:rPr>
                        <a:t>:WiFi</a:t>
                      </a:r>
                      <a:r>
                        <a:rPr sz="1200" b="1" spc="-55" dirty="0">
                          <a:latin typeface="Times New Roman"/>
                          <a:cs typeface="Times New Roman"/>
                        </a:rPr>
                        <a:t> </a:t>
                      </a:r>
                      <a:r>
                        <a:rPr sz="1200" b="1" dirty="0">
                          <a:latin typeface="Calibri"/>
                          <a:cs typeface="Calibri"/>
                        </a:rPr>
                        <a:t>Up:</a:t>
                      </a:r>
                      <a:r>
                        <a:rPr sz="1200" b="1" spc="-10" dirty="0">
                          <a:latin typeface="Times New Roman"/>
                          <a:cs typeface="Times New Roman"/>
                        </a:rPr>
                        <a:t> </a:t>
                      </a:r>
                      <a:r>
                        <a:rPr sz="1200" b="1" dirty="0">
                          <a:latin typeface="Calibri"/>
                          <a:cs typeface="Calibri"/>
                        </a:rPr>
                        <a:t>192.168.0.1xx</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79625">
              <a:lnSpc>
                <a:spcPct val="100000"/>
              </a:lnSpc>
            </a:pPr>
            <a:r>
              <a:rPr sz="2800" spc="-25" dirty="0"/>
              <a:t>L</a:t>
            </a:r>
            <a:r>
              <a:rPr sz="2800" spc="-15" dirty="0"/>
              <a:t>a</a:t>
            </a:r>
            <a:r>
              <a:rPr sz="2800" spc="-20" dirty="0"/>
              <a:t>b</a:t>
            </a:r>
            <a:r>
              <a:rPr sz="2800" spc="75" dirty="0">
                <a:latin typeface="Times New Roman"/>
                <a:cs typeface="Times New Roman"/>
              </a:rPr>
              <a:t> </a:t>
            </a:r>
            <a:r>
              <a:rPr sz="2800" spc="-10" dirty="0"/>
              <a:t>3:</a:t>
            </a:r>
            <a:r>
              <a:rPr sz="2800" spc="85" dirty="0">
                <a:latin typeface="Times New Roman"/>
                <a:cs typeface="Times New Roman"/>
              </a:rPr>
              <a:t> </a:t>
            </a:r>
            <a:r>
              <a:rPr sz="2800" spc="-15" dirty="0"/>
              <a:t>Joinin</a:t>
            </a:r>
            <a:r>
              <a:rPr sz="2800" spc="-20" dirty="0"/>
              <a:t>g</a:t>
            </a:r>
            <a:r>
              <a:rPr sz="2800" spc="75" dirty="0">
                <a:latin typeface="Times New Roman"/>
                <a:cs typeface="Times New Roman"/>
              </a:rPr>
              <a:t> </a:t>
            </a:r>
            <a:r>
              <a:rPr sz="2800" spc="-20" dirty="0"/>
              <a:t>a</a:t>
            </a:r>
            <a:r>
              <a:rPr sz="2800" spc="85" dirty="0">
                <a:latin typeface="Times New Roman"/>
                <a:cs typeface="Times New Roman"/>
              </a:rPr>
              <a:t> </a:t>
            </a:r>
            <a:r>
              <a:rPr sz="2800" spc="-25" dirty="0"/>
              <a:t>n</a:t>
            </a:r>
            <a:r>
              <a:rPr sz="2800" spc="-10" dirty="0"/>
              <a:t>e</a:t>
            </a:r>
            <a:r>
              <a:rPr sz="2800" spc="-15" dirty="0"/>
              <a:t>two</a:t>
            </a:r>
            <a:r>
              <a:rPr sz="2800" spc="-5" dirty="0"/>
              <a:t>r</a:t>
            </a:r>
            <a:r>
              <a:rPr sz="2800" spc="-15" dirty="0"/>
              <a:t>k</a:t>
            </a:r>
            <a:r>
              <a:rPr sz="2800" spc="80" dirty="0">
                <a:latin typeface="Times New Roman"/>
                <a:cs typeface="Times New Roman"/>
              </a:rPr>
              <a:t> </a:t>
            </a:r>
            <a:r>
              <a:rPr sz="2800" spc="-20" dirty="0"/>
              <a:t>(W</a:t>
            </a:r>
            <a:r>
              <a:rPr sz="2800" spc="-225" dirty="0"/>
              <a:t>P</a:t>
            </a:r>
            <a:r>
              <a:rPr sz="2800" spc="-20" dirty="0"/>
              <a:t>A</a:t>
            </a:r>
            <a:r>
              <a:rPr sz="2800" spc="-85" dirty="0">
                <a:latin typeface="Times New Roman"/>
                <a:cs typeface="Times New Roman"/>
              </a:rPr>
              <a:t> </a:t>
            </a:r>
            <a:r>
              <a:rPr sz="2800" spc="-20" dirty="0"/>
              <a:t>Ke</a:t>
            </a:r>
            <a:r>
              <a:rPr sz="2800" spc="-10" dirty="0"/>
              <a:t>y)</a:t>
            </a:r>
            <a:endParaRPr sz="2800">
              <a:latin typeface="Times New Roman"/>
              <a:cs typeface="Times New Roman"/>
            </a:endParaRPr>
          </a:p>
        </p:txBody>
      </p:sp>
      <p:sp>
        <p:nvSpPr>
          <p:cNvPr id="3" name="object 3"/>
          <p:cNvSpPr txBox="1"/>
          <p:nvPr/>
        </p:nvSpPr>
        <p:spPr>
          <a:xfrm>
            <a:off x="535940" y="1270399"/>
            <a:ext cx="4224655" cy="60325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spc="-5" dirty="0">
                <a:solidFill>
                  <a:srgbClr val="002052"/>
                </a:solidFill>
                <a:latin typeface="Arial"/>
                <a:cs typeface="Arial"/>
              </a:rPr>
              <a:t>Che</a:t>
            </a:r>
            <a:r>
              <a:rPr sz="2000" spc="5" dirty="0">
                <a:solidFill>
                  <a:srgbClr val="002052"/>
                </a:solidFill>
                <a:latin typeface="Arial"/>
                <a:cs typeface="Arial"/>
              </a:rPr>
              <a:t>c</a:t>
            </a:r>
            <a:r>
              <a:rPr sz="2000" dirty="0">
                <a:solidFill>
                  <a:srgbClr val="002052"/>
                </a:solidFill>
                <a:latin typeface="Arial"/>
                <a:cs typeface="Arial"/>
              </a:rPr>
              <a:t>k</a:t>
            </a:r>
            <a:r>
              <a:rPr sz="2000" spc="30" dirty="0">
                <a:solidFill>
                  <a:srgbClr val="002052"/>
                </a:solidFill>
                <a:latin typeface="Times New Roman"/>
                <a:cs typeface="Times New Roman"/>
              </a:rPr>
              <a:t> </a:t>
            </a:r>
            <a:r>
              <a:rPr sz="2000" dirty="0">
                <a:solidFill>
                  <a:srgbClr val="002052"/>
                </a:solidFill>
                <a:latin typeface="Arial"/>
                <a:cs typeface="Arial"/>
              </a:rPr>
              <a:t>the</a:t>
            </a:r>
            <a:r>
              <a:rPr sz="2000" spc="30" dirty="0">
                <a:solidFill>
                  <a:srgbClr val="002052"/>
                </a:solidFill>
                <a:latin typeface="Times New Roman"/>
                <a:cs typeface="Times New Roman"/>
              </a:rPr>
              <a:t> </a:t>
            </a:r>
            <a:r>
              <a:rPr sz="2000" dirty="0">
                <a:solidFill>
                  <a:srgbClr val="002052"/>
                </a:solidFill>
                <a:latin typeface="Arial"/>
                <a:cs typeface="Arial"/>
              </a:rPr>
              <a:t>sta</a:t>
            </a:r>
            <a:r>
              <a:rPr sz="2000" spc="-10" dirty="0">
                <a:solidFill>
                  <a:srgbClr val="002052"/>
                </a:solidFill>
                <a:latin typeface="Arial"/>
                <a:cs typeface="Arial"/>
              </a:rPr>
              <a:t>t</a:t>
            </a:r>
            <a:r>
              <a:rPr sz="2000" spc="-5" dirty="0">
                <a:solidFill>
                  <a:srgbClr val="002052"/>
                </a:solidFill>
                <a:latin typeface="Arial"/>
                <a:cs typeface="Arial"/>
              </a:rPr>
              <a:t>us/st</a:t>
            </a:r>
            <a:r>
              <a:rPr sz="2000" spc="-15" dirty="0">
                <a:solidFill>
                  <a:srgbClr val="002052"/>
                </a:solidFill>
                <a:latin typeface="Arial"/>
                <a:cs typeface="Arial"/>
              </a:rPr>
              <a:t>a</a:t>
            </a:r>
            <a:r>
              <a:rPr sz="2000" dirty="0">
                <a:solidFill>
                  <a:srgbClr val="002052"/>
                </a:solidFill>
                <a:latin typeface="Arial"/>
                <a:cs typeface="Arial"/>
              </a:rPr>
              <a:t>t</a:t>
            </a:r>
            <a:r>
              <a:rPr sz="2000" spc="-10" dirty="0">
                <a:solidFill>
                  <a:srgbClr val="002052"/>
                </a:solidFill>
                <a:latin typeface="Arial"/>
                <a:cs typeface="Arial"/>
              </a:rPr>
              <a:t>i</a:t>
            </a:r>
            <a:r>
              <a:rPr sz="2000" dirty="0">
                <a:solidFill>
                  <a:srgbClr val="002052"/>
                </a:solidFill>
                <a:latin typeface="Arial"/>
                <a:cs typeface="Arial"/>
              </a:rPr>
              <a:t>stics</a:t>
            </a:r>
            <a:r>
              <a:rPr sz="2000" spc="10" dirty="0">
                <a:solidFill>
                  <a:srgbClr val="002052"/>
                </a:solidFill>
                <a:latin typeface="Times New Roman"/>
                <a:cs typeface="Times New Roman"/>
              </a:rPr>
              <a:t> </a:t>
            </a:r>
            <a:r>
              <a:rPr sz="2000" spc="-10" dirty="0">
                <a:solidFill>
                  <a:srgbClr val="002052"/>
                </a:solidFill>
                <a:latin typeface="Arial"/>
                <a:cs typeface="Arial"/>
              </a:rPr>
              <a:t>v</a:t>
            </a:r>
            <a:r>
              <a:rPr sz="2000" spc="-5" dirty="0">
                <a:solidFill>
                  <a:srgbClr val="002052"/>
                </a:solidFill>
                <a:latin typeface="Arial"/>
                <a:cs typeface="Arial"/>
              </a:rPr>
              <a:t>ariables</a:t>
            </a:r>
            <a:endParaRPr sz="2000">
              <a:latin typeface="Arial"/>
              <a:cs typeface="Arial"/>
            </a:endParaRPr>
          </a:p>
          <a:p>
            <a:pPr marL="546100" lvl="1" indent="-178435">
              <a:lnSpc>
                <a:spcPct val="100000"/>
              </a:lnSpc>
              <a:spcBef>
                <a:spcPts val="615"/>
              </a:spcBef>
              <a:buClr>
                <a:srgbClr val="002052"/>
              </a:buClr>
              <a:buFont typeface="Arial"/>
              <a:buChar char="•"/>
              <a:tabLst>
                <a:tab pos="546735"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T+S.S</a:t>
            </a:r>
            <a:r>
              <a:rPr sz="1600" b="1" spc="-15" dirty="0">
                <a:solidFill>
                  <a:srgbClr val="39A8DC"/>
                </a:solidFill>
                <a:latin typeface="Arial"/>
                <a:cs typeface="Arial"/>
              </a:rPr>
              <a:t>TS</a:t>
            </a:r>
            <a:endParaRPr sz="1600">
              <a:latin typeface="Arial"/>
              <a:cs typeface="Arial"/>
            </a:endParaRPr>
          </a:p>
        </p:txBody>
      </p:sp>
      <p:sp>
        <p:nvSpPr>
          <p:cNvPr id="4" name="object 4"/>
          <p:cNvSpPr txBox="1"/>
          <p:nvPr/>
        </p:nvSpPr>
        <p:spPr>
          <a:xfrm>
            <a:off x="535940" y="3161043"/>
            <a:ext cx="4186554" cy="60261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Send</a:t>
            </a:r>
            <a:r>
              <a:rPr sz="2000" spc="40" dirty="0">
                <a:solidFill>
                  <a:srgbClr val="002052"/>
                </a:solidFill>
                <a:latin typeface="Times New Roman"/>
                <a:cs typeface="Times New Roman"/>
              </a:rPr>
              <a:t> </a:t>
            </a:r>
            <a:r>
              <a:rPr sz="2000" dirty="0">
                <a:solidFill>
                  <a:srgbClr val="002052"/>
                </a:solidFill>
                <a:latin typeface="Arial"/>
                <a:cs typeface="Arial"/>
              </a:rPr>
              <a:t>a</a:t>
            </a:r>
            <a:r>
              <a:rPr sz="2000" spc="55" dirty="0">
                <a:solidFill>
                  <a:srgbClr val="002052"/>
                </a:solidFill>
                <a:latin typeface="Times New Roman"/>
                <a:cs typeface="Times New Roman"/>
              </a:rPr>
              <a:t> </a:t>
            </a:r>
            <a:r>
              <a:rPr sz="2000" spc="-5" dirty="0">
                <a:solidFill>
                  <a:srgbClr val="002052"/>
                </a:solidFill>
                <a:latin typeface="Arial"/>
                <a:cs typeface="Arial"/>
              </a:rPr>
              <a:t>pin</a:t>
            </a:r>
            <a:r>
              <a:rPr sz="2000" dirty="0">
                <a:solidFill>
                  <a:srgbClr val="002052"/>
                </a:solidFill>
                <a:latin typeface="Arial"/>
                <a:cs typeface="Arial"/>
              </a:rPr>
              <a:t>g</a:t>
            </a:r>
            <a:r>
              <a:rPr sz="2000" spc="40" dirty="0">
                <a:solidFill>
                  <a:srgbClr val="002052"/>
                </a:solidFill>
                <a:latin typeface="Times New Roman"/>
                <a:cs typeface="Times New Roman"/>
              </a:rPr>
              <a:t> </a:t>
            </a:r>
            <a:r>
              <a:rPr sz="2000" dirty="0">
                <a:solidFill>
                  <a:srgbClr val="002052"/>
                </a:solidFill>
                <a:latin typeface="Arial"/>
                <a:cs typeface="Arial"/>
              </a:rPr>
              <a:t>to</a:t>
            </a:r>
            <a:r>
              <a:rPr sz="2000" spc="45"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spc="-5" dirty="0">
                <a:solidFill>
                  <a:srgbClr val="002052"/>
                </a:solidFill>
                <a:latin typeface="Arial"/>
                <a:cs typeface="Arial"/>
              </a:rPr>
              <a:t>gatew</a:t>
            </a:r>
            <a:r>
              <a:rPr sz="2000" spc="5" dirty="0">
                <a:solidFill>
                  <a:srgbClr val="002052"/>
                </a:solidFill>
                <a:latin typeface="Arial"/>
                <a:cs typeface="Arial"/>
              </a:rPr>
              <a:t>a</a:t>
            </a:r>
            <a:r>
              <a:rPr sz="2000" dirty="0">
                <a:solidFill>
                  <a:srgbClr val="002052"/>
                </a:solidFill>
                <a:latin typeface="Arial"/>
                <a:cs typeface="Arial"/>
              </a:rPr>
              <a:t>y</a:t>
            </a:r>
            <a:r>
              <a:rPr sz="2000" spc="30" dirty="0">
                <a:solidFill>
                  <a:srgbClr val="002052"/>
                </a:solidFill>
                <a:latin typeface="Times New Roman"/>
                <a:cs typeface="Times New Roman"/>
              </a:rPr>
              <a:t> </a:t>
            </a:r>
            <a:r>
              <a:rPr sz="2000" spc="10" dirty="0">
                <a:solidFill>
                  <a:srgbClr val="002052"/>
                </a:solidFill>
                <a:latin typeface="Arial"/>
                <a:cs typeface="Arial"/>
              </a:rPr>
              <a:t>(</a:t>
            </a:r>
            <a:r>
              <a:rPr sz="2000" spc="-5" dirty="0">
                <a:solidFill>
                  <a:srgbClr val="002052"/>
                </a:solidFill>
                <a:latin typeface="Arial"/>
                <a:cs typeface="Arial"/>
              </a:rPr>
              <a:t>ip_g</a:t>
            </a:r>
            <a:r>
              <a:rPr sz="2000" spc="10" dirty="0">
                <a:solidFill>
                  <a:srgbClr val="002052"/>
                </a:solidFill>
                <a:latin typeface="Arial"/>
                <a:cs typeface="Arial"/>
              </a:rPr>
              <a:t>w</a:t>
            </a:r>
            <a:r>
              <a:rPr sz="2000" dirty="0">
                <a:solidFill>
                  <a:srgbClr val="002052"/>
                </a:solidFill>
                <a:latin typeface="Arial"/>
                <a:cs typeface="Arial"/>
              </a:rPr>
              <a:t>)</a:t>
            </a:r>
            <a:endParaRPr sz="2000">
              <a:latin typeface="Arial"/>
              <a:cs typeface="Arial"/>
            </a:endParaRPr>
          </a:p>
          <a:p>
            <a:pPr marL="367665">
              <a:lnSpc>
                <a:spcPct val="100000"/>
              </a:lnSpc>
              <a:spcBef>
                <a:spcPts val="615"/>
              </a:spcBef>
            </a:pPr>
            <a:r>
              <a:rPr sz="1600" spc="-10" dirty="0">
                <a:solidFill>
                  <a:srgbClr val="002052"/>
                </a:solidFill>
                <a:latin typeface="Arial"/>
                <a:cs typeface="Arial"/>
              </a:rPr>
              <a:t>• </a:t>
            </a:r>
            <a:r>
              <a:rPr sz="1600" spc="-45" dirty="0">
                <a:solidFill>
                  <a:srgbClr val="002052"/>
                </a:solidFill>
                <a:latin typeface="Arial"/>
                <a:cs typeface="Arial"/>
              </a:rPr>
              <a:t> </a:t>
            </a: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65"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T+S.PIN</a:t>
            </a:r>
            <a:r>
              <a:rPr sz="1600" b="1" spc="-25" dirty="0">
                <a:solidFill>
                  <a:srgbClr val="39A8DC"/>
                </a:solidFill>
                <a:latin typeface="Arial"/>
                <a:cs typeface="Arial"/>
              </a:rPr>
              <a:t>G</a:t>
            </a:r>
            <a:r>
              <a:rPr sz="1600" b="1" spc="-10" dirty="0">
                <a:solidFill>
                  <a:srgbClr val="39A8DC"/>
                </a:solidFill>
                <a:latin typeface="Arial"/>
                <a:cs typeface="Arial"/>
              </a:rPr>
              <a:t>=19</a:t>
            </a:r>
            <a:r>
              <a:rPr sz="1600" b="1" dirty="0">
                <a:solidFill>
                  <a:srgbClr val="39A8DC"/>
                </a:solidFill>
                <a:latin typeface="Arial"/>
                <a:cs typeface="Arial"/>
              </a:rPr>
              <a:t>2</a:t>
            </a:r>
            <a:r>
              <a:rPr sz="1600" b="1" spc="-10" dirty="0">
                <a:solidFill>
                  <a:srgbClr val="39A8DC"/>
                </a:solidFill>
                <a:latin typeface="Arial"/>
                <a:cs typeface="Arial"/>
              </a:rPr>
              <a:t>.168.</a:t>
            </a:r>
            <a:r>
              <a:rPr sz="1600" b="1" dirty="0">
                <a:solidFill>
                  <a:srgbClr val="39A8DC"/>
                </a:solidFill>
                <a:latin typeface="Arial"/>
                <a:cs typeface="Arial"/>
              </a:rPr>
              <a:t>0</a:t>
            </a:r>
            <a:r>
              <a:rPr sz="1600" b="1" spc="-10" dirty="0">
                <a:solidFill>
                  <a:srgbClr val="39A8DC"/>
                </a:solidFill>
                <a:latin typeface="Arial"/>
                <a:cs typeface="Arial"/>
              </a:rPr>
              <a:t>.1</a:t>
            </a:r>
            <a:endParaRPr sz="160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30</a:t>
            </a:r>
            <a:endParaRPr sz="1200">
              <a:latin typeface="Arial"/>
              <a:cs typeface="Arial"/>
            </a:endParaRPr>
          </a:p>
        </p:txBody>
      </p:sp>
      <p:sp>
        <p:nvSpPr>
          <p:cNvPr id="7" name="object 7"/>
          <p:cNvSpPr/>
          <p:nvPr/>
        </p:nvSpPr>
        <p:spPr>
          <a:xfrm>
            <a:off x="5297423" y="1412747"/>
            <a:ext cx="3450335" cy="105308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364479" y="1412748"/>
            <a:ext cx="1655445" cy="360045"/>
          </a:xfrm>
          <a:custGeom>
            <a:avLst/>
            <a:gdLst/>
            <a:ahLst/>
            <a:cxnLst/>
            <a:rect l="l" t="t" r="r" b="b"/>
            <a:pathLst>
              <a:path w="1655445" h="360044">
                <a:moveTo>
                  <a:pt x="0" y="359663"/>
                </a:moveTo>
                <a:lnTo>
                  <a:pt x="1655063" y="359663"/>
                </a:lnTo>
                <a:lnTo>
                  <a:pt x="1655063" y="0"/>
                </a:lnTo>
                <a:lnTo>
                  <a:pt x="0" y="0"/>
                </a:lnTo>
                <a:lnTo>
                  <a:pt x="0" y="359663"/>
                </a:lnTo>
                <a:close/>
              </a:path>
            </a:pathLst>
          </a:custGeom>
          <a:ln w="9143">
            <a:solidFill>
              <a:srgbClr val="FF0000"/>
            </a:solidFill>
          </a:ln>
        </p:spPr>
        <p:txBody>
          <a:bodyPr wrap="square" lIns="0" tIns="0" rIns="0" bIns="0" rtlCol="0"/>
          <a:lstStyle/>
          <a:p>
            <a:endParaRPr/>
          </a:p>
        </p:txBody>
      </p:sp>
      <p:sp>
        <p:nvSpPr>
          <p:cNvPr id="9" name="object 9"/>
          <p:cNvSpPr/>
          <p:nvPr/>
        </p:nvSpPr>
        <p:spPr>
          <a:xfrm>
            <a:off x="311597" y="4552388"/>
            <a:ext cx="3653154" cy="1941830"/>
          </a:xfrm>
          <a:custGeom>
            <a:avLst/>
            <a:gdLst/>
            <a:ahLst/>
            <a:cxnLst/>
            <a:rect l="l" t="t" r="r" b="b"/>
            <a:pathLst>
              <a:path w="3653154" h="1941829">
                <a:moveTo>
                  <a:pt x="2341973" y="1758695"/>
                </a:moveTo>
                <a:lnTo>
                  <a:pt x="1394389" y="1758695"/>
                </a:lnTo>
                <a:lnTo>
                  <a:pt x="1405648" y="1770887"/>
                </a:lnTo>
                <a:lnTo>
                  <a:pt x="1417430" y="1783079"/>
                </a:lnTo>
                <a:lnTo>
                  <a:pt x="1429722" y="1792223"/>
                </a:lnTo>
                <a:lnTo>
                  <a:pt x="1442508" y="1804415"/>
                </a:lnTo>
                <a:lnTo>
                  <a:pt x="1455777" y="1813559"/>
                </a:lnTo>
                <a:lnTo>
                  <a:pt x="1469513" y="1825751"/>
                </a:lnTo>
                <a:lnTo>
                  <a:pt x="1483703" y="1834895"/>
                </a:lnTo>
                <a:lnTo>
                  <a:pt x="1498333" y="1844039"/>
                </a:lnTo>
                <a:lnTo>
                  <a:pt x="1513388" y="1853183"/>
                </a:lnTo>
                <a:lnTo>
                  <a:pt x="1528856" y="1862327"/>
                </a:lnTo>
                <a:lnTo>
                  <a:pt x="1544721" y="1868423"/>
                </a:lnTo>
                <a:lnTo>
                  <a:pt x="1560971" y="1877567"/>
                </a:lnTo>
                <a:lnTo>
                  <a:pt x="1577591" y="1886711"/>
                </a:lnTo>
                <a:lnTo>
                  <a:pt x="1611887" y="1898903"/>
                </a:lnTo>
                <a:lnTo>
                  <a:pt x="1665759" y="1917191"/>
                </a:lnTo>
                <a:lnTo>
                  <a:pt x="1684308" y="1920239"/>
                </a:lnTo>
                <a:lnTo>
                  <a:pt x="1703130" y="1926335"/>
                </a:lnTo>
                <a:lnTo>
                  <a:pt x="1793769" y="1938527"/>
                </a:lnTo>
                <a:lnTo>
                  <a:pt x="1839014" y="1941575"/>
                </a:lnTo>
                <a:lnTo>
                  <a:pt x="1928439" y="1941575"/>
                </a:lnTo>
                <a:lnTo>
                  <a:pt x="2015224" y="1929383"/>
                </a:lnTo>
                <a:lnTo>
                  <a:pt x="2057168" y="1920239"/>
                </a:lnTo>
                <a:lnTo>
                  <a:pt x="2097904" y="1908047"/>
                </a:lnTo>
                <a:lnTo>
                  <a:pt x="2137247" y="1892807"/>
                </a:lnTo>
                <a:lnTo>
                  <a:pt x="2175015" y="1877567"/>
                </a:lnTo>
                <a:lnTo>
                  <a:pt x="2211024" y="1859279"/>
                </a:lnTo>
                <a:lnTo>
                  <a:pt x="2245092" y="1840991"/>
                </a:lnTo>
                <a:lnTo>
                  <a:pt x="2277036" y="1816607"/>
                </a:lnTo>
                <a:lnTo>
                  <a:pt x="2306671" y="1792223"/>
                </a:lnTo>
                <a:lnTo>
                  <a:pt x="2333816" y="1767839"/>
                </a:lnTo>
                <a:lnTo>
                  <a:pt x="2341973" y="1758695"/>
                </a:lnTo>
                <a:close/>
              </a:path>
              <a:path w="3653154" h="1941829">
                <a:moveTo>
                  <a:pt x="3032063" y="1588007"/>
                </a:moveTo>
                <a:lnTo>
                  <a:pt x="493157" y="1588007"/>
                </a:lnTo>
                <a:lnTo>
                  <a:pt x="495409" y="1591055"/>
                </a:lnTo>
                <a:lnTo>
                  <a:pt x="497707" y="1594103"/>
                </a:lnTo>
                <a:lnTo>
                  <a:pt x="500051" y="1597151"/>
                </a:lnTo>
                <a:lnTo>
                  <a:pt x="529441" y="1630679"/>
                </a:lnTo>
                <a:lnTo>
                  <a:pt x="561826" y="1658111"/>
                </a:lnTo>
                <a:lnTo>
                  <a:pt x="596975" y="1688591"/>
                </a:lnTo>
                <a:lnTo>
                  <a:pt x="634658" y="1712975"/>
                </a:lnTo>
                <a:lnTo>
                  <a:pt x="674644" y="1737359"/>
                </a:lnTo>
                <a:lnTo>
                  <a:pt x="716705" y="1755647"/>
                </a:lnTo>
                <a:lnTo>
                  <a:pt x="760609" y="1773935"/>
                </a:lnTo>
                <a:lnTo>
                  <a:pt x="806127" y="1789175"/>
                </a:lnTo>
                <a:lnTo>
                  <a:pt x="901081" y="1813559"/>
                </a:lnTo>
                <a:lnTo>
                  <a:pt x="999726" y="1825751"/>
                </a:lnTo>
                <a:lnTo>
                  <a:pt x="1100221" y="1825751"/>
                </a:lnTo>
                <a:lnTo>
                  <a:pt x="1150587" y="1822703"/>
                </a:lnTo>
                <a:lnTo>
                  <a:pt x="1200725" y="1816607"/>
                </a:lnTo>
                <a:lnTo>
                  <a:pt x="1299394" y="1792223"/>
                </a:lnTo>
                <a:lnTo>
                  <a:pt x="1347466" y="1776983"/>
                </a:lnTo>
                <a:lnTo>
                  <a:pt x="1394389" y="1758695"/>
                </a:lnTo>
                <a:lnTo>
                  <a:pt x="2341973" y="1758695"/>
                </a:lnTo>
                <a:lnTo>
                  <a:pt x="2358287" y="1740407"/>
                </a:lnTo>
                <a:lnTo>
                  <a:pt x="2379901" y="1712975"/>
                </a:lnTo>
                <a:lnTo>
                  <a:pt x="2398475" y="1679447"/>
                </a:lnTo>
                <a:lnTo>
                  <a:pt x="2413826" y="1648967"/>
                </a:lnTo>
                <a:lnTo>
                  <a:pt x="2932570" y="1648967"/>
                </a:lnTo>
                <a:lnTo>
                  <a:pt x="2957641" y="1636775"/>
                </a:lnTo>
                <a:lnTo>
                  <a:pt x="2987226" y="1618487"/>
                </a:lnTo>
                <a:lnTo>
                  <a:pt x="3014931" y="1600199"/>
                </a:lnTo>
                <a:lnTo>
                  <a:pt x="3032063" y="1588007"/>
                </a:lnTo>
                <a:close/>
              </a:path>
              <a:path w="3653154" h="1941829">
                <a:moveTo>
                  <a:pt x="2932570" y="1648967"/>
                </a:moveTo>
                <a:lnTo>
                  <a:pt x="2413826" y="1648967"/>
                </a:lnTo>
                <a:lnTo>
                  <a:pt x="2425380" y="1655063"/>
                </a:lnTo>
                <a:lnTo>
                  <a:pt x="2437102" y="1658111"/>
                </a:lnTo>
                <a:lnTo>
                  <a:pt x="2448985" y="1664207"/>
                </a:lnTo>
                <a:lnTo>
                  <a:pt x="2473203" y="1670303"/>
                </a:lnTo>
                <a:lnTo>
                  <a:pt x="2485524" y="1676399"/>
                </a:lnTo>
                <a:lnTo>
                  <a:pt x="2561947" y="1694687"/>
                </a:lnTo>
                <a:lnTo>
                  <a:pt x="2575032" y="1694687"/>
                </a:lnTo>
                <a:lnTo>
                  <a:pt x="2588198" y="1697735"/>
                </a:lnTo>
                <a:lnTo>
                  <a:pt x="2601435" y="1697735"/>
                </a:lnTo>
                <a:lnTo>
                  <a:pt x="2614738" y="1700783"/>
                </a:lnTo>
                <a:lnTo>
                  <a:pt x="2654963" y="1700783"/>
                </a:lnTo>
                <a:lnTo>
                  <a:pt x="2668453" y="1703831"/>
                </a:lnTo>
                <a:lnTo>
                  <a:pt x="2747729" y="1697735"/>
                </a:lnTo>
                <a:lnTo>
                  <a:pt x="2823027" y="1685543"/>
                </a:lnTo>
                <a:lnTo>
                  <a:pt x="2893336" y="1664207"/>
                </a:lnTo>
                <a:lnTo>
                  <a:pt x="2926302" y="1652015"/>
                </a:lnTo>
                <a:lnTo>
                  <a:pt x="2932570" y="1648967"/>
                </a:lnTo>
                <a:close/>
              </a:path>
              <a:path w="3653154" h="1941829">
                <a:moveTo>
                  <a:pt x="953035" y="170687"/>
                </a:moveTo>
                <a:lnTo>
                  <a:pt x="858359" y="170687"/>
                </a:lnTo>
                <a:lnTo>
                  <a:pt x="839366" y="173735"/>
                </a:lnTo>
                <a:lnTo>
                  <a:pt x="820390" y="173735"/>
                </a:lnTo>
                <a:lnTo>
                  <a:pt x="774317" y="179831"/>
                </a:lnTo>
                <a:lnTo>
                  <a:pt x="686878" y="198119"/>
                </a:lnTo>
                <a:lnTo>
                  <a:pt x="645764" y="213359"/>
                </a:lnTo>
                <a:lnTo>
                  <a:pt x="606555" y="228599"/>
                </a:lnTo>
                <a:lnTo>
                  <a:pt x="569375" y="243839"/>
                </a:lnTo>
                <a:lnTo>
                  <a:pt x="534351" y="265175"/>
                </a:lnTo>
                <a:lnTo>
                  <a:pt x="501609" y="286511"/>
                </a:lnTo>
                <a:lnTo>
                  <a:pt x="443469" y="332231"/>
                </a:lnTo>
                <a:lnTo>
                  <a:pt x="395961" y="387095"/>
                </a:lnTo>
                <a:lnTo>
                  <a:pt x="360089" y="445007"/>
                </a:lnTo>
                <a:lnTo>
                  <a:pt x="336859" y="505967"/>
                </a:lnTo>
                <a:lnTo>
                  <a:pt x="327275" y="573023"/>
                </a:lnTo>
                <a:lnTo>
                  <a:pt x="327914" y="606551"/>
                </a:lnTo>
                <a:lnTo>
                  <a:pt x="332341" y="640079"/>
                </a:lnTo>
                <a:lnTo>
                  <a:pt x="329269" y="646175"/>
                </a:lnTo>
                <a:lnTo>
                  <a:pt x="311930" y="646175"/>
                </a:lnTo>
                <a:lnTo>
                  <a:pt x="244952" y="658367"/>
                </a:lnTo>
                <a:lnTo>
                  <a:pt x="228922" y="664463"/>
                </a:lnTo>
                <a:lnTo>
                  <a:pt x="213225" y="667511"/>
                </a:lnTo>
                <a:lnTo>
                  <a:pt x="197885" y="673607"/>
                </a:lnTo>
                <a:lnTo>
                  <a:pt x="182927" y="679703"/>
                </a:lnTo>
                <a:lnTo>
                  <a:pt x="168373" y="685799"/>
                </a:lnTo>
                <a:lnTo>
                  <a:pt x="154249" y="694943"/>
                </a:lnTo>
                <a:lnTo>
                  <a:pt x="140577" y="701039"/>
                </a:lnTo>
                <a:lnTo>
                  <a:pt x="127383" y="710183"/>
                </a:lnTo>
                <a:lnTo>
                  <a:pt x="114689" y="716279"/>
                </a:lnTo>
                <a:lnTo>
                  <a:pt x="102519" y="725423"/>
                </a:lnTo>
                <a:lnTo>
                  <a:pt x="90898" y="734567"/>
                </a:lnTo>
                <a:lnTo>
                  <a:pt x="79850" y="743711"/>
                </a:lnTo>
                <a:lnTo>
                  <a:pt x="69397" y="755903"/>
                </a:lnTo>
                <a:lnTo>
                  <a:pt x="59565" y="765047"/>
                </a:lnTo>
                <a:lnTo>
                  <a:pt x="50377" y="777239"/>
                </a:lnTo>
                <a:lnTo>
                  <a:pt x="36223" y="795527"/>
                </a:lnTo>
                <a:lnTo>
                  <a:pt x="24450" y="816863"/>
                </a:lnTo>
                <a:lnTo>
                  <a:pt x="7896" y="856487"/>
                </a:lnTo>
                <a:lnTo>
                  <a:pt x="422" y="896111"/>
                </a:lnTo>
                <a:lnTo>
                  <a:pt x="0" y="917447"/>
                </a:lnTo>
                <a:lnTo>
                  <a:pt x="1737" y="938783"/>
                </a:lnTo>
                <a:lnTo>
                  <a:pt x="11547" y="978407"/>
                </a:lnTo>
                <a:lnTo>
                  <a:pt x="29561" y="1018031"/>
                </a:lnTo>
                <a:lnTo>
                  <a:pt x="55485" y="1054607"/>
                </a:lnTo>
                <a:lnTo>
                  <a:pt x="89027" y="1088135"/>
                </a:lnTo>
                <a:lnTo>
                  <a:pt x="129894" y="1118615"/>
                </a:lnTo>
                <a:lnTo>
                  <a:pt x="177795" y="1146047"/>
                </a:lnTo>
                <a:lnTo>
                  <a:pt x="166819" y="1155191"/>
                </a:lnTo>
                <a:lnTo>
                  <a:pt x="156473" y="1164335"/>
                </a:lnTo>
                <a:lnTo>
                  <a:pt x="146766" y="1173479"/>
                </a:lnTo>
                <a:lnTo>
                  <a:pt x="137706" y="1182623"/>
                </a:lnTo>
                <a:lnTo>
                  <a:pt x="129299" y="1194815"/>
                </a:lnTo>
                <a:lnTo>
                  <a:pt x="121555" y="1203959"/>
                </a:lnTo>
                <a:lnTo>
                  <a:pt x="114480" y="1216151"/>
                </a:lnTo>
                <a:lnTo>
                  <a:pt x="108083" y="1225295"/>
                </a:lnTo>
                <a:lnTo>
                  <a:pt x="102371" y="1237487"/>
                </a:lnTo>
                <a:lnTo>
                  <a:pt x="97353" y="1249679"/>
                </a:lnTo>
                <a:lnTo>
                  <a:pt x="93037" y="1258823"/>
                </a:lnTo>
                <a:lnTo>
                  <a:pt x="89429" y="1271015"/>
                </a:lnTo>
                <a:lnTo>
                  <a:pt x="86538" y="1283207"/>
                </a:lnTo>
                <a:lnTo>
                  <a:pt x="84373" y="1295399"/>
                </a:lnTo>
                <a:lnTo>
                  <a:pt x="82939" y="1307591"/>
                </a:lnTo>
                <a:lnTo>
                  <a:pt x="82247" y="1319783"/>
                </a:lnTo>
                <a:lnTo>
                  <a:pt x="82303" y="1331975"/>
                </a:lnTo>
                <a:lnTo>
                  <a:pt x="89423" y="1377695"/>
                </a:lnTo>
                <a:lnTo>
                  <a:pt x="105629" y="1417319"/>
                </a:lnTo>
                <a:lnTo>
                  <a:pt x="130125" y="1456943"/>
                </a:lnTo>
                <a:lnTo>
                  <a:pt x="145218" y="1472183"/>
                </a:lnTo>
                <a:lnTo>
                  <a:pt x="162068" y="1490471"/>
                </a:lnTo>
                <a:lnTo>
                  <a:pt x="200618" y="1520951"/>
                </a:lnTo>
                <a:lnTo>
                  <a:pt x="244934" y="1545335"/>
                </a:lnTo>
                <a:lnTo>
                  <a:pt x="294174" y="1563623"/>
                </a:lnTo>
                <a:lnTo>
                  <a:pt x="375430" y="1584959"/>
                </a:lnTo>
                <a:lnTo>
                  <a:pt x="433303" y="1591055"/>
                </a:lnTo>
                <a:lnTo>
                  <a:pt x="463035" y="1591055"/>
                </a:lnTo>
                <a:lnTo>
                  <a:pt x="493157" y="1588007"/>
                </a:lnTo>
                <a:lnTo>
                  <a:pt x="3032063" y="1588007"/>
                </a:lnTo>
                <a:lnTo>
                  <a:pt x="3040629" y="1581911"/>
                </a:lnTo>
                <a:lnTo>
                  <a:pt x="3064194" y="1560575"/>
                </a:lnTo>
                <a:lnTo>
                  <a:pt x="3085498" y="1536191"/>
                </a:lnTo>
                <a:lnTo>
                  <a:pt x="3104416" y="1514855"/>
                </a:lnTo>
                <a:lnTo>
                  <a:pt x="3134585" y="1463039"/>
                </a:lnTo>
                <a:lnTo>
                  <a:pt x="3153689" y="1408175"/>
                </a:lnTo>
                <a:lnTo>
                  <a:pt x="3160714" y="1350263"/>
                </a:lnTo>
                <a:lnTo>
                  <a:pt x="3175285" y="1350263"/>
                </a:lnTo>
                <a:lnTo>
                  <a:pt x="3189770" y="1347215"/>
                </a:lnTo>
                <a:lnTo>
                  <a:pt x="3204161" y="1347215"/>
                </a:lnTo>
                <a:lnTo>
                  <a:pt x="3274489" y="1331975"/>
                </a:lnTo>
                <a:lnTo>
                  <a:pt x="3288183" y="1325879"/>
                </a:lnTo>
                <a:lnTo>
                  <a:pt x="3315147" y="1319783"/>
                </a:lnTo>
                <a:lnTo>
                  <a:pt x="3328403" y="1313687"/>
                </a:lnTo>
                <a:lnTo>
                  <a:pt x="3341500" y="1310639"/>
                </a:lnTo>
                <a:lnTo>
                  <a:pt x="3367192" y="1298447"/>
                </a:lnTo>
                <a:lnTo>
                  <a:pt x="3379772" y="1295399"/>
                </a:lnTo>
                <a:lnTo>
                  <a:pt x="3404371" y="1283207"/>
                </a:lnTo>
                <a:lnTo>
                  <a:pt x="3428176" y="1271015"/>
                </a:lnTo>
                <a:lnTo>
                  <a:pt x="3464233" y="1246631"/>
                </a:lnTo>
                <a:lnTo>
                  <a:pt x="3497214" y="1225295"/>
                </a:lnTo>
                <a:lnTo>
                  <a:pt x="3527097" y="1200911"/>
                </a:lnTo>
                <a:lnTo>
                  <a:pt x="3553857" y="1173479"/>
                </a:lnTo>
                <a:lnTo>
                  <a:pt x="3597916" y="1115567"/>
                </a:lnTo>
                <a:lnTo>
                  <a:pt x="3629203" y="1057655"/>
                </a:lnTo>
                <a:lnTo>
                  <a:pt x="3647530" y="993647"/>
                </a:lnTo>
                <a:lnTo>
                  <a:pt x="3652710" y="929639"/>
                </a:lnTo>
                <a:lnTo>
                  <a:pt x="3650310" y="896111"/>
                </a:lnTo>
                <a:lnTo>
                  <a:pt x="3635415" y="832103"/>
                </a:lnTo>
                <a:lnTo>
                  <a:pt x="3606901" y="768095"/>
                </a:lnTo>
                <a:lnTo>
                  <a:pt x="3564581" y="710183"/>
                </a:lnTo>
                <a:lnTo>
                  <a:pt x="3538185" y="679703"/>
                </a:lnTo>
                <a:lnTo>
                  <a:pt x="3544048" y="667511"/>
                </a:lnTo>
                <a:lnTo>
                  <a:pt x="3562284" y="618743"/>
                </a:lnTo>
                <a:lnTo>
                  <a:pt x="3569811" y="566927"/>
                </a:lnTo>
                <a:lnTo>
                  <a:pt x="3569243" y="542543"/>
                </a:lnTo>
                <a:lnTo>
                  <a:pt x="3559843" y="490727"/>
                </a:lnTo>
                <a:lnTo>
                  <a:pt x="3539961" y="441959"/>
                </a:lnTo>
                <a:lnTo>
                  <a:pt x="3510236" y="396239"/>
                </a:lnTo>
                <a:lnTo>
                  <a:pt x="3471310" y="353567"/>
                </a:lnTo>
                <a:lnTo>
                  <a:pt x="3423825" y="316991"/>
                </a:lnTo>
                <a:lnTo>
                  <a:pt x="3368422" y="283463"/>
                </a:lnTo>
                <a:lnTo>
                  <a:pt x="3305741" y="259079"/>
                </a:lnTo>
                <a:lnTo>
                  <a:pt x="3236424" y="237743"/>
                </a:lnTo>
                <a:lnTo>
                  <a:pt x="3232911" y="225551"/>
                </a:lnTo>
                <a:lnTo>
                  <a:pt x="1185482" y="225551"/>
                </a:lnTo>
                <a:lnTo>
                  <a:pt x="1117367" y="201167"/>
                </a:lnTo>
                <a:lnTo>
                  <a:pt x="1099762" y="198119"/>
                </a:lnTo>
                <a:lnTo>
                  <a:pt x="1081958" y="192023"/>
                </a:lnTo>
                <a:lnTo>
                  <a:pt x="1045811" y="185927"/>
                </a:lnTo>
                <a:lnTo>
                  <a:pt x="1027501" y="179831"/>
                </a:lnTo>
                <a:lnTo>
                  <a:pt x="1009052" y="176783"/>
                </a:lnTo>
                <a:lnTo>
                  <a:pt x="990482" y="176783"/>
                </a:lnTo>
                <a:lnTo>
                  <a:pt x="953035" y="170687"/>
                </a:lnTo>
                <a:close/>
              </a:path>
              <a:path w="3653154" h="1941829">
                <a:moveTo>
                  <a:pt x="1622836" y="54863"/>
                </a:moveTo>
                <a:lnTo>
                  <a:pt x="1553121" y="54863"/>
                </a:lnTo>
                <a:lnTo>
                  <a:pt x="1484617" y="60959"/>
                </a:lnTo>
                <a:lnTo>
                  <a:pt x="1386871" y="85343"/>
                </a:lnTo>
                <a:lnTo>
                  <a:pt x="1326876" y="112775"/>
                </a:lnTo>
                <a:lnTo>
                  <a:pt x="1272477" y="143255"/>
                </a:lnTo>
                <a:lnTo>
                  <a:pt x="1224928" y="182879"/>
                </a:lnTo>
                <a:lnTo>
                  <a:pt x="1185482" y="225551"/>
                </a:lnTo>
                <a:lnTo>
                  <a:pt x="3232911" y="225551"/>
                </a:lnTo>
                <a:lnTo>
                  <a:pt x="3228784" y="216407"/>
                </a:lnTo>
                <a:lnTo>
                  <a:pt x="3224053" y="204215"/>
                </a:lnTo>
                <a:lnTo>
                  <a:pt x="3218726" y="192023"/>
                </a:lnTo>
                <a:lnTo>
                  <a:pt x="3212812" y="182879"/>
                </a:lnTo>
                <a:lnTo>
                  <a:pt x="3206323" y="170687"/>
                </a:lnTo>
                <a:lnTo>
                  <a:pt x="3199265" y="161543"/>
                </a:lnTo>
                <a:lnTo>
                  <a:pt x="3191649" y="149351"/>
                </a:lnTo>
                <a:lnTo>
                  <a:pt x="3188928" y="146303"/>
                </a:lnTo>
                <a:lnTo>
                  <a:pt x="1895469" y="146303"/>
                </a:lnTo>
                <a:lnTo>
                  <a:pt x="1885275" y="137159"/>
                </a:lnTo>
                <a:lnTo>
                  <a:pt x="1874801" y="131063"/>
                </a:lnTo>
                <a:lnTo>
                  <a:pt x="1830233" y="106679"/>
                </a:lnTo>
                <a:lnTo>
                  <a:pt x="1806440" y="97535"/>
                </a:lnTo>
                <a:lnTo>
                  <a:pt x="1794189" y="91439"/>
                </a:lnTo>
                <a:lnTo>
                  <a:pt x="1760880" y="79247"/>
                </a:lnTo>
                <a:lnTo>
                  <a:pt x="1726934" y="70103"/>
                </a:lnTo>
                <a:lnTo>
                  <a:pt x="1657755" y="57911"/>
                </a:lnTo>
                <a:lnTo>
                  <a:pt x="1622836" y="54863"/>
                </a:lnTo>
                <a:close/>
              </a:path>
              <a:path w="3653154" h="1941829">
                <a:moveTo>
                  <a:pt x="2251775" y="0"/>
                </a:moveTo>
                <a:lnTo>
                  <a:pt x="2194611" y="0"/>
                </a:lnTo>
                <a:lnTo>
                  <a:pt x="2138588" y="6095"/>
                </a:lnTo>
                <a:lnTo>
                  <a:pt x="2111316" y="12191"/>
                </a:lnTo>
                <a:lnTo>
                  <a:pt x="2084704" y="21335"/>
                </a:lnTo>
                <a:lnTo>
                  <a:pt x="2058876" y="27431"/>
                </a:lnTo>
                <a:lnTo>
                  <a:pt x="2033957" y="39623"/>
                </a:lnTo>
                <a:lnTo>
                  <a:pt x="2010072" y="48767"/>
                </a:lnTo>
                <a:lnTo>
                  <a:pt x="1987346" y="64007"/>
                </a:lnTo>
                <a:lnTo>
                  <a:pt x="1965904" y="76199"/>
                </a:lnTo>
                <a:lnTo>
                  <a:pt x="1945870" y="91439"/>
                </a:lnTo>
                <a:lnTo>
                  <a:pt x="1927370" y="109727"/>
                </a:lnTo>
                <a:lnTo>
                  <a:pt x="1910528" y="124967"/>
                </a:lnTo>
                <a:lnTo>
                  <a:pt x="1895469" y="146303"/>
                </a:lnTo>
                <a:lnTo>
                  <a:pt x="3188928" y="146303"/>
                </a:lnTo>
                <a:lnTo>
                  <a:pt x="3155788" y="112775"/>
                </a:lnTo>
                <a:lnTo>
                  <a:pt x="3138339" y="97535"/>
                </a:lnTo>
                <a:lnTo>
                  <a:pt x="2514513" y="97535"/>
                </a:lnTo>
                <a:lnTo>
                  <a:pt x="2505286" y="91439"/>
                </a:lnTo>
                <a:lnTo>
                  <a:pt x="2495656" y="82295"/>
                </a:lnTo>
                <a:lnTo>
                  <a:pt x="2485639" y="76199"/>
                </a:lnTo>
                <a:lnTo>
                  <a:pt x="2475246" y="67055"/>
                </a:lnTo>
                <a:lnTo>
                  <a:pt x="2430194" y="42671"/>
                </a:lnTo>
                <a:lnTo>
                  <a:pt x="2405765" y="33527"/>
                </a:lnTo>
                <a:lnTo>
                  <a:pt x="2393121" y="27431"/>
                </a:lnTo>
                <a:lnTo>
                  <a:pt x="2365530" y="18287"/>
                </a:lnTo>
                <a:lnTo>
                  <a:pt x="2309081" y="6095"/>
                </a:lnTo>
                <a:lnTo>
                  <a:pt x="2251775" y="0"/>
                </a:lnTo>
                <a:close/>
              </a:path>
              <a:path w="3653154" h="1941829">
                <a:moveTo>
                  <a:pt x="2863197" y="0"/>
                </a:moveTo>
                <a:lnTo>
                  <a:pt x="2799823" y="0"/>
                </a:lnTo>
                <a:lnTo>
                  <a:pt x="2737023" y="6095"/>
                </a:lnTo>
                <a:lnTo>
                  <a:pt x="2675946" y="18287"/>
                </a:lnTo>
                <a:lnTo>
                  <a:pt x="2617737" y="39623"/>
                </a:lnTo>
                <a:lnTo>
                  <a:pt x="2563544" y="67055"/>
                </a:lnTo>
                <a:lnTo>
                  <a:pt x="2514513" y="97535"/>
                </a:lnTo>
                <a:lnTo>
                  <a:pt x="3138339" y="97535"/>
                </a:lnTo>
                <a:lnTo>
                  <a:pt x="3134748" y="94487"/>
                </a:lnTo>
                <a:lnTo>
                  <a:pt x="3123483" y="85343"/>
                </a:lnTo>
                <a:lnTo>
                  <a:pt x="3111734" y="79247"/>
                </a:lnTo>
                <a:lnTo>
                  <a:pt x="3099511" y="70103"/>
                </a:lnTo>
                <a:lnTo>
                  <a:pt x="3045303" y="42671"/>
                </a:lnTo>
                <a:lnTo>
                  <a:pt x="2956828" y="12191"/>
                </a:lnTo>
                <a:lnTo>
                  <a:pt x="2926000" y="6095"/>
                </a:lnTo>
                <a:lnTo>
                  <a:pt x="2863197" y="0"/>
                </a:lnTo>
                <a:close/>
              </a:path>
            </a:pathLst>
          </a:custGeom>
          <a:solidFill>
            <a:srgbClr val="39A8DC"/>
          </a:solidFill>
        </p:spPr>
        <p:txBody>
          <a:bodyPr wrap="square" lIns="0" tIns="0" rIns="0" bIns="0" rtlCol="0"/>
          <a:lstStyle/>
          <a:p>
            <a:endParaRPr/>
          </a:p>
        </p:txBody>
      </p:sp>
      <p:sp>
        <p:nvSpPr>
          <p:cNvPr id="10" name="object 10"/>
          <p:cNvSpPr/>
          <p:nvPr/>
        </p:nvSpPr>
        <p:spPr>
          <a:xfrm>
            <a:off x="311597" y="4549978"/>
            <a:ext cx="3653154" cy="1944370"/>
          </a:xfrm>
          <a:custGeom>
            <a:avLst/>
            <a:gdLst/>
            <a:ahLst/>
            <a:cxnLst/>
            <a:rect l="l" t="t" r="r" b="b"/>
            <a:pathLst>
              <a:path w="3653154" h="1944370">
                <a:moveTo>
                  <a:pt x="332341" y="640134"/>
                </a:moveTo>
                <a:lnTo>
                  <a:pt x="327914" y="606359"/>
                </a:lnTo>
                <a:lnTo>
                  <a:pt x="327275" y="572972"/>
                </a:lnTo>
                <a:lnTo>
                  <a:pt x="330298" y="540094"/>
                </a:lnTo>
                <a:lnTo>
                  <a:pt x="346831" y="476341"/>
                </a:lnTo>
                <a:lnTo>
                  <a:pt x="376508" y="416058"/>
                </a:lnTo>
                <a:lnTo>
                  <a:pt x="418323" y="360202"/>
                </a:lnTo>
                <a:lnTo>
                  <a:pt x="471273" y="309731"/>
                </a:lnTo>
                <a:lnTo>
                  <a:pt x="534351" y="265603"/>
                </a:lnTo>
                <a:lnTo>
                  <a:pt x="569375" y="246217"/>
                </a:lnTo>
                <a:lnTo>
                  <a:pt x="606555" y="228776"/>
                </a:lnTo>
                <a:lnTo>
                  <a:pt x="645764" y="213399"/>
                </a:lnTo>
                <a:lnTo>
                  <a:pt x="686878" y="200207"/>
                </a:lnTo>
                <a:lnTo>
                  <a:pt x="729771" y="189318"/>
                </a:lnTo>
                <a:lnTo>
                  <a:pt x="774317" y="180854"/>
                </a:lnTo>
                <a:lnTo>
                  <a:pt x="820390" y="174933"/>
                </a:lnTo>
                <a:lnTo>
                  <a:pt x="877354" y="171373"/>
                </a:lnTo>
                <a:lnTo>
                  <a:pt x="896334" y="171112"/>
                </a:lnTo>
                <a:lnTo>
                  <a:pt x="915285" y="171311"/>
                </a:lnTo>
                <a:lnTo>
                  <a:pt x="971804" y="174638"/>
                </a:lnTo>
                <a:lnTo>
                  <a:pt x="1027501" y="182010"/>
                </a:lnTo>
                <a:lnTo>
                  <a:pt x="1081958" y="193365"/>
                </a:lnTo>
                <a:lnTo>
                  <a:pt x="1134757" y="208636"/>
                </a:lnTo>
                <a:lnTo>
                  <a:pt x="1185482" y="227761"/>
                </a:lnTo>
                <a:lnTo>
                  <a:pt x="1204114" y="204599"/>
                </a:lnTo>
                <a:lnTo>
                  <a:pt x="1247768" y="162862"/>
                </a:lnTo>
                <a:lnTo>
                  <a:pt x="1298898" y="127472"/>
                </a:lnTo>
                <a:lnTo>
                  <a:pt x="1356252" y="98708"/>
                </a:lnTo>
                <a:lnTo>
                  <a:pt x="1418576" y="76848"/>
                </a:lnTo>
                <a:lnTo>
                  <a:pt x="1484617" y="62172"/>
                </a:lnTo>
                <a:lnTo>
                  <a:pt x="1553121" y="54959"/>
                </a:lnTo>
                <a:lnTo>
                  <a:pt x="1587906" y="54238"/>
                </a:lnTo>
                <a:lnTo>
                  <a:pt x="1622836" y="55487"/>
                </a:lnTo>
                <a:lnTo>
                  <a:pt x="1692506" y="64035"/>
                </a:lnTo>
                <a:lnTo>
                  <a:pt x="1760880" y="80883"/>
                </a:lnTo>
                <a:lnTo>
                  <a:pt x="1806440" y="97377"/>
                </a:lnTo>
                <a:lnTo>
                  <a:pt x="1841762" y="113627"/>
                </a:lnTo>
                <a:lnTo>
                  <a:pt x="1885275" y="138930"/>
                </a:lnTo>
                <a:lnTo>
                  <a:pt x="1895469" y="145874"/>
                </a:lnTo>
                <a:lnTo>
                  <a:pt x="1910528" y="126977"/>
                </a:lnTo>
                <a:lnTo>
                  <a:pt x="1945870" y="92739"/>
                </a:lnTo>
                <a:lnTo>
                  <a:pt x="1987346" y="63459"/>
                </a:lnTo>
                <a:lnTo>
                  <a:pt x="2033957" y="39397"/>
                </a:lnTo>
                <a:lnTo>
                  <a:pt x="2084704" y="20816"/>
                </a:lnTo>
                <a:lnTo>
                  <a:pt x="2138588" y="7975"/>
                </a:lnTo>
                <a:lnTo>
                  <a:pt x="2194611" y="1138"/>
                </a:lnTo>
                <a:lnTo>
                  <a:pt x="2223113" y="52"/>
                </a:lnTo>
                <a:lnTo>
                  <a:pt x="2251775" y="564"/>
                </a:lnTo>
                <a:lnTo>
                  <a:pt x="2309081" y="6515"/>
                </a:lnTo>
                <a:lnTo>
                  <a:pt x="2365530" y="19253"/>
                </a:lnTo>
                <a:lnTo>
                  <a:pt x="2405765" y="33068"/>
                </a:lnTo>
                <a:lnTo>
                  <a:pt x="2441952" y="49554"/>
                </a:lnTo>
                <a:lnTo>
                  <a:pt x="2475246" y="68922"/>
                </a:lnTo>
                <a:lnTo>
                  <a:pt x="2514513" y="98885"/>
                </a:lnTo>
                <a:lnTo>
                  <a:pt x="2538312" y="81900"/>
                </a:lnTo>
                <a:lnTo>
                  <a:pt x="2590067" y="52617"/>
                </a:lnTo>
                <a:lnTo>
                  <a:pt x="2646412" y="29674"/>
                </a:lnTo>
                <a:lnTo>
                  <a:pt x="2706198" y="13182"/>
                </a:lnTo>
                <a:lnTo>
                  <a:pt x="2768280" y="3254"/>
                </a:lnTo>
                <a:lnTo>
                  <a:pt x="2831510" y="0"/>
                </a:lnTo>
                <a:lnTo>
                  <a:pt x="2863197" y="910"/>
                </a:lnTo>
                <a:lnTo>
                  <a:pt x="2926000" y="7874"/>
                </a:lnTo>
                <a:lnTo>
                  <a:pt x="2987084" y="21790"/>
                </a:lnTo>
                <a:lnTo>
                  <a:pt x="3045303" y="42768"/>
                </a:lnTo>
                <a:lnTo>
                  <a:pt x="3099511" y="70920"/>
                </a:lnTo>
                <a:lnTo>
                  <a:pt x="3134748" y="95285"/>
                </a:lnTo>
                <a:lnTo>
                  <a:pt x="3165544" y="122298"/>
                </a:lnTo>
                <a:lnTo>
                  <a:pt x="3191649" y="151648"/>
                </a:lnTo>
                <a:lnTo>
                  <a:pt x="3218726" y="193876"/>
                </a:lnTo>
                <a:lnTo>
                  <a:pt x="3236424" y="238966"/>
                </a:lnTo>
                <a:lnTo>
                  <a:pt x="3271872" y="247876"/>
                </a:lnTo>
                <a:lnTo>
                  <a:pt x="3337951" y="270993"/>
                </a:lnTo>
                <a:lnTo>
                  <a:pt x="3397073" y="300516"/>
                </a:lnTo>
                <a:lnTo>
                  <a:pt x="3448598" y="335651"/>
                </a:lnTo>
                <a:lnTo>
                  <a:pt x="3491883" y="375609"/>
                </a:lnTo>
                <a:lnTo>
                  <a:pt x="3526288" y="419599"/>
                </a:lnTo>
                <a:lnTo>
                  <a:pt x="3551172" y="466828"/>
                </a:lnTo>
                <a:lnTo>
                  <a:pt x="3565894" y="516507"/>
                </a:lnTo>
                <a:lnTo>
                  <a:pt x="3569811" y="567845"/>
                </a:lnTo>
                <a:lnTo>
                  <a:pt x="3567518" y="593888"/>
                </a:lnTo>
                <a:lnTo>
                  <a:pt x="3554028" y="646230"/>
                </a:lnTo>
                <a:lnTo>
                  <a:pt x="3538185" y="680745"/>
                </a:lnTo>
                <a:lnTo>
                  <a:pt x="3564581" y="709769"/>
                </a:lnTo>
                <a:lnTo>
                  <a:pt x="3606901" y="770400"/>
                </a:lnTo>
                <a:lnTo>
                  <a:pt x="3635415" y="833523"/>
                </a:lnTo>
                <a:lnTo>
                  <a:pt x="3650310" y="897990"/>
                </a:lnTo>
                <a:lnTo>
                  <a:pt x="3652710" y="930370"/>
                </a:lnTo>
                <a:lnTo>
                  <a:pt x="3651775" y="962657"/>
                </a:lnTo>
                <a:lnTo>
                  <a:pt x="3639998" y="1026378"/>
                </a:lnTo>
                <a:lnTo>
                  <a:pt x="3615167" y="1088007"/>
                </a:lnTo>
                <a:lnTo>
                  <a:pt x="3577471" y="1146400"/>
                </a:lnTo>
                <a:lnTo>
                  <a:pt x="3527097" y="1200409"/>
                </a:lnTo>
                <a:lnTo>
                  <a:pt x="3497214" y="1225413"/>
                </a:lnTo>
                <a:lnTo>
                  <a:pt x="3464233" y="1248891"/>
                </a:lnTo>
                <a:lnTo>
                  <a:pt x="3428176" y="1270701"/>
                </a:lnTo>
                <a:lnTo>
                  <a:pt x="3392168" y="1289198"/>
                </a:lnTo>
                <a:lnTo>
                  <a:pt x="3354432" y="1305574"/>
                </a:lnTo>
                <a:lnTo>
                  <a:pt x="3315147" y="1319773"/>
                </a:lnTo>
                <a:lnTo>
                  <a:pt x="3274489" y="1331741"/>
                </a:lnTo>
                <a:lnTo>
                  <a:pt x="3232638" y="1341422"/>
                </a:lnTo>
                <a:lnTo>
                  <a:pt x="3189770" y="1348763"/>
                </a:lnTo>
                <a:lnTo>
                  <a:pt x="3160714" y="1352329"/>
                </a:lnTo>
                <a:lnTo>
                  <a:pt x="3158775" y="1381341"/>
                </a:lnTo>
                <a:lnTo>
                  <a:pt x="3145583" y="1437281"/>
                </a:lnTo>
                <a:lnTo>
                  <a:pt x="3120820" y="1489840"/>
                </a:lnTo>
                <a:lnTo>
                  <a:pt x="3085498" y="1538296"/>
                </a:lnTo>
                <a:lnTo>
                  <a:pt x="3040629" y="1581925"/>
                </a:lnTo>
                <a:lnTo>
                  <a:pt x="2987226" y="1620006"/>
                </a:lnTo>
                <a:lnTo>
                  <a:pt x="2926302" y="1651816"/>
                </a:lnTo>
                <a:lnTo>
                  <a:pt x="2858869" y="1676633"/>
                </a:lnTo>
                <a:lnTo>
                  <a:pt x="2785939" y="1693733"/>
                </a:lnTo>
                <a:lnTo>
                  <a:pt x="2747729" y="1699165"/>
                </a:lnTo>
                <a:lnTo>
                  <a:pt x="2708525" y="1702396"/>
                </a:lnTo>
                <a:lnTo>
                  <a:pt x="2668453" y="1703337"/>
                </a:lnTo>
                <a:lnTo>
                  <a:pt x="2654963" y="1703123"/>
                </a:lnTo>
                <a:lnTo>
                  <a:pt x="2614738" y="1700873"/>
                </a:lnTo>
                <a:lnTo>
                  <a:pt x="2575032" y="1696241"/>
                </a:lnTo>
                <a:lnTo>
                  <a:pt x="2536046" y="1689269"/>
                </a:lnTo>
                <a:lnTo>
                  <a:pt x="2497976" y="1679997"/>
                </a:lnTo>
                <a:lnTo>
                  <a:pt x="2461021" y="1668467"/>
                </a:lnTo>
                <a:lnTo>
                  <a:pt x="2425380" y="1654720"/>
                </a:lnTo>
                <a:lnTo>
                  <a:pt x="2413826" y="1649653"/>
                </a:lnTo>
                <a:lnTo>
                  <a:pt x="2398475" y="1681791"/>
                </a:lnTo>
                <a:lnTo>
                  <a:pt x="2358287" y="1741496"/>
                </a:lnTo>
                <a:lnTo>
                  <a:pt x="2306671" y="1794631"/>
                </a:lnTo>
                <a:lnTo>
                  <a:pt x="2245092" y="1840626"/>
                </a:lnTo>
                <a:lnTo>
                  <a:pt x="2211024" y="1860768"/>
                </a:lnTo>
                <a:lnTo>
                  <a:pt x="2175015" y="1878911"/>
                </a:lnTo>
                <a:lnTo>
                  <a:pt x="2137247" y="1894986"/>
                </a:lnTo>
                <a:lnTo>
                  <a:pt x="2097904" y="1908919"/>
                </a:lnTo>
                <a:lnTo>
                  <a:pt x="2057168" y="1920641"/>
                </a:lnTo>
                <a:lnTo>
                  <a:pt x="2015224" y="1930079"/>
                </a:lnTo>
                <a:lnTo>
                  <a:pt x="1972253" y="1937164"/>
                </a:lnTo>
                <a:lnTo>
                  <a:pt x="1928439" y="1941823"/>
                </a:lnTo>
                <a:lnTo>
                  <a:pt x="1883965" y="1943985"/>
                </a:lnTo>
                <a:lnTo>
                  <a:pt x="1839014" y="1943580"/>
                </a:lnTo>
                <a:lnTo>
                  <a:pt x="1793769" y="1940536"/>
                </a:lnTo>
                <a:lnTo>
                  <a:pt x="1748414" y="1934782"/>
                </a:lnTo>
                <a:lnTo>
                  <a:pt x="1703130" y="1926246"/>
                </a:lnTo>
                <a:lnTo>
                  <a:pt x="1665759" y="1916986"/>
                </a:lnTo>
                <a:lnTo>
                  <a:pt x="1611887" y="1899742"/>
                </a:lnTo>
                <a:lnTo>
                  <a:pt x="1560971" y="1878652"/>
                </a:lnTo>
                <a:lnTo>
                  <a:pt x="1513388" y="1853920"/>
                </a:lnTo>
                <a:lnTo>
                  <a:pt x="1469513" y="1825749"/>
                </a:lnTo>
                <a:lnTo>
                  <a:pt x="1429722" y="1794343"/>
                </a:lnTo>
                <a:lnTo>
                  <a:pt x="1394389" y="1759905"/>
                </a:lnTo>
                <a:lnTo>
                  <a:pt x="1347466" y="1778593"/>
                </a:lnTo>
                <a:lnTo>
                  <a:pt x="1299394" y="1794211"/>
                </a:lnTo>
                <a:lnTo>
                  <a:pt x="1250404" y="1806800"/>
                </a:lnTo>
                <a:lnTo>
                  <a:pt x="1200725" y="1816402"/>
                </a:lnTo>
                <a:lnTo>
                  <a:pt x="1150587" y="1823057"/>
                </a:lnTo>
                <a:lnTo>
                  <a:pt x="1100221" y="1826809"/>
                </a:lnTo>
                <a:lnTo>
                  <a:pt x="1049858" y="1827699"/>
                </a:lnTo>
                <a:lnTo>
                  <a:pt x="999726" y="1825768"/>
                </a:lnTo>
                <a:lnTo>
                  <a:pt x="950057" y="1821058"/>
                </a:lnTo>
                <a:lnTo>
                  <a:pt x="901081" y="1813611"/>
                </a:lnTo>
                <a:lnTo>
                  <a:pt x="853027" y="1803469"/>
                </a:lnTo>
                <a:lnTo>
                  <a:pt x="806127" y="1790673"/>
                </a:lnTo>
                <a:lnTo>
                  <a:pt x="760609" y="1775265"/>
                </a:lnTo>
                <a:lnTo>
                  <a:pt x="716705" y="1757287"/>
                </a:lnTo>
                <a:lnTo>
                  <a:pt x="674644" y="1736780"/>
                </a:lnTo>
                <a:lnTo>
                  <a:pt x="634658" y="1713786"/>
                </a:lnTo>
                <a:lnTo>
                  <a:pt x="596975" y="1688347"/>
                </a:lnTo>
                <a:lnTo>
                  <a:pt x="561826" y="1660504"/>
                </a:lnTo>
                <a:lnTo>
                  <a:pt x="529441" y="1630300"/>
                </a:lnTo>
                <a:lnTo>
                  <a:pt x="500051" y="1597776"/>
                </a:lnTo>
                <a:lnTo>
                  <a:pt x="493157" y="1589241"/>
                </a:lnTo>
                <a:lnTo>
                  <a:pt x="463035" y="1590909"/>
                </a:lnTo>
                <a:lnTo>
                  <a:pt x="404066" y="1589012"/>
                </a:lnTo>
                <a:lnTo>
                  <a:pt x="347499" y="1580540"/>
                </a:lnTo>
                <a:lnTo>
                  <a:pt x="294174" y="1565972"/>
                </a:lnTo>
                <a:lnTo>
                  <a:pt x="244934" y="1545790"/>
                </a:lnTo>
                <a:lnTo>
                  <a:pt x="200618" y="1520474"/>
                </a:lnTo>
                <a:lnTo>
                  <a:pt x="162068" y="1490504"/>
                </a:lnTo>
                <a:lnTo>
                  <a:pt x="130125" y="1456361"/>
                </a:lnTo>
                <a:lnTo>
                  <a:pt x="105629" y="1418526"/>
                </a:lnTo>
                <a:lnTo>
                  <a:pt x="89423" y="1377479"/>
                </a:lnTo>
                <a:lnTo>
                  <a:pt x="82303" y="1331762"/>
                </a:lnTo>
                <a:lnTo>
                  <a:pt x="82247" y="1319734"/>
                </a:lnTo>
                <a:lnTo>
                  <a:pt x="82939" y="1307756"/>
                </a:lnTo>
                <a:lnTo>
                  <a:pt x="93037" y="1260698"/>
                </a:lnTo>
                <a:lnTo>
                  <a:pt x="114480" y="1215829"/>
                </a:lnTo>
                <a:lnTo>
                  <a:pt x="137706" y="1184278"/>
                </a:lnTo>
                <a:lnTo>
                  <a:pt x="166819" y="1155043"/>
                </a:lnTo>
                <a:lnTo>
                  <a:pt x="177795" y="1145893"/>
                </a:lnTo>
                <a:lnTo>
                  <a:pt x="152984" y="1133627"/>
                </a:lnTo>
                <a:lnTo>
                  <a:pt x="108563" y="1105583"/>
                </a:lnTo>
                <a:lnTo>
                  <a:pt x="71322" y="1073468"/>
                </a:lnTo>
                <a:lnTo>
                  <a:pt x="41552" y="1038017"/>
                </a:lnTo>
                <a:lnTo>
                  <a:pt x="19547" y="999966"/>
                </a:lnTo>
                <a:lnTo>
                  <a:pt x="5599" y="960048"/>
                </a:lnTo>
                <a:lnTo>
                  <a:pt x="0" y="918999"/>
                </a:lnTo>
                <a:lnTo>
                  <a:pt x="422" y="898281"/>
                </a:lnTo>
                <a:lnTo>
                  <a:pt x="7896" y="856913"/>
                </a:lnTo>
                <a:lnTo>
                  <a:pt x="24450" y="816252"/>
                </a:lnTo>
                <a:lnTo>
                  <a:pt x="50377" y="777032"/>
                </a:lnTo>
                <a:lnTo>
                  <a:pt x="79850" y="745723"/>
                </a:lnTo>
                <a:lnTo>
                  <a:pt x="114689" y="718064"/>
                </a:lnTo>
                <a:lnTo>
                  <a:pt x="154249" y="694360"/>
                </a:lnTo>
                <a:lnTo>
                  <a:pt x="197885" y="674918"/>
                </a:lnTo>
                <a:lnTo>
                  <a:pt x="244952" y="660042"/>
                </a:lnTo>
                <a:lnTo>
                  <a:pt x="294805" y="650040"/>
                </a:lnTo>
                <a:lnTo>
                  <a:pt x="329269" y="646230"/>
                </a:lnTo>
                <a:lnTo>
                  <a:pt x="332341" y="640134"/>
                </a:lnTo>
                <a:close/>
              </a:path>
            </a:pathLst>
          </a:custGeom>
          <a:ln w="25907">
            <a:solidFill>
              <a:srgbClr val="277AA0"/>
            </a:solidFill>
          </a:ln>
        </p:spPr>
        <p:txBody>
          <a:bodyPr wrap="square" lIns="0" tIns="0" rIns="0" bIns="0" rtlCol="0"/>
          <a:lstStyle/>
          <a:p>
            <a:endParaRPr/>
          </a:p>
        </p:txBody>
      </p:sp>
      <p:sp>
        <p:nvSpPr>
          <p:cNvPr id="11" name="object 11"/>
          <p:cNvSpPr/>
          <p:nvPr/>
        </p:nvSpPr>
        <p:spPr>
          <a:xfrm>
            <a:off x="499256" y="5686304"/>
            <a:ext cx="212090" cy="36195"/>
          </a:xfrm>
          <a:custGeom>
            <a:avLst/>
            <a:gdLst/>
            <a:ahLst/>
            <a:cxnLst/>
            <a:rect l="l" t="t" r="r" b="b"/>
            <a:pathLst>
              <a:path w="212090" h="36195">
                <a:moveTo>
                  <a:pt x="211628" y="34922"/>
                </a:moveTo>
                <a:lnTo>
                  <a:pt x="198611" y="35492"/>
                </a:lnTo>
                <a:lnTo>
                  <a:pt x="185606" y="35724"/>
                </a:lnTo>
                <a:lnTo>
                  <a:pt x="172624" y="35620"/>
                </a:lnTo>
                <a:lnTo>
                  <a:pt x="133940" y="33312"/>
                </a:lnTo>
                <a:lnTo>
                  <a:pt x="95896" y="28052"/>
                </a:lnTo>
                <a:lnTo>
                  <a:pt x="46716" y="16539"/>
                </a:lnTo>
                <a:lnTo>
                  <a:pt x="11406" y="4599"/>
                </a:lnTo>
                <a:lnTo>
                  <a:pt x="0" y="0"/>
                </a:lnTo>
              </a:path>
            </a:pathLst>
          </a:custGeom>
          <a:ln w="25907">
            <a:solidFill>
              <a:srgbClr val="277AA0"/>
            </a:solidFill>
          </a:ln>
        </p:spPr>
        <p:txBody>
          <a:bodyPr wrap="square" lIns="0" tIns="0" rIns="0" bIns="0" rtlCol="0"/>
          <a:lstStyle/>
          <a:p>
            <a:endParaRPr/>
          </a:p>
        </p:txBody>
      </p:sp>
      <p:sp>
        <p:nvSpPr>
          <p:cNvPr id="12" name="object 12"/>
          <p:cNvSpPr/>
          <p:nvPr/>
        </p:nvSpPr>
        <p:spPr>
          <a:xfrm>
            <a:off x="812291" y="6113538"/>
            <a:ext cx="87630" cy="17145"/>
          </a:xfrm>
          <a:custGeom>
            <a:avLst/>
            <a:gdLst/>
            <a:ahLst/>
            <a:cxnLst/>
            <a:rect l="l" t="t" r="r" b="b"/>
            <a:pathLst>
              <a:path w="87630" h="17145">
                <a:moveTo>
                  <a:pt x="87273" y="0"/>
                </a:moveTo>
                <a:lnTo>
                  <a:pt x="38076" y="11381"/>
                </a:lnTo>
                <a:lnTo>
                  <a:pt x="12780" y="15170"/>
                </a:lnTo>
                <a:lnTo>
                  <a:pt x="0" y="16583"/>
                </a:lnTo>
              </a:path>
            </a:pathLst>
          </a:custGeom>
          <a:ln w="25907">
            <a:solidFill>
              <a:srgbClr val="277AA0"/>
            </a:solidFill>
          </a:ln>
        </p:spPr>
        <p:txBody>
          <a:bodyPr wrap="square" lIns="0" tIns="0" rIns="0" bIns="0" rtlCol="0"/>
          <a:lstStyle/>
          <a:p>
            <a:endParaRPr/>
          </a:p>
        </p:txBody>
      </p:sp>
      <p:sp>
        <p:nvSpPr>
          <p:cNvPr id="13" name="object 13"/>
          <p:cNvSpPr/>
          <p:nvPr/>
        </p:nvSpPr>
        <p:spPr>
          <a:xfrm>
            <a:off x="1652949" y="6230220"/>
            <a:ext cx="53340" cy="72390"/>
          </a:xfrm>
          <a:custGeom>
            <a:avLst/>
            <a:gdLst/>
            <a:ahLst/>
            <a:cxnLst/>
            <a:rect l="l" t="t" r="r" b="b"/>
            <a:pathLst>
              <a:path w="53339" h="72389">
                <a:moveTo>
                  <a:pt x="52787" y="71830"/>
                </a:moveTo>
                <a:lnTo>
                  <a:pt x="27841" y="41969"/>
                </a:lnTo>
                <a:lnTo>
                  <a:pt x="6364" y="10704"/>
                </a:lnTo>
                <a:lnTo>
                  <a:pt x="0" y="0"/>
                </a:lnTo>
              </a:path>
            </a:pathLst>
          </a:custGeom>
          <a:ln w="25907">
            <a:solidFill>
              <a:srgbClr val="277AA0"/>
            </a:solidFill>
          </a:ln>
        </p:spPr>
        <p:txBody>
          <a:bodyPr wrap="square" lIns="0" tIns="0" rIns="0" bIns="0" rtlCol="0"/>
          <a:lstStyle/>
          <a:p>
            <a:endParaRPr/>
          </a:p>
        </p:txBody>
      </p:sp>
      <p:sp>
        <p:nvSpPr>
          <p:cNvPr id="14" name="object 14"/>
          <p:cNvSpPr/>
          <p:nvPr/>
        </p:nvSpPr>
        <p:spPr>
          <a:xfrm>
            <a:off x="2730474" y="6106869"/>
            <a:ext cx="18415" cy="74295"/>
          </a:xfrm>
          <a:custGeom>
            <a:avLst/>
            <a:gdLst/>
            <a:ahLst/>
            <a:cxnLst/>
            <a:rect l="l" t="t" r="r" b="b"/>
            <a:pathLst>
              <a:path w="18414" h="74295">
                <a:moveTo>
                  <a:pt x="17809" y="0"/>
                </a:moveTo>
                <a:lnTo>
                  <a:pt x="7964" y="49580"/>
                </a:lnTo>
                <a:lnTo>
                  <a:pt x="4229" y="61806"/>
                </a:lnTo>
                <a:lnTo>
                  <a:pt x="0" y="73949"/>
                </a:lnTo>
              </a:path>
            </a:pathLst>
          </a:custGeom>
          <a:ln w="25907">
            <a:solidFill>
              <a:srgbClr val="277AA0"/>
            </a:solidFill>
          </a:ln>
        </p:spPr>
        <p:txBody>
          <a:bodyPr wrap="square" lIns="0" tIns="0" rIns="0" bIns="0" rtlCol="0"/>
          <a:lstStyle/>
          <a:p>
            <a:endParaRPr/>
          </a:p>
        </p:txBody>
      </p:sp>
      <p:sp>
        <p:nvSpPr>
          <p:cNvPr id="15" name="object 15"/>
          <p:cNvSpPr/>
          <p:nvPr/>
        </p:nvSpPr>
        <p:spPr>
          <a:xfrm>
            <a:off x="3195827" y="5576316"/>
            <a:ext cx="274955" cy="321310"/>
          </a:xfrm>
          <a:custGeom>
            <a:avLst/>
            <a:gdLst/>
            <a:ahLst/>
            <a:cxnLst/>
            <a:rect l="l" t="t" r="r" b="b"/>
            <a:pathLst>
              <a:path w="274954" h="321310">
                <a:moveTo>
                  <a:pt x="0" y="0"/>
                </a:moveTo>
                <a:lnTo>
                  <a:pt x="48862" y="19801"/>
                </a:lnTo>
                <a:lnTo>
                  <a:pt x="93695" y="43192"/>
                </a:lnTo>
                <a:lnTo>
                  <a:pt x="134225" y="69851"/>
                </a:lnTo>
                <a:lnTo>
                  <a:pt x="170181" y="99456"/>
                </a:lnTo>
                <a:lnTo>
                  <a:pt x="201289" y="131684"/>
                </a:lnTo>
                <a:lnTo>
                  <a:pt x="227277" y="166212"/>
                </a:lnTo>
                <a:lnTo>
                  <a:pt x="247871" y="202719"/>
                </a:lnTo>
                <a:lnTo>
                  <a:pt x="262799" y="240881"/>
                </a:lnTo>
                <a:lnTo>
                  <a:pt x="271787" y="280377"/>
                </a:lnTo>
                <a:lnTo>
                  <a:pt x="273969" y="300524"/>
                </a:lnTo>
                <a:lnTo>
                  <a:pt x="274563" y="320884"/>
                </a:lnTo>
              </a:path>
            </a:pathLst>
          </a:custGeom>
          <a:ln w="25907">
            <a:solidFill>
              <a:srgbClr val="277AA0"/>
            </a:solidFill>
          </a:ln>
        </p:spPr>
        <p:txBody>
          <a:bodyPr wrap="square" lIns="0" tIns="0" rIns="0" bIns="0" rtlCol="0"/>
          <a:lstStyle/>
          <a:p>
            <a:endParaRPr/>
          </a:p>
        </p:txBody>
      </p:sp>
      <p:sp>
        <p:nvSpPr>
          <p:cNvPr id="16" name="object 16"/>
          <p:cNvSpPr/>
          <p:nvPr/>
        </p:nvSpPr>
        <p:spPr>
          <a:xfrm>
            <a:off x="3727010" y="5234427"/>
            <a:ext cx="116839" cy="116839"/>
          </a:xfrm>
          <a:custGeom>
            <a:avLst/>
            <a:gdLst/>
            <a:ahLst/>
            <a:cxnLst/>
            <a:rect l="l" t="t" r="r" b="b"/>
            <a:pathLst>
              <a:path w="116839" h="116839">
                <a:moveTo>
                  <a:pt x="116273" y="0"/>
                </a:moveTo>
                <a:lnTo>
                  <a:pt x="88208" y="39812"/>
                </a:lnTo>
                <a:lnTo>
                  <a:pt x="53082" y="76343"/>
                </a:lnTo>
                <a:lnTo>
                  <a:pt x="22402" y="101302"/>
                </a:lnTo>
                <a:lnTo>
                  <a:pt x="11390" y="109118"/>
                </a:lnTo>
                <a:lnTo>
                  <a:pt x="0" y="116669"/>
                </a:lnTo>
              </a:path>
            </a:pathLst>
          </a:custGeom>
          <a:ln w="25907">
            <a:solidFill>
              <a:srgbClr val="277AA0"/>
            </a:solidFill>
          </a:ln>
        </p:spPr>
        <p:txBody>
          <a:bodyPr wrap="square" lIns="0" tIns="0" rIns="0" bIns="0" rtlCol="0"/>
          <a:lstStyle/>
          <a:p>
            <a:endParaRPr/>
          </a:p>
        </p:txBody>
      </p:sp>
      <p:sp>
        <p:nvSpPr>
          <p:cNvPr id="17" name="object 17"/>
          <p:cNvSpPr/>
          <p:nvPr/>
        </p:nvSpPr>
        <p:spPr>
          <a:xfrm>
            <a:off x="3550036" y="4787896"/>
            <a:ext cx="6985" cy="50800"/>
          </a:xfrm>
          <a:custGeom>
            <a:avLst/>
            <a:gdLst/>
            <a:ahLst/>
            <a:cxnLst/>
            <a:rect l="l" t="t" r="r" b="b"/>
            <a:pathLst>
              <a:path w="6985" h="50800">
                <a:moveTo>
                  <a:pt x="0" y="0"/>
                </a:moveTo>
                <a:lnTo>
                  <a:pt x="2750" y="12480"/>
                </a:lnTo>
                <a:lnTo>
                  <a:pt x="4752" y="25048"/>
                </a:lnTo>
                <a:lnTo>
                  <a:pt x="6001" y="37679"/>
                </a:lnTo>
                <a:lnTo>
                  <a:pt x="6498" y="50347"/>
                </a:lnTo>
              </a:path>
            </a:pathLst>
          </a:custGeom>
          <a:ln w="25907">
            <a:solidFill>
              <a:srgbClr val="277AA0"/>
            </a:solidFill>
          </a:ln>
        </p:spPr>
        <p:txBody>
          <a:bodyPr wrap="square" lIns="0" tIns="0" rIns="0" bIns="0" rtlCol="0"/>
          <a:lstStyle/>
          <a:p>
            <a:endParaRPr/>
          </a:p>
        </p:txBody>
      </p:sp>
      <p:sp>
        <p:nvSpPr>
          <p:cNvPr id="18" name="object 18"/>
          <p:cNvSpPr/>
          <p:nvPr/>
        </p:nvSpPr>
        <p:spPr>
          <a:xfrm>
            <a:off x="2769488" y="4653852"/>
            <a:ext cx="57150" cy="67945"/>
          </a:xfrm>
          <a:custGeom>
            <a:avLst/>
            <a:gdLst/>
            <a:ahLst/>
            <a:cxnLst/>
            <a:rect l="l" t="t" r="r" b="b"/>
            <a:pathLst>
              <a:path w="57150" h="67945">
                <a:moveTo>
                  <a:pt x="0" y="67749"/>
                </a:moveTo>
                <a:lnTo>
                  <a:pt x="29550" y="27632"/>
                </a:lnTo>
                <a:lnTo>
                  <a:pt x="47444" y="8959"/>
                </a:lnTo>
                <a:lnTo>
                  <a:pt x="57140" y="0"/>
                </a:lnTo>
              </a:path>
            </a:pathLst>
          </a:custGeom>
          <a:ln w="25907">
            <a:solidFill>
              <a:srgbClr val="277AA0"/>
            </a:solidFill>
          </a:ln>
        </p:spPr>
        <p:txBody>
          <a:bodyPr wrap="square" lIns="0" tIns="0" rIns="0" bIns="0" rtlCol="0"/>
          <a:lstStyle/>
          <a:p>
            <a:endParaRPr/>
          </a:p>
        </p:txBody>
      </p:sp>
      <p:sp>
        <p:nvSpPr>
          <p:cNvPr id="19" name="object 19"/>
          <p:cNvSpPr/>
          <p:nvPr/>
        </p:nvSpPr>
        <p:spPr>
          <a:xfrm>
            <a:off x="2183891" y="4698750"/>
            <a:ext cx="27305" cy="57785"/>
          </a:xfrm>
          <a:custGeom>
            <a:avLst/>
            <a:gdLst/>
            <a:ahLst/>
            <a:cxnLst/>
            <a:rect l="l" t="t" r="r" b="b"/>
            <a:pathLst>
              <a:path w="27305" h="57785">
                <a:moveTo>
                  <a:pt x="0" y="57403"/>
                </a:moveTo>
                <a:lnTo>
                  <a:pt x="3915" y="45580"/>
                </a:lnTo>
                <a:lnTo>
                  <a:pt x="8559" y="33920"/>
                </a:lnTo>
                <a:lnTo>
                  <a:pt x="13922" y="22430"/>
                </a:lnTo>
                <a:lnTo>
                  <a:pt x="19995" y="11120"/>
                </a:lnTo>
                <a:lnTo>
                  <a:pt x="26769" y="0"/>
                </a:lnTo>
              </a:path>
            </a:pathLst>
          </a:custGeom>
          <a:ln w="25907">
            <a:solidFill>
              <a:srgbClr val="277AA0"/>
            </a:solidFill>
          </a:ln>
        </p:spPr>
        <p:txBody>
          <a:bodyPr wrap="square" lIns="0" tIns="0" rIns="0" bIns="0" rtlCol="0"/>
          <a:lstStyle/>
          <a:p>
            <a:endParaRPr/>
          </a:p>
        </p:txBody>
      </p:sp>
      <p:sp>
        <p:nvSpPr>
          <p:cNvPr id="20" name="object 20"/>
          <p:cNvSpPr/>
          <p:nvPr/>
        </p:nvSpPr>
        <p:spPr>
          <a:xfrm>
            <a:off x="1496567" y="4777359"/>
            <a:ext cx="100965" cy="54610"/>
          </a:xfrm>
          <a:custGeom>
            <a:avLst/>
            <a:gdLst/>
            <a:ahLst/>
            <a:cxnLst/>
            <a:rect l="l" t="t" r="r" b="b"/>
            <a:pathLst>
              <a:path w="100965" h="54610">
                <a:moveTo>
                  <a:pt x="0" y="0"/>
                </a:moveTo>
                <a:lnTo>
                  <a:pt x="35498" y="16344"/>
                </a:lnTo>
                <a:lnTo>
                  <a:pt x="69180" y="34522"/>
                </a:lnTo>
                <a:lnTo>
                  <a:pt x="90562" y="47630"/>
                </a:lnTo>
                <a:lnTo>
                  <a:pt x="100915" y="54474"/>
                </a:lnTo>
              </a:path>
            </a:pathLst>
          </a:custGeom>
          <a:ln w="25907">
            <a:solidFill>
              <a:srgbClr val="277AA0"/>
            </a:solidFill>
          </a:ln>
        </p:spPr>
        <p:txBody>
          <a:bodyPr wrap="square" lIns="0" tIns="0" rIns="0" bIns="0" rtlCol="0"/>
          <a:lstStyle/>
          <a:p>
            <a:endParaRPr/>
          </a:p>
        </p:txBody>
      </p:sp>
      <p:sp>
        <p:nvSpPr>
          <p:cNvPr id="21" name="object 21"/>
          <p:cNvSpPr/>
          <p:nvPr/>
        </p:nvSpPr>
        <p:spPr>
          <a:xfrm>
            <a:off x="644549" y="5193224"/>
            <a:ext cx="19050" cy="60960"/>
          </a:xfrm>
          <a:custGeom>
            <a:avLst/>
            <a:gdLst/>
            <a:ahLst/>
            <a:cxnLst/>
            <a:rect l="l" t="t" r="r" b="b"/>
            <a:pathLst>
              <a:path w="19050" h="60960">
                <a:moveTo>
                  <a:pt x="18558" y="60765"/>
                </a:moveTo>
                <a:lnTo>
                  <a:pt x="13836" y="48813"/>
                </a:lnTo>
                <a:lnTo>
                  <a:pt x="9619" y="36755"/>
                </a:lnTo>
                <a:lnTo>
                  <a:pt x="5907" y="24596"/>
                </a:lnTo>
                <a:lnTo>
                  <a:pt x="2700" y="12343"/>
                </a:lnTo>
                <a:lnTo>
                  <a:pt x="0" y="0"/>
                </a:lnTo>
              </a:path>
            </a:pathLst>
          </a:custGeom>
          <a:ln w="25907">
            <a:solidFill>
              <a:srgbClr val="277AA0"/>
            </a:solidFill>
          </a:ln>
        </p:spPr>
        <p:txBody>
          <a:bodyPr wrap="square" lIns="0" tIns="0" rIns="0" bIns="0" rtlCol="0"/>
          <a:lstStyle/>
          <a:p>
            <a:endParaRPr/>
          </a:p>
        </p:txBody>
      </p:sp>
      <p:sp>
        <p:nvSpPr>
          <p:cNvPr id="22" name="object 22"/>
          <p:cNvSpPr txBox="1"/>
          <p:nvPr/>
        </p:nvSpPr>
        <p:spPr>
          <a:xfrm>
            <a:off x="1457072" y="5357929"/>
            <a:ext cx="1101725" cy="254000"/>
          </a:xfrm>
          <a:prstGeom prst="rect">
            <a:avLst/>
          </a:prstGeom>
        </p:spPr>
        <p:txBody>
          <a:bodyPr vert="horz" wrap="square" lIns="0" tIns="0" rIns="0" bIns="0" rtlCol="0">
            <a:spAutoFit/>
          </a:bodyPr>
          <a:lstStyle/>
          <a:p>
            <a:pPr marL="12700">
              <a:lnSpc>
                <a:spcPct val="100000"/>
              </a:lnSpc>
            </a:pPr>
            <a:r>
              <a:rPr sz="1800" spc="-15" dirty="0">
                <a:solidFill>
                  <a:srgbClr val="FFFFFF"/>
                </a:solidFill>
                <a:latin typeface="Arial"/>
                <a:cs typeface="Arial"/>
              </a:rPr>
              <a:t>EN</a:t>
            </a:r>
            <a:r>
              <a:rPr sz="1800" spc="-20" dirty="0">
                <a:solidFill>
                  <a:srgbClr val="FFFFFF"/>
                </a:solidFill>
                <a:latin typeface="Arial"/>
                <a:cs typeface="Arial"/>
              </a:rPr>
              <a:t>G</a:t>
            </a:r>
            <a:r>
              <a:rPr sz="1800" dirty="0">
                <a:solidFill>
                  <a:srgbClr val="FFFFFF"/>
                </a:solidFill>
                <a:latin typeface="Arial"/>
                <a:cs typeface="Arial"/>
              </a:rPr>
              <a:t>-</a:t>
            </a:r>
            <a:r>
              <a:rPr sz="1800" spc="-20" dirty="0">
                <a:solidFill>
                  <a:srgbClr val="FFFFFF"/>
                </a:solidFill>
                <a:latin typeface="Arial"/>
                <a:cs typeface="Arial"/>
              </a:rPr>
              <a:t>W</a:t>
            </a:r>
            <a:r>
              <a:rPr sz="1800" spc="-145" dirty="0">
                <a:solidFill>
                  <a:srgbClr val="FFFFFF"/>
                </a:solidFill>
                <a:latin typeface="Arial"/>
                <a:cs typeface="Arial"/>
              </a:rPr>
              <a:t>P</a:t>
            </a:r>
            <a:r>
              <a:rPr sz="1800" spc="-15" dirty="0">
                <a:solidFill>
                  <a:srgbClr val="FFFFFF"/>
                </a:solidFill>
                <a:latin typeface="Arial"/>
                <a:cs typeface="Arial"/>
              </a:rPr>
              <a:t>A</a:t>
            </a:r>
            <a:endParaRPr sz="1800">
              <a:latin typeface="Arial"/>
              <a:cs typeface="Arial"/>
            </a:endParaRPr>
          </a:p>
        </p:txBody>
      </p:sp>
      <p:sp>
        <p:nvSpPr>
          <p:cNvPr id="23" name="object 23"/>
          <p:cNvSpPr/>
          <p:nvPr/>
        </p:nvSpPr>
        <p:spPr>
          <a:xfrm>
            <a:off x="2598420" y="4593335"/>
            <a:ext cx="979932" cy="979932"/>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727239" y="4809263"/>
            <a:ext cx="805267" cy="805267"/>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853895" y="5605971"/>
            <a:ext cx="805267" cy="805267"/>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1842578" y="5671363"/>
            <a:ext cx="805267" cy="805267"/>
          </a:xfrm>
          <a:prstGeom prst="rect">
            <a:avLst/>
          </a:prstGeom>
          <a:blipFill>
            <a:blip r:embed="rId5" cstate="print"/>
            <a:stretch>
              <a:fillRect/>
            </a:stretch>
          </a:blipFill>
        </p:spPr>
        <p:txBody>
          <a:bodyPr wrap="square" lIns="0" tIns="0" rIns="0" bIns="0" rtlCol="0"/>
          <a:lstStyle/>
          <a:p>
            <a:endParaRPr/>
          </a:p>
        </p:txBody>
      </p:sp>
      <p:sp>
        <p:nvSpPr>
          <p:cNvPr id="27" name="object 27"/>
          <p:cNvSpPr txBox="1"/>
          <p:nvPr/>
        </p:nvSpPr>
        <p:spPr>
          <a:xfrm>
            <a:off x="2864360" y="5189654"/>
            <a:ext cx="330200" cy="254000"/>
          </a:xfrm>
          <a:prstGeom prst="rect">
            <a:avLst/>
          </a:prstGeom>
        </p:spPr>
        <p:txBody>
          <a:bodyPr vert="horz" wrap="square" lIns="0" tIns="0" rIns="0" bIns="0" rtlCol="0">
            <a:spAutoFit/>
          </a:bodyPr>
          <a:lstStyle/>
          <a:p>
            <a:pPr marL="12700">
              <a:lnSpc>
                <a:spcPct val="100000"/>
              </a:lnSpc>
            </a:pPr>
            <a:r>
              <a:rPr sz="1800" spc="-20" dirty="0">
                <a:solidFill>
                  <a:srgbClr val="3F3F3F"/>
                </a:solidFill>
                <a:latin typeface="Arial"/>
                <a:cs typeface="Arial"/>
              </a:rPr>
              <a:t>AP</a:t>
            </a:r>
            <a:endParaRPr sz="1800">
              <a:latin typeface="Arial"/>
              <a:cs typeface="Arial"/>
            </a:endParaRPr>
          </a:p>
        </p:txBody>
      </p:sp>
      <p:sp>
        <p:nvSpPr>
          <p:cNvPr id="28" name="object 28"/>
          <p:cNvSpPr/>
          <p:nvPr/>
        </p:nvSpPr>
        <p:spPr>
          <a:xfrm>
            <a:off x="6876288" y="3788664"/>
            <a:ext cx="2268220" cy="3069590"/>
          </a:xfrm>
          <a:custGeom>
            <a:avLst/>
            <a:gdLst/>
            <a:ahLst/>
            <a:cxnLst/>
            <a:rect l="l" t="t" r="r" b="b"/>
            <a:pathLst>
              <a:path w="2268220" h="3069590">
                <a:moveTo>
                  <a:pt x="0" y="3069335"/>
                </a:moveTo>
                <a:lnTo>
                  <a:pt x="2267712" y="3069335"/>
                </a:lnTo>
                <a:lnTo>
                  <a:pt x="2267712" y="0"/>
                </a:lnTo>
                <a:lnTo>
                  <a:pt x="0" y="0"/>
                </a:lnTo>
                <a:lnTo>
                  <a:pt x="0" y="3069335"/>
                </a:lnTo>
              </a:path>
            </a:pathLst>
          </a:custGeom>
          <a:solidFill>
            <a:schemeClr val="bg2"/>
          </a:solidFill>
        </p:spPr>
        <p:txBody>
          <a:bodyPr wrap="square" lIns="0" tIns="0" rIns="0" bIns="0" rtlCol="0"/>
          <a:lstStyle/>
          <a:p>
            <a:endParaRPr/>
          </a:p>
        </p:txBody>
      </p:sp>
      <p:sp>
        <p:nvSpPr>
          <p:cNvPr id="29" name="object 29"/>
          <p:cNvSpPr txBox="1"/>
          <p:nvPr/>
        </p:nvSpPr>
        <p:spPr>
          <a:xfrm>
            <a:off x="7431792" y="3893007"/>
            <a:ext cx="1177290"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graphicFrame>
        <p:nvGraphicFramePr>
          <p:cNvPr id="30" name="object 30"/>
          <p:cNvGraphicFramePr>
            <a:graphicFrameLocks noGrp="1"/>
          </p:cNvGraphicFramePr>
          <p:nvPr>
            <p:extLst>
              <p:ext uri="{D42A27DB-BD31-4B8C-83A1-F6EECF244321}">
                <p14:modId xmlns:p14="http://schemas.microsoft.com/office/powerpoint/2010/main" val="3054979766"/>
              </p:ext>
            </p:extLst>
          </p:nvPr>
        </p:nvGraphicFramePr>
        <p:xfrm>
          <a:off x="7165847" y="4447032"/>
          <a:ext cx="490726" cy="553210"/>
        </p:xfrm>
        <a:graphic>
          <a:graphicData uri="http://schemas.openxmlformats.org/drawingml/2006/table">
            <a:tbl>
              <a:tblPr firstRow="1" bandRow="1">
                <a:tableStyleId>{2D5ABB26-0587-4C30-8999-92F81FD0307C}</a:tableStyleId>
              </a:tblPr>
              <a:tblGrid>
                <a:gridCol w="359663"/>
                <a:gridCol w="131063"/>
              </a:tblGrid>
              <a:tr h="277367">
                <a:tc>
                  <a:txBody>
                    <a:bodyPr/>
                    <a:lstStyle/>
                    <a:p>
                      <a:pPr marL="86995">
                        <a:lnSpc>
                          <a:spcPct val="100000"/>
                        </a:lnSpc>
                      </a:pPr>
                      <a:r>
                        <a:rPr sz="1200" b="1" dirty="0">
                          <a:solidFill>
                            <a:srgbClr val="1F487C"/>
                          </a:solidFill>
                          <a:latin typeface="Calibri"/>
                          <a:cs typeface="Calibri"/>
                        </a:rPr>
                        <a:t>All</a:t>
                      </a:r>
                      <a:endParaRPr sz="120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275843">
                <a:tc gridSpan="2">
                  <a:txBody>
                    <a:bodyPr/>
                    <a:lstStyle/>
                    <a:p>
                      <a:pPr marL="86995">
                        <a:lnSpc>
                          <a:spcPct val="100000"/>
                        </a:lnSpc>
                      </a:pPr>
                      <a:r>
                        <a:rPr sz="1200" b="1" dirty="0">
                          <a:latin typeface="Calibri"/>
                          <a:cs typeface="Calibri"/>
                        </a:rPr>
                        <a:t>OK</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39620">
              <a:lnSpc>
                <a:spcPct val="100000"/>
              </a:lnSpc>
            </a:pPr>
            <a:r>
              <a:rPr sz="2800" spc="-25" dirty="0"/>
              <a:t>L</a:t>
            </a:r>
            <a:r>
              <a:rPr sz="2800" spc="-15" dirty="0"/>
              <a:t>a</a:t>
            </a:r>
            <a:r>
              <a:rPr sz="2800" spc="-20" dirty="0"/>
              <a:t>b</a:t>
            </a:r>
            <a:r>
              <a:rPr sz="2800" spc="75" dirty="0">
                <a:latin typeface="Times New Roman"/>
                <a:cs typeface="Times New Roman"/>
              </a:rPr>
              <a:t> </a:t>
            </a:r>
            <a:r>
              <a:rPr sz="2800" spc="-10" dirty="0"/>
              <a:t>3:</a:t>
            </a:r>
            <a:r>
              <a:rPr sz="2800" spc="75" dirty="0">
                <a:latin typeface="Times New Roman"/>
                <a:cs typeface="Times New Roman"/>
              </a:rPr>
              <a:t> </a:t>
            </a:r>
            <a:r>
              <a:rPr sz="2800" spc="-10" dirty="0"/>
              <a:t>J</a:t>
            </a:r>
            <a:r>
              <a:rPr sz="2800" spc="-25" dirty="0"/>
              <a:t>o</a:t>
            </a:r>
            <a:r>
              <a:rPr sz="2800" spc="-5" dirty="0"/>
              <a:t>i</a:t>
            </a:r>
            <a:r>
              <a:rPr sz="2800" spc="-25" dirty="0"/>
              <a:t>n</a:t>
            </a:r>
            <a:r>
              <a:rPr sz="2800" spc="-5" dirty="0"/>
              <a:t>i</a:t>
            </a:r>
            <a:r>
              <a:rPr sz="2800" spc="-25" dirty="0"/>
              <a:t>n</a:t>
            </a:r>
            <a:r>
              <a:rPr sz="2800" spc="-20" dirty="0"/>
              <a:t>g</a:t>
            </a:r>
            <a:r>
              <a:rPr sz="2800" spc="85" dirty="0">
                <a:latin typeface="Times New Roman"/>
                <a:cs typeface="Times New Roman"/>
              </a:rPr>
              <a:t> </a:t>
            </a:r>
            <a:r>
              <a:rPr sz="2800" spc="-20" dirty="0"/>
              <a:t>a</a:t>
            </a:r>
            <a:r>
              <a:rPr sz="2800" spc="85" dirty="0">
                <a:latin typeface="Times New Roman"/>
                <a:cs typeface="Times New Roman"/>
              </a:rPr>
              <a:t> </a:t>
            </a:r>
            <a:r>
              <a:rPr sz="2800" spc="-25" dirty="0"/>
              <a:t>n</a:t>
            </a:r>
            <a:r>
              <a:rPr sz="2800" spc="-15" dirty="0"/>
              <a:t>etwo</a:t>
            </a:r>
            <a:r>
              <a:rPr sz="2800" spc="-5" dirty="0"/>
              <a:t>r</a:t>
            </a:r>
            <a:r>
              <a:rPr sz="2800" spc="-15" dirty="0"/>
              <a:t>k</a:t>
            </a:r>
            <a:r>
              <a:rPr sz="2800" spc="80" dirty="0">
                <a:latin typeface="Times New Roman"/>
                <a:cs typeface="Times New Roman"/>
              </a:rPr>
              <a:t> </a:t>
            </a:r>
            <a:r>
              <a:rPr sz="2800" spc="-20" dirty="0"/>
              <a:t>(WEP</a:t>
            </a:r>
            <a:r>
              <a:rPr sz="2800" spc="20" dirty="0">
                <a:latin typeface="Times New Roman"/>
                <a:cs typeface="Times New Roman"/>
              </a:rPr>
              <a:t> </a:t>
            </a:r>
            <a:r>
              <a:rPr sz="2800" spc="-20" dirty="0"/>
              <a:t>Ke</a:t>
            </a:r>
            <a:r>
              <a:rPr sz="2800" spc="-10" dirty="0"/>
              <a:t>y)</a:t>
            </a:r>
            <a:endParaRPr sz="2800">
              <a:latin typeface="Times New Roman"/>
              <a:cs typeface="Times New Roman"/>
            </a:endParaRPr>
          </a:p>
        </p:txBody>
      </p:sp>
      <p:sp>
        <p:nvSpPr>
          <p:cNvPr id="3" name="object 3"/>
          <p:cNvSpPr txBox="1"/>
          <p:nvPr/>
        </p:nvSpPr>
        <p:spPr>
          <a:xfrm>
            <a:off x="535940" y="1270399"/>
            <a:ext cx="7533005" cy="1195070"/>
          </a:xfrm>
          <a:prstGeom prst="rect">
            <a:avLst/>
          </a:prstGeom>
        </p:spPr>
        <p:txBody>
          <a:bodyPr vert="horz" wrap="square" lIns="0" tIns="0" rIns="0" bIns="0" rtlCol="0">
            <a:spAutoFit/>
          </a:bodyPr>
          <a:lstStyle/>
          <a:p>
            <a:pPr marL="12700">
              <a:lnSpc>
                <a:spcPct val="100000"/>
              </a:lnSpc>
            </a:pPr>
            <a:r>
              <a:rPr sz="2000" spc="-5" dirty="0">
                <a:solidFill>
                  <a:srgbClr val="002052"/>
                </a:solidFill>
                <a:latin typeface="Arial"/>
                <a:cs typeface="Arial"/>
              </a:rPr>
              <a:t>Configur</a:t>
            </a:r>
            <a:r>
              <a:rPr sz="2000" dirty="0">
                <a:solidFill>
                  <a:srgbClr val="002052"/>
                </a:solidFill>
                <a:latin typeface="Arial"/>
                <a:cs typeface="Arial"/>
              </a:rPr>
              <a:t>e</a:t>
            </a:r>
            <a:r>
              <a:rPr sz="2000" spc="30" dirty="0">
                <a:solidFill>
                  <a:srgbClr val="002052"/>
                </a:solidFill>
                <a:latin typeface="Times New Roman"/>
                <a:cs typeface="Times New Roman"/>
              </a:rPr>
              <a:t> </a:t>
            </a:r>
            <a:r>
              <a:rPr sz="2000" dirty="0">
                <a:solidFill>
                  <a:srgbClr val="002052"/>
                </a:solidFill>
                <a:latin typeface="Arial"/>
                <a:cs typeface="Arial"/>
              </a:rPr>
              <a:t>the</a:t>
            </a:r>
            <a:r>
              <a:rPr sz="2000" spc="30" dirty="0">
                <a:solidFill>
                  <a:srgbClr val="002052"/>
                </a:solidFill>
                <a:latin typeface="Times New Roman"/>
                <a:cs typeface="Times New Roman"/>
              </a:rPr>
              <a:t> </a:t>
            </a:r>
            <a:r>
              <a:rPr sz="2000" dirty="0">
                <a:solidFill>
                  <a:srgbClr val="002052"/>
                </a:solidFill>
                <a:latin typeface="Arial"/>
                <a:cs typeface="Arial"/>
              </a:rPr>
              <a:t>module</a:t>
            </a:r>
            <a:r>
              <a:rPr sz="2000" spc="35" dirty="0">
                <a:solidFill>
                  <a:srgbClr val="002052"/>
                </a:solidFill>
                <a:latin typeface="Times New Roman"/>
                <a:cs typeface="Times New Roman"/>
              </a:rPr>
              <a:t> </a:t>
            </a:r>
            <a:r>
              <a:rPr sz="2000" spc="-5" dirty="0">
                <a:solidFill>
                  <a:srgbClr val="002052"/>
                </a:solidFill>
                <a:latin typeface="Arial"/>
                <a:cs typeface="Arial"/>
              </a:rPr>
              <a:t>usin</a:t>
            </a:r>
            <a:r>
              <a:rPr sz="2000" dirty="0">
                <a:solidFill>
                  <a:srgbClr val="002052"/>
                </a:solidFill>
                <a:latin typeface="Arial"/>
                <a:cs typeface="Arial"/>
              </a:rPr>
              <a:t>g</a:t>
            </a:r>
            <a:r>
              <a:rPr sz="2000" spc="35" dirty="0">
                <a:solidFill>
                  <a:srgbClr val="002052"/>
                </a:solidFill>
                <a:latin typeface="Times New Roman"/>
                <a:cs typeface="Times New Roman"/>
              </a:rPr>
              <a:t> </a:t>
            </a:r>
            <a:r>
              <a:rPr sz="2000" dirty="0">
                <a:solidFill>
                  <a:srgbClr val="002052"/>
                </a:solidFill>
                <a:latin typeface="Arial"/>
                <a:cs typeface="Arial"/>
              </a:rPr>
              <a:t>the</a:t>
            </a:r>
            <a:r>
              <a:rPr sz="2000" spc="30" dirty="0">
                <a:solidFill>
                  <a:srgbClr val="002052"/>
                </a:solidFill>
                <a:latin typeface="Times New Roman"/>
                <a:cs typeface="Times New Roman"/>
              </a:rPr>
              <a:t> </a:t>
            </a:r>
            <a:r>
              <a:rPr sz="2000" dirty="0">
                <a:solidFill>
                  <a:srgbClr val="002052"/>
                </a:solidFill>
                <a:latin typeface="Arial"/>
                <a:cs typeface="Arial"/>
              </a:rPr>
              <a:t>WEP</a:t>
            </a:r>
            <a:r>
              <a:rPr sz="2000" spc="10" dirty="0">
                <a:solidFill>
                  <a:srgbClr val="002052"/>
                </a:solidFill>
                <a:latin typeface="Times New Roman"/>
                <a:cs typeface="Times New Roman"/>
              </a:rPr>
              <a:t> </a:t>
            </a:r>
            <a:r>
              <a:rPr sz="2000" dirty="0">
                <a:solidFill>
                  <a:srgbClr val="002052"/>
                </a:solidFill>
                <a:latin typeface="Arial"/>
                <a:cs typeface="Arial"/>
              </a:rPr>
              <a:t>key</a:t>
            </a:r>
            <a:r>
              <a:rPr sz="2000" spc="45" dirty="0">
                <a:solidFill>
                  <a:srgbClr val="002052"/>
                </a:solidFill>
                <a:latin typeface="Times New Roman"/>
                <a:cs typeface="Times New Roman"/>
              </a:rPr>
              <a:t> </a:t>
            </a:r>
            <a:r>
              <a:rPr sz="2000" dirty="0">
                <a:solidFill>
                  <a:srgbClr val="002052"/>
                </a:solidFill>
                <a:latin typeface="Arial"/>
                <a:cs typeface="Arial"/>
              </a:rPr>
              <a:t>(4</a:t>
            </a:r>
            <a:r>
              <a:rPr sz="2000" spc="25" dirty="0">
                <a:solidFill>
                  <a:srgbClr val="002052"/>
                </a:solidFill>
                <a:latin typeface="Times New Roman"/>
                <a:cs typeface="Times New Roman"/>
              </a:rPr>
              <a:t> </a:t>
            </a:r>
            <a:r>
              <a:rPr sz="2000" spc="-5" dirty="0">
                <a:solidFill>
                  <a:srgbClr val="002052"/>
                </a:solidFill>
                <a:latin typeface="Arial"/>
                <a:cs typeface="Arial"/>
              </a:rPr>
              <a:t>pos</a:t>
            </a:r>
            <a:r>
              <a:rPr sz="2000" spc="5" dirty="0">
                <a:solidFill>
                  <a:srgbClr val="002052"/>
                </a:solidFill>
                <a:latin typeface="Arial"/>
                <a:cs typeface="Arial"/>
              </a:rPr>
              <a:t>s</a:t>
            </a:r>
            <a:r>
              <a:rPr sz="2000" spc="-5" dirty="0">
                <a:solidFill>
                  <a:srgbClr val="002052"/>
                </a:solidFill>
                <a:latin typeface="Arial"/>
                <a:cs typeface="Arial"/>
              </a:rPr>
              <a:t>ibl</a:t>
            </a:r>
            <a:r>
              <a:rPr sz="2000" dirty="0">
                <a:solidFill>
                  <a:srgbClr val="002052"/>
                </a:solidFill>
                <a:latin typeface="Arial"/>
                <a:cs typeface="Arial"/>
              </a:rPr>
              <a:t>e</a:t>
            </a:r>
            <a:r>
              <a:rPr sz="2000" spc="35" dirty="0">
                <a:solidFill>
                  <a:srgbClr val="002052"/>
                </a:solidFill>
                <a:latin typeface="Times New Roman"/>
                <a:cs typeface="Times New Roman"/>
              </a:rPr>
              <a:t> </a:t>
            </a:r>
            <a:r>
              <a:rPr sz="2000" dirty="0">
                <a:solidFill>
                  <a:srgbClr val="002052"/>
                </a:solidFill>
                <a:latin typeface="Arial"/>
                <a:cs typeface="Arial"/>
              </a:rPr>
              <a:t>combinations</a:t>
            </a:r>
            <a:endParaRPr sz="2000">
              <a:latin typeface="Arial"/>
              <a:cs typeface="Arial"/>
            </a:endParaRPr>
          </a:p>
          <a:p>
            <a:pPr marL="12700">
              <a:lnSpc>
                <a:spcPct val="100000"/>
              </a:lnSpc>
            </a:pPr>
            <a:r>
              <a:rPr sz="2000" spc="-5" dirty="0">
                <a:solidFill>
                  <a:srgbClr val="002052"/>
                </a:solidFill>
                <a:latin typeface="Arial"/>
                <a:cs typeface="Arial"/>
              </a:rPr>
              <a:t>available)</a:t>
            </a:r>
            <a:endParaRPr sz="2000">
              <a:latin typeface="Arial"/>
              <a:cs typeface="Arial"/>
            </a:endParaRPr>
          </a:p>
          <a:p>
            <a:pPr>
              <a:lnSpc>
                <a:spcPct val="100000"/>
              </a:lnSpc>
              <a:spcBef>
                <a:spcPts val="42"/>
              </a:spcBef>
            </a:pPr>
            <a:endParaRPr sz="2050">
              <a:latin typeface="Times New Roman"/>
              <a:cs typeface="Times New Roman"/>
            </a:endParaRPr>
          </a:p>
          <a:p>
            <a:pPr marL="12700">
              <a:lnSpc>
                <a:spcPct val="100000"/>
              </a:lnSpc>
            </a:pPr>
            <a:r>
              <a:rPr sz="2000" b="1" dirty="0">
                <a:solidFill>
                  <a:srgbClr val="002052"/>
                </a:solidFill>
                <a:latin typeface="Arial"/>
                <a:cs typeface="Arial"/>
              </a:rPr>
              <a:t>Sa</a:t>
            </a:r>
            <a:r>
              <a:rPr sz="2000" b="1" spc="-10" dirty="0">
                <a:solidFill>
                  <a:srgbClr val="002052"/>
                </a:solidFill>
                <a:latin typeface="Arial"/>
                <a:cs typeface="Arial"/>
              </a:rPr>
              <a:t>m</a:t>
            </a:r>
            <a:r>
              <a:rPr sz="2000" b="1" dirty="0">
                <a:solidFill>
                  <a:srgbClr val="002052"/>
                </a:solidFill>
                <a:latin typeface="Arial"/>
                <a:cs typeface="Arial"/>
              </a:rPr>
              <a:t>ple</a:t>
            </a:r>
            <a:r>
              <a:rPr sz="2000" b="1" spc="45" dirty="0">
                <a:solidFill>
                  <a:srgbClr val="002052"/>
                </a:solidFill>
                <a:latin typeface="Times New Roman"/>
                <a:cs typeface="Times New Roman"/>
              </a:rPr>
              <a:t> </a:t>
            </a:r>
            <a:r>
              <a:rPr sz="2000" b="1" dirty="0">
                <a:solidFill>
                  <a:srgbClr val="002052"/>
                </a:solidFill>
                <a:latin typeface="Arial"/>
                <a:cs typeface="Arial"/>
              </a:rPr>
              <a:t>table:</a:t>
            </a:r>
            <a:endParaRPr sz="20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31</a:t>
            </a:r>
            <a:endParaRPr sz="1200">
              <a:latin typeface="Arial"/>
              <a:cs typeface="Arial"/>
            </a:endParaRPr>
          </a:p>
        </p:txBody>
      </p:sp>
      <p:graphicFrame>
        <p:nvGraphicFramePr>
          <p:cNvPr id="6" name="object 6"/>
          <p:cNvGraphicFramePr>
            <a:graphicFrameLocks noGrp="1"/>
          </p:cNvGraphicFramePr>
          <p:nvPr/>
        </p:nvGraphicFramePr>
        <p:xfrm>
          <a:off x="893239" y="2679943"/>
          <a:ext cx="3888452" cy="3383309"/>
        </p:xfrm>
        <a:graphic>
          <a:graphicData uri="http://schemas.openxmlformats.org/drawingml/2006/table">
            <a:tbl>
              <a:tblPr firstRow="1" bandRow="1">
                <a:tableStyleId>{2D5ABB26-0587-4C30-8999-92F81FD0307C}</a:tableStyleId>
              </a:tblPr>
              <a:tblGrid>
                <a:gridCol w="1395554"/>
                <a:gridCol w="2492898"/>
              </a:tblGrid>
              <a:tr h="228599">
                <a:tc>
                  <a:txBody>
                    <a:bodyPr/>
                    <a:lstStyle/>
                    <a:p>
                      <a:pPr marL="180340">
                        <a:lnSpc>
                          <a:spcPct val="100000"/>
                        </a:lnSpc>
                      </a:pPr>
                      <a:r>
                        <a:rPr sz="1000" b="1" spc="-35" dirty="0">
                          <a:solidFill>
                            <a:srgbClr val="FFFFFF"/>
                          </a:solidFill>
                          <a:latin typeface="Arial"/>
                          <a:cs typeface="Arial"/>
                        </a:rPr>
                        <a:t>A</a:t>
                      </a:r>
                      <a:r>
                        <a:rPr sz="1000" b="1" dirty="0">
                          <a:solidFill>
                            <a:srgbClr val="FFFFFF"/>
                          </a:solidFill>
                          <a:latin typeface="Arial"/>
                          <a:cs typeface="Arial"/>
                        </a:rPr>
                        <a:t>P</a:t>
                      </a:r>
                      <a:r>
                        <a:rPr sz="1000" b="1" spc="65" dirty="0">
                          <a:solidFill>
                            <a:srgbClr val="FFFFFF"/>
                          </a:solidFill>
                          <a:latin typeface="Times New Roman"/>
                          <a:cs typeface="Times New Roman"/>
                        </a:rPr>
                        <a:t> </a:t>
                      </a:r>
                      <a:r>
                        <a:rPr sz="1000" b="1" spc="-5" dirty="0">
                          <a:solidFill>
                            <a:srgbClr val="FFFFFF"/>
                          </a:solidFill>
                          <a:latin typeface="Arial"/>
                          <a:cs typeface="Arial"/>
                        </a:rPr>
                        <a:t>co</a:t>
                      </a:r>
                      <a:r>
                        <a:rPr sz="1000" b="1" dirty="0">
                          <a:solidFill>
                            <a:srgbClr val="FFFFFF"/>
                          </a:solidFill>
                          <a:latin typeface="Arial"/>
                          <a:cs typeface="Arial"/>
                        </a:rPr>
                        <a:t>nfig</a:t>
                      </a:r>
                      <a:r>
                        <a:rPr sz="1000" b="1" spc="5" dirty="0">
                          <a:solidFill>
                            <a:srgbClr val="FFFFFF"/>
                          </a:solidFill>
                          <a:latin typeface="Arial"/>
                          <a:cs typeface="Arial"/>
                        </a:rPr>
                        <a:t>u</a:t>
                      </a:r>
                      <a:r>
                        <a:rPr sz="1000" b="1" spc="-5" dirty="0">
                          <a:solidFill>
                            <a:srgbClr val="FFFFFF"/>
                          </a:solidFill>
                          <a:latin typeface="Arial"/>
                          <a:cs typeface="Arial"/>
                        </a:rPr>
                        <a:t>rati</a:t>
                      </a:r>
                      <a:r>
                        <a:rPr sz="1000" b="1" dirty="0">
                          <a:solidFill>
                            <a:srgbClr val="FFFFFF"/>
                          </a:solidFill>
                          <a:latin typeface="Arial"/>
                          <a:cs typeface="Arial"/>
                        </a:rPr>
                        <a:t>on</a:t>
                      </a:r>
                      <a:endParaRPr sz="1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099">
                      <a:solidFill>
                        <a:srgbClr val="FFFFFF"/>
                      </a:solidFill>
                      <a:prstDash val="solid"/>
                    </a:lnB>
                    <a:solidFill>
                      <a:srgbClr val="39A8DC"/>
                    </a:solidFill>
                  </a:tcPr>
                </a:tc>
                <a:tc>
                  <a:txBody>
                    <a:bodyPr/>
                    <a:lstStyle/>
                    <a:p>
                      <a:pPr marL="504190">
                        <a:lnSpc>
                          <a:spcPct val="100000"/>
                        </a:lnSpc>
                      </a:pPr>
                      <a:r>
                        <a:rPr sz="1000" b="1" spc="-35" dirty="0">
                          <a:solidFill>
                            <a:srgbClr val="FFFFFF"/>
                          </a:solidFill>
                          <a:latin typeface="Arial"/>
                          <a:cs typeface="Arial"/>
                        </a:rPr>
                        <a:t>A</a:t>
                      </a:r>
                      <a:r>
                        <a:rPr sz="1000" b="1" dirty="0">
                          <a:solidFill>
                            <a:srgbClr val="FFFFFF"/>
                          </a:solidFill>
                          <a:latin typeface="Arial"/>
                          <a:cs typeface="Arial"/>
                        </a:rPr>
                        <a:t>T</a:t>
                      </a:r>
                      <a:r>
                        <a:rPr sz="1000" b="1" spc="60" dirty="0">
                          <a:solidFill>
                            <a:srgbClr val="FFFFFF"/>
                          </a:solidFill>
                          <a:latin typeface="Times New Roman"/>
                          <a:cs typeface="Times New Roman"/>
                        </a:rPr>
                        <a:t> </a:t>
                      </a:r>
                      <a:r>
                        <a:rPr sz="1000" b="1" spc="-5" dirty="0">
                          <a:solidFill>
                            <a:srgbClr val="FFFFFF"/>
                          </a:solidFill>
                          <a:latin typeface="Arial"/>
                          <a:cs typeface="Arial"/>
                        </a:rPr>
                        <a:t>co</a:t>
                      </a:r>
                      <a:r>
                        <a:rPr sz="1000" b="1" dirty="0">
                          <a:solidFill>
                            <a:srgbClr val="FFFFFF"/>
                          </a:solidFill>
                          <a:latin typeface="Arial"/>
                          <a:cs typeface="Arial"/>
                        </a:rPr>
                        <a:t>m</a:t>
                      </a:r>
                      <a:r>
                        <a:rPr sz="1000" b="1" spc="-5" dirty="0">
                          <a:solidFill>
                            <a:srgbClr val="FFFFFF"/>
                          </a:solidFill>
                          <a:latin typeface="Arial"/>
                          <a:cs typeface="Arial"/>
                        </a:rPr>
                        <a:t>ma</a:t>
                      </a:r>
                      <a:r>
                        <a:rPr sz="1000" b="1" dirty="0">
                          <a:solidFill>
                            <a:srgbClr val="FFFFFF"/>
                          </a:solidFill>
                          <a:latin typeface="Arial"/>
                          <a:cs typeface="Arial"/>
                        </a:rPr>
                        <a:t>nd</a:t>
                      </a:r>
                      <a:r>
                        <a:rPr sz="1000" b="1" spc="25" dirty="0">
                          <a:solidFill>
                            <a:srgbClr val="FFFFFF"/>
                          </a:solidFill>
                          <a:latin typeface="Times New Roman"/>
                          <a:cs typeface="Times New Roman"/>
                        </a:rPr>
                        <a:t> </a:t>
                      </a:r>
                      <a:r>
                        <a:rPr sz="1000" b="1" dirty="0">
                          <a:solidFill>
                            <a:srgbClr val="FFFFFF"/>
                          </a:solidFill>
                          <a:latin typeface="Arial"/>
                          <a:cs typeface="Arial"/>
                        </a:rPr>
                        <a:t>to</a:t>
                      </a:r>
                      <a:r>
                        <a:rPr sz="1000" b="1" spc="25" dirty="0">
                          <a:solidFill>
                            <a:srgbClr val="FFFFFF"/>
                          </a:solidFill>
                          <a:latin typeface="Times New Roman"/>
                          <a:cs typeface="Times New Roman"/>
                        </a:rPr>
                        <a:t> </a:t>
                      </a:r>
                      <a:r>
                        <a:rPr sz="1000" b="1" dirty="0">
                          <a:solidFill>
                            <a:srgbClr val="FFFFFF"/>
                          </a:solidFill>
                          <a:latin typeface="Arial"/>
                          <a:cs typeface="Arial"/>
                        </a:rPr>
                        <a:t>be</a:t>
                      </a:r>
                      <a:r>
                        <a:rPr sz="1000" b="1" spc="25" dirty="0">
                          <a:solidFill>
                            <a:srgbClr val="FFFFFF"/>
                          </a:solidFill>
                          <a:latin typeface="Times New Roman"/>
                          <a:cs typeface="Times New Roman"/>
                        </a:rPr>
                        <a:t> </a:t>
                      </a:r>
                      <a:r>
                        <a:rPr sz="1000" b="1" dirty="0">
                          <a:solidFill>
                            <a:srgbClr val="FFFFFF"/>
                          </a:solidFill>
                          <a:latin typeface="Arial"/>
                          <a:cs typeface="Arial"/>
                        </a:rPr>
                        <a:t>u</a:t>
                      </a:r>
                      <a:r>
                        <a:rPr sz="1000" b="1" spc="-5" dirty="0">
                          <a:solidFill>
                            <a:srgbClr val="FFFFFF"/>
                          </a:solidFill>
                          <a:latin typeface="Arial"/>
                          <a:cs typeface="Arial"/>
                        </a:rPr>
                        <a:t>se</a:t>
                      </a:r>
                      <a:r>
                        <a:rPr sz="1000" b="1" dirty="0">
                          <a:solidFill>
                            <a:srgbClr val="FFFFFF"/>
                          </a:solidFill>
                          <a:latin typeface="Arial"/>
                          <a:cs typeface="Arial"/>
                        </a:rPr>
                        <a:t>d</a:t>
                      </a:r>
                      <a:endParaRPr sz="1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099">
                      <a:solidFill>
                        <a:srgbClr val="FFFFFF"/>
                      </a:solidFill>
                      <a:prstDash val="solid"/>
                    </a:lnB>
                    <a:solidFill>
                      <a:srgbClr val="39A8DC"/>
                    </a:solidFill>
                  </a:tcPr>
                </a:tc>
              </a:tr>
              <a:tr h="1577346">
                <a:tc>
                  <a:txBody>
                    <a:bodyPr/>
                    <a:lstStyle/>
                    <a:p>
                      <a:pPr marL="30480" marR="57785">
                        <a:lnSpc>
                          <a:spcPct val="114999"/>
                        </a:lnSpc>
                      </a:pPr>
                      <a:r>
                        <a:rPr sz="900" b="1" dirty="0">
                          <a:solidFill>
                            <a:srgbClr val="FFFFFF"/>
                          </a:solidFill>
                          <a:latin typeface="Arial"/>
                          <a:cs typeface="Arial"/>
                        </a:rPr>
                        <a:t>Security</a:t>
                      </a:r>
                      <a:r>
                        <a:rPr sz="900" b="1" spc="15" dirty="0">
                          <a:solidFill>
                            <a:srgbClr val="FFFFFF"/>
                          </a:solidFill>
                          <a:latin typeface="Times New Roman"/>
                          <a:cs typeface="Times New Roman"/>
                        </a:rPr>
                        <a:t> </a:t>
                      </a:r>
                      <a:r>
                        <a:rPr sz="900" b="1" spc="5" dirty="0">
                          <a:solidFill>
                            <a:srgbClr val="FFFFFF"/>
                          </a:solidFill>
                          <a:latin typeface="Arial"/>
                          <a:cs typeface="Arial"/>
                        </a:rPr>
                        <a:t>M</a:t>
                      </a:r>
                      <a:r>
                        <a:rPr sz="900" b="1" dirty="0">
                          <a:solidFill>
                            <a:srgbClr val="FFFFFF"/>
                          </a:solidFill>
                          <a:latin typeface="Arial"/>
                          <a:cs typeface="Arial"/>
                        </a:rPr>
                        <a:t>ode:</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spc="2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Length:</a:t>
                      </a:r>
                      <a:r>
                        <a:rPr sz="900" b="1" spc="15" dirty="0">
                          <a:solidFill>
                            <a:srgbClr val="FFFFFF"/>
                          </a:solidFill>
                          <a:latin typeface="Times New Roman"/>
                          <a:cs typeface="Times New Roman"/>
                        </a:rPr>
                        <a:t> </a:t>
                      </a:r>
                      <a:r>
                        <a:rPr sz="900" b="1" dirty="0">
                          <a:solidFill>
                            <a:srgbClr val="FFFFFF"/>
                          </a:solidFill>
                          <a:latin typeface="Arial"/>
                          <a:cs typeface="Arial"/>
                        </a:rPr>
                        <a:t>64</a:t>
                      </a:r>
                      <a:r>
                        <a:rPr sz="900" b="1" spc="15" dirty="0">
                          <a:solidFill>
                            <a:srgbClr val="FFFFFF"/>
                          </a:solidFill>
                          <a:latin typeface="Times New Roman"/>
                          <a:cs typeface="Times New Roman"/>
                        </a:rPr>
                        <a:t> </a:t>
                      </a:r>
                      <a:r>
                        <a:rPr sz="900" b="1" dirty="0">
                          <a:solidFill>
                            <a:srgbClr val="FFFFFF"/>
                          </a:solidFill>
                          <a:latin typeface="Arial"/>
                          <a:cs typeface="Arial"/>
                        </a:rPr>
                        <a:t>bit</a:t>
                      </a:r>
                      <a:r>
                        <a:rPr sz="900" b="1" dirty="0">
                          <a:solidFill>
                            <a:srgbClr val="FFFFFF"/>
                          </a:solidFill>
                          <a:latin typeface="Times New Roman"/>
                          <a:cs typeface="Times New Roman"/>
                        </a:rPr>
                        <a:t> </a:t>
                      </a:r>
                      <a:r>
                        <a:rPr sz="900" b="1" dirty="0">
                          <a:solidFill>
                            <a:srgbClr val="FFFFFF"/>
                          </a:solidFill>
                          <a:latin typeface="Arial"/>
                          <a:cs typeface="Arial"/>
                        </a:rPr>
                        <a:t>(10</a:t>
                      </a:r>
                      <a:r>
                        <a:rPr sz="900" b="1" spc="15" dirty="0">
                          <a:solidFill>
                            <a:srgbClr val="FFFFFF"/>
                          </a:solidFill>
                          <a:latin typeface="Times New Roman"/>
                          <a:cs typeface="Times New Roman"/>
                        </a:rPr>
                        <a:t> </a:t>
                      </a:r>
                      <a:r>
                        <a:rPr sz="900" b="1" dirty="0">
                          <a:solidFill>
                            <a:srgbClr val="FFFFFF"/>
                          </a:solidFill>
                          <a:latin typeface="Arial"/>
                          <a:cs typeface="Arial"/>
                        </a:rPr>
                        <a:t>hex</a:t>
                      </a:r>
                      <a:r>
                        <a:rPr sz="900" b="1" spc="15" dirty="0">
                          <a:solidFill>
                            <a:srgbClr val="FFFFFF"/>
                          </a:solidFill>
                          <a:latin typeface="Times New Roman"/>
                          <a:cs typeface="Times New Roman"/>
                        </a:rPr>
                        <a:t> </a:t>
                      </a:r>
                      <a:r>
                        <a:rPr sz="900" b="1" dirty="0">
                          <a:solidFill>
                            <a:srgbClr val="FFFFFF"/>
                          </a:solidFill>
                          <a:latin typeface="Arial"/>
                          <a:cs typeface="Arial"/>
                        </a:rPr>
                        <a:t>digits)</a:t>
                      </a:r>
                      <a:r>
                        <a:rPr sz="900" b="1" dirty="0">
                          <a:solidFill>
                            <a:srgbClr val="FFFFFF"/>
                          </a:solidFill>
                          <a:latin typeface="Times New Roman"/>
                          <a:cs typeface="Times New Roman"/>
                        </a:rPr>
                        <a:t> </a:t>
                      </a:r>
                      <a:r>
                        <a:rPr sz="900" b="1" spc="-15" dirty="0">
                          <a:solidFill>
                            <a:srgbClr val="FFFFFF"/>
                          </a:solidFill>
                          <a:latin typeface="Arial"/>
                          <a:cs typeface="Arial"/>
                        </a:rPr>
                        <a:t>A</a:t>
                      </a:r>
                      <a:r>
                        <a:rPr sz="900" b="1" dirty="0">
                          <a:solidFill>
                            <a:srgbClr val="FFFFFF"/>
                          </a:solidFill>
                          <a:latin typeface="Arial"/>
                          <a:cs typeface="Arial"/>
                        </a:rPr>
                        <a:t>uthentication:</a:t>
                      </a:r>
                      <a:r>
                        <a:rPr sz="900" b="1" spc="15" dirty="0">
                          <a:solidFill>
                            <a:srgbClr val="FFFFFF"/>
                          </a:solidFill>
                          <a:latin typeface="Times New Roman"/>
                          <a:cs typeface="Times New Roman"/>
                        </a:rPr>
                        <a:t> </a:t>
                      </a:r>
                      <a:r>
                        <a:rPr sz="900" b="1" dirty="0">
                          <a:solidFill>
                            <a:srgbClr val="FFFFFF"/>
                          </a:solidFill>
                          <a:latin typeface="Arial"/>
                          <a:cs typeface="Arial"/>
                        </a:rPr>
                        <a:t>Open</a:t>
                      </a:r>
                      <a:r>
                        <a:rPr sz="900" b="1" dirty="0">
                          <a:solidFill>
                            <a:srgbClr val="FFFFFF"/>
                          </a:solidFill>
                          <a:latin typeface="Times New Roman"/>
                          <a:cs typeface="Times New Roman"/>
                        </a:rPr>
                        <a:t> </a:t>
                      </a:r>
                      <a:r>
                        <a:rPr sz="900" b="1" dirty="0">
                          <a:solidFill>
                            <a:srgbClr val="FFFFFF"/>
                          </a:solidFill>
                          <a:latin typeface="Arial"/>
                          <a:cs typeface="Arial"/>
                        </a:rPr>
                        <a:t>W</a:t>
                      </a:r>
                      <a:r>
                        <a:rPr sz="900" b="1" spc="5" dirty="0">
                          <a:solidFill>
                            <a:srgbClr val="FFFFFF"/>
                          </a:solidFill>
                          <a:latin typeface="Arial"/>
                          <a:cs typeface="Arial"/>
                        </a:rPr>
                        <a:t>e</a:t>
                      </a:r>
                      <a:r>
                        <a:rPr sz="900" b="1" dirty="0">
                          <a:solidFill>
                            <a:srgbClr val="FFFFFF"/>
                          </a:solidFill>
                          <a:latin typeface="Arial"/>
                          <a:cs typeface="Arial"/>
                        </a:rPr>
                        <a:t>p</a:t>
                      </a:r>
                      <a:r>
                        <a:rPr sz="900" b="1" spc="1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1:</a:t>
                      </a:r>
                      <a:r>
                        <a:rPr sz="900" b="1" spc="25" dirty="0">
                          <a:solidFill>
                            <a:srgbClr val="FFFFFF"/>
                          </a:solidFill>
                          <a:latin typeface="Times New Roman"/>
                          <a:cs typeface="Times New Roman"/>
                        </a:rPr>
                        <a:t> </a:t>
                      </a:r>
                      <a:r>
                        <a:rPr sz="900" b="1" dirty="0">
                          <a:solidFill>
                            <a:srgbClr val="FFFFFF"/>
                          </a:solidFill>
                          <a:latin typeface="Arial"/>
                          <a:cs typeface="Arial"/>
                        </a:rPr>
                        <a:t>1234567890</a:t>
                      </a:r>
                      <a:endParaRPr sz="900">
                        <a:latin typeface="Arial"/>
                        <a:cs typeface="Arial"/>
                      </a:endParaRPr>
                    </a:p>
                  </a:txBody>
                  <a:tcPr marL="0" marR="0" marT="0" marB="0">
                    <a:lnL w="12700">
                      <a:solidFill>
                        <a:srgbClr val="FFFFFF"/>
                      </a:solidFill>
                      <a:prstDash val="solid"/>
                    </a:lnL>
                    <a:lnR w="12700">
                      <a:solidFill>
                        <a:srgbClr val="FFFFFF"/>
                      </a:solidFill>
                      <a:prstDash val="solid"/>
                    </a:lnR>
                    <a:lnT w="38099">
                      <a:solidFill>
                        <a:srgbClr val="FFFFFF"/>
                      </a:solidFill>
                      <a:prstDash val="solid"/>
                    </a:lnT>
                    <a:lnB w="12700">
                      <a:solidFill>
                        <a:srgbClr val="FFFFFF"/>
                      </a:solidFill>
                      <a:prstDash val="solid"/>
                    </a:lnB>
                    <a:solidFill>
                      <a:srgbClr val="39A8DC"/>
                    </a:solidFill>
                  </a:tcPr>
                </a:tc>
                <a:tc>
                  <a:txBody>
                    <a:bodyPr/>
                    <a:lstStyle/>
                    <a:p>
                      <a:pPr marL="31115">
                        <a:lnSpc>
                          <a:spcPct val="100000"/>
                        </a:lnSpc>
                      </a:pPr>
                      <a:r>
                        <a:rPr sz="900" dirty="0">
                          <a:latin typeface="Arial"/>
                          <a:cs typeface="Arial"/>
                        </a:rPr>
                        <a:t>i.e.</a:t>
                      </a:r>
                      <a:endParaRPr sz="900">
                        <a:latin typeface="Arial"/>
                        <a:cs typeface="Arial"/>
                      </a:endParaRPr>
                    </a:p>
                    <a:p>
                      <a:pPr marL="31115">
                        <a:lnSpc>
                          <a:spcPct val="100000"/>
                        </a:lnSpc>
                        <a:spcBef>
                          <a:spcPts val="155"/>
                        </a:spcBef>
                      </a:pPr>
                      <a:r>
                        <a:rPr sz="900" dirty="0">
                          <a:latin typeface="Arial"/>
                          <a:cs typeface="Arial"/>
                        </a:rPr>
                        <a:t>at+</a:t>
                      </a:r>
                      <a:r>
                        <a:rPr sz="900" spc="5" dirty="0">
                          <a:latin typeface="Arial"/>
                          <a:cs typeface="Arial"/>
                        </a:rPr>
                        <a:t>s</a:t>
                      </a:r>
                      <a:r>
                        <a:rPr sz="900" dirty="0">
                          <a:latin typeface="Arial"/>
                          <a:cs typeface="Arial"/>
                        </a:rPr>
                        <a:t>.</a:t>
                      </a:r>
                      <a:r>
                        <a:rPr sz="900" spc="5" dirty="0">
                          <a:latin typeface="Arial"/>
                          <a:cs typeface="Arial"/>
                        </a:rPr>
                        <a:t>ss</a:t>
                      </a:r>
                      <a:r>
                        <a:rPr sz="900" dirty="0">
                          <a:latin typeface="Arial"/>
                          <a:cs typeface="Arial"/>
                        </a:rPr>
                        <a:t>idt</a:t>
                      </a:r>
                      <a:r>
                        <a:rPr sz="900" spc="-20" dirty="0">
                          <a:latin typeface="Arial"/>
                          <a:cs typeface="Arial"/>
                        </a:rPr>
                        <a:t>x</a:t>
                      </a:r>
                      <a:r>
                        <a:rPr sz="900" spc="5" dirty="0">
                          <a:latin typeface="Arial"/>
                          <a:cs typeface="Arial"/>
                        </a:rPr>
                        <a:t>t</a:t>
                      </a:r>
                      <a:r>
                        <a:rPr sz="900" dirty="0">
                          <a:latin typeface="Arial"/>
                          <a:cs typeface="Arial"/>
                        </a:rPr>
                        <a:t>=EN</a:t>
                      </a:r>
                      <a:r>
                        <a:rPr sz="900" spc="-5" dirty="0">
                          <a:latin typeface="Arial"/>
                          <a:cs typeface="Arial"/>
                        </a:rPr>
                        <a:t>G</a:t>
                      </a:r>
                      <a:r>
                        <a:rPr sz="900" spc="-15" dirty="0">
                          <a:latin typeface="Arial"/>
                          <a:cs typeface="Arial"/>
                        </a:rPr>
                        <a:t>-</a:t>
                      </a:r>
                      <a:r>
                        <a:rPr sz="900" spc="25" dirty="0">
                          <a:latin typeface="Arial"/>
                          <a:cs typeface="Arial"/>
                        </a:rPr>
                        <a:t>W</a:t>
                      </a:r>
                      <a:r>
                        <a:rPr sz="900" dirty="0">
                          <a:latin typeface="Arial"/>
                          <a:cs typeface="Arial"/>
                        </a:rPr>
                        <a:t>EP</a:t>
                      </a:r>
                      <a:endParaRPr sz="900">
                        <a:latin typeface="Arial"/>
                        <a:cs typeface="Arial"/>
                      </a:endParaRPr>
                    </a:p>
                    <a:p>
                      <a:pPr marL="31115" marR="201930">
                        <a:lnSpc>
                          <a:spcPct val="114999"/>
                        </a:lnSpc>
                        <a:spcBef>
                          <a:spcPts val="5"/>
                        </a:spcBef>
                      </a:pP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spc="5"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15" dirty="0">
                          <a:latin typeface="Arial"/>
                          <a:cs typeface="Arial"/>
                        </a:rPr>
                        <a:t>w</a:t>
                      </a:r>
                      <a:r>
                        <a:rPr sz="900" dirty="0">
                          <a:latin typeface="Arial"/>
                          <a:cs typeface="Arial"/>
                        </a:rPr>
                        <a:t>ep_</a:t>
                      </a:r>
                      <a:r>
                        <a:rPr sz="900" spc="5" dirty="0">
                          <a:latin typeface="Arial"/>
                          <a:cs typeface="Arial"/>
                        </a:rPr>
                        <a:t>k</a:t>
                      </a:r>
                      <a:r>
                        <a:rPr sz="900" dirty="0">
                          <a:latin typeface="Arial"/>
                          <a:cs typeface="Arial"/>
                        </a:rPr>
                        <a:t>e</a:t>
                      </a:r>
                      <a:r>
                        <a:rPr sz="900" spc="-10" dirty="0">
                          <a:latin typeface="Arial"/>
                          <a:cs typeface="Arial"/>
                        </a:rPr>
                        <a:t>y</a:t>
                      </a:r>
                      <a:r>
                        <a:rPr sz="900" spc="10" dirty="0">
                          <a:latin typeface="Arial"/>
                          <a:cs typeface="Arial"/>
                        </a:rPr>
                        <a:t>s</a:t>
                      </a:r>
                      <a:r>
                        <a:rPr sz="900" dirty="0">
                          <a:latin typeface="Arial"/>
                          <a:cs typeface="Arial"/>
                        </a:rPr>
                        <a:t>[0],1234567</a:t>
                      </a:r>
                      <a:r>
                        <a:rPr sz="900" spc="-10" dirty="0">
                          <a:latin typeface="Arial"/>
                          <a:cs typeface="Arial"/>
                        </a:rPr>
                        <a:t>8</a:t>
                      </a:r>
                      <a:r>
                        <a:rPr sz="900" dirty="0">
                          <a:latin typeface="Arial"/>
                          <a:cs typeface="Arial"/>
                        </a:rPr>
                        <a:t>90</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15" dirty="0">
                          <a:latin typeface="Arial"/>
                          <a:cs typeface="Arial"/>
                        </a:rPr>
                        <a:t>w</a:t>
                      </a:r>
                      <a:r>
                        <a:rPr sz="900" dirty="0">
                          <a:latin typeface="Arial"/>
                          <a:cs typeface="Arial"/>
                        </a:rPr>
                        <a:t>ep_</a:t>
                      </a:r>
                      <a:r>
                        <a:rPr sz="900" spc="5" dirty="0">
                          <a:latin typeface="Arial"/>
                          <a:cs typeface="Arial"/>
                        </a:rPr>
                        <a:t>k</a:t>
                      </a:r>
                      <a:r>
                        <a:rPr sz="900" dirty="0">
                          <a:latin typeface="Arial"/>
                          <a:cs typeface="Arial"/>
                        </a:rPr>
                        <a:t>e</a:t>
                      </a:r>
                      <a:r>
                        <a:rPr sz="900" spc="-10" dirty="0">
                          <a:latin typeface="Arial"/>
                          <a:cs typeface="Arial"/>
                        </a:rPr>
                        <a:t>y</a:t>
                      </a:r>
                      <a:r>
                        <a:rPr sz="900" dirty="0">
                          <a:latin typeface="Arial"/>
                          <a:cs typeface="Arial"/>
                        </a:rPr>
                        <a:t>_len</a:t>
                      </a:r>
                      <a:r>
                        <a:rPr sz="900" spc="5" dirty="0">
                          <a:latin typeface="Arial"/>
                          <a:cs typeface="Arial"/>
                        </a:rPr>
                        <a:t>s</a:t>
                      </a:r>
                      <a:r>
                        <a:rPr sz="900" dirty="0">
                          <a:latin typeface="Arial"/>
                          <a:cs typeface="Arial"/>
                        </a:rPr>
                        <a:t>,05</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_auth_t</a:t>
                      </a:r>
                      <a:r>
                        <a:rPr sz="900" spc="-5" dirty="0">
                          <a:latin typeface="Arial"/>
                          <a:cs typeface="Arial"/>
                        </a:rPr>
                        <a:t>y</a:t>
                      </a:r>
                      <a:r>
                        <a:rPr sz="900" dirty="0">
                          <a:latin typeface="Arial"/>
                          <a:cs typeface="Arial"/>
                        </a:rPr>
                        <a:t>pe,0</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_pri</a:t>
                      </a:r>
                      <a:r>
                        <a:rPr sz="900" spc="-10" dirty="0">
                          <a:latin typeface="Arial"/>
                          <a:cs typeface="Arial"/>
                        </a:rPr>
                        <a:t>v</a:t>
                      </a:r>
                      <a:r>
                        <a:rPr sz="900" dirty="0">
                          <a:latin typeface="Arial"/>
                          <a:cs typeface="Arial"/>
                        </a:rPr>
                        <a:t>_</a:t>
                      </a:r>
                      <a:r>
                        <a:rPr sz="900" spc="5" dirty="0">
                          <a:latin typeface="Arial"/>
                          <a:cs typeface="Arial"/>
                        </a:rPr>
                        <a:t>m</a:t>
                      </a:r>
                      <a:r>
                        <a:rPr sz="900" dirty="0">
                          <a:latin typeface="Arial"/>
                          <a:cs typeface="Arial"/>
                        </a:rPr>
                        <a:t>ode,1</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5" dirty="0">
                          <a:latin typeface="Arial"/>
                          <a:cs typeface="Arial"/>
                        </a:rPr>
                        <a:t>m</a:t>
                      </a:r>
                      <a:r>
                        <a:rPr sz="900" dirty="0">
                          <a:latin typeface="Arial"/>
                          <a:cs typeface="Arial"/>
                        </a:rPr>
                        <a:t>ode,1</a:t>
                      </a:r>
                      <a:endParaRPr sz="900">
                        <a:latin typeface="Arial"/>
                        <a:cs typeface="Arial"/>
                      </a:endParaRPr>
                    </a:p>
                    <a:p>
                      <a:pPr marL="31115" marR="1929130">
                        <a:lnSpc>
                          <a:spcPts val="1250"/>
                        </a:lnSpc>
                        <a:spcBef>
                          <a:spcPts val="55"/>
                        </a:spcBef>
                      </a:pPr>
                      <a:r>
                        <a:rPr sz="900" dirty="0">
                          <a:latin typeface="Arial"/>
                          <a:cs typeface="Arial"/>
                        </a:rPr>
                        <a:t>at&amp;w</a:t>
                      </a:r>
                      <a:r>
                        <a:rPr sz="900" dirty="0">
                          <a:latin typeface="Times New Roman"/>
                          <a:cs typeface="Times New Roman"/>
                        </a:rPr>
                        <a:t> </a:t>
                      </a:r>
                      <a:r>
                        <a:rPr sz="900" dirty="0">
                          <a:latin typeface="Arial"/>
                          <a:cs typeface="Arial"/>
                        </a:rPr>
                        <a:t>at+</a:t>
                      </a:r>
                      <a:r>
                        <a:rPr sz="900" spc="5" dirty="0">
                          <a:latin typeface="Arial"/>
                          <a:cs typeface="Arial"/>
                        </a:rPr>
                        <a:t>c</a:t>
                      </a:r>
                      <a:r>
                        <a:rPr sz="900" dirty="0">
                          <a:latin typeface="Arial"/>
                          <a:cs typeface="Arial"/>
                        </a:rPr>
                        <a:t>fu</a:t>
                      </a:r>
                      <a:r>
                        <a:rPr sz="900" spc="5" dirty="0">
                          <a:latin typeface="Arial"/>
                          <a:cs typeface="Arial"/>
                        </a:rPr>
                        <a:t>n</a:t>
                      </a:r>
                      <a:r>
                        <a:rPr sz="900" dirty="0">
                          <a:latin typeface="Arial"/>
                          <a:cs typeface="Arial"/>
                        </a:rPr>
                        <a:t>=1</a:t>
                      </a:r>
                      <a:endParaRPr sz="900">
                        <a:latin typeface="Arial"/>
                        <a:cs typeface="Arial"/>
                      </a:endParaRPr>
                    </a:p>
                  </a:txBody>
                  <a:tcPr marL="0" marR="0" marT="0" marB="0">
                    <a:lnL w="12700">
                      <a:solidFill>
                        <a:srgbClr val="FFFFFF"/>
                      </a:solidFill>
                      <a:prstDash val="solid"/>
                    </a:lnL>
                    <a:lnR w="12700">
                      <a:solidFill>
                        <a:srgbClr val="FFFFFF"/>
                      </a:solidFill>
                      <a:prstDash val="solid"/>
                    </a:lnR>
                    <a:lnT w="38099">
                      <a:solidFill>
                        <a:srgbClr val="FFFFFF"/>
                      </a:solidFill>
                      <a:prstDash val="solid"/>
                    </a:lnT>
                    <a:lnB w="12700">
                      <a:solidFill>
                        <a:srgbClr val="FFFFFF"/>
                      </a:solidFill>
                      <a:prstDash val="solid"/>
                    </a:lnB>
                    <a:solidFill>
                      <a:srgbClr val="CEE2F2"/>
                    </a:solidFill>
                  </a:tcPr>
                </a:tc>
              </a:tr>
              <a:tr h="1577364">
                <a:tc>
                  <a:txBody>
                    <a:bodyPr/>
                    <a:lstStyle/>
                    <a:p>
                      <a:pPr marL="30480" marR="61594">
                        <a:lnSpc>
                          <a:spcPct val="114999"/>
                        </a:lnSpc>
                      </a:pPr>
                      <a:r>
                        <a:rPr sz="900" b="1" dirty="0">
                          <a:solidFill>
                            <a:srgbClr val="FFFFFF"/>
                          </a:solidFill>
                          <a:latin typeface="Arial"/>
                          <a:cs typeface="Arial"/>
                        </a:rPr>
                        <a:t>Security</a:t>
                      </a:r>
                      <a:r>
                        <a:rPr sz="900" b="1" spc="15" dirty="0">
                          <a:solidFill>
                            <a:srgbClr val="FFFFFF"/>
                          </a:solidFill>
                          <a:latin typeface="Times New Roman"/>
                          <a:cs typeface="Times New Roman"/>
                        </a:rPr>
                        <a:t> </a:t>
                      </a:r>
                      <a:r>
                        <a:rPr sz="900" b="1" spc="5" dirty="0">
                          <a:solidFill>
                            <a:srgbClr val="FFFFFF"/>
                          </a:solidFill>
                          <a:latin typeface="Arial"/>
                          <a:cs typeface="Arial"/>
                        </a:rPr>
                        <a:t>M</a:t>
                      </a:r>
                      <a:r>
                        <a:rPr sz="900" b="1" dirty="0">
                          <a:solidFill>
                            <a:srgbClr val="FFFFFF"/>
                          </a:solidFill>
                          <a:latin typeface="Arial"/>
                          <a:cs typeface="Arial"/>
                        </a:rPr>
                        <a:t>ode:</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spc="2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Length:</a:t>
                      </a:r>
                      <a:r>
                        <a:rPr sz="900" b="1" spc="15" dirty="0">
                          <a:solidFill>
                            <a:srgbClr val="FFFFFF"/>
                          </a:solidFill>
                          <a:latin typeface="Times New Roman"/>
                          <a:cs typeface="Times New Roman"/>
                        </a:rPr>
                        <a:t> </a:t>
                      </a:r>
                      <a:r>
                        <a:rPr sz="900" b="1" dirty="0">
                          <a:solidFill>
                            <a:srgbClr val="FFFFFF"/>
                          </a:solidFill>
                          <a:latin typeface="Arial"/>
                          <a:cs typeface="Arial"/>
                        </a:rPr>
                        <a:t>64</a:t>
                      </a:r>
                      <a:r>
                        <a:rPr sz="900" b="1" spc="15" dirty="0">
                          <a:solidFill>
                            <a:srgbClr val="FFFFFF"/>
                          </a:solidFill>
                          <a:latin typeface="Times New Roman"/>
                          <a:cs typeface="Times New Roman"/>
                        </a:rPr>
                        <a:t> </a:t>
                      </a:r>
                      <a:r>
                        <a:rPr sz="900" b="1" dirty="0">
                          <a:solidFill>
                            <a:srgbClr val="FFFFFF"/>
                          </a:solidFill>
                          <a:latin typeface="Arial"/>
                          <a:cs typeface="Arial"/>
                        </a:rPr>
                        <a:t>bit</a:t>
                      </a:r>
                      <a:r>
                        <a:rPr sz="900" b="1" dirty="0">
                          <a:solidFill>
                            <a:srgbClr val="FFFFFF"/>
                          </a:solidFill>
                          <a:latin typeface="Times New Roman"/>
                          <a:cs typeface="Times New Roman"/>
                        </a:rPr>
                        <a:t> </a:t>
                      </a:r>
                      <a:r>
                        <a:rPr sz="900" b="1" dirty="0">
                          <a:solidFill>
                            <a:srgbClr val="FFFFFF"/>
                          </a:solidFill>
                          <a:latin typeface="Arial"/>
                          <a:cs typeface="Arial"/>
                        </a:rPr>
                        <a:t>(10</a:t>
                      </a:r>
                      <a:r>
                        <a:rPr sz="900" b="1" spc="15" dirty="0">
                          <a:solidFill>
                            <a:srgbClr val="FFFFFF"/>
                          </a:solidFill>
                          <a:latin typeface="Times New Roman"/>
                          <a:cs typeface="Times New Roman"/>
                        </a:rPr>
                        <a:t> </a:t>
                      </a:r>
                      <a:r>
                        <a:rPr sz="900" b="1" dirty="0">
                          <a:solidFill>
                            <a:srgbClr val="FFFFFF"/>
                          </a:solidFill>
                          <a:latin typeface="Arial"/>
                          <a:cs typeface="Arial"/>
                        </a:rPr>
                        <a:t>hex</a:t>
                      </a:r>
                      <a:r>
                        <a:rPr sz="900" b="1" spc="15" dirty="0">
                          <a:solidFill>
                            <a:srgbClr val="FFFFFF"/>
                          </a:solidFill>
                          <a:latin typeface="Times New Roman"/>
                          <a:cs typeface="Times New Roman"/>
                        </a:rPr>
                        <a:t> </a:t>
                      </a:r>
                      <a:r>
                        <a:rPr sz="900" b="1" dirty="0">
                          <a:solidFill>
                            <a:srgbClr val="FFFFFF"/>
                          </a:solidFill>
                          <a:latin typeface="Arial"/>
                          <a:cs typeface="Arial"/>
                        </a:rPr>
                        <a:t>digits)</a:t>
                      </a:r>
                      <a:r>
                        <a:rPr sz="900" b="1" dirty="0">
                          <a:solidFill>
                            <a:srgbClr val="FFFFFF"/>
                          </a:solidFill>
                          <a:latin typeface="Times New Roman"/>
                          <a:cs typeface="Times New Roman"/>
                        </a:rPr>
                        <a:t> </a:t>
                      </a:r>
                      <a:r>
                        <a:rPr sz="900" b="1" spc="-15" dirty="0">
                          <a:solidFill>
                            <a:srgbClr val="FFFFFF"/>
                          </a:solidFill>
                          <a:latin typeface="Arial"/>
                          <a:cs typeface="Arial"/>
                        </a:rPr>
                        <a:t>A</a:t>
                      </a:r>
                      <a:r>
                        <a:rPr sz="900" b="1" dirty="0">
                          <a:solidFill>
                            <a:srgbClr val="FFFFFF"/>
                          </a:solidFill>
                          <a:latin typeface="Arial"/>
                          <a:cs typeface="Arial"/>
                        </a:rPr>
                        <a:t>uthentication:</a:t>
                      </a:r>
                      <a:r>
                        <a:rPr sz="900" b="1" spc="15" dirty="0">
                          <a:solidFill>
                            <a:srgbClr val="FFFFFF"/>
                          </a:solidFill>
                          <a:latin typeface="Times New Roman"/>
                          <a:cs typeface="Times New Roman"/>
                        </a:rPr>
                        <a:t> </a:t>
                      </a:r>
                      <a:r>
                        <a:rPr sz="900" b="1" dirty="0">
                          <a:solidFill>
                            <a:srgbClr val="FFFFFF"/>
                          </a:solidFill>
                          <a:latin typeface="Arial"/>
                          <a:cs typeface="Arial"/>
                        </a:rPr>
                        <a:t>Sha</a:t>
                      </a:r>
                      <a:r>
                        <a:rPr sz="900" b="1" spc="-5" dirty="0">
                          <a:solidFill>
                            <a:srgbClr val="FFFFFF"/>
                          </a:solidFill>
                          <a:latin typeface="Arial"/>
                          <a:cs typeface="Arial"/>
                        </a:rPr>
                        <a:t>red</a:t>
                      </a:r>
                      <a:r>
                        <a:rPr sz="900" b="1" spc="-5" dirty="0">
                          <a:solidFill>
                            <a:srgbClr val="FFFFFF"/>
                          </a:solidFill>
                          <a:latin typeface="Times New Roman"/>
                          <a:cs typeface="Times New Roman"/>
                        </a:rPr>
                        <a:t> </a:t>
                      </a:r>
                      <a:r>
                        <a:rPr sz="900" b="1" spc="-5" dirty="0">
                          <a:solidFill>
                            <a:srgbClr val="FFFFFF"/>
                          </a:solidFill>
                          <a:latin typeface="Arial"/>
                          <a:cs typeface="Arial"/>
                        </a:rPr>
                        <a:t>Key</a:t>
                      </a:r>
                      <a:endParaRPr sz="900">
                        <a:latin typeface="Arial"/>
                        <a:cs typeface="Arial"/>
                      </a:endParaRPr>
                    </a:p>
                    <a:p>
                      <a:pPr marL="30480">
                        <a:lnSpc>
                          <a:spcPct val="100000"/>
                        </a:lnSpc>
                        <a:spcBef>
                          <a:spcPts val="165"/>
                        </a:spcBef>
                      </a:pPr>
                      <a:r>
                        <a:rPr sz="900" b="1" dirty="0">
                          <a:solidFill>
                            <a:srgbClr val="FFFFFF"/>
                          </a:solidFill>
                          <a:latin typeface="Arial"/>
                          <a:cs typeface="Arial"/>
                        </a:rPr>
                        <a:t>W</a:t>
                      </a:r>
                      <a:r>
                        <a:rPr sz="900" b="1" spc="5" dirty="0">
                          <a:solidFill>
                            <a:srgbClr val="FFFFFF"/>
                          </a:solidFill>
                          <a:latin typeface="Arial"/>
                          <a:cs typeface="Arial"/>
                        </a:rPr>
                        <a:t>e</a:t>
                      </a:r>
                      <a:r>
                        <a:rPr sz="900" b="1" dirty="0">
                          <a:solidFill>
                            <a:srgbClr val="FFFFFF"/>
                          </a:solidFill>
                          <a:latin typeface="Arial"/>
                          <a:cs typeface="Arial"/>
                        </a:rPr>
                        <a:t>p</a:t>
                      </a:r>
                      <a:r>
                        <a:rPr sz="900" b="1" spc="1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1:</a:t>
                      </a:r>
                      <a:r>
                        <a:rPr sz="900" b="1" spc="25" dirty="0">
                          <a:solidFill>
                            <a:srgbClr val="FFFFFF"/>
                          </a:solidFill>
                          <a:latin typeface="Times New Roman"/>
                          <a:cs typeface="Times New Roman"/>
                        </a:rPr>
                        <a:t> </a:t>
                      </a:r>
                      <a:r>
                        <a:rPr sz="900" b="1" dirty="0">
                          <a:solidFill>
                            <a:srgbClr val="FFFFFF"/>
                          </a:solidFill>
                          <a:latin typeface="Arial"/>
                          <a:cs typeface="Arial"/>
                        </a:rPr>
                        <a:t>1234567890</a:t>
                      </a:r>
                      <a:endParaRPr sz="9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9A8DC"/>
                    </a:solidFill>
                  </a:tcPr>
                </a:tc>
                <a:tc>
                  <a:txBody>
                    <a:bodyPr/>
                    <a:lstStyle/>
                    <a:p>
                      <a:pPr marL="62865">
                        <a:lnSpc>
                          <a:spcPct val="100000"/>
                        </a:lnSpc>
                      </a:pPr>
                      <a:r>
                        <a:rPr sz="900" dirty="0">
                          <a:latin typeface="Arial"/>
                          <a:cs typeface="Arial"/>
                        </a:rPr>
                        <a:t>i.e.</a:t>
                      </a:r>
                      <a:endParaRPr sz="900">
                        <a:latin typeface="Arial"/>
                        <a:cs typeface="Arial"/>
                      </a:endParaRPr>
                    </a:p>
                    <a:p>
                      <a:pPr marL="31115">
                        <a:lnSpc>
                          <a:spcPct val="100000"/>
                        </a:lnSpc>
                        <a:spcBef>
                          <a:spcPts val="155"/>
                        </a:spcBef>
                      </a:pPr>
                      <a:r>
                        <a:rPr sz="900" dirty="0">
                          <a:latin typeface="Arial"/>
                          <a:cs typeface="Arial"/>
                        </a:rPr>
                        <a:t>at+</a:t>
                      </a:r>
                      <a:r>
                        <a:rPr sz="900" spc="5" dirty="0">
                          <a:latin typeface="Arial"/>
                          <a:cs typeface="Arial"/>
                        </a:rPr>
                        <a:t>s</a:t>
                      </a:r>
                      <a:r>
                        <a:rPr sz="900" dirty="0">
                          <a:latin typeface="Arial"/>
                          <a:cs typeface="Arial"/>
                        </a:rPr>
                        <a:t>.</a:t>
                      </a:r>
                      <a:r>
                        <a:rPr sz="900" spc="5" dirty="0">
                          <a:latin typeface="Arial"/>
                          <a:cs typeface="Arial"/>
                        </a:rPr>
                        <a:t>ss</a:t>
                      </a:r>
                      <a:r>
                        <a:rPr sz="900" dirty="0">
                          <a:latin typeface="Arial"/>
                          <a:cs typeface="Arial"/>
                        </a:rPr>
                        <a:t>idt</a:t>
                      </a:r>
                      <a:r>
                        <a:rPr sz="900" spc="-20" dirty="0">
                          <a:latin typeface="Arial"/>
                          <a:cs typeface="Arial"/>
                        </a:rPr>
                        <a:t>x</a:t>
                      </a:r>
                      <a:r>
                        <a:rPr sz="900" spc="5" dirty="0">
                          <a:latin typeface="Arial"/>
                          <a:cs typeface="Arial"/>
                        </a:rPr>
                        <a:t>t</a:t>
                      </a:r>
                      <a:r>
                        <a:rPr sz="900" dirty="0">
                          <a:latin typeface="Arial"/>
                          <a:cs typeface="Arial"/>
                        </a:rPr>
                        <a:t>=EN</a:t>
                      </a:r>
                      <a:r>
                        <a:rPr sz="900" spc="-5" dirty="0">
                          <a:latin typeface="Arial"/>
                          <a:cs typeface="Arial"/>
                        </a:rPr>
                        <a:t>G</a:t>
                      </a:r>
                      <a:r>
                        <a:rPr sz="900" spc="-15" dirty="0">
                          <a:latin typeface="Arial"/>
                          <a:cs typeface="Arial"/>
                        </a:rPr>
                        <a:t>-</a:t>
                      </a:r>
                      <a:r>
                        <a:rPr sz="900" spc="25" dirty="0">
                          <a:latin typeface="Arial"/>
                          <a:cs typeface="Arial"/>
                        </a:rPr>
                        <a:t>W</a:t>
                      </a:r>
                      <a:r>
                        <a:rPr sz="900" dirty="0">
                          <a:latin typeface="Arial"/>
                          <a:cs typeface="Arial"/>
                        </a:rPr>
                        <a:t>EP</a:t>
                      </a:r>
                      <a:endParaRPr sz="900">
                        <a:latin typeface="Arial"/>
                        <a:cs typeface="Arial"/>
                      </a:endParaRPr>
                    </a:p>
                    <a:p>
                      <a:pPr marL="31115" marR="201930">
                        <a:lnSpc>
                          <a:spcPct val="114999"/>
                        </a:lnSpc>
                        <a:spcBef>
                          <a:spcPts val="5"/>
                        </a:spcBef>
                      </a:pP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spc="5"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15" dirty="0">
                          <a:latin typeface="Arial"/>
                          <a:cs typeface="Arial"/>
                        </a:rPr>
                        <a:t>w</a:t>
                      </a:r>
                      <a:r>
                        <a:rPr sz="900" dirty="0">
                          <a:latin typeface="Arial"/>
                          <a:cs typeface="Arial"/>
                        </a:rPr>
                        <a:t>ep_</a:t>
                      </a:r>
                      <a:r>
                        <a:rPr sz="900" spc="5" dirty="0">
                          <a:latin typeface="Arial"/>
                          <a:cs typeface="Arial"/>
                        </a:rPr>
                        <a:t>k</a:t>
                      </a:r>
                      <a:r>
                        <a:rPr sz="900" dirty="0">
                          <a:latin typeface="Arial"/>
                          <a:cs typeface="Arial"/>
                        </a:rPr>
                        <a:t>e</a:t>
                      </a:r>
                      <a:r>
                        <a:rPr sz="900" spc="-10" dirty="0">
                          <a:latin typeface="Arial"/>
                          <a:cs typeface="Arial"/>
                        </a:rPr>
                        <a:t>y</a:t>
                      </a:r>
                      <a:r>
                        <a:rPr sz="900" spc="10" dirty="0">
                          <a:latin typeface="Arial"/>
                          <a:cs typeface="Arial"/>
                        </a:rPr>
                        <a:t>s</a:t>
                      </a:r>
                      <a:r>
                        <a:rPr sz="900" dirty="0">
                          <a:latin typeface="Arial"/>
                          <a:cs typeface="Arial"/>
                        </a:rPr>
                        <a:t>[0],1234567</a:t>
                      </a:r>
                      <a:r>
                        <a:rPr sz="900" spc="-10" dirty="0">
                          <a:latin typeface="Arial"/>
                          <a:cs typeface="Arial"/>
                        </a:rPr>
                        <a:t>8</a:t>
                      </a:r>
                      <a:r>
                        <a:rPr sz="900" dirty="0">
                          <a:latin typeface="Arial"/>
                          <a:cs typeface="Arial"/>
                        </a:rPr>
                        <a:t>90</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15" dirty="0">
                          <a:latin typeface="Arial"/>
                          <a:cs typeface="Arial"/>
                        </a:rPr>
                        <a:t>w</a:t>
                      </a:r>
                      <a:r>
                        <a:rPr sz="900" dirty="0">
                          <a:latin typeface="Arial"/>
                          <a:cs typeface="Arial"/>
                        </a:rPr>
                        <a:t>ep_</a:t>
                      </a:r>
                      <a:r>
                        <a:rPr sz="900" spc="5" dirty="0">
                          <a:latin typeface="Arial"/>
                          <a:cs typeface="Arial"/>
                        </a:rPr>
                        <a:t>k</a:t>
                      </a:r>
                      <a:r>
                        <a:rPr sz="900" dirty="0">
                          <a:latin typeface="Arial"/>
                          <a:cs typeface="Arial"/>
                        </a:rPr>
                        <a:t>e</a:t>
                      </a:r>
                      <a:r>
                        <a:rPr sz="900" spc="-10" dirty="0">
                          <a:latin typeface="Arial"/>
                          <a:cs typeface="Arial"/>
                        </a:rPr>
                        <a:t>y</a:t>
                      </a:r>
                      <a:r>
                        <a:rPr sz="900" dirty="0">
                          <a:latin typeface="Arial"/>
                          <a:cs typeface="Arial"/>
                        </a:rPr>
                        <a:t>_len</a:t>
                      </a:r>
                      <a:r>
                        <a:rPr sz="900" spc="5" dirty="0">
                          <a:latin typeface="Arial"/>
                          <a:cs typeface="Arial"/>
                        </a:rPr>
                        <a:t>s</a:t>
                      </a:r>
                      <a:r>
                        <a:rPr sz="900" dirty="0">
                          <a:latin typeface="Arial"/>
                          <a:cs typeface="Arial"/>
                        </a:rPr>
                        <a:t>,05</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_auth_t</a:t>
                      </a:r>
                      <a:r>
                        <a:rPr sz="900" spc="-5" dirty="0">
                          <a:latin typeface="Arial"/>
                          <a:cs typeface="Arial"/>
                        </a:rPr>
                        <a:t>y</a:t>
                      </a:r>
                      <a:r>
                        <a:rPr sz="900" dirty="0">
                          <a:latin typeface="Arial"/>
                          <a:cs typeface="Arial"/>
                        </a:rPr>
                        <a:t>pe,1</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_pri</a:t>
                      </a:r>
                      <a:r>
                        <a:rPr sz="900" spc="-10" dirty="0">
                          <a:latin typeface="Arial"/>
                          <a:cs typeface="Arial"/>
                        </a:rPr>
                        <a:t>v</a:t>
                      </a:r>
                      <a:r>
                        <a:rPr sz="900" dirty="0">
                          <a:latin typeface="Arial"/>
                          <a:cs typeface="Arial"/>
                        </a:rPr>
                        <a:t>_</a:t>
                      </a:r>
                      <a:r>
                        <a:rPr sz="900" spc="5" dirty="0">
                          <a:latin typeface="Arial"/>
                          <a:cs typeface="Arial"/>
                        </a:rPr>
                        <a:t>m</a:t>
                      </a:r>
                      <a:r>
                        <a:rPr sz="900" dirty="0">
                          <a:latin typeface="Arial"/>
                          <a:cs typeface="Arial"/>
                        </a:rPr>
                        <a:t>ode,1</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5" dirty="0">
                          <a:latin typeface="Arial"/>
                          <a:cs typeface="Arial"/>
                        </a:rPr>
                        <a:t>m</a:t>
                      </a:r>
                      <a:r>
                        <a:rPr sz="900" dirty="0">
                          <a:latin typeface="Arial"/>
                          <a:cs typeface="Arial"/>
                        </a:rPr>
                        <a:t>ode,1</a:t>
                      </a:r>
                      <a:endParaRPr sz="900">
                        <a:latin typeface="Arial"/>
                        <a:cs typeface="Arial"/>
                      </a:endParaRPr>
                    </a:p>
                    <a:p>
                      <a:pPr marL="31115" marR="1929130">
                        <a:lnSpc>
                          <a:spcPts val="1250"/>
                        </a:lnSpc>
                        <a:spcBef>
                          <a:spcPts val="55"/>
                        </a:spcBef>
                      </a:pPr>
                      <a:r>
                        <a:rPr sz="900" dirty="0">
                          <a:latin typeface="Arial"/>
                          <a:cs typeface="Arial"/>
                        </a:rPr>
                        <a:t>at&amp;w</a:t>
                      </a:r>
                      <a:r>
                        <a:rPr sz="900" dirty="0">
                          <a:latin typeface="Times New Roman"/>
                          <a:cs typeface="Times New Roman"/>
                        </a:rPr>
                        <a:t> </a:t>
                      </a:r>
                      <a:r>
                        <a:rPr sz="900" dirty="0">
                          <a:latin typeface="Arial"/>
                          <a:cs typeface="Arial"/>
                        </a:rPr>
                        <a:t>at+</a:t>
                      </a:r>
                      <a:r>
                        <a:rPr sz="900" spc="5" dirty="0">
                          <a:latin typeface="Arial"/>
                          <a:cs typeface="Arial"/>
                        </a:rPr>
                        <a:t>c</a:t>
                      </a:r>
                      <a:r>
                        <a:rPr sz="900" dirty="0">
                          <a:latin typeface="Arial"/>
                          <a:cs typeface="Arial"/>
                        </a:rPr>
                        <a:t>fu</a:t>
                      </a:r>
                      <a:r>
                        <a:rPr sz="900" spc="5" dirty="0">
                          <a:latin typeface="Arial"/>
                          <a:cs typeface="Arial"/>
                        </a:rPr>
                        <a:t>n</a:t>
                      </a:r>
                      <a:r>
                        <a:rPr sz="900" dirty="0">
                          <a:latin typeface="Arial"/>
                          <a:cs typeface="Arial"/>
                        </a:rPr>
                        <a:t>=1</a:t>
                      </a:r>
                      <a:endParaRPr sz="9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9"/>
                    </a:solidFill>
                  </a:tcPr>
                </a:tc>
              </a:tr>
            </a:tbl>
          </a:graphicData>
        </a:graphic>
      </p:graphicFrame>
      <p:graphicFrame>
        <p:nvGraphicFramePr>
          <p:cNvPr id="7" name="object 7"/>
          <p:cNvGraphicFramePr>
            <a:graphicFrameLocks noGrp="1"/>
          </p:cNvGraphicFramePr>
          <p:nvPr/>
        </p:nvGraphicFramePr>
        <p:xfrm>
          <a:off x="4903094" y="2667386"/>
          <a:ext cx="3479047" cy="3707595"/>
        </p:xfrm>
        <a:graphic>
          <a:graphicData uri="http://schemas.openxmlformats.org/drawingml/2006/table">
            <a:tbl>
              <a:tblPr firstRow="1" bandRow="1">
                <a:tableStyleId>{2D5ABB26-0587-4C30-8999-92F81FD0307C}</a:tableStyleId>
              </a:tblPr>
              <a:tblGrid>
                <a:gridCol w="1248521"/>
                <a:gridCol w="2230526"/>
              </a:tblGrid>
              <a:tr h="237469">
                <a:tc>
                  <a:txBody>
                    <a:bodyPr/>
                    <a:lstStyle/>
                    <a:p>
                      <a:pPr marL="106680">
                        <a:lnSpc>
                          <a:spcPct val="100000"/>
                        </a:lnSpc>
                      </a:pPr>
                      <a:r>
                        <a:rPr sz="1000" b="1" spc="-35" dirty="0">
                          <a:solidFill>
                            <a:srgbClr val="FFFFFF"/>
                          </a:solidFill>
                          <a:latin typeface="Arial"/>
                          <a:cs typeface="Arial"/>
                        </a:rPr>
                        <a:t>A</a:t>
                      </a:r>
                      <a:r>
                        <a:rPr sz="1000" b="1" dirty="0">
                          <a:solidFill>
                            <a:srgbClr val="FFFFFF"/>
                          </a:solidFill>
                          <a:latin typeface="Arial"/>
                          <a:cs typeface="Arial"/>
                        </a:rPr>
                        <a:t>P</a:t>
                      </a:r>
                      <a:r>
                        <a:rPr sz="1000" b="1" spc="65" dirty="0">
                          <a:solidFill>
                            <a:srgbClr val="FFFFFF"/>
                          </a:solidFill>
                          <a:latin typeface="Times New Roman"/>
                          <a:cs typeface="Times New Roman"/>
                        </a:rPr>
                        <a:t> </a:t>
                      </a:r>
                      <a:r>
                        <a:rPr sz="1000" b="1" spc="-5" dirty="0">
                          <a:solidFill>
                            <a:srgbClr val="FFFFFF"/>
                          </a:solidFill>
                          <a:latin typeface="Arial"/>
                          <a:cs typeface="Arial"/>
                        </a:rPr>
                        <a:t>co</a:t>
                      </a:r>
                      <a:r>
                        <a:rPr sz="1000" b="1" dirty="0">
                          <a:solidFill>
                            <a:srgbClr val="FFFFFF"/>
                          </a:solidFill>
                          <a:latin typeface="Arial"/>
                          <a:cs typeface="Arial"/>
                        </a:rPr>
                        <a:t>nfig</a:t>
                      </a:r>
                      <a:r>
                        <a:rPr sz="1000" b="1" spc="5" dirty="0">
                          <a:solidFill>
                            <a:srgbClr val="FFFFFF"/>
                          </a:solidFill>
                          <a:latin typeface="Arial"/>
                          <a:cs typeface="Arial"/>
                        </a:rPr>
                        <a:t>u</a:t>
                      </a:r>
                      <a:r>
                        <a:rPr sz="1000" b="1" spc="-5" dirty="0">
                          <a:solidFill>
                            <a:srgbClr val="FFFFFF"/>
                          </a:solidFill>
                          <a:latin typeface="Arial"/>
                          <a:cs typeface="Arial"/>
                        </a:rPr>
                        <a:t>rati</a:t>
                      </a:r>
                      <a:r>
                        <a:rPr sz="1000" b="1" dirty="0">
                          <a:solidFill>
                            <a:srgbClr val="FFFFFF"/>
                          </a:solidFill>
                          <a:latin typeface="Arial"/>
                          <a:cs typeface="Arial"/>
                        </a:rPr>
                        <a:t>on</a:t>
                      </a:r>
                      <a:endParaRPr sz="1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099">
                      <a:solidFill>
                        <a:srgbClr val="FFFFFF"/>
                      </a:solidFill>
                      <a:prstDash val="solid"/>
                    </a:lnB>
                    <a:solidFill>
                      <a:srgbClr val="39A8DC"/>
                    </a:solidFill>
                  </a:tcPr>
                </a:tc>
                <a:tc>
                  <a:txBody>
                    <a:bodyPr/>
                    <a:lstStyle/>
                    <a:p>
                      <a:pPr marL="373380">
                        <a:lnSpc>
                          <a:spcPct val="100000"/>
                        </a:lnSpc>
                      </a:pPr>
                      <a:r>
                        <a:rPr sz="1000" b="1" spc="-35" dirty="0">
                          <a:solidFill>
                            <a:srgbClr val="FFFFFF"/>
                          </a:solidFill>
                          <a:latin typeface="Arial"/>
                          <a:cs typeface="Arial"/>
                        </a:rPr>
                        <a:t>A</a:t>
                      </a:r>
                      <a:r>
                        <a:rPr sz="1000" b="1" dirty="0">
                          <a:solidFill>
                            <a:srgbClr val="FFFFFF"/>
                          </a:solidFill>
                          <a:latin typeface="Arial"/>
                          <a:cs typeface="Arial"/>
                        </a:rPr>
                        <a:t>T</a:t>
                      </a:r>
                      <a:r>
                        <a:rPr sz="1000" b="1" spc="60" dirty="0">
                          <a:solidFill>
                            <a:srgbClr val="FFFFFF"/>
                          </a:solidFill>
                          <a:latin typeface="Times New Roman"/>
                          <a:cs typeface="Times New Roman"/>
                        </a:rPr>
                        <a:t> </a:t>
                      </a:r>
                      <a:r>
                        <a:rPr sz="1000" b="1" spc="-5" dirty="0">
                          <a:solidFill>
                            <a:srgbClr val="FFFFFF"/>
                          </a:solidFill>
                          <a:latin typeface="Arial"/>
                          <a:cs typeface="Arial"/>
                        </a:rPr>
                        <a:t>co</a:t>
                      </a:r>
                      <a:r>
                        <a:rPr sz="1000" b="1" dirty="0">
                          <a:solidFill>
                            <a:srgbClr val="FFFFFF"/>
                          </a:solidFill>
                          <a:latin typeface="Arial"/>
                          <a:cs typeface="Arial"/>
                        </a:rPr>
                        <a:t>m</a:t>
                      </a:r>
                      <a:r>
                        <a:rPr sz="1000" b="1" spc="-5" dirty="0">
                          <a:solidFill>
                            <a:srgbClr val="FFFFFF"/>
                          </a:solidFill>
                          <a:latin typeface="Arial"/>
                          <a:cs typeface="Arial"/>
                        </a:rPr>
                        <a:t>ma</a:t>
                      </a:r>
                      <a:r>
                        <a:rPr sz="1000" b="1" dirty="0">
                          <a:solidFill>
                            <a:srgbClr val="FFFFFF"/>
                          </a:solidFill>
                          <a:latin typeface="Arial"/>
                          <a:cs typeface="Arial"/>
                        </a:rPr>
                        <a:t>nd</a:t>
                      </a:r>
                      <a:r>
                        <a:rPr sz="1000" b="1" spc="25" dirty="0">
                          <a:solidFill>
                            <a:srgbClr val="FFFFFF"/>
                          </a:solidFill>
                          <a:latin typeface="Times New Roman"/>
                          <a:cs typeface="Times New Roman"/>
                        </a:rPr>
                        <a:t> </a:t>
                      </a:r>
                      <a:r>
                        <a:rPr sz="1000" b="1" dirty="0">
                          <a:solidFill>
                            <a:srgbClr val="FFFFFF"/>
                          </a:solidFill>
                          <a:latin typeface="Arial"/>
                          <a:cs typeface="Arial"/>
                        </a:rPr>
                        <a:t>to</a:t>
                      </a:r>
                      <a:r>
                        <a:rPr sz="1000" b="1" spc="25" dirty="0">
                          <a:solidFill>
                            <a:srgbClr val="FFFFFF"/>
                          </a:solidFill>
                          <a:latin typeface="Times New Roman"/>
                          <a:cs typeface="Times New Roman"/>
                        </a:rPr>
                        <a:t> </a:t>
                      </a:r>
                      <a:r>
                        <a:rPr sz="1000" b="1" dirty="0">
                          <a:solidFill>
                            <a:srgbClr val="FFFFFF"/>
                          </a:solidFill>
                          <a:latin typeface="Arial"/>
                          <a:cs typeface="Arial"/>
                        </a:rPr>
                        <a:t>be</a:t>
                      </a:r>
                      <a:r>
                        <a:rPr sz="1000" b="1" spc="25" dirty="0">
                          <a:solidFill>
                            <a:srgbClr val="FFFFFF"/>
                          </a:solidFill>
                          <a:latin typeface="Times New Roman"/>
                          <a:cs typeface="Times New Roman"/>
                        </a:rPr>
                        <a:t> </a:t>
                      </a:r>
                      <a:r>
                        <a:rPr sz="1000" b="1" dirty="0">
                          <a:solidFill>
                            <a:srgbClr val="FFFFFF"/>
                          </a:solidFill>
                          <a:latin typeface="Arial"/>
                          <a:cs typeface="Arial"/>
                        </a:rPr>
                        <a:t>u</a:t>
                      </a:r>
                      <a:r>
                        <a:rPr sz="1000" b="1" spc="-5" dirty="0">
                          <a:solidFill>
                            <a:srgbClr val="FFFFFF"/>
                          </a:solidFill>
                          <a:latin typeface="Arial"/>
                          <a:cs typeface="Arial"/>
                        </a:rPr>
                        <a:t>se</a:t>
                      </a:r>
                      <a:r>
                        <a:rPr sz="1000" b="1" dirty="0">
                          <a:solidFill>
                            <a:srgbClr val="FFFFFF"/>
                          </a:solidFill>
                          <a:latin typeface="Arial"/>
                          <a:cs typeface="Arial"/>
                        </a:rPr>
                        <a:t>d</a:t>
                      </a:r>
                      <a:endParaRPr sz="10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099">
                      <a:solidFill>
                        <a:srgbClr val="FFFFFF"/>
                      </a:solidFill>
                      <a:prstDash val="solid"/>
                    </a:lnB>
                    <a:solidFill>
                      <a:srgbClr val="39A8DC"/>
                    </a:solidFill>
                  </a:tcPr>
                </a:tc>
              </a:tr>
              <a:tr h="1735089">
                <a:tc>
                  <a:txBody>
                    <a:bodyPr/>
                    <a:lstStyle/>
                    <a:p>
                      <a:pPr marL="31115" marR="34290">
                        <a:lnSpc>
                          <a:spcPct val="115100"/>
                        </a:lnSpc>
                      </a:pPr>
                      <a:r>
                        <a:rPr sz="900" b="1" dirty="0">
                          <a:solidFill>
                            <a:srgbClr val="FFFFFF"/>
                          </a:solidFill>
                          <a:latin typeface="Arial"/>
                          <a:cs typeface="Arial"/>
                        </a:rPr>
                        <a:t>Security</a:t>
                      </a:r>
                      <a:r>
                        <a:rPr sz="900" b="1" spc="15" dirty="0">
                          <a:solidFill>
                            <a:srgbClr val="FFFFFF"/>
                          </a:solidFill>
                          <a:latin typeface="Times New Roman"/>
                          <a:cs typeface="Times New Roman"/>
                        </a:rPr>
                        <a:t> </a:t>
                      </a:r>
                      <a:r>
                        <a:rPr sz="900" b="1" spc="5" dirty="0">
                          <a:solidFill>
                            <a:srgbClr val="FFFFFF"/>
                          </a:solidFill>
                          <a:latin typeface="Arial"/>
                          <a:cs typeface="Arial"/>
                        </a:rPr>
                        <a:t>M</a:t>
                      </a:r>
                      <a:r>
                        <a:rPr sz="900" b="1" dirty="0">
                          <a:solidFill>
                            <a:srgbClr val="FFFFFF"/>
                          </a:solidFill>
                          <a:latin typeface="Arial"/>
                          <a:cs typeface="Arial"/>
                        </a:rPr>
                        <a:t>ode:</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spc="2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Length:</a:t>
                      </a:r>
                      <a:r>
                        <a:rPr sz="900" b="1" dirty="0">
                          <a:solidFill>
                            <a:srgbClr val="FFFFFF"/>
                          </a:solidFill>
                          <a:latin typeface="Times New Roman"/>
                          <a:cs typeface="Times New Roman"/>
                        </a:rPr>
                        <a:t>  </a:t>
                      </a:r>
                      <a:r>
                        <a:rPr sz="900" b="1" spc="-5" dirty="0">
                          <a:solidFill>
                            <a:srgbClr val="FFFFFF"/>
                          </a:solidFill>
                          <a:latin typeface="Arial"/>
                          <a:cs typeface="Arial"/>
                        </a:rPr>
                        <a:t>1</a:t>
                      </a:r>
                      <a:r>
                        <a:rPr sz="900" b="1" dirty="0">
                          <a:solidFill>
                            <a:srgbClr val="FFFFFF"/>
                          </a:solidFill>
                          <a:latin typeface="Arial"/>
                          <a:cs typeface="Arial"/>
                        </a:rPr>
                        <a:t>28</a:t>
                      </a:r>
                      <a:r>
                        <a:rPr sz="900" b="1" spc="15" dirty="0">
                          <a:solidFill>
                            <a:srgbClr val="FFFFFF"/>
                          </a:solidFill>
                          <a:latin typeface="Times New Roman"/>
                          <a:cs typeface="Times New Roman"/>
                        </a:rPr>
                        <a:t> </a:t>
                      </a:r>
                      <a:r>
                        <a:rPr sz="900" b="1" dirty="0">
                          <a:solidFill>
                            <a:srgbClr val="FFFFFF"/>
                          </a:solidFill>
                          <a:latin typeface="Arial"/>
                          <a:cs typeface="Arial"/>
                        </a:rPr>
                        <a:t>bit</a:t>
                      </a:r>
                      <a:r>
                        <a:rPr sz="900" b="1" spc="15" dirty="0">
                          <a:solidFill>
                            <a:srgbClr val="FFFFFF"/>
                          </a:solidFill>
                          <a:latin typeface="Times New Roman"/>
                          <a:cs typeface="Times New Roman"/>
                        </a:rPr>
                        <a:t> </a:t>
                      </a:r>
                      <a:r>
                        <a:rPr sz="900" b="1" dirty="0">
                          <a:solidFill>
                            <a:srgbClr val="FFFFFF"/>
                          </a:solidFill>
                          <a:latin typeface="Arial"/>
                          <a:cs typeface="Arial"/>
                        </a:rPr>
                        <a:t>(26</a:t>
                      </a:r>
                      <a:r>
                        <a:rPr sz="900" b="1" spc="15" dirty="0">
                          <a:solidFill>
                            <a:srgbClr val="FFFFFF"/>
                          </a:solidFill>
                          <a:latin typeface="Times New Roman"/>
                          <a:cs typeface="Times New Roman"/>
                        </a:rPr>
                        <a:t> </a:t>
                      </a:r>
                      <a:r>
                        <a:rPr sz="900" b="1" dirty="0">
                          <a:solidFill>
                            <a:srgbClr val="FFFFFF"/>
                          </a:solidFill>
                          <a:latin typeface="Arial"/>
                          <a:cs typeface="Arial"/>
                        </a:rPr>
                        <a:t>hex</a:t>
                      </a:r>
                      <a:r>
                        <a:rPr sz="900" b="1" spc="15" dirty="0">
                          <a:solidFill>
                            <a:srgbClr val="FFFFFF"/>
                          </a:solidFill>
                          <a:latin typeface="Times New Roman"/>
                          <a:cs typeface="Times New Roman"/>
                        </a:rPr>
                        <a:t> </a:t>
                      </a:r>
                      <a:r>
                        <a:rPr sz="900" b="1" dirty="0">
                          <a:solidFill>
                            <a:srgbClr val="FFFFFF"/>
                          </a:solidFill>
                          <a:latin typeface="Arial"/>
                          <a:cs typeface="Arial"/>
                        </a:rPr>
                        <a:t>digits)</a:t>
                      </a:r>
                      <a:r>
                        <a:rPr sz="900" b="1" dirty="0">
                          <a:solidFill>
                            <a:srgbClr val="FFFFFF"/>
                          </a:solidFill>
                          <a:latin typeface="Times New Roman"/>
                          <a:cs typeface="Times New Roman"/>
                        </a:rPr>
                        <a:t> </a:t>
                      </a:r>
                      <a:r>
                        <a:rPr sz="900" b="1" spc="-15" dirty="0">
                          <a:solidFill>
                            <a:srgbClr val="FFFFFF"/>
                          </a:solidFill>
                          <a:latin typeface="Arial"/>
                          <a:cs typeface="Arial"/>
                        </a:rPr>
                        <a:t>A</a:t>
                      </a:r>
                      <a:r>
                        <a:rPr sz="900" b="1" dirty="0">
                          <a:solidFill>
                            <a:srgbClr val="FFFFFF"/>
                          </a:solidFill>
                          <a:latin typeface="Arial"/>
                          <a:cs typeface="Arial"/>
                        </a:rPr>
                        <a:t>uthentication:</a:t>
                      </a:r>
                      <a:r>
                        <a:rPr sz="900" b="1" spc="15" dirty="0">
                          <a:solidFill>
                            <a:srgbClr val="FFFFFF"/>
                          </a:solidFill>
                          <a:latin typeface="Times New Roman"/>
                          <a:cs typeface="Times New Roman"/>
                        </a:rPr>
                        <a:t> </a:t>
                      </a:r>
                      <a:r>
                        <a:rPr sz="900" b="1" dirty="0">
                          <a:solidFill>
                            <a:srgbClr val="FFFFFF"/>
                          </a:solidFill>
                          <a:latin typeface="Arial"/>
                          <a:cs typeface="Arial"/>
                        </a:rPr>
                        <a:t>Open</a:t>
                      </a:r>
                      <a:r>
                        <a:rPr sz="900" b="1" dirty="0">
                          <a:solidFill>
                            <a:srgbClr val="FFFFFF"/>
                          </a:solidFill>
                          <a:latin typeface="Times New Roman"/>
                          <a:cs typeface="Times New Roman"/>
                        </a:rPr>
                        <a:t> </a:t>
                      </a:r>
                      <a:r>
                        <a:rPr sz="900" b="1" dirty="0">
                          <a:solidFill>
                            <a:srgbClr val="FFFFFF"/>
                          </a:solidFill>
                          <a:latin typeface="Arial"/>
                          <a:cs typeface="Arial"/>
                        </a:rPr>
                        <a:t>W</a:t>
                      </a:r>
                      <a:r>
                        <a:rPr sz="900" b="1" spc="5" dirty="0">
                          <a:solidFill>
                            <a:srgbClr val="FFFFFF"/>
                          </a:solidFill>
                          <a:latin typeface="Arial"/>
                          <a:cs typeface="Arial"/>
                        </a:rPr>
                        <a:t>e</a:t>
                      </a:r>
                      <a:r>
                        <a:rPr sz="900" b="1" dirty="0">
                          <a:solidFill>
                            <a:srgbClr val="FFFFFF"/>
                          </a:solidFill>
                          <a:latin typeface="Arial"/>
                          <a:cs typeface="Arial"/>
                        </a:rPr>
                        <a:t>p</a:t>
                      </a:r>
                      <a:r>
                        <a:rPr sz="900" b="1" spc="1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1:</a:t>
                      </a:r>
                      <a:endParaRPr sz="900">
                        <a:latin typeface="Arial"/>
                        <a:cs typeface="Arial"/>
                      </a:endParaRPr>
                    </a:p>
                    <a:p>
                      <a:pPr marL="31115">
                        <a:lnSpc>
                          <a:spcPct val="100000"/>
                        </a:lnSpc>
                        <a:spcBef>
                          <a:spcPts val="165"/>
                        </a:spcBef>
                      </a:pPr>
                      <a:r>
                        <a:rPr sz="900" b="1" dirty="0">
                          <a:solidFill>
                            <a:srgbClr val="FFFFFF"/>
                          </a:solidFill>
                          <a:latin typeface="Arial"/>
                          <a:cs typeface="Arial"/>
                        </a:rPr>
                        <a:t>1234567890</a:t>
                      </a:r>
                      <a:r>
                        <a:rPr sz="900" b="1" spc="-10" dirty="0">
                          <a:solidFill>
                            <a:srgbClr val="FFFFFF"/>
                          </a:solidFill>
                          <a:latin typeface="Arial"/>
                          <a:cs typeface="Arial"/>
                        </a:rPr>
                        <a:t>1</a:t>
                      </a:r>
                      <a:r>
                        <a:rPr sz="900" b="1" dirty="0">
                          <a:solidFill>
                            <a:srgbClr val="FFFFFF"/>
                          </a:solidFill>
                          <a:latin typeface="Arial"/>
                          <a:cs typeface="Arial"/>
                        </a:rPr>
                        <a:t>23</a:t>
                      </a:r>
                      <a:r>
                        <a:rPr sz="900" b="1" spc="-10" dirty="0">
                          <a:solidFill>
                            <a:srgbClr val="FFFFFF"/>
                          </a:solidFill>
                          <a:latin typeface="Arial"/>
                          <a:cs typeface="Arial"/>
                        </a:rPr>
                        <a:t>4</a:t>
                      </a:r>
                      <a:r>
                        <a:rPr sz="900" b="1" dirty="0">
                          <a:solidFill>
                            <a:srgbClr val="FFFFFF"/>
                          </a:solidFill>
                          <a:latin typeface="Arial"/>
                          <a:cs typeface="Arial"/>
                        </a:rPr>
                        <a:t>56</a:t>
                      </a:r>
                      <a:r>
                        <a:rPr sz="900" b="1" spc="-10" dirty="0">
                          <a:solidFill>
                            <a:srgbClr val="FFFFFF"/>
                          </a:solidFill>
                          <a:latin typeface="Arial"/>
                          <a:cs typeface="Arial"/>
                        </a:rPr>
                        <a:t>7</a:t>
                      </a:r>
                      <a:r>
                        <a:rPr sz="900" b="1" dirty="0">
                          <a:solidFill>
                            <a:srgbClr val="FFFFFF"/>
                          </a:solidFill>
                          <a:latin typeface="Arial"/>
                          <a:cs typeface="Arial"/>
                        </a:rPr>
                        <a:t>8</a:t>
                      </a:r>
                      <a:endParaRPr sz="900">
                        <a:latin typeface="Arial"/>
                        <a:cs typeface="Arial"/>
                      </a:endParaRPr>
                    </a:p>
                    <a:p>
                      <a:pPr marL="31115">
                        <a:lnSpc>
                          <a:spcPct val="100000"/>
                        </a:lnSpc>
                        <a:spcBef>
                          <a:spcPts val="155"/>
                        </a:spcBef>
                      </a:pPr>
                      <a:r>
                        <a:rPr sz="900" b="1" dirty="0">
                          <a:solidFill>
                            <a:srgbClr val="FFFFFF"/>
                          </a:solidFill>
                          <a:latin typeface="Arial"/>
                          <a:cs typeface="Arial"/>
                        </a:rPr>
                        <a:t>90123456</a:t>
                      </a:r>
                      <a:endParaRPr sz="900">
                        <a:latin typeface="Arial"/>
                        <a:cs typeface="Arial"/>
                      </a:endParaRPr>
                    </a:p>
                  </a:txBody>
                  <a:tcPr marL="0" marR="0" marT="0" marB="0">
                    <a:lnL w="12700">
                      <a:solidFill>
                        <a:srgbClr val="FFFFFF"/>
                      </a:solidFill>
                      <a:prstDash val="solid"/>
                    </a:lnL>
                    <a:lnR w="12700">
                      <a:solidFill>
                        <a:srgbClr val="FFFFFF"/>
                      </a:solidFill>
                      <a:prstDash val="solid"/>
                    </a:lnR>
                    <a:lnT w="38099">
                      <a:solidFill>
                        <a:srgbClr val="FFFFFF"/>
                      </a:solidFill>
                      <a:prstDash val="solid"/>
                    </a:lnT>
                    <a:lnB w="12700">
                      <a:solidFill>
                        <a:srgbClr val="FFFFFF"/>
                      </a:solidFill>
                      <a:prstDash val="solid"/>
                    </a:lnB>
                    <a:solidFill>
                      <a:srgbClr val="39A8DC"/>
                    </a:solidFill>
                  </a:tcPr>
                </a:tc>
                <a:tc>
                  <a:txBody>
                    <a:bodyPr/>
                    <a:lstStyle/>
                    <a:p>
                      <a:pPr marL="63500">
                        <a:lnSpc>
                          <a:spcPct val="100000"/>
                        </a:lnSpc>
                      </a:pPr>
                      <a:r>
                        <a:rPr sz="900" dirty="0">
                          <a:latin typeface="Arial"/>
                          <a:cs typeface="Arial"/>
                        </a:rPr>
                        <a:t>i.e.</a:t>
                      </a:r>
                      <a:endParaRPr sz="900">
                        <a:latin typeface="Arial"/>
                        <a:cs typeface="Arial"/>
                      </a:endParaRPr>
                    </a:p>
                    <a:p>
                      <a:pPr marL="31750" marR="65405">
                        <a:lnSpc>
                          <a:spcPts val="1250"/>
                        </a:lnSpc>
                        <a:spcBef>
                          <a:spcPts val="55"/>
                        </a:spcBef>
                      </a:pPr>
                      <a:r>
                        <a:rPr sz="900" dirty="0">
                          <a:latin typeface="Arial"/>
                          <a:cs typeface="Arial"/>
                        </a:rPr>
                        <a:t>at+</a:t>
                      </a:r>
                      <a:r>
                        <a:rPr sz="900" spc="5" dirty="0">
                          <a:latin typeface="Arial"/>
                          <a:cs typeface="Arial"/>
                        </a:rPr>
                        <a:t>s</a:t>
                      </a:r>
                      <a:r>
                        <a:rPr sz="900" dirty="0">
                          <a:latin typeface="Arial"/>
                          <a:cs typeface="Arial"/>
                        </a:rPr>
                        <a:t>.</a:t>
                      </a:r>
                      <a:r>
                        <a:rPr sz="900" spc="5" dirty="0">
                          <a:latin typeface="Arial"/>
                          <a:cs typeface="Arial"/>
                        </a:rPr>
                        <a:t>ss</a:t>
                      </a:r>
                      <a:r>
                        <a:rPr sz="900" dirty="0">
                          <a:latin typeface="Arial"/>
                          <a:cs typeface="Arial"/>
                        </a:rPr>
                        <a:t>idt</a:t>
                      </a:r>
                      <a:r>
                        <a:rPr sz="900" spc="-20" dirty="0">
                          <a:latin typeface="Arial"/>
                          <a:cs typeface="Arial"/>
                        </a:rPr>
                        <a:t>x</a:t>
                      </a:r>
                      <a:r>
                        <a:rPr sz="900" spc="5" dirty="0">
                          <a:latin typeface="Arial"/>
                          <a:cs typeface="Arial"/>
                        </a:rPr>
                        <a:t>t</a:t>
                      </a:r>
                      <a:r>
                        <a:rPr sz="900" dirty="0">
                          <a:latin typeface="Arial"/>
                          <a:cs typeface="Arial"/>
                        </a:rPr>
                        <a:t>=EN</a:t>
                      </a:r>
                      <a:r>
                        <a:rPr sz="900" spc="-5" dirty="0">
                          <a:latin typeface="Arial"/>
                          <a:cs typeface="Arial"/>
                        </a:rPr>
                        <a:t>G</a:t>
                      </a:r>
                      <a:r>
                        <a:rPr sz="900" spc="-15" dirty="0">
                          <a:latin typeface="Arial"/>
                          <a:cs typeface="Arial"/>
                        </a:rPr>
                        <a:t>-</a:t>
                      </a:r>
                      <a:r>
                        <a:rPr sz="900" spc="25" dirty="0">
                          <a:latin typeface="Arial"/>
                          <a:cs typeface="Arial"/>
                        </a:rPr>
                        <a:t>W</a:t>
                      </a:r>
                      <a:r>
                        <a:rPr sz="900" dirty="0">
                          <a:latin typeface="Arial"/>
                          <a:cs typeface="Arial"/>
                        </a:rPr>
                        <a:t>EP</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15" dirty="0">
                          <a:latin typeface="Arial"/>
                          <a:cs typeface="Arial"/>
                        </a:rPr>
                        <a:t>w</a:t>
                      </a:r>
                      <a:r>
                        <a:rPr sz="900" dirty="0">
                          <a:latin typeface="Arial"/>
                          <a:cs typeface="Arial"/>
                        </a:rPr>
                        <a:t>ep_</a:t>
                      </a:r>
                      <a:r>
                        <a:rPr sz="900" spc="5" dirty="0">
                          <a:latin typeface="Arial"/>
                          <a:cs typeface="Arial"/>
                        </a:rPr>
                        <a:t>k</a:t>
                      </a:r>
                      <a:r>
                        <a:rPr sz="900" dirty="0">
                          <a:latin typeface="Arial"/>
                          <a:cs typeface="Arial"/>
                        </a:rPr>
                        <a:t>e</a:t>
                      </a:r>
                      <a:r>
                        <a:rPr sz="900" spc="-10" dirty="0">
                          <a:latin typeface="Arial"/>
                          <a:cs typeface="Arial"/>
                        </a:rPr>
                        <a:t>y</a:t>
                      </a:r>
                      <a:r>
                        <a:rPr sz="900" spc="10" dirty="0">
                          <a:latin typeface="Arial"/>
                          <a:cs typeface="Arial"/>
                        </a:rPr>
                        <a:t>s</a:t>
                      </a:r>
                      <a:r>
                        <a:rPr sz="900" dirty="0">
                          <a:latin typeface="Arial"/>
                          <a:cs typeface="Arial"/>
                        </a:rPr>
                        <a:t>[0],12345678</a:t>
                      </a:r>
                      <a:endParaRPr sz="900">
                        <a:latin typeface="Arial"/>
                        <a:cs typeface="Arial"/>
                      </a:endParaRPr>
                    </a:p>
                    <a:p>
                      <a:pPr marL="31750">
                        <a:lnSpc>
                          <a:spcPct val="100000"/>
                        </a:lnSpc>
                        <a:spcBef>
                          <a:spcPts val="85"/>
                        </a:spcBef>
                      </a:pPr>
                      <a:r>
                        <a:rPr sz="900" dirty="0">
                          <a:latin typeface="Arial"/>
                          <a:cs typeface="Arial"/>
                        </a:rPr>
                        <a:t>9012345678</a:t>
                      </a:r>
                      <a:r>
                        <a:rPr sz="900" spc="-10" dirty="0">
                          <a:latin typeface="Arial"/>
                          <a:cs typeface="Arial"/>
                        </a:rPr>
                        <a:t>9</a:t>
                      </a:r>
                      <a:r>
                        <a:rPr sz="900" dirty="0">
                          <a:latin typeface="Arial"/>
                          <a:cs typeface="Arial"/>
                        </a:rPr>
                        <a:t>01</a:t>
                      </a:r>
                      <a:r>
                        <a:rPr sz="900" spc="-10" dirty="0">
                          <a:latin typeface="Arial"/>
                          <a:cs typeface="Arial"/>
                        </a:rPr>
                        <a:t>2</a:t>
                      </a:r>
                      <a:r>
                        <a:rPr sz="900" dirty="0">
                          <a:latin typeface="Arial"/>
                          <a:cs typeface="Arial"/>
                        </a:rPr>
                        <a:t>34</a:t>
                      </a:r>
                      <a:r>
                        <a:rPr sz="900" spc="-10" dirty="0">
                          <a:latin typeface="Arial"/>
                          <a:cs typeface="Arial"/>
                        </a:rPr>
                        <a:t>5</a:t>
                      </a:r>
                      <a:r>
                        <a:rPr sz="900" dirty="0">
                          <a:latin typeface="Arial"/>
                          <a:cs typeface="Arial"/>
                        </a:rPr>
                        <a:t>6</a:t>
                      </a:r>
                      <a:endParaRPr sz="900">
                        <a:latin typeface="Arial"/>
                        <a:cs typeface="Arial"/>
                      </a:endParaRPr>
                    </a:p>
                    <a:p>
                      <a:pPr marL="31750" marR="340995">
                        <a:lnSpc>
                          <a:spcPct val="114799"/>
                        </a:lnSpc>
                        <a:spcBef>
                          <a:spcPts val="10"/>
                        </a:spcBef>
                      </a:pP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15" dirty="0">
                          <a:latin typeface="Arial"/>
                          <a:cs typeface="Arial"/>
                        </a:rPr>
                        <a:t>w</a:t>
                      </a:r>
                      <a:r>
                        <a:rPr sz="900" dirty="0">
                          <a:latin typeface="Arial"/>
                          <a:cs typeface="Arial"/>
                        </a:rPr>
                        <a:t>ep_</a:t>
                      </a:r>
                      <a:r>
                        <a:rPr sz="900" spc="5" dirty="0">
                          <a:latin typeface="Arial"/>
                          <a:cs typeface="Arial"/>
                        </a:rPr>
                        <a:t>k</a:t>
                      </a:r>
                      <a:r>
                        <a:rPr sz="900" dirty="0">
                          <a:latin typeface="Arial"/>
                          <a:cs typeface="Arial"/>
                        </a:rPr>
                        <a:t>e</a:t>
                      </a:r>
                      <a:r>
                        <a:rPr sz="900" spc="-10" dirty="0">
                          <a:latin typeface="Arial"/>
                          <a:cs typeface="Arial"/>
                        </a:rPr>
                        <a:t>y</a:t>
                      </a:r>
                      <a:r>
                        <a:rPr sz="900" dirty="0">
                          <a:latin typeface="Arial"/>
                          <a:cs typeface="Arial"/>
                        </a:rPr>
                        <a:t>_len</a:t>
                      </a:r>
                      <a:r>
                        <a:rPr sz="900" spc="5" dirty="0">
                          <a:latin typeface="Arial"/>
                          <a:cs typeface="Arial"/>
                        </a:rPr>
                        <a:t>s</a:t>
                      </a:r>
                      <a:r>
                        <a:rPr sz="900" dirty="0">
                          <a:latin typeface="Arial"/>
                          <a:cs typeface="Arial"/>
                        </a:rPr>
                        <a:t>,0D</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_auth_t</a:t>
                      </a:r>
                      <a:r>
                        <a:rPr sz="900" spc="-5" dirty="0">
                          <a:latin typeface="Arial"/>
                          <a:cs typeface="Arial"/>
                        </a:rPr>
                        <a:t>y</a:t>
                      </a:r>
                      <a:r>
                        <a:rPr sz="900" dirty="0">
                          <a:latin typeface="Arial"/>
                          <a:cs typeface="Arial"/>
                        </a:rPr>
                        <a:t>pe,0</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_pri</a:t>
                      </a:r>
                      <a:r>
                        <a:rPr sz="900" spc="-10" dirty="0">
                          <a:latin typeface="Arial"/>
                          <a:cs typeface="Arial"/>
                        </a:rPr>
                        <a:t>v</a:t>
                      </a:r>
                      <a:r>
                        <a:rPr sz="900" dirty="0">
                          <a:latin typeface="Arial"/>
                          <a:cs typeface="Arial"/>
                        </a:rPr>
                        <a:t>_</a:t>
                      </a:r>
                      <a:r>
                        <a:rPr sz="900" spc="5" dirty="0">
                          <a:latin typeface="Arial"/>
                          <a:cs typeface="Arial"/>
                        </a:rPr>
                        <a:t>m</a:t>
                      </a:r>
                      <a:r>
                        <a:rPr sz="900" dirty="0">
                          <a:latin typeface="Arial"/>
                          <a:cs typeface="Arial"/>
                        </a:rPr>
                        <a:t>ode,1</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5" dirty="0">
                          <a:latin typeface="Arial"/>
                          <a:cs typeface="Arial"/>
                        </a:rPr>
                        <a:t>m</a:t>
                      </a:r>
                      <a:r>
                        <a:rPr sz="900" dirty="0">
                          <a:latin typeface="Arial"/>
                          <a:cs typeface="Arial"/>
                        </a:rPr>
                        <a:t>ode,1</a:t>
                      </a:r>
                      <a:endParaRPr sz="900">
                        <a:latin typeface="Arial"/>
                        <a:cs typeface="Arial"/>
                      </a:endParaRPr>
                    </a:p>
                    <a:p>
                      <a:pPr marL="31750" marR="1666239">
                        <a:lnSpc>
                          <a:spcPct val="114399"/>
                        </a:lnSpc>
                        <a:spcBef>
                          <a:spcPts val="10"/>
                        </a:spcBef>
                      </a:pPr>
                      <a:r>
                        <a:rPr sz="900" dirty="0">
                          <a:latin typeface="Arial"/>
                          <a:cs typeface="Arial"/>
                        </a:rPr>
                        <a:t>at&amp;w</a:t>
                      </a:r>
                      <a:r>
                        <a:rPr sz="900" dirty="0">
                          <a:latin typeface="Times New Roman"/>
                          <a:cs typeface="Times New Roman"/>
                        </a:rPr>
                        <a:t> </a:t>
                      </a:r>
                      <a:r>
                        <a:rPr sz="900" dirty="0">
                          <a:latin typeface="Arial"/>
                          <a:cs typeface="Arial"/>
                        </a:rPr>
                        <a:t>at+</a:t>
                      </a:r>
                      <a:r>
                        <a:rPr sz="900" spc="5" dirty="0">
                          <a:latin typeface="Arial"/>
                          <a:cs typeface="Arial"/>
                        </a:rPr>
                        <a:t>c</a:t>
                      </a:r>
                      <a:r>
                        <a:rPr sz="900" dirty="0">
                          <a:latin typeface="Arial"/>
                          <a:cs typeface="Arial"/>
                        </a:rPr>
                        <a:t>fu</a:t>
                      </a:r>
                      <a:r>
                        <a:rPr sz="900" spc="5" dirty="0">
                          <a:latin typeface="Arial"/>
                          <a:cs typeface="Arial"/>
                        </a:rPr>
                        <a:t>n</a:t>
                      </a:r>
                      <a:r>
                        <a:rPr sz="900" dirty="0">
                          <a:latin typeface="Arial"/>
                          <a:cs typeface="Arial"/>
                        </a:rPr>
                        <a:t>=1</a:t>
                      </a:r>
                      <a:endParaRPr sz="900">
                        <a:latin typeface="Arial"/>
                        <a:cs typeface="Arial"/>
                      </a:endParaRPr>
                    </a:p>
                  </a:txBody>
                  <a:tcPr marL="0" marR="0" marT="0" marB="0">
                    <a:lnL w="12700">
                      <a:solidFill>
                        <a:srgbClr val="FFFFFF"/>
                      </a:solidFill>
                      <a:prstDash val="solid"/>
                    </a:lnL>
                    <a:lnR w="12700">
                      <a:solidFill>
                        <a:srgbClr val="FFFFFF"/>
                      </a:solidFill>
                      <a:prstDash val="solid"/>
                    </a:lnR>
                    <a:lnT w="38099">
                      <a:solidFill>
                        <a:srgbClr val="FFFFFF"/>
                      </a:solidFill>
                      <a:prstDash val="solid"/>
                    </a:lnT>
                    <a:lnB w="12700">
                      <a:solidFill>
                        <a:srgbClr val="FFFFFF"/>
                      </a:solidFill>
                      <a:prstDash val="solid"/>
                    </a:lnB>
                    <a:solidFill>
                      <a:srgbClr val="CEE2F2"/>
                    </a:solidFill>
                  </a:tcPr>
                </a:tc>
              </a:tr>
              <a:tr h="1735037">
                <a:tc>
                  <a:txBody>
                    <a:bodyPr/>
                    <a:lstStyle/>
                    <a:p>
                      <a:pPr marL="31115" marR="34925">
                        <a:lnSpc>
                          <a:spcPct val="114999"/>
                        </a:lnSpc>
                      </a:pPr>
                      <a:r>
                        <a:rPr sz="900" b="1" dirty="0">
                          <a:solidFill>
                            <a:srgbClr val="FFFFFF"/>
                          </a:solidFill>
                          <a:latin typeface="Arial"/>
                          <a:cs typeface="Arial"/>
                        </a:rPr>
                        <a:t>Security</a:t>
                      </a:r>
                      <a:r>
                        <a:rPr sz="900" b="1" spc="15" dirty="0">
                          <a:solidFill>
                            <a:srgbClr val="FFFFFF"/>
                          </a:solidFill>
                          <a:latin typeface="Times New Roman"/>
                          <a:cs typeface="Times New Roman"/>
                        </a:rPr>
                        <a:t> </a:t>
                      </a:r>
                      <a:r>
                        <a:rPr sz="900" b="1" spc="5" dirty="0">
                          <a:solidFill>
                            <a:srgbClr val="FFFFFF"/>
                          </a:solidFill>
                          <a:latin typeface="Arial"/>
                          <a:cs typeface="Arial"/>
                        </a:rPr>
                        <a:t>M</a:t>
                      </a:r>
                      <a:r>
                        <a:rPr sz="900" b="1" dirty="0">
                          <a:solidFill>
                            <a:srgbClr val="FFFFFF"/>
                          </a:solidFill>
                          <a:latin typeface="Arial"/>
                          <a:cs typeface="Arial"/>
                        </a:rPr>
                        <a:t>ode:</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spc="2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Length:</a:t>
                      </a:r>
                      <a:r>
                        <a:rPr sz="900" b="1" dirty="0">
                          <a:solidFill>
                            <a:srgbClr val="FFFFFF"/>
                          </a:solidFill>
                          <a:latin typeface="Times New Roman"/>
                          <a:cs typeface="Times New Roman"/>
                        </a:rPr>
                        <a:t>  </a:t>
                      </a:r>
                      <a:r>
                        <a:rPr sz="900" b="1" dirty="0">
                          <a:solidFill>
                            <a:srgbClr val="FFFFFF"/>
                          </a:solidFill>
                          <a:latin typeface="Arial"/>
                          <a:cs typeface="Arial"/>
                        </a:rPr>
                        <a:t>128</a:t>
                      </a:r>
                      <a:r>
                        <a:rPr sz="900" b="1" spc="15" dirty="0">
                          <a:solidFill>
                            <a:srgbClr val="FFFFFF"/>
                          </a:solidFill>
                          <a:latin typeface="Times New Roman"/>
                          <a:cs typeface="Times New Roman"/>
                        </a:rPr>
                        <a:t> </a:t>
                      </a:r>
                      <a:r>
                        <a:rPr sz="900" b="1" dirty="0">
                          <a:solidFill>
                            <a:srgbClr val="FFFFFF"/>
                          </a:solidFill>
                          <a:latin typeface="Arial"/>
                          <a:cs typeface="Arial"/>
                        </a:rPr>
                        <a:t>bit</a:t>
                      </a:r>
                      <a:r>
                        <a:rPr sz="900" b="1" spc="15" dirty="0">
                          <a:solidFill>
                            <a:srgbClr val="FFFFFF"/>
                          </a:solidFill>
                          <a:latin typeface="Times New Roman"/>
                          <a:cs typeface="Times New Roman"/>
                        </a:rPr>
                        <a:t> </a:t>
                      </a:r>
                      <a:r>
                        <a:rPr sz="900" b="1" dirty="0">
                          <a:solidFill>
                            <a:srgbClr val="FFFFFF"/>
                          </a:solidFill>
                          <a:latin typeface="Arial"/>
                          <a:cs typeface="Arial"/>
                        </a:rPr>
                        <a:t>(26</a:t>
                      </a:r>
                      <a:r>
                        <a:rPr sz="900" b="1" spc="15" dirty="0">
                          <a:solidFill>
                            <a:srgbClr val="FFFFFF"/>
                          </a:solidFill>
                          <a:latin typeface="Times New Roman"/>
                          <a:cs typeface="Times New Roman"/>
                        </a:rPr>
                        <a:t> </a:t>
                      </a:r>
                      <a:r>
                        <a:rPr sz="900" b="1" dirty="0">
                          <a:solidFill>
                            <a:srgbClr val="FFFFFF"/>
                          </a:solidFill>
                          <a:latin typeface="Arial"/>
                          <a:cs typeface="Arial"/>
                        </a:rPr>
                        <a:t>hex</a:t>
                      </a:r>
                      <a:r>
                        <a:rPr sz="900" b="1" spc="15" dirty="0">
                          <a:solidFill>
                            <a:srgbClr val="FFFFFF"/>
                          </a:solidFill>
                          <a:latin typeface="Times New Roman"/>
                          <a:cs typeface="Times New Roman"/>
                        </a:rPr>
                        <a:t> </a:t>
                      </a:r>
                      <a:r>
                        <a:rPr sz="900" b="1" dirty="0">
                          <a:solidFill>
                            <a:srgbClr val="FFFFFF"/>
                          </a:solidFill>
                          <a:latin typeface="Arial"/>
                          <a:cs typeface="Arial"/>
                        </a:rPr>
                        <a:t>digits)</a:t>
                      </a:r>
                      <a:r>
                        <a:rPr sz="900" b="1" dirty="0">
                          <a:solidFill>
                            <a:srgbClr val="FFFFFF"/>
                          </a:solidFill>
                          <a:latin typeface="Times New Roman"/>
                          <a:cs typeface="Times New Roman"/>
                        </a:rPr>
                        <a:t> </a:t>
                      </a:r>
                      <a:r>
                        <a:rPr sz="900" b="1" spc="-15" dirty="0">
                          <a:solidFill>
                            <a:srgbClr val="FFFFFF"/>
                          </a:solidFill>
                          <a:latin typeface="Arial"/>
                          <a:cs typeface="Arial"/>
                        </a:rPr>
                        <a:t>A</a:t>
                      </a:r>
                      <a:r>
                        <a:rPr sz="900" b="1" dirty="0">
                          <a:solidFill>
                            <a:srgbClr val="FFFFFF"/>
                          </a:solidFill>
                          <a:latin typeface="Arial"/>
                          <a:cs typeface="Arial"/>
                        </a:rPr>
                        <a:t>uthentication:</a:t>
                      </a:r>
                      <a:r>
                        <a:rPr sz="900" b="1" dirty="0">
                          <a:solidFill>
                            <a:srgbClr val="FFFFFF"/>
                          </a:solidFill>
                          <a:latin typeface="Times New Roman"/>
                          <a:cs typeface="Times New Roman"/>
                        </a:rPr>
                        <a:t> </a:t>
                      </a:r>
                      <a:r>
                        <a:rPr sz="900" b="1" dirty="0">
                          <a:solidFill>
                            <a:srgbClr val="FFFFFF"/>
                          </a:solidFill>
                          <a:latin typeface="Arial"/>
                          <a:cs typeface="Arial"/>
                        </a:rPr>
                        <a:t>Sha</a:t>
                      </a:r>
                      <a:r>
                        <a:rPr sz="900" b="1" spc="-5" dirty="0">
                          <a:solidFill>
                            <a:srgbClr val="FFFFFF"/>
                          </a:solidFill>
                          <a:latin typeface="Arial"/>
                          <a:cs typeface="Arial"/>
                        </a:rPr>
                        <a:t>re</a:t>
                      </a:r>
                      <a:r>
                        <a:rPr sz="900" b="1" dirty="0">
                          <a:solidFill>
                            <a:srgbClr val="FFFFFF"/>
                          </a:solidFill>
                          <a:latin typeface="Arial"/>
                          <a:cs typeface="Arial"/>
                        </a:rPr>
                        <a:t>d</a:t>
                      </a:r>
                      <a:r>
                        <a:rPr sz="900" b="1" spc="15" dirty="0">
                          <a:solidFill>
                            <a:srgbClr val="FFFFFF"/>
                          </a:solidFill>
                          <a:latin typeface="Times New Roman"/>
                          <a:cs typeface="Times New Roman"/>
                        </a:rPr>
                        <a:t> </a:t>
                      </a:r>
                      <a:r>
                        <a:rPr sz="900" b="1" spc="-5" dirty="0">
                          <a:solidFill>
                            <a:srgbClr val="FFFFFF"/>
                          </a:solidFill>
                          <a:latin typeface="Arial"/>
                          <a:cs typeface="Arial"/>
                        </a:rPr>
                        <a:t>Key</a:t>
                      </a:r>
                      <a:endParaRPr sz="900">
                        <a:latin typeface="Arial"/>
                        <a:cs typeface="Arial"/>
                      </a:endParaRPr>
                    </a:p>
                    <a:p>
                      <a:pPr marL="31115">
                        <a:lnSpc>
                          <a:spcPct val="100000"/>
                        </a:lnSpc>
                        <a:spcBef>
                          <a:spcPts val="165"/>
                        </a:spcBef>
                      </a:pPr>
                      <a:r>
                        <a:rPr sz="900" b="1" dirty="0">
                          <a:solidFill>
                            <a:srgbClr val="FFFFFF"/>
                          </a:solidFill>
                          <a:latin typeface="Arial"/>
                          <a:cs typeface="Arial"/>
                        </a:rPr>
                        <a:t>Wep</a:t>
                      </a:r>
                      <a:r>
                        <a:rPr sz="900" b="1" spc="1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spc="-5" dirty="0">
                          <a:solidFill>
                            <a:srgbClr val="FFFFFF"/>
                          </a:solidFill>
                          <a:latin typeface="Arial"/>
                          <a:cs typeface="Arial"/>
                        </a:rPr>
                        <a:t>1:</a:t>
                      </a:r>
                      <a:endParaRPr sz="900">
                        <a:latin typeface="Arial"/>
                        <a:cs typeface="Arial"/>
                      </a:endParaRPr>
                    </a:p>
                    <a:p>
                      <a:pPr marL="31115">
                        <a:lnSpc>
                          <a:spcPct val="100000"/>
                        </a:lnSpc>
                        <a:spcBef>
                          <a:spcPts val="155"/>
                        </a:spcBef>
                      </a:pPr>
                      <a:r>
                        <a:rPr sz="900" b="1" dirty="0">
                          <a:solidFill>
                            <a:srgbClr val="FFFFFF"/>
                          </a:solidFill>
                          <a:latin typeface="Arial"/>
                          <a:cs typeface="Arial"/>
                        </a:rPr>
                        <a:t>1234567890</a:t>
                      </a:r>
                      <a:r>
                        <a:rPr sz="900" b="1" spc="-10" dirty="0">
                          <a:solidFill>
                            <a:srgbClr val="FFFFFF"/>
                          </a:solidFill>
                          <a:latin typeface="Arial"/>
                          <a:cs typeface="Arial"/>
                        </a:rPr>
                        <a:t>1</a:t>
                      </a:r>
                      <a:r>
                        <a:rPr sz="900" b="1" dirty="0">
                          <a:solidFill>
                            <a:srgbClr val="FFFFFF"/>
                          </a:solidFill>
                          <a:latin typeface="Arial"/>
                          <a:cs typeface="Arial"/>
                        </a:rPr>
                        <a:t>23</a:t>
                      </a:r>
                      <a:r>
                        <a:rPr sz="900" b="1" spc="-10" dirty="0">
                          <a:solidFill>
                            <a:srgbClr val="FFFFFF"/>
                          </a:solidFill>
                          <a:latin typeface="Arial"/>
                          <a:cs typeface="Arial"/>
                        </a:rPr>
                        <a:t>4</a:t>
                      </a:r>
                      <a:r>
                        <a:rPr sz="900" b="1" dirty="0">
                          <a:solidFill>
                            <a:srgbClr val="FFFFFF"/>
                          </a:solidFill>
                          <a:latin typeface="Arial"/>
                          <a:cs typeface="Arial"/>
                        </a:rPr>
                        <a:t>56</a:t>
                      </a:r>
                      <a:r>
                        <a:rPr sz="900" b="1" spc="-10" dirty="0">
                          <a:solidFill>
                            <a:srgbClr val="FFFFFF"/>
                          </a:solidFill>
                          <a:latin typeface="Arial"/>
                          <a:cs typeface="Arial"/>
                        </a:rPr>
                        <a:t>7</a:t>
                      </a:r>
                      <a:r>
                        <a:rPr sz="900" b="1" dirty="0">
                          <a:solidFill>
                            <a:srgbClr val="FFFFFF"/>
                          </a:solidFill>
                          <a:latin typeface="Arial"/>
                          <a:cs typeface="Arial"/>
                        </a:rPr>
                        <a:t>8</a:t>
                      </a:r>
                      <a:endParaRPr sz="900">
                        <a:latin typeface="Arial"/>
                        <a:cs typeface="Arial"/>
                      </a:endParaRPr>
                    </a:p>
                    <a:p>
                      <a:pPr marL="31115">
                        <a:lnSpc>
                          <a:spcPct val="100000"/>
                        </a:lnSpc>
                        <a:spcBef>
                          <a:spcPts val="165"/>
                        </a:spcBef>
                      </a:pPr>
                      <a:r>
                        <a:rPr sz="900" b="1" dirty="0">
                          <a:solidFill>
                            <a:srgbClr val="FFFFFF"/>
                          </a:solidFill>
                          <a:latin typeface="Arial"/>
                          <a:cs typeface="Arial"/>
                        </a:rPr>
                        <a:t>90123456</a:t>
                      </a:r>
                      <a:endParaRPr sz="9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39A8DC"/>
                    </a:solidFill>
                  </a:tcPr>
                </a:tc>
                <a:tc>
                  <a:txBody>
                    <a:bodyPr/>
                    <a:lstStyle/>
                    <a:p>
                      <a:pPr marL="63500">
                        <a:lnSpc>
                          <a:spcPct val="100000"/>
                        </a:lnSpc>
                      </a:pPr>
                      <a:r>
                        <a:rPr sz="900" dirty="0">
                          <a:latin typeface="Arial"/>
                          <a:cs typeface="Arial"/>
                        </a:rPr>
                        <a:t>i.e.</a:t>
                      </a:r>
                      <a:endParaRPr sz="900">
                        <a:latin typeface="Arial"/>
                        <a:cs typeface="Arial"/>
                      </a:endParaRPr>
                    </a:p>
                    <a:p>
                      <a:pPr marL="31750">
                        <a:lnSpc>
                          <a:spcPct val="100000"/>
                        </a:lnSpc>
                        <a:spcBef>
                          <a:spcPts val="155"/>
                        </a:spcBef>
                      </a:pPr>
                      <a:r>
                        <a:rPr sz="900" dirty="0">
                          <a:latin typeface="Arial"/>
                          <a:cs typeface="Arial"/>
                        </a:rPr>
                        <a:t>at+</a:t>
                      </a:r>
                      <a:r>
                        <a:rPr sz="900" spc="5" dirty="0">
                          <a:latin typeface="Arial"/>
                          <a:cs typeface="Arial"/>
                        </a:rPr>
                        <a:t>s</a:t>
                      </a:r>
                      <a:r>
                        <a:rPr sz="900" dirty="0">
                          <a:latin typeface="Arial"/>
                          <a:cs typeface="Arial"/>
                        </a:rPr>
                        <a:t>.</a:t>
                      </a:r>
                      <a:r>
                        <a:rPr sz="900" spc="5" dirty="0">
                          <a:latin typeface="Arial"/>
                          <a:cs typeface="Arial"/>
                        </a:rPr>
                        <a:t>ss</a:t>
                      </a:r>
                      <a:r>
                        <a:rPr sz="900" dirty="0">
                          <a:latin typeface="Arial"/>
                          <a:cs typeface="Arial"/>
                        </a:rPr>
                        <a:t>idt</a:t>
                      </a:r>
                      <a:r>
                        <a:rPr sz="900" spc="-20" dirty="0">
                          <a:latin typeface="Arial"/>
                          <a:cs typeface="Arial"/>
                        </a:rPr>
                        <a:t>x</a:t>
                      </a:r>
                      <a:r>
                        <a:rPr sz="900" spc="5" dirty="0">
                          <a:latin typeface="Arial"/>
                          <a:cs typeface="Arial"/>
                        </a:rPr>
                        <a:t>t</a:t>
                      </a:r>
                      <a:r>
                        <a:rPr sz="900" dirty="0">
                          <a:latin typeface="Arial"/>
                          <a:cs typeface="Arial"/>
                        </a:rPr>
                        <a:t>=EN</a:t>
                      </a:r>
                      <a:r>
                        <a:rPr sz="900" spc="-5" dirty="0">
                          <a:latin typeface="Arial"/>
                          <a:cs typeface="Arial"/>
                        </a:rPr>
                        <a:t>G</a:t>
                      </a:r>
                      <a:r>
                        <a:rPr sz="900" spc="-15" dirty="0">
                          <a:latin typeface="Arial"/>
                          <a:cs typeface="Arial"/>
                        </a:rPr>
                        <a:t>-</a:t>
                      </a:r>
                      <a:r>
                        <a:rPr sz="900" spc="25" dirty="0">
                          <a:latin typeface="Arial"/>
                          <a:cs typeface="Arial"/>
                        </a:rPr>
                        <a:t>W</a:t>
                      </a:r>
                      <a:r>
                        <a:rPr sz="900" dirty="0">
                          <a:latin typeface="Arial"/>
                          <a:cs typeface="Arial"/>
                        </a:rPr>
                        <a:t>EP</a:t>
                      </a:r>
                      <a:endParaRPr sz="900">
                        <a:latin typeface="Arial"/>
                        <a:cs typeface="Arial"/>
                      </a:endParaRPr>
                    </a:p>
                    <a:p>
                      <a:pPr marL="31750" marR="65405">
                        <a:lnSpc>
                          <a:spcPct val="114399"/>
                        </a:lnSpc>
                        <a:spcBef>
                          <a:spcPts val="10"/>
                        </a:spcBef>
                      </a:pP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15" dirty="0">
                          <a:latin typeface="Arial"/>
                          <a:cs typeface="Arial"/>
                        </a:rPr>
                        <a:t>w</a:t>
                      </a:r>
                      <a:r>
                        <a:rPr sz="900" dirty="0">
                          <a:latin typeface="Arial"/>
                          <a:cs typeface="Arial"/>
                        </a:rPr>
                        <a:t>ep_</a:t>
                      </a:r>
                      <a:r>
                        <a:rPr sz="900" spc="5" dirty="0">
                          <a:latin typeface="Arial"/>
                          <a:cs typeface="Arial"/>
                        </a:rPr>
                        <a:t>k</a:t>
                      </a:r>
                      <a:r>
                        <a:rPr sz="900" dirty="0">
                          <a:latin typeface="Arial"/>
                          <a:cs typeface="Arial"/>
                        </a:rPr>
                        <a:t>e</a:t>
                      </a:r>
                      <a:r>
                        <a:rPr sz="900" spc="-10" dirty="0">
                          <a:latin typeface="Arial"/>
                          <a:cs typeface="Arial"/>
                        </a:rPr>
                        <a:t>y</a:t>
                      </a:r>
                      <a:r>
                        <a:rPr sz="900" spc="10" dirty="0">
                          <a:latin typeface="Arial"/>
                          <a:cs typeface="Arial"/>
                        </a:rPr>
                        <a:t>s</a:t>
                      </a:r>
                      <a:r>
                        <a:rPr sz="900" dirty="0">
                          <a:latin typeface="Arial"/>
                          <a:cs typeface="Arial"/>
                        </a:rPr>
                        <a:t>[0],12345678</a:t>
                      </a:r>
                      <a:r>
                        <a:rPr sz="900" dirty="0">
                          <a:latin typeface="Times New Roman"/>
                          <a:cs typeface="Times New Roman"/>
                        </a:rPr>
                        <a:t> </a:t>
                      </a:r>
                      <a:r>
                        <a:rPr sz="900" dirty="0">
                          <a:latin typeface="Arial"/>
                          <a:cs typeface="Arial"/>
                        </a:rPr>
                        <a:t>9012345678</a:t>
                      </a:r>
                      <a:r>
                        <a:rPr sz="900" spc="-10" dirty="0">
                          <a:latin typeface="Arial"/>
                          <a:cs typeface="Arial"/>
                        </a:rPr>
                        <a:t>9</a:t>
                      </a:r>
                      <a:r>
                        <a:rPr sz="900" dirty="0">
                          <a:latin typeface="Arial"/>
                          <a:cs typeface="Arial"/>
                        </a:rPr>
                        <a:t>01</a:t>
                      </a:r>
                      <a:r>
                        <a:rPr sz="900" spc="-10" dirty="0">
                          <a:latin typeface="Arial"/>
                          <a:cs typeface="Arial"/>
                        </a:rPr>
                        <a:t>2</a:t>
                      </a:r>
                      <a:r>
                        <a:rPr sz="900" dirty="0">
                          <a:latin typeface="Arial"/>
                          <a:cs typeface="Arial"/>
                        </a:rPr>
                        <a:t>34</a:t>
                      </a:r>
                      <a:r>
                        <a:rPr sz="900" spc="-10" dirty="0">
                          <a:latin typeface="Arial"/>
                          <a:cs typeface="Arial"/>
                        </a:rPr>
                        <a:t>5</a:t>
                      </a:r>
                      <a:r>
                        <a:rPr sz="900" dirty="0">
                          <a:latin typeface="Arial"/>
                          <a:cs typeface="Arial"/>
                        </a:rPr>
                        <a:t>6</a:t>
                      </a:r>
                      <a:endParaRPr sz="900">
                        <a:latin typeface="Arial"/>
                        <a:cs typeface="Arial"/>
                      </a:endParaRPr>
                    </a:p>
                    <a:p>
                      <a:pPr marL="31750" marR="340995">
                        <a:lnSpc>
                          <a:spcPct val="114900"/>
                        </a:lnSpc>
                        <a:spcBef>
                          <a:spcPts val="5"/>
                        </a:spcBef>
                      </a:pP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15" dirty="0">
                          <a:latin typeface="Arial"/>
                          <a:cs typeface="Arial"/>
                        </a:rPr>
                        <a:t>w</a:t>
                      </a:r>
                      <a:r>
                        <a:rPr sz="900" dirty="0">
                          <a:latin typeface="Arial"/>
                          <a:cs typeface="Arial"/>
                        </a:rPr>
                        <a:t>ep_</a:t>
                      </a:r>
                      <a:r>
                        <a:rPr sz="900" spc="5" dirty="0">
                          <a:latin typeface="Arial"/>
                          <a:cs typeface="Arial"/>
                        </a:rPr>
                        <a:t>k</a:t>
                      </a:r>
                      <a:r>
                        <a:rPr sz="900" dirty="0">
                          <a:latin typeface="Arial"/>
                          <a:cs typeface="Arial"/>
                        </a:rPr>
                        <a:t>e</a:t>
                      </a:r>
                      <a:r>
                        <a:rPr sz="900" spc="-10" dirty="0">
                          <a:latin typeface="Arial"/>
                          <a:cs typeface="Arial"/>
                        </a:rPr>
                        <a:t>y</a:t>
                      </a:r>
                      <a:r>
                        <a:rPr sz="900" dirty="0">
                          <a:latin typeface="Arial"/>
                          <a:cs typeface="Arial"/>
                        </a:rPr>
                        <a:t>_len</a:t>
                      </a:r>
                      <a:r>
                        <a:rPr sz="900" spc="5" dirty="0">
                          <a:latin typeface="Arial"/>
                          <a:cs typeface="Arial"/>
                        </a:rPr>
                        <a:t>s</a:t>
                      </a:r>
                      <a:r>
                        <a:rPr sz="900" dirty="0">
                          <a:latin typeface="Arial"/>
                          <a:cs typeface="Arial"/>
                        </a:rPr>
                        <a:t>,0D</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_auth_t</a:t>
                      </a:r>
                      <a:r>
                        <a:rPr sz="900" spc="-5" dirty="0">
                          <a:latin typeface="Arial"/>
                          <a:cs typeface="Arial"/>
                        </a:rPr>
                        <a:t>y</a:t>
                      </a:r>
                      <a:r>
                        <a:rPr sz="900" dirty="0">
                          <a:latin typeface="Arial"/>
                          <a:cs typeface="Arial"/>
                        </a:rPr>
                        <a:t>pe,1</a:t>
                      </a:r>
                      <a:r>
                        <a:rPr sz="900" dirty="0">
                          <a:latin typeface="Times New Roman"/>
                          <a:cs typeface="Times New Roman"/>
                        </a:rPr>
                        <a:t> </a:t>
                      </a:r>
                      <a:r>
                        <a:rPr sz="900" dirty="0">
                          <a:latin typeface="Arial"/>
                          <a:cs typeface="Arial"/>
                        </a:rPr>
                        <a:t>A</a:t>
                      </a:r>
                      <a:r>
                        <a:rPr sz="900" spc="-15" dirty="0">
                          <a:latin typeface="Arial"/>
                          <a:cs typeface="Arial"/>
                        </a:rPr>
                        <a:t>T</a:t>
                      </a:r>
                      <a:r>
                        <a:rPr sz="900" dirty="0">
                          <a:latin typeface="Arial"/>
                          <a:cs typeface="Arial"/>
                        </a:rPr>
                        <a:t>+S.S</a:t>
                      </a:r>
                      <a:r>
                        <a:rPr sz="900" spc="-10" dirty="0">
                          <a:latin typeface="Arial"/>
                          <a:cs typeface="Arial"/>
                        </a:rPr>
                        <a:t>C</a:t>
                      </a:r>
                      <a:r>
                        <a:rPr sz="900" dirty="0">
                          <a:latin typeface="Arial"/>
                          <a:cs typeface="Arial"/>
                        </a:rPr>
                        <a:t>F</a:t>
                      </a:r>
                      <a:r>
                        <a:rPr sz="900" spc="-10"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ifi</a:t>
                      </a:r>
                      <a:r>
                        <a:rPr sz="900" spc="-5" dirty="0">
                          <a:latin typeface="Arial"/>
                          <a:cs typeface="Arial"/>
                        </a:rPr>
                        <a:t>_</a:t>
                      </a:r>
                      <a:r>
                        <a:rPr sz="900" dirty="0">
                          <a:latin typeface="Arial"/>
                          <a:cs typeface="Arial"/>
                        </a:rPr>
                        <a:t>pri</a:t>
                      </a:r>
                      <a:r>
                        <a:rPr sz="900" spc="-10" dirty="0">
                          <a:latin typeface="Arial"/>
                          <a:cs typeface="Arial"/>
                        </a:rPr>
                        <a:t>v</a:t>
                      </a:r>
                      <a:r>
                        <a:rPr sz="900" spc="-5" dirty="0">
                          <a:latin typeface="Arial"/>
                          <a:cs typeface="Arial"/>
                        </a:rPr>
                        <a:t>_</a:t>
                      </a:r>
                      <a:r>
                        <a:rPr sz="900" spc="5" dirty="0">
                          <a:latin typeface="Arial"/>
                          <a:cs typeface="Arial"/>
                        </a:rPr>
                        <a:t>m</a:t>
                      </a:r>
                      <a:r>
                        <a:rPr sz="900" spc="-5" dirty="0">
                          <a:latin typeface="Arial"/>
                          <a:cs typeface="Arial"/>
                        </a:rPr>
                        <a:t>o</a:t>
                      </a:r>
                      <a:r>
                        <a:rPr sz="900" dirty="0">
                          <a:latin typeface="Arial"/>
                          <a:cs typeface="Arial"/>
                        </a:rPr>
                        <a:t>d</a:t>
                      </a:r>
                      <a:r>
                        <a:rPr sz="900" spc="-5" dirty="0">
                          <a:latin typeface="Arial"/>
                          <a:cs typeface="Arial"/>
                        </a:rPr>
                        <a:t>e</a:t>
                      </a:r>
                      <a:r>
                        <a:rPr sz="900" dirty="0">
                          <a:latin typeface="Arial"/>
                          <a:cs typeface="Arial"/>
                        </a:rPr>
                        <a:t>,1</a:t>
                      </a:r>
                      <a:r>
                        <a:rPr sz="900" dirty="0">
                          <a:latin typeface="Times New Roman"/>
                          <a:cs typeface="Times New Roman"/>
                        </a:rPr>
                        <a:t> </a:t>
                      </a:r>
                      <a:r>
                        <a:rPr sz="900" dirty="0">
                          <a:latin typeface="Arial"/>
                          <a:cs typeface="Arial"/>
                        </a:rPr>
                        <a:t>A</a:t>
                      </a:r>
                      <a:r>
                        <a:rPr sz="900" spc="-10" dirty="0">
                          <a:latin typeface="Arial"/>
                          <a:cs typeface="Arial"/>
                        </a:rPr>
                        <a:t>T</a:t>
                      </a:r>
                      <a:r>
                        <a:rPr sz="900" dirty="0">
                          <a:latin typeface="Arial"/>
                          <a:cs typeface="Arial"/>
                        </a:rPr>
                        <a:t>+S.SCF</a:t>
                      </a:r>
                      <a:r>
                        <a:rPr sz="900" spc="-5" dirty="0">
                          <a:latin typeface="Arial"/>
                          <a:cs typeface="Arial"/>
                        </a:rPr>
                        <a:t>G</a:t>
                      </a:r>
                      <a:r>
                        <a:rPr sz="900" dirty="0">
                          <a:latin typeface="Arial"/>
                          <a:cs typeface="Arial"/>
                        </a:rPr>
                        <a:t>=</a:t>
                      </a:r>
                      <a:r>
                        <a:rPr sz="900" spc="-15" dirty="0">
                          <a:latin typeface="Arial"/>
                          <a:cs typeface="Arial"/>
                        </a:rPr>
                        <a:t>w</a:t>
                      </a:r>
                      <a:r>
                        <a:rPr sz="900" dirty="0">
                          <a:latin typeface="Arial"/>
                          <a:cs typeface="Arial"/>
                        </a:rPr>
                        <a:t>if</a:t>
                      </a:r>
                      <a:r>
                        <a:rPr sz="900" spc="5" dirty="0">
                          <a:latin typeface="Arial"/>
                          <a:cs typeface="Arial"/>
                        </a:rPr>
                        <a:t>i</a:t>
                      </a:r>
                      <a:r>
                        <a:rPr sz="900" dirty="0">
                          <a:latin typeface="Arial"/>
                          <a:cs typeface="Arial"/>
                        </a:rPr>
                        <a:t>_</a:t>
                      </a:r>
                      <a:r>
                        <a:rPr sz="900" spc="5" dirty="0">
                          <a:latin typeface="Arial"/>
                          <a:cs typeface="Arial"/>
                        </a:rPr>
                        <a:t>m</a:t>
                      </a:r>
                      <a:r>
                        <a:rPr sz="900" dirty="0">
                          <a:latin typeface="Arial"/>
                          <a:cs typeface="Arial"/>
                        </a:rPr>
                        <a:t>ode,1</a:t>
                      </a:r>
                      <a:endParaRPr sz="900">
                        <a:latin typeface="Arial"/>
                        <a:cs typeface="Arial"/>
                      </a:endParaRPr>
                    </a:p>
                    <a:p>
                      <a:pPr marL="31750" marR="1666239">
                        <a:lnSpc>
                          <a:spcPct val="114399"/>
                        </a:lnSpc>
                        <a:spcBef>
                          <a:spcPts val="10"/>
                        </a:spcBef>
                      </a:pPr>
                      <a:r>
                        <a:rPr sz="900" dirty="0">
                          <a:latin typeface="Arial"/>
                          <a:cs typeface="Arial"/>
                        </a:rPr>
                        <a:t>at&amp;w</a:t>
                      </a:r>
                      <a:r>
                        <a:rPr sz="900" dirty="0">
                          <a:latin typeface="Times New Roman"/>
                          <a:cs typeface="Times New Roman"/>
                        </a:rPr>
                        <a:t> </a:t>
                      </a:r>
                      <a:r>
                        <a:rPr sz="900" dirty="0">
                          <a:latin typeface="Arial"/>
                          <a:cs typeface="Arial"/>
                        </a:rPr>
                        <a:t>at+</a:t>
                      </a:r>
                      <a:r>
                        <a:rPr sz="900" spc="5" dirty="0">
                          <a:latin typeface="Arial"/>
                          <a:cs typeface="Arial"/>
                        </a:rPr>
                        <a:t>c</a:t>
                      </a:r>
                      <a:r>
                        <a:rPr sz="900" dirty="0">
                          <a:latin typeface="Arial"/>
                          <a:cs typeface="Arial"/>
                        </a:rPr>
                        <a:t>fu</a:t>
                      </a:r>
                      <a:r>
                        <a:rPr sz="900" spc="5" dirty="0">
                          <a:latin typeface="Arial"/>
                          <a:cs typeface="Arial"/>
                        </a:rPr>
                        <a:t>n</a:t>
                      </a:r>
                      <a:r>
                        <a:rPr sz="900" dirty="0">
                          <a:latin typeface="Arial"/>
                          <a:cs typeface="Arial"/>
                        </a:rPr>
                        <a:t>=1</a:t>
                      </a:r>
                      <a:endParaRPr sz="9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9"/>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39620">
              <a:lnSpc>
                <a:spcPct val="100000"/>
              </a:lnSpc>
            </a:pPr>
            <a:r>
              <a:rPr sz="2800" spc="-25" dirty="0"/>
              <a:t>L</a:t>
            </a:r>
            <a:r>
              <a:rPr sz="2800" spc="-15" dirty="0"/>
              <a:t>a</a:t>
            </a:r>
            <a:r>
              <a:rPr sz="2800" spc="-20" dirty="0"/>
              <a:t>b</a:t>
            </a:r>
            <a:r>
              <a:rPr sz="2800" spc="75" dirty="0">
                <a:latin typeface="Times New Roman"/>
                <a:cs typeface="Times New Roman"/>
              </a:rPr>
              <a:t> </a:t>
            </a:r>
            <a:r>
              <a:rPr sz="2800" spc="-10" dirty="0"/>
              <a:t>3:</a:t>
            </a:r>
            <a:r>
              <a:rPr sz="2800" spc="75" dirty="0">
                <a:latin typeface="Times New Roman"/>
                <a:cs typeface="Times New Roman"/>
              </a:rPr>
              <a:t> </a:t>
            </a:r>
            <a:r>
              <a:rPr sz="2800" spc="-10" dirty="0"/>
              <a:t>J</a:t>
            </a:r>
            <a:r>
              <a:rPr sz="2800" spc="-25" dirty="0"/>
              <a:t>o</a:t>
            </a:r>
            <a:r>
              <a:rPr sz="2800" spc="-5" dirty="0"/>
              <a:t>i</a:t>
            </a:r>
            <a:r>
              <a:rPr sz="2800" spc="-25" dirty="0"/>
              <a:t>n</a:t>
            </a:r>
            <a:r>
              <a:rPr sz="2800" spc="-5" dirty="0"/>
              <a:t>i</a:t>
            </a:r>
            <a:r>
              <a:rPr sz="2800" spc="-25" dirty="0"/>
              <a:t>n</a:t>
            </a:r>
            <a:r>
              <a:rPr sz="2800" spc="-20" dirty="0"/>
              <a:t>g</a:t>
            </a:r>
            <a:r>
              <a:rPr sz="2800" spc="85" dirty="0">
                <a:latin typeface="Times New Roman"/>
                <a:cs typeface="Times New Roman"/>
              </a:rPr>
              <a:t> </a:t>
            </a:r>
            <a:r>
              <a:rPr sz="2800" spc="-20" dirty="0"/>
              <a:t>a</a:t>
            </a:r>
            <a:r>
              <a:rPr sz="2800" spc="85" dirty="0">
                <a:latin typeface="Times New Roman"/>
                <a:cs typeface="Times New Roman"/>
              </a:rPr>
              <a:t> </a:t>
            </a:r>
            <a:r>
              <a:rPr sz="2800" spc="-25" dirty="0"/>
              <a:t>n</a:t>
            </a:r>
            <a:r>
              <a:rPr sz="2800" spc="-15" dirty="0"/>
              <a:t>etwo</a:t>
            </a:r>
            <a:r>
              <a:rPr sz="2800" spc="-5" dirty="0"/>
              <a:t>r</a:t>
            </a:r>
            <a:r>
              <a:rPr sz="2800" spc="-15" dirty="0"/>
              <a:t>k</a:t>
            </a:r>
            <a:r>
              <a:rPr sz="2800" spc="80" dirty="0">
                <a:latin typeface="Times New Roman"/>
                <a:cs typeface="Times New Roman"/>
              </a:rPr>
              <a:t> </a:t>
            </a:r>
            <a:r>
              <a:rPr sz="2800" spc="-20" dirty="0"/>
              <a:t>(WEP</a:t>
            </a:r>
            <a:r>
              <a:rPr sz="2800" spc="20" dirty="0">
                <a:latin typeface="Times New Roman"/>
                <a:cs typeface="Times New Roman"/>
              </a:rPr>
              <a:t> </a:t>
            </a:r>
            <a:r>
              <a:rPr sz="2800" spc="-20" dirty="0"/>
              <a:t>Ke</a:t>
            </a:r>
            <a:r>
              <a:rPr sz="2800" spc="-10" dirty="0"/>
              <a:t>y)</a:t>
            </a:r>
            <a:endParaRPr sz="2800">
              <a:latin typeface="Times New Roman"/>
              <a:cs typeface="Times New Roman"/>
            </a:endParaRPr>
          </a:p>
        </p:txBody>
      </p:sp>
      <p:sp>
        <p:nvSpPr>
          <p:cNvPr id="3" name="object 3"/>
          <p:cNvSpPr txBox="1"/>
          <p:nvPr/>
        </p:nvSpPr>
        <p:spPr>
          <a:xfrm>
            <a:off x="535940" y="1270399"/>
            <a:ext cx="7785100" cy="2614930"/>
          </a:xfrm>
          <a:prstGeom prst="rect">
            <a:avLst/>
          </a:prstGeom>
        </p:spPr>
        <p:txBody>
          <a:bodyPr vert="horz" wrap="square" lIns="0" tIns="0" rIns="0" bIns="0" rtlCol="0">
            <a:spAutoFit/>
          </a:bodyPr>
          <a:lstStyle/>
          <a:p>
            <a:pPr marL="12700">
              <a:lnSpc>
                <a:spcPct val="100000"/>
              </a:lnSpc>
            </a:pPr>
            <a:r>
              <a:rPr sz="2000" b="1" spc="-5" dirty="0">
                <a:solidFill>
                  <a:srgbClr val="002052"/>
                </a:solidFill>
                <a:latin typeface="Arial"/>
                <a:cs typeface="Arial"/>
              </a:rPr>
              <a:t>Note</a:t>
            </a:r>
            <a:r>
              <a:rPr sz="2000" b="1" dirty="0">
                <a:solidFill>
                  <a:srgbClr val="002052"/>
                </a:solidFill>
                <a:latin typeface="Arial"/>
                <a:cs typeface="Arial"/>
              </a:rPr>
              <a:t>s:</a:t>
            </a:r>
            <a:endParaRPr sz="2000">
              <a:latin typeface="Arial"/>
              <a:cs typeface="Arial"/>
            </a:endParaRPr>
          </a:p>
          <a:p>
            <a:pPr>
              <a:lnSpc>
                <a:spcPct val="100000"/>
              </a:lnSpc>
              <a:spcBef>
                <a:spcPts val="3"/>
              </a:spcBef>
            </a:pPr>
            <a:endParaRPr sz="2100">
              <a:latin typeface="Times New Roman"/>
              <a:cs typeface="Times New Roman"/>
            </a:endParaRPr>
          </a:p>
          <a:p>
            <a:pPr marL="190500" indent="-177800">
              <a:lnSpc>
                <a:spcPct val="100000"/>
              </a:lnSpc>
              <a:buClr>
                <a:srgbClr val="39A8DC"/>
              </a:buClr>
              <a:buFont typeface="Arial"/>
              <a:buChar char="•"/>
              <a:tabLst>
                <a:tab pos="191135" algn="l"/>
              </a:tabLst>
            </a:pPr>
            <a:r>
              <a:rPr sz="1600" spc="-15" dirty="0">
                <a:solidFill>
                  <a:srgbClr val="002052"/>
                </a:solidFill>
                <a:latin typeface="Arial"/>
                <a:cs typeface="Arial"/>
              </a:rPr>
              <a:t>“</a:t>
            </a:r>
            <a:r>
              <a:rPr sz="1600" spc="-25" dirty="0">
                <a:solidFill>
                  <a:srgbClr val="002052"/>
                </a:solidFill>
                <a:latin typeface="Arial"/>
                <a:cs typeface="Arial"/>
              </a:rPr>
              <a:t>w</a:t>
            </a:r>
            <a:r>
              <a:rPr sz="1600" spc="-5" dirty="0">
                <a:solidFill>
                  <a:srgbClr val="002052"/>
                </a:solidFill>
                <a:latin typeface="Arial"/>
                <a:cs typeface="Arial"/>
              </a:rPr>
              <a:t>ifi</a:t>
            </a:r>
            <a:r>
              <a:rPr sz="1600" spc="-15" dirty="0">
                <a:solidFill>
                  <a:srgbClr val="002052"/>
                </a:solidFill>
                <a:latin typeface="Arial"/>
                <a:cs typeface="Arial"/>
              </a:rPr>
              <a:t>_</a:t>
            </a:r>
            <a:r>
              <a:rPr sz="1600" spc="-25" dirty="0">
                <a:solidFill>
                  <a:srgbClr val="002052"/>
                </a:solidFill>
                <a:latin typeface="Arial"/>
                <a:cs typeface="Arial"/>
              </a:rPr>
              <a:t>w</a:t>
            </a:r>
            <a:r>
              <a:rPr sz="1600" spc="-15" dirty="0">
                <a:solidFill>
                  <a:srgbClr val="002052"/>
                </a:solidFill>
                <a:latin typeface="Arial"/>
                <a:cs typeface="Arial"/>
              </a:rPr>
              <a:t>ep_</a:t>
            </a:r>
            <a:r>
              <a:rPr sz="1600" spc="-5" dirty="0">
                <a:solidFill>
                  <a:srgbClr val="002052"/>
                </a:solidFill>
                <a:latin typeface="Arial"/>
                <a:cs typeface="Arial"/>
              </a:rPr>
              <a:t>k</a:t>
            </a:r>
            <a:r>
              <a:rPr sz="1600" spc="-15" dirty="0">
                <a:solidFill>
                  <a:srgbClr val="002052"/>
                </a:solidFill>
                <a:latin typeface="Arial"/>
                <a:cs typeface="Arial"/>
              </a:rPr>
              <a:t>e</a:t>
            </a:r>
            <a:r>
              <a:rPr sz="1600" spc="-30" dirty="0">
                <a:solidFill>
                  <a:srgbClr val="002052"/>
                </a:solidFill>
                <a:latin typeface="Arial"/>
                <a:cs typeface="Arial"/>
              </a:rPr>
              <a:t>y</a:t>
            </a:r>
            <a:r>
              <a:rPr sz="1600" spc="-15" dirty="0">
                <a:solidFill>
                  <a:srgbClr val="002052"/>
                </a:solidFill>
                <a:latin typeface="Arial"/>
                <a:cs typeface="Arial"/>
              </a:rPr>
              <a:t>_</a:t>
            </a:r>
            <a:r>
              <a:rPr sz="1600" spc="-5" dirty="0">
                <a:solidFill>
                  <a:srgbClr val="002052"/>
                </a:solidFill>
                <a:latin typeface="Arial"/>
                <a:cs typeface="Arial"/>
              </a:rPr>
              <a:t>l</a:t>
            </a:r>
            <a:r>
              <a:rPr sz="1600" spc="-15" dirty="0">
                <a:solidFill>
                  <a:srgbClr val="002052"/>
                </a:solidFill>
                <a:latin typeface="Arial"/>
                <a:cs typeface="Arial"/>
              </a:rPr>
              <a:t>en</a:t>
            </a:r>
            <a:r>
              <a:rPr sz="1600" spc="-5" dirty="0">
                <a:solidFill>
                  <a:srgbClr val="002052"/>
                </a:solidFill>
                <a:latin typeface="Arial"/>
                <a:cs typeface="Arial"/>
              </a:rPr>
              <a:t>s</a:t>
            </a:r>
            <a:r>
              <a:rPr sz="1600" spc="-10" dirty="0">
                <a:solidFill>
                  <a:srgbClr val="002052"/>
                </a:solidFill>
                <a:latin typeface="Arial"/>
                <a:cs typeface="Arial"/>
              </a:rPr>
              <a:t>”</a:t>
            </a:r>
            <a:r>
              <a:rPr sz="1600" spc="15" dirty="0">
                <a:solidFill>
                  <a:srgbClr val="002052"/>
                </a:solidFill>
                <a:latin typeface="Arial"/>
                <a:cs typeface="Arial"/>
              </a:rPr>
              <a:t> </a:t>
            </a:r>
            <a:r>
              <a:rPr sz="1600" spc="-10" dirty="0">
                <a:solidFill>
                  <a:srgbClr val="002052"/>
                </a:solidFill>
                <a:latin typeface="Arial"/>
                <a:cs typeface="Arial"/>
              </a:rPr>
              <a:t>v</a:t>
            </a:r>
            <a:r>
              <a:rPr sz="1600" spc="-15" dirty="0">
                <a:solidFill>
                  <a:srgbClr val="002052"/>
                </a:solidFill>
                <a:latin typeface="Arial"/>
                <a:cs typeface="Arial"/>
              </a:rPr>
              <a:t>ariab</a:t>
            </a:r>
            <a:r>
              <a:rPr sz="1600" dirty="0">
                <a:solidFill>
                  <a:srgbClr val="002052"/>
                </a:solidFill>
                <a:latin typeface="Arial"/>
                <a:cs typeface="Arial"/>
              </a:rPr>
              <a:t>l</a:t>
            </a:r>
            <a:r>
              <a:rPr sz="1600" spc="-10" dirty="0">
                <a:solidFill>
                  <a:srgbClr val="002052"/>
                </a:solidFill>
                <a:latin typeface="Arial"/>
                <a:cs typeface="Arial"/>
              </a:rPr>
              <a:t>e</a:t>
            </a:r>
            <a:r>
              <a:rPr sz="1600" spc="40" dirty="0">
                <a:solidFill>
                  <a:srgbClr val="002052"/>
                </a:solidFill>
                <a:latin typeface="Times New Roman"/>
                <a:cs typeface="Times New Roman"/>
              </a:rPr>
              <a:t> </a:t>
            </a:r>
            <a:r>
              <a:rPr sz="1600" spc="-10" dirty="0">
                <a:solidFill>
                  <a:srgbClr val="002052"/>
                </a:solidFill>
                <a:latin typeface="Arial"/>
                <a:cs typeface="Arial"/>
              </a:rPr>
              <a:t>v</a:t>
            </a:r>
            <a:r>
              <a:rPr sz="1600" spc="-15" dirty="0">
                <a:solidFill>
                  <a:srgbClr val="002052"/>
                </a:solidFill>
                <a:latin typeface="Arial"/>
                <a:cs typeface="Arial"/>
              </a:rPr>
              <a:t>a</a:t>
            </a:r>
            <a:r>
              <a:rPr sz="1600" spc="-5" dirty="0">
                <a:solidFill>
                  <a:srgbClr val="002052"/>
                </a:solidFill>
                <a:latin typeface="Arial"/>
                <a:cs typeface="Arial"/>
              </a:rPr>
              <a:t>l</a:t>
            </a:r>
            <a:r>
              <a:rPr sz="1600" spc="-15" dirty="0">
                <a:solidFill>
                  <a:srgbClr val="002052"/>
                </a:solidFill>
                <a:latin typeface="Arial"/>
                <a:cs typeface="Arial"/>
              </a:rPr>
              <a:t>ue</a:t>
            </a:r>
            <a:r>
              <a:rPr sz="1600" spc="0" dirty="0">
                <a:solidFill>
                  <a:srgbClr val="002052"/>
                </a:solidFill>
                <a:latin typeface="Arial"/>
                <a:cs typeface="Arial"/>
              </a:rPr>
              <a:t>s</a:t>
            </a:r>
            <a:r>
              <a:rPr sz="1600" spc="-5" dirty="0">
                <a:solidFill>
                  <a:srgbClr val="002052"/>
                </a:solidFill>
                <a:latin typeface="Arial"/>
                <a:cs typeface="Arial"/>
              </a:rPr>
              <a:t>:</a:t>
            </a:r>
            <a:r>
              <a:rPr sz="1600" spc="30" dirty="0">
                <a:solidFill>
                  <a:srgbClr val="002052"/>
                </a:solidFill>
                <a:latin typeface="Times New Roman"/>
                <a:cs typeface="Times New Roman"/>
              </a:rPr>
              <a:t> </a:t>
            </a:r>
            <a:r>
              <a:rPr sz="1600" spc="-15" dirty="0">
                <a:solidFill>
                  <a:srgbClr val="002052"/>
                </a:solidFill>
                <a:latin typeface="Arial"/>
                <a:cs typeface="Arial"/>
              </a:rPr>
              <a:t>0</a:t>
            </a:r>
            <a:r>
              <a:rPr sz="1600" spc="-10" dirty="0">
                <a:solidFill>
                  <a:srgbClr val="002052"/>
                </a:solidFill>
                <a:latin typeface="Arial"/>
                <a:cs typeface="Arial"/>
              </a:rPr>
              <a:t>5</a:t>
            </a:r>
            <a:r>
              <a:rPr sz="1600" spc="40" dirty="0">
                <a:solidFill>
                  <a:srgbClr val="002052"/>
                </a:solidFill>
                <a:latin typeface="Times New Roman"/>
                <a:cs typeface="Times New Roman"/>
              </a:rPr>
              <a:t> </a:t>
            </a:r>
            <a:r>
              <a:rPr sz="1600" spc="-15" dirty="0">
                <a:solidFill>
                  <a:srgbClr val="002052"/>
                </a:solidFill>
                <a:latin typeface="Arial"/>
                <a:cs typeface="Arial"/>
              </a:rPr>
              <a:t>an</a:t>
            </a:r>
            <a:r>
              <a:rPr sz="1600" spc="-10" dirty="0">
                <a:solidFill>
                  <a:srgbClr val="002052"/>
                </a:solidFill>
                <a:latin typeface="Arial"/>
                <a:cs typeface="Arial"/>
              </a:rPr>
              <a:t>d</a:t>
            </a:r>
            <a:r>
              <a:rPr sz="1600" spc="55" dirty="0">
                <a:solidFill>
                  <a:srgbClr val="002052"/>
                </a:solidFill>
                <a:latin typeface="Times New Roman"/>
                <a:cs typeface="Times New Roman"/>
              </a:rPr>
              <a:t> </a:t>
            </a:r>
            <a:r>
              <a:rPr sz="1600" spc="-20" dirty="0">
                <a:solidFill>
                  <a:srgbClr val="002052"/>
                </a:solidFill>
                <a:latin typeface="Arial"/>
                <a:cs typeface="Arial"/>
              </a:rPr>
              <a:t>0D</a:t>
            </a:r>
            <a:endParaRPr sz="1600">
              <a:latin typeface="Arial"/>
              <a:cs typeface="Arial"/>
            </a:endParaRPr>
          </a:p>
          <a:p>
            <a:pPr marL="190500" marR="5080" indent="-177800" algn="just">
              <a:lnSpc>
                <a:spcPct val="100000"/>
              </a:lnSpc>
              <a:spcBef>
                <a:spcPts val="600"/>
              </a:spcBef>
              <a:buClr>
                <a:srgbClr val="39A8DC"/>
              </a:buClr>
              <a:buFont typeface="Arial"/>
              <a:buChar char="•"/>
              <a:tabLst>
                <a:tab pos="191135" algn="l"/>
              </a:tabLst>
            </a:pPr>
            <a:r>
              <a:rPr sz="1600" spc="-5" dirty="0">
                <a:solidFill>
                  <a:srgbClr val="002052"/>
                </a:solidFill>
                <a:latin typeface="Arial"/>
                <a:cs typeface="Arial"/>
              </a:rPr>
              <a:t>It</a:t>
            </a:r>
            <a:r>
              <a:rPr sz="1600" spc="-25" dirty="0">
                <a:solidFill>
                  <a:srgbClr val="002052"/>
                </a:solidFill>
                <a:latin typeface="Arial"/>
                <a:cs typeface="Arial"/>
              </a:rPr>
              <a:t>’</a:t>
            </a:r>
            <a:r>
              <a:rPr sz="1600" spc="-10" dirty="0">
                <a:solidFill>
                  <a:srgbClr val="002052"/>
                </a:solidFill>
                <a:latin typeface="Arial"/>
                <a:cs typeface="Arial"/>
              </a:rPr>
              <a:t>s</a:t>
            </a:r>
            <a:r>
              <a:rPr sz="1600" spc="125" dirty="0">
                <a:solidFill>
                  <a:srgbClr val="002052"/>
                </a:solidFill>
                <a:latin typeface="Arial"/>
                <a:cs typeface="Arial"/>
              </a:rPr>
              <a:t> </a:t>
            </a:r>
            <a:r>
              <a:rPr sz="1600" spc="-15" dirty="0">
                <a:solidFill>
                  <a:srgbClr val="002052"/>
                </a:solidFill>
                <a:latin typeface="Arial"/>
                <a:cs typeface="Arial"/>
              </a:rPr>
              <a:t>po</a:t>
            </a:r>
            <a:r>
              <a:rPr sz="1600" spc="-5" dirty="0">
                <a:solidFill>
                  <a:srgbClr val="002052"/>
                </a:solidFill>
                <a:latin typeface="Arial"/>
                <a:cs typeface="Arial"/>
              </a:rPr>
              <a:t>s</a:t>
            </a:r>
            <a:r>
              <a:rPr sz="1600" spc="-20" dirty="0">
                <a:solidFill>
                  <a:srgbClr val="002052"/>
                </a:solidFill>
                <a:latin typeface="Arial"/>
                <a:cs typeface="Arial"/>
              </a:rPr>
              <a:t>s</a:t>
            </a:r>
            <a:r>
              <a:rPr sz="1600" spc="-5" dirty="0">
                <a:solidFill>
                  <a:srgbClr val="002052"/>
                </a:solidFill>
                <a:latin typeface="Arial"/>
                <a:cs typeface="Arial"/>
              </a:rPr>
              <a:t>i</a:t>
            </a:r>
            <a:r>
              <a:rPr sz="1600" spc="-25" dirty="0">
                <a:solidFill>
                  <a:srgbClr val="002052"/>
                </a:solidFill>
                <a:latin typeface="Arial"/>
                <a:cs typeface="Arial"/>
              </a:rPr>
              <a:t>b</a:t>
            </a:r>
            <a:r>
              <a:rPr sz="1600" spc="-10" dirty="0">
                <a:solidFill>
                  <a:srgbClr val="002052"/>
                </a:solidFill>
                <a:latin typeface="Arial"/>
                <a:cs typeface="Arial"/>
              </a:rPr>
              <a:t>le</a:t>
            </a:r>
            <a:r>
              <a:rPr sz="1600" spc="165" dirty="0">
                <a:solidFill>
                  <a:srgbClr val="002052"/>
                </a:solidFill>
                <a:latin typeface="Times New Roman"/>
                <a:cs typeface="Times New Roman"/>
              </a:rPr>
              <a:t> </a:t>
            </a:r>
            <a:r>
              <a:rPr sz="1600" spc="-10" dirty="0">
                <a:solidFill>
                  <a:srgbClr val="002052"/>
                </a:solidFill>
                <a:latin typeface="Arial"/>
                <a:cs typeface="Arial"/>
              </a:rPr>
              <a:t>to</a:t>
            </a:r>
            <a:r>
              <a:rPr sz="1600" spc="160" dirty="0">
                <a:solidFill>
                  <a:srgbClr val="002052"/>
                </a:solidFill>
                <a:latin typeface="Times New Roman"/>
                <a:cs typeface="Times New Roman"/>
              </a:rPr>
              <a:t> </a:t>
            </a:r>
            <a:r>
              <a:rPr sz="1600" spc="-10" dirty="0">
                <a:solidFill>
                  <a:srgbClr val="002052"/>
                </a:solidFill>
                <a:latin typeface="Arial"/>
                <a:cs typeface="Arial"/>
              </a:rPr>
              <a:t>enter</a:t>
            </a:r>
            <a:r>
              <a:rPr sz="1600" spc="160" dirty="0">
                <a:solidFill>
                  <a:srgbClr val="002052"/>
                </a:solidFill>
                <a:latin typeface="Times New Roman"/>
                <a:cs typeface="Times New Roman"/>
              </a:rPr>
              <a:t> </a:t>
            </a:r>
            <a:r>
              <a:rPr sz="1600" spc="-15" dirty="0">
                <a:solidFill>
                  <a:srgbClr val="002052"/>
                </a:solidFill>
                <a:latin typeface="Arial"/>
                <a:cs typeface="Arial"/>
              </a:rPr>
              <a:t>a</a:t>
            </a:r>
            <a:r>
              <a:rPr sz="1600" dirty="0">
                <a:solidFill>
                  <a:srgbClr val="002052"/>
                </a:solidFill>
                <a:latin typeface="Arial"/>
                <a:cs typeface="Arial"/>
              </a:rPr>
              <a:t>n</a:t>
            </a:r>
            <a:r>
              <a:rPr sz="1600" spc="-10" dirty="0">
                <a:solidFill>
                  <a:srgbClr val="002052"/>
                </a:solidFill>
                <a:latin typeface="Arial"/>
                <a:cs typeface="Arial"/>
              </a:rPr>
              <a:t>y</a:t>
            </a:r>
            <a:r>
              <a:rPr sz="1600" spc="175" dirty="0">
                <a:solidFill>
                  <a:srgbClr val="002052"/>
                </a:solidFill>
                <a:latin typeface="Times New Roman"/>
                <a:cs typeface="Times New Roman"/>
              </a:rPr>
              <a:t> </a:t>
            </a:r>
            <a:r>
              <a:rPr sz="1600" spc="-10" dirty="0">
                <a:solidFill>
                  <a:srgbClr val="002052"/>
                </a:solidFill>
                <a:latin typeface="Arial"/>
                <a:cs typeface="Arial"/>
              </a:rPr>
              <a:t>text</a:t>
            </a:r>
            <a:r>
              <a:rPr sz="1600" spc="165" dirty="0">
                <a:solidFill>
                  <a:srgbClr val="002052"/>
                </a:solidFill>
                <a:latin typeface="Times New Roman"/>
                <a:cs typeface="Times New Roman"/>
              </a:rPr>
              <a:t> </a:t>
            </a:r>
            <a:r>
              <a:rPr sz="1600" spc="-10" dirty="0">
                <a:solidFill>
                  <a:srgbClr val="002052"/>
                </a:solidFill>
                <a:latin typeface="Arial"/>
                <a:cs typeface="Arial"/>
              </a:rPr>
              <a:t>s</a:t>
            </a:r>
            <a:r>
              <a:rPr sz="1600" spc="0" dirty="0">
                <a:solidFill>
                  <a:srgbClr val="002052"/>
                </a:solidFill>
                <a:latin typeface="Arial"/>
                <a:cs typeface="Arial"/>
              </a:rPr>
              <a:t>t</a:t>
            </a:r>
            <a:r>
              <a:rPr sz="1600" spc="-10" dirty="0">
                <a:solidFill>
                  <a:srgbClr val="002052"/>
                </a:solidFill>
                <a:latin typeface="Arial"/>
                <a:cs typeface="Arial"/>
              </a:rPr>
              <a:t>ring</a:t>
            </a:r>
            <a:r>
              <a:rPr sz="1600" spc="165" dirty="0">
                <a:solidFill>
                  <a:srgbClr val="002052"/>
                </a:solidFill>
                <a:latin typeface="Times New Roman"/>
                <a:cs typeface="Times New Roman"/>
              </a:rPr>
              <a:t> </a:t>
            </a:r>
            <a:r>
              <a:rPr sz="1600" spc="-5" dirty="0">
                <a:solidFill>
                  <a:srgbClr val="002052"/>
                </a:solidFill>
                <a:latin typeface="Arial"/>
                <a:cs typeface="Arial"/>
              </a:rPr>
              <a:t>i</a:t>
            </a:r>
            <a:r>
              <a:rPr sz="1600" spc="-15" dirty="0">
                <a:solidFill>
                  <a:srgbClr val="002052"/>
                </a:solidFill>
                <a:latin typeface="Arial"/>
                <a:cs typeface="Arial"/>
              </a:rPr>
              <a:t>nt</a:t>
            </a:r>
            <a:r>
              <a:rPr sz="1600" spc="-10" dirty="0">
                <a:solidFill>
                  <a:srgbClr val="002052"/>
                </a:solidFill>
                <a:latin typeface="Arial"/>
                <a:cs typeface="Arial"/>
              </a:rPr>
              <a:t>o</a:t>
            </a:r>
            <a:r>
              <a:rPr sz="1600" spc="165" dirty="0">
                <a:solidFill>
                  <a:srgbClr val="002052"/>
                </a:solidFill>
                <a:latin typeface="Times New Roman"/>
                <a:cs typeface="Times New Roman"/>
              </a:rPr>
              <a:t> </a:t>
            </a:r>
            <a:r>
              <a:rPr sz="1600" spc="-10" dirty="0">
                <a:solidFill>
                  <a:srgbClr val="002052"/>
                </a:solidFill>
                <a:latin typeface="Arial"/>
                <a:cs typeface="Arial"/>
              </a:rPr>
              <a:t>a</a:t>
            </a:r>
            <a:r>
              <a:rPr sz="1600" spc="165" dirty="0">
                <a:solidFill>
                  <a:srgbClr val="002052"/>
                </a:solidFill>
                <a:latin typeface="Times New Roman"/>
                <a:cs typeface="Times New Roman"/>
              </a:rPr>
              <a:t> </a:t>
            </a:r>
            <a:r>
              <a:rPr sz="1600" spc="-15" dirty="0">
                <a:solidFill>
                  <a:srgbClr val="002052"/>
                </a:solidFill>
                <a:latin typeface="Arial"/>
                <a:cs typeface="Arial"/>
              </a:rPr>
              <a:t>WEP</a:t>
            </a:r>
            <a:r>
              <a:rPr sz="1600" spc="145" dirty="0">
                <a:solidFill>
                  <a:srgbClr val="002052"/>
                </a:solidFill>
                <a:latin typeface="Times New Roman"/>
                <a:cs typeface="Times New Roman"/>
              </a:rPr>
              <a:t> </a:t>
            </a:r>
            <a:r>
              <a:rPr sz="1600" spc="-20" dirty="0">
                <a:solidFill>
                  <a:srgbClr val="002052"/>
                </a:solidFill>
                <a:latin typeface="Arial"/>
                <a:cs typeface="Arial"/>
              </a:rPr>
              <a:t>k</a:t>
            </a:r>
            <a:r>
              <a:rPr sz="1600" dirty="0">
                <a:solidFill>
                  <a:srgbClr val="002052"/>
                </a:solidFill>
                <a:latin typeface="Arial"/>
                <a:cs typeface="Arial"/>
              </a:rPr>
              <a:t>e</a:t>
            </a:r>
            <a:r>
              <a:rPr sz="1600" spc="-10" dirty="0">
                <a:solidFill>
                  <a:srgbClr val="002052"/>
                </a:solidFill>
                <a:latin typeface="Arial"/>
                <a:cs typeface="Arial"/>
              </a:rPr>
              <a:t>y</a:t>
            </a:r>
            <a:r>
              <a:rPr sz="1600" spc="145" dirty="0">
                <a:solidFill>
                  <a:srgbClr val="002052"/>
                </a:solidFill>
                <a:latin typeface="Times New Roman"/>
                <a:cs typeface="Times New Roman"/>
              </a:rPr>
              <a:t> </a:t>
            </a:r>
            <a:r>
              <a:rPr sz="1600" spc="-10" dirty="0">
                <a:solidFill>
                  <a:srgbClr val="002052"/>
                </a:solidFill>
                <a:latin typeface="Arial"/>
                <a:cs typeface="Arial"/>
              </a:rPr>
              <a:t>box</a:t>
            </a:r>
            <a:r>
              <a:rPr sz="1600" spc="170" dirty="0">
                <a:solidFill>
                  <a:srgbClr val="002052"/>
                </a:solidFill>
                <a:latin typeface="Times New Roman"/>
                <a:cs typeface="Times New Roman"/>
              </a:rPr>
              <a:t> </a:t>
            </a:r>
            <a:r>
              <a:rPr sz="1600" dirty="0">
                <a:solidFill>
                  <a:srgbClr val="002052"/>
                </a:solidFill>
                <a:latin typeface="Arial"/>
                <a:cs typeface="Arial"/>
              </a:rPr>
              <a:t>i</a:t>
            </a:r>
            <a:r>
              <a:rPr sz="1600" spc="-10" dirty="0">
                <a:solidFill>
                  <a:srgbClr val="002052"/>
                </a:solidFill>
                <a:latin typeface="Arial"/>
                <a:cs typeface="Arial"/>
              </a:rPr>
              <a:t>n</a:t>
            </a:r>
            <a:r>
              <a:rPr sz="1600" spc="160" dirty="0">
                <a:solidFill>
                  <a:srgbClr val="002052"/>
                </a:solidFill>
                <a:latin typeface="Times New Roman"/>
                <a:cs typeface="Times New Roman"/>
              </a:rPr>
              <a:t> </a:t>
            </a:r>
            <a:r>
              <a:rPr sz="1600" spc="-10" dirty="0">
                <a:solidFill>
                  <a:srgbClr val="002052"/>
                </a:solidFill>
                <a:latin typeface="Arial"/>
                <a:cs typeface="Arial"/>
              </a:rPr>
              <a:t>the</a:t>
            </a:r>
            <a:r>
              <a:rPr sz="1600" spc="165" dirty="0">
                <a:solidFill>
                  <a:srgbClr val="002052"/>
                </a:solidFill>
                <a:latin typeface="Times New Roman"/>
                <a:cs typeface="Times New Roman"/>
              </a:rPr>
              <a:t> </a:t>
            </a:r>
            <a:r>
              <a:rPr sz="1600" spc="-15" dirty="0">
                <a:solidFill>
                  <a:srgbClr val="002052"/>
                </a:solidFill>
                <a:latin typeface="Arial"/>
                <a:cs typeface="Arial"/>
              </a:rPr>
              <a:t>A</a:t>
            </a:r>
            <a:r>
              <a:rPr sz="1600" spc="-215" dirty="0">
                <a:solidFill>
                  <a:srgbClr val="002052"/>
                </a:solidFill>
                <a:latin typeface="Arial"/>
                <a:cs typeface="Arial"/>
              </a:rPr>
              <a:t>P</a:t>
            </a:r>
            <a:r>
              <a:rPr sz="1600" spc="-5" dirty="0">
                <a:solidFill>
                  <a:srgbClr val="002052"/>
                </a:solidFill>
                <a:latin typeface="Arial"/>
                <a:cs typeface="Arial"/>
              </a:rPr>
              <a:t>,</a:t>
            </a:r>
            <a:r>
              <a:rPr sz="1600" spc="160" dirty="0">
                <a:solidFill>
                  <a:srgbClr val="002052"/>
                </a:solidFill>
                <a:latin typeface="Times New Roman"/>
                <a:cs typeface="Times New Roman"/>
              </a:rPr>
              <a:t> </a:t>
            </a:r>
            <a:r>
              <a:rPr sz="1600" dirty="0">
                <a:solidFill>
                  <a:srgbClr val="002052"/>
                </a:solidFill>
                <a:latin typeface="Arial"/>
                <a:cs typeface="Arial"/>
              </a:rPr>
              <a:t>i</a:t>
            </a:r>
            <a:r>
              <a:rPr sz="1600" spc="-10" dirty="0">
                <a:solidFill>
                  <a:srgbClr val="002052"/>
                </a:solidFill>
                <a:latin typeface="Arial"/>
                <a:cs typeface="Arial"/>
              </a:rPr>
              <a:t>n</a:t>
            </a:r>
            <a:r>
              <a:rPr sz="1600" spc="160" dirty="0">
                <a:solidFill>
                  <a:srgbClr val="002052"/>
                </a:solidFill>
                <a:latin typeface="Times New Roman"/>
                <a:cs typeface="Times New Roman"/>
              </a:rPr>
              <a:t> </a:t>
            </a:r>
            <a:r>
              <a:rPr sz="1600" spc="-30" dirty="0">
                <a:solidFill>
                  <a:srgbClr val="002052"/>
                </a:solidFill>
                <a:latin typeface="Arial"/>
                <a:cs typeface="Arial"/>
              </a:rPr>
              <a:t>w</a:t>
            </a:r>
            <a:r>
              <a:rPr sz="1600" spc="-15" dirty="0">
                <a:solidFill>
                  <a:srgbClr val="002052"/>
                </a:solidFill>
                <a:latin typeface="Arial"/>
                <a:cs typeface="Arial"/>
              </a:rPr>
              <a:t>h</a:t>
            </a:r>
            <a:r>
              <a:rPr sz="1600" spc="-10" dirty="0">
                <a:solidFill>
                  <a:srgbClr val="002052"/>
                </a:solidFill>
                <a:latin typeface="Arial"/>
                <a:cs typeface="Arial"/>
              </a:rPr>
              <a:t>ich</a:t>
            </a:r>
            <a:r>
              <a:rPr sz="1600" spc="165" dirty="0">
                <a:solidFill>
                  <a:srgbClr val="002052"/>
                </a:solidFill>
                <a:latin typeface="Times New Roman"/>
                <a:cs typeface="Times New Roman"/>
              </a:rPr>
              <a:t> </a:t>
            </a:r>
            <a:r>
              <a:rPr sz="1600" spc="-10" dirty="0">
                <a:solidFill>
                  <a:srgbClr val="002052"/>
                </a:solidFill>
                <a:latin typeface="Arial"/>
                <a:cs typeface="Arial"/>
              </a:rPr>
              <a:t>c</a:t>
            </a:r>
            <a:r>
              <a:rPr sz="1600" spc="-15" dirty="0">
                <a:solidFill>
                  <a:srgbClr val="002052"/>
                </a:solidFill>
                <a:latin typeface="Arial"/>
                <a:cs typeface="Arial"/>
              </a:rPr>
              <a:t>a</a:t>
            </a:r>
            <a:r>
              <a:rPr sz="1600" spc="-10" dirty="0">
                <a:solidFill>
                  <a:srgbClr val="002052"/>
                </a:solidFill>
                <a:latin typeface="Arial"/>
                <a:cs typeface="Arial"/>
              </a:rPr>
              <a:t>se</a:t>
            </a:r>
            <a:r>
              <a:rPr sz="1600" spc="165" dirty="0">
                <a:solidFill>
                  <a:srgbClr val="002052"/>
                </a:solidFill>
                <a:latin typeface="Times New Roman"/>
                <a:cs typeface="Times New Roman"/>
              </a:rPr>
              <a:t> </a:t>
            </a:r>
            <a:r>
              <a:rPr sz="1600" dirty="0">
                <a:solidFill>
                  <a:srgbClr val="002052"/>
                </a:solidFill>
                <a:latin typeface="Arial"/>
                <a:cs typeface="Arial"/>
              </a:rPr>
              <a:t>it</a:t>
            </a:r>
            <a:r>
              <a:rPr sz="1600" dirty="0">
                <a:solidFill>
                  <a:srgbClr val="002052"/>
                </a:solidFill>
                <a:latin typeface="Times New Roman"/>
                <a:cs typeface="Times New Roman"/>
              </a:rPr>
              <a:t> </a:t>
            </a:r>
            <a:r>
              <a:rPr sz="1600" spc="-30" dirty="0">
                <a:solidFill>
                  <a:srgbClr val="002052"/>
                </a:solidFill>
                <a:latin typeface="Arial"/>
                <a:cs typeface="Arial"/>
              </a:rPr>
              <a:t>w</a:t>
            </a:r>
            <a:r>
              <a:rPr sz="1600" spc="-5" dirty="0">
                <a:solidFill>
                  <a:srgbClr val="002052"/>
                </a:solidFill>
                <a:latin typeface="Arial"/>
                <a:cs typeface="Arial"/>
              </a:rPr>
              <a:t>i</a:t>
            </a:r>
            <a:r>
              <a:rPr sz="1600" spc="-15" dirty="0">
                <a:solidFill>
                  <a:srgbClr val="002052"/>
                </a:solidFill>
                <a:latin typeface="Arial"/>
                <a:cs typeface="Arial"/>
              </a:rPr>
              <a:t>l</a:t>
            </a:r>
            <a:r>
              <a:rPr sz="1600" spc="-5" dirty="0">
                <a:solidFill>
                  <a:srgbClr val="002052"/>
                </a:solidFill>
                <a:latin typeface="Arial"/>
                <a:cs typeface="Arial"/>
              </a:rPr>
              <a:t>l</a:t>
            </a:r>
            <a:r>
              <a:rPr sz="1600" spc="65" dirty="0">
                <a:solidFill>
                  <a:srgbClr val="002052"/>
                </a:solidFill>
                <a:latin typeface="Times New Roman"/>
                <a:cs typeface="Times New Roman"/>
              </a:rPr>
              <a:t> </a:t>
            </a:r>
            <a:r>
              <a:rPr sz="1600" spc="-10" dirty="0">
                <a:solidFill>
                  <a:srgbClr val="002052"/>
                </a:solidFill>
                <a:latin typeface="Arial"/>
                <a:cs typeface="Arial"/>
              </a:rPr>
              <a:t>be</a:t>
            </a:r>
            <a:r>
              <a:rPr sz="1600" spc="55" dirty="0">
                <a:solidFill>
                  <a:srgbClr val="002052"/>
                </a:solidFill>
                <a:latin typeface="Times New Roman"/>
                <a:cs typeface="Times New Roman"/>
              </a:rPr>
              <a:t> </a:t>
            </a:r>
            <a:r>
              <a:rPr sz="1600" spc="-10" dirty="0">
                <a:solidFill>
                  <a:srgbClr val="002052"/>
                </a:solidFill>
                <a:latin typeface="Arial"/>
                <a:cs typeface="Arial"/>
              </a:rPr>
              <a:t>c</a:t>
            </a:r>
            <a:r>
              <a:rPr sz="1600" spc="-15" dirty="0">
                <a:solidFill>
                  <a:srgbClr val="002052"/>
                </a:solidFill>
                <a:latin typeface="Arial"/>
                <a:cs typeface="Arial"/>
              </a:rPr>
              <a:t>on</a:t>
            </a:r>
            <a:r>
              <a:rPr sz="1600" spc="-5" dirty="0">
                <a:solidFill>
                  <a:srgbClr val="002052"/>
                </a:solidFill>
                <a:latin typeface="Arial"/>
                <a:cs typeface="Arial"/>
              </a:rPr>
              <a:t>v</a:t>
            </a:r>
            <a:r>
              <a:rPr sz="1600" spc="-15" dirty="0">
                <a:solidFill>
                  <a:srgbClr val="002052"/>
                </a:solidFill>
                <a:latin typeface="Arial"/>
                <a:cs typeface="Arial"/>
              </a:rPr>
              <a:t>erte</a:t>
            </a:r>
            <a:r>
              <a:rPr sz="1600" spc="-10" dirty="0">
                <a:solidFill>
                  <a:srgbClr val="002052"/>
                </a:solidFill>
                <a:latin typeface="Arial"/>
                <a:cs typeface="Arial"/>
              </a:rPr>
              <a:t>d</a:t>
            </a:r>
            <a:r>
              <a:rPr sz="1600" spc="55" dirty="0">
                <a:solidFill>
                  <a:srgbClr val="002052"/>
                </a:solidFill>
                <a:latin typeface="Times New Roman"/>
                <a:cs typeface="Times New Roman"/>
              </a:rPr>
              <a:t> </a:t>
            </a:r>
            <a:r>
              <a:rPr sz="1600" spc="-5" dirty="0">
                <a:solidFill>
                  <a:srgbClr val="002052"/>
                </a:solidFill>
                <a:latin typeface="Arial"/>
                <a:cs typeface="Arial"/>
              </a:rPr>
              <a:t>i</a:t>
            </a:r>
            <a:r>
              <a:rPr sz="1600" spc="-15" dirty="0">
                <a:solidFill>
                  <a:srgbClr val="002052"/>
                </a:solidFill>
                <a:latin typeface="Arial"/>
                <a:cs typeface="Arial"/>
              </a:rPr>
              <a:t>nt</a:t>
            </a:r>
            <a:r>
              <a:rPr sz="1600" spc="-10" dirty="0">
                <a:solidFill>
                  <a:srgbClr val="002052"/>
                </a:solidFill>
                <a:latin typeface="Arial"/>
                <a:cs typeface="Arial"/>
              </a:rPr>
              <a:t>o</a:t>
            </a:r>
            <a:r>
              <a:rPr sz="1600" spc="55" dirty="0">
                <a:solidFill>
                  <a:srgbClr val="002052"/>
                </a:solidFill>
                <a:latin typeface="Times New Roman"/>
                <a:cs typeface="Times New Roman"/>
              </a:rPr>
              <a:t> </a:t>
            </a:r>
            <a:r>
              <a:rPr sz="1600" spc="-10" dirty="0">
                <a:solidFill>
                  <a:srgbClr val="002052"/>
                </a:solidFill>
                <a:latin typeface="Arial"/>
                <a:cs typeface="Arial"/>
              </a:rPr>
              <a:t>a</a:t>
            </a:r>
            <a:r>
              <a:rPr sz="1600" spc="55" dirty="0">
                <a:solidFill>
                  <a:srgbClr val="002052"/>
                </a:solidFill>
                <a:latin typeface="Times New Roman"/>
                <a:cs typeface="Times New Roman"/>
              </a:rPr>
              <a:t> </a:t>
            </a:r>
            <a:r>
              <a:rPr sz="1600" spc="-15" dirty="0">
                <a:solidFill>
                  <a:srgbClr val="002052"/>
                </a:solidFill>
                <a:latin typeface="Arial"/>
                <a:cs typeface="Arial"/>
              </a:rPr>
              <a:t>hexadecima</a:t>
            </a:r>
            <a:r>
              <a:rPr sz="1600" spc="-5" dirty="0">
                <a:solidFill>
                  <a:srgbClr val="002052"/>
                </a:solidFill>
                <a:latin typeface="Arial"/>
                <a:cs typeface="Arial"/>
              </a:rPr>
              <a:t>l</a:t>
            </a:r>
            <a:r>
              <a:rPr sz="1600" spc="60" dirty="0">
                <a:solidFill>
                  <a:srgbClr val="002052"/>
                </a:solidFill>
                <a:latin typeface="Times New Roman"/>
                <a:cs typeface="Times New Roman"/>
              </a:rPr>
              <a:t> </a:t>
            </a:r>
            <a:r>
              <a:rPr sz="1600" spc="-10" dirty="0">
                <a:solidFill>
                  <a:srgbClr val="002052"/>
                </a:solidFill>
                <a:latin typeface="Arial"/>
                <a:cs typeface="Arial"/>
              </a:rPr>
              <a:t>k</a:t>
            </a:r>
            <a:r>
              <a:rPr sz="1600" spc="-15" dirty="0">
                <a:solidFill>
                  <a:srgbClr val="002052"/>
                </a:solidFill>
                <a:latin typeface="Arial"/>
                <a:cs typeface="Arial"/>
              </a:rPr>
              <a:t>e</a:t>
            </a:r>
            <a:r>
              <a:rPr sz="1600" spc="-10" dirty="0">
                <a:solidFill>
                  <a:srgbClr val="002052"/>
                </a:solidFill>
                <a:latin typeface="Arial"/>
                <a:cs typeface="Arial"/>
              </a:rPr>
              <a:t>y</a:t>
            </a:r>
            <a:r>
              <a:rPr sz="1600" spc="35" dirty="0">
                <a:solidFill>
                  <a:srgbClr val="002052"/>
                </a:solidFill>
                <a:latin typeface="Times New Roman"/>
                <a:cs typeface="Times New Roman"/>
              </a:rPr>
              <a:t> </a:t>
            </a:r>
            <a:r>
              <a:rPr sz="1600" spc="-15" dirty="0">
                <a:solidFill>
                  <a:srgbClr val="002052"/>
                </a:solidFill>
                <a:latin typeface="Arial"/>
                <a:cs typeface="Arial"/>
              </a:rPr>
              <a:t>u</a:t>
            </a:r>
            <a:r>
              <a:rPr sz="1600" spc="-10" dirty="0">
                <a:solidFill>
                  <a:srgbClr val="002052"/>
                </a:solidFill>
                <a:latin typeface="Arial"/>
                <a:cs typeface="Arial"/>
              </a:rPr>
              <a:t>si</a:t>
            </a:r>
            <a:r>
              <a:rPr sz="1600" spc="-15" dirty="0">
                <a:solidFill>
                  <a:srgbClr val="002052"/>
                </a:solidFill>
                <a:latin typeface="Arial"/>
                <a:cs typeface="Arial"/>
              </a:rPr>
              <a:t>n</a:t>
            </a:r>
            <a:r>
              <a:rPr sz="1600" spc="-10" dirty="0">
                <a:solidFill>
                  <a:srgbClr val="002052"/>
                </a:solidFill>
                <a:latin typeface="Arial"/>
                <a:cs typeface="Arial"/>
              </a:rPr>
              <a:t>g</a:t>
            </a:r>
            <a:r>
              <a:rPr sz="1600" spc="60" dirty="0">
                <a:solidFill>
                  <a:srgbClr val="002052"/>
                </a:solidFill>
                <a:latin typeface="Times New Roman"/>
                <a:cs typeface="Times New Roman"/>
              </a:rPr>
              <a:t> </a:t>
            </a:r>
            <a:r>
              <a:rPr sz="1600" spc="-10" dirty="0">
                <a:solidFill>
                  <a:srgbClr val="002052"/>
                </a:solidFill>
                <a:latin typeface="Arial"/>
                <a:cs typeface="Arial"/>
              </a:rPr>
              <a:t>the</a:t>
            </a:r>
            <a:r>
              <a:rPr sz="1600" spc="55" dirty="0">
                <a:solidFill>
                  <a:srgbClr val="002052"/>
                </a:solidFill>
                <a:latin typeface="Times New Roman"/>
                <a:cs typeface="Times New Roman"/>
              </a:rPr>
              <a:t> </a:t>
            </a:r>
            <a:r>
              <a:rPr sz="1600" spc="-15" dirty="0">
                <a:solidFill>
                  <a:srgbClr val="002052"/>
                </a:solidFill>
                <a:latin typeface="Arial"/>
                <a:cs typeface="Arial"/>
              </a:rPr>
              <a:t>ASCI</a:t>
            </a:r>
            <a:r>
              <a:rPr sz="1600" spc="-5" dirty="0">
                <a:solidFill>
                  <a:srgbClr val="002052"/>
                </a:solidFill>
                <a:latin typeface="Arial"/>
                <a:cs typeface="Arial"/>
              </a:rPr>
              <a:t>I</a:t>
            </a:r>
            <a:r>
              <a:rPr sz="1600" spc="55" dirty="0">
                <a:solidFill>
                  <a:srgbClr val="002052"/>
                </a:solidFill>
                <a:latin typeface="Times New Roman"/>
                <a:cs typeface="Times New Roman"/>
              </a:rPr>
              <a:t> </a:t>
            </a:r>
            <a:r>
              <a:rPr sz="1600" spc="-10" dirty="0">
                <a:solidFill>
                  <a:srgbClr val="002052"/>
                </a:solidFill>
                <a:latin typeface="Arial"/>
                <a:cs typeface="Arial"/>
              </a:rPr>
              <a:t>v</a:t>
            </a:r>
            <a:r>
              <a:rPr sz="1600" spc="-15" dirty="0">
                <a:solidFill>
                  <a:srgbClr val="002052"/>
                </a:solidFill>
                <a:latin typeface="Arial"/>
                <a:cs typeface="Arial"/>
              </a:rPr>
              <a:t>a</a:t>
            </a:r>
            <a:r>
              <a:rPr sz="1600" spc="-5" dirty="0">
                <a:solidFill>
                  <a:srgbClr val="002052"/>
                </a:solidFill>
                <a:latin typeface="Arial"/>
                <a:cs typeface="Arial"/>
              </a:rPr>
              <a:t>l</a:t>
            </a:r>
            <a:r>
              <a:rPr sz="1600" spc="-15" dirty="0">
                <a:solidFill>
                  <a:srgbClr val="002052"/>
                </a:solidFill>
                <a:latin typeface="Arial"/>
                <a:cs typeface="Arial"/>
              </a:rPr>
              <a:t>u</a:t>
            </a:r>
            <a:r>
              <a:rPr sz="1600" spc="-25" dirty="0">
                <a:solidFill>
                  <a:srgbClr val="002052"/>
                </a:solidFill>
                <a:latin typeface="Arial"/>
                <a:cs typeface="Arial"/>
              </a:rPr>
              <a:t>e</a:t>
            </a:r>
            <a:r>
              <a:rPr sz="1600" spc="-10" dirty="0">
                <a:solidFill>
                  <a:srgbClr val="002052"/>
                </a:solidFill>
                <a:latin typeface="Arial"/>
                <a:cs typeface="Arial"/>
              </a:rPr>
              <a:t>s</a:t>
            </a:r>
            <a:r>
              <a:rPr sz="1600" spc="65" dirty="0">
                <a:solidFill>
                  <a:srgbClr val="002052"/>
                </a:solidFill>
                <a:latin typeface="Times New Roman"/>
                <a:cs typeface="Times New Roman"/>
              </a:rPr>
              <a:t> </a:t>
            </a:r>
            <a:r>
              <a:rPr sz="1600" spc="-10" dirty="0">
                <a:solidFill>
                  <a:srgbClr val="002052"/>
                </a:solidFill>
                <a:latin typeface="Arial"/>
                <a:cs typeface="Arial"/>
              </a:rPr>
              <a:t>of</a:t>
            </a:r>
            <a:r>
              <a:rPr sz="1600" spc="55" dirty="0">
                <a:solidFill>
                  <a:srgbClr val="002052"/>
                </a:solidFill>
                <a:latin typeface="Times New Roman"/>
                <a:cs typeface="Times New Roman"/>
              </a:rPr>
              <a:t> </a:t>
            </a:r>
            <a:r>
              <a:rPr sz="1600" spc="-10" dirty="0">
                <a:solidFill>
                  <a:srgbClr val="002052"/>
                </a:solidFill>
                <a:latin typeface="Arial"/>
                <a:cs typeface="Arial"/>
              </a:rPr>
              <a:t>the</a:t>
            </a:r>
            <a:r>
              <a:rPr sz="1600" spc="55" dirty="0">
                <a:solidFill>
                  <a:srgbClr val="002052"/>
                </a:solidFill>
                <a:latin typeface="Times New Roman"/>
                <a:cs typeface="Times New Roman"/>
              </a:rPr>
              <a:t> </a:t>
            </a:r>
            <a:r>
              <a:rPr sz="1600" spc="-10" dirty="0">
                <a:solidFill>
                  <a:srgbClr val="002052"/>
                </a:solidFill>
                <a:latin typeface="Arial"/>
                <a:cs typeface="Arial"/>
              </a:rPr>
              <a:t>c</a:t>
            </a:r>
            <a:r>
              <a:rPr sz="1600" spc="-15" dirty="0">
                <a:solidFill>
                  <a:srgbClr val="002052"/>
                </a:solidFill>
                <a:latin typeface="Arial"/>
                <a:cs typeface="Arial"/>
              </a:rPr>
              <a:t>h</a:t>
            </a:r>
            <a:r>
              <a:rPr sz="1600" dirty="0">
                <a:solidFill>
                  <a:srgbClr val="002052"/>
                </a:solidFill>
                <a:latin typeface="Arial"/>
                <a:cs typeface="Arial"/>
              </a:rPr>
              <a:t>a</a:t>
            </a:r>
            <a:r>
              <a:rPr sz="1600" spc="-10" dirty="0">
                <a:solidFill>
                  <a:srgbClr val="002052"/>
                </a:solidFill>
                <a:latin typeface="Arial"/>
                <a:cs typeface="Arial"/>
              </a:rPr>
              <a:t>racter</a:t>
            </a:r>
            <a:r>
              <a:rPr sz="1600" spc="5" dirty="0">
                <a:solidFill>
                  <a:srgbClr val="002052"/>
                </a:solidFill>
                <a:latin typeface="Arial"/>
                <a:cs typeface="Arial"/>
              </a:rPr>
              <a:t>s</a:t>
            </a:r>
            <a:r>
              <a:rPr sz="1600" spc="-5" dirty="0">
                <a:solidFill>
                  <a:srgbClr val="002052"/>
                </a:solidFill>
                <a:latin typeface="Arial"/>
                <a:cs typeface="Arial"/>
              </a:rPr>
              <a:t>.</a:t>
            </a:r>
            <a:r>
              <a:rPr sz="1600" spc="55" dirty="0">
                <a:solidFill>
                  <a:srgbClr val="002052"/>
                </a:solidFill>
                <a:latin typeface="Times New Roman"/>
                <a:cs typeface="Times New Roman"/>
              </a:rPr>
              <a:t> </a:t>
            </a:r>
            <a:r>
              <a:rPr sz="1600" spc="-15" dirty="0">
                <a:solidFill>
                  <a:srgbClr val="002052"/>
                </a:solidFill>
                <a:latin typeface="Arial"/>
                <a:cs typeface="Arial"/>
              </a:rPr>
              <a:t>A</a:t>
            </a:r>
            <a:r>
              <a:rPr sz="1600" spc="-5" dirty="0">
                <a:solidFill>
                  <a:srgbClr val="002052"/>
                </a:solidFill>
                <a:latin typeface="Times New Roman"/>
                <a:cs typeface="Times New Roman"/>
              </a:rPr>
              <a:t> </a:t>
            </a:r>
            <a:r>
              <a:rPr sz="1600" spc="-10" dirty="0">
                <a:solidFill>
                  <a:srgbClr val="002052"/>
                </a:solidFill>
                <a:latin typeface="Arial"/>
                <a:cs typeface="Arial"/>
              </a:rPr>
              <a:t>maxim</a:t>
            </a:r>
            <a:r>
              <a:rPr sz="1600" spc="-15" dirty="0">
                <a:solidFill>
                  <a:srgbClr val="002052"/>
                </a:solidFill>
                <a:latin typeface="Arial"/>
                <a:cs typeface="Arial"/>
              </a:rPr>
              <a:t>um</a:t>
            </a:r>
            <a:r>
              <a:rPr sz="1600" spc="95" dirty="0">
                <a:solidFill>
                  <a:srgbClr val="002052"/>
                </a:solidFill>
                <a:latin typeface="Times New Roman"/>
                <a:cs typeface="Times New Roman"/>
              </a:rPr>
              <a:t> </a:t>
            </a:r>
            <a:r>
              <a:rPr sz="1600" dirty="0">
                <a:solidFill>
                  <a:srgbClr val="002052"/>
                </a:solidFill>
                <a:latin typeface="Arial"/>
                <a:cs typeface="Arial"/>
              </a:rPr>
              <a:t>o</a:t>
            </a:r>
            <a:r>
              <a:rPr sz="1600" spc="-5" dirty="0">
                <a:solidFill>
                  <a:srgbClr val="002052"/>
                </a:solidFill>
                <a:latin typeface="Arial"/>
                <a:cs typeface="Arial"/>
              </a:rPr>
              <a:t>f</a:t>
            </a:r>
            <a:r>
              <a:rPr sz="1600" spc="90" dirty="0">
                <a:solidFill>
                  <a:srgbClr val="002052"/>
                </a:solidFill>
                <a:latin typeface="Times New Roman"/>
                <a:cs typeface="Times New Roman"/>
              </a:rPr>
              <a:t> </a:t>
            </a:r>
            <a:r>
              <a:rPr sz="1600" spc="-10" dirty="0">
                <a:solidFill>
                  <a:srgbClr val="002052"/>
                </a:solidFill>
                <a:latin typeface="Arial"/>
                <a:cs typeface="Arial"/>
              </a:rPr>
              <a:t>5</a:t>
            </a:r>
            <a:r>
              <a:rPr sz="1600" spc="100" dirty="0">
                <a:solidFill>
                  <a:srgbClr val="002052"/>
                </a:solidFill>
                <a:latin typeface="Times New Roman"/>
                <a:cs typeface="Times New Roman"/>
              </a:rPr>
              <a:t> </a:t>
            </a:r>
            <a:r>
              <a:rPr sz="1600" spc="-5" dirty="0">
                <a:solidFill>
                  <a:srgbClr val="002052"/>
                </a:solidFill>
                <a:latin typeface="Arial"/>
                <a:cs typeface="Arial"/>
              </a:rPr>
              <a:t>t</a:t>
            </a:r>
            <a:r>
              <a:rPr sz="1600" dirty="0">
                <a:solidFill>
                  <a:srgbClr val="002052"/>
                </a:solidFill>
                <a:latin typeface="Arial"/>
                <a:cs typeface="Arial"/>
              </a:rPr>
              <a:t>e</a:t>
            </a:r>
            <a:r>
              <a:rPr sz="1600" spc="-20" dirty="0">
                <a:solidFill>
                  <a:srgbClr val="002052"/>
                </a:solidFill>
                <a:latin typeface="Arial"/>
                <a:cs typeface="Arial"/>
              </a:rPr>
              <a:t>x</a:t>
            </a:r>
            <a:r>
              <a:rPr sz="1600" spc="-5" dirty="0">
                <a:solidFill>
                  <a:srgbClr val="002052"/>
                </a:solidFill>
                <a:latin typeface="Arial"/>
                <a:cs typeface="Arial"/>
              </a:rPr>
              <a:t>t</a:t>
            </a:r>
            <a:r>
              <a:rPr sz="1600" spc="90" dirty="0">
                <a:solidFill>
                  <a:srgbClr val="002052"/>
                </a:solidFill>
                <a:latin typeface="Times New Roman"/>
                <a:cs typeface="Times New Roman"/>
              </a:rPr>
              <a:t> </a:t>
            </a:r>
            <a:r>
              <a:rPr sz="1600" spc="-10" dirty="0">
                <a:solidFill>
                  <a:srgbClr val="002052"/>
                </a:solidFill>
                <a:latin typeface="Arial"/>
                <a:cs typeface="Arial"/>
              </a:rPr>
              <a:t>c</a:t>
            </a:r>
            <a:r>
              <a:rPr sz="1600" spc="-15" dirty="0">
                <a:solidFill>
                  <a:srgbClr val="002052"/>
                </a:solidFill>
                <a:latin typeface="Arial"/>
                <a:cs typeface="Arial"/>
              </a:rPr>
              <a:t>h</a:t>
            </a:r>
            <a:r>
              <a:rPr sz="1600" dirty="0">
                <a:solidFill>
                  <a:srgbClr val="002052"/>
                </a:solidFill>
                <a:latin typeface="Arial"/>
                <a:cs typeface="Arial"/>
              </a:rPr>
              <a:t>a</a:t>
            </a:r>
            <a:r>
              <a:rPr sz="1600" spc="-10" dirty="0">
                <a:solidFill>
                  <a:srgbClr val="002052"/>
                </a:solidFill>
                <a:latin typeface="Arial"/>
                <a:cs typeface="Arial"/>
              </a:rPr>
              <a:t>ract</a:t>
            </a:r>
            <a:r>
              <a:rPr sz="1600" dirty="0">
                <a:solidFill>
                  <a:srgbClr val="002052"/>
                </a:solidFill>
                <a:latin typeface="Arial"/>
                <a:cs typeface="Arial"/>
              </a:rPr>
              <a:t>e</a:t>
            </a:r>
            <a:r>
              <a:rPr sz="1600" spc="-10" dirty="0">
                <a:solidFill>
                  <a:srgbClr val="002052"/>
                </a:solidFill>
                <a:latin typeface="Arial"/>
                <a:cs typeface="Arial"/>
              </a:rPr>
              <a:t>rs</a:t>
            </a:r>
            <a:r>
              <a:rPr sz="1600" spc="100" dirty="0">
                <a:solidFill>
                  <a:srgbClr val="002052"/>
                </a:solidFill>
                <a:latin typeface="Times New Roman"/>
                <a:cs typeface="Times New Roman"/>
              </a:rPr>
              <a:t> </a:t>
            </a:r>
            <a:r>
              <a:rPr sz="1600" spc="-10" dirty="0">
                <a:solidFill>
                  <a:srgbClr val="002052"/>
                </a:solidFill>
                <a:latin typeface="Arial"/>
                <a:cs typeface="Arial"/>
              </a:rPr>
              <a:t>c</a:t>
            </a:r>
            <a:r>
              <a:rPr sz="1600" spc="-15" dirty="0">
                <a:solidFill>
                  <a:srgbClr val="002052"/>
                </a:solidFill>
                <a:latin typeface="Arial"/>
                <a:cs typeface="Arial"/>
              </a:rPr>
              <a:t>a</a:t>
            </a:r>
            <a:r>
              <a:rPr sz="1600" spc="-10" dirty="0">
                <a:solidFill>
                  <a:srgbClr val="002052"/>
                </a:solidFill>
                <a:latin typeface="Arial"/>
                <a:cs typeface="Arial"/>
              </a:rPr>
              <a:t>n</a:t>
            </a:r>
            <a:r>
              <a:rPr sz="1600" spc="90" dirty="0">
                <a:solidFill>
                  <a:srgbClr val="002052"/>
                </a:solidFill>
                <a:latin typeface="Times New Roman"/>
                <a:cs typeface="Times New Roman"/>
              </a:rPr>
              <a:t> </a:t>
            </a:r>
            <a:r>
              <a:rPr sz="1600" spc="-10" dirty="0">
                <a:solidFill>
                  <a:srgbClr val="002052"/>
                </a:solidFill>
                <a:latin typeface="Arial"/>
                <a:cs typeface="Arial"/>
              </a:rPr>
              <a:t>be</a:t>
            </a:r>
            <a:r>
              <a:rPr sz="1600" spc="90" dirty="0">
                <a:solidFill>
                  <a:srgbClr val="002052"/>
                </a:solidFill>
                <a:latin typeface="Times New Roman"/>
                <a:cs typeface="Times New Roman"/>
              </a:rPr>
              <a:t> </a:t>
            </a:r>
            <a:r>
              <a:rPr sz="1600" spc="-15" dirty="0">
                <a:solidFill>
                  <a:srgbClr val="002052"/>
                </a:solidFill>
                <a:latin typeface="Arial"/>
                <a:cs typeface="Arial"/>
              </a:rPr>
              <a:t>ent</a:t>
            </a:r>
            <a:r>
              <a:rPr sz="1600" dirty="0">
                <a:solidFill>
                  <a:srgbClr val="002052"/>
                </a:solidFill>
                <a:latin typeface="Arial"/>
                <a:cs typeface="Arial"/>
              </a:rPr>
              <a:t>e</a:t>
            </a:r>
            <a:r>
              <a:rPr sz="1600" spc="-10" dirty="0">
                <a:solidFill>
                  <a:srgbClr val="002052"/>
                </a:solidFill>
                <a:latin typeface="Arial"/>
                <a:cs typeface="Arial"/>
              </a:rPr>
              <a:t>red</a:t>
            </a:r>
            <a:r>
              <a:rPr sz="1600" spc="90" dirty="0">
                <a:solidFill>
                  <a:srgbClr val="002052"/>
                </a:solidFill>
                <a:latin typeface="Times New Roman"/>
                <a:cs typeface="Times New Roman"/>
              </a:rPr>
              <a:t> </a:t>
            </a:r>
            <a:r>
              <a:rPr sz="1600" spc="-5" dirty="0">
                <a:solidFill>
                  <a:srgbClr val="002052"/>
                </a:solidFill>
                <a:latin typeface="Arial"/>
                <a:cs typeface="Arial"/>
              </a:rPr>
              <a:t>f</a:t>
            </a:r>
            <a:r>
              <a:rPr sz="1600" dirty="0">
                <a:solidFill>
                  <a:srgbClr val="002052"/>
                </a:solidFill>
                <a:latin typeface="Arial"/>
                <a:cs typeface="Arial"/>
              </a:rPr>
              <a:t>o</a:t>
            </a:r>
            <a:r>
              <a:rPr sz="1600" spc="-10" dirty="0">
                <a:solidFill>
                  <a:srgbClr val="002052"/>
                </a:solidFill>
                <a:latin typeface="Arial"/>
                <a:cs typeface="Arial"/>
              </a:rPr>
              <a:t>r</a:t>
            </a:r>
            <a:r>
              <a:rPr sz="1600" spc="100" dirty="0">
                <a:solidFill>
                  <a:srgbClr val="002052"/>
                </a:solidFill>
                <a:latin typeface="Times New Roman"/>
                <a:cs typeface="Times New Roman"/>
              </a:rPr>
              <a:t> </a:t>
            </a:r>
            <a:r>
              <a:rPr sz="1600" spc="-10" dirty="0">
                <a:solidFill>
                  <a:srgbClr val="002052"/>
                </a:solidFill>
                <a:latin typeface="Arial"/>
                <a:cs typeface="Arial"/>
              </a:rPr>
              <a:t>64</a:t>
            </a:r>
            <a:r>
              <a:rPr sz="1600" spc="90" dirty="0">
                <a:solidFill>
                  <a:srgbClr val="002052"/>
                </a:solidFill>
                <a:latin typeface="Times New Roman"/>
                <a:cs typeface="Times New Roman"/>
              </a:rPr>
              <a:t> </a:t>
            </a:r>
            <a:r>
              <a:rPr sz="1600" spc="-15" dirty="0">
                <a:solidFill>
                  <a:srgbClr val="002052"/>
                </a:solidFill>
                <a:latin typeface="Arial"/>
                <a:cs typeface="Arial"/>
              </a:rPr>
              <a:t>b</a:t>
            </a:r>
            <a:r>
              <a:rPr sz="1600" spc="-5" dirty="0">
                <a:solidFill>
                  <a:srgbClr val="002052"/>
                </a:solidFill>
                <a:latin typeface="Arial"/>
                <a:cs typeface="Arial"/>
              </a:rPr>
              <a:t>it</a:t>
            </a:r>
            <a:r>
              <a:rPr sz="1600" spc="90" dirty="0">
                <a:solidFill>
                  <a:srgbClr val="002052"/>
                </a:solidFill>
                <a:latin typeface="Times New Roman"/>
                <a:cs typeface="Times New Roman"/>
              </a:rPr>
              <a:t> </a:t>
            </a:r>
            <a:r>
              <a:rPr sz="1600" spc="-10" dirty="0">
                <a:solidFill>
                  <a:srgbClr val="002052"/>
                </a:solidFill>
                <a:latin typeface="Arial"/>
                <a:cs typeface="Arial"/>
              </a:rPr>
              <a:t>k</a:t>
            </a:r>
            <a:r>
              <a:rPr sz="1600" spc="-15" dirty="0">
                <a:solidFill>
                  <a:srgbClr val="002052"/>
                </a:solidFill>
                <a:latin typeface="Arial"/>
                <a:cs typeface="Arial"/>
              </a:rPr>
              <a:t>e</a:t>
            </a:r>
            <a:r>
              <a:rPr sz="1600" spc="-30" dirty="0">
                <a:solidFill>
                  <a:srgbClr val="002052"/>
                </a:solidFill>
                <a:latin typeface="Arial"/>
                <a:cs typeface="Arial"/>
              </a:rPr>
              <a:t>y</a:t>
            </a:r>
            <a:r>
              <a:rPr sz="1600" spc="0" dirty="0">
                <a:solidFill>
                  <a:srgbClr val="002052"/>
                </a:solidFill>
                <a:latin typeface="Arial"/>
                <a:cs typeface="Arial"/>
              </a:rPr>
              <a:t>s</a:t>
            </a:r>
            <a:r>
              <a:rPr sz="1600" spc="-5" dirty="0">
                <a:solidFill>
                  <a:srgbClr val="002052"/>
                </a:solidFill>
                <a:latin typeface="Arial"/>
                <a:cs typeface="Arial"/>
              </a:rPr>
              <a:t>,</a:t>
            </a:r>
            <a:r>
              <a:rPr sz="1600" spc="95" dirty="0">
                <a:solidFill>
                  <a:srgbClr val="002052"/>
                </a:solidFill>
                <a:latin typeface="Times New Roman"/>
                <a:cs typeface="Times New Roman"/>
              </a:rPr>
              <a:t> </a:t>
            </a:r>
            <a:r>
              <a:rPr sz="1600" spc="-10" dirty="0">
                <a:solidFill>
                  <a:srgbClr val="002052"/>
                </a:solidFill>
                <a:latin typeface="Arial"/>
                <a:cs typeface="Arial"/>
              </a:rPr>
              <a:t>and</a:t>
            </a:r>
            <a:r>
              <a:rPr sz="1600" spc="105" dirty="0">
                <a:solidFill>
                  <a:srgbClr val="002052"/>
                </a:solidFill>
                <a:latin typeface="Times New Roman"/>
                <a:cs typeface="Times New Roman"/>
              </a:rPr>
              <a:t> </a:t>
            </a:r>
            <a:r>
              <a:rPr sz="1600" spc="-10" dirty="0">
                <a:solidFill>
                  <a:srgbClr val="002052"/>
                </a:solidFill>
                <a:latin typeface="Arial"/>
                <a:cs typeface="Arial"/>
              </a:rPr>
              <a:t>a</a:t>
            </a:r>
            <a:r>
              <a:rPr sz="1600" spc="90" dirty="0">
                <a:solidFill>
                  <a:srgbClr val="002052"/>
                </a:solidFill>
                <a:latin typeface="Times New Roman"/>
                <a:cs typeface="Times New Roman"/>
              </a:rPr>
              <a:t> </a:t>
            </a:r>
            <a:r>
              <a:rPr sz="1600" spc="-10" dirty="0">
                <a:solidFill>
                  <a:srgbClr val="002052"/>
                </a:solidFill>
                <a:latin typeface="Arial"/>
                <a:cs typeface="Arial"/>
              </a:rPr>
              <a:t>maxim</a:t>
            </a:r>
            <a:r>
              <a:rPr sz="1600" spc="-15" dirty="0">
                <a:solidFill>
                  <a:srgbClr val="002052"/>
                </a:solidFill>
                <a:latin typeface="Arial"/>
                <a:cs typeface="Arial"/>
              </a:rPr>
              <a:t>um</a:t>
            </a:r>
            <a:r>
              <a:rPr sz="1600" spc="105" dirty="0">
                <a:solidFill>
                  <a:srgbClr val="002052"/>
                </a:solidFill>
                <a:latin typeface="Times New Roman"/>
                <a:cs typeface="Times New Roman"/>
              </a:rPr>
              <a:t> </a:t>
            </a:r>
            <a:r>
              <a:rPr sz="1600" spc="-10" dirty="0">
                <a:solidFill>
                  <a:srgbClr val="002052"/>
                </a:solidFill>
                <a:latin typeface="Arial"/>
                <a:cs typeface="Arial"/>
              </a:rPr>
              <a:t>of</a:t>
            </a:r>
            <a:r>
              <a:rPr sz="1600" spc="90" dirty="0">
                <a:solidFill>
                  <a:srgbClr val="002052"/>
                </a:solidFill>
                <a:latin typeface="Times New Roman"/>
                <a:cs typeface="Times New Roman"/>
              </a:rPr>
              <a:t> </a:t>
            </a:r>
            <a:r>
              <a:rPr sz="1600" dirty="0">
                <a:solidFill>
                  <a:srgbClr val="002052"/>
                </a:solidFill>
                <a:latin typeface="Arial"/>
                <a:cs typeface="Arial"/>
              </a:rPr>
              <a:t>13</a:t>
            </a:r>
            <a:r>
              <a:rPr sz="1600" spc="0" dirty="0">
                <a:solidFill>
                  <a:srgbClr val="002052"/>
                </a:solidFill>
                <a:latin typeface="Times New Roman"/>
                <a:cs typeface="Times New Roman"/>
              </a:rPr>
              <a:t> </a:t>
            </a:r>
            <a:r>
              <a:rPr sz="1600" spc="-10" dirty="0">
                <a:solidFill>
                  <a:srgbClr val="002052"/>
                </a:solidFill>
                <a:latin typeface="Arial"/>
                <a:cs typeface="Arial"/>
              </a:rPr>
              <a:t>c</a:t>
            </a:r>
            <a:r>
              <a:rPr sz="1600" spc="-15" dirty="0">
                <a:solidFill>
                  <a:srgbClr val="002052"/>
                </a:solidFill>
                <a:latin typeface="Arial"/>
                <a:cs typeface="Arial"/>
              </a:rPr>
              <a:t>ha</a:t>
            </a:r>
            <a:r>
              <a:rPr sz="1600" spc="-20" dirty="0">
                <a:solidFill>
                  <a:srgbClr val="002052"/>
                </a:solidFill>
                <a:latin typeface="Arial"/>
                <a:cs typeface="Arial"/>
              </a:rPr>
              <a:t>r</a:t>
            </a:r>
            <a:r>
              <a:rPr sz="1600" spc="-15" dirty="0">
                <a:solidFill>
                  <a:srgbClr val="002052"/>
                </a:solidFill>
                <a:latin typeface="Arial"/>
                <a:cs typeface="Arial"/>
              </a:rPr>
              <a:t>acter</a:t>
            </a:r>
            <a:r>
              <a:rPr sz="1600" spc="-10" dirty="0">
                <a:solidFill>
                  <a:srgbClr val="002052"/>
                </a:solidFill>
                <a:latin typeface="Arial"/>
                <a:cs typeface="Arial"/>
              </a:rPr>
              <a:t>s</a:t>
            </a:r>
            <a:r>
              <a:rPr sz="1600" spc="60" dirty="0">
                <a:solidFill>
                  <a:srgbClr val="002052"/>
                </a:solidFill>
                <a:latin typeface="Times New Roman"/>
                <a:cs typeface="Times New Roman"/>
              </a:rPr>
              <a:t> </a:t>
            </a:r>
            <a:r>
              <a:rPr sz="1600" spc="-10" dirty="0">
                <a:solidFill>
                  <a:srgbClr val="002052"/>
                </a:solidFill>
                <a:latin typeface="Arial"/>
                <a:cs typeface="Arial"/>
              </a:rPr>
              <a:t>for</a:t>
            </a:r>
            <a:r>
              <a:rPr sz="1600" spc="60" dirty="0">
                <a:solidFill>
                  <a:srgbClr val="002052"/>
                </a:solidFill>
                <a:latin typeface="Times New Roman"/>
                <a:cs typeface="Times New Roman"/>
              </a:rPr>
              <a:t> </a:t>
            </a:r>
            <a:r>
              <a:rPr sz="1600" spc="-15" dirty="0">
                <a:solidFill>
                  <a:srgbClr val="002052"/>
                </a:solidFill>
                <a:latin typeface="Arial"/>
                <a:cs typeface="Arial"/>
              </a:rPr>
              <a:t>12</a:t>
            </a:r>
            <a:r>
              <a:rPr sz="1600" spc="-10" dirty="0">
                <a:solidFill>
                  <a:srgbClr val="002052"/>
                </a:solidFill>
                <a:latin typeface="Arial"/>
                <a:cs typeface="Arial"/>
              </a:rPr>
              <a:t>8</a:t>
            </a:r>
            <a:r>
              <a:rPr sz="1600" spc="55" dirty="0">
                <a:solidFill>
                  <a:srgbClr val="002052"/>
                </a:solidFill>
                <a:latin typeface="Times New Roman"/>
                <a:cs typeface="Times New Roman"/>
              </a:rPr>
              <a:t> </a:t>
            </a:r>
            <a:r>
              <a:rPr sz="1600" spc="-15" dirty="0">
                <a:solidFill>
                  <a:srgbClr val="002052"/>
                </a:solidFill>
                <a:latin typeface="Arial"/>
                <a:cs typeface="Arial"/>
              </a:rPr>
              <a:t>bi</a:t>
            </a:r>
            <a:r>
              <a:rPr sz="1600" spc="-5" dirty="0">
                <a:solidFill>
                  <a:srgbClr val="002052"/>
                </a:solidFill>
                <a:latin typeface="Arial"/>
                <a:cs typeface="Arial"/>
              </a:rPr>
              <a:t>t</a:t>
            </a:r>
            <a:r>
              <a:rPr sz="1600" spc="45" dirty="0">
                <a:solidFill>
                  <a:srgbClr val="002052"/>
                </a:solidFill>
                <a:latin typeface="Times New Roman"/>
                <a:cs typeface="Times New Roman"/>
              </a:rPr>
              <a:t> </a:t>
            </a:r>
            <a:r>
              <a:rPr sz="1600" spc="-10" dirty="0">
                <a:solidFill>
                  <a:srgbClr val="002052"/>
                </a:solidFill>
                <a:latin typeface="Arial"/>
                <a:cs typeface="Arial"/>
              </a:rPr>
              <a:t>k</a:t>
            </a:r>
            <a:r>
              <a:rPr sz="1600" spc="-15" dirty="0">
                <a:solidFill>
                  <a:srgbClr val="002052"/>
                </a:solidFill>
                <a:latin typeface="Arial"/>
                <a:cs typeface="Arial"/>
              </a:rPr>
              <a:t>e</a:t>
            </a:r>
            <a:r>
              <a:rPr sz="1600" spc="-30" dirty="0">
                <a:solidFill>
                  <a:srgbClr val="002052"/>
                </a:solidFill>
                <a:latin typeface="Arial"/>
                <a:cs typeface="Arial"/>
              </a:rPr>
              <a:t>y</a:t>
            </a:r>
            <a:r>
              <a:rPr sz="1600" spc="-5" dirty="0">
                <a:solidFill>
                  <a:srgbClr val="002052"/>
                </a:solidFill>
                <a:latin typeface="Arial"/>
                <a:cs typeface="Arial"/>
              </a:rPr>
              <a:t>s.</a:t>
            </a:r>
            <a:endParaRPr sz="1600">
              <a:latin typeface="Arial"/>
              <a:cs typeface="Arial"/>
            </a:endParaRPr>
          </a:p>
          <a:p>
            <a:pPr marL="182880" marR="1737360">
              <a:lnSpc>
                <a:spcPct val="100000"/>
              </a:lnSpc>
            </a:pPr>
            <a:r>
              <a:rPr sz="1600" spc="-10" dirty="0">
                <a:solidFill>
                  <a:srgbClr val="002052"/>
                </a:solidFill>
                <a:latin typeface="Arial"/>
                <a:cs typeface="Arial"/>
              </a:rPr>
              <a:t>In</a:t>
            </a:r>
            <a:r>
              <a:rPr sz="1600" spc="55" dirty="0">
                <a:solidFill>
                  <a:srgbClr val="002052"/>
                </a:solidFill>
                <a:latin typeface="Times New Roman"/>
                <a:cs typeface="Times New Roman"/>
              </a:rPr>
              <a:t> </a:t>
            </a:r>
            <a:r>
              <a:rPr sz="1600" spc="-10" dirty="0">
                <a:solidFill>
                  <a:srgbClr val="002052"/>
                </a:solidFill>
                <a:latin typeface="Arial"/>
                <a:cs typeface="Arial"/>
              </a:rPr>
              <a:t>this</a:t>
            </a:r>
            <a:r>
              <a:rPr sz="1600" spc="50" dirty="0">
                <a:solidFill>
                  <a:srgbClr val="002052"/>
                </a:solidFill>
                <a:latin typeface="Times New Roman"/>
                <a:cs typeface="Times New Roman"/>
              </a:rPr>
              <a:t> </a:t>
            </a:r>
            <a:r>
              <a:rPr sz="1600" spc="-10" dirty="0">
                <a:solidFill>
                  <a:srgbClr val="002052"/>
                </a:solidFill>
                <a:latin typeface="Arial"/>
                <a:cs typeface="Arial"/>
              </a:rPr>
              <a:t>c</a:t>
            </a:r>
            <a:r>
              <a:rPr sz="1600" spc="-15" dirty="0">
                <a:solidFill>
                  <a:srgbClr val="002052"/>
                </a:solidFill>
                <a:latin typeface="Arial"/>
                <a:cs typeface="Arial"/>
              </a:rPr>
              <a:t>a</a:t>
            </a:r>
            <a:r>
              <a:rPr sz="1600" spc="-10" dirty="0">
                <a:solidFill>
                  <a:srgbClr val="002052"/>
                </a:solidFill>
                <a:latin typeface="Arial"/>
                <a:cs typeface="Arial"/>
              </a:rPr>
              <a:t>s</a:t>
            </a:r>
            <a:r>
              <a:rPr sz="1600" spc="-15" dirty="0">
                <a:solidFill>
                  <a:srgbClr val="002052"/>
                </a:solidFill>
                <a:latin typeface="Arial"/>
                <a:cs typeface="Arial"/>
              </a:rPr>
              <a:t>e</a:t>
            </a:r>
            <a:r>
              <a:rPr sz="1600" spc="-5" dirty="0">
                <a:solidFill>
                  <a:srgbClr val="002052"/>
                </a:solidFill>
                <a:latin typeface="Arial"/>
                <a:cs typeface="Arial"/>
              </a:rPr>
              <a:t>,</a:t>
            </a:r>
            <a:r>
              <a:rPr sz="1600" spc="45" dirty="0">
                <a:solidFill>
                  <a:srgbClr val="002052"/>
                </a:solidFill>
                <a:latin typeface="Times New Roman"/>
                <a:cs typeface="Times New Roman"/>
              </a:rPr>
              <a:t> </a:t>
            </a:r>
            <a:r>
              <a:rPr sz="1600" dirty="0">
                <a:solidFill>
                  <a:srgbClr val="002052"/>
                </a:solidFill>
                <a:latin typeface="Arial"/>
                <a:cs typeface="Arial"/>
              </a:rPr>
              <a:t>i</a:t>
            </a:r>
            <a:r>
              <a:rPr sz="1600" spc="-5" dirty="0">
                <a:solidFill>
                  <a:srgbClr val="002052"/>
                </a:solidFill>
                <a:latin typeface="Arial"/>
                <a:cs typeface="Arial"/>
              </a:rPr>
              <a:t>t</a:t>
            </a:r>
            <a:r>
              <a:rPr sz="1600" spc="55" dirty="0">
                <a:solidFill>
                  <a:srgbClr val="002052"/>
                </a:solidFill>
                <a:latin typeface="Times New Roman"/>
                <a:cs typeface="Times New Roman"/>
              </a:rPr>
              <a:t> </a:t>
            </a:r>
            <a:r>
              <a:rPr sz="1600" spc="-10" dirty="0">
                <a:solidFill>
                  <a:srgbClr val="002052"/>
                </a:solidFill>
                <a:latin typeface="Arial"/>
                <a:cs typeface="Arial"/>
              </a:rPr>
              <a:t>needs</a:t>
            </a:r>
            <a:r>
              <a:rPr sz="1600" spc="50" dirty="0">
                <a:solidFill>
                  <a:srgbClr val="002052"/>
                </a:solidFill>
                <a:latin typeface="Times New Roman"/>
                <a:cs typeface="Times New Roman"/>
              </a:rPr>
              <a:t> </a:t>
            </a:r>
            <a:r>
              <a:rPr sz="1600" spc="-10" dirty="0">
                <a:solidFill>
                  <a:srgbClr val="002052"/>
                </a:solidFill>
                <a:latin typeface="Arial"/>
                <a:cs typeface="Arial"/>
              </a:rPr>
              <a:t>to</a:t>
            </a:r>
            <a:r>
              <a:rPr sz="1600" spc="55" dirty="0">
                <a:solidFill>
                  <a:srgbClr val="002052"/>
                </a:solidFill>
                <a:latin typeface="Times New Roman"/>
                <a:cs typeface="Times New Roman"/>
              </a:rPr>
              <a:t> </a:t>
            </a:r>
            <a:r>
              <a:rPr sz="1600" spc="-10" dirty="0">
                <a:solidFill>
                  <a:srgbClr val="002052"/>
                </a:solidFill>
                <a:latin typeface="Arial"/>
                <a:cs typeface="Arial"/>
              </a:rPr>
              <a:t>manually</a:t>
            </a:r>
            <a:r>
              <a:rPr sz="1600" spc="25" dirty="0">
                <a:solidFill>
                  <a:srgbClr val="002052"/>
                </a:solidFill>
                <a:latin typeface="Times New Roman"/>
                <a:cs typeface="Times New Roman"/>
              </a:rPr>
              <a:t> </a:t>
            </a:r>
            <a:r>
              <a:rPr sz="1600" spc="-10" dirty="0">
                <a:solidFill>
                  <a:srgbClr val="002052"/>
                </a:solidFill>
                <a:latin typeface="Arial"/>
                <a:cs typeface="Arial"/>
              </a:rPr>
              <a:t>c</a:t>
            </a:r>
            <a:r>
              <a:rPr sz="1600" spc="-15" dirty="0">
                <a:solidFill>
                  <a:srgbClr val="002052"/>
                </a:solidFill>
                <a:latin typeface="Arial"/>
                <a:cs typeface="Arial"/>
              </a:rPr>
              <a:t>on</a:t>
            </a:r>
            <a:r>
              <a:rPr sz="1600" spc="-5" dirty="0">
                <a:solidFill>
                  <a:srgbClr val="002052"/>
                </a:solidFill>
                <a:latin typeface="Arial"/>
                <a:cs typeface="Arial"/>
              </a:rPr>
              <a:t>v</a:t>
            </a:r>
            <a:r>
              <a:rPr sz="1600" spc="-15" dirty="0">
                <a:solidFill>
                  <a:srgbClr val="002052"/>
                </a:solidFill>
                <a:latin typeface="Arial"/>
                <a:cs typeface="Arial"/>
              </a:rPr>
              <a:t>er</a:t>
            </a:r>
            <a:r>
              <a:rPr sz="1600" spc="-5" dirty="0">
                <a:solidFill>
                  <a:srgbClr val="002052"/>
                </a:solidFill>
                <a:latin typeface="Arial"/>
                <a:cs typeface="Arial"/>
              </a:rPr>
              <a:t>t</a:t>
            </a:r>
            <a:r>
              <a:rPr sz="1600" spc="55" dirty="0">
                <a:solidFill>
                  <a:srgbClr val="002052"/>
                </a:solidFill>
                <a:latin typeface="Times New Roman"/>
                <a:cs typeface="Times New Roman"/>
              </a:rPr>
              <a:t> </a:t>
            </a:r>
            <a:r>
              <a:rPr sz="1600" spc="-30" dirty="0">
                <a:solidFill>
                  <a:srgbClr val="002052"/>
                </a:solidFill>
                <a:latin typeface="Arial"/>
                <a:cs typeface="Arial"/>
              </a:rPr>
              <a:t>y</a:t>
            </a:r>
            <a:r>
              <a:rPr sz="1600" spc="-15" dirty="0">
                <a:solidFill>
                  <a:srgbClr val="002052"/>
                </a:solidFill>
                <a:latin typeface="Arial"/>
                <a:cs typeface="Arial"/>
              </a:rPr>
              <a:t>ou</a:t>
            </a:r>
            <a:r>
              <a:rPr sz="1600" spc="-10" dirty="0">
                <a:solidFill>
                  <a:srgbClr val="002052"/>
                </a:solidFill>
                <a:latin typeface="Arial"/>
                <a:cs typeface="Arial"/>
              </a:rPr>
              <a:t>r</a:t>
            </a:r>
            <a:r>
              <a:rPr sz="1600" spc="-5" dirty="0">
                <a:solidFill>
                  <a:srgbClr val="002052"/>
                </a:solidFill>
                <a:latin typeface="Times New Roman"/>
                <a:cs typeface="Times New Roman"/>
              </a:rPr>
              <a:t> </a:t>
            </a:r>
            <a:r>
              <a:rPr sz="1600" spc="-15" dirty="0">
                <a:solidFill>
                  <a:srgbClr val="002052"/>
                </a:solidFill>
                <a:latin typeface="Arial"/>
                <a:cs typeface="Arial"/>
              </a:rPr>
              <a:t>ASCI</a:t>
            </a:r>
            <a:r>
              <a:rPr sz="1600" spc="-5" dirty="0">
                <a:solidFill>
                  <a:srgbClr val="002052"/>
                </a:solidFill>
                <a:latin typeface="Arial"/>
                <a:cs typeface="Arial"/>
              </a:rPr>
              <a:t>I</a:t>
            </a:r>
            <a:r>
              <a:rPr sz="1600" spc="45" dirty="0">
                <a:solidFill>
                  <a:srgbClr val="002052"/>
                </a:solidFill>
                <a:latin typeface="Times New Roman"/>
                <a:cs typeface="Times New Roman"/>
              </a:rPr>
              <a:t> </a:t>
            </a:r>
            <a:r>
              <a:rPr sz="1600" spc="-15" dirty="0">
                <a:solidFill>
                  <a:srgbClr val="002052"/>
                </a:solidFill>
                <a:latin typeface="Arial"/>
                <a:cs typeface="Arial"/>
              </a:rPr>
              <a:t>pa</a:t>
            </a:r>
            <a:r>
              <a:rPr sz="1600" spc="-5" dirty="0">
                <a:solidFill>
                  <a:srgbClr val="002052"/>
                </a:solidFill>
                <a:latin typeface="Arial"/>
                <a:cs typeface="Arial"/>
              </a:rPr>
              <a:t>s</a:t>
            </a:r>
            <a:r>
              <a:rPr sz="1600" spc="-10" dirty="0">
                <a:solidFill>
                  <a:srgbClr val="002052"/>
                </a:solidFill>
                <a:latin typeface="Arial"/>
                <a:cs typeface="Arial"/>
              </a:rPr>
              <a:t>s</a:t>
            </a:r>
            <a:r>
              <a:rPr sz="1600" spc="-30" dirty="0">
                <a:solidFill>
                  <a:srgbClr val="002052"/>
                </a:solidFill>
                <a:latin typeface="Arial"/>
                <a:cs typeface="Arial"/>
              </a:rPr>
              <a:t>w</a:t>
            </a:r>
            <a:r>
              <a:rPr sz="1600" spc="-15" dirty="0">
                <a:solidFill>
                  <a:srgbClr val="002052"/>
                </a:solidFill>
                <a:latin typeface="Arial"/>
                <a:cs typeface="Arial"/>
              </a:rPr>
              <a:t>or</a:t>
            </a:r>
            <a:r>
              <a:rPr sz="1600" spc="-10" dirty="0">
                <a:solidFill>
                  <a:srgbClr val="002052"/>
                </a:solidFill>
                <a:latin typeface="Arial"/>
                <a:cs typeface="Arial"/>
              </a:rPr>
              <a:t>d</a:t>
            </a:r>
            <a:r>
              <a:rPr sz="1600" spc="65" dirty="0">
                <a:solidFill>
                  <a:srgbClr val="002052"/>
                </a:solidFill>
                <a:latin typeface="Times New Roman"/>
                <a:cs typeface="Times New Roman"/>
              </a:rPr>
              <a:t> </a:t>
            </a:r>
            <a:r>
              <a:rPr sz="1600" spc="-10" dirty="0">
                <a:solidFill>
                  <a:srgbClr val="002052"/>
                </a:solidFill>
                <a:latin typeface="Arial"/>
                <a:cs typeface="Arial"/>
              </a:rPr>
              <a:t>to</a:t>
            </a:r>
            <a:r>
              <a:rPr sz="1600" spc="-5" dirty="0">
                <a:solidFill>
                  <a:srgbClr val="002052"/>
                </a:solidFill>
                <a:latin typeface="Times New Roman"/>
                <a:cs typeface="Times New Roman"/>
              </a:rPr>
              <a:t> </a:t>
            </a:r>
            <a:r>
              <a:rPr sz="1600" spc="-20" dirty="0">
                <a:solidFill>
                  <a:srgbClr val="002052"/>
                </a:solidFill>
                <a:latin typeface="Arial"/>
                <a:cs typeface="Arial"/>
              </a:rPr>
              <a:t>HE</a:t>
            </a:r>
            <a:r>
              <a:rPr sz="1600" spc="-15" dirty="0">
                <a:solidFill>
                  <a:srgbClr val="002052"/>
                </a:solidFill>
                <a:latin typeface="Arial"/>
                <a:cs typeface="Arial"/>
              </a:rPr>
              <a:t>X</a:t>
            </a:r>
            <a:r>
              <a:rPr sz="1600" spc="50" dirty="0">
                <a:solidFill>
                  <a:srgbClr val="002052"/>
                </a:solidFill>
                <a:latin typeface="Times New Roman"/>
                <a:cs typeface="Times New Roman"/>
              </a:rPr>
              <a:t> </a:t>
            </a:r>
            <a:r>
              <a:rPr sz="1600" spc="-10" dirty="0">
                <a:solidFill>
                  <a:srgbClr val="002052"/>
                </a:solidFill>
                <a:latin typeface="Arial"/>
                <a:cs typeface="Arial"/>
              </a:rPr>
              <a:t>and</a:t>
            </a:r>
            <a:r>
              <a:rPr sz="1600" spc="40" dirty="0">
                <a:solidFill>
                  <a:srgbClr val="002052"/>
                </a:solidFill>
                <a:latin typeface="Times New Roman"/>
                <a:cs typeface="Times New Roman"/>
              </a:rPr>
              <a:t> </a:t>
            </a:r>
            <a:r>
              <a:rPr sz="1600" spc="-10" dirty="0">
                <a:solidFill>
                  <a:srgbClr val="002052"/>
                </a:solidFill>
                <a:latin typeface="Arial"/>
                <a:cs typeface="Arial"/>
              </a:rPr>
              <a:t>c</a:t>
            </a:r>
            <a:r>
              <a:rPr sz="1600" spc="-20" dirty="0">
                <a:solidFill>
                  <a:srgbClr val="002052"/>
                </a:solidFill>
                <a:latin typeface="Arial"/>
                <a:cs typeface="Arial"/>
              </a:rPr>
              <a:t>omp</a:t>
            </a:r>
            <a:r>
              <a:rPr sz="1600" dirty="0">
                <a:solidFill>
                  <a:srgbClr val="002052"/>
                </a:solidFill>
                <a:latin typeface="Arial"/>
                <a:cs typeface="Arial"/>
              </a:rPr>
              <a:t>l</a:t>
            </a:r>
            <a:r>
              <a:rPr sz="1600" spc="-15" dirty="0">
                <a:solidFill>
                  <a:srgbClr val="002052"/>
                </a:solidFill>
                <a:latin typeface="Arial"/>
                <a:cs typeface="Arial"/>
              </a:rPr>
              <a:t>et</a:t>
            </a:r>
            <a:r>
              <a:rPr sz="1600" spc="-10" dirty="0">
                <a:solidFill>
                  <a:srgbClr val="002052"/>
                </a:solidFill>
                <a:latin typeface="Arial"/>
                <a:cs typeface="Arial"/>
              </a:rPr>
              <a:t>e</a:t>
            </a:r>
            <a:r>
              <a:rPr sz="1600" spc="45" dirty="0">
                <a:solidFill>
                  <a:srgbClr val="002052"/>
                </a:solidFill>
                <a:latin typeface="Times New Roman"/>
                <a:cs typeface="Times New Roman"/>
              </a:rPr>
              <a:t> </a:t>
            </a:r>
            <a:r>
              <a:rPr sz="1600" spc="-10" dirty="0">
                <a:solidFill>
                  <a:srgbClr val="002052"/>
                </a:solidFill>
                <a:latin typeface="Arial"/>
                <a:cs typeface="Arial"/>
              </a:rPr>
              <a:t>the</a:t>
            </a:r>
            <a:r>
              <a:rPr sz="1600" spc="55" dirty="0">
                <a:solidFill>
                  <a:srgbClr val="002052"/>
                </a:solidFill>
                <a:latin typeface="Times New Roman"/>
                <a:cs typeface="Times New Roman"/>
              </a:rPr>
              <a:t> </a:t>
            </a:r>
            <a:r>
              <a:rPr sz="1600" spc="-30" dirty="0">
                <a:solidFill>
                  <a:srgbClr val="002052"/>
                </a:solidFill>
                <a:latin typeface="Arial"/>
                <a:cs typeface="Arial"/>
              </a:rPr>
              <a:t>w</a:t>
            </a:r>
            <a:r>
              <a:rPr sz="1600" spc="-5" dirty="0">
                <a:solidFill>
                  <a:srgbClr val="002052"/>
                </a:solidFill>
                <a:latin typeface="Arial"/>
                <a:cs typeface="Arial"/>
              </a:rPr>
              <a:t>ifi</a:t>
            </a:r>
            <a:r>
              <a:rPr sz="1600" spc="-15" dirty="0">
                <a:solidFill>
                  <a:srgbClr val="002052"/>
                </a:solidFill>
                <a:latin typeface="Arial"/>
                <a:cs typeface="Arial"/>
              </a:rPr>
              <a:t>_</a:t>
            </a:r>
            <a:r>
              <a:rPr sz="1600" spc="-30" dirty="0">
                <a:solidFill>
                  <a:srgbClr val="002052"/>
                </a:solidFill>
                <a:latin typeface="Arial"/>
                <a:cs typeface="Arial"/>
              </a:rPr>
              <a:t>w</a:t>
            </a:r>
            <a:r>
              <a:rPr sz="1600" spc="-15" dirty="0">
                <a:solidFill>
                  <a:srgbClr val="002052"/>
                </a:solidFill>
                <a:latin typeface="Arial"/>
                <a:cs typeface="Arial"/>
              </a:rPr>
              <a:t>ep_</a:t>
            </a:r>
            <a:r>
              <a:rPr sz="1600" spc="-5" dirty="0">
                <a:solidFill>
                  <a:srgbClr val="002052"/>
                </a:solidFill>
                <a:latin typeface="Arial"/>
                <a:cs typeface="Arial"/>
              </a:rPr>
              <a:t>k</a:t>
            </a:r>
            <a:r>
              <a:rPr sz="1600" spc="-15" dirty="0">
                <a:solidFill>
                  <a:srgbClr val="002052"/>
                </a:solidFill>
                <a:latin typeface="Arial"/>
                <a:cs typeface="Arial"/>
              </a:rPr>
              <a:t>e</a:t>
            </a:r>
            <a:r>
              <a:rPr sz="1600" spc="-30" dirty="0">
                <a:solidFill>
                  <a:srgbClr val="002052"/>
                </a:solidFill>
                <a:latin typeface="Arial"/>
                <a:cs typeface="Arial"/>
              </a:rPr>
              <a:t>y</a:t>
            </a:r>
            <a:r>
              <a:rPr sz="1600" spc="-5" dirty="0">
                <a:solidFill>
                  <a:srgbClr val="002052"/>
                </a:solidFill>
                <a:latin typeface="Arial"/>
                <a:cs typeface="Arial"/>
              </a:rPr>
              <a:t>s</a:t>
            </a:r>
            <a:r>
              <a:rPr sz="1600" spc="-10" dirty="0">
                <a:solidFill>
                  <a:srgbClr val="002052"/>
                </a:solidFill>
                <a:latin typeface="Arial"/>
                <a:cs typeface="Arial"/>
              </a:rPr>
              <a:t>[0]</a:t>
            </a:r>
            <a:r>
              <a:rPr sz="1600" spc="80" dirty="0">
                <a:solidFill>
                  <a:srgbClr val="002052"/>
                </a:solidFill>
                <a:latin typeface="Times New Roman"/>
                <a:cs typeface="Times New Roman"/>
              </a:rPr>
              <a:t> </a:t>
            </a:r>
            <a:r>
              <a:rPr sz="1600" spc="-10" dirty="0">
                <a:solidFill>
                  <a:srgbClr val="002052"/>
                </a:solidFill>
                <a:latin typeface="Arial"/>
                <a:cs typeface="Arial"/>
              </a:rPr>
              <a:t>v</a:t>
            </a:r>
            <a:r>
              <a:rPr sz="1600" spc="-15" dirty="0">
                <a:solidFill>
                  <a:srgbClr val="002052"/>
                </a:solidFill>
                <a:latin typeface="Arial"/>
                <a:cs typeface="Arial"/>
              </a:rPr>
              <a:t>ariab</a:t>
            </a:r>
            <a:r>
              <a:rPr sz="1600" dirty="0">
                <a:solidFill>
                  <a:srgbClr val="002052"/>
                </a:solidFill>
                <a:latin typeface="Arial"/>
                <a:cs typeface="Arial"/>
              </a:rPr>
              <a:t>l</a:t>
            </a:r>
            <a:r>
              <a:rPr sz="1600" spc="-10" dirty="0">
                <a:solidFill>
                  <a:srgbClr val="002052"/>
                </a:solidFill>
                <a:latin typeface="Arial"/>
                <a:cs typeface="Arial"/>
              </a:rPr>
              <a:t>e</a:t>
            </a:r>
            <a:r>
              <a:rPr sz="1600" spc="35" dirty="0">
                <a:solidFill>
                  <a:srgbClr val="002052"/>
                </a:solidFill>
                <a:latin typeface="Times New Roman"/>
                <a:cs typeface="Times New Roman"/>
              </a:rPr>
              <a:t> </a:t>
            </a:r>
            <a:r>
              <a:rPr sz="1600" spc="-30" dirty="0">
                <a:solidFill>
                  <a:srgbClr val="002052"/>
                </a:solidFill>
                <a:latin typeface="Arial"/>
                <a:cs typeface="Arial"/>
              </a:rPr>
              <a:t>w</a:t>
            </a:r>
            <a:r>
              <a:rPr sz="1600" spc="-10" dirty="0">
                <a:solidFill>
                  <a:srgbClr val="002052"/>
                </a:solidFill>
                <a:latin typeface="Arial"/>
                <a:cs typeface="Arial"/>
              </a:rPr>
              <a:t>ith</a:t>
            </a:r>
            <a:r>
              <a:rPr sz="1600" spc="55" dirty="0">
                <a:solidFill>
                  <a:srgbClr val="002052"/>
                </a:solidFill>
                <a:latin typeface="Times New Roman"/>
                <a:cs typeface="Times New Roman"/>
              </a:rPr>
              <a:t> </a:t>
            </a:r>
            <a:r>
              <a:rPr sz="1600" spc="-10" dirty="0">
                <a:solidFill>
                  <a:srgbClr val="002052"/>
                </a:solidFill>
                <a:latin typeface="Arial"/>
                <a:cs typeface="Arial"/>
              </a:rPr>
              <a:t>the</a:t>
            </a:r>
            <a:r>
              <a:rPr sz="1600" spc="55" dirty="0">
                <a:solidFill>
                  <a:srgbClr val="002052"/>
                </a:solidFill>
                <a:latin typeface="Times New Roman"/>
                <a:cs typeface="Times New Roman"/>
              </a:rPr>
              <a:t> </a:t>
            </a:r>
            <a:r>
              <a:rPr sz="1600" spc="-20" dirty="0">
                <a:solidFill>
                  <a:srgbClr val="002052"/>
                </a:solidFill>
                <a:latin typeface="Arial"/>
                <a:cs typeface="Arial"/>
              </a:rPr>
              <a:t>HEX</a:t>
            </a:r>
            <a:r>
              <a:rPr sz="1600" spc="-10" dirty="0">
                <a:solidFill>
                  <a:srgbClr val="002052"/>
                </a:solidFill>
                <a:latin typeface="Times New Roman"/>
                <a:cs typeface="Times New Roman"/>
              </a:rPr>
              <a:t> </a:t>
            </a:r>
            <a:r>
              <a:rPr sz="1600" spc="-10" dirty="0">
                <a:solidFill>
                  <a:srgbClr val="002052"/>
                </a:solidFill>
                <a:latin typeface="Arial"/>
                <a:cs typeface="Arial"/>
              </a:rPr>
              <a:t>v</a:t>
            </a:r>
            <a:r>
              <a:rPr sz="1600" spc="-15" dirty="0">
                <a:solidFill>
                  <a:srgbClr val="002052"/>
                </a:solidFill>
                <a:latin typeface="Arial"/>
                <a:cs typeface="Arial"/>
              </a:rPr>
              <a:t>a</a:t>
            </a:r>
            <a:r>
              <a:rPr sz="1600" spc="-5" dirty="0">
                <a:solidFill>
                  <a:srgbClr val="002052"/>
                </a:solidFill>
                <a:latin typeface="Arial"/>
                <a:cs typeface="Arial"/>
              </a:rPr>
              <a:t>l</a:t>
            </a:r>
            <a:r>
              <a:rPr sz="1600" spc="-15" dirty="0">
                <a:solidFill>
                  <a:srgbClr val="002052"/>
                </a:solidFill>
                <a:latin typeface="Arial"/>
                <a:cs typeface="Arial"/>
              </a:rPr>
              <a:t>u</a:t>
            </a:r>
            <a:r>
              <a:rPr sz="1600" spc="-5" dirty="0">
                <a:solidFill>
                  <a:srgbClr val="002052"/>
                </a:solidFill>
                <a:latin typeface="Arial"/>
                <a:cs typeface="Arial"/>
              </a:rPr>
              <a:t>e.</a:t>
            </a:r>
            <a:endParaRPr sz="1600">
              <a:latin typeface="Arial"/>
              <a:cs typeface="Arial"/>
            </a:endParaRPr>
          </a:p>
        </p:txBody>
      </p:sp>
      <p:sp>
        <p:nvSpPr>
          <p:cNvPr id="4" name="object 4"/>
          <p:cNvSpPr txBox="1"/>
          <p:nvPr/>
        </p:nvSpPr>
        <p:spPr>
          <a:xfrm>
            <a:off x="535940" y="4206901"/>
            <a:ext cx="492759" cy="24193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1700" dirty="0">
                <a:solidFill>
                  <a:srgbClr val="002052"/>
                </a:solidFill>
                <a:latin typeface="Arial"/>
                <a:cs typeface="Arial"/>
              </a:rPr>
              <a:t>i</a:t>
            </a:r>
            <a:r>
              <a:rPr sz="1700" spc="-5" dirty="0">
                <a:solidFill>
                  <a:srgbClr val="002052"/>
                </a:solidFill>
                <a:latin typeface="Arial"/>
                <a:cs typeface="Arial"/>
              </a:rPr>
              <a:t>.</a:t>
            </a:r>
            <a:r>
              <a:rPr sz="1700" dirty="0">
                <a:solidFill>
                  <a:srgbClr val="002052"/>
                </a:solidFill>
                <a:latin typeface="Arial"/>
                <a:cs typeface="Arial"/>
              </a:rPr>
              <a:t>e.</a:t>
            </a:r>
            <a:endParaRPr sz="1700">
              <a:latin typeface="Arial"/>
              <a:cs typeface="Arial"/>
            </a:endParaRPr>
          </a:p>
        </p:txBody>
      </p:sp>
      <p:sp>
        <p:nvSpPr>
          <p:cNvPr id="5" name="object 5"/>
          <p:cNvSpPr txBox="1"/>
          <p:nvPr/>
        </p:nvSpPr>
        <p:spPr>
          <a:xfrm>
            <a:off x="1450591" y="4237774"/>
            <a:ext cx="5518785" cy="638810"/>
          </a:xfrm>
          <a:prstGeom prst="rect">
            <a:avLst/>
          </a:prstGeom>
        </p:spPr>
        <p:txBody>
          <a:bodyPr vert="horz" wrap="square" lIns="0" tIns="0" rIns="0" bIns="0" rtlCol="0">
            <a:spAutoFit/>
          </a:bodyPr>
          <a:lstStyle/>
          <a:p>
            <a:pPr marL="12700">
              <a:lnSpc>
                <a:spcPct val="100000"/>
              </a:lnSpc>
            </a:pPr>
            <a:r>
              <a:rPr sz="1400" dirty="0">
                <a:solidFill>
                  <a:srgbClr val="002052"/>
                </a:solidFill>
                <a:latin typeface="Arial"/>
                <a:cs typeface="Arial"/>
              </a:rPr>
              <a:t>AP</a:t>
            </a:r>
            <a:r>
              <a:rPr sz="1400" spc="5" dirty="0">
                <a:solidFill>
                  <a:srgbClr val="002052"/>
                </a:solidFill>
                <a:latin typeface="Times New Roman"/>
                <a:cs typeface="Times New Roman"/>
              </a:rPr>
              <a:t> </a:t>
            </a:r>
            <a:r>
              <a:rPr sz="1400" spc="15" dirty="0">
                <a:solidFill>
                  <a:srgbClr val="002052"/>
                </a:solidFill>
                <a:latin typeface="Arial"/>
                <a:cs typeface="Arial"/>
              </a:rPr>
              <a:t>W</a:t>
            </a:r>
            <a:r>
              <a:rPr sz="1400" dirty="0">
                <a:solidFill>
                  <a:srgbClr val="002052"/>
                </a:solidFill>
                <a:latin typeface="Arial"/>
                <a:cs typeface="Arial"/>
              </a:rPr>
              <a:t>EP</a:t>
            </a:r>
            <a:r>
              <a:rPr sz="1400" spc="-5" dirty="0">
                <a:solidFill>
                  <a:srgbClr val="002052"/>
                </a:solidFill>
                <a:latin typeface="Times New Roman"/>
                <a:cs typeface="Times New Roman"/>
              </a:rPr>
              <a:t> </a:t>
            </a:r>
            <a:r>
              <a:rPr sz="1400" dirty="0">
                <a:solidFill>
                  <a:srgbClr val="002052"/>
                </a:solidFill>
                <a:latin typeface="Arial"/>
                <a:cs typeface="Arial"/>
              </a:rPr>
              <a:t>k</a:t>
            </a:r>
            <a:r>
              <a:rPr sz="1400" spc="-5" dirty="0">
                <a:solidFill>
                  <a:srgbClr val="002052"/>
                </a:solidFill>
                <a:latin typeface="Arial"/>
                <a:cs typeface="Arial"/>
              </a:rPr>
              <a:t>e</a:t>
            </a:r>
            <a:r>
              <a:rPr sz="1400" spc="-20" dirty="0">
                <a:solidFill>
                  <a:srgbClr val="002052"/>
                </a:solidFill>
                <a:latin typeface="Arial"/>
                <a:cs typeface="Arial"/>
              </a:rPr>
              <a:t>y</a:t>
            </a:r>
            <a:r>
              <a:rPr sz="1400" dirty="0">
                <a:solidFill>
                  <a:srgbClr val="002052"/>
                </a:solidFill>
                <a:latin typeface="Arial"/>
                <a:cs typeface="Arial"/>
              </a:rPr>
              <a:t>:</a:t>
            </a:r>
            <a:r>
              <a:rPr sz="1400" spc="40" dirty="0">
                <a:solidFill>
                  <a:srgbClr val="002052"/>
                </a:solidFill>
                <a:latin typeface="Times New Roman"/>
                <a:cs typeface="Times New Roman"/>
              </a:rPr>
              <a:t> </a:t>
            </a:r>
            <a:r>
              <a:rPr sz="1400" b="1" dirty="0">
                <a:solidFill>
                  <a:srgbClr val="002052"/>
                </a:solidFill>
                <a:latin typeface="Arial"/>
                <a:cs typeface="Arial"/>
              </a:rPr>
              <a:t>test1</a:t>
            </a:r>
            <a:endParaRPr sz="1400">
              <a:latin typeface="Arial"/>
              <a:cs typeface="Arial"/>
            </a:endParaRPr>
          </a:p>
          <a:p>
            <a:pPr marL="12700">
              <a:lnSpc>
                <a:spcPct val="100000"/>
              </a:lnSpc>
              <a:spcBef>
                <a:spcPts val="60"/>
              </a:spcBef>
            </a:pPr>
            <a:r>
              <a:rPr sz="1400" dirty="0">
                <a:solidFill>
                  <a:srgbClr val="002052"/>
                </a:solidFill>
                <a:latin typeface="Arial"/>
                <a:cs typeface="Arial"/>
              </a:rPr>
              <a:t>AS</a:t>
            </a:r>
            <a:r>
              <a:rPr sz="1400" spc="-15" dirty="0">
                <a:solidFill>
                  <a:srgbClr val="002052"/>
                </a:solidFill>
                <a:latin typeface="Arial"/>
                <a:cs typeface="Arial"/>
              </a:rPr>
              <a:t>C</a:t>
            </a:r>
            <a:r>
              <a:rPr sz="1400" dirty="0">
                <a:solidFill>
                  <a:srgbClr val="002052"/>
                </a:solidFill>
                <a:latin typeface="Arial"/>
                <a:cs typeface="Arial"/>
              </a:rPr>
              <a:t>II</a:t>
            </a:r>
            <a:r>
              <a:rPr sz="1400" spc="25" dirty="0">
                <a:solidFill>
                  <a:srgbClr val="002052"/>
                </a:solidFill>
                <a:latin typeface="Times New Roman"/>
                <a:cs typeface="Times New Roman"/>
              </a:rPr>
              <a:t> </a:t>
            </a:r>
            <a:r>
              <a:rPr sz="1400" dirty="0">
                <a:solidFill>
                  <a:srgbClr val="002052"/>
                </a:solidFill>
                <a:latin typeface="Arial"/>
                <a:cs typeface="Arial"/>
              </a:rPr>
              <a:t>to</a:t>
            </a:r>
            <a:r>
              <a:rPr sz="1400" spc="30" dirty="0">
                <a:solidFill>
                  <a:srgbClr val="002052"/>
                </a:solidFill>
                <a:latin typeface="Times New Roman"/>
                <a:cs typeface="Times New Roman"/>
              </a:rPr>
              <a:t> </a:t>
            </a:r>
            <a:r>
              <a:rPr sz="1400" spc="-10" dirty="0">
                <a:solidFill>
                  <a:srgbClr val="002052"/>
                </a:solidFill>
                <a:latin typeface="Arial"/>
                <a:cs typeface="Arial"/>
              </a:rPr>
              <a:t>H</a:t>
            </a:r>
            <a:r>
              <a:rPr sz="1400" dirty="0">
                <a:solidFill>
                  <a:srgbClr val="002052"/>
                </a:solidFill>
                <a:latin typeface="Arial"/>
                <a:cs typeface="Arial"/>
              </a:rPr>
              <a:t>E</a:t>
            </a:r>
            <a:r>
              <a:rPr sz="1400" spc="5" dirty="0">
                <a:solidFill>
                  <a:srgbClr val="002052"/>
                </a:solidFill>
                <a:latin typeface="Arial"/>
                <a:cs typeface="Arial"/>
              </a:rPr>
              <a:t>X</a:t>
            </a:r>
            <a:r>
              <a:rPr sz="1400" dirty="0">
                <a:solidFill>
                  <a:srgbClr val="002052"/>
                </a:solidFill>
                <a:latin typeface="Arial"/>
                <a:cs typeface="Arial"/>
              </a:rPr>
              <a:t>:</a:t>
            </a:r>
            <a:r>
              <a:rPr sz="1400" spc="25" dirty="0">
                <a:solidFill>
                  <a:srgbClr val="002052"/>
                </a:solidFill>
                <a:latin typeface="Times New Roman"/>
                <a:cs typeface="Times New Roman"/>
              </a:rPr>
              <a:t> </a:t>
            </a:r>
            <a:r>
              <a:rPr sz="1400" b="1" spc="-5" dirty="0">
                <a:solidFill>
                  <a:srgbClr val="002052"/>
                </a:solidFill>
                <a:latin typeface="Arial"/>
                <a:cs typeface="Arial"/>
              </a:rPr>
              <a:t>74</a:t>
            </a:r>
            <a:r>
              <a:rPr sz="1400" b="1" spc="-20" dirty="0">
                <a:solidFill>
                  <a:srgbClr val="002052"/>
                </a:solidFill>
                <a:latin typeface="Arial"/>
                <a:cs typeface="Arial"/>
              </a:rPr>
              <a:t>:</a:t>
            </a:r>
            <a:r>
              <a:rPr sz="1400" b="1" spc="-5" dirty="0">
                <a:solidFill>
                  <a:srgbClr val="002052"/>
                </a:solidFill>
                <a:latin typeface="Arial"/>
                <a:cs typeface="Arial"/>
              </a:rPr>
              <a:t>65</a:t>
            </a:r>
            <a:r>
              <a:rPr sz="1400" b="1" spc="-20" dirty="0">
                <a:solidFill>
                  <a:srgbClr val="002052"/>
                </a:solidFill>
                <a:latin typeface="Arial"/>
                <a:cs typeface="Arial"/>
              </a:rPr>
              <a:t>:</a:t>
            </a:r>
            <a:r>
              <a:rPr sz="1400" b="1" spc="-5" dirty="0">
                <a:solidFill>
                  <a:srgbClr val="002052"/>
                </a:solidFill>
                <a:latin typeface="Arial"/>
                <a:cs typeface="Arial"/>
              </a:rPr>
              <a:t>73</a:t>
            </a:r>
            <a:r>
              <a:rPr sz="1400" b="1" spc="-20" dirty="0">
                <a:solidFill>
                  <a:srgbClr val="002052"/>
                </a:solidFill>
                <a:latin typeface="Arial"/>
                <a:cs typeface="Arial"/>
              </a:rPr>
              <a:t>:</a:t>
            </a:r>
            <a:r>
              <a:rPr sz="1400" b="1" spc="-5" dirty="0">
                <a:solidFill>
                  <a:srgbClr val="002052"/>
                </a:solidFill>
                <a:latin typeface="Arial"/>
                <a:cs typeface="Arial"/>
              </a:rPr>
              <a:t>74</a:t>
            </a:r>
            <a:r>
              <a:rPr sz="1400" b="1" spc="-20" dirty="0">
                <a:solidFill>
                  <a:srgbClr val="002052"/>
                </a:solidFill>
                <a:latin typeface="Arial"/>
                <a:cs typeface="Arial"/>
              </a:rPr>
              <a:t>:</a:t>
            </a:r>
            <a:r>
              <a:rPr sz="1400" b="1" spc="-5" dirty="0">
                <a:solidFill>
                  <a:srgbClr val="002052"/>
                </a:solidFill>
                <a:latin typeface="Arial"/>
                <a:cs typeface="Arial"/>
              </a:rPr>
              <a:t>31</a:t>
            </a:r>
            <a:endParaRPr sz="1400">
              <a:latin typeface="Arial"/>
              <a:cs typeface="Arial"/>
            </a:endParaRPr>
          </a:p>
          <a:p>
            <a:pPr marL="12700">
              <a:lnSpc>
                <a:spcPct val="100000"/>
              </a:lnSpc>
            </a:pPr>
            <a:r>
              <a:rPr sz="1400" spc="-5" dirty="0">
                <a:solidFill>
                  <a:srgbClr val="002052"/>
                </a:solidFill>
                <a:latin typeface="Arial"/>
                <a:cs typeface="Arial"/>
              </a:rPr>
              <a:t>So</a:t>
            </a:r>
            <a:r>
              <a:rPr sz="1400" dirty="0">
                <a:solidFill>
                  <a:srgbClr val="002052"/>
                </a:solidFill>
                <a:latin typeface="Arial"/>
                <a:cs typeface="Arial"/>
              </a:rPr>
              <a:t>,</a:t>
            </a:r>
            <a:r>
              <a:rPr sz="1400" spc="25" dirty="0">
                <a:solidFill>
                  <a:srgbClr val="002052"/>
                </a:solidFill>
                <a:latin typeface="Times New Roman"/>
                <a:cs typeface="Times New Roman"/>
              </a:rPr>
              <a:t> </a:t>
            </a:r>
            <a:r>
              <a:rPr sz="1400" dirty="0">
                <a:solidFill>
                  <a:srgbClr val="002052"/>
                </a:solidFill>
                <a:latin typeface="Arial"/>
                <a:cs typeface="Arial"/>
              </a:rPr>
              <a:t>t</a:t>
            </a:r>
            <a:r>
              <a:rPr sz="1400" spc="-5" dirty="0">
                <a:solidFill>
                  <a:srgbClr val="002052"/>
                </a:solidFill>
                <a:latin typeface="Arial"/>
                <a:cs typeface="Arial"/>
              </a:rPr>
              <a:t>h</a:t>
            </a:r>
            <a:r>
              <a:rPr sz="1400" dirty="0">
                <a:solidFill>
                  <a:srgbClr val="002052"/>
                </a:solidFill>
                <a:latin typeface="Arial"/>
                <a:cs typeface="Arial"/>
              </a:rPr>
              <a:t>e</a:t>
            </a:r>
            <a:r>
              <a:rPr sz="1400" spc="-55" dirty="0">
                <a:solidFill>
                  <a:srgbClr val="002052"/>
                </a:solidFill>
                <a:latin typeface="Times New Roman"/>
                <a:cs typeface="Times New Roman"/>
              </a:rPr>
              <a:t> </a:t>
            </a:r>
            <a:r>
              <a:rPr sz="1400" spc="-110" dirty="0">
                <a:solidFill>
                  <a:srgbClr val="002052"/>
                </a:solidFill>
                <a:latin typeface="Arial"/>
                <a:cs typeface="Arial"/>
              </a:rPr>
              <a:t>A</a:t>
            </a:r>
            <a:r>
              <a:rPr sz="1400" dirty="0">
                <a:solidFill>
                  <a:srgbClr val="002052"/>
                </a:solidFill>
                <a:latin typeface="Arial"/>
                <a:cs typeface="Arial"/>
              </a:rPr>
              <a:t>T</a:t>
            </a:r>
            <a:r>
              <a:rPr sz="1400" spc="5" dirty="0">
                <a:solidFill>
                  <a:srgbClr val="002052"/>
                </a:solidFill>
                <a:latin typeface="Times New Roman"/>
                <a:cs typeface="Times New Roman"/>
              </a:rPr>
              <a:t> </a:t>
            </a:r>
            <a:r>
              <a:rPr sz="1400" dirty="0">
                <a:solidFill>
                  <a:srgbClr val="002052"/>
                </a:solidFill>
                <a:latin typeface="Arial"/>
                <a:cs typeface="Arial"/>
              </a:rPr>
              <a:t>c</a:t>
            </a:r>
            <a:r>
              <a:rPr sz="1400" spc="-5" dirty="0">
                <a:solidFill>
                  <a:srgbClr val="002052"/>
                </a:solidFill>
                <a:latin typeface="Arial"/>
                <a:cs typeface="Arial"/>
              </a:rPr>
              <a:t>o</a:t>
            </a:r>
            <a:r>
              <a:rPr sz="1400" spc="-10" dirty="0">
                <a:solidFill>
                  <a:srgbClr val="002052"/>
                </a:solidFill>
                <a:latin typeface="Arial"/>
                <a:cs typeface="Arial"/>
              </a:rPr>
              <a:t>mm</a:t>
            </a:r>
            <a:r>
              <a:rPr sz="1400" spc="-5" dirty="0">
                <a:solidFill>
                  <a:srgbClr val="002052"/>
                </a:solidFill>
                <a:latin typeface="Arial"/>
                <a:cs typeface="Arial"/>
              </a:rPr>
              <a:t>an</a:t>
            </a:r>
            <a:r>
              <a:rPr sz="1400" dirty="0">
                <a:solidFill>
                  <a:srgbClr val="002052"/>
                </a:solidFill>
                <a:latin typeface="Arial"/>
                <a:cs typeface="Arial"/>
              </a:rPr>
              <a:t>d</a:t>
            </a:r>
            <a:r>
              <a:rPr sz="1400" spc="5" dirty="0">
                <a:solidFill>
                  <a:srgbClr val="002052"/>
                </a:solidFill>
                <a:latin typeface="Times New Roman"/>
                <a:cs typeface="Times New Roman"/>
              </a:rPr>
              <a:t> </a:t>
            </a:r>
            <a:r>
              <a:rPr sz="1400" spc="-5" dirty="0">
                <a:solidFill>
                  <a:srgbClr val="002052"/>
                </a:solidFill>
                <a:latin typeface="Arial"/>
                <a:cs typeface="Arial"/>
              </a:rPr>
              <a:t>i</a:t>
            </a:r>
            <a:r>
              <a:rPr sz="1400" dirty="0">
                <a:solidFill>
                  <a:srgbClr val="002052"/>
                </a:solidFill>
                <a:latin typeface="Arial"/>
                <a:cs typeface="Arial"/>
              </a:rPr>
              <a:t>s:</a:t>
            </a:r>
            <a:r>
              <a:rPr sz="1400" spc="35" dirty="0">
                <a:solidFill>
                  <a:srgbClr val="002052"/>
                </a:solidFill>
                <a:latin typeface="Times New Roman"/>
                <a:cs typeface="Times New Roman"/>
              </a:rPr>
              <a:t> </a:t>
            </a:r>
            <a:r>
              <a:rPr sz="1400" b="1" spc="-155" dirty="0">
                <a:solidFill>
                  <a:srgbClr val="002052"/>
                </a:solidFill>
                <a:latin typeface="Arial"/>
                <a:cs typeface="Arial"/>
              </a:rPr>
              <a:t>A</a:t>
            </a:r>
            <a:r>
              <a:rPr sz="1400" b="1" spc="-10" dirty="0">
                <a:solidFill>
                  <a:srgbClr val="002052"/>
                </a:solidFill>
                <a:latin typeface="Arial"/>
                <a:cs typeface="Arial"/>
              </a:rPr>
              <a:t>T</a:t>
            </a:r>
            <a:r>
              <a:rPr sz="1400" b="1" dirty="0">
                <a:solidFill>
                  <a:srgbClr val="002052"/>
                </a:solidFill>
                <a:latin typeface="Arial"/>
                <a:cs typeface="Arial"/>
              </a:rPr>
              <a:t>+</a:t>
            </a:r>
            <a:r>
              <a:rPr sz="1400" b="1" spc="-5" dirty="0">
                <a:solidFill>
                  <a:srgbClr val="002052"/>
                </a:solidFill>
                <a:latin typeface="Arial"/>
                <a:cs typeface="Arial"/>
              </a:rPr>
              <a:t>S</a:t>
            </a:r>
            <a:r>
              <a:rPr sz="1400" b="1" dirty="0">
                <a:solidFill>
                  <a:srgbClr val="002052"/>
                </a:solidFill>
                <a:latin typeface="Arial"/>
                <a:cs typeface="Arial"/>
              </a:rPr>
              <a:t>.S</a:t>
            </a:r>
            <a:r>
              <a:rPr sz="1400" b="1" spc="-10" dirty="0">
                <a:solidFill>
                  <a:srgbClr val="002052"/>
                </a:solidFill>
                <a:latin typeface="Arial"/>
                <a:cs typeface="Arial"/>
              </a:rPr>
              <a:t>CF</a:t>
            </a:r>
            <a:r>
              <a:rPr sz="1400" b="1" dirty="0">
                <a:solidFill>
                  <a:srgbClr val="002052"/>
                </a:solidFill>
                <a:latin typeface="Arial"/>
                <a:cs typeface="Arial"/>
              </a:rPr>
              <a:t>G</a:t>
            </a:r>
            <a:r>
              <a:rPr sz="1400" b="1" spc="-5" dirty="0">
                <a:solidFill>
                  <a:srgbClr val="002052"/>
                </a:solidFill>
                <a:latin typeface="Arial"/>
                <a:cs typeface="Arial"/>
              </a:rPr>
              <a:t>=</a:t>
            </a:r>
            <a:r>
              <a:rPr sz="1400" b="1" spc="35" dirty="0">
                <a:solidFill>
                  <a:srgbClr val="002052"/>
                </a:solidFill>
                <a:latin typeface="Arial"/>
                <a:cs typeface="Arial"/>
              </a:rPr>
              <a:t>w</a:t>
            </a:r>
            <a:r>
              <a:rPr sz="1400" b="1" dirty="0">
                <a:solidFill>
                  <a:srgbClr val="002052"/>
                </a:solidFill>
                <a:latin typeface="Arial"/>
                <a:cs typeface="Arial"/>
              </a:rPr>
              <a:t>ifi</a:t>
            </a:r>
            <a:r>
              <a:rPr sz="1400" b="1" spc="-30" dirty="0">
                <a:solidFill>
                  <a:srgbClr val="002052"/>
                </a:solidFill>
                <a:latin typeface="Arial"/>
                <a:cs typeface="Arial"/>
              </a:rPr>
              <a:t>_</a:t>
            </a:r>
            <a:r>
              <a:rPr sz="1400" b="1" spc="10" dirty="0">
                <a:solidFill>
                  <a:srgbClr val="002052"/>
                </a:solidFill>
                <a:latin typeface="Arial"/>
                <a:cs typeface="Arial"/>
              </a:rPr>
              <a:t>w</a:t>
            </a:r>
            <a:r>
              <a:rPr sz="1400" b="1" spc="-5" dirty="0">
                <a:solidFill>
                  <a:srgbClr val="002052"/>
                </a:solidFill>
                <a:latin typeface="Arial"/>
                <a:cs typeface="Arial"/>
              </a:rPr>
              <a:t>e</a:t>
            </a:r>
            <a:r>
              <a:rPr sz="1400" b="1" spc="-20" dirty="0">
                <a:solidFill>
                  <a:srgbClr val="002052"/>
                </a:solidFill>
                <a:latin typeface="Arial"/>
                <a:cs typeface="Arial"/>
              </a:rPr>
              <a:t>p</a:t>
            </a:r>
            <a:r>
              <a:rPr sz="1400" b="1" spc="-5" dirty="0">
                <a:solidFill>
                  <a:srgbClr val="002052"/>
                </a:solidFill>
                <a:latin typeface="Arial"/>
                <a:cs typeface="Arial"/>
              </a:rPr>
              <a:t>_k</a:t>
            </a:r>
            <a:r>
              <a:rPr sz="1400" b="1" spc="-15" dirty="0">
                <a:solidFill>
                  <a:srgbClr val="002052"/>
                </a:solidFill>
                <a:latin typeface="Arial"/>
                <a:cs typeface="Arial"/>
              </a:rPr>
              <a:t>e</a:t>
            </a:r>
            <a:r>
              <a:rPr sz="1400" b="1" spc="-50" dirty="0">
                <a:solidFill>
                  <a:srgbClr val="002052"/>
                </a:solidFill>
                <a:latin typeface="Arial"/>
                <a:cs typeface="Arial"/>
              </a:rPr>
              <a:t>y</a:t>
            </a:r>
            <a:r>
              <a:rPr sz="1400" b="1" dirty="0">
                <a:solidFill>
                  <a:srgbClr val="002052"/>
                </a:solidFill>
                <a:latin typeface="Arial"/>
                <a:cs typeface="Arial"/>
              </a:rPr>
              <a:t>s[</a:t>
            </a:r>
            <a:r>
              <a:rPr sz="1400" b="1" spc="-5" dirty="0">
                <a:solidFill>
                  <a:srgbClr val="002052"/>
                </a:solidFill>
                <a:latin typeface="Arial"/>
                <a:cs typeface="Arial"/>
              </a:rPr>
              <a:t>0</a:t>
            </a:r>
            <a:r>
              <a:rPr sz="1400" b="1" dirty="0">
                <a:solidFill>
                  <a:srgbClr val="002052"/>
                </a:solidFill>
                <a:latin typeface="Arial"/>
                <a:cs typeface="Arial"/>
              </a:rPr>
              <a:t>],</a:t>
            </a:r>
            <a:r>
              <a:rPr sz="1400" b="1" spc="-5" dirty="0">
                <a:solidFill>
                  <a:srgbClr val="002052"/>
                </a:solidFill>
                <a:latin typeface="Arial"/>
                <a:cs typeface="Arial"/>
              </a:rPr>
              <a:t>7465</a:t>
            </a:r>
            <a:r>
              <a:rPr sz="1400" b="1" spc="-20" dirty="0">
                <a:solidFill>
                  <a:srgbClr val="002052"/>
                </a:solidFill>
                <a:latin typeface="Arial"/>
                <a:cs typeface="Arial"/>
              </a:rPr>
              <a:t>7</a:t>
            </a:r>
            <a:r>
              <a:rPr sz="1400" b="1" spc="-5" dirty="0">
                <a:solidFill>
                  <a:srgbClr val="002052"/>
                </a:solidFill>
                <a:latin typeface="Arial"/>
                <a:cs typeface="Arial"/>
              </a:rPr>
              <a:t>3</a:t>
            </a:r>
            <a:r>
              <a:rPr sz="1400" b="1" spc="-15" dirty="0">
                <a:solidFill>
                  <a:srgbClr val="002052"/>
                </a:solidFill>
                <a:latin typeface="Arial"/>
                <a:cs typeface="Arial"/>
              </a:rPr>
              <a:t>7</a:t>
            </a:r>
            <a:r>
              <a:rPr sz="1400" b="1" spc="-5" dirty="0">
                <a:solidFill>
                  <a:srgbClr val="002052"/>
                </a:solidFill>
                <a:latin typeface="Arial"/>
                <a:cs typeface="Arial"/>
              </a:rPr>
              <a:t>431</a:t>
            </a:r>
            <a:endParaRPr sz="1400">
              <a:latin typeface="Arial"/>
              <a:cs typeface="Arial"/>
            </a:endParaRPr>
          </a:p>
        </p:txBody>
      </p:sp>
      <p:sp>
        <p:nvSpPr>
          <p:cNvPr id="6" name="object 6"/>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7" name="object 7"/>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32</a:t>
            </a:r>
            <a:endParaRPr sz="12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9118" y="4695432"/>
            <a:ext cx="5106670" cy="483234"/>
          </a:xfrm>
          <a:prstGeom prst="rect">
            <a:avLst/>
          </a:prstGeom>
        </p:spPr>
        <p:txBody>
          <a:bodyPr vert="horz" wrap="square" lIns="0" tIns="0" rIns="0" bIns="0" rtlCol="0">
            <a:spAutoFit/>
          </a:bodyPr>
          <a:lstStyle/>
          <a:p>
            <a:pPr marL="12700">
              <a:lnSpc>
                <a:spcPct val="100000"/>
              </a:lnSpc>
            </a:pPr>
            <a:r>
              <a:rPr sz="3600" dirty="0">
                <a:solidFill>
                  <a:srgbClr val="39A8DC"/>
                </a:solidFill>
                <a:latin typeface="Arial"/>
                <a:cs typeface="Arial"/>
              </a:rPr>
              <a:t>Proceed</a:t>
            </a:r>
            <a:r>
              <a:rPr sz="3600" spc="85" dirty="0">
                <a:solidFill>
                  <a:srgbClr val="39A8DC"/>
                </a:solidFill>
                <a:latin typeface="Times New Roman"/>
                <a:cs typeface="Times New Roman"/>
              </a:rPr>
              <a:t> </a:t>
            </a:r>
            <a:r>
              <a:rPr sz="3600" dirty="0">
                <a:solidFill>
                  <a:srgbClr val="39A8DC"/>
                </a:solidFill>
                <a:latin typeface="Arial"/>
                <a:cs typeface="Arial"/>
              </a:rPr>
              <a:t>to</a:t>
            </a:r>
            <a:r>
              <a:rPr sz="3600" spc="100" dirty="0">
                <a:solidFill>
                  <a:srgbClr val="39A8DC"/>
                </a:solidFill>
                <a:latin typeface="Times New Roman"/>
                <a:cs typeface="Times New Roman"/>
              </a:rPr>
              <a:t> </a:t>
            </a:r>
            <a:r>
              <a:rPr sz="3600" spc="-15" dirty="0">
                <a:solidFill>
                  <a:srgbClr val="39A8DC"/>
                </a:solidFill>
                <a:latin typeface="Arial"/>
                <a:cs typeface="Arial"/>
              </a:rPr>
              <a:t>t</a:t>
            </a:r>
            <a:r>
              <a:rPr sz="3600" spc="-5" dirty="0">
                <a:solidFill>
                  <a:srgbClr val="39A8DC"/>
                </a:solidFill>
                <a:latin typeface="Arial"/>
                <a:cs typeface="Arial"/>
              </a:rPr>
              <a:t>h</a:t>
            </a:r>
            <a:r>
              <a:rPr sz="3600" dirty="0">
                <a:solidFill>
                  <a:srgbClr val="39A8DC"/>
                </a:solidFill>
                <a:latin typeface="Arial"/>
                <a:cs typeface="Arial"/>
              </a:rPr>
              <a:t>e</a:t>
            </a:r>
            <a:r>
              <a:rPr sz="3600" spc="100" dirty="0">
                <a:solidFill>
                  <a:srgbClr val="39A8DC"/>
                </a:solidFill>
                <a:latin typeface="Times New Roman"/>
                <a:cs typeface="Times New Roman"/>
              </a:rPr>
              <a:t> </a:t>
            </a:r>
            <a:r>
              <a:rPr sz="3600" spc="-5" dirty="0">
                <a:solidFill>
                  <a:srgbClr val="39A8DC"/>
                </a:solidFill>
                <a:latin typeface="Arial"/>
                <a:cs typeface="Arial"/>
              </a:rPr>
              <a:t>nex</a:t>
            </a:r>
            <a:r>
              <a:rPr sz="3600" dirty="0">
                <a:solidFill>
                  <a:srgbClr val="39A8DC"/>
                </a:solidFill>
                <a:latin typeface="Arial"/>
                <a:cs typeface="Arial"/>
              </a:rPr>
              <a:t>t</a:t>
            </a:r>
            <a:r>
              <a:rPr sz="3600" spc="90" dirty="0">
                <a:solidFill>
                  <a:srgbClr val="39A8DC"/>
                </a:solidFill>
                <a:latin typeface="Times New Roman"/>
                <a:cs typeface="Times New Roman"/>
              </a:rPr>
              <a:t> </a:t>
            </a:r>
            <a:r>
              <a:rPr sz="3600" spc="-5" dirty="0">
                <a:solidFill>
                  <a:srgbClr val="39A8DC"/>
                </a:solidFill>
                <a:latin typeface="Arial"/>
                <a:cs typeface="Arial"/>
              </a:rPr>
              <a:t>LAB</a:t>
            </a:r>
            <a:r>
              <a:rPr sz="3600" dirty="0">
                <a:solidFill>
                  <a:srgbClr val="39A8DC"/>
                </a:solidFill>
                <a:latin typeface="Arial"/>
                <a:cs typeface="Arial"/>
              </a:rPr>
              <a:t>!</a:t>
            </a:r>
            <a:endParaRPr sz="36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3496945">
              <a:lnSpc>
                <a:spcPct val="100000"/>
              </a:lnSpc>
            </a:pPr>
            <a:r>
              <a:rPr sz="3200" spc="-5" dirty="0"/>
              <a:t>L</a:t>
            </a:r>
            <a:r>
              <a:rPr sz="3200" spc="-15" dirty="0"/>
              <a:t>a</a:t>
            </a:r>
            <a:r>
              <a:rPr sz="3200" dirty="0"/>
              <a:t>b</a:t>
            </a:r>
            <a:r>
              <a:rPr sz="3200" spc="90" dirty="0">
                <a:latin typeface="Times New Roman"/>
                <a:cs typeface="Times New Roman"/>
              </a:rPr>
              <a:t> </a:t>
            </a:r>
            <a:r>
              <a:rPr sz="3200" spc="-15" dirty="0"/>
              <a:t>4</a:t>
            </a:r>
            <a:r>
              <a:rPr sz="3200" dirty="0"/>
              <a:t>:</a:t>
            </a:r>
            <a:r>
              <a:rPr sz="3200" spc="90" dirty="0">
                <a:latin typeface="Times New Roman"/>
                <a:cs typeface="Times New Roman"/>
              </a:rPr>
              <a:t> </a:t>
            </a:r>
            <a:r>
              <a:rPr sz="3200" spc="-70" dirty="0"/>
              <a:t>W</a:t>
            </a:r>
            <a:r>
              <a:rPr sz="3200" spc="-5" dirty="0"/>
              <a:t>e</a:t>
            </a:r>
            <a:r>
              <a:rPr sz="3200" dirty="0"/>
              <a:t>b</a:t>
            </a:r>
            <a:r>
              <a:rPr sz="3200" spc="80" dirty="0">
                <a:latin typeface="Times New Roman"/>
                <a:cs typeface="Times New Roman"/>
              </a:rPr>
              <a:t> </a:t>
            </a:r>
            <a:r>
              <a:rPr sz="3200" dirty="0"/>
              <a:t>clie</a:t>
            </a:r>
            <a:r>
              <a:rPr sz="3200" spc="-15" dirty="0"/>
              <a:t>n</a:t>
            </a:r>
            <a:r>
              <a:rPr sz="3200" dirty="0"/>
              <a:t>t</a:t>
            </a:r>
            <a:r>
              <a:rPr sz="3200" spc="75" dirty="0">
                <a:latin typeface="Times New Roman"/>
                <a:cs typeface="Times New Roman"/>
              </a:rPr>
              <a:t> </a:t>
            </a:r>
            <a:r>
              <a:rPr sz="3200" dirty="0"/>
              <a:t>m</a:t>
            </a:r>
            <a:r>
              <a:rPr sz="3200" spc="-15" dirty="0"/>
              <a:t>o</a:t>
            </a:r>
            <a:r>
              <a:rPr sz="3200" spc="-5" dirty="0"/>
              <a:t>de</a:t>
            </a:r>
            <a:endParaRPr sz="3200">
              <a:latin typeface="Times New Roman"/>
              <a:cs typeface="Times New Roman"/>
            </a:endParaRPr>
          </a:p>
        </p:txBody>
      </p:sp>
      <p:sp>
        <p:nvSpPr>
          <p:cNvPr id="3" name="object 3"/>
          <p:cNvSpPr txBox="1"/>
          <p:nvPr/>
        </p:nvSpPr>
        <p:spPr>
          <a:xfrm>
            <a:off x="535940" y="1362079"/>
            <a:ext cx="4734560" cy="310007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Obje</a:t>
            </a:r>
            <a:r>
              <a:rPr sz="2000" spc="5" dirty="0">
                <a:solidFill>
                  <a:srgbClr val="002052"/>
                </a:solidFill>
                <a:latin typeface="Arial"/>
                <a:cs typeface="Arial"/>
              </a:rPr>
              <a:t>c</a:t>
            </a:r>
            <a:r>
              <a:rPr sz="2000" dirty="0">
                <a:solidFill>
                  <a:srgbClr val="002052"/>
                </a:solidFill>
                <a:latin typeface="Arial"/>
                <a:cs typeface="Arial"/>
              </a:rPr>
              <a:t>ti</a:t>
            </a:r>
            <a:r>
              <a:rPr sz="2000" spc="-15" dirty="0">
                <a:solidFill>
                  <a:srgbClr val="002052"/>
                </a:solidFill>
                <a:latin typeface="Arial"/>
                <a:cs typeface="Arial"/>
              </a:rPr>
              <a:t>v</a:t>
            </a:r>
            <a:r>
              <a:rPr sz="2000" dirty="0">
                <a:solidFill>
                  <a:srgbClr val="002052"/>
                </a:solidFill>
                <a:latin typeface="Arial"/>
                <a:cs typeface="Arial"/>
              </a:rPr>
              <a:t>e</a:t>
            </a:r>
            <a:endParaRPr sz="2000" dirty="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HTT</a:t>
            </a:r>
            <a:r>
              <a:rPr sz="2000" dirty="0">
                <a:solidFill>
                  <a:srgbClr val="39A8DC"/>
                </a:solidFill>
                <a:latin typeface="Arial"/>
                <a:cs typeface="Arial"/>
              </a:rPr>
              <a:t>P</a:t>
            </a:r>
            <a:r>
              <a:rPr sz="2000" spc="20" dirty="0">
                <a:solidFill>
                  <a:srgbClr val="39A8DC"/>
                </a:solidFill>
                <a:latin typeface="Times New Roman"/>
                <a:cs typeface="Times New Roman"/>
              </a:rPr>
              <a:t> </a:t>
            </a:r>
            <a:r>
              <a:rPr sz="2000" dirty="0">
                <a:solidFill>
                  <a:srgbClr val="39A8DC"/>
                </a:solidFill>
                <a:latin typeface="Arial"/>
                <a:cs typeface="Arial"/>
              </a:rPr>
              <a:t>G</a:t>
            </a:r>
            <a:r>
              <a:rPr sz="2000" spc="-10" dirty="0">
                <a:solidFill>
                  <a:srgbClr val="39A8DC"/>
                </a:solidFill>
                <a:latin typeface="Arial"/>
                <a:cs typeface="Arial"/>
              </a:rPr>
              <a:t>E</a:t>
            </a:r>
            <a:r>
              <a:rPr sz="2000" dirty="0">
                <a:solidFill>
                  <a:srgbClr val="39A8DC"/>
                </a:solidFill>
                <a:latin typeface="Arial"/>
                <a:cs typeface="Arial"/>
              </a:rPr>
              <a:t>T</a:t>
            </a:r>
            <a:endParaRPr sz="2000" dirty="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HTT</a:t>
            </a:r>
            <a:r>
              <a:rPr sz="2000" dirty="0">
                <a:solidFill>
                  <a:srgbClr val="39A8DC"/>
                </a:solidFill>
                <a:latin typeface="Arial"/>
                <a:cs typeface="Arial"/>
              </a:rPr>
              <a:t>P</a:t>
            </a:r>
            <a:r>
              <a:rPr sz="2000" spc="20" dirty="0">
                <a:solidFill>
                  <a:srgbClr val="39A8DC"/>
                </a:solidFill>
                <a:latin typeface="Times New Roman"/>
                <a:cs typeface="Times New Roman"/>
              </a:rPr>
              <a:t> </a:t>
            </a:r>
            <a:r>
              <a:rPr sz="2000" spc="-10" dirty="0">
                <a:solidFill>
                  <a:srgbClr val="39A8DC"/>
                </a:solidFill>
                <a:latin typeface="Arial"/>
                <a:cs typeface="Arial"/>
              </a:rPr>
              <a:t>P</a:t>
            </a:r>
            <a:r>
              <a:rPr sz="2000" dirty="0">
                <a:solidFill>
                  <a:srgbClr val="39A8DC"/>
                </a:solidFill>
                <a:latin typeface="Arial"/>
                <a:cs typeface="Arial"/>
              </a:rPr>
              <a:t>OST</a:t>
            </a:r>
            <a:endParaRPr sz="2000" dirty="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dirty="0">
                <a:solidFill>
                  <a:srgbClr val="39A8DC"/>
                </a:solidFill>
                <a:latin typeface="Arial"/>
                <a:cs typeface="Arial"/>
              </a:rPr>
              <a:t>PUSH</a:t>
            </a:r>
            <a:r>
              <a:rPr sz="2000" spc="50" dirty="0">
                <a:solidFill>
                  <a:srgbClr val="39A8DC"/>
                </a:solidFill>
                <a:latin typeface="Times New Roman"/>
                <a:cs typeface="Times New Roman"/>
              </a:rPr>
              <a:t> </a:t>
            </a:r>
            <a:r>
              <a:rPr sz="2000" spc="-5" dirty="0">
                <a:solidFill>
                  <a:srgbClr val="39A8DC"/>
                </a:solidFill>
                <a:latin typeface="Arial"/>
                <a:cs typeface="Arial"/>
              </a:rPr>
              <a:t>D</a:t>
            </a:r>
            <a:r>
              <a:rPr sz="2000" spc="-145" dirty="0">
                <a:solidFill>
                  <a:srgbClr val="39A8DC"/>
                </a:solidFill>
                <a:latin typeface="Arial"/>
                <a:cs typeface="Arial"/>
              </a:rPr>
              <a:t>AT</a:t>
            </a:r>
            <a:r>
              <a:rPr sz="2000" dirty="0">
                <a:solidFill>
                  <a:srgbClr val="39A8DC"/>
                </a:solidFill>
                <a:latin typeface="Arial"/>
                <a:cs typeface="Arial"/>
              </a:rPr>
              <a:t>A</a:t>
            </a:r>
            <a:r>
              <a:rPr sz="2000" spc="-55" dirty="0">
                <a:solidFill>
                  <a:srgbClr val="39A8DC"/>
                </a:solidFill>
                <a:latin typeface="Times New Roman"/>
                <a:cs typeface="Times New Roman"/>
              </a:rPr>
              <a:t> </a:t>
            </a:r>
            <a:r>
              <a:rPr sz="2000" dirty="0">
                <a:solidFill>
                  <a:srgbClr val="39A8DC"/>
                </a:solidFill>
                <a:latin typeface="Arial"/>
                <a:cs typeface="Arial"/>
              </a:rPr>
              <a:t>ON</a:t>
            </a:r>
            <a:r>
              <a:rPr sz="2000" spc="40" dirty="0">
                <a:solidFill>
                  <a:srgbClr val="39A8DC"/>
                </a:solidFill>
                <a:latin typeface="Times New Roman"/>
                <a:cs typeface="Times New Roman"/>
              </a:rPr>
              <a:t> </a:t>
            </a:r>
            <a:r>
              <a:rPr sz="2000" dirty="0">
                <a:solidFill>
                  <a:srgbClr val="39A8DC"/>
                </a:solidFill>
                <a:latin typeface="Arial"/>
                <a:cs typeface="Arial"/>
              </a:rPr>
              <a:t>S</a:t>
            </a:r>
            <a:r>
              <a:rPr sz="2000" spc="-10" dirty="0">
                <a:solidFill>
                  <a:srgbClr val="39A8DC"/>
                </a:solidFill>
                <a:latin typeface="Arial"/>
                <a:cs typeface="Arial"/>
              </a:rPr>
              <a:t>E</a:t>
            </a:r>
            <a:r>
              <a:rPr sz="2000" spc="-5" dirty="0">
                <a:solidFill>
                  <a:srgbClr val="39A8DC"/>
                </a:solidFill>
                <a:latin typeface="Arial"/>
                <a:cs typeface="Arial"/>
              </a:rPr>
              <a:t>RIA</a:t>
            </a:r>
            <a:r>
              <a:rPr sz="2000" dirty="0">
                <a:solidFill>
                  <a:srgbClr val="39A8DC"/>
                </a:solidFill>
                <a:latin typeface="Arial"/>
                <a:cs typeface="Arial"/>
              </a:rPr>
              <a:t>L</a:t>
            </a:r>
            <a:r>
              <a:rPr sz="2000" spc="-20" dirty="0">
                <a:solidFill>
                  <a:srgbClr val="39A8DC"/>
                </a:solidFill>
                <a:latin typeface="Times New Roman"/>
                <a:cs typeface="Times New Roman"/>
              </a:rPr>
              <a:t> </a:t>
            </a:r>
            <a:r>
              <a:rPr sz="2000" spc="-10" dirty="0">
                <a:solidFill>
                  <a:srgbClr val="39A8DC"/>
                </a:solidFill>
                <a:latin typeface="Arial"/>
                <a:cs typeface="Arial"/>
              </a:rPr>
              <a:t>P</a:t>
            </a:r>
            <a:r>
              <a:rPr sz="2000" dirty="0">
                <a:solidFill>
                  <a:srgbClr val="39A8DC"/>
                </a:solidFill>
                <a:latin typeface="Arial"/>
                <a:cs typeface="Arial"/>
              </a:rPr>
              <a:t>O</a:t>
            </a:r>
            <a:r>
              <a:rPr sz="2000" spc="-35" dirty="0">
                <a:solidFill>
                  <a:srgbClr val="39A8DC"/>
                </a:solidFill>
                <a:latin typeface="Arial"/>
                <a:cs typeface="Arial"/>
              </a:rPr>
              <a:t>R</a:t>
            </a:r>
            <a:r>
              <a:rPr sz="2000" dirty="0">
                <a:solidFill>
                  <a:srgbClr val="39A8DC"/>
                </a:solidFill>
                <a:latin typeface="Arial"/>
                <a:cs typeface="Arial"/>
              </a:rPr>
              <a:t>T</a:t>
            </a:r>
            <a:endParaRPr sz="2000" dirty="0">
              <a:latin typeface="Arial"/>
              <a:cs typeface="Arial"/>
            </a:endParaRPr>
          </a:p>
          <a:p>
            <a:pPr lvl="1">
              <a:lnSpc>
                <a:spcPct val="100000"/>
              </a:lnSpc>
              <a:spcBef>
                <a:spcPts val="42"/>
              </a:spcBef>
              <a:buClr>
                <a:srgbClr val="002052"/>
              </a:buClr>
              <a:buFont typeface="Arial"/>
              <a:buChar char="•"/>
            </a:pPr>
            <a:endParaRPr sz="2050" dirty="0">
              <a:latin typeface="Times New Roman"/>
              <a:cs typeface="Times New Roman"/>
            </a:endParaRPr>
          </a:p>
          <a:p>
            <a:pPr marL="190500" indent="-177800">
              <a:lnSpc>
                <a:spcPct val="100000"/>
              </a:lnSpc>
              <a:buClr>
                <a:srgbClr val="39A8DC"/>
              </a:buClr>
              <a:buFont typeface="Arial"/>
              <a:buChar char="•"/>
              <a:tabLst>
                <a:tab pos="191135" algn="l"/>
              </a:tabLst>
            </a:pPr>
            <a:r>
              <a:rPr sz="2000" spc="-10" dirty="0">
                <a:solidFill>
                  <a:srgbClr val="002052"/>
                </a:solidFill>
                <a:latin typeface="Arial"/>
                <a:cs typeface="Arial"/>
              </a:rPr>
              <a:t>P</a:t>
            </a:r>
            <a:r>
              <a:rPr sz="2000" dirty="0">
                <a:solidFill>
                  <a:srgbClr val="002052"/>
                </a:solidFill>
                <a:latin typeface="Arial"/>
                <a:cs typeface="Arial"/>
              </a:rPr>
              <a:t>re</a:t>
            </a:r>
            <a:r>
              <a:rPr sz="2000" spc="5" dirty="0">
                <a:solidFill>
                  <a:srgbClr val="002052"/>
                </a:solidFill>
                <a:latin typeface="Arial"/>
                <a:cs typeface="Arial"/>
              </a:rPr>
              <a:t>r</a:t>
            </a:r>
            <a:r>
              <a:rPr sz="2000" spc="-5" dirty="0">
                <a:solidFill>
                  <a:srgbClr val="002052"/>
                </a:solidFill>
                <a:latin typeface="Arial"/>
                <a:cs typeface="Arial"/>
              </a:rPr>
              <a:t>equisites</a:t>
            </a:r>
            <a:endParaRPr sz="2000" dirty="0">
              <a:latin typeface="Arial"/>
              <a:cs typeface="Arial"/>
            </a:endParaRPr>
          </a:p>
          <a:p>
            <a:pPr marL="546100" marR="508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US</a:t>
            </a:r>
            <a:r>
              <a:rPr sz="2000" dirty="0">
                <a:solidFill>
                  <a:srgbClr val="39A8DC"/>
                </a:solidFill>
                <a:latin typeface="Arial"/>
                <a:cs typeface="Arial"/>
              </a:rPr>
              <a:t>B</a:t>
            </a:r>
            <a:r>
              <a:rPr sz="2000" spc="60" dirty="0">
                <a:solidFill>
                  <a:srgbClr val="39A8DC"/>
                </a:solidFill>
                <a:latin typeface="Times New Roman"/>
                <a:cs typeface="Times New Roman"/>
              </a:rPr>
              <a:t> </a:t>
            </a:r>
            <a:r>
              <a:rPr sz="2000" spc="-5" dirty="0">
                <a:solidFill>
                  <a:srgbClr val="39A8DC"/>
                </a:solidFill>
                <a:latin typeface="Arial"/>
                <a:cs typeface="Arial"/>
              </a:rPr>
              <a:t>don</a:t>
            </a:r>
            <a:r>
              <a:rPr sz="2000" spc="5" dirty="0">
                <a:solidFill>
                  <a:srgbClr val="39A8DC"/>
                </a:solidFill>
                <a:latin typeface="Arial"/>
                <a:cs typeface="Arial"/>
              </a:rPr>
              <a:t>g</a:t>
            </a:r>
            <a:r>
              <a:rPr sz="2000" spc="-5" dirty="0">
                <a:solidFill>
                  <a:srgbClr val="39A8DC"/>
                </a:solidFill>
                <a:latin typeface="Arial"/>
                <a:cs typeface="Arial"/>
              </a:rPr>
              <a:t>l</a:t>
            </a:r>
            <a:r>
              <a:rPr sz="2000" dirty="0">
                <a:solidFill>
                  <a:srgbClr val="39A8DC"/>
                </a:solidFill>
                <a:latin typeface="Arial"/>
                <a:cs typeface="Arial"/>
              </a:rPr>
              <a:t>e</a:t>
            </a:r>
            <a:r>
              <a:rPr sz="2000" spc="25" dirty="0">
                <a:solidFill>
                  <a:srgbClr val="39A8DC"/>
                </a:solidFill>
                <a:latin typeface="Times New Roman"/>
                <a:cs typeface="Times New Roman"/>
              </a:rPr>
              <a:t> </a:t>
            </a:r>
            <a:r>
              <a:rPr sz="2000" spc="-5" dirty="0">
                <a:solidFill>
                  <a:srgbClr val="39A8DC"/>
                </a:solidFill>
                <a:latin typeface="Arial"/>
                <a:cs typeface="Arial"/>
              </a:rPr>
              <a:t>an</a:t>
            </a:r>
            <a:r>
              <a:rPr sz="2000" dirty="0">
                <a:solidFill>
                  <a:srgbClr val="39A8DC"/>
                </a:solidFill>
                <a:latin typeface="Arial"/>
                <a:cs typeface="Arial"/>
              </a:rPr>
              <a:t>d</a:t>
            </a:r>
            <a:r>
              <a:rPr sz="2000" spc="45" dirty="0">
                <a:solidFill>
                  <a:srgbClr val="39A8DC"/>
                </a:solidFill>
                <a:latin typeface="Times New Roman"/>
                <a:cs typeface="Times New Roman"/>
              </a:rPr>
              <a:t> </a:t>
            </a:r>
            <a:r>
              <a:rPr sz="2000" dirty="0">
                <a:solidFill>
                  <a:srgbClr val="39A8DC"/>
                </a:solidFill>
                <a:latin typeface="Arial"/>
                <a:cs typeface="Arial"/>
              </a:rPr>
              <a:t>c</a:t>
            </a:r>
            <a:r>
              <a:rPr sz="2000" spc="5" dirty="0">
                <a:solidFill>
                  <a:srgbClr val="39A8DC"/>
                </a:solidFill>
                <a:latin typeface="Arial"/>
                <a:cs typeface="Arial"/>
              </a:rPr>
              <a:t>o</a:t>
            </a:r>
            <a:r>
              <a:rPr sz="2000" dirty="0">
                <a:solidFill>
                  <a:srgbClr val="39A8DC"/>
                </a:solidFill>
                <a:latin typeface="Arial"/>
                <a:cs typeface="Arial"/>
              </a:rPr>
              <a:t>mputer</a:t>
            </a:r>
            <a:r>
              <a:rPr sz="2000" spc="20" dirty="0">
                <a:solidFill>
                  <a:srgbClr val="39A8DC"/>
                </a:solidFill>
                <a:latin typeface="Times New Roman"/>
                <a:cs typeface="Times New Roman"/>
              </a:rPr>
              <a:t> </a:t>
            </a:r>
            <a:r>
              <a:rPr sz="2000" spc="-5" dirty="0">
                <a:solidFill>
                  <a:srgbClr val="39A8DC"/>
                </a:solidFill>
                <a:latin typeface="Arial"/>
                <a:cs typeface="Arial"/>
              </a:rPr>
              <a:t>a</a:t>
            </a:r>
            <a:r>
              <a:rPr sz="2000" dirty="0">
                <a:solidFill>
                  <a:srgbClr val="39A8DC"/>
                </a:solidFill>
                <a:latin typeface="Arial"/>
                <a:cs typeface="Arial"/>
              </a:rPr>
              <a:t>re</a:t>
            </a:r>
            <a:r>
              <a:rPr sz="2000" spc="25" dirty="0">
                <a:solidFill>
                  <a:srgbClr val="39A8DC"/>
                </a:solidFill>
                <a:latin typeface="Times New Roman"/>
                <a:cs typeface="Times New Roman"/>
              </a:rPr>
              <a:t> </a:t>
            </a:r>
            <a:r>
              <a:rPr sz="2000" dirty="0">
                <a:solidFill>
                  <a:srgbClr val="39A8DC"/>
                </a:solidFill>
                <a:latin typeface="Arial"/>
                <a:cs typeface="Arial"/>
              </a:rPr>
              <a:t>s</a:t>
            </a:r>
            <a:r>
              <a:rPr sz="2000" spc="5" dirty="0">
                <a:solidFill>
                  <a:srgbClr val="39A8DC"/>
                </a:solidFill>
                <a:latin typeface="Arial"/>
                <a:cs typeface="Arial"/>
              </a:rPr>
              <a:t>e</a:t>
            </a:r>
            <a:r>
              <a:rPr sz="2000" dirty="0">
                <a:solidFill>
                  <a:srgbClr val="39A8DC"/>
                </a:solidFill>
                <a:latin typeface="Arial"/>
                <a:cs typeface="Arial"/>
              </a:rPr>
              <a:t>t</a:t>
            </a:r>
            <a:r>
              <a:rPr sz="2000" spc="35" dirty="0">
                <a:solidFill>
                  <a:srgbClr val="39A8DC"/>
                </a:solidFill>
                <a:latin typeface="Times New Roman"/>
                <a:cs typeface="Times New Roman"/>
              </a:rPr>
              <a:t> </a:t>
            </a:r>
            <a:r>
              <a:rPr sz="2000" spc="-5" dirty="0">
                <a:solidFill>
                  <a:srgbClr val="39A8DC"/>
                </a:solidFill>
                <a:latin typeface="Arial"/>
                <a:cs typeface="Arial"/>
              </a:rPr>
              <a:t>up</a:t>
            </a:r>
            <a:r>
              <a:rPr sz="2000" spc="-5" dirty="0">
                <a:solidFill>
                  <a:srgbClr val="39A8DC"/>
                </a:solidFill>
                <a:latin typeface="Times New Roman"/>
                <a:cs typeface="Times New Roman"/>
              </a:rPr>
              <a:t> </a:t>
            </a:r>
            <a:r>
              <a:rPr sz="2000" spc="-5" dirty="0">
                <a:solidFill>
                  <a:srgbClr val="39A8DC"/>
                </a:solidFill>
                <a:latin typeface="Arial"/>
                <a:cs typeface="Arial"/>
              </a:rPr>
              <a:t>a</a:t>
            </a:r>
            <a:r>
              <a:rPr sz="2000" dirty="0">
                <a:solidFill>
                  <a:srgbClr val="39A8DC"/>
                </a:solidFill>
                <a:latin typeface="Arial"/>
                <a:cs typeface="Arial"/>
              </a:rPr>
              <a:t>s</a:t>
            </a:r>
            <a:r>
              <a:rPr sz="2000" spc="45" dirty="0">
                <a:solidFill>
                  <a:srgbClr val="39A8DC"/>
                </a:solidFill>
                <a:latin typeface="Times New Roman"/>
                <a:cs typeface="Times New Roman"/>
              </a:rPr>
              <a:t> </a:t>
            </a:r>
            <a:r>
              <a:rPr sz="2000" spc="-5" dirty="0">
                <a:solidFill>
                  <a:srgbClr val="39A8DC"/>
                </a:solidFill>
                <a:latin typeface="Arial"/>
                <a:cs typeface="Arial"/>
              </a:rPr>
              <a:t>de</a:t>
            </a:r>
            <a:r>
              <a:rPr sz="2000" spc="5" dirty="0">
                <a:solidFill>
                  <a:srgbClr val="39A8DC"/>
                </a:solidFill>
                <a:latin typeface="Arial"/>
                <a:cs typeface="Arial"/>
              </a:rPr>
              <a:t>s</a:t>
            </a:r>
            <a:r>
              <a:rPr sz="2000" dirty="0">
                <a:solidFill>
                  <a:srgbClr val="39A8DC"/>
                </a:solidFill>
                <a:latin typeface="Arial"/>
                <a:cs typeface="Arial"/>
              </a:rPr>
              <a:t>c</a:t>
            </a:r>
            <a:r>
              <a:rPr sz="2000" spc="5" dirty="0">
                <a:solidFill>
                  <a:srgbClr val="39A8DC"/>
                </a:solidFill>
                <a:latin typeface="Arial"/>
                <a:cs typeface="Arial"/>
              </a:rPr>
              <a:t>r</a:t>
            </a:r>
            <a:r>
              <a:rPr sz="2000" spc="-5" dirty="0">
                <a:solidFill>
                  <a:srgbClr val="39A8DC"/>
                </a:solidFill>
                <a:latin typeface="Arial"/>
                <a:cs typeface="Arial"/>
              </a:rPr>
              <a:t>ibe</a:t>
            </a:r>
            <a:r>
              <a:rPr sz="2000" dirty="0">
                <a:solidFill>
                  <a:srgbClr val="39A8DC"/>
                </a:solidFill>
                <a:latin typeface="Arial"/>
                <a:cs typeface="Arial"/>
              </a:rPr>
              <a:t>d</a:t>
            </a:r>
            <a:r>
              <a:rPr sz="2000" spc="20" dirty="0">
                <a:solidFill>
                  <a:srgbClr val="39A8DC"/>
                </a:solidFill>
                <a:latin typeface="Times New Roman"/>
                <a:cs typeface="Times New Roman"/>
              </a:rPr>
              <a:t> </a:t>
            </a:r>
            <a:r>
              <a:rPr sz="2000" spc="-5" dirty="0">
                <a:solidFill>
                  <a:srgbClr val="39A8DC"/>
                </a:solidFill>
                <a:latin typeface="Arial"/>
                <a:cs typeface="Arial"/>
              </a:rPr>
              <a:t>i</a:t>
            </a:r>
            <a:r>
              <a:rPr sz="2000" dirty="0">
                <a:solidFill>
                  <a:srgbClr val="39A8DC"/>
                </a:solidFill>
                <a:latin typeface="Arial"/>
                <a:cs typeface="Arial"/>
              </a:rPr>
              <a:t>n</a:t>
            </a:r>
            <a:r>
              <a:rPr sz="2000" spc="60" dirty="0">
                <a:solidFill>
                  <a:srgbClr val="39A8DC"/>
                </a:solidFill>
                <a:latin typeface="Times New Roman"/>
                <a:cs typeface="Times New Roman"/>
              </a:rPr>
              <a:t> </a:t>
            </a:r>
            <a:r>
              <a:rPr sz="2000" spc="-5" dirty="0">
                <a:solidFill>
                  <a:srgbClr val="39A8DC"/>
                </a:solidFill>
                <a:latin typeface="Arial"/>
                <a:cs typeface="Arial"/>
              </a:rPr>
              <a:t>La</a:t>
            </a:r>
            <a:r>
              <a:rPr sz="2000" dirty="0">
                <a:solidFill>
                  <a:srgbClr val="39A8DC"/>
                </a:solidFill>
                <a:latin typeface="Arial"/>
                <a:cs typeface="Arial"/>
              </a:rPr>
              <a:t>b</a:t>
            </a:r>
            <a:r>
              <a:rPr sz="2000" spc="45" dirty="0">
                <a:solidFill>
                  <a:srgbClr val="39A8DC"/>
                </a:solidFill>
                <a:latin typeface="Times New Roman"/>
                <a:cs typeface="Times New Roman"/>
              </a:rPr>
              <a:t> </a:t>
            </a:r>
            <a:r>
              <a:rPr sz="2000" dirty="0">
                <a:solidFill>
                  <a:srgbClr val="39A8DC"/>
                </a:solidFill>
                <a:latin typeface="Arial"/>
                <a:cs typeface="Arial"/>
              </a:rPr>
              <a:t>2</a:t>
            </a:r>
            <a:endParaRPr sz="2000" dirty="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35" dirty="0">
                <a:solidFill>
                  <a:srgbClr val="39A8DC"/>
                </a:solidFill>
                <a:latin typeface="Arial"/>
                <a:cs typeface="Arial"/>
              </a:rPr>
              <a:t>W</a:t>
            </a:r>
            <a:r>
              <a:rPr sz="2000" spc="-5" dirty="0">
                <a:solidFill>
                  <a:srgbClr val="39A8DC"/>
                </a:solidFill>
                <a:latin typeface="Arial"/>
                <a:cs typeface="Arial"/>
              </a:rPr>
              <a:t>o</a:t>
            </a:r>
            <a:r>
              <a:rPr sz="2000" dirty="0">
                <a:solidFill>
                  <a:srgbClr val="39A8DC"/>
                </a:solidFill>
                <a:latin typeface="Arial"/>
                <a:cs typeface="Arial"/>
              </a:rPr>
              <a:t>rk</a:t>
            </a:r>
            <a:r>
              <a:rPr sz="2000" spc="20" dirty="0">
                <a:solidFill>
                  <a:srgbClr val="39A8DC"/>
                </a:solidFill>
                <a:latin typeface="Times New Roman"/>
                <a:cs typeface="Times New Roman"/>
              </a:rPr>
              <a:t> </a:t>
            </a:r>
            <a:r>
              <a:rPr sz="2000" spc="-5" dirty="0">
                <a:solidFill>
                  <a:srgbClr val="39A8DC"/>
                </a:solidFill>
                <a:latin typeface="Arial"/>
                <a:cs typeface="Arial"/>
              </a:rPr>
              <a:t>i</a:t>
            </a:r>
            <a:r>
              <a:rPr sz="2000" dirty="0">
                <a:solidFill>
                  <a:srgbClr val="39A8DC"/>
                </a:solidFill>
                <a:latin typeface="Arial"/>
                <a:cs typeface="Arial"/>
              </a:rPr>
              <a:t>n</a:t>
            </a:r>
            <a:r>
              <a:rPr sz="2000" spc="55" dirty="0">
                <a:solidFill>
                  <a:srgbClr val="39A8DC"/>
                </a:solidFill>
                <a:latin typeface="Times New Roman"/>
                <a:cs typeface="Times New Roman"/>
              </a:rPr>
              <a:t> </a:t>
            </a:r>
            <a:r>
              <a:rPr sz="2000" dirty="0">
                <a:solidFill>
                  <a:srgbClr val="39A8DC"/>
                </a:solidFill>
                <a:latin typeface="Arial"/>
                <a:cs typeface="Arial"/>
              </a:rPr>
              <a:t>cou</a:t>
            </a:r>
            <a:r>
              <a:rPr sz="2000" spc="5" dirty="0">
                <a:solidFill>
                  <a:srgbClr val="39A8DC"/>
                </a:solidFill>
                <a:latin typeface="Arial"/>
                <a:cs typeface="Arial"/>
              </a:rPr>
              <a:t>p</a:t>
            </a:r>
            <a:r>
              <a:rPr sz="2000" spc="-5" dirty="0">
                <a:solidFill>
                  <a:srgbClr val="39A8DC"/>
                </a:solidFill>
                <a:latin typeface="Arial"/>
                <a:cs typeface="Arial"/>
              </a:rPr>
              <a:t>le</a:t>
            </a:r>
            <a:endParaRPr sz="2000" dirty="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34</a:t>
            </a:r>
            <a:endParaRPr sz="1200">
              <a:latin typeface="Arial"/>
              <a:cs typeface="Arial"/>
            </a:endParaRPr>
          </a:p>
        </p:txBody>
      </p:sp>
      <p:sp>
        <p:nvSpPr>
          <p:cNvPr id="6" name="object 6"/>
          <p:cNvSpPr/>
          <p:nvPr/>
        </p:nvSpPr>
        <p:spPr>
          <a:xfrm>
            <a:off x="6006084" y="4325110"/>
            <a:ext cx="2951987" cy="247497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00215" y="4581144"/>
            <a:ext cx="2439924" cy="19629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509135">
              <a:lnSpc>
                <a:spcPct val="100000"/>
              </a:lnSpc>
            </a:pPr>
            <a:r>
              <a:rPr sz="3200" spc="-5" dirty="0"/>
              <a:t>L</a:t>
            </a:r>
            <a:r>
              <a:rPr sz="3200" spc="-15" dirty="0"/>
              <a:t>a</a:t>
            </a:r>
            <a:r>
              <a:rPr sz="3200" dirty="0"/>
              <a:t>b</a:t>
            </a:r>
            <a:r>
              <a:rPr sz="3200" spc="90" dirty="0">
                <a:latin typeface="Times New Roman"/>
                <a:cs typeface="Times New Roman"/>
              </a:rPr>
              <a:t> </a:t>
            </a:r>
            <a:r>
              <a:rPr sz="3200" spc="-15" dirty="0"/>
              <a:t>4</a:t>
            </a:r>
            <a:r>
              <a:rPr sz="3200" dirty="0"/>
              <a:t>:</a:t>
            </a:r>
            <a:r>
              <a:rPr sz="3200" spc="90" dirty="0">
                <a:latin typeface="Times New Roman"/>
                <a:cs typeface="Times New Roman"/>
              </a:rPr>
              <a:t> </a:t>
            </a:r>
            <a:r>
              <a:rPr sz="3200" spc="-5" dirty="0"/>
              <a:t>HTT</a:t>
            </a:r>
            <a:r>
              <a:rPr sz="3200" dirty="0"/>
              <a:t>P</a:t>
            </a:r>
            <a:r>
              <a:rPr sz="3200" spc="5" dirty="0">
                <a:latin typeface="Times New Roman"/>
                <a:cs typeface="Times New Roman"/>
              </a:rPr>
              <a:t> </a:t>
            </a:r>
            <a:r>
              <a:rPr sz="3200" dirty="0"/>
              <a:t>GET</a:t>
            </a:r>
            <a:endParaRPr sz="3200">
              <a:latin typeface="Times New Roman"/>
              <a:cs typeface="Times New Roman"/>
            </a:endParaRPr>
          </a:p>
        </p:txBody>
      </p:sp>
      <p:sp>
        <p:nvSpPr>
          <p:cNvPr id="3" name="object 3"/>
          <p:cNvSpPr txBox="1"/>
          <p:nvPr/>
        </p:nvSpPr>
        <p:spPr>
          <a:xfrm>
            <a:off x="535940" y="1361009"/>
            <a:ext cx="8060690" cy="556260"/>
          </a:xfrm>
          <a:prstGeom prst="rect">
            <a:avLst/>
          </a:prstGeom>
        </p:spPr>
        <p:txBody>
          <a:bodyPr vert="horz" wrap="square" lIns="0" tIns="0" rIns="0" bIns="0" rtlCol="0">
            <a:spAutoFit/>
          </a:bodyPr>
          <a:lstStyle/>
          <a:p>
            <a:pPr marL="12700">
              <a:lnSpc>
                <a:spcPct val="100000"/>
              </a:lnSpc>
            </a:pPr>
            <a:r>
              <a:rPr sz="1900" spc="-15" dirty="0">
                <a:solidFill>
                  <a:srgbClr val="1F487C"/>
                </a:solidFill>
                <a:latin typeface="Arial"/>
                <a:cs typeface="Arial"/>
              </a:rPr>
              <a:t>T</a:t>
            </a:r>
            <a:r>
              <a:rPr sz="1900" spc="-10" dirty="0">
                <a:solidFill>
                  <a:srgbClr val="1F487C"/>
                </a:solidFill>
                <a:latin typeface="Arial"/>
                <a:cs typeface="Arial"/>
              </a:rPr>
              <a:t>h</a:t>
            </a:r>
            <a:r>
              <a:rPr sz="1900" spc="-15" dirty="0">
                <a:solidFill>
                  <a:srgbClr val="1F487C"/>
                </a:solidFill>
                <a:latin typeface="Arial"/>
                <a:cs typeface="Arial"/>
              </a:rPr>
              <a:t>e</a:t>
            </a:r>
            <a:r>
              <a:rPr sz="1900" dirty="0">
                <a:solidFill>
                  <a:srgbClr val="1F487C"/>
                </a:solidFill>
                <a:latin typeface="Times New Roman"/>
                <a:cs typeface="Times New Roman"/>
              </a:rPr>
              <a:t> </a:t>
            </a:r>
            <a:r>
              <a:rPr sz="1900" spc="-155" dirty="0">
                <a:solidFill>
                  <a:srgbClr val="1F487C"/>
                </a:solidFill>
                <a:latin typeface="Times New Roman"/>
                <a:cs typeface="Times New Roman"/>
              </a:rPr>
              <a:t> </a:t>
            </a:r>
            <a:r>
              <a:rPr sz="1900" spc="-20" dirty="0">
                <a:solidFill>
                  <a:srgbClr val="1F487C"/>
                </a:solidFill>
                <a:latin typeface="Arial"/>
                <a:cs typeface="Arial"/>
              </a:rPr>
              <a:t>HT</a:t>
            </a:r>
            <a:r>
              <a:rPr sz="1900" spc="-10" dirty="0">
                <a:solidFill>
                  <a:srgbClr val="1F487C"/>
                </a:solidFill>
                <a:latin typeface="Arial"/>
                <a:cs typeface="Arial"/>
              </a:rPr>
              <a:t>T</a:t>
            </a:r>
            <a:r>
              <a:rPr sz="1900" spc="-15" dirty="0">
                <a:solidFill>
                  <a:srgbClr val="1F487C"/>
                </a:solidFill>
                <a:latin typeface="Arial"/>
                <a:cs typeface="Arial"/>
              </a:rPr>
              <a:t>P</a:t>
            </a:r>
            <a:r>
              <a:rPr sz="1900" dirty="0">
                <a:solidFill>
                  <a:srgbClr val="1F487C"/>
                </a:solidFill>
                <a:latin typeface="Times New Roman"/>
                <a:cs typeface="Times New Roman"/>
              </a:rPr>
              <a:t> </a:t>
            </a:r>
            <a:r>
              <a:rPr sz="1900" spc="-200" dirty="0">
                <a:solidFill>
                  <a:srgbClr val="1F487C"/>
                </a:solidFill>
                <a:latin typeface="Times New Roman"/>
                <a:cs typeface="Times New Roman"/>
              </a:rPr>
              <a:t> </a:t>
            </a:r>
            <a:r>
              <a:rPr sz="1900" spc="-15" dirty="0">
                <a:solidFill>
                  <a:srgbClr val="1F487C"/>
                </a:solidFill>
                <a:latin typeface="Arial"/>
                <a:cs typeface="Arial"/>
              </a:rPr>
              <a:t>GET</a:t>
            </a:r>
            <a:r>
              <a:rPr sz="1900" dirty="0">
                <a:solidFill>
                  <a:srgbClr val="1F487C"/>
                </a:solidFill>
                <a:latin typeface="Times New Roman"/>
                <a:cs typeface="Times New Roman"/>
              </a:rPr>
              <a:t> </a:t>
            </a:r>
            <a:r>
              <a:rPr sz="1900" spc="-195" dirty="0">
                <a:solidFill>
                  <a:srgbClr val="1F487C"/>
                </a:solidFill>
                <a:latin typeface="Times New Roman"/>
                <a:cs typeface="Times New Roman"/>
              </a:rPr>
              <a:t> </a:t>
            </a:r>
            <a:r>
              <a:rPr sz="1900" spc="-10" dirty="0">
                <a:solidFill>
                  <a:srgbClr val="1F487C"/>
                </a:solidFill>
                <a:latin typeface="Arial"/>
                <a:cs typeface="Arial"/>
              </a:rPr>
              <a:t>feature</a:t>
            </a:r>
            <a:r>
              <a:rPr sz="1900" dirty="0">
                <a:solidFill>
                  <a:srgbClr val="1F487C"/>
                </a:solidFill>
                <a:latin typeface="Times New Roman"/>
                <a:cs typeface="Times New Roman"/>
              </a:rPr>
              <a:t> </a:t>
            </a:r>
            <a:r>
              <a:rPr sz="1900" spc="-150" dirty="0">
                <a:solidFill>
                  <a:srgbClr val="1F487C"/>
                </a:solidFill>
                <a:latin typeface="Times New Roman"/>
                <a:cs typeface="Times New Roman"/>
              </a:rPr>
              <a:t> </a:t>
            </a:r>
            <a:r>
              <a:rPr sz="1900" spc="-5" dirty="0">
                <a:solidFill>
                  <a:srgbClr val="1F487C"/>
                </a:solidFill>
                <a:latin typeface="Arial"/>
                <a:cs typeface="Arial"/>
              </a:rPr>
              <a:t>pe</a:t>
            </a:r>
            <a:r>
              <a:rPr sz="1900" spc="-10" dirty="0">
                <a:solidFill>
                  <a:srgbClr val="1F487C"/>
                </a:solidFill>
                <a:latin typeface="Arial"/>
                <a:cs typeface="Arial"/>
              </a:rPr>
              <a:t>rfor</a:t>
            </a:r>
            <a:r>
              <a:rPr sz="1900" spc="-15" dirty="0">
                <a:solidFill>
                  <a:srgbClr val="1F487C"/>
                </a:solidFill>
                <a:latin typeface="Arial"/>
                <a:cs typeface="Arial"/>
              </a:rPr>
              <a:t>m</a:t>
            </a:r>
            <a:r>
              <a:rPr sz="1900" spc="-10" dirty="0">
                <a:solidFill>
                  <a:srgbClr val="1F487C"/>
                </a:solidFill>
                <a:latin typeface="Arial"/>
                <a:cs typeface="Arial"/>
              </a:rPr>
              <a:t>s</a:t>
            </a:r>
            <a:r>
              <a:rPr sz="1900" dirty="0">
                <a:solidFill>
                  <a:srgbClr val="1F487C"/>
                </a:solidFill>
                <a:latin typeface="Times New Roman"/>
                <a:cs typeface="Times New Roman"/>
              </a:rPr>
              <a:t> </a:t>
            </a:r>
            <a:r>
              <a:rPr sz="1900" spc="-150" dirty="0">
                <a:solidFill>
                  <a:srgbClr val="1F487C"/>
                </a:solidFill>
                <a:latin typeface="Times New Roman"/>
                <a:cs typeface="Times New Roman"/>
              </a:rPr>
              <a:t> </a:t>
            </a:r>
            <a:r>
              <a:rPr sz="1900" spc="-15" dirty="0">
                <a:solidFill>
                  <a:srgbClr val="1F487C"/>
                </a:solidFill>
                <a:latin typeface="Arial"/>
                <a:cs typeface="Arial"/>
              </a:rPr>
              <a:t>a</a:t>
            </a:r>
            <a:r>
              <a:rPr sz="1900" dirty="0">
                <a:solidFill>
                  <a:srgbClr val="1F487C"/>
                </a:solidFill>
                <a:latin typeface="Times New Roman"/>
                <a:cs typeface="Times New Roman"/>
              </a:rPr>
              <a:t> </a:t>
            </a:r>
            <a:r>
              <a:rPr sz="1900" spc="-160" dirty="0">
                <a:solidFill>
                  <a:srgbClr val="1F487C"/>
                </a:solidFill>
                <a:latin typeface="Times New Roman"/>
                <a:cs typeface="Times New Roman"/>
              </a:rPr>
              <a:t> </a:t>
            </a:r>
            <a:r>
              <a:rPr sz="1900" spc="-10" dirty="0">
                <a:solidFill>
                  <a:srgbClr val="1F487C"/>
                </a:solidFill>
                <a:latin typeface="Arial"/>
                <a:cs typeface="Arial"/>
              </a:rPr>
              <a:t>si</a:t>
            </a:r>
            <a:r>
              <a:rPr sz="1900" spc="-5" dirty="0">
                <a:solidFill>
                  <a:srgbClr val="1F487C"/>
                </a:solidFill>
                <a:latin typeface="Arial"/>
                <a:cs typeface="Arial"/>
              </a:rPr>
              <a:t>n</a:t>
            </a:r>
            <a:r>
              <a:rPr sz="1900" spc="-20" dirty="0">
                <a:solidFill>
                  <a:srgbClr val="1F487C"/>
                </a:solidFill>
                <a:latin typeface="Arial"/>
                <a:cs typeface="Arial"/>
              </a:rPr>
              <a:t>g</a:t>
            </a:r>
            <a:r>
              <a:rPr sz="1900" spc="0" dirty="0">
                <a:solidFill>
                  <a:srgbClr val="1F487C"/>
                </a:solidFill>
                <a:latin typeface="Arial"/>
                <a:cs typeface="Arial"/>
              </a:rPr>
              <a:t>l</a:t>
            </a:r>
            <a:r>
              <a:rPr sz="1900" spc="-15" dirty="0">
                <a:solidFill>
                  <a:srgbClr val="1F487C"/>
                </a:solidFill>
                <a:latin typeface="Arial"/>
                <a:cs typeface="Arial"/>
              </a:rPr>
              <a:t>e</a:t>
            </a:r>
            <a:r>
              <a:rPr sz="1900" dirty="0">
                <a:solidFill>
                  <a:srgbClr val="1F487C"/>
                </a:solidFill>
                <a:latin typeface="Times New Roman"/>
                <a:cs typeface="Times New Roman"/>
              </a:rPr>
              <a:t> </a:t>
            </a:r>
            <a:r>
              <a:rPr sz="1900" spc="-160" dirty="0">
                <a:solidFill>
                  <a:srgbClr val="1F487C"/>
                </a:solidFill>
                <a:latin typeface="Times New Roman"/>
                <a:cs typeface="Times New Roman"/>
              </a:rPr>
              <a:t> </a:t>
            </a:r>
            <a:r>
              <a:rPr sz="1900" spc="-20" dirty="0">
                <a:solidFill>
                  <a:srgbClr val="1F487C"/>
                </a:solidFill>
                <a:latin typeface="Arial"/>
                <a:cs typeface="Arial"/>
              </a:rPr>
              <a:t>HT</a:t>
            </a:r>
            <a:r>
              <a:rPr sz="1900" spc="-10" dirty="0">
                <a:solidFill>
                  <a:srgbClr val="1F487C"/>
                </a:solidFill>
                <a:latin typeface="Arial"/>
                <a:cs typeface="Arial"/>
              </a:rPr>
              <a:t>T</a:t>
            </a:r>
            <a:r>
              <a:rPr sz="1900" spc="-15" dirty="0">
                <a:solidFill>
                  <a:srgbClr val="1F487C"/>
                </a:solidFill>
                <a:latin typeface="Arial"/>
                <a:cs typeface="Arial"/>
              </a:rPr>
              <a:t>P</a:t>
            </a:r>
            <a:r>
              <a:rPr sz="1900" dirty="0">
                <a:solidFill>
                  <a:srgbClr val="1F487C"/>
                </a:solidFill>
                <a:latin typeface="Times New Roman"/>
                <a:cs typeface="Times New Roman"/>
              </a:rPr>
              <a:t> </a:t>
            </a:r>
            <a:r>
              <a:rPr sz="1900" spc="-200" dirty="0">
                <a:solidFill>
                  <a:srgbClr val="1F487C"/>
                </a:solidFill>
                <a:latin typeface="Times New Roman"/>
                <a:cs typeface="Times New Roman"/>
              </a:rPr>
              <a:t> </a:t>
            </a:r>
            <a:r>
              <a:rPr sz="1900" spc="-10" dirty="0">
                <a:solidFill>
                  <a:srgbClr val="1F487C"/>
                </a:solidFill>
                <a:latin typeface="Arial"/>
                <a:cs typeface="Arial"/>
              </a:rPr>
              <a:t>re</a:t>
            </a:r>
            <a:r>
              <a:rPr sz="1900" spc="-5" dirty="0">
                <a:solidFill>
                  <a:srgbClr val="1F487C"/>
                </a:solidFill>
                <a:latin typeface="Arial"/>
                <a:cs typeface="Arial"/>
              </a:rPr>
              <a:t>qu</a:t>
            </a:r>
            <a:r>
              <a:rPr sz="1900" spc="-15" dirty="0">
                <a:solidFill>
                  <a:srgbClr val="1F487C"/>
                </a:solidFill>
                <a:latin typeface="Arial"/>
                <a:cs typeface="Arial"/>
              </a:rPr>
              <a:t>es</a:t>
            </a:r>
            <a:r>
              <a:rPr sz="1900" spc="-10" dirty="0">
                <a:solidFill>
                  <a:srgbClr val="1F487C"/>
                </a:solidFill>
                <a:latin typeface="Arial"/>
                <a:cs typeface="Arial"/>
              </a:rPr>
              <a:t>t</a:t>
            </a:r>
            <a:r>
              <a:rPr sz="1900" dirty="0">
                <a:solidFill>
                  <a:srgbClr val="1F487C"/>
                </a:solidFill>
                <a:latin typeface="Times New Roman"/>
                <a:cs typeface="Times New Roman"/>
              </a:rPr>
              <a:t> </a:t>
            </a:r>
            <a:r>
              <a:rPr sz="1900" spc="-145" dirty="0">
                <a:solidFill>
                  <a:srgbClr val="1F487C"/>
                </a:solidFill>
                <a:latin typeface="Times New Roman"/>
                <a:cs typeface="Times New Roman"/>
              </a:rPr>
              <a:t> </a:t>
            </a:r>
            <a:r>
              <a:rPr sz="1900" spc="-10" dirty="0">
                <a:solidFill>
                  <a:srgbClr val="1F487C"/>
                </a:solidFill>
                <a:latin typeface="Arial"/>
                <a:cs typeface="Arial"/>
              </a:rPr>
              <a:t>to</a:t>
            </a:r>
            <a:r>
              <a:rPr sz="1900" dirty="0">
                <a:solidFill>
                  <a:srgbClr val="1F487C"/>
                </a:solidFill>
                <a:latin typeface="Times New Roman"/>
                <a:cs typeface="Times New Roman"/>
              </a:rPr>
              <a:t> </a:t>
            </a:r>
            <a:r>
              <a:rPr sz="1900" spc="-160" dirty="0">
                <a:solidFill>
                  <a:srgbClr val="1F487C"/>
                </a:solidFill>
                <a:latin typeface="Times New Roman"/>
                <a:cs typeface="Times New Roman"/>
              </a:rPr>
              <a:t> </a:t>
            </a:r>
            <a:r>
              <a:rPr sz="1900" spc="-10" dirty="0">
                <a:solidFill>
                  <a:srgbClr val="1F487C"/>
                </a:solidFill>
                <a:latin typeface="Arial"/>
                <a:cs typeface="Arial"/>
              </a:rPr>
              <a:t>the</a:t>
            </a:r>
            <a:r>
              <a:rPr sz="1900" dirty="0">
                <a:solidFill>
                  <a:srgbClr val="1F487C"/>
                </a:solidFill>
                <a:latin typeface="Times New Roman"/>
                <a:cs typeface="Times New Roman"/>
              </a:rPr>
              <a:t> </a:t>
            </a:r>
            <a:r>
              <a:rPr sz="1900" spc="-160" dirty="0">
                <a:solidFill>
                  <a:srgbClr val="1F487C"/>
                </a:solidFill>
                <a:latin typeface="Times New Roman"/>
                <a:cs typeface="Times New Roman"/>
              </a:rPr>
              <a:t> </a:t>
            </a:r>
            <a:r>
              <a:rPr sz="1900" spc="-10" dirty="0">
                <a:solidFill>
                  <a:srgbClr val="1F487C"/>
                </a:solidFill>
                <a:latin typeface="Arial"/>
                <a:cs typeface="Arial"/>
              </a:rPr>
              <a:t>sp</a:t>
            </a:r>
            <a:r>
              <a:rPr sz="1900" spc="-5" dirty="0">
                <a:solidFill>
                  <a:srgbClr val="1F487C"/>
                </a:solidFill>
                <a:latin typeface="Arial"/>
                <a:cs typeface="Arial"/>
              </a:rPr>
              <a:t>e</a:t>
            </a:r>
            <a:r>
              <a:rPr sz="1900" spc="-10" dirty="0">
                <a:solidFill>
                  <a:srgbClr val="1F487C"/>
                </a:solidFill>
                <a:latin typeface="Arial"/>
                <a:cs typeface="Arial"/>
              </a:rPr>
              <a:t>cifi</a:t>
            </a:r>
            <a:r>
              <a:rPr sz="1900" spc="-5" dirty="0">
                <a:solidFill>
                  <a:srgbClr val="1F487C"/>
                </a:solidFill>
                <a:latin typeface="Arial"/>
                <a:cs typeface="Arial"/>
              </a:rPr>
              <a:t>e</a:t>
            </a:r>
            <a:r>
              <a:rPr sz="1900" spc="-15" dirty="0">
                <a:solidFill>
                  <a:srgbClr val="1F487C"/>
                </a:solidFill>
                <a:latin typeface="Arial"/>
                <a:cs typeface="Arial"/>
              </a:rPr>
              <a:t>d</a:t>
            </a:r>
            <a:endParaRPr sz="1900">
              <a:latin typeface="Arial"/>
              <a:cs typeface="Arial"/>
            </a:endParaRPr>
          </a:p>
          <a:p>
            <a:pPr marL="12700">
              <a:lnSpc>
                <a:spcPct val="100000"/>
              </a:lnSpc>
            </a:pPr>
            <a:r>
              <a:rPr sz="1900" spc="-20" dirty="0">
                <a:solidFill>
                  <a:srgbClr val="1F487C"/>
                </a:solidFill>
                <a:latin typeface="Arial"/>
                <a:cs typeface="Arial"/>
              </a:rPr>
              <a:t>hos</a:t>
            </a:r>
            <a:r>
              <a:rPr sz="1900" spc="-10" dirty="0">
                <a:solidFill>
                  <a:srgbClr val="1F487C"/>
                </a:solidFill>
                <a:latin typeface="Arial"/>
                <a:cs typeface="Arial"/>
              </a:rPr>
              <a:t>t</a:t>
            </a:r>
            <a:r>
              <a:rPr sz="1900" spc="65" dirty="0">
                <a:solidFill>
                  <a:srgbClr val="1F487C"/>
                </a:solidFill>
                <a:latin typeface="Times New Roman"/>
                <a:cs typeface="Times New Roman"/>
              </a:rPr>
              <a:t> </a:t>
            </a:r>
            <a:r>
              <a:rPr sz="1900" spc="-15" dirty="0">
                <a:solidFill>
                  <a:srgbClr val="1F487C"/>
                </a:solidFill>
                <a:latin typeface="Arial"/>
                <a:cs typeface="Arial"/>
              </a:rPr>
              <a:t>and</a:t>
            </a:r>
            <a:r>
              <a:rPr sz="1900" spc="60" dirty="0">
                <a:solidFill>
                  <a:srgbClr val="1F487C"/>
                </a:solidFill>
                <a:latin typeface="Times New Roman"/>
                <a:cs typeface="Times New Roman"/>
              </a:rPr>
              <a:t> </a:t>
            </a:r>
            <a:r>
              <a:rPr sz="1900" spc="-10" dirty="0">
                <a:solidFill>
                  <a:srgbClr val="1F487C"/>
                </a:solidFill>
                <a:latin typeface="Arial"/>
                <a:cs typeface="Arial"/>
              </a:rPr>
              <a:t>path.</a:t>
            </a:r>
            <a:r>
              <a:rPr sz="1900" spc="25" dirty="0">
                <a:solidFill>
                  <a:srgbClr val="1F487C"/>
                </a:solidFill>
                <a:latin typeface="Times New Roman"/>
                <a:cs typeface="Times New Roman"/>
              </a:rPr>
              <a:t> </a:t>
            </a:r>
            <a:r>
              <a:rPr sz="1900" spc="-15" dirty="0">
                <a:solidFill>
                  <a:srgbClr val="1F487C"/>
                </a:solidFill>
                <a:latin typeface="Arial"/>
                <a:cs typeface="Arial"/>
              </a:rPr>
              <a:t>The</a:t>
            </a:r>
            <a:r>
              <a:rPr sz="1900" spc="65" dirty="0">
                <a:solidFill>
                  <a:srgbClr val="1F487C"/>
                </a:solidFill>
                <a:latin typeface="Times New Roman"/>
                <a:cs typeface="Times New Roman"/>
              </a:rPr>
              <a:t> </a:t>
            </a:r>
            <a:r>
              <a:rPr sz="1900" spc="-10" dirty="0">
                <a:solidFill>
                  <a:srgbClr val="1F487C"/>
                </a:solidFill>
                <a:latin typeface="Arial"/>
                <a:cs typeface="Arial"/>
              </a:rPr>
              <a:t>se</a:t>
            </a:r>
            <a:r>
              <a:rPr sz="1900" spc="-5" dirty="0">
                <a:solidFill>
                  <a:srgbClr val="1F487C"/>
                </a:solidFill>
                <a:latin typeface="Arial"/>
                <a:cs typeface="Arial"/>
              </a:rPr>
              <a:t>r</a:t>
            </a:r>
            <a:r>
              <a:rPr sz="1900" spc="-10" dirty="0">
                <a:solidFill>
                  <a:srgbClr val="1F487C"/>
                </a:solidFill>
                <a:latin typeface="Arial"/>
                <a:cs typeface="Arial"/>
              </a:rPr>
              <a:t>ver</a:t>
            </a:r>
            <a:r>
              <a:rPr sz="1900" spc="65" dirty="0">
                <a:solidFill>
                  <a:srgbClr val="1F487C"/>
                </a:solidFill>
                <a:latin typeface="Times New Roman"/>
                <a:cs typeface="Times New Roman"/>
              </a:rPr>
              <a:t> </a:t>
            </a:r>
            <a:r>
              <a:rPr sz="1900" spc="-10" dirty="0">
                <a:solidFill>
                  <a:srgbClr val="1F487C"/>
                </a:solidFill>
                <a:latin typeface="Arial"/>
                <a:cs typeface="Arial"/>
              </a:rPr>
              <a:t>response</a:t>
            </a:r>
            <a:r>
              <a:rPr sz="1900" spc="90" dirty="0">
                <a:solidFill>
                  <a:srgbClr val="1F487C"/>
                </a:solidFill>
                <a:latin typeface="Times New Roman"/>
                <a:cs typeface="Times New Roman"/>
              </a:rPr>
              <a:t> </a:t>
            </a:r>
            <a:r>
              <a:rPr sz="1900" spc="-10" dirty="0">
                <a:solidFill>
                  <a:srgbClr val="1F487C"/>
                </a:solidFill>
                <a:latin typeface="Arial"/>
                <a:cs typeface="Arial"/>
              </a:rPr>
              <a:t>is</a:t>
            </a:r>
            <a:r>
              <a:rPr sz="1900" spc="65" dirty="0">
                <a:solidFill>
                  <a:srgbClr val="1F487C"/>
                </a:solidFill>
                <a:latin typeface="Times New Roman"/>
                <a:cs typeface="Times New Roman"/>
              </a:rPr>
              <a:t> </a:t>
            </a:r>
            <a:r>
              <a:rPr sz="1900" spc="-15" dirty="0">
                <a:solidFill>
                  <a:srgbClr val="1F487C"/>
                </a:solidFill>
                <a:latin typeface="Arial"/>
                <a:cs typeface="Arial"/>
              </a:rPr>
              <a:t>printed</a:t>
            </a:r>
            <a:r>
              <a:rPr sz="1900" spc="80" dirty="0">
                <a:solidFill>
                  <a:srgbClr val="1F487C"/>
                </a:solidFill>
                <a:latin typeface="Times New Roman"/>
                <a:cs typeface="Times New Roman"/>
              </a:rPr>
              <a:t> </a:t>
            </a:r>
            <a:r>
              <a:rPr sz="1900" spc="-15" dirty="0">
                <a:solidFill>
                  <a:srgbClr val="1F487C"/>
                </a:solidFill>
                <a:latin typeface="Arial"/>
                <a:cs typeface="Arial"/>
              </a:rPr>
              <a:t>on</a:t>
            </a:r>
            <a:r>
              <a:rPr sz="1900" spc="65" dirty="0">
                <a:solidFill>
                  <a:srgbClr val="1F487C"/>
                </a:solidFill>
                <a:latin typeface="Times New Roman"/>
                <a:cs typeface="Times New Roman"/>
              </a:rPr>
              <a:t> </a:t>
            </a:r>
            <a:r>
              <a:rPr sz="1900" spc="-10" dirty="0">
                <a:solidFill>
                  <a:srgbClr val="1F487C"/>
                </a:solidFill>
                <a:latin typeface="Arial"/>
                <a:cs typeface="Arial"/>
              </a:rPr>
              <a:t>the</a:t>
            </a:r>
            <a:r>
              <a:rPr sz="1900" spc="50" dirty="0">
                <a:solidFill>
                  <a:srgbClr val="1F487C"/>
                </a:solidFill>
                <a:latin typeface="Times New Roman"/>
                <a:cs typeface="Times New Roman"/>
              </a:rPr>
              <a:t> </a:t>
            </a:r>
            <a:r>
              <a:rPr sz="1900" spc="-20" dirty="0">
                <a:solidFill>
                  <a:srgbClr val="1F487C"/>
                </a:solidFill>
                <a:latin typeface="Arial"/>
                <a:cs typeface="Arial"/>
              </a:rPr>
              <a:t>U</a:t>
            </a:r>
            <a:r>
              <a:rPr sz="1900" spc="-25" dirty="0">
                <a:solidFill>
                  <a:srgbClr val="1F487C"/>
                </a:solidFill>
                <a:latin typeface="Arial"/>
                <a:cs typeface="Arial"/>
              </a:rPr>
              <a:t>A</a:t>
            </a:r>
            <a:r>
              <a:rPr sz="1900" spc="-55" dirty="0">
                <a:solidFill>
                  <a:srgbClr val="1F487C"/>
                </a:solidFill>
                <a:latin typeface="Arial"/>
                <a:cs typeface="Arial"/>
              </a:rPr>
              <a:t>R</a:t>
            </a:r>
            <a:r>
              <a:rPr sz="1900" spc="-15" dirty="0">
                <a:solidFill>
                  <a:srgbClr val="1F487C"/>
                </a:solidFill>
                <a:latin typeface="Arial"/>
                <a:cs typeface="Arial"/>
              </a:rPr>
              <a:t>T</a:t>
            </a:r>
            <a:r>
              <a:rPr sz="1900" spc="35" dirty="0">
                <a:solidFill>
                  <a:srgbClr val="1F487C"/>
                </a:solidFill>
                <a:latin typeface="Times New Roman"/>
                <a:cs typeface="Times New Roman"/>
              </a:rPr>
              <a:t> </a:t>
            </a:r>
            <a:r>
              <a:rPr sz="1900" spc="-15" dirty="0">
                <a:solidFill>
                  <a:srgbClr val="1F487C"/>
                </a:solidFill>
                <a:latin typeface="Arial"/>
                <a:cs typeface="Arial"/>
              </a:rPr>
              <a:t>enable</a:t>
            </a:r>
            <a:r>
              <a:rPr sz="1900" spc="-10" dirty="0">
                <a:solidFill>
                  <a:srgbClr val="1F487C"/>
                </a:solidFill>
                <a:latin typeface="Arial"/>
                <a:cs typeface="Arial"/>
              </a:rPr>
              <a:t>d.</a:t>
            </a:r>
            <a:endParaRPr sz="1900">
              <a:latin typeface="Arial"/>
              <a:cs typeface="Arial"/>
            </a:endParaRPr>
          </a:p>
        </p:txBody>
      </p:sp>
      <p:sp>
        <p:nvSpPr>
          <p:cNvPr id="4" name="object 4"/>
          <p:cNvSpPr txBox="1"/>
          <p:nvPr/>
        </p:nvSpPr>
        <p:spPr>
          <a:xfrm>
            <a:off x="535940" y="3876246"/>
            <a:ext cx="5766435" cy="208280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1900" spc="-10" dirty="0">
                <a:solidFill>
                  <a:srgbClr val="002052"/>
                </a:solidFill>
                <a:latin typeface="Arial"/>
                <a:cs typeface="Arial"/>
              </a:rPr>
              <a:t>Sintax</a:t>
            </a:r>
            <a:endParaRPr sz="1900">
              <a:latin typeface="Arial"/>
              <a:cs typeface="Arial"/>
            </a:endParaRPr>
          </a:p>
          <a:p>
            <a:pPr marL="546100" lvl="1" indent="-178435">
              <a:lnSpc>
                <a:spcPct val="100000"/>
              </a:lnSpc>
              <a:spcBef>
                <a:spcPts val="615"/>
              </a:spcBef>
              <a:buClr>
                <a:srgbClr val="002052"/>
              </a:buClr>
              <a:buFont typeface="Arial"/>
              <a:buChar char="•"/>
              <a:tabLst>
                <a:tab pos="546735" algn="l"/>
              </a:tabLst>
            </a:pPr>
            <a:r>
              <a:rPr sz="1500" spc="-125" dirty="0">
                <a:solidFill>
                  <a:srgbClr val="39A8DC"/>
                </a:solidFill>
                <a:latin typeface="Arial"/>
                <a:cs typeface="Arial"/>
              </a:rPr>
              <a:t>A</a:t>
            </a:r>
            <a:r>
              <a:rPr sz="1500" spc="-15" dirty="0">
                <a:solidFill>
                  <a:srgbClr val="39A8DC"/>
                </a:solidFill>
                <a:latin typeface="Arial"/>
                <a:cs typeface="Arial"/>
              </a:rPr>
              <a:t>T</a:t>
            </a:r>
            <a:r>
              <a:rPr sz="1500" spc="-10" dirty="0">
                <a:solidFill>
                  <a:srgbClr val="39A8DC"/>
                </a:solidFill>
                <a:latin typeface="Arial"/>
                <a:cs typeface="Arial"/>
              </a:rPr>
              <a:t>+</a:t>
            </a:r>
            <a:r>
              <a:rPr sz="1500" spc="-15" dirty="0">
                <a:solidFill>
                  <a:srgbClr val="39A8DC"/>
                </a:solidFill>
                <a:latin typeface="Arial"/>
                <a:cs typeface="Arial"/>
              </a:rPr>
              <a:t>S</a:t>
            </a:r>
            <a:r>
              <a:rPr sz="1500" spc="-10" dirty="0">
                <a:solidFill>
                  <a:srgbClr val="39A8DC"/>
                </a:solidFill>
                <a:latin typeface="Arial"/>
                <a:cs typeface="Arial"/>
              </a:rPr>
              <a:t>.H</a:t>
            </a:r>
            <a:r>
              <a:rPr sz="1500" spc="-15" dirty="0">
                <a:solidFill>
                  <a:srgbClr val="39A8DC"/>
                </a:solidFill>
                <a:latin typeface="Arial"/>
                <a:cs typeface="Arial"/>
              </a:rPr>
              <a:t>TTPG</a:t>
            </a:r>
            <a:r>
              <a:rPr sz="1500" spc="-20" dirty="0">
                <a:solidFill>
                  <a:srgbClr val="39A8DC"/>
                </a:solidFill>
                <a:latin typeface="Arial"/>
                <a:cs typeface="Arial"/>
              </a:rPr>
              <a:t>E</a:t>
            </a:r>
            <a:r>
              <a:rPr sz="1500" spc="-15" dirty="0">
                <a:solidFill>
                  <a:srgbClr val="39A8DC"/>
                </a:solidFill>
                <a:latin typeface="Arial"/>
                <a:cs typeface="Arial"/>
              </a:rPr>
              <a:t>T</a:t>
            </a:r>
            <a:r>
              <a:rPr sz="1500" dirty="0">
                <a:solidFill>
                  <a:srgbClr val="39A8DC"/>
                </a:solidFill>
                <a:latin typeface="Arial"/>
                <a:cs typeface="Arial"/>
              </a:rPr>
              <a:t>=&lt;hos</a:t>
            </a:r>
            <a:r>
              <a:rPr sz="1500" spc="-5" dirty="0">
                <a:solidFill>
                  <a:srgbClr val="39A8DC"/>
                </a:solidFill>
                <a:latin typeface="Arial"/>
                <a:cs typeface="Arial"/>
              </a:rPr>
              <a:t>tn</a:t>
            </a:r>
            <a:r>
              <a:rPr sz="1500" dirty="0">
                <a:solidFill>
                  <a:srgbClr val="39A8DC"/>
                </a:solidFill>
                <a:latin typeface="Arial"/>
                <a:cs typeface="Arial"/>
              </a:rPr>
              <a:t>ame</a:t>
            </a:r>
            <a:r>
              <a:rPr sz="1500" spc="-10" dirty="0">
                <a:solidFill>
                  <a:srgbClr val="39A8DC"/>
                </a:solidFill>
                <a:latin typeface="Arial"/>
                <a:cs typeface="Arial"/>
              </a:rPr>
              <a:t>&gt;,&lt;</a:t>
            </a:r>
            <a:r>
              <a:rPr sz="1500" spc="-5" dirty="0">
                <a:solidFill>
                  <a:srgbClr val="39A8DC"/>
                </a:solidFill>
                <a:latin typeface="Arial"/>
                <a:cs typeface="Arial"/>
              </a:rPr>
              <a:t>p</a:t>
            </a:r>
            <a:r>
              <a:rPr sz="1500" dirty="0">
                <a:solidFill>
                  <a:srgbClr val="39A8DC"/>
                </a:solidFill>
                <a:latin typeface="Arial"/>
                <a:cs typeface="Arial"/>
              </a:rPr>
              <a:t>a</a:t>
            </a:r>
            <a:r>
              <a:rPr sz="1500" spc="-5" dirty="0">
                <a:solidFill>
                  <a:srgbClr val="39A8DC"/>
                </a:solidFill>
                <a:latin typeface="Arial"/>
                <a:cs typeface="Arial"/>
              </a:rPr>
              <a:t>th</a:t>
            </a:r>
            <a:r>
              <a:rPr sz="1500" spc="-10" dirty="0">
                <a:solidFill>
                  <a:srgbClr val="39A8DC"/>
                </a:solidFill>
                <a:latin typeface="Arial"/>
                <a:cs typeface="Arial"/>
              </a:rPr>
              <a:t>&gt;</a:t>
            </a:r>
            <a:r>
              <a:rPr sz="1500" spc="-15" dirty="0">
                <a:solidFill>
                  <a:srgbClr val="39A8DC"/>
                </a:solidFill>
                <a:latin typeface="Arial"/>
                <a:cs typeface="Arial"/>
              </a:rPr>
              <a:t>[,</a:t>
            </a:r>
            <a:r>
              <a:rPr sz="1500" dirty="0">
                <a:solidFill>
                  <a:srgbClr val="39A8DC"/>
                </a:solidFill>
                <a:latin typeface="Arial"/>
                <a:cs typeface="Arial"/>
              </a:rPr>
              <a:t>&lt;po</a:t>
            </a:r>
            <a:r>
              <a:rPr sz="1500" spc="-5" dirty="0">
                <a:solidFill>
                  <a:srgbClr val="39A8DC"/>
                </a:solidFill>
                <a:latin typeface="Arial"/>
                <a:cs typeface="Arial"/>
              </a:rPr>
              <a:t>r</a:t>
            </a:r>
            <a:r>
              <a:rPr sz="1500" spc="-10" dirty="0">
                <a:solidFill>
                  <a:srgbClr val="39A8DC"/>
                </a:solidFill>
                <a:latin typeface="Arial"/>
                <a:cs typeface="Arial"/>
              </a:rPr>
              <a:t>t&gt;]</a:t>
            </a:r>
            <a:endParaRPr sz="1500">
              <a:latin typeface="Arial"/>
              <a:cs typeface="Arial"/>
            </a:endParaRPr>
          </a:p>
          <a:p>
            <a:pPr lvl="1">
              <a:lnSpc>
                <a:spcPct val="100000"/>
              </a:lnSpc>
              <a:spcBef>
                <a:spcPts val="28"/>
              </a:spcBef>
              <a:buClr>
                <a:srgbClr val="002052"/>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1900" spc="-15" dirty="0">
                <a:solidFill>
                  <a:srgbClr val="002052"/>
                </a:solidFill>
                <a:latin typeface="Arial"/>
                <a:cs typeface="Arial"/>
              </a:rPr>
              <a:t>Config</a:t>
            </a:r>
            <a:r>
              <a:rPr sz="1900" spc="-10" dirty="0">
                <a:solidFill>
                  <a:srgbClr val="002052"/>
                </a:solidFill>
                <a:latin typeface="Arial"/>
                <a:cs typeface="Arial"/>
              </a:rPr>
              <a:t>uration</a:t>
            </a:r>
            <a:r>
              <a:rPr sz="1900" spc="110" dirty="0">
                <a:solidFill>
                  <a:srgbClr val="002052"/>
                </a:solidFill>
                <a:latin typeface="Times New Roman"/>
                <a:cs typeface="Times New Roman"/>
              </a:rPr>
              <a:t> </a:t>
            </a:r>
            <a:r>
              <a:rPr sz="1900" spc="-20" dirty="0">
                <a:solidFill>
                  <a:srgbClr val="002052"/>
                </a:solidFill>
                <a:latin typeface="Arial"/>
                <a:cs typeface="Arial"/>
              </a:rPr>
              <a:t>pa</a:t>
            </a:r>
            <a:r>
              <a:rPr sz="1900" spc="-5" dirty="0">
                <a:solidFill>
                  <a:srgbClr val="002052"/>
                </a:solidFill>
                <a:latin typeface="Arial"/>
                <a:cs typeface="Arial"/>
              </a:rPr>
              <a:t>r</a:t>
            </a:r>
            <a:r>
              <a:rPr sz="1900" spc="-20" dirty="0">
                <a:solidFill>
                  <a:srgbClr val="002052"/>
                </a:solidFill>
                <a:latin typeface="Arial"/>
                <a:cs typeface="Arial"/>
              </a:rPr>
              <a:t>am</a:t>
            </a:r>
            <a:r>
              <a:rPr sz="1900" spc="-15" dirty="0">
                <a:solidFill>
                  <a:srgbClr val="002052"/>
                </a:solidFill>
                <a:latin typeface="Arial"/>
                <a:cs typeface="Arial"/>
              </a:rPr>
              <a:t>ete</a:t>
            </a:r>
            <a:r>
              <a:rPr sz="1900" spc="-5" dirty="0">
                <a:solidFill>
                  <a:srgbClr val="002052"/>
                </a:solidFill>
                <a:latin typeface="Arial"/>
                <a:cs typeface="Arial"/>
              </a:rPr>
              <a:t>r</a:t>
            </a:r>
            <a:r>
              <a:rPr sz="1900" spc="-10" dirty="0">
                <a:solidFill>
                  <a:srgbClr val="002052"/>
                </a:solidFill>
                <a:latin typeface="Arial"/>
                <a:cs typeface="Arial"/>
              </a:rPr>
              <a:t>s</a:t>
            </a:r>
            <a:endParaRPr sz="1900">
              <a:latin typeface="Arial"/>
              <a:cs typeface="Arial"/>
            </a:endParaRPr>
          </a:p>
          <a:p>
            <a:pPr marL="546100" lvl="1" indent="-178435">
              <a:lnSpc>
                <a:spcPct val="100000"/>
              </a:lnSpc>
              <a:spcBef>
                <a:spcPts val="615"/>
              </a:spcBef>
              <a:buClr>
                <a:srgbClr val="002052"/>
              </a:buClr>
              <a:buFont typeface="Arial"/>
              <a:buChar char="•"/>
              <a:tabLst>
                <a:tab pos="546735" algn="l"/>
              </a:tabLst>
            </a:pPr>
            <a:r>
              <a:rPr sz="1500" dirty="0">
                <a:solidFill>
                  <a:srgbClr val="39A8DC"/>
                </a:solidFill>
                <a:latin typeface="Arial"/>
                <a:cs typeface="Arial"/>
              </a:rPr>
              <a:t>&lt;hos</a:t>
            </a:r>
            <a:r>
              <a:rPr sz="1500" spc="-5" dirty="0">
                <a:solidFill>
                  <a:srgbClr val="39A8DC"/>
                </a:solidFill>
                <a:latin typeface="Arial"/>
                <a:cs typeface="Arial"/>
              </a:rPr>
              <a:t>tn</a:t>
            </a:r>
            <a:r>
              <a:rPr sz="1500" dirty="0">
                <a:solidFill>
                  <a:srgbClr val="39A8DC"/>
                </a:solidFill>
                <a:latin typeface="Arial"/>
                <a:cs typeface="Arial"/>
              </a:rPr>
              <a:t>ame</a:t>
            </a:r>
            <a:r>
              <a:rPr sz="1500" spc="-10" dirty="0">
                <a:solidFill>
                  <a:srgbClr val="39A8DC"/>
                </a:solidFill>
                <a:latin typeface="Arial"/>
                <a:cs typeface="Arial"/>
              </a:rPr>
              <a:t>&gt;:</a:t>
            </a:r>
            <a:r>
              <a:rPr sz="1500" spc="10" dirty="0">
                <a:solidFill>
                  <a:srgbClr val="39A8DC"/>
                </a:solidFill>
                <a:latin typeface="Times New Roman"/>
                <a:cs typeface="Times New Roman"/>
              </a:rPr>
              <a:t> </a:t>
            </a:r>
            <a:r>
              <a:rPr sz="1500" spc="-5" dirty="0">
                <a:solidFill>
                  <a:srgbClr val="39A8DC"/>
                </a:solidFill>
                <a:latin typeface="Arial"/>
                <a:cs typeface="Arial"/>
              </a:rPr>
              <a:t>ta</a:t>
            </a:r>
            <a:r>
              <a:rPr sz="1500" dirty="0">
                <a:solidFill>
                  <a:srgbClr val="39A8DC"/>
                </a:solidFill>
                <a:latin typeface="Arial"/>
                <a:cs typeface="Arial"/>
              </a:rPr>
              <a:t>r</a:t>
            </a:r>
            <a:r>
              <a:rPr sz="1500" spc="5" dirty="0">
                <a:solidFill>
                  <a:srgbClr val="39A8DC"/>
                </a:solidFill>
                <a:latin typeface="Arial"/>
                <a:cs typeface="Arial"/>
              </a:rPr>
              <a:t>g</a:t>
            </a:r>
            <a:r>
              <a:rPr sz="1500" dirty="0">
                <a:solidFill>
                  <a:srgbClr val="39A8DC"/>
                </a:solidFill>
                <a:latin typeface="Arial"/>
                <a:cs typeface="Arial"/>
              </a:rPr>
              <a:t>e</a:t>
            </a:r>
            <a:r>
              <a:rPr sz="1500" spc="-5" dirty="0">
                <a:solidFill>
                  <a:srgbClr val="39A8DC"/>
                </a:solidFill>
                <a:latin typeface="Arial"/>
                <a:cs typeface="Arial"/>
              </a:rPr>
              <a:t>t</a:t>
            </a:r>
            <a:r>
              <a:rPr sz="1500" spc="10" dirty="0">
                <a:solidFill>
                  <a:srgbClr val="39A8DC"/>
                </a:solidFill>
                <a:latin typeface="Times New Roman"/>
                <a:cs typeface="Times New Roman"/>
              </a:rPr>
              <a:t> </a:t>
            </a:r>
            <a:r>
              <a:rPr sz="1500" dirty="0">
                <a:solidFill>
                  <a:srgbClr val="39A8DC"/>
                </a:solidFill>
                <a:latin typeface="Arial"/>
                <a:cs typeface="Arial"/>
              </a:rPr>
              <a:t>hos</a:t>
            </a:r>
            <a:r>
              <a:rPr sz="1500" spc="-5" dirty="0">
                <a:solidFill>
                  <a:srgbClr val="39A8DC"/>
                </a:solidFill>
                <a:latin typeface="Arial"/>
                <a:cs typeface="Arial"/>
              </a:rPr>
              <a:t>t.</a:t>
            </a:r>
            <a:r>
              <a:rPr sz="1500" spc="10" dirty="0">
                <a:solidFill>
                  <a:srgbClr val="39A8DC"/>
                </a:solidFill>
                <a:latin typeface="Times New Roman"/>
                <a:cs typeface="Times New Roman"/>
              </a:rPr>
              <a:t> </a:t>
            </a:r>
            <a:r>
              <a:rPr sz="1500" spc="-5" dirty="0">
                <a:solidFill>
                  <a:srgbClr val="39A8DC"/>
                </a:solidFill>
                <a:latin typeface="Arial"/>
                <a:cs typeface="Arial"/>
              </a:rPr>
              <a:t>D</a:t>
            </a:r>
            <a:r>
              <a:rPr sz="1500" spc="-10" dirty="0">
                <a:solidFill>
                  <a:srgbClr val="39A8DC"/>
                </a:solidFill>
                <a:latin typeface="Arial"/>
                <a:cs typeface="Arial"/>
              </a:rPr>
              <a:t>NS</a:t>
            </a:r>
            <a:r>
              <a:rPr sz="1500" spc="50" dirty="0">
                <a:solidFill>
                  <a:srgbClr val="39A8DC"/>
                </a:solidFill>
                <a:latin typeface="Times New Roman"/>
                <a:cs typeface="Times New Roman"/>
              </a:rPr>
              <a:t> </a:t>
            </a:r>
            <a:r>
              <a:rPr sz="1500" dirty="0">
                <a:solidFill>
                  <a:srgbClr val="39A8DC"/>
                </a:solidFill>
                <a:latin typeface="Arial"/>
                <a:cs typeface="Arial"/>
              </a:rPr>
              <a:t>r</a:t>
            </a:r>
            <a:r>
              <a:rPr sz="1500" spc="5" dirty="0">
                <a:solidFill>
                  <a:srgbClr val="39A8DC"/>
                </a:solidFill>
                <a:latin typeface="Arial"/>
                <a:cs typeface="Arial"/>
              </a:rPr>
              <a:t>e</a:t>
            </a:r>
            <a:r>
              <a:rPr sz="1500" dirty="0">
                <a:solidFill>
                  <a:srgbClr val="39A8DC"/>
                </a:solidFill>
                <a:latin typeface="Arial"/>
                <a:cs typeface="Arial"/>
              </a:rPr>
              <a:t>so</a:t>
            </a:r>
            <a:r>
              <a:rPr sz="1500" spc="-5" dirty="0">
                <a:solidFill>
                  <a:srgbClr val="39A8DC"/>
                </a:solidFill>
                <a:latin typeface="Arial"/>
                <a:cs typeface="Arial"/>
              </a:rPr>
              <a:t>l</a:t>
            </a:r>
            <a:r>
              <a:rPr sz="1500" spc="-15" dirty="0">
                <a:solidFill>
                  <a:srgbClr val="39A8DC"/>
                </a:solidFill>
                <a:latin typeface="Arial"/>
                <a:cs typeface="Arial"/>
              </a:rPr>
              <a:t>v</a:t>
            </a:r>
            <a:r>
              <a:rPr sz="1500" dirty="0">
                <a:solidFill>
                  <a:srgbClr val="39A8DC"/>
                </a:solidFill>
                <a:latin typeface="Arial"/>
                <a:cs typeface="Arial"/>
              </a:rPr>
              <a:t>ab</a:t>
            </a:r>
            <a:r>
              <a:rPr sz="1500" spc="-5" dirty="0">
                <a:solidFill>
                  <a:srgbClr val="39A8DC"/>
                </a:solidFill>
                <a:latin typeface="Arial"/>
                <a:cs typeface="Arial"/>
              </a:rPr>
              <a:t>l</a:t>
            </a:r>
            <a:r>
              <a:rPr sz="1500" dirty="0">
                <a:solidFill>
                  <a:srgbClr val="39A8DC"/>
                </a:solidFill>
                <a:latin typeface="Arial"/>
                <a:cs typeface="Arial"/>
              </a:rPr>
              <a:t>e</a:t>
            </a:r>
            <a:r>
              <a:rPr sz="1500" spc="40" dirty="0">
                <a:solidFill>
                  <a:srgbClr val="39A8DC"/>
                </a:solidFill>
                <a:latin typeface="Times New Roman"/>
                <a:cs typeface="Times New Roman"/>
              </a:rPr>
              <a:t> </a:t>
            </a:r>
            <a:r>
              <a:rPr sz="1500" dirty="0">
                <a:solidFill>
                  <a:srgbClr val="39A8DC"/>
                </a:solidFill>
                <a:latin typeface="Arial"/>
                <a:cs typeface="Arial"/>
              </a:rPr>
              <a:t>name</a:t>
            </a:r>
            <a:r>
              <a:rPr sz="1500" spc="35" dirty="0">
                <a:solidFill>
                  <a:srgbClr val="39A8DC"/>
                </a:solidFill>
                <a:latin typeface="Times New Roman"/>
                <a:cs typeface="Times New Roman"/>
              </a:rPr>
              <a:t> </a:t>
            </a:r>
            <a:r>
              <a:rPr sz="1500" dirty="0">
                <a:solidFill>
                  <a:srgbClr val="39A8DC"/>
                </a:solidFill>
                <a:latin typeface="Arial"/>
                <a:cs typeface="Arial"/>
              </a:rPr>
              <a:t>or</a:t>
            </a:r>
            <a:r>
              <a:rPr sz="1500" spc="35" dirty="0">
                <a:solidFill>
                  <a:srgbClr val="39A8DC"/>
                </a:solidFill>
                <a:latin typeface="Times New Roman"/>
                <a:cs typeface="Times New Roman"/>
              </a:rPr>
              <a:t> </a:t>
            </a:r>
            <a:r>
              <a:rPr sz="1500" spc="-10" dirty="0">
                <a:solidFill>
                  <a:srgbClr val="39A8DC"/>
                </a:solidFill>
                <a:latin typeface="Arial"/>
                <a:cs typeface="Arial"/>
              </a:rPr>
              <a:t>IP</a:t>
            </a:r>
            <a:r>
              <a:rPr sz="1500" spc="5" dirty="0">
                <a:solidFill>
                  <a:srgbClr val="39A8DC"/>
                </a:solidFill>
                <a:latin typeface="Times New Roman"/>
                <a:cs typeface="Times New Roman"/>
              </a:rPr>
              <a:t> </a:t>
            </a:r>
            <a:r>
              <a:rPr sz="1500" dirty="0">
                <a:solidFill>
                  <a:srgbClr val="39A8DC"/>
                </a:solidFill>
                <a:latin typeface="Arial"/>
                <a:cs typeface="Arial"/>
              </a:rPr>
              <a:t>addr</a:t>
            </a:r>
            <a:r>
              <a:rPr sz="1500" spc="5" dirty="0">
                <a:solidFill>
                  <a:srgbClr val="39A8DC"/>
                </a:solidFill>
                <a:latin typeface="Arial"/>
                <a:cs typeface="Arial"/>
              </a:rPr>
              <a:t>e</a:t>
            </a:r>
            <a:r>
              <a:rPr sz="1500" dirty="0">
                <a:solidFill>
                  <a:srgbClr val="39A8DC"/>
                </a:solidFill>
                <a:latin typeface="Arial"/>
                <a:cs typeface="Arial"/>
              </a:rPr>
              <a:t>ss</a:t>
            </a:r>
            <a:endParaRPr sz="1500">
              <a:latin typeface="Arial"/>
              <a:cs typeface="Arial"/>
            </a:endParaRPr>
          </a:p>
          <a:p>
            <a:pPr marL="546100" lvl="1" indent="-178435">
              <a:lnSpc>
                <a:spcPct val="100000"/>
              </a:lnSpc>
              <a:spcBef>
                <a:spcPts val="600"/>
              </a:spcBef>
              <a:buClr>
                <a:srgbClr val="002052"/>
              </a:buClr>
              <a:buFont typeface="Arial"/>
              <a:buChar char="•"/>
              <a:tabLst>
                <a:tab pos="546735" algn="l"/>
              </a:tabLst>
            </a:pPr>
            <a:r>
              <a:rPr sz="1500" dirty="0">
                <a:solidFill>
                  <a:srgbClr val="39A8DC"/>
                </a:solidFill>
                <a:latin typeface="Arial"/>
                <a:cs typeface="Arial"/>
              </a:rPr>
              <a:t>&lt;pa</a:t>
            </a:r>
            <a:r>
              <a:rPr sz="1500" spc="-5" dirty="0">
                <a:solidFill>
                  <a:srgbClr val="39A8DC"/>
                </a:solidFill>
                <a:latin typeface="Arial"/>
                <a:cs typeface="Arial"/>
              </a:rPr>
              <a:t>th</a:t>
            </a:r>
            <a:r>
              <a:rPr sz="1500" spc="-10" dirty="0">
                <a:solidFill>
                  <a:srgbClr val="39A8DC"/>
                </a:solidFill>
                <a:latin typeface="Arial"/>
                <a:cs typeface="Arial"/>
              </a:rPr>
              <a:t>&gt;:</a:t>
            </a:r>
            <a:r>
              <a:rPr sz="1500" spc="10" dirty="0">
                <a:solidFill>
                  <a:srgbClr val="39A8DC"/>
                </a:solidFill>
                <a:latin typeface="Times New Roman"/>
                <a:cs typeface="Times New Roman"/>
              </a:rPr>
              <a:t> </a:t>
            </a:r>
            <a:r>
              <a:rPr sz="1500" dirty="0">
                <a:solidFill>
                  <a:srgbClr val="39A8DC"/>
                </a:solidFill>
                <a:latin typeface="Arial"/>
                <a:cs typeface="Arial"/>
              </a:rPr>
              <a:t>documen</a:t>
            </a:r>
            <a:r>
              <a:rPr sz="1500" spc="-5" dirty="0">
                <a:solidFill>
                  <a:srgbClr val="39A8DC"/>
                </a:solidFill>
                <a:latin typeface="Arial"/>
                <a:cs typeface="Arial"/>
              </a:rPr>
              <a:t>t</a:t>
            </a:r>
            <a:r>
              <a:rPr sz="1500" spc="20" dirty="0">
                <a:solidFill>
                  <a:srgbClr val="39A8DC"/>
                </a:solidFill>
                <a:latin typeface="Times New Roman"/>
                <a:cs typeface="Times New Roman"/>
              </a:rPr>
              <a:t> </a:t>
            </a:r>
            <a:r>
              <a:rPr sz="1500" dirty="0">
                <a:solidFill>
                  <a:srgbClr val="39A8DC"/>
                </a:solidFill>
                <a:latin typeface="Arial"/>
                <a:cs typeface="Arial"/>
              </a:rPr>
              <a:t>pa</a:t>
            </a:r>
            <a:r>
              <a:rPr sz="1500" spc="-10" dirty="0">
                <a:solidFill>
                  <a:srgbClr val="39A8DC"/>
                </a:solidFill>
                <a:latin typeface="Arial"/>
                <a:cs typeface="Arial"/>
              </a:rPr>
              <a:t>th</a:t>
            </a:r>
            <a:endParaRPr sz="1500">
              <a:latin typeface="Arial"/>
              <a:cs typeface="Arial"/>
            </a:endParaRPr>
          </a:p>
          <a:p>
            <a:pPr marL="546100" lvl="1" indent="-178435">
              <a:lnSpc>
                <a:spcPct val="100000"/>
              </a:lnSpc>
              <a:spcBef>
                <a:spcPts val="600"/>
              </a:spcBef>
              <a:buClr>
                <a:srgbClr val="002052"/>
              </a:buClr>
              <a:buFont typeface="Arial"/>
              <a:buChar char="•"/>
              <a:tabLst>
                <a:tab pos="546735" algn="l"/>
              </a:tabLst>
            </a:pPr>
            <a:r>
              <a:rPr sz="1500" dirty="0">
                <a:solidFill>
                  <a:srgbClr val="39A8DC"/>
                </a:solidFill>
                <a:latin typeface="Arial"/>
                <a:cs typeface="Arial"/>
              </a:rPr>
              <a:t>&lt;po</a:t>
            </a:r>
            <a:r>
              <a:rPr sz="1500" spc="-5" dirty="0">
                <a:solidFill>
                  <a:srgbClr val="39A8DC"/>
                </a:solidFill>
                <a:latin typeface="Arial"/>
                <a:cs typeface="Arial"/>
              </a:rPr>
              <a:t>r</a:t>
            </a:r>
            <a:r>
              <a:rPr sz="1500" dirty="0">
                <a:solidFill>
                  <a:srgbClr val="39A8DC"/>
                </a:solidFill>
                <a:latin typeface="Arial"/>
                <a:cs typeface="Arial"/>
              </a:rPr>
              <a:t>t</a:t>
            </a:r>
            <a:r>
              <a:rPr sz="1500" spc="-10" dirty="0">
                <a:solidFill>
                  <a:srgbClr val="39A8DC"/>
                </a:solidFill>
                <a:latin typeface="Arial"/>
                <a:cs typeface="Arial"/>
              </a:rPr>
              <a:t>&gt;:</a:t>
            </a:r>
            <a:r>
              <a:rPr sz="1500" spc="10" dirty="0">
                <a:solidFill>
                  <a:srgbClr val="39A8DC"/>
                </a:solidFill>
                <a:latin typeface="Times New Roman"/>
                <a:cs typeface="Times New Roman"/>
              </a:rPr>
              <a:t> </a:t>
            </a:r>
            <a:r>
              <a:rPr sz="1500" spc="-5" dirty="0">
                <a:solidFill>
                  <a:srgbClr val="39A8DC"/>
                </a:solidFill>
                <a:latin typeface="Arial"/>
                <a:cs typeface="Arial"/>
              </a:rPr>
              <a:t>ta</a:t>
            </a:r>
            <a:r>
              <a:rPr sz="1500" dirty="0">
                <a:solidFill>
                  <a:srgbClr val="39A8DC"/>
                </a:solidFill>
                <a:latin typeface="Arial"/>
                <a:cs typeface="Arial"/>
              </a:rPr>
              <a:t>r</a:t>
            </a:r>
            <a:r>
              <a:rPr sz="1500" spc="5" dirty="0">
                <a:solidFill>
                  <a:srgbClr val="39A8DC"/>
                </a:solidFill>
                <a:latin typeface="Arial"/>
                <a:cs typeface="Arial"/>
              </a:rPr>
              <a:t>g</a:t>
            </a:r>
            <a:r>
              <a:rPr sz="1500" dirty="0">
                <a:solidFill>
                  <a:srgbClr val="39A8DC"/>
                </a:solidFill>
                <a:latin typeface="Arial"/>
                <a:cs typeface="Arial"/>
              </a:rPr>
              <a:t>e</a:t>
            </a:r>
            <a:r>
              <a:rPr sz="1500" spc="-5" dirty="0">
                <a:solidFill>
                  <a:srgbClr val="39A8DC"/>
                </a:solidFill>
                <a:latin typeface="Arial"/>
                <a:cs typeface="Arial"/>
              </a:rPr>
              <a:t>t</a:t>
            </a:r>
            <a:r>
              <a:rPr sz="1500" spc="10" dirty="0">
                <a:solidFill>
                  <a:srgbClr val="39A8DC"/>
                </a:solidFill>
                <a:latin typeface="Times New Roman"/>
                <a:cs typeface="Times New Roman"/>
              </a:rPr>
              <a:t> </a:t>
            </a:r>
            <a:r>
              <a:rPr sz="1500" dirty="0">
                <a:solidFill>
                  <a:srgbClr val="39A8DC"/>
                </a:solidFill>
                <a:latin typeface="Arial"/>
                <a:cs typeface="Arial"/>
              </a:rPr>
              <a:t>po</a:t>
            </a:r>
            <a:r>
              <a:rPr sz="1500" spc="-5" dirty="0">
                <a:solidFill>
                  <a:srgbClr val="39A8DC"/>
                </a:solidFill>
                <a:latin typeface="Arial"/>
                <a:cs typeface="Arial"/>
              </a:rPr>
              <a:t>rt</a:t>
            </a:r>
            <a:endParaRPr sz="150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35</a:t>
            </a:r>
            <a:endParaRPr sz="1200">
              <a:latin typeface="Arial"/>
              <a:cs typeface="Arial"/>
            </a:endParaRPr>
          </a:p>
        </p:txBody>
      </p:sp>
      <p:sp>
        <p:nvSpPr>
          <p:cNvPr id="7" name="object 7"/>
          <p:cNvSpPr/>
          <p:nvPr/>
        </p:nvSpPr>
        <p:spPr>
          <a:xfrm>
            <a:off x="2232660" y="2282951"/>
            <a:ext cx="4678680" cy="14340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52059" y="2781300"/>
            <a:ext cx="4091940" cy="4076700"/>
          </a:xfrm>
          <a:custGeom>
            <a:avLst/>
            <a:gdLst/>
            <a:ahLst/>
            <a:cxnLst/>
            <a:rect l="l" t="t" r="r" b="b"/>
            <a:pathLst>
              <a:path w="4091940" h="4076700">
                <a:moveTo>
                  <a:pt x="0" y="4076699"/>
                </a:moveTo>
                <a:lnTo>
                  <a:pt x="4091940" y="4076699"/>
                </a:lnTo>
                <a:lnTo>
                  <a:pt x="4091940" y="0"/>
                </a:lnTo>
                <a:lnTo>
                  <a:pt x="0" y="0"/>
                </a:lnTo>
                <a:lnTo>
                  <a:pt x="0" y="4076699"/>
                </a:lnTo>
              </a:path>
            </a:pathLst>
          </a:custGeom>
          <a:solidFill>
            <a:schemeClr val="bg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4509135">
              <a:lnSpc>
                <a:spcPct val="100000"/>
              </a:lnSpc>
            </a:pPr>
            <a:r>
              <a:rPr sz="3200" spc="-5" dirty="0"/>
              <a:t>L</a:t>
            </a:r>
            <a:r>
              <a:rPr sz="3200" spc="-15" dirty="0"/>
              <a:t>a</a:t>
            </a:r>
            <a:r>
              <a:rPr sz="3200" dirty="0"/>
              <a:t>b</a:t>
            </a:r>
            <a:r>
              <a:rPr sz="3200" spc="90" dirty="0">
                <a:latin typeface="Times New Roman"/>
                <a:cs typeface="Times New Roman"/>
              </a:rPr>
              <a:t> </a:t>
            </a:r>
            <a:r>
              <a:rPr sz="3200" spc="-15" dirty="0"/>
              <a:t>4</a:t>
            </a:r>
            <a:r>
              <a:rPr sz="3200" dirty="0"/>
              <a:t>:</a:t>
            </a:r>
            <a:r>
              <a:rPr sz="3200" spc="90" dirty="0">
                <a:latin typeface="Times New Roman"/>
                <a:cs typeface="Times New Roman"/>
              </a:rPr>
              <a:t> </a:t>
            </a:r>
            <a:r>
              <a:rPr sz="3200" spc="-5" dirty="0"/>
              <a:t>HTT</a:t>
            </a:r>
            <a:r>
              <a:rPr sz="3200" dirty="0"/>
              <a:t>P</a:t>
            </a:r>
            <a:r>
              <a:rPr sz="3200" spc="5" dirty="0">
                <a:latin typeface="Times New Roman"/>
                <a:cs typeface="Times New Roman"/>
              </a:rPr>
              <a:t> </a:t>
            </a:r>
            <a:r>
              <a:rPr sz="3200" dirty="0"/>
              <a:t>GET</a:t>
            </a:r>
            <a:endParaRPr sz="3200">
              <a:latin typeface="Times New Roman"/>
              <a:cs typeface="Times New Roman"/>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p:nvPr/>
        </p:nvSpPr>
        <p:spPr>
          <a:xfrm>
            <a:off x="5401055" y="3491484"/>
            <a:ext cx="3584575" cy="3230880"/>
          </a:xfrm>
          <a:custGeom>
            <a:avLst/>
            <a:gdLst/>
            <a:ahLst/>
            <a:cxnLst/>
            <a:rect l="l" t="t" r="r" b="b"/>
            <a:pathLst>
              <a:path w="3584575" h="3230879">
                <a:moveTo>
                  <a:pt x="0" y="3230879"/>
                </a:moveTo>
                <a:lnTo>
                  <a:pt x="3584447" y="3230879"/>
                </a:lnTo>
                <a:lnTo>
                  <a:pt x="3584447" y="0"/>
                </a:lnTo>
                <a:lnTo>
                  <a:pt x="0" y="0"/>
                </a:lnTo>
                <a:lnTo>
                  <a:pt x="0" y="3230879"/>
                </a:lnTo>
                <a:close/>
              </a:path>
            </a:pathLst>
          </a:custGeom>
          <a:ln w="9143">
            <a:solidFill>
              <a:srgbClr val="000000"/>
            </a:solidFill>
          </a:ln>
        </p:spPr>
        <p:txBody>
          <a:bodyPr wrap="square" lIns="0" tIns="0" rIns="0" bIns="0" rtlCol="0"/>
          <a:lstStyle/>
          <a:p>
            <a:endParaRPr/>
          </a:p>
        </p:txBody>
      </p:sp>
      <p:sp>
        <p:nvSpPr>
          <p:cNvPr id="6" name="object 6"/>
          <p:cNvSpPr/>
          <p:nvPr/>
        </p:nvSpPr>
        <p:spPr>
          <a:xfrm>
            <a:off x="5401055" y="3212592"/>
            <a:ext cx="792480" cy="277495"/>
          </a:xfrm>
          <a:custGeom>
            <a:avLst/>
            <a:gdLst/>
            <a:ahLst/>
            <a:cxnLst/>
            <a:rect l="l" t="t" r="r" b="b"/>
            <a:pathLst>
              <a:path w="792479" h="277495">
                <a:moveTo>
                  <a:pt x="0" y="277367"/>
                </a:moveTo>
                <a:lnTo>
                  <a:pt x="792479" y="277367"/>
                </a:lnTo>
                <a:lnTo>
                  <a:pt x="792479" y="0"/>
                </a:lnTo>
                <a:lnTo>
                  <a:pt x="0" y="0"/>
                </a:lnTo>
                <a:lnTo>
                  <a:pt x="0" y="277367"/>
                </a:lnTo>
                <a:close/>
              </a:path>
            </a:pathLst>
          </a:custGeom>
          <a:ln w="9143">
            <a:solidFill>
              <a:srgbClr val="1F487C"/>
            </a:solidFill>
          </a:ln>
        </p:spPr>
        <p:txBody>
          <a:bodyPr wrap="square" lIns="0" tIns="0" rIns="0" bIns="0" rtlCol="0"/>
          <a:lstStyle/>
          <a:p>
            <a:endParaRPr/>
          </a:p>
        </p:txBody>
      </p:sp>
      <p:sp>
        <p:nvSpPr>
          <p:cNvPr id="7" name="object 7"/>
          <p:cNvSpPr/>
          <p:nvPr/>
        </p:nvSpPr>
        <p:spPr>
          <a:xfrm>
            <a:off x="454847" y="4602684"/>
            <a:ext cx="3653154" cy="1945005"/>
          </a:xfrm>
          <a:custGeom>
            <a:avLst/>
            <a:gdLst/>
            <a:ahLst/>
            <a:cxnLst/>
            <a:rect l="l" t="t" r="r" b="b"/>
            <a:pathLst>
              <a:path w="3653154" h="1945004">
                <a:moveTo>
                  <a:pt x="2341978" y="1761743"/>
                </a:moveTo>
                <a:lnTo>
                  <a:pt x="1394395" y="1761743"/>
                </a:lnTo>
                <a:lnTo>
                  <a:pt x="1405653" y="1773935"/>
                </a:lnTo>
                <a:lnTo>
                  <a:pt x="1417435" y="1786127"/>
                </a:lnTo>
                <a:lnTo>
                  <a:pt x="1429727" y="1795271"/>
                </a:lnTo>
                <a:lnTo>
                  <a:pt x="1442514" y="1807463"/>
                </a:lnTo>
                <a:lnTo>
                  <a:pt x="1455782" y="1816607"/>
                </a:lnTo>
                <a:lnTo>
                  <a:pt x="1469518" y="1828799"/>
                </a:lnTo>
                <a:lnTo>
                  <a:pt x="1483708" y="1837943"/>
                </a:lnTo>
                <a:lnTo>
                  <a:pt x="1498338" y="1847087"/>
                </a:lnTo>
                <a:lnTo>
                  <a:pt x="1513393" y="1856231"/>
                </a:lnTo>
                <a:lnTo>
                  <a:pt x="1528861" y="1865375"/>
                </a:lnTo>
                <a:lnTo>
                  <a:pt x="1544727" y="1871471"/>
                </a:lnTo>
                <a:lnTo>
                  <a:pt x="1560976" y="1880615"/>
                </a:lnTo>
                <a:lnTo>
                  <a:pt x="1577597" y="1886711"/>
                </a:lnTo>
                <a:lnTo>
                  <a:pt x="1594573" y="1895855"/>
                </a:lnTo>
                <a:lnTo>
                  <a:pt x="1611892" y="1901951"/>
                </a:lnTo>
                <a:lnTo>
                  <a:pt x="1665764" y="1920239"/>
                </a:lnTo>
                <a:lnTo>
                  <a:pt x="1684313" y="1923287"/>
                </a:lnTo>
                <a:lnTo>
                  <a:pt x="1703136" y="1929383"/>
                </a:lnTo>
                <a:lnTo>
                  <a:pt x="1793774" y="1941575"/>
                </a:lnTo>
                <a:lnTo>
                  <a:pt x="1839019" y="1944623"/>
                </a:lnTo>
                <a:lnTo>
                  <a:pt x="1928444" y="1944623"/>
                </a:lnTo>
                <a:lnTo>
                  <a:pt x="2015229" y="1932431"/>
                </a:lnTo>
                <a:lnTo>
                  <a:pt x="2057174" y="1923287"/>
                </a:lnTo>
                <a:lnTo>
                  <a:pt x="2097909" y="1911095"/>
                </a:lnTo>
                <a:lnTo>
                  <a:pt x="2137252" y="1895855"/>
                </a:lnTo>
                <a:lnTo>
                  <a:pt x="2175020" y="1880615"/>
                </a:lnTo>
                <a:lnTo>
                  <a:pt x="2211030" y="1862327"/>
                </a:lnTo>
                <a:lnTo>
                  <a:pt x="2245098" y="1844039"/>
                </a:lnTo>
                <a:lnTo>
                  <a:pt x="2277041" y="1819655"/>
                </a:lnTo>
                <a:lnTo>
                  <a:pt x="2306677" y="1795271"/>
                </a:lnTo>
                <a:lnTo>
                  <a:pt x="2333821" y="1770887"/>
                </a:lnTo>
                <a:lnTo>
                  <a:pt x="2341978" y="1761743"/>
                </a:lnTo>
                <a:close/>
              </a:path>
              <a:path w="3653154" h="1945004">
                <a:moveTo>
                  <a:pt x="3032069" y="1591055"/>
                </a:moveTo>
                <a:lnTo>
                  <a:pt x="493162" y="1591055"/>
                </a:lnTo>
                <a:lnTo>
                  <a:pt x="495414" y="1594103"/>
                </a:lnTo>
                <a:lnTo>
                  <a:pt x="497713" y="1597151"/>
                </a:lnTo>
                <a:lnTo>
                  <a:pt x="500057" y="1600199"/>
                </a:lnTo>
                <a:lnTo>
                  <a:pt x="529447" y="1633727"/>
                </a:lnTo>
                <a:lnTo>
                  <a:pt x="561831" y="1661159"/>
                </a:lnTo>
                <a:lnTo>
                  <a:pt x="596980" y="1691639"/>
                </a:lnTo>
                <a:lnTo>
                  <a:pt x="634663" y="1716023"/>
                </a:lnTo>
                <a:lnTo>
                  <a:pt x="674650" y="1737359"/>
                </a:lnTo>
                <a:lnTo>
                  <a:pt x="716710" y="1758695"/>
                </a:lnTo>
                <a:lnTo>
                  <a:pt x="760614" y="1776983"/>
                </a:lnTo>
                <a:lnTo>
                  <a:pt x="806132" y="1792223"/>
                </a:lnTo>
                <a:lnTo>
                  <a:pt x="901086" y="1816607"/>
                </a:lnTo>
                <a:lnTo>
                  <a:pt x="999732" y="1828799"/>
                </a:lnTo>
                <a:lnTo>
                  <a:pt x="1100227" y="1828799"/>
                </a:lnTo>
                <a:lnTo>
                  <a:pt x="1150592" y="1825751"/>
                </a:lnTo>
                <a:lnTo>
                  <a:pt x="1200730" y="1819655"/>
                </a:lnTo>
                <a:lnTo>
                  <a:pt x="1299400" y="1795271"/>
                </a:lnTo>
                <a:lnTo>
                  <a:pt x="1347472" y="1780031"/>
                </a:lnTo>
                <a:lnTo>
                  <a:pt x="1394395" y="1761743"/>
                </a:lnTo>
                <a:lnTo>
                  <a:pt x="2341978" y="1761743"/>
                </a:lnTo>
                <a:lnTo>
                  <a:pt x="2358292" y="1743455"/>
                </a:lnTo>
                <a:lnTo>
                  <a:pt x="2379907" y="1712975"/>
                </a:lnTo>
                <a:lnTo>
                  <a:pt x="2398481" y="1682495"/>
                </a:lnTo>
                <a:lnTo>
                  <a:pt x="2413832" y="1652015"/>
                </a:lnTo>
                <a:lnTo>
                  <a:pt x="2932577" y="1652015"/>
                </a:lnTo>
                <a:lnTo>
                  <a:pt x="2957648" y="1639823"/>
                </a:lnTo>
                <a:lnTo>
                  <a:pt x="2987233" y="1621535"/>
                </a:lnTo>
                <a:lnTo>
                  <a:pt x="3014938" y="1603247"/>
                </a:lnTo>
                <a:lnTo>
                  <a:pt x="3032069" y="1591055"/>
                </a:lnTo>
                <a:close/>
              </a:path>
              <a:path w="3653154" h="1945004">
                <a:moveTo>
                  <a:pt x="2932577" y="1652015"/>
                </a:moveTo>
                <a:lnTo>
                  <a:pt x="2413832" y="1652015"/>
                </a:lnTo>
                <a:lnTo>
                  <a:pt x="2425386" y="1658111"/>
                </a:lnTo>
                <a:lnTo>
                  <a:pt x="2437108" y="1661159"/>
                </a:lnTo>
                <a:lnTo>
                  <a:pt x="2448990" y="1667255"/>
                </a:lnTo>
                <a:lnTo>
                  <a:pt x="2473208" y="1673351"/>
                </a:lnTo>
                <a:lnTo>
                  <a:pt x="2485529" y="1679447"/>
                </a:lnTo>
                <a:lnTo>
                  <a:pt x="2548956" y="1694687"/>
                </a:lnTo>
                <a:lnTo>
                  <a:pt x="2561954" y="1694687"/>
                </a:lnTo>
                <a:lnTo>
                  <a:pt x="2588206" y="1700783"/>
                </a:lnTo>
                <a:lnTo>
                  <a:pt x="2601444" y="1700783"/>
                </a:lnTo>
                <a:lnTo>
                  <a:pt x="2614748" y="1703831"/>
                </a:lnTo>
                <a:lnTo>
                  <a:pt x="2708538" y="1703831"/>
                </a:lnTo>
                <a:lnTo>
                  <a:pt x="2747741" y="1700783"/>
                </a:lnTo>
                <a:lnTo>
                  <a:pt x="2823037" y="1688591"/>
                </a:lnTo>
                <a:lnTo>
                  <a:pt x="2893344" y="1667255"/>
                </a:lnTo>
                <a:lnTo>
                  <a:pt x="2926310" y="1655063"/>
                </a:lnTo>
                <a:lnTo>
                  <a:pt x="2932577" y="1652015"/>
                </a:lnTo>
                <a:close/>
              </a:path>
              <a:path w="3653154" h="1945004">
                <a:moveTo>
                  <a:pt x="953047" y="173735"/>
                </a:moveTo>
                <a:lnTo>
                  <a:pt x="839345" y="173735"/>
                </a:lnTo>
                <a:lnTo>
                  <a:pt x="820359" y="176783"/>
                </a:lnTo>
                <a:lnTo>
                  <a:pt x="729749" y="188975"/>
                </a:lnTo>
                <a:lnTo>
                  <a:pt x="686861" y="201167"/>
                </a:lnTo>
                <a:lnTo>
                  <a:pt x="645751" y="213359"/>
                </a:lnTo>
                <a:lnTo>
                  <a:pt x="606545" y="228599"/>
                </a:lnTo>
                <a:lnTo>
                  <a:pt x="569368" y="246887"/>
                </a:lnTo>
                <a:lnTo>
                  <a:pt x="534347" y="265175"/>
                </a:lnTo>
                <a:lnTo>
                  <a:pt x="501606" y="286511"/>
                </a:lnTo>
                <a:lnTo>
                  <a:pt x="471272" y="310895"/>
                </a:lnTo>
                <a:lnTo>
                  <a:pt x="418325" y="359663"/>
                </a:lnTo>
                <a:lnTo>
                  <a:pt x="376512" y="417575"/>
                </a:lnTo>
                <a:lnTo>
                  <a:pt x="346836" y="478535"/>
                </a:lnTo>
                <a:lnTo>
                  <a:pt x="330304" y="542543"/>
                </a:lnTo>
                <a:lnTo>
                  <a:pt x="327280" y="573023"/>
                </a:lnTo>
                <a:lnTo>
                  <a:pt x="327919" y="606551"/>
                </a:lnTo>
                <a:lnTo>
                  <a:pt x="332346" y="640079"/>
                </a:lnTo>
                <a:lnTo>
                  <a:pt x="329274" y="646175"/>
                </a:lnTo>
                <a:lnTo>
                  <a:pt x="228927" y="664463"/>
                </a:lnTo>
                <a:lnTo>
                  <a:pt x="182932" y="682751"/>
                </a:lnTo>
                <a:lnTo>
                  <a:pt x="140583" y="704087"/>
                </a:lnTo>
                <a:lnTo>
                  <a:pt x="127388" y="710183"/>
                </a:lnTo>
                <a:lnTo>
                  <a:pt x="90904" y="737615"/>
                </a:lnTo>
                <a:lnTo>
                  <a:pt x="59570" y="768095"/>
                </a:lnTo>
                <a:lnTo>
                  <a:pt x="50382" y="777239"/>
                </a:lnTo>
                <a:lnTo>
                  <a:pt x="24455" y="816863"/>
                </a:lnTo>
                <a:lnTo>
                  <a:pt x="7900" y="859535"/>
                </a:lnTo>
                <a:lnTo>
                  <a:pt x="424" y="899159"/>
                </a:lnTo>
                <a:lnTo>
                  <a:pt x="0" y="920495"/>
                </a:lnTo>
                <a:lnTo>
                  <a:pt x="1734" y="941831"/>
                </a:lnTo>
                <a:lnTo>
                  <a:pt x="11537" y="981455"/>
                </a:lnTo>
                <a:lnTo>
                  <a:pt x="29539" y="1021079"/>
                </a:lnTo>
                <a:lnTo>
                  <a:pt x="55446" y="1057655"/>
                </a:lnTo>
                <a:lnTo>
                  <a:pt x="88967" y="1091183"/>
                </a:lnTo>
                <a:lnTo>
                  <a:pt x="129807" y="1121663"/>
                </a:lnTo>
                <a:lnTo>
                  <a:pt x="177673" y="1146047"/>
                </a:lnTo>
                <a:lnTo>
                  <a:pt x="166710" y="1155191"/>
                </a:lnTo>
                <a:lnTo>
                  <a:pt x="156378" y="1167383"/>
                </a:lnTo>
                <a:lnTo>
                  <a:pt x="146683" y="1176527"/>
                </a:lnTo>
                <a:lnTo>
                  <a:pt x="137633" y="1185671"/>
                </a:lnTo>
                <a:lnTo>
                  <a:pt x="129237" y="1194815"/>
                </a:lnTo>
                <a:lnTo>
                  <a:pt x="121503" y="1207007"/>
                </a:lnTo>
                <a:lnTo>
                  <a:pt x="114437" y="1216151"/>
                </a:lnTo>
                <a:lnTo>
                  <a:pt x="108049" y="1228343"/>
                </a:lnTo>
                <a:lnTo>
                  <a:pt x="102345" y="1240535"/>
                </a:lnTo>
                <a:lnTo>
                  <a:pt x="97334" y="1249679"/>
                </a:lnTo>
                <a:lnTo>
                  <a:pt x="86535" y="1286255"/>
                </a:lnTo>
                <a:lnTo>
                  <a:pt x="82252" y="1322831"/>
                </a:lnTo>
                <a:lnTo>
                  <a:pt x="82309" y="1331975"/>
                </a:lnTo>
                <a:lnTo>
                  <a:pt x="89428" y="1377695"/>
                </a:lnTo>
                <a:lnTo>
                  <a:pt x="105635" y="1420367"/>
                </a:lnTo>
                <a:lnTo>
                  <a:pt x="130130" y="1456943"/>
                </a:lnTo>
                <a:lnTo>
                  <a:pt x="162073" y="1493519"/>
                </a:lnTo>
                <a:lnTo>
                  <a:pt x="200623" y="1520951"/>
                </a:lnTo>
                <a:lnTo>
                  <a:pt x="222113" y="1536191"/>
                </a:lnTo>
                <a:lnTo>
                  <a:pt x="268996" y="1557527"/>
                </a:lnTo>
                <a:lnTo>
                  <a:pt x="320384" y="1575815"/>
                </a:lnTo>
                <a:lnTo>
                  <a:pt x="375435" y="1588007"/>
                </a:lnTo>
                <a:lnTo>
                  <a:pt x="433308" y="1594103"/>
                </a:lnTo>
                <a:lnTo>
                  <a:pt x="463040" y="1594103"/>
                </a:lnTo>
                <a:lnTo>
                  <a:pt x="493162" y="1591055"/>
                </a:lnTo>
                <a:lnTo>
                  <a:pt x="3032069" y="1591055"/>
                </a:lnTo>
                <a:lnTo>
                  <a:pt x="3040635" y="1584959"/>
                </a:lnTo>
                <a:lnTo>
                  <a:pt x="3064200" y="1563623"/>
                </a:lnTo>
                <a:lnTo>
                  <a:pt x="3085504" y="1539239"/>
                </a:lnTo>
                <a:lnTo>
                  <a:pt x="3104421" y="1517903"/>
                </a:lnTo>
                <a:lnTo>
                  <a:pt x="3134590" y="1466087"/>
                </a:lnTo>
                <a:lnTo>
                  <a:pt x="3153694" y="1411223"/>
                </a:lnTo>
                <a:lnTo>
                  <a:pt x="3160720" y="1353311"/>
                </a:lnTo>
                <a:lnTo>
                  <a:pt x="3175291" y="1353311"/>
                </a:lnTo>
                <a:lnTo>
                  <a:pt x="3204166" y="1347215"/>
                </a:lnTo>
                <a:lnTo>
                  <a:pt x="3218458" y="1347215"/>
                </a:lnTo>
                <a:lnTo>
                  <a:pt x="3260668" y="1338071"/>
                </a:lnTo>
                <a:lnTo>
                  <a:pt x="3274495" y="1331975"/>
                </a:lnTo>
                <a:lnTo>
                  <a:pt x="3315152" y="1322831"/>
                </a:lnTo>
                <a:lnTo>
                  <a:pt x="3328408" y="1316735"/>
                </a:lnTo>
                <a:lnTo>
                  <a:pt x="3341506" y="1313687"/>
                </a:lnTo>
                <a:lnTo>
                  <a:pt x="3379778" y="1295399"/>
                </a:lnTo>
                <a:lnTo>
                  <a:pt x="3392173" y="1292351"/>
                </a:lnTo>
                <a:lnTo>
                  <a:pt x="3416382" y="1280159"/>
                </a:lnTo>
                <a:lnTo>
                  <a:pt x="3428182" y="1271015"/>
                </a:lnTo>
                <a:lnTo>
                  <a:pt x="3464238" y="1249679"/>
                </a:lnTo>
                <a:lnTo>
                  <a:pt x="3497220" y="1228343"/>
                </a:lnTo>
                <a:lnTo>
                  <a:pt x="3553862" y="1176527"/>
                </a:lnTo>
                <a:lnTo>
                  <a:pt x="3597922" y="1118615"/>
                </a:lnTo>
                <a:lnTo>
                  <a:pt x="3629211" y="1057655"/>
                </a:lnTo>
                <a:lnTo>
                  <a:pt x="3647541" y="996695"/>
                </a:lnTo>
                <a:lnTo>
                  <a:pt x="3652725" y="932687"/>
                </a:lnTo>
                <a:lnTo>
                  <a:pt x="3650328" y="899159"/>
                </a:lnTo>
                <a:lnTo>
                  <a:pt x="3635439" y="835151"/>
                </a:lnTo>
                <a:lnTo>
                  <a:pt x="3606935" y="771143"/>
                </a:lnTo>
                <a:lnTo>
                  <a:pt x="3564626" y="710183"/>
                </a:lnTo>
                <a:lnTo>
                  <a:pt x="3538236" y="682751"/>
                </a:lnTo>
                <a:lnTo>
                  <a:pt x="3544081" y="670559"/>
                </a:lnTo>
                <a:lnTo>
                  <a:pt x="3562289" y="621791"/>
                </a:lnTo>
                <a:lnTo>
                  <a:pt x="3569817" y="569975"/>
                </a:lnTo>
                <a:lnTo>
                  <a:pt x="3569248" y="542543"/>
                </a:lnTo>
                <a:lnTo>
                  <a:pt x="3559849" y="493775"/>
                </a:lnTo>
                <a:lnTo>
                  <a:pt x="3539966" y="445007"/>
                </a:lnTo>
                <a:lnTo>
                  <a:pt x="3510241" y="399287"/>
                </a:lnTo>
                <a:lnTo>
                  <a:pt x="3471316" y="356615"/>
                </a:lnTo>
                <a:lnTo>
                  <a:pt x="3423831" y="316991"/>
                </a:lnTo>
                <a:lnTo>
                  <a:pt x="3368427" y="286511"/>
                </a:lnTo>
                <a:lnTo>
                  <a:pt x="3305746" y="259079"/>
                </a:lnTo>
                <a:lnTo>
                  <a:pt x="3236430" y="240791"/>
                </a:lnTo>
                <a:lnTo>
                  <a:pt x="3232917" y="228599"/>
                </a:lnTo>
                <a:lnTo>
                  <a:pt x="1185488" y="228599"/>
                </a:lnTo>
                <a:lnTo>
                  <a:pt x="1117376" y="204215"/>
                </a:lnTo>
                <a:lnTo>
                  <a:pt x="1099772" y="198119"/>
                </a:lnTo>
                <a:lnTo>
                  <a:pt x="1081969" y="195071"/>
                </a:lnTo>
                <a:lnTo>
                  <a:pt x="1063981" y="188975"/>
                </a:lnTo>
                <a:lnTo>
                  <a:pt x="990496" y="176783"/>
                </a:lnTo>
                <a:lnTo>
                  <a:pt x="971817" y="176783"/>
                </a:lnTo>
                <a:lnTo>
                  <a:pt x="953047" y="173735"/>
                </a:lnTo>
                <a:close/>
              </a:path>
              <a:path w="3653154" h="1945004">
                <a:moveTo>
                  <a:pt x="1622841" y="54863"/>
                </a:moveTo>
                <a:lnTo>
                  <a:pt x="1553127" y="54863"/>
                </a:lnTo>
                <a:lnTo>
                  <a:pt x="1518645" y="57911"/>
                </a:lnTo>
                <a:lnTo>
                  <a:pt x="1418582" y="76199"/>
                </a:lnTo>
                <a:lnTo>
                  <a:pt x="1356258" y="100583"/>
                </a:lnTo>
                <a:lnTo>
                  <a:pt x="1298904" y="128015"/>
                </a:lnTo>
                <a:lnTo>
                  <a:pt x="1247773" y="164591"/>
                </a:lnTo>
                <a:lnTo>
                  <a:pt x="1204119" y="204215"/>
                </a:lnTo>
                <a:lnTo>
                  <a:pt x="1185488" y="228599"/>
                </a:lnTo>
                <a:lnTo>
                  <a:pt x="3232917" y="228599"/>
                </a:lnTo>
                <a:lnTo>
                  <a:pt x="3228790" y="216407"/>
                </a:lnTo>
                <a:lnTo>
                  <a:pt x="3224058" y="204215"/>
                </a:lnTo>
                <a:lnTo>
                  <a:pt x="3218731" y="195071"/>
                </a:lnTo>
                <a:lnTo>
                  <a:pt x="3212818" y="182879"/>
                </a:lnTo>
                <a:lnTo>
                  <a:pt x="3206328" y="173735"/>
                </a:lnTo>
                <a:lnTo>
                  <a:pt x="3199270" y="161543"/>
                </a:lnTo>
                <a:lnTo>
                  <a:pt x="3191654" y="152399"/>
                </a:lnTo>
                <a:lnTo>
                  <a:pt x="3186211" y="146303"/>
                </a:lnTo>
                <a:lnTo>
                  <a:pt x="1895474" y="146303"/>
                </a:lnTo>
                <a:lnTo>
                  <a:pt x="1885280" y="140207"/>
                </a:lnTo>
                <a:lnTo>
                  <a:pt x="1874806" y="134111"/>
                </a:lnTo>
                <a:lnTo>
                  <a:pt x="1864058" y="128015"/>
                </a:lnTo>
                <a:lnTo>
                  <a:pt x="1853043" y="118871"/>
                </a:lnTo>
                <a:lnTo>
                  <a:pt x="1841767" y="115823"/>
                </a:lnTo>
                <a:lnTo>
                  <a:pt x="1830238" y="109727"/>
                </a:lnTo>
                <a:lnTo>
                  <a:pt x="1818462" y="103631"/>
                </a:lnTo>
                <a:lnTo>
                  <a:pt x="1806445" y="97535"/>
                </a:lnTo>
                <a:lnTo>
                  <a:pt x="1794195" y="94487"/>
                </a:lnTo>
                <a:lnTo>
                  <a:pt x="1760886" y="82295"/>
                </a:lnTo>
                <a:lnTo>
                  <a:pt x="1692512" y="64007"/>
                </a:lnTo>
                <a:lnTo>
                  <a:pt x="1657760" y="57911"/>
                </a:lnTo>
                <a:lnTo>
                  <a:pt x="1622841" y="54863"/>
                </a:lnTo>
                <a:close/>
              </a:path>
              <a:path w="3653154" h="1945004">
                <a:moveTo>
                  <a:pt x="915290" y="170687"/>
                </a:moveTo>
                <a:lnTo>
                  <a:pt x="877349" y="170687"/>
                </a:lnTo>
                <a:lnTo>
                  <a:pt x="858347" y="173735"/>
                </a:lnTo>
                <a:lnTo>
                  <a:pt x="934199" y="173735"/>
                </a:lnTo>
                <a:lnTo>
                  <a:pt x="915290" y="170687"/>
                </a:lnTo>
                <a:close/>
              </a:path>
              <a:path w="3653154" h="1945004">
                <a:moveTo>
                  <a:pt x="2251781" y="0"/>
                </a:moveTo>
                <a:lnTo>
                  <a:pt x="2223118" y="0"/>
                </a:lnTo>
                <a:lnTo>
                  <a:pt x="2194617" y="3047"/>
                </a:lnTo>
                <a:lnTo>
                  <a:pt x="2166400" y="3047"/>
                </a:lnTo>
                <a:lnTo>
                  <a:pt x="2084709" y="21335"/>
                </a:lnTo>
                <a:lnTo>
                  <a:pt x="2033962" y="39623"/>
                </a:lnTo>
                <a:lnTo>
                  <a:pt x="1987351" y="64007"/>
                </a:lnTo>
                <a:lnTo>
                  <a:pt x="1945876" y="94487"/>
                </a:lnTo>
                <a:lnTo>
                  <a:pt x="1910533" y="128015"/>
                </a:lnTo>
                <a:lnTo>
                  <a:pt x="1895474" y="146303"/>
                </a:lnTo>
                <a:lnTo>
                  <a:pt x="3186211" y="146303"/>
                </a:lnTo>
                <a:lnTo>
                  <a:pt x="3183490" y="143255"/>
                </a:lnTo>
                <a:lnTo>
                  <a:pt x="3174785" y="131063"/>
                </a:lnTo>
                <a:lnTo>
                  <a:pt x="3165550" y="121919"/>
                </a:lnTo>
                <a:lnTo>
                  <a:pt x="3155793" y="112775"/>
                </a:lnTo>
                <a:lnTo>
                  <a:pt x="3145525" y="103631"/>
                </a:lnTo>
                <a:lnTo>
                  <a:pt x="3141934" y="100583"/>
                </a:lnTo>
                <a:lnTo>
                  <a:pt x="2514518" y="100583"/>
                </a:lnTo>
                <a:lnTo>
                  <a:pt x="2505291" y="91439"/>
                </a:lnTo>
                <a:lnTo>
                  <a:pt x="2495662" y="85343"/>
                </a:lnTo>
                <a:lnTo>
                  <a:pt x="2485644" y="76199"/>
                </a:lnTo>
                <a:lnTo>
                  <a:pt x="2475252" y="70103"/>
                </a:lnTo>
                <a:lnTo>
                  <a:pt x="2464498" y="64007"/>
                </a:lnTo>
                <a:lnTo>
                  <a:pt x="2453395" y="54863"/>
                </a:lnTo>
                <a:lnTo>
                  <a:pt x="2441958" y="48767"/>
                </a:lnTo>
                <a:lnTo>
                  <a:pt x="2430199" y="45719"/>
                </a:lnTo>
                <a:lnTo>
                  <a:pt x="2418132" y="39623"/>
                </a:lnTo>
                <a:lnTo>
                  <a:pt x="2405770" y="33527"/>
                </a:lnTo>
                <a:lnTo>
                  <a:pt x="2393127" y="27431"/>
                </a:lnTo>
                <a:lnTo>
                  <a:pt x="2365535" y="21335"/>
                </a:lnTo>
                <a:lnTo>
                  <a:pt x="2337480" y="12191"/>
                </a:lnTo>
                <a:lnTo>
                  <a:pt x="2309086" y="6095"/>
                </a:lnTo>
                <a:lnTo>
                  <a:pt x="2251781" y="0"/>
                </a:lnTo>
                <a:close/>
              </a:path>
              <a:path w="3653154" h="1945004">
                <a:moveTo>
                  <a:pt x="2831513" y="0"/>
                </a:moveTo>
                <a:lnTo>
                  <a:pt x="2799826" y="0"/>
                </a:lnTo>
                <a:lnTo>
                  <a:pt x="2768282" y="3047"/>
                </a:lnTo>
                <a:lnTo>
                  <a:pt x="2675949" y="21335"/>
                </a:lnTo>
                <a:lnTo>
                  <a:pt x="2617740" y="39623"/>
                </a:lnTo>
                <a:lnTo>
                  <a:pt x="2563548" y="67055"/>
                </a:lnTo>
                <a:lnTo>
                  <a:pt x="2514518" y="100583"/>
                </a:lnTo>
                <a:lnTo>
                  <a:pt x="3141934" y="100583"/>
                </a:lnTo>
                <a:lnTo>
                  <a:pt x="3134753" y="94487"/>
                </a:lnTo>
                <a:lnTo>
                  <a:pt x="3123489" y="88391"/>
                </a:lnTo>
                <a:lnTo>
                  <a:pt x="3111740" y="79247"/>
                </a:lnTo>
                <a:lnTo>
                  <a:pt x="3099516" y="73151"/>
                </a:lnTo>
                <a:lnTo>
                  <a:pt x="3072985" y="57911"/>
                </a:lnTo>
                <a:lnTo>
                  <a:pt x="3045308" y="42671"/>
                </a:lnTo>
                <a:lnTo>
                  <a:pt x="3016629" y="33527"/>
                </a:lnTo>
                <a:lnTo>
                  <a:pt x="2987089" y="21335"/>
                </a:lnTo>
                <a:lnTo>
                  <a:pt x="2894745" y="3047"/>
                </a:lnTo>
                <a:lnTo>
                  <a:pt x="2863201" y="3047"/>
                </a:lnTo>
                <a:lnTo>
                  <a:pt x="2831513" y="0"/>
                </a:lnTo>
                <a:close/>
              </a:path>
            </a:pathLst>
          </a:custGeom>
          <a:solidFill>
            <a:srgbClr val="39A8DC"/>
          </a:solidFill>
        </p:spPr>
        <p:txBody>
          <a:bodyPr wrap="square" lIns="0" tIns="0" rIns="0" bIns="0" rtlCol="0"/>
          <a:lstStyle/>
          <a:p>
            <a:endParaRPr/>
          </a:p>
        </p:txBody>
      </p:sp>
      <p:sp>
        <p:nvSpPr>
          <p:cNvPr id="8" name="object 8"/>
          <p:cNvSpPr/>
          <p:nvPr/>
        </p:nvSpPr>
        <p:spPr>
          <a:xfrm>
            <a:off x="454847" y="4601814"/>
            <a:ext cx="3653154" cy="1945639"/>
          </a:xfrm>
          <a:custGeom>
            <a:avLst/>
            <a:gdLst/>
            <a:ahLst/>
            <a:cxnLst/>
            <a:rect l="l" t="t" r="r" b="b"/>
            <a:pathLst>
              <a:path w="3653154" h="1945640">
                <a:moveTo>
                  <a:pt x="332346" y="640614"/>
                </a:moveTo>
                <a:lnTo>
                  <a:pt x="327919" y="606820"/>
                </a:lnTo>
                <a:lnTo>
                  <a:pt x="327280" y="573413"/>
                </a:lnTo>
                <a:lnTo>
                  <a:pt x="330304" y="540513"/>
                </a:lnTo>
                <a:lnTo>
                  <a:pt x="346836" y="476713"/>
                </a:lnTo>
                <a:lnTo>
                  <a:pt x="376512" y="416381"/>
                </a:lnTo>
                <a:lnTo>
                  <a:pt x="418325" y="360476"/>
                </a:lnTo>
                <a:lnTo>
                  <a:pt x="471272" y="309958"/>
                </a:lnTo>
                <a:lnTo>
                  <a:pt x="534347" y="265787"/>
                </a:lnTo>
                <a:lnTo>
                  <a:pt x="569368" y="246381"/>
                </a:lnTo>
                <a:lnTo>
                  <a:pt x="606545" y="228923"/>
                </a:lnTo>
                <a:lnTo>
                  <a:pt x="645751" y="213531"/>
                </a:lnTo>
                <a:lnTo>
                  <a:pt x="686861" y="200326"/>
                </a:lnTo>
                <a:lnTo>
                  <a:pt x="729749" y="189428"/>
                </a:lnTo>
                <a:lnTo>
                  <a:pt x="774291" y="180956"/>
                </a:lnTo>
                <a:lnTo>
                  <a:pt x="820359" y="175032"/>
                </a:lnTo>
                <a:lnTo>
                  <a:pt x="877349" y="171472"/>
                </a:lnTo>
                <a:lnTo>
                  <a:pt x="896335" y="171213"/>
                </a:lnTo>
                <a:lnTo>
                  <a:pt x="915290" y="171412"/>
                </a:lnTo>
                <a:lnTo>
                  <a:pt x="971817" y="174745"/>
                </a:lnTo>
                <a:lnTo>
                  <a:pt x="1027515" y="182131"/>
                </a:lnTo>
                <a:lnTo>
                  <a:pt x="1081969" y="193509"/>
                </a:lnTo>
                <a:lnTo>
                  <a:pt x="1134764" y="208816"/>
                </a:lnTo>
                <a:lnTo>
                  <a:pt x="1185488" y="227991"/>
                </a:lnTo>
                <a:lnTo>
                  <a:pt x="1204119" y="204811"/>
                </a:lnTo>
                <a:lnTo>
                  <a:pt x="1247773" y="163038"/>
                </a:lnTo>
                <a:lnTo>
                  <a:pt x="1298904" y="127613"/>
                </a:lnTo>
                <a:lnTo>
                  <a:pt x="1356258" y="98815"/>
                </a:lnTo>
                <a:lnTo>
                  <a:pt x="1418582" y="76923"/>
                </a:lnTo>
                <a:lnTo>
                  <a:pt x="1484623" y="62219"/>
                </a:lnTo>
                <a:lnTo>
                  <a:pt x="1553127" y="54981"/>
                </a:lnTo>
                <a:lnTo>
                  <a:pt x="1587911" y="54249"/>
                </a:lnTo>
                <a:lnTo>
                  <a:pt x="1622841" y="55489"/>
                </a:lnTo>
                <a:lnTo>
                  <a:pt x="1692512" y="64024"/>
                </a:lnTo>
                <a:lnTo>
                  <a:pt x="1760886" y="80864"/>
                </a:lnTo>
                <a:lnTo>
                  <a:pt x="1806445" y="97395"/>
                </a:lnTo>
                <a:lnTo>
                  <a:pt x="1841767" y="113704"/>
                </a:lnTo>
                <a:lnTo>
                  <a:pt x="1885280" y="138959"/>
                </a:lnTo>
                <a:lnTo>
                  <a:pt x="1895474" y="145868"/>
                </a:lnTo>
                <a:lnTo>
                  <a:pt x="1910533" y="126969"/>
                </a:lnTo>
                <a:lnTo>
                  <a:pt x="1945876" y="92728"/>
                </a:lnTo>
                <a:lnTo>
                  <a:pt x="1987351" y="63445"/>
                </a:lnTo>
                <a:lnTo>
                  <a:pt x="2033962" y="39381"/>
                </a:lnTo>
                <a:lnTo>
                  <a:pt x="2084709" y="20798"/>
                </a:lnTo>
                <a:lnTo>
                  <a:pt x="2138593" y="7957"/>
                </a:lnTo>
                <a:lnTo>
                  <a:pt x="2194617" y="1119"/>
                </a:lnTo>
                <a:lnTo>
                  <a:pt x="2223118" y="32"/>
                </a:lnTo>
                <a:lnTo>
                  <a:pt x="2251781" y="544"/>
                </a:lnTo>
                <a:lnTo>
                  <a:pt x="2309086" y="6495"/>
                </a:lnTo>
                <a:lnTo>
                  <a:pt x="2365535" y="19233"/>
                </a:lnTo>
                <a:lnTo>
                  <a:pt x="2405770" y="33049"/>
                </a:lnTo>
                <a:lnTo>
                  <a:pt x="2441958" y="49534"/>
                </a:lnTo>
                <a:lnTo>
                  <a:pt x="2475252" y="68902"/>
                </a:lnTo>
                <a:lnTo>
                  <a:pt x="2514518" y="98866"/>
                </a:lnTo>
                <a:lnTo>
                  <a:pt x="2538316" y="81881"/>
                </a:lnTo>
                <a:lnTo>
                  <a:pt x="2590071" y="52597"/>
                </a:lnTo>
                <a:lnTo>
                  <a:pt x="2646414" y="29656"/>
                </a:lnTo>
                <a:lnTo>
                  <a:pt x="2706201" y="13168"/>
                </a:lnTo>
                <a:lnTo>
                  <a:pt x="2768282" y="3245"/>
                </a:lnTo>
                <a:lnTo>
                  <a:pt x="2831513" y="0"/>
                </a:lnTo>
                <a:lnTo>
                  <a:pt x="2863201" y="916"/>
                </a:lnTo>
                <a:lnTo>
                  <a:pt x="2926004" y="7895"/>
                </a:lnTo>
                <a:lnTo>
                  <a:pt x="2987089" y="21831"/>
                </a:lnTo>
                <a:lnTo>
                  <a:pt x="3045308" y="42835"/>
                </a:lnTo>
                <a:lnTo>
                  <a:pt x="3099516" y="71019"/>
                </a:lnTo>
                <a:lnTo>
                  <a:pt x="3134753" y="95342"/>
                </a:lnTo>
                <a:lnTo>
                  <a:pt x="3165550" y="122345"/>
                </a:lnTo>
                <a:lnTo>
                  <a:pt x="3191654" y="151703"/>
                </a:lnTo>
                <a:lnTo>
                  <a:pt x="3218731" y="193958"/>
                </a:lnTo>
                <a:lnTo>
                  <a:pt x="3236430" y="239064"/>
                </a:lnTo>
                <a:lnTo>
                  <a:pt x="3271878" y="247978"/>
                </a:lnTo>
                <a:lnTo>
                  <a:pt x="3337956" y="271113"/>
                </a:lnTo>
                <a:lnTo>
                  <a:pt x="3397079" y="300662"/>
                </a:lnTo>
                <a:lnTo>
                  <a:pt x="3448603" y="335835"/>
                </a:lnTo>
                <a:lnTo>
                  <a:pt x="3491889" y="375836"/>
                </a:lnTo>
                <a:lnTo>
                  <a:pt x="3526294" y="419872"/>
                </a:lnTo>
                <a:lnTo>
                  <a:pt x="3551178" y="467151"/>
                </a:lnTo>
                <a:lnTo>
                  <a:pt x="3565899" y="516880"/>
                </a:lnTo>
                <a:lnTo>
                  <a:pt x="3569817" y="568264"/>
                </a:lnTo>
                <a:lnTo>
                  <a:pt x="3567524" y="594329"/>
                </a:lnTo>
                <a:lnTo>
                  <a:pt x="3554034" y="646710"/>
                </a:lnTo>
                <a:lnTo>
                  <a:pt x="3538236" y="681260"/>
                </a:lnTo>
                <a:lnTo>
                  <a:pt x="3564626" y="710299"/>
                </a:lnTo>
                <a:lnTo>
                  <a:pt x="3606935" y="770969"/>
                </a:lnTo>
                <a:lnTo>
                  <a:pt x="3635439" y="834136"/>
                </a:lnTo>
                <a:lnTo>
                  <a:pt x="3650328" y="898653"/>
                </a:lnTo>
                <a:lnTo>
                  <a:pt x="3652725" y="931059"/>
                </a:lnTo>
                <a:lnTo>
                  <a:pt x="3651788" y="963373"/>
                </a:lnTo>
                <a:lnTo>
                  <a:pt x="3640008" y="1027148"/>
                </a:lnTo>
                <a:lnTo>
                  <a:pt x="3615175" y="1088832"/>
                </a:lnTo>
                <a:lnTo>
                  <a:pt x="3577477" y="1147275"/>
                </a:lnTo>
                <a:lnTo>
                  <a:pt x="3527102" y="1201332"/>
                </a:lnTo>
                <a:lnTo>
                  <a:pt x="3497220" y="1226356"/>
                </a:lnTo>
                <a:lnTo>
                  <a:pt x="3464238" y="1249854"/>
                </a:lnTo>
                <a:lnTo>
                  <a:pt x="3428182" y="1271681"/>
                </a:lnTo>
                <a:lnTo>
                  <a:pt x="3392173" y="1290194"/>
                </a:lnTo>
                <a:lnTo>
                  <a:pt x="3354437" y="1306585"/>
                </a:lnTo>
                <a:lnTo>
                  <a:pt x="3315152" y="1320798"/>
                </a:lnTo>
                <a:lnTo>
                  <a:pt x="3274495" y="1332777"/>
                </a:lnTo>
                <a:lnTo>
                  <a:pt x="3232643" y="1342468"/>
                </a:lnTo>
                <a:lnTo>
                  <a:pt x="3189775" y="1349814"/>
                </a:lnTo>
                <a:lnTo>
                  <a:pt x="3160720" y="1353382"/>
                </a:lnTo>
                <a:lnTo>
                  <a:pt x="3158780" y="1382418"/>
                </a:lnTo>
                <a:lnTo>
                  <a:pt x="3145589" y="1438401"/>
                </a:lnTo>
                <a:lnTo>
                  <a:pt x="3120826" y="1491001"/>
                </a:lnTo>
                <a:lnTo>
                  <a:pt x="3085504" y="1539494"/>
                </a:lnTo>
                <a:lnTo>
                  <a:pt x="3040635" y="1583157"/>
                </a:lnTo>
                <a:lnTo>
                  <a:pt x="2987233" y="1621267"/>
                </a:lnTo>
                <a:lnTo>
                  <a:pt x="2926310" y="1653102"/>
                </a:lnTo>
                <a:lnTo>
                  <a:pt x="2858878" y="1677938"/>
                </a:lnTo>
                <a:lnTo>
                  <a:pt x="2785950" y="1695052"/>
                </a:lnTo>
                <a:lnTo>
                  <a:pt x="2747741" y="1700488"/>
                </a:lnTo>
                <a:lnTo>
                  <a:pt x="2708538" y="1703722"/>
                </a:lnTo>
                <a:lnTo>
                  <a:pt x="2668468" y="1704664"/>
                </a:lnTo>
                <a:lnTo>
                  <a:pt x="2654977" y="1704449"/>
                </a:lnTo>
                <a:lnTo>
                  <a:pt x="2614748" y="1702192"/>
                </a:lnTo>
                <a:lnTo>
                  <a:pt x="2575040" y="1697552"/>
                </a:lnTo>
                <a:lnTo>
                  <a:pt x="2536052" y="1690572"/>
                </a:lnTo>
                <a:lnTo>
                  <a:pt x="2497981" y="1681294"/>
                </a:lnTo>
                <a:lnTo>
                  <a:pt x="2461026" y="1669760"/>
                </a:lnTo>
                <a:lnTo>
                  <a:pt x="2425386" y="1656011"/>
                </a:lnTo>
                <a:lnTo>
                  <a:pt x="2413832" y="1650943"/>
                </a:lnTo>
                <a:lnTo>
                  <a:pt x="2398481" y="1683104"/>
                </a:lnTo>
                <a:lnTo>
                  <a:pt x="2358292" y="1742852"/>
                </a:lnTo>
                <a:lnTo>
                  <a:pt x="2306677" y="1796026"/>
                </a:lnTo>
                <a:lnTo>
                  <a:pt x="2245098" y="1842055"/>
                </a:lnTo>
                <a:lnTo>
                  <a:pt x="2211030" y="1862212"/>
                </a:lnTo>
                <a:lnTo>
                  <a:pt x="2175020" y="1880370"/>
                </a:lnTo>
                <a:lnTo>
                  <a:pt x="2137252" y="1896456"/>
                </a:lnTo>
                <a:lnTo>
                  <a:pt x="2097909" y="1910401"/>
                </a:lnTo>
                <a:lnTo>
                  <a:pt x="2057174" y="1922131"/>
                </a:lnTo>
                <a:lnTo>
                  <a:pt x="2015229" y="1931577"/>
                </a:lnTo>
                <a:lnTo>
                  <a:pt x="1972258" y="1938667"/>
                </a:lnTo>
                <a:lnTo>
                  <a:pt x="1928444" y="1943330"/>
                </a:lnTo>
                <a:lnTo>
                  <a:pt x="1883970" y="1945494"/>
                </a:lnTo>
                <a:lnTo>
                  <a:pt x="1839019" y="1945088"/>
                </a:lnTo>
                <a:lnTo>
                  <a:pt x="1793774" y="1942041"/>
                </a:lnTo>
                <a:lnTo>
                  <a:pt x="1748419" y="1936281"/>
                </a:lnTo>
                <a:lnTo>
                  <a:pt x="1703136" y="1927738"/>
                </a:lnTo>
                <a:lnTo>
                  <a:pt x="1665764" y="1918471"/>
                </a:lnTo>
                <a:lnTo>
                  <a:pt x="1611892" y="1901213"/>
                </a:lnTo>
                <a:lnTo>
                  <a:pt x="1560976" y="1880107"/>
                </a:lnTo>
                <a:lnTo>
                  <a:pt x="1513393" y="1855357"/>
                </a:lnTo>
                <a:lnTo>
                  <a:pt x="1469518" y="1827165"/>
                </a:lnTo>
                <a:lnTo>
                  <a:pt x="1429727" y="1795733"/>
                </a:lnTo>
                <a:lnTo>
                  <a:pt x="1394395" y="1761266"/>
                </a:lnTo>
                <a:lnTo>
                  <a:pt x="1347472" y="1779971"/>
                </a:lnTo>
                <a:lnTo>
                  <a:pt x="1299400" y="1795603"/>
                </a:lnTo>
                <a:lnTo>
                  <a:pt x="1250409" y="1808204"/>
                </a:lnTo>
                <a:lnTo>
                  <a:pt x="1200730" y="1817814"/>
                </a:lnTo>
                <a:lnTo>
                  <a:pt x="1150592" y="1824476"/>
                </a:lnTo>
                <a:lnTo>
                  <a:pt x="1100227" y="1828232"/>
                </a:lnTo>
                <a:lnTo>
                  <a:pt x="1049863" y="1829123"/>
                </a:lnTo>
                <a:lnTo>
                  <a:pt x="999732" y="1827191"/>
                </a:lnTo>
                <a:lnTo>
                  <a:pt x="950063" y="1822478"/>
                </a:lnTo>
                <a:lnTo>
                  <a:pt x="901086" y="1815025"/>
                </a:lnTo>
                <a:lnTo>
                  <a:pt x="853033" y="1804874"/>
                </a:lnTo>
                <a:lnTo>
                  <a:pt x="806132" y="1792068"/>
                </a:lnTo>
                <a:lnTo>
                  <a:pt x="760614" y="1776647"/>
                </a:lnTo>
                <a:lnTo>
                  <a:pt x="716710" y="1758654"/>
                </a:lnTo>
                <a:lnTo>
                  <a:pt x="674650" y="1738129"/>
                </a:lnTo>
                <a:lnTo>
                  <a:pt x="634663" y="1715116"/>
                </a:lnTo>
                <a:lnTo>
                  <a:pt x="596980" y="1689656"/>
                </a:lnTo>
                <a:lnTo>
                  <a:pt x="561831" y="1661790"/>
                </a:lnTo>
                <a:lnTo>
                  <a:pt x="529447" y="1631560"/>
                </a:lnTo>
                <a:lnTo>
                  <a:pt x="500057" y="1599009"/>
                </a:lnTo>
                <a:lnTo>
                  <a:pt x="493162" y="1590459"/>
                </a:lnTo>
                <a:lnTo>
                  <a:pt x="463040" y="1592130"/>
                </a:lnTo>
                <a:lnTo>
                  <a:pt x="404071" y="1590235"/>
                </a:lnTo>
                <a:lnTo>
                  <a:pt x="347504" y="1581759"/>
                </a:lnTo>
                <a:lnTo>
                  <a:pt x="294180" y="1567183"/>
                </a:lnTo>
                <a:lnTo>
                  <a:pt x="244939" y="1546987"/>
                </a:lnTo>
                <a:lnTo>
                  <a:pt x="200623" y="1521653"/>
                </a:lnTo>
                <a:lnTo>
                  <a:pt x="162073" y="1491662"/>
                </a:lnTo>
                <a:lnTo>
                  <a:pt x="130130" y="1457493"/>
                </a:lnTo>
                <a:lnTo>
                  <a:pt x="105635" y="1419629"/>
                </a:lnTo>
                <a:lnTo>
                  <a:pt x="89428" y="1378550"/>
                </a:lnTo>
                <a:lnTo>
                  <a:pt x="82309" y="1332810"/>
                </a:lnTo>
                <a:lnTo>
                  <a:pt x="82252" y="1320779"/>
                </a:lnTo>
                <a:lnTo>
                  <a:pt x="82942" y="1308798"/>
                </a:lnTo>
                <a:lnTo>
                  <a:pt x="93023" y="1261725"/>
                </a:lnTo>
                <a:lnTo>
                  <a:pt x="114437" y="1216840"/>
                </a:lnTo>
                <a:lnTo>
                  <a:pt x="137633" y="1185278"/>
                </a:lnTo>
                <a:lnTo>
                  <a:pt x="166710" y="1156034"/>
                </a:lnTo>
                <a:lnTo>
                  <a:pt x="177673" y="1146881"/>
                </a:lnTo>
                <a:lnTo>
                  <a:pt x="152880" y="1134591"/>
                </a:lnTo>
                <a:lnTo>
                  <a:pt x="108490" y="1106496"/>
                </a:lnTo>
                <a:lnTo>
                  <a:pt x="71273" y="1074330"/>
                </a:lnTo>
                <a:lnTo>
                  <a:pt x="41523" y="1038829"/>
                </a:lnTo>
                <a:lnTo>
                  <a:pt x="19531" y="1000729"/>
                </a:lnTo>
                <a:lnTo>
                  <a:pt x="5592" y="960768"/>
                </a:lnTo>
                <a:lnTo>
                  <a:pt x="0" y="919682"/>
                </a:lnTo>
                <a:lnTo>
                  <a:pt x="424" y="898947"/>
                </a:lnTo>
                <a:lnTo>
                  <a:pt x="7900" y="857554"/>
                </a:lnTo>
                <a:lnTo>
                  <a:pt x="24455" y="816878"/>
                </a:lnTo>
                <a:lnTo>
                  <a:pt x="50382" y="777655"/>
                </a:lnTo>
                <a:lnTo>
                  <a:pt x="79855" y="746295"/>
                </a:lnTo>
                <a:lnTo>
                  <a:pt x="114694" y="718599"/>
                </a:lnTo>
                <a:lnTo>
                  <a:pt x="154254" y="694869"/>
                </a:lnTo>
                <a:lnTo>
                  <a:pt x="197890" y="675411"/>
                </a:lnTo>
                <a:lnTo>
                  <a:pt x="244957" y="660526"/>
                </a:lnTo>
                <a:lnTo>
                  <a:pt x="294810" y="650520"/>
                </a:lnTo>
                <a:lnTo>
                  <a:pt x="329274" y="646710"/>
                </a:lnTo>
                <a:lnTo>
                  <a:pt x="332346" y="640614"/>
                </a:lnTo>
                <a:close/>
              </a:path>
            </a:pathLst>
          </a:custGeom>
          <a:ln w="25907">
            <a:solidFill>
              <a:srgbClr val="277AA0"/>
            </a:solidFill>
          </a:ln>
        </p:spPr>
        <p:txBody>
          <a:bodyPr wrap="square" lIns="0" tIns="0" rIns="0" bIns="0" rtlCol="0"/>
          <a:lstStyle/>
          <a:p>
            <a:endParaRPr/>
          </a:p>
        </p:txBody>
      </p:sp>
      <p:sp>
        <p:nvSpPr>
          <p:cNvPr id="9" name="object 9"/>
          <p:cNvSpPr/>
          <p:nvPr/>
        </p:nvSpPr>
        <p:spPr>
          <a:xfrm>
            <a:off x="642515" y="5739027"/>
            <a:ext cx="212090" cy="36195"/>
          </a:xfrm>
          <a:custGeom>
            <a:avLst/>
            <a:gdLst/>
            <a:ahLst/>
            <a:cxnLst/>
            <a:rect l="l" t="t" r="r" b="b"/>
            <a:pathLst>
              <a:path w="212090" h="36195">
                <a:moveTo>
                  <a:pt x="211625" y="34945"/>
                </a:moveTo>
                <a:lnTo>
                  <a:pt x="198608" y="35514"/>
                </a:lnTo>
                <a:lnTo>
                  <a:pt x="185603" y="35745"/>
                </a:lnTo>
                <a:lnTo>
                  <a:pt x="172622" y="35641"/>
                </a:lnTo>
                <a:lnTo>
                  <a:pt x="133939" y="33330"/>
                </a:lnTo>
                <a:lnTo>
                  <a:pt x="95894" y="28066"/>
                </a:lnTo>
                <a:lnTo>
                  <a:pt x="46716" y="16546"/>
                </a:lnTo>
                <a:lnTo>
                  <a:pt x="11406" y="4601"/>
                </a:lnTo>
                <a:lnTo>
                  <a:pt x="0" y="0"/>
                </a:lnTo>
              </a:path>
            </a:pathLst>
          </a:custGeom>
          <a:ln w="25907">
            <a:solidFill>
              <a:srgbClr val="277AA0"/>
            </a:solidFill>
          </a:ln>
        </p:spPr>
        <p:txBody>
          <a:bodyPr wrap="square" lIns="0" tIns="0" rIns="0" bIns="0" rtlCol="0"/>
          <a:lstStyle/>
          <a:p>
            <a:endParaRPr/>
          </a:p>
        </p:txBody>
      </p:sp>
      <p:sp>
        <p:nvSpPr>
          <p:cNvPr id="10" name="object 10"/>
          <p:cNvSpPr/>
          <p:nvPr/>
        </p:nvSpPr>
        <p:spPr>
          <a:xfrm>
            <a:off x="955550" y="6166591"/>
            <a:ext cx="87630" cy="17145"/>
          </a:xfrm>
          <a:custGeom>
            <a:avLst/>
            <a:gdLst/>
            <a:ahLst/>
            <a:cxnLst/>
            <a:rect l="l" t="t" r="r" b="b"/>
            <a:pathLst>
              <a:path w="87630" h="17145">
                <a:moveTo>
                  <a:pt x="87271" y="0"/>
                </a:moveTo>
                <a:lnTo>
                  <a:pt x="38075" y="11380"/>
                </a:lnTo>
                <a:lnTo>
                  <a:pt x="12780" y="15176"/>
                </a:lnTo>
                <a:lnTo>
                  <a:pt x="0" y="16593"/>
                </a:lnTo>
              </a:path>
            </a:pathLst>
          </a:custGeom>
          <a:ln w="25907">
            <a:solidFill>
              <a:srgbClr val="277AA0"/>
            </a:solidFill>
          </a:ln>
        </p:spPr>
        <p:txBody>
          <a:bodyPr wrap="square" lIns="0" tIns="0" rIns="0" bIns="0" rtlCol="0"/>
          <a:lstStyle/>
          <a:p>
            <a:endParaRPr/>
          </a:p>
        </p:txBody>
      </p:sp>
      <p:sp>
        <p:nvSpPr>
          <p:cNvPr id="11" name="object 11"/>
          <p:cNvSpPr/>
          <p:nvPr/>
        </p:nvSpPr>
        <p:spPr>
          <a:xfrm>
            <a:off x="1796223" y="6283392"/>
            <a:ext cx="53340" cy="72390"/>
          </a:xfrm>
          <a:custGeom>
            <a:avLst/>
            <a:gdLst/>
            <a:ahLst/>
            <a:cxnLst/>
            <a:rect l="l" t="t" r="r" b="b"/>
            <a:pathLst>
              <a:path w="53339" h="72389">
                <a:moveTo>
                  <a:pt x="52769" y="71842"/>
                </a:moveTo>
                <a:lnTo>
                  <a:pt x="27833" y="41978"/>
                </a:lnTo>
                <a:lnTo>
                  <a:pt x="6363" y="10708"/>
                </a:lnTo>
                <a:lnTo>
                  <a:pt x="0" y="0"/>
                </a:lnTo>
              </a:path>
            </a:pathLst>
          </a:custGeom>
          <a:ln w="25907">
            <a:solidFill>
              <a:srgbClr val="277AA0"/>
            </a:solidFill>
          </a:ln>
        </p:spPr>
        <p:txBody>
          <a:bodyPr wrap="square" lIns="0" tIns="0" rIns="0" bIns="0" rtlCol="0"/>
          <a:lstStyle/>
          <a:p>
            <a:endParaRPr/>
          </a:p>
        </p:txBody>
      </p:sp>
      <p:sp>
        <p:nvSpPr>
          <p:cNvPr id="12" name="object 12"/>
          <p:cNvSpPr/>
          <p:nvPr/>
        </p:nvSpPr>
        <p:spPr>
          <a:xfrm>
            <a:off x="2873747" y="6159925"/>
            <a:ext cx="17780" cy="74295"/>
          </a:xfrm>
          <a:custGeom>
            <a:avLst/>
            <a:gdLst/>
            <a:ahLst/>
            <a:cxnLst/>
            <a:rect l="l" t="t" r="r" b="b"/>
            <a:pathLst>
              <a:path w="17780" h="74295">
                <a:moveTo>
                  <a:pt x="17792" y="0"/>
                </a:moveTo>
                <a:lnTo>
                  <a:pt x="7956" y="49577"/>
                </a:lnTo>
                <a:lnTo>
                  <a:pt x="4225" y="61805"/>
                </a:lnTo>
                <a:lnTo>
                  <a:pt x="0" y="73950"/>
                </a:lnTo>
              </a:path>
            </a:pathLst>
          </a:custGeom>
          <a:ln w="25907">
            <a:solidFill>
              <a:srgbClr val="277AA0"/>
            </a:solidFill>
          </a:ln>
        </p:spPr>
        <p:txBody>
          <a:bodyPr wrap="square" lIns="0" tIns="0" rIns="0" bIns="0" rtlCol="0"/>
          <a:lstStyle/>
          <a:p>
            <a:endParaRPr/>
          </a:p>
        </p:txBody>
      </p:sp>
      <p:sp>
        <p:nvSpPr>
          <p:cNvPr id="13" name="object 13"/>
          <p:cNvSpPr/>
          <p:nvPr/>
        </p:nvSpPr>
        <p:spPr>
          <a:xfrm>
            <a:off x="3339083" y="5628882"/>
            <a:ext cx="274955" cy="321310"/>
          </a:xfrm>
          <a:custGeom>
            <a:avLst/>
            <a:gdLst/>
            <a:ahLst/>
            <a:cxnLst/>
            <a:rect l="l" t="t" r="r" b="b"/>
            <a:pathLst>
              <a:path w="274954" h="321310">
                <a:moveTo>
                  <a:pt x="0" y="0"/>
                </a:moveTo>
                <a:lnTo>
                  <a:pt x="48862" y="19832"/>
                </a:lnTo>
                <a:lnTo>
                  <a:pt x="93695" y="43255"/>
                </a:lnTo>
                <a:lnTo>
                  <a:pt x="134225" y="69945"/>
                </a:lnTo>
                <a:lnTo>
                  <a:pt x="170181" y="99581"/>
                </a:lnTo>
                <a:lnTo>
                  <a:pt x="201289" y="131840"/>
                </a:lnTo>
                <a:lnTo>
                  <a:pt x="227277" y="166400"/>
                </a:lnTo>
                <a:lnTo>
                  <a:pt x="247871" y="202939"/>
                </a:lnTo>
                <a:lnTo>
                  <a:pt x="262799" y="241134"/>
                </a:lnTo>
                <a:lnTo>
                  <a:pt x="271787" y="280664"/>
                </a:lnTo>
                <a:lnTo>
                  <a:pt x="273969" y="300829"/>
                </a:lnTo>
                <a:lnTo>
                  <a:pt x="274563" y="321207"/>
                </a:lnTo>
              </a:path>
            </a:pathLst>
          </a:custGeom>
          <a:ln w="25907">
            <a:solidFill>
              <a:srgbClr val="277AA0"/>
            </a:solidFill>
          </a:ln>
        </p:spPr>
        <p:txBody>
          <a:bodyPr wrap="square" lIns="0" tIns="0" rIns="0" bIns="0" rtlCol="0"/>
          <a:lstStyle/>
          <a:p>
            <a:endParaRPr/>
          </a:p>
        </p:txBody>
      </p:sp>
      <p:sp>
        <p:nvSpPr>
          <p:cNvPr id="14" name="object 14"/>
          <p:cNvSpPr/>
          <p:nvPr/>
        </p:nvSpPr>
        <p:spPr>
          <a:xfrm>
            <a:off x="3870347" y="5286755"/>
            <a:ext cx="116205" cy="116839"/>
          </a:xfrm>
          <a:custGeom>
            <a:avLst/>
            <a:gdLst/>
            <a:ahLst/>
            <a:cxnLst/>
            <a:rect l="l" t="t" r="r" b="b"/>
            <a:pathLst>
              <a:path w="116204" h="116839">
                <a:moveTo>
                  <a:pt x="116193" y="0"/>
                </a:moveTo>
                <a:lnTo>
                  <a:pt x="88144" y="39819"/>
                </a:lnTo>
                <a:lnTo>
                  <a:pt x="53043" y="76389"/>
                </a:lnTo>
                <a:lnTo>
                  <a:pt x="22385" y="101375"/>
                </a:lnTo>
                <a:lnTo>
                  <a:pt x="11382" y="109195"/>
                </a:lnTo>
                <a:lnTo>
                  <a:pt x="0" y="116748"/>
                </a:lnTo>
              </a:path>
            </a:pathLst>
          </a:custGeom>
          <a:ln w="25907">
            <a:solidFill>
              <a:srgbClr val="277AA0"/>
            </a:solidFill>
          </a:ln>
        </p:spPr>
        <p:txBody>
          <a:bodyPr wrap="square" lIns="0" tIns="0" rIns="0" bIns="0" rtlCol="0"/>
          <a:lstStyle/>
          <a:p>
            <a:endParaRPr/>
          </a:p>
        </p:txBody>
      </p:sp>
      <p:sp>
        <p:nvSpPr>
          <p:cNvPr id="15" name="object 15"/>
          <p:cNvSpPr/>
          <p:nvPr/>
        </p:nvSpPr>
        <p:spPr>
          <a:xfrm>
            <a:off x="3693292" y="4839842"/>
            <a:ext cx="6985" cy="50800"/>
          </a:xfrm>
          <a:custGeom>
            <a:avLst/>
            <a:gdLst/>
            <a:ahLst/>
            <a:cxnLst/>
            <a:rect l="l" t="t" r="r" b="b"/>
            <a:pathLst>
              <a:path w="6985" h="50800">
                <a:moveTo>
                  <a:pt x="0" y="0"/>
                </a:moveTo>
                <a:lnTo>
                  <a:pt x="2745" y="12521"/>
                </a:lnTo>
                <a:lnTo>
                  <a:pt x="4744" y="25100"/>
                </a:lnTo>
                <a:lnTo>
                  <a:pt x="5996" y="37719"/>
                </a:lnTo>
                <a:lnTo>
                  <a:pt x="6497" y="50363"/>
                </a:lnTo>
              </a:path>
            </a:pathLst>
          </a:custGeom>
          <a:ln w="25907">
            <a:solidFill>
              <a:srgbClr val="277AA0"/>
            </a:solidFill>
          </a:ln>
        </p:spPr>
        <p:txBody>
          <a:bodyPr wrap="square" lIns="0" tIns="0" rIns="0" bIns="0" rtlCol="0"/>
          <a:lstStyle/>
          <a:p>
            <a:endParaRPr/>
          </a:p>
        </p:txBody>
      </p:sp>
      <p:sp>
        <p:nvSpPr>
          <p:cNvPr id="16" name="object 16"/>
          <p:cNvSpPr/>
          <p:nvPr/>
        </p:nvSpPr>
        <p:spPr>
          <a:xfrm>
            <a:off x="2912744" y="4705795"/>
            <a:ext cx="57150" cy="67945"/>
          </a:xfrm>
          <a:custGeom>
            <a:avLst/>
            <a:gdLst/>
            <a:ahLst/>
            <a:cxnLst/>
            <a:rect l="l" t="t" r="r" b="b"/>
            <a:pathLst>
              <a:path w="57150" h="67945">
                <a:moveTo>
                  <a:pt x="0" y="67753"/>
                </a:moveTo>
                <a:lnTo>
                  <a:pt x="29546" y="27638"/>
                </a:lnTo>
                <a:lnTo>
                  <a:pt x="47439" y="8961"/>
                </a:lnTo>
                <a:lnTo>
                  <a:pt x="57133" y="0"/>
                </a:lnTo>
              </a:path>
            </a:pathLst>
          </a:custGeom>
          <a:ln w="25907">
            <a:solidFill>
              <a:srgbClr val="277AA0"/>
            </a:solidFill>
          </a:ln>
        </p:spPr>
        <p:txBody>
          <a:bodyPr wrap="square" lIns="0" tIns="0" rIns="0" bIns="0" rtlCol="0"/>
          <a:lstStyle/>
          <a:p>
            <a:endParaRPr/>
          </a:p>
        </p:txBody>
      </p:sp>
      <p:sp>
        <p:nvSpPr>
          <p:cNvPr id="17" name="object 17"/>
          <p:cNvSpPr/>
          <p:nvPr/>
        </p:nvSpPr>
        <p:spPr>
          <a:xfrm>
            <a:off x="2327147" y="4750686"/>
            <a:ext cx="27305" cy="57785"/>
          </a:xfrm>
          <a:custGeom>
            <a:avLst/>
            <a:gdLst/>
            <a:ahLst/>
            <a:cxnLst/>
            <a:rect l="l" t="t" r="r" b="b"/>
            <a:pathLst>
              <a:path w="27305" h="57785">
                <a:moveTo>
                  <a:pt x="0" y="57402"/>
                </a:moveTo>
                <a:lnTo>
                  <a:pt x="3916" y="45578"/>
                </a:lnTo>
                <a:lnTo>
                  <a:pt x="8561" y="33916"/>
                </a:lnTo>
                <a:lnTo>
                  <a:pt x="13924" y="22426"/>
                </a:lnTo>
                <a:lnTo>
                  <a:pt x="19999" y="11117"/>
                </a:lnTo>
                <a:lnTo>
                  <a:pt x="26775" y="0"/>
                </a:lnTo>
              </a:path>
            </a:pathLst>
          </a:custGeom>
          <a:ln w="25907">
            <a:solidFill>
              <a:srgbClr val="277AA0"/>
            </a:solidFill>
          </a:ln>
        </p:spPr>
        <p:txBody>
          <a:bodyPr wrap="square" lIns="0" tIns="0" rIns="0" bIns="0" rtlCol="0"/>
          <a:lstStyle/>
          <a:p>
            <a:endParaRPr/>
          </a:p>
        </p:txBody>
      </p:sp>
      <p:sp>
        <p:nvSpPr>
          <p:cNvPr id="18" name="object 18"/>
          <p:cNvSpPr/>
          <p:nvPr/>
        </p:nvSpPr>
        <p:spPr>
          <a:xfrm>
            <a:off x="1639823" y="4829305"/>
            <a:ext cx="100965" cy="54610"/>
          </a:xfrm>
          <a:custGeom>
            <a:avLst/>
            <a:gdLst/>
            <a:ahLst/>
            <a:cxnLst/>
            <a:rect l="l" t="t" r="r" b="b"/>
            <a:pathLst>
              <a:path w="100964" h="54610">
                <a:moveTo>
                  <a:pt x="0" y="0"/>
                </a:moveTo>
                <a:lnTo>
                  <a:pt x="35482" y="16417"/>
                </a:lnTo>
                <a:lnTo>
                  <a:pt x="69150" y="34621"/>
                </a:lnTo>
                <a:lnTo>
                  <a:pt x="90523" y="47728"/>
                </a:lnTo>
                <a:lnTo>
                  <a:pt x="100873" y="54567"/>
                </a:lnTo>
              </a:path>
            </a:pathLst>
          </a:custGeom>
          <a:ln w="25907">
            <a:solidFill>
              <a:srgbClr val="277AA0"/>
            </a:solidFill>
          </a:ln>
        </p:spPr>
        <p:txBody>
          <a:bodyPr wrap="square" lIns="0" tIns="0" rIns="0" bIns="0" rtlCol="0"/>
          <a:lstStyle/>
          <a:p>
            <a:endParaRPr/>
          </a:p>
        </p:txBody>
      </p:sp>
      <p:sp>
        <p:nvSpPr>
          <p:cNvPr id="19" name="object 19"/>
          <p:cNvSpPr/>
          <p:nvPr/>
        </p:nvSpPr>
        <p:spPr>
          <a:xfrm>
            <a:off x="787807" y="5245551"/>
            <a:ext cx="19050" cy="60960"/>
          </a:xfrm>
          <a:custGeom>
            <a:avLst/>
            <a:gdLst/>
            <a:ahLst/>
            <a:cxnLst/>
            <a:rect l="l" t="t" r="r" b="b"/>
            <a:pathLst>
              <a:path w="19050" h="60960">
                <a:moveTo>
                  <a:pt x="18556" y="60766"/>
                </a:moveTo>
                <a:lnTo>
                  <a:pt x="13835" y="48811"/>
                </a:lnTo>
                <a:lnTo>
                  <a:pt x="9618" y="36751"/>
                </a:lnTo>
                <a:lnTo>
                  <a:pt x="5906" y="24593"/>
                </a:lnTo>
                <a:lnTo>
                  <a:pt x="2700" y="12341"/>
                </a:lnTo>
                <a:lnTo>
                  <a:pt x="0" y="0"/>
                </a:lnTo>
              </a:path>
            </a:pathLst>
          </a:custGeom>
          <a:ln w="25907">
            <a:solidFill>
              <a:srgbClr val="277AA0"/>
            </a:solidFill>
          </a:ln>
        </p:spPr>
        <p:txBody>
          <a:bodyPr wrap="square" lIns="0" tIns="0" rIns="0" bIns="0" rtlCol="0"/>
          <a:lstStyle/>
          <a:p>
            <a:endParaRPr/>
          </a:p>
        </p:txBody>
      </p:sp>
      <p:sp>
        <p:nvSpPr>
          <p:cNvPr id="20" name="object 20"/>
          <p:cNvSpPr/>
          <p:nvPr/>
        </p:nvSpPr>
        <p:spPr>
          <a:xfrm>
            <a:off x="1892807" y="4076700"/>
            <a:ext cx="979932" cy="979932"/>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2558858" y="5378514"/>
            <a:ext cx="805267" cy="805267"/>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854965" y="5203077"/>
            <a:ext cx="805267" cy="805267"/>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1751457" y="5615784"/>
            <a:ext cx="807085" cy="175895"/>
          </a:xfrm>
          <a:custGeom>
            <a:avLst/>
            <a:gdLst/>
            <a:ahLst/>
            <a:cxnLst/>
            <a:rect l="l" t="t" r="r" b="b"/>
            <a:pathLst>
              <a:path w="807085" h="175895">
                <a:moveTo>
                  <a:pt x="730577" y="144064"/>
                </a:moveTo>
                <a:lnTo>
                  <a:pt x="724911" y="175308"/>
                </a:lnTo>
                <a:lnTo>
                  <a:pt x="806708" y="151330"/>
                </a:lnTo>
                <a:lnTo>
                  <a:pt x="800004" y="146316"/>
                </a:lnTo>
                <a:lnTo>
                  <a:pt x="743081" y="146316"/>
                </a:lnTo>
                <a:lnTo>
                  <a:pt x="730577" y="144064"/>
                </a:lnTo>
                <a:close/>
              </a:path>
              <a:path w="807085" h="175895">
                <a:moveTo>
                  <a:pt x="732844" y="131561"/>
                </a:moveTo>
                <a:lnTo>
                  <a:pt x="730577" y="144064"/>
                </a:lnTo>
                <a:lnTo>
                  <a:pt x="743081" y="146316"/>
                </a:lnTo>
                <a:lnTo>
                  <a:pt x="745367" y="133816"/>
                </a:lnTo>
                <a:lnTo>
                  <a:pt x="732844" y="131561"/>
                </a:lnTo>
                <a:close/>
              </a:path>
              <a:path w="807085" h="175895">
                <a:moveTo>
                  <a:pt x="738509" y="100321"/>
                </a:moveTo>
                <a:lnTo>
                  <a:pt x="732844" y="131561"/>
                </a:lnTo>
                <a:lnTo>
                  <a:pt x="745367" y="133816"/>
                </a:lnTo>
                <a:lnTo>
                  <a:pt x="743081" y="146316"/>
                </a:lnTo>
                <a:lnTo>
                  <a:pt x="800004" y="146316"/>
                </a:lnTo>
                <a:lnTo>
                  <a:pt x="738509" y="100321"/>
                </a:lnTo>
                <a:close/>
              </a:path>
              <a:path w="807085" h="175895">
                <a:moveTo>
                  <a:pt x="2285" y="0"/>
                </a:moveTo>
                <a:lnTo>
                  <a:pt x="0" y="12502"/>
                </a:lnTo>
                <a:lnTo>
                  <a:pt x="730577" y="144064"/>
                </a:lnTo>
                <a:lnTo>
                  <a:pt x="732844" y="131561"/>
                </a:lnTo>
                <a:lnTo>
                  <a:pt x="2285" y="0"/>
                </a:lnTo>
                <a:close/>
              </a:path>
            </a:pathLst>
          </a:custGeom>
          <a:solidFill>
            <a:srgbClr val="FF9800"/>
          </a:solidFill>
        </p:spPr>
        <p:txBody>
          <a:bodyPr wrap="square" lIns="0" tIns="0" rIns="0" bIns="0" rtlCol="0"/>
          <a:lstStyle/>
          <a:p>
            <a:endParaRPr/>
          </a:p>
        </p:txBody>
      </p:sp>
      <p:sp>
        <p:nvSpPr>
          <p:cNvPr id="24" name="object 24"/>
          <p:cNvSpPr/>
          <p:nvPr/>
        </p:nvSpPr>
        <p:spPr>
          <a:xfrm>
            <a:off x="1659635" y="5811630"/>
            <a:ext cx="899794" cy="147320"/>
          </a:xfrm>
          <a:custGeom>
            <a:avLst/>
            <a:gdLst/>
            <a:ahLst/>
            <a:cxnLst/>
            <a:rect l="l" t="t" r="r" b="b"/>
            <a:pathLst>
              <a:path w="899794" h="147320">
                <a:moveTo>
                  <a:pt x="76421" y="31507"/>
                </a:moveTo>
                <a:lnTo>
                  <a:pt x="74835" y="44094"/>
                </a:lnTo>
                <a:lnTo>
                  <a:pt x="897885" y="147148"/>
                </a:lnTo>
                <a:lnTo>
                  <a:pt x="899409" y="134553"/>
                </a:lnTo>
                <a:lnTo>
                  <a:pt x="76421" y="31507"/>
                </a:lnTo>
                <a:close/>
              </a:path>
              <a:path w="899794" h="147320">
                <a:moveTo>
                  <a:pt x="80390" y="0"/>
                </a:moveTo>
                <a:lnTo>
                  <a:pt x="0" y="28337"/>
                </a:lnTo>
                <a:lnTo>
                  <a:pt x="70865" y="75605"/>
                </a:lnTo>
                <a:lnTo>
                  <a:pt x="74835" y="44094"/>
                </a:lnTo>
                <a:lnTo>
                  <a:pt x="62234" y="42516"/>
                </a:lnTo>
                <a:lnTo>
                  <a:pt x="63758" y="29922"/>
                </a:lnTo>
                <a:lnTo>
                  <a:pt x="76621" y="29922"/>
                </a:lnTo>
                <a:lnTo>
                  <a:pt x="80390" y="0"/>
                </a:lnTo>
                <a:close/>
              </a:path>
              <a:path w="899794" h="147320">
                <a:moveTo>
                  <a:pt x="63758" y="29922"/>
                </a:moveTo>
                <a:lnTo>
                  <a:pt x="62234" y="42516"/>
                </a:lnTo>
                <a:lnTo>
                  <a:pt x="74835" y="44094"/>
                </a:lnTo>
                <a:lnTo>
                  <a:pt x="76421" y="31507"/>
                </a:lnTo>
                <a:lnTo>
                  <a:pt x="63758" y="29922"/>
                </a:lnTo>
                <a:close/>
              </a:path>
              <a:path w="899794" h="147320">
                <a:moveTo>
                  <a:pt x="76621" y="29922"/>
                </a:moveTo>
                <a:lnTo>
                  <a:pt x="63758" y="29922"/>
                </a:lnTo>
                <a:lnTo>
                  <a:pt x="76421" y="31507"/>
                </a:lnTo>
                <a:lnTo>
                  <a:pt x="76621" y="29922"/>
                </a:lnTo>
                <a:close/>
              </a:path>
            </a:pathLst>
          </a:custGeom>
          <a:solidFill>
            <a:srgbClr val="00AF50"/>
          </a:solidFill>
        </p:spPr>
        <p:txBody>
          <a:bodyPr wrap="square" lIns="0" tIns="0" rIns="0" bIns="0" rtlCol="0"/>
          <a:lstStyle/>
          <a:p>
            <a:endParaRPr/>
          </a:p>
        </p:txBody>
      </p:sp>
      <p:sp>
        <p:nvSpPr>
          <p:cNvPr id="25" name="object 25"/>
          <p:cNvSpPr/>
          <p:nvPr/>
        </p:nvSpPr>
        <p:spPr>
          <a:xfrm>
            <a:off x="1867280" y="5495032"/>
            <a:ext cx="621030" cy="196215"/>
          </a:xfrm>
          <a:custGeom>
            <a:avLst/>
            <a:gdLst/>
            <a:ahLst/>
            <a:cxnLst/>
            <a:rect l="l" t="t" r="r" b="b"/>
            <a:pathLst>
              <a:path w="621030" h="196214">
                <a:moveTo>
                  <a:pt x="79623" y="49280"/>
                </a:moveTo>
                <a:lnTo>
                  <a:pt x="19562" y="49280"/>
                </a:lnTo>
                <a:lnTo>
                  <a:pt x="65781" y="57793"/>
                </a:lnTo>
                <a:lnTo>
                  <a:pt x="58043" y="99797"/>
                </a:lnTo>
                <a:lnTo>
                  <a:pt x="69854" y="101989"/>
                </a:lnTo>
                <a:lnTo>
                  <a:pt x="79623" y="49280"/>
                </a:lnTo>
                <a:close/>
              </a:path>
              <a:path w="621030" h="196214">
                <a:moveTo>
                  <a:pt x="16514" y="0"/>
                </a:moveTo>
                <a:lnTo>
                  <a:pt x="0" y="89035"/>
                </a:lnTo>
                <a:lnTo>
                  <a:pt x="11810" y="91190"/>
                </a:lnTo>
                <a:lnTo>
                  <a:pt x="19562" y="49280"/>
                </a:lnTo>
                <a:lnTo>
                  <a:pt x="79623" y="49280"/>
                </a:lnTo>
                <a:lnTo>
                  <a:pt x="79976" y="47375"/>
                </a:lnTo>
                <a:lnTo>
                  <a:pt x="67817" y="47375"/>
                </a:lnTo>
                <a:lnTo>
                  <a:pt x="21467" y="38743"/>
                </a:lnTo>
                <a:lnTo>
                  <a:pt x="28325" y="2167"/>
                </a:lnTo>
                <a:lnTo>
                  <a:pt x="16514" y="0"/>
                </a:lnTo>
                <a:close/>
              </a:path>
              <a:path w="621030" h="196214">
                <a:moveTo>
                  <a:pt x="74544" y="10799"/>
                </a:moveTo>
                <a:lnTo>
                  <a:pt x="67817" y="47375"/>
                </a:lnTo>
                <a:lnTo>
                  <a:pt x="79976" y="47375"/>
                </a:lnTo>
                <a:lnTo>
                  <a:pt x="86355" y="12953"/>
                </a:lnTo>
                <a:lnTo>
                  <a:pt x="74544" y="10799"/>
                </a:lnTo>
                <a:close/>
              </a:path>
              <a:path w="621030" h="196214">
                <a:moveTo>
                  <a:pt x="99309" y="15371"/>
                </a:moveTo>
                <a:lnTo>
                  <a:pt x="97404" y="25907"/>
                </a:lnTo>
                <a:lnTo>
                  <a:pt x="126741" y="31373"/>
                </a:lnTo>
                <a:lnTo>
                  <a:pt x="112145" y="109834"/>
                </a:lnTo>
                <a:lnTo>
                  <a:pt x="123956" y="112013"/>
                </a:lnTo>
                <a:lnTo>
                  <a:pt x="138552" y="33527"/>
                </a:lnTo>
                <a:lnTo>
                  <a:pt x="169009" y="33527"/>
                </a:lnTo>
                <a:lnTo>
                  <a:pt x="169925" y="28456"/>
                </a:lnTo>
                <a:lnTo>
                  <a:pt x="99309" y="15371"/>
                </a:lnTo>
                <a:close/>
              </a:path>
              <a:path w="621030" h="196214">
                <a:moveTo>
                  <a:pt x="169009" y="33527"/>
                </a:moveTo>
                <a:lnTo>
                  <a:pt x="138552" y="33527"/>
                </a:lnTo>
                <a:lnTo>
                  <a:pt x="168020" y="38993"/>
                </a:lnTo>
                <a:lnTo>
                  <a:pt x="169009" y="33527"/>
                </a:lnTo>
                <a:close/>
              </a:path>
              <a:path w="621030" h="196214">
                <a:moveTo>
                  <a:pt x="261878" y="45470"/>
                </a:moveTo>
                <a:lnTo>
                  <a:pt x="245363" y="134517"/>
                </a:lnTo>
                <a:lnTo>
                  <a:pt x="257174" y="136708"/>
                </a:lnTo>
                <a:lnTo>
                  <a:pt x="263901" y="100513"/>
                </a:lnTo>
                <a:lnTo>
                  <a:pt x="315821" y="100513"/>
                </a:lnTo>
                <a:lnTo>
                  <a:pt x="320039" y="97368"/>
                </a:lnTo>
                <a:lnTo>
                  <a:pt x="321046" y="95691"/>
                </a:lnTo>
                <a:lnTo>
                  <a:pt x="296417" y="95691"/>
                </a:lnTo>
                <a:lnTo>
                  <a:pt x="265806" y="90047"/>
                </a:lnTo>
                <a:lnTo>
                  <a:pt x="271652" y="58174"/>
                </a:lnTo>
                <a:lnTo>
                  <a:pt x="315633" y="58174"/>
                </a:lnTo>
                <a:lnTo>
                  <a:pt x="313050" y="56650"/>
                </a:lnTo>
                <a:lnTo>
                  <a:pt x="308859" y="55126"/>
                </a:lnTo>
                <a:lnTo>
                  <a:pt x="305811" y="53983"/>
                </a:lnTo>
                <a:lnTo>
                  <a:pt x="301370" y="52840"/>
                </a:lnTo>
                <a:lnTo>
                  <a:pt x="261878" y="45470"/>
                </a:lnTo>
                <a:close/>
              </a:path>
              <a:path w="621030" h="196214">
                <a:moveTo>
                  <a:pt x="177296" y="29849"/>
                </a:moveTo>
                <a:lnTo>
                  <a:pt x="175259" y="40267"/>
                </a:lnTo>
                <a:lnTo>
                  <a:pt x="204596" y="45719"/>
                </a:lnTo>
                <a:lnTo>
                  <a:pt x="190118" y="124288"/>
                </a:lnTo>
                <a:lnTo>
                  <a:pt x="201929" y="126467"/>
                </a:lnTo>
                <a:lnTo>
                  <a:pt x="216407" y="47887"/>
                </a:lnTo>
                <a:lnTo>
                  <a:pt x="246874" y="47887"/>
                </a:lnTo>
                <a:lnTo>
                  <a:pt x="247781" y="42934"/>
                </a:lnTo>
                <a:lnTo>
                  <a:pt x="177296" y="29849"/>
                </a:lnTo>
                <a:close/>
              </a:path>
              <a:path w="621030" h="196214">
                <a:moveTo>
                  <a:pt x="315821" y="100513"/>
                </a:moveTo>
                <a:lnTo>
                  <a:pt x="263901" y="100513"/>
                </a:lnTo>
                <a:lnTo>
                  <a:pt x="290768" y="105405"/>
                </a:lnTo>
                <a:lnTo>
                  <a:pt x="304541" y="105539"/>
                </a:lnTo>
                <a:lnTo>
                  <a:pt x="314193" y="101726"/>
                </a:lnTo>
                <a:lnTo>
                  <a:pt x="315821" y="100513"/>
                </a:lnTo>
                <a:close/>
              </a:path>
              <a:path w="621030" h="196214">
                <a:moveTo>
                  <a:pt x="315633" y="58174"/>
                </a:moveTo>
                <a:lnTo>
                  <a:pt x="271652" y="58174"/>
                </a:lnTo>
                <a:lnTo>
                  <a:pt x="299846" y="63377"/>
                </a:lnTo>
                <a:lnTo>
                  <a:pt x="303407" y="64388"/>
                </a:lnTo>
                <a:lnTo>
                  <a:pt x="308228" y="66674"/>
                </a:lnTo>
                <a:lnTo>
                  <a:pt x="310383" y="68842"/>
                </a:lnTo>
                <a:lnTo>
                  <a:pt x="311789" y="71890"/>
                </a:lnTo>
                <a:lnTo>
                  <a:pt x="313181" y="74807"/>
                </a:lnTo>
                <a:lnTo>
                  <a:pt x="313562" y="78236"/>
                </a:lnTo>
                <a:lnTo>
                  <a:pt x="312800" y="81914"/>
                </a:lnTo>
                <a:lnTo>
                  <a:pt x="311907" y="87130"/>
                </a:lnTo>
                <a:lnTo>
                  <a:pt x="309503" y="90809"/>
                </a:lnTo>
                <a:lnTo>
                  <a:pt x="302132" y="95274"/>
                </a:lnTo>
                <a:lnTo>
                  <a:pt x="296417" y="95691"/>
                </a:lnTo>
                <a:lnTo>
                  <a:pt x="321046" y="95691"/>
                </a:lnTo>
                <a:lnTo>
                  <a:pt x="323600" y="91439"/>
                </a:lnTo>
                <a:lnTo>
                  <a:pt x="324992" y="83819"/>
                </a:lnTo>
                <a:lnTo>
                  <a:pt x="325886" y="79379"/>
                </a:lnTo>
                <a:lnTo>
                  <a:pt x="325754" y="75188"/>
                </a:lnTo>
                <a:lnTo>
                  <a:pt x="324611" y="71246"/>
                </a:lnTo>
                <a:lnTo>
                  <a:pt x="323468" y="67187"/>
                </a:lnTo>
                <a:lnTo>
                  <a:pt x="321695" y="63889"/>
                </a:lnTo>
                <a:lnTo>
                  <a:pt x="319028" y="61340"/>
                </a:lnTo>
                <a:lnTo>
                  <a:pt x="316479" y="58673"/>
                </a:lnTo>
                <a:lnTo>
                  <a:pt x="315633" y="58174"/>
                </a:lnTo>
                <a:close/>
              </a:path>
              <a:path w="621030" h="196214">
                <a:moveTo>
                  <a:pt x="246874" y="47887"/>
                </a:moveTo>
                <a:lnTo>
                  <a:pt x="216407" y="47887"/>
                </a:lnTo>
                <a:lnTo>
                  <a:pt x="245876" y="53339"/>
                </a:lnTo>
                <a:lnTo>
                  <a:pt x="246874" y="47887"/>
                </a:lnTo>
                <a:close/>
              </a:path>
              <a:path w="621030" h="196214">
                <a:moveTo>
                  <a:pt x="410205" y="71378"/>
                </a:moveTo>
                <a:lnTo>
                  <a:pt x="402086" y="71759"/>
                </a:lnTo>
                <a:lnTo>
                  <a:pt x="387095" y="76580"/>
                </a:lnTo>
                <a:lnTo>
                  <a:pt x="380868" y="81152"/>
                </a:lnTo>
                <a:lnTo>
                  <a:pt x="375915" y="88010"/>
                </a:lnTo>
                <a:lnTo>
                  <a:pt x="370844" y="94856"/>
                </a:lnTo>
                <a:lnTo>
                  <a:pt x="367533" y="102607"/>
                </a:lnTo>
                <a:lnTo>
                  <a:pt x="365891" y="111276"/>
                </a:lnTo>
                <a:lnTo>
                  <a:pt x="364367" y="120014"/>
                </a:lnTo>
                <a:lnTo>
                  <a:pt x="364616" y="128278"/>
                </a:lnTo>
                <a:lnTo>
                  <a:pt x="367034" y="136029"/>
                </a:lnTo>
                <a:lnTo>
                  <a:pt x="369320" y="143792"/>
                </a:lnTo>
                <a:lnTo>
                  <a:pt x="373760" y="150208"/>
                </a:lnTo>
                <a:lnTo>
                  <a:pt x="380237" y="155268"/>
                </a:lnTo>
                <a:lnTo>
                  <a:pt x="386583" y="160352"/>
                </a:lnTo>
                <a:lnTo>
                  <a:pt x="394203" y="163698"/>
                </a:lnTo>
                <a:lnTo>
                  <a:pt x="409443" y="166509"/>
                </a:lnTo>
                <a:lnTo>
                  <a:pt x="415920" y="166521"/>
                </a:lnTo>
                <a:lnTo>
                  <a:pt x="429137" y="164150"/>
                </a:lnTo>
                <a:lnTo>
                  <a:pt x="435732" y="161793"/>
                </a:lnTo>
                <a:lnTo>
                  <a:pt x="442472" y="158246"/>
                </a:lnTo>
                <a:lnTo>
                  <a:pt x="442977" y="155508"/>
                </a:lnTo>
                <a:lnTo>
                  <a:pt x="409325" y="155508"/>
                </a:lnTo>
                <a:lnTo>
                  <a:pt x="398394" y="153472"/>
                </a:lnTo>
                <a:lnTo>
                  <a:pt x="376808" y="120728"/>
                </a:lnTo>
                <a:lnTo>
                  <a:pt x="378201" y="112788"/>
                </a:lnTo>
                <a:lnTo>
                  <a:pt x="392180" y="87761"/>
                </a:lnTo>
                <a:lnTo>
                  <a:pt x="395096" y="85475"/>
                </a:lnTo>
                <a:lnTo>
                  <a:pt x="398657" y="83951"/>
                </a:lnTo>
                <a:lnTo>
                  <a:pt x="407157" y="82177"/>
                </a:lnTo>
                <a:lnTo>
                  <a:pt x="440214" y="82177"/>
                </a:lnTo>
                <a:lnTo>
                  <a:pt x="431160" y="76462"/>
                </a:lnTo>
                <a:lnTo>
                  <a:pt x="425576" y="74294"/>
                </a:lnTo>
                <a:lnTo>
                  <a:pt x="410205" y="71378"/>
                </a:lnTo>
                <a:close/>
              </a:path>
              <a:path w="621030" h="196214">
                <a:moveTo>
                  <a:pt x="410849" y="118277"/>
                </a:moveTo>
                <a:lnTo>
                  <a:pt x="408944" y="128717"/>
                </a:lnTo>
                <a:lnTo>
                  <a:pt x="435101" y="133563"/>
                </a:lnTo>
                <a:lnTo>
                  <a:pt x="431922" y="150162"/>
                </a:lnTo>
                <a:lnTo>
                  <a:pt x="429005" y="151912"/>
                </a:lnTo>
                <a:lnTo>
                  <a:pt x="424946" y="153317"/>
                </a:lnTo>
                <a:lnTo>
                  <a:pt x="414527" y="155447"/>
                </a:lnTo>
                <a:lnTo>
                  <a:pt x="409325" y="155508"/>
                </a:lnTo>
                <a:lnTo>
                  <a:pt x="442977" y="155508"/>
                </a:lnTo>
                <a:lnTo>
                  <a:pt x="448568" y="125205"/>
                </a:lnTo>
                <a:lnTo>
                  <a:pt x="410849" y="118277"/>
                </a:lnTo>
                <a:close/>
              </a:path>
              <a:path w="621030" h="196214">
                <a:moveTo>
                  <a:pt x="440214" y="82177"/>
                </a:moveTo>
                <a:lnTo>
                  <a:pt x="411992" y="82177"/>
                </a:lnTo>
                <a:lnTo>
                  <a:pt x="417326" y="83189"/>
                </a:lnTo>
                <a:lnTo>
                  <a:pt x="421766" y="83951"/>
                </a:lnTo>
                <a:lnTo>
                  <a:pt x="425708" y="85606"/>
                </a:lnTo>
                <a:lnTo>
                  <a:pt x="429137" y="87761"/>
                </a:lnTo>
                <a:lnTo>
                  <a:pt x="432566" y="90047"/>
                </a:lnTo>
                <a:lnTo>
                  <a:pt x="434970" y="92582"/>
                </a:lnTo>
                <a:lnTo>
                  <a:pt x="436494" y="95582"/>
                </a:lnTo>
                <a:lnTo>
                  <a:pt x="438018" y="98547"/>
                </a:lnTo>
                <a:lnTo>
                  <a:pt x="439043" y="102418"/>
                </a:lnTo>
                <a:lnTo>
                  <a:pt x="439542" y="107192"/>
                </a:lnTo>
                <a:lnTo>
                  <a:pt x="450722" y="106250"/>
                </a:lnTo>
                <a:lnTo>
                  <a:pt x="450210" y="99977"/>
                </a:lnTo>
                <a:lnTo>
                  <a:pt x="448949" y="94689"/>
                </a:lnTo>
                <a:lnTo>
                  <a:pt x="446663" y="90428"/>
                </a:lnTo>
                <a:lnTo>
                  <a:pt x="444377" y="86105"/>
                </a:lnTo>
                <a:lnTo>
                  <a:pt x="440816" y="82558"/>
                </a:lnTo>
                <a:lnTo>
                  <a:pt x="440214" y="82177"/>
                </a:lnTo>
                <a:close/>
              </a:path>
              <a:path w="621030" h="196214">
                <a:moveTo>
                  <a:pt x="474857" y="84962"/>
                </a:moveTo>
                <a:lnTo>
                  <a:pt x="458342" y="174022"/>
                </a:lnTo>
                <a:lnTo>
                  <a:pt x="524768" y="186333"/>
                </a:lnTo>
                <a:lnTo>
                  <a:pt x="526791" y="175820"/>
                </a:lnTo>
                <a:lnTo>
                  <a:pt x="472058" y="165686"/>
                </a:lnTo>
                <a:lnTo>
                  <a:pt x="477773" y="135386"/>
                </a:lnTo>
                <a:lnTo>
                  <a:pt x="528703" y="135386"/>
                </a:lnTo>
                <a:lnTo>
                  <a:pt x="528959" y="134075"/>
                </a:lnTo>
                <a:lnTo>
                  <a:pt x="479678" y="124943"/>
                </a:lnTo>
                <a:lnTo>
                  <a:pt x="484763" y="97679"/>
                </a:lnTo>
                <a:lnTo>
                  <a:pt x="539107" y="97679"/>
                </a:lnTo>
                <a:lnTo>
                  <a:pt x="539246" y="96917"/>
                </a:lnTo>
                <a:lnTo>
                  <a:pt x="474857" y="84962"/>
                </a:lnTo>
                <a:close/>
              </a:path>
              <a:path w="621030" h="196214">
                <a:moveTo>
                  <a:pt x="528703" y="135386"/>
                </a:moveTo>
                <a:lnTo>
                  <a:pt x="477773" y="135386"/>
                </a:lnTo>
                <a:lnTo>
                  <a:pt x="526922" y="144517"/>
                </a:lnTo>
                <a:lnTo>
                  <a:pt x="528703" y="135386"/>
                </a:lnTo>
                <a:close/>
              </a:path>
              <a:path w="621030" h="196214">
                <a:moveTo>
                  <a:pt x="539107" y="97679"/>
                </a:moveTo>
                <a:lnTo>
                  <a:pt x="484763" y="97679"/>
                </a:lnTo>
                <a:lnTo>
                  <a:pt x="537341" y="107417"/>
                </a:lnTo>
                <a:lnTo>
                  <a:pt x="539107" y="97679"/>
                </a:lnTo>
                <a:close/>
              </a:path>
              <a:path w="621030" h="196214">
                <a:moveTo>
                  <a:pt x="550413" y="98989"/>
                </a:moveTo>
                <a:lnTo>
                  <a:pt x="548390" y="109490"/>
                </a:lnTo>
                <a:lnTo>
                  <a:pt x="577727" y="114930"/>
                </a:lnTo>
                <a:lnTo>
                  <a:pt x="563249" y="193453"/>
                </a:lnTo>
                <a:lnTo>
                  <a:pt x="575060" y="195632"/>
                </a:lnTo>
                <a:lnTo>
                  <a:pt x="589538" y="117110"/>
                </a:lnTo>
                <a:lnTo>
                  <a:pt x="619985" y="117110"/>
                </a:lnTo>
                <a:lnTo>
                  <a:pt x="620898" y="112074"/>
                </a:lnTo>
                <a:lnTo>
                  <a:pt x="550413" y="98989"/>
                </a:lnTo>
                <a:close/>
              </a:path>
              <a:path w="621030" h="196214">
                <a:moveTo>
                  <a:pt x="619985" y="117110"/>
                </a:moveTo>
                <a:lnTo>
                  <a:pt x="589538" y="117110"/>
                </a:lnTo>
                <a:lnTo>
                  <a:pt x="618993" y="122575"/>
                </a:lnTo>
                <a:lnTo>
                  <a:pt x="619985" y="117110"/>
                </a:lnTo>
                <a:close/>
              </a:path>
            </a:pathLst>
          </a:custGeom>
          <a:solidFill>
            <a:srgbClr val="3F3F3F"/>
          </a:solidFill>
        </p:spPr>
        <p:txBody>
          <a:bodyPr wrap="square" lIns="0" tIns="0" rIns="0" bIns="0" rtlCol="0"/>
          <a:lstStyle/>
          <a:p>
            <a:endParaRPr/>
          </a:p>
        </p:txBody>
      </p:sp>
      <p:sp>
        <p:nvSpPr>
          <p:cNvPr id="26" name="object 26"/>
          <p:cNvSpPr txBox="1"/>
          <p:nvPr/>
        </p:nvSpPr>
        <p:spPr>
          <a:xfrm>
            <a:off x="392074" y="1362079"/>
            <a:ext cx="7390765" cy="2091689"/>
          </a:xfrm>
          <a:prstGeom prst="rect">
            <a:avLst/>
          </a:prstGeom>
        </p:spPr>
        <p:txBody>
          <a:bodyPr vert="horz" wrap="square" lIns="0" tIns="0" rIns="0" bIns="0" rtlCol="0">
            <a:spAutoFit/>
          </a:bodyPr>
          <a:lstStyle/>
          <a:p>
            <a:pPr marL="190500" marR="1671955" indent="-177800" algn="r">
              <a:lnSpc>
                <a:spcPct val="100000"/>
              </a:lnSpc>
              <a:buClr>
                <a:srgbClr val="39A8DC"/>
              </a:buClr>
              <a:buFont typeface="Arial"/>
              <a:buChar char="•"/>
              <a:tabLst>
                <a:tab pos="191135" algn="l"/>
              </a:tabLst>
            </a:pPr>
            <a:r>
              <a:rPr sz="2000" spc="-5" dirty="0">
                <a:solidFill>
                  <a:srgbClr val="002052"/>
                </a:solidFill>
                <a:latin typeface="Arial"/>
                <a:cs typeface="Arial"/>
              </a:rPr>
              <a:t>D</a:t>
            </a:r>
            <a:r>
              <a:rPr sz="2000" dirty="0">
                <a:solidFill>
                  <a:srgbClr val="002052"/>
                </a:solidFill>
                <a:latin typeface="Arial"/>
                <a:cs typeface="Arial"/>
              </a:rPr>
              <a:t>ev</a:t>
            </a:r>
            <a:r>
              <a:rPr sz="2000" spc="-10" dirty="0">
                <a:solidFill>
                  <a:srgbClr val="002052"/>
                </a:solidFill>
                <a:latin typeface="Arial"/>
                <a:cs typeface="Arial"/>
              </a:rPr>
              <a:t>i</a:t>
            </a:r>
            <a:r>
              <a:rPr sz="2000" dirty="0">
                <a:solidFill>
                  <a:srgbClr val="002052"/>
                </a:solidFill>
                <a:latin typeface="Arial"/>
                <a:cs typeface="Arial"/>
              </a:rPr>
              <a:t>ce</a:t>
            </a:r>
            <a:r>
              <a:rPr sz="2000" spc="-65" dirty="0">
                <a:solidFill>
                  <a:srgbClr val="002052"/>
                </a:solidFill>
                <a:latin typeface="Times New Roman"/>
                <a:cs typeface="Times New Roman"/>
              </a:rPr>
              <a:t> </a:t>
            </a:r>
            <a:r>
              <a:rPr sz="2000" dirty="0">
                <a:solidFill>
                  <a:srgbClr val="002052"/>
                </a:solidFill>
                <a:latin typeface="Arial"/>
                <a:cs typeface="Arial"/>
              </a:rPr>
              <a:t>A</a:t>
            </a:r>
            <a:r>
              <a:rPr sz="2000" spc="-60" dirty="0">
                <a:solidFill>
                  <a:srgbClr val="002052"/>
                </a:solidFill>
                <a:latin typeface="Times New Roman"/>
                <a:cs typeface="Times New Roman"/>
              </a:rPr>
              <a:t> </a:t>
            </a:r>
            <a:r>
              <a:rPr sz="2000" spc="-5" dirty="0">
                <a:solidFill>
                  <a:srgbClr val="002052"/>
                </a:solidFill>
                <a:latin typeface="Arial"/>
                <a:cs typeface="Arial"/>
              </a:rPr>
              <a:t>pe</a:t>
            </a:r>
            <a:r>
              <a:rPr sz="2000" spc="5" dirty="0">
                <a:solidFill>
                  <a:srgbClr val="002052"/>
                </a:solidFill>
                <a:latin typeface="Arial"/>
                <a:cs typeface="Arial"/>
              </a:rPr>
              <a:t>r</a:t>
            </a:r>
            <a:r>
              <a:rPr sz="2000" dirty="0">
                <a:solidFill>
                  <a:srgbClr val="002052"/>
                </a:solidFill>
                <a:latin typeface="Arial"/>
                <a:cs typeface="Arial"/>
              </a:rPr>
              <a:t>forms</a:t>
            </a:r>
            <a:r>
              <a:rPr sz="2000" spc="10" dirty="0">
                <a:solidFill>
                  <a:srgbClr val="002052"/>
                </a:solidFill>
                <a:latin typeface="Times New Roman"/>
                <a:cs typeface="Times New Roman"/>
              </a:rPr>
              <a:t> </a:t>
            </a:r>
            <a:r>
              <a:rPr sz="2000" spc="-5" dirty="0">
                <a:solidFill>
                  <a:srgbClr val="002052"/>
                </a:solidFill>
                <a:latin typeface="Arial"/>
                <a:cs typeface="Arial"/>
              </a:rPr>
              <a:t>a</a:t>
            </a:r>
            <a:r>
              <a:rPr sz="2000" dirty="0">
                <a:solidFill>
                  <a:srgbClr val="002052"/>
                </a:solidFill>
                <a:latin typeface="Arial"/>
                <a:cs typeface="Arial"/>
              </a:rPr>
              <a:t>n</a:t>
            </a:r>
            <a:r>
              <a:rPr sz="2000" spc="40" dirty="0">
                <a:solidFill>
                  <a:srgbClr val="002052"/>
                </a:solidFill>
                <a:latin typeface="Times New Roman"/>
                <a:cs typeface="Times New Roman"/>
              </a:rPr>
              <a:t> </a:t>
            </a:r>
            <a:r>
              <a:rPr sz="2000" spc="-5" dirty="0">
                <a:solidFill>
                  <a:srgbClr val="002052"/>
                </a:solidFill>
                <a:latin typeface="Arial"/>
                <a:cs typeface="Arial"/>
              </a:rPr>
              <a:t>HTT</a:t>
            </a:r>
            <a:r>
              <a:rPr sz="2000" dirty="0">
                <a:solidFill>
                  <a:srgbClr val="002052"/>
                </a:solidFill>
                <a:latin typeface="Arial"/>
                <a:cs typeface="Arial"/>
              </a:rPr>
              <a:t>P</a:t>
            </a:r>
            <a:r>
              <a:rPr sz="2000" spc="25" dirty="0">
                <a:solidFill>
                  <a:srgbClr val="002052"/>
                </a:solidFill>
                <a:latin typeface="Times New Roman"/>
                <a:cs typeface="Times New Roman"/>
              </a:rPr>
              <a:t> </a:t>
            </a:r>
            <a:r>
              <a:rPr sz="2000" dirty="0">
                <a:solidFill>
                  <a:srgbClr val="002052"/>
                </a:solidFill>
                <a:latin typeface="Arial"/>
                <a:cs typeface="Arial"/>
              </a:rPr>
              <a:t>GET</a:t>
            </a:r>
            <a:r>
              <a:rPr sz="2000" spc="-5" dirty="0">
                <a:solidFill>
                  <a:srgbClr val="002052"/>
                </a:solidFill>
                <a:latin typeface="Times New Roman"/>
                <a:cs typeface="Times New Roman"/>
              </a:rPr>
              <a:t> </a:t>
            </a:r>
            <a:r>
              <a:rPr sz="2000" dirty="0">
                <a:solidFill>
                  <a:srgbClr val="002052"/>
                </a:solidFill>
                <a:latin typeface="Arial"/>
                <a:cs typeface="Arial"/>
              </a:rPr>
              <a:t>to</a:t>
            </a:r>
            <a:r>
              <a:rPr sz="2000" spc="45"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spc="-5" dirty="0">
                <a:solidFill>
                  <a:srgbClr val="002052"/>
                </a:solidFill>
                <a:latin typeface="Arial"/>
                <a:cs typeface="Arial"/>
              </a:rPr>
              <a:t>D</a:t>
            </a:r>
            <a:r>
              <a:rPr sz="2000" dirty="0">
                <a:solidFill>
                  <a:srgbClr val="002052"/>
                </a:solidFill>
                <a:latin typeface="Arial"/>
                <a:cs typeface="Arial"/>
              </a:rPr>
              <a:t>ev</a:t>
            </a:r>
            <a:r>
              <a:rPr sz="2000" spc="-10" dirty="0">
                <a:solidFill>
                  <a:srgbClr val="002052"/>
                </a:solidFill>
                <a:latin typeface="Arial"/>
                <a:cs typeface="Arial"/>
              </a:rPr>
              <a:t>i</a:t>
            </a:r>
            <a:r>
              <a:rPr sz="2000" dirty="0">
                <a:solidFill>
                  <a:srgbClr val="002052"/>
                </a:solidFill>
                <a:latin typeface="Arial"/>
                <a:cs typeface="Arial"/>
              </a:rPr>
              <a:t>ce</a:t>
            </a:r>
            <a:r>
              <a:rPr sz="2000" spc="40" dirty="0">
                <a:solidFill>
                  <a:srgbClr val="002052"/>
                </a:solidFill>
                <a:latin typeface="Times New Roman"/>
                <a:cs typeface="Times New Roman"/>
              </a:rPr>
              <a:t> </a:t>
            </a:r>
            <a:r>
              <a:rPr sz="2000" dirty="0">
                <a:solidFill>
                  <a:srgbClr val="002052"/>
                </a:solidFill>
                <a:latin typeface="Arial"/>
                <a:cs typeface="Arial"/>
              </a:rPr>
              <a:t>B</a:t>
            </a:r>
            <a:endParaRPr sz="2000" dirty="0">
              <a:latin typeface="Arial"/>
              <a:cs typeface="Arial"/>
            </a:endParaRPr>
          </a:p>
          <a:p>
            <a:pPr marL="546100" lvl="1" indent="-178435">
              <a:lnSpc>
                <a:spcPct val="100000"/>
              </a:lnSpc>
              <a:spcBef>
                <a:spcPts val="615"/>
              </a:spcBef>
              <a:buClr>
                <a:srgbClr val="39A8DC"/>
              </a:buClr>
              <a:buFont typeface="Arial"/>
              <a:buChar char="•"/>
              <a:tabLst>
                <a:tab pos="546100" algn="l"/>
              </a:tabLst>
            </a:pPr>
            <a:r>
              <a:rPr sz="1600" spc="-20" dirty="0">
                <a:solidFill>
                  <a:srgbClr val="39A8DC"/>
                </a:solidFill>
                <a:latin typeface="Arial"/>
                <a:cs typeface="Arial"/>
              </a:rPr>
              <a:t>De</a:t>
            </a:r>
            <a:r>
              <a:rPr sz="1600" spc="-10" dirty="0">
                <a:solidFill>
                  <a:srgbClr val="39A8DC"/>
                </a:solidFill>
                <a:latin typeface="Arial"/>
                <a:cs typeface="Arial"/>
              </a:rPr>
              <a:t>vice</a:t>
            </a:r>
            <a:r>
              <a:rPr sz="1600" spc="-65" dirty="0">
                <a:solidFill>
                  <a:srgbClr val="39A8DC"/>
                </a:solidFill>
                <a:latin typeface="Times New Roman"/>
                <a:cs typeface="Times New Roman"/>
              </a:rPr>
              <a:t> </a:t>
            </a:r>
            <a:r>
              <a:rPr sz="1600" spc="-10" dirty="0">
                <a:solidFill>
                  <a:srgbClr val="39A8DC"/>
                </a:solidFill>
                <a:latin typeface="Arial"/>
                <a:cs typeface="Arial"/>
              </a:rPr>
              <a:t>A:</a:t>
            </a:r>
            <a:endParaRPr sz="1600" dirty="0">
              <a:latin typeface="Arial"/>
              <a:cs typeface="Arial"/>
            </a:endParaRPr>
          </a:p>
          <a:p>
            <a:pPr marL="926465" marR="1913255">
              <a:lnSpc>
                <a:spcPct val="131300"/>
              </a:lnSpc>
            </a:pPr>
            <a:r>
              <a:rPr sz="1600" spc="-135" dirty="0">
                <a:solidFill>
                  <a:srgbClr val="39A8DC"/>
                </a:solidFill>
                <a:latin typeface="Arial"/>
                <a:cs typeface="Arial"/>
              </a:rPr>
              <a:t>A</a:t>
            </a:r>
            <a:r>
              <a:rPr sz="1600" spc="-10" dirty="0">
                <a:solidFill>
                  <a:srgbClr val="39A8DC"/>
                </a:solidFill>
                <a:latin typeface="Arial"/>
                <a:cs typeface="Arial"/>
              </a:rPr>
              <a:t>T+S.HTTPGET=&lt;De</a:t>
            </a:r>
            <a:r>
              <a:rPr sz="1600" spc="-5" dirty="0">
                <a:solidFill>
                  <a:srgbClr val="39A8DC"/>
                </a:solidFill>
                <a:latin typeface="Arial"/>
                <a:cs typeface="Arial"/>
              </a:rPr>
              <a:t>v</a:t>
            </a:r>
            <a:r>
              <a:rPr sz="1600" spc="-10" dirty="0">
                <a:solidFill>
                  <a:srgbClr val="39A8DC"/>
                </a:solidFill>
                <a:latin typeface="Arial"/>
                <a:cs typeface="Arial"/>
              </a:rPr>
              <a:t>ice</a:t>
            </a:r>
            <a:r>
              <a:rPr sz="1600" spc="40" dirty="0">
                <a:solidFill>
                  <a:srgbClr val="39A8DC"/>
                </a:solidFill>
                <a:latin typeface="Times New Roman"/>
                <a:cs typeface="Times New Roman"/>
              </a:rPr>
              <a:t> </a:t>
            </a:r>
            <a:r>
              <a:rPr sz="1600" spc="-15" dirty="0">
                <a:solidFill>
                  <a:srgbClr val="39A8DC"/>
                </a:solidFill>
                <a:latin typeface="Arial"/>
                <a:cs typeface="Arial"/>
              </a:rPr>
              <a:t>B</a:t>
            </a:r>
            <a:r>
              <a:rPr sz="1600" spc="40" dirty="0">
                <a:solidFill>
                  <a:srgbClr val="39A8DC"/>
                </a:solidFill>
                <a:latin typeface="Times New Roman"/>
                <a:cs typeface="Times New Roman"/>
              </a:rPr>
              <a:t> </a:t>
            </a:r>
            <a:r>
              <a:rPr sz="1600" spc="-10" dirty="0">
                <a:solidFill>
                  <a:srgbClr val="39A8DC"/>
                </a:solidFill>
                <a:latin typeface="Arial"/>
                <a:cs typeface="Arial"/>
              </a:rPr>
              <a:t>IP</a:t>
            </a:r>
            <a:r>
              <a:rPr sz="1600" spc="30" dirty="0">
                <a:solidFill>
                  <a:srgbClr val="39A8DC"/>
                </a:solidFill>
                <a:latin typeface="Times New Roman"/>
                <a:cs typeface="Times New Roman"/>
              </a:rPr>
              <a:t> </a:t>
            </a:r>
            <a:r>
              <a:rPr sz="1600" spc="-10" dirty="0">
                <a:solidFill>
                  <a:srgbClr val="39A8DC"/>
                </a:solidFill>
                <a:latin typeface="Arial"/>
                <a:cs typeface="Arial"/>
              </a:rPr>
              <a:t>add</a:t>
            </a:r>
            <a:r>
              <a:rPr sz="1600" spc="-15" dirty="0">
                <a:solidFill>
                  <a:srgbClr val="39A8DC"/>
                </a:solidFill>
                <a:latin typeface="Arial"/>
                <a:cs typeface="Arial"/>
              </a:rPr>
              <a:t>r</a:t>
            </a:r>
            <a:r>
              <a:rPr sz="1600" spc="-10" dirty="0">
                <a:solidFill>
                  <a:srgbClr val="39A8DC"/>
                </a:solidFill>
                <a:latin typeface="Arial"/>
                <a:cs typeface="Arial"/>
              </a:rPr>
              <a:t>&gt;,/</a:t>
            </a:r>
            <a:r>
              <a:rPr sz="1600" dirty="0">
                <a:solidFill>
                  <a:srgbClr val="39A8DC"/>
                </a:solidFill>
                <a:latin typeface="Arial"/>
                <a:cs typeface="Arial"/>
              </a:rPr>
              <a:t>i</a:t>
            </a:r>
            <a:r>
              <a:rPr sz="1600" spc="-15" dirty="0">
                <a:solidFill>
                  <a:srgbClr val="39A8DC"/>
                </a:solidFill>
                <a:latin typeface="Arial"/>
                <a:cs typeface="Arial"/>
              </a:rPr>
              <a:t>ndex.html</a:t>
            </a:r>
            <a:r>
              <a:rPr sz="1600" spc="-10" dirty="0">
                <a:solidFill>
                  <a:srgbClr val="39A8DC"/>
                </a:solidFill>
                <a:latin typeface="Times New Roman"/>
                <a:cs typeface="Times New Roman"/>
              </a:rPr>
              <a:t> </a:t>
            </a: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a:t>
            </a:r>
            <a:r>
              <a:rPr sz="1600" spc="-10" dirty="0">
                <a:solidFill>
                  <a:srgbClr val="39A8DC"/>
                </a:solidFill>
                <a:latin typeface="Arial"/>
                <a:cs typeface="Arial"/>
              </a:rPr>
              <a:t>e</a:t>
            </a:r>
            <a:r>
              <a:rPr sz="1600" spc="10" dirty="0">
                <a:solidFill>
                  <a:srgbClr val="39A8DC"/>
                </a:solidFill>
                <a:latin typeface="Times New Roman"/>
                <a:cs typeface="Times New Roman"/>
              </a:rPr>
              <a:t> </a:t>
            </a:r>
            <a:r>
              <a:rPr sz="1600" b="1" spc="-185" dirty="0">
                <a:solidFill>
                  <a:srgbClr val="39A8DC"/>
                </a:solidFill>
                <a:latin typeface="Arial"/>
                <a:cs typeface="Arial"/>
              </a:rPr>
              <a:t>A</a:t>
            </a:r>
            <a:r>
              <a:rPr sz="1600" b="1" spc="-10" dirty="0">
                <a:solidFill>
                  <a:srgbClr val="39A8DC"/>
                </a:solidFill>
                <a:latin typeface="Arial"/>
                <a:cs typeface="Arial"/>
              </a:rPr>
              <a:t>T+S.HTTPGET=19</a:t>
            </a:r>
            <a:r>
              <a:rPr sz="1600" b="1" spc="-5" dirty="0">
                <a:solidFill>
                  <a:srgbClr val="39A8DC"/>
                </a:solidFill>
                <a:latin typeface="Arial"/>
                <a:cs typeface="Arial"/>
              </a:rPr>
              <a:t>2</a:t>
            </a:r>
            <a:r>
              <a:rPr sz="1600" b="1" spc="-10" dirty="0">
                <a:solidFill>
                  <a:srgbClr val="39A8DC"/>
                </a:solidFill>
                <a:latin typeface="Arial"/>
                <a:cs typeface="Arial"/>
              </a:rPr>
              <a:t>.168.</a:t>
            </a:r>
            <a:r>
              <a:rPr sz="1600" b="1" dirty="0">
                <a:solidFill>
                  <a:srgbClr val="39A8DC"/>
                </a:solidFill>
                <a:latin typeface="Arial"/>
                <a:cs typeface="Arial"/>
              </a:rPr>
              <a:t>0</a:t>
            </a:r>
            <a:r>
              <a:rPr sz="1600" b="1" spc="-10" dirty="0">
                <a:solidFill>
                  <a:srgbClr val="39A8DC"/>
                </a:solidFill>
                <a:latin typeface="Arial"/>
                <a:cs typeface="Arial"/>
              </a:rPr>
              <a:t>.1xx,</a:t>
            </a:r>
            <a:r>
              <a:rPr sz="1600" b="1" spc="0" dirty="0">
                <a:solidFill>
                  <a:srgbClr val="39A8DC"/>
                </a:solidFill>
                <a:latin typeface="Arial"/>
                <a:cs typeface="Arial"/>
              </a:rPr>
              <a:t>/</a:t>
            </a:r>
            <a:r>
              <a:rPr sz="1600" b="1" spc="-10" dirty="0">
                <a:solidFill>
                  <a:srgbClr val="39A8DC"/>
                </a:solidFill>
                <a:latin typeface="Arial"/>
                <a:cs typeface="Arial"/>
              </a:rPr>
              <a:t>in</a:t>
            </a:r>
            <a:r>
              <a:rPr sz="1600" b="1" spc="-20" dirty="0">
                <a:solidFill>
                  <a:srgbClr val="39A8DC"/>
                </a:solidFill>
                <a:latin typeface="Arial"/>
                <a:cs typeface="Arial"/>
              </a:rPr>
              <a:t>d</a:t>
            </a:r>
            <a:r>
              <a:rPr sz="1600" b="1" spc="-15" dirty="0">
                <a:solidFill>
                  <a:srgbClr val="39A8DC"/>
                </a:solidFill>
                <a:latin typeface="Arial"/>
                <a:cs typeface="Arial"/>
              </a:rPr>
              <a:t>e</a:t>
            </a:r>
            <a:r>
              <a:rPr sz="1600" b="1" dirty="0">
                <a:solidFill>
                  <a:srgbClr val="39A8DC"/>
                </a:solidFill>
                <a:latin typeface="Arial"/>
                <a:cs typeface="Arial"/>
              </a:rPr>
              <a:t>x</a:t>
            </a:r>
            <a:r>
              <a:rPr sz="1600" b="1" spc="-5" dirty="0">
                <a:solidFill>
                  <a:srgbClr val="39A8DC"/>
                </a:solidFill>
                <a:latin typeface="Arial"/>
                <a:cs typeface="Arial"/>
              </a:rPr>
              <a:t>.ht</a:t>
            </a:r>
            <a:r>
              <a:rPr sz="1600" b="1" spc="-15" dirty="0">
                <a:solidFill>
                  <a:srgbClr val="39A8DC"/>
                </a:solidFill>
                <a:latin typeface="Arial"/>
                <a:cs typeface="Arial"/>
              </a:rPr>
              <a:t>ml</a:t>
            </a:r>
            <a:endParaRPr sz="1600" dirty="0">
              <a:latin typeface="Arial"/>
              <a:cs typeface="Arial"/>
            </a:endParaRPr>
          </a:p>
          <a:p>
            <a:pPr>
              <a:lnSpc>
                <a:spcPct val="100000"/>
              </a:lnSpc>
              <a:spcBef>
                <a:spcPts val="43"/>
              </a:spcBef>
            </a:pPr>
            <a:endParaRPr sz="1450" dirty="0">
              <a:latin typeface="Times New Roman"/>
              <a:cs typeface="Times New Roman"/>
            </a:endParaRPr>
          </a:p>
          <a:p>
            <a:pPr marR="5080" algn="r">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dirty="0">
              <a:latin typeface="Arial"/>
              <a:cs typeface="Arial"/>
            </a:endParaRPr>
          </a:p>
          <a:p>
            <a:pPr>
              <a:lnSpc>
                <a:spcPct val="100000"/>
              </a:lnSpc>
              <a:spcBef>
                <a:spcPts val="3"/>
              </a:spcBef>
            </a:pPr>
            <a:endParaRPr sz="1750" dirty="0">
              <a:latin typeface="Times New Roman"/>
              <a:cs typeface="Times New Roman"/>
            </a:endParaRPr>
          </a:p>
          <a:p>
            <a:pPr marR="1732914" algn="r">
              <a:lnSpc>
                <a:spcPct val="100000"/>
              </a:lnSpc>
            </a:pPr>
            <a:r>
              <a:rPr sz="1200" b="1" spc="-5" dirty="0">
                <a:solidFill>
                  <a:srgbClr val="1F487C"/>
                </a:solidFill>
                <a:latin typeface="Calibri"/>
                <a:cs typeface="Calibri"/>
              </a:rPr>
              <a:t>Devi</a:t>
            </a:r>
            <a:r>
              <a:rPr sz="1200" b="1" dirty="0">
                <a:solidFill>
                  <a:srgbClr val="1F487C"/>
                </a:solidFill>
                <a:latin typeface="Calibri"/>
                <a:cs typeface="Calibri"/>
              </a:rPr>
              <a:t>ce</a:t>
            </a:r>
            <a:r>
              <a:rPr sz="1200" b="1" spc="-45" dirty="0">
                <a:solidFill>
                  <a:srgbClr val="1F487C"/>
                </a:solidFill>
                <a:latin typeface="Times New Roman"/>
                <a:cs typeface="Times New Roman"/>
              </a:rPr>
              <a:t> </a:t>
            </a:r>
            <a:r>
              <a:rPr sz="1200" b="1" spc="-10" dirty="0">
                <a:solidFill>
                  <a:srgbClr val="1F487C"/>
                </a:solidFill>
                <a:latin typeface="Calibri"/>
                <a:cs typeface="Calibri"/>
              </a:rPr>
              <a:t>A</a:t>
            </a:r>
            <a:endParaRPr sz="1200" dirty="0">
              <a:latin typeface="Calibri"/>
              <a:cs typeface="Calibri"/>
            </a:endParaRPr>
          </a:p>
        </p:txBody>
      </p:sp>
      <p:sp>
        <p:nvSpPr>
          <p:cNvPr id="27" name="object 27"/>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36</a:t>
            </a:r>
            <a:endParaRPr sz="1200">
              <a:latin typeface="Arial"/>
              <a:cs typeface="Arial"/>
            </a:endParaRPr>
          </a:p>
        </p:txBody>
      </p:sp>
      <p:sp>
        <p:nvSpPr>
          <p:cNvPr id="28" name="object 28"/>
          <p:cNvSpPr txBox="1"/>
          <p:nvPr/>
        </p:nvSpPr>
        <p:spPr>
          <a:xfrm>
            <a:off x="5481324" y="3553457"/>
            <a:ext cx="3358515" cy="2738755"/>
          </a:xfrm>
          <a:prstGeom prst="rect">
            <a:avLst/>
          </a:prstGeom>
        </p:spPr>
        <p:txBody>
          <a:bodyPr vert="horz" wrap="square" lIns="0" tIns="0" rIns="0" bIns="0" rtlCol="0">
            <a:spAutoFit/>
          </a:bodyPr>
          <a:lstStyle/>
          <a:p>
            <a:pPr marL="12700" marR="1686560">
              <a:lnSpc>
                <a:spcPct val="100000"/>
              </a:lnSpc>
            </a:pPr>
            <a:r>
              <a:rPr sz="1200" b="1" dirty="0">
                <a:solidFill>
                  <a:srgbClr val="3F3F3F"/>
                </a:solidFill>
                <a:latin typeface="Calibri"/>
                <a:cs typeface="Calibri"/>
              </a:rPr>
              <a:t>G</a:t>
            </a:r>
            <a:r>
              <a:rPr sz="1200" b="1" spc="-10" dirty="0">
                <a:solidFill>
                  <a:srgbClr val="3F3F3F"/>
                </a:solidFill>
                <a:latin typeface="Calibri"/>
                <a:cs typeface="Calibri"/>
              </a:rPr>
              <a:t>ET</a:t>
            </a:r>
            <a:r>
              <a:rPr sz="1200" b="1" spc="-30" dirty="0">
                <a:solidFill>
                  <a:srgbClr val="3F3F3F"/>
                </a:solidFill>
                <a:latin typeface="Times New Roman"/>
                <a:cs typeface="Times New Roman"/>
              </a:rPr>
              <a:t> </a:t>
            </a:r>
            <a:r>
              <a:rPr sz="1200" b="1" spc="-10" dirty="0">
                <a:solidFill>
                  <a:srgbClr val="3F3F3F"/>
                </a:solidFill>
                <a:latin typeface="Calibri"/>
                <a:cs typeface="Calibri"/>
              </a:rPr>
              <a:t>/ind</a:t>
            </a:r>
            <a:r>
              <a:rPr sz="1200" b="1" spc="-30" dirty="0">
                <a:solidFill>
                  <a:srgbClr val="3F3F3F"/>
                </a:solidFill>
                <a:latin typeface="Calibri"/>
                <a:cs typeface="Calibri"/>
              </a:rPr>
              <a:t>e</a:t>
            </a:r>
            <a:r>
              <a:rPr sz="1200" b="1" spc="-5" dirty="0">
                <a:solidFill>
                  <a:srgbClr val="3F3F3F"/>
                </a:solidFill>
                <a:latin typeface="Calibri"/>
                <a:cs typeface="Calibri"/>
              </a:rPr>
              <a:t>x</a:t>
            </a:r>
            <a:r>
              <a:rPr sz="1200" b="1" dirty="0">
                <a:solidFill>
                  <a:srgbClr val="3F3F3F"/>
                </a:solidFill>
                <a:latin typeface="Calibri"/>
                <a:cs typeface="Calibri"/>
              </a:rPr>
              <a:t>.</a:t>
            </a:r>
            <a:r>
              <a:rPr sz="1200" b="1" spc="-20" dirty="0">
                <a:solidFill>
                  <a:srgbClr val="3F3F3F"/>
                </a:solidFill>
                <a:latin typeface="Calibri"/>
                <a:cs typeface="Calibri"/>
              </a:rPr>
              <a:t>h</a:t>
            </a:r>
            <a:r>
              <a:rPr sz="1200" b="1" spc="-10" dirty="0">
                <a:solidFill>
                  <a:srgbClr val="3F3F3F"/>
                </a:solidFill>
                <a:latin typeface="Calibri"/>
                <a:cs typeface="Calibri"/>
              </a:rPr>
              <a:t>tml</a:t>
            </a:r>
            <a:r>
              <a:rPr sz="1200" b="1" spc="-15" dirty="0">
                <a:solidFill>
                  <a:srgbClr val="3F3F3F"/>
                </a:solidFill>
                <a:latin typeface="Times New Roman"/>
                <a:cs typeface="Times New Roman"/>
              </a:rPr>
              <a:t> </a:t>
            </a:r>
            <a:r>
              <a:rPr sz="1200" b="1" spc="-10" dirty="0">
                <a:solidFill>
                  <a:srgbClr val="3F3F3F"/>
                </a:solidFill>
                <a:latin typeface="Calibri"/>
                <a:cs typeface="Calibri"/>
              </a:rPr>
              <a:t>H</a:t>
            </a:r>
            <a:r>
              <a:rPr sz="1200" b="1" spc="0" dirty="0">
                <a:solidFill>
                  <a:srgbClr val="3F3F3F"/>
                </a:solidFill>
                <a:latin typeface="Calibri"/>
                <a:cs typeface="Calibri"/>
              </a:rPr>
              <a:t>T</a:t>
            </a:r>
            <a:r>
              <a:rPr sz="1200" b="1" dirty="0">
                <a:solidFill>
                  <a:srgbClr val="3F3F3F"/>
                </a:solidFill>
                <a:latin typeface="Calibri"/>
                <a:cs typeface="Calibri"/>
              </a:rPr>
              <a:t>T</a:t>
            </a:r>
            <a:r>
              <a:rPr sz="1200" b="1" spc="-55" dirty="0">
                <a:solidFill>
                  <a:srgbClr val="3F3F3F"/>
                </a:solidFill>
                <a:latin typeface="Calibri"/>
                <a:cs typeface="Calibri"/>
              </a:rPr>
              <a:t>P</a:t>
            </a:r>
            <a:r>
              <a:rPr sz="1200" b="1" spc="-10" dirty="0">
                <a:solidFill>
                  <a:srgbClr val="3F3F3F"/>
                </a:solidFill>
                <a:latin typeface="Calibri"/>
                <a:cs typeface="Calibri"/>
              </a:rPr>
              <a:t>/1</a:t>
            </a:r>
            <a:r>
              <a:rPr sz="1200" b="1" dirty="0">
                <a:solidFill>
                  <a:srgbClr val="3F3F3F"/>
                </a:solidFill>
                <a:latin typeface="Calibri"/>
                <a:cs typeface="Calibri"/>
              </a:rPr>
              <a:t>.</a:t>
            </a:r>
            <a:r>
              <a:rPr sz="1200" b="1" spc="-10" dirty="0">
                <a:solidFill>
                  <a:srgbClr val="3F3F3F"/>
                </a:solidFill>
                <a:latin typeface="Calibri"/>
                <a:cs typeface="Calibri"/>
              </a:rPr>
              <a:t>0</a:t>
            </a:r>
            <a:r>
              <a:rPr sz="1200" b="1" spc="-5" dirty="0">
                <a:solidFill>
                  <a:srgbClr val="3F3F3F"/>
                </a:solidFill>
                <a:latin typeface="Times New Roman"/>
                <a:cs typeface="Times New Roman"/>
              </a:rPr>
              <a:t> </a:t>
            </a:r>
            <a:r>
              <a:rPr sz="1200" b="1" dirty="0">
                <a:solidFill>
                  <a:srgbClr val="3F3F3F"/>
                </a:solidFill>
                <a:latin typeface="Calibri"/>
                <a:cs typeface="Calibri"/>
              </a:rPr>
              <a:t>Us</a:t>
            </a:r>
            <a:r>
              <a:rPr sz="1200" b="1" spc="-10" dirty="0">
                <a:solidFill>
                  <a:srgbClr val="3F3F3F"/>
                </a:solidFill>
                <a:latin typeface="Calibri"/>
                <a:cs typeface="Calibri"/>
              </a:rPr>
              <a:t>e</a:t>
            </a:r>
            <a:r>
              <a:rPr sz="1200" b="1" spc="5" dirty="0">
                <a:solidFill>
                  <a:srgbClr val="3F3F3F"/>
                </a:solidFill>
                <a:latin typeface="Calibri"/>
                <a:cs typeface="Calibri"/>
              </a:rPr>
              <a:t>r</a:t>
            </a:r>
            <a:r>
              <a:rPr sz="1200" b="1" dirty="0">
                <a:solidFill>
                  <a:srgbClr val="3F3F3F"/>
                </a:solidFill>
                <a:latin typeface="Calibri"/>
                <a:cs typeface="Calibri"/>
              </a:rPr>
              <a:t>-</a:t>
            </a:r>
            <a:r>
              <a:rPr sz="1200" b="1" spc="-10" dirty="0">
                <a:solidFill>
                  <a:srgbClr val="3F3F3F"/>
                </a:solidFill>
                <a:latin typeface="Calibri"/>
                <a:cs typeface="Calibri"/>
              </a:rPr>
              <a:t>A</a:t>
            </a:r>
            <a:r>
              <a:rPr sz="1200" b="1" spc="-20" dirty="0">
                <a:solidFill>
                  <a:srgbClr val="3F3F3F"/>
                </a:solidFill>
                <a:latin typeface="Calibri"/>
                <a:cs typeface="Calibri"/>
              </a:rPr>
              <a:t>g</a:t>
            </a:r>
            <a:r>
              <a:rPr sz="1200" b="1" spc="-5" dirty="0">
                <a:solidFill>
                  <a:srgbClr val="3F3F3F"/>
                </a:solidFill>
                <a:latin typeface="Calibri"/>
                <a:cs typeface="Calibri"/>
              </a:rPr>
              <a:t>e</a:t>
            </a:r>
            <a:r>
              <a:rPr sz="1200" b="1" spc="-20" dirty="0">
                <a:solidFill>
                  <a:srgbClr val="3F3F3F"/>
                </a:solidFill>
                <a:latin typeface="Calibri"/>
                <a:cs typeface="Calibri"/>
              </a:rPr>
              <a:t>n</a:t>
            </a:r>
            <a:r>
              <a:rPr sz="1200" b="1" spc="-5" dirty="0">
                <a:solidFill>
                  <a:srgbClr val="3F3F3F"/>
                </a:solidFill>
                <a:latin typeface="Calibri"/>
                <a:cs typeface="Calibri"/>
              </a:rPr>
              <a:t>t:</a:t>
            </a:r>
            <a:r>
              <a:rPr sz="1200" b="1" spc="-45" dirty="0">
                <a:solidFill>
                  <a:srgbClr val="3F3F3F"/>
                </a:solidFill>
                <a:latin typeface="Times New Roman"/>
                <a:cs typeface="Times New Roman"/>
              </a:rPr>
              <a:t> </a:t>
            </a:r>
            <a:r>
              <a:rPr sz="1200" b="1" spc="-10" dirty="0">
                <a:solidFill>
                  <a:srgbClr val="3F3F3F"/>
                </a:solidFill>
                <a:latin typeface="Calibri"/>
                <a:cs typeface="Calibri"/>
              </a:rPr>
              <a:t>S</a:t>
            </a:r>
            <a:r>
              <a:rPr sz="1200" b="1" spc="-20" dirty="0">
                <a:solidFill>
                  <a:srgbClr val="3F3F3F"/>
                </a:solidFill>
                <a:latin typeface="Calibri"/>
                <a:cs typeface="Calibri"/>
              </a:rPr>
              <a:t>P</a:t>
            </a:r>
            <a:r>
              <a:rPr sz="1200" b="1" dirty="0">
                <a:solidFill>
                  <a:srgbClr val="3F3F3F"/>
                </a:solidFill>
                <a:latin typeface="Calibri"/>
                <a:cs typeface="Calibri"/>
              </a:rPr>
              <a:t>W</a:t>
            </a:r>
            <a:r>
              <a:rPr sz="1200" b="1" spc="-10" dirty="0">
                <a:solidFill>
                  <a:srgbClr val="3F3F3F"/>
                </a:solidFill>
                <a:latin typeface="Calibri"/>
                <a:cs typeface="Calibri"/>
              </a:rPr>
              <a:t>F01S</a:t>
            </a:r>
            <a:endParaRPr sz="1200">
              <a:latin typeface="Calibri"/>
              <a:cs typeface="Calibri"/>
            </a:endParaRPr>
          </a:p>
          <a:p>
            <a:pPr marL="12700">
              <a:lnSpc>
                <a:spcPct val="100000"/>
              </a:lnSpc>
            </a:pPr>
            <a:r>
              <a:rPr sz="1200" b="1" dirty="0">
                <a:solidFill>
                  <a:srgbClr val="3F3F3F"/>
                </a:solidFill>
                <a:latin typeface="Calibri"/>
                <a:cs typeface="Calibri"/>
              </a:rPr>
              <a:t>……</a:t>
            </a:r>
            <a:r>
              <a:rPr sz="1200" b="1" spc="-5" dirty="0">
                <a:solidFill>
                  <a:srgbClr val="3F3F3F"/>
                </a:solidFill>
                <a:latin typeface="Calibri"/>
                <a:cs typeface="Calibri"/>
              </a:rPr>
              <a:t>…</a:t>
            </a:r>
            <a:r>
              <a:rPr sz="1200" b="1" dirty="0">
                <a:solidFill>
                  <a:srgbClr val="3F3F3F"/>
                </a:solidFill>
                <a:latin typeface="Calibri"/>
                <a:cs typeface="Calibri"/>
              </a:rPr>
              <a:t>..</a:t>
            </a:r>
            <a:endParaRPr sz="1200">
              <a:latin typeface="Calibri"/>
              <a:cs typeface="Calibri"/>
            </a:endParaRPr>
          </a:p>
          <a:p>
            <a:pPr marL="12700">
              <a:lnSpc>
                <a:spcPct val="100000"/>
              </a:lnSpc>
            </a:pPr>
            <a:r>
              <a:rPr sz="1200" b="1" spc="-10" dirty="0">
                <a:solidFill>
                  <a:srgbClr val="3F3F3F"/>
                </a:solidFill>
                <a:latin typeface="Calibri"/>
                <a:cs typeface="Calibri"/>
              </a:rPr>
              <a:t>&lt;</a:t>
            </a:r>
            <a:r>
              <a:rPr sz="1200" b="1" spc="-5" dirty="0">
                <a:solidFill>
                  <a:srgbClr val="3F3F3F"/>
                </a:solidFill>
                <a:latin typeface="Calibri"/>
                <a:cs typeface="Calibri"/>
              </a:rPr>
              <a:t>h</a:t>
            </a:r>
            <a:r>
              <a:rPr sz="1200" b="1" spc="-10" dirty="0">
                <a:solidFill>
                  <a:srgbClr val="3F3F3F"/>
                </a:solidFill>
                <a:latin typeface="Calibri"/>
                <a:cs typeface="Calibri"/>
              </a:rPr>
              <a:t>1&gt;</a:t>
            </a:r>
            <a:r>
              <a:rPr sz="1200" b="1" spc="-30" dirty="0">
                <a:solidFill>
                  <a:srgbClr val="3F3F3F"/>
                </a:solidFill>
                <a:latin typeface="Calibri"/>
                <a:cs typeface="Calibri"/>
              </a:rPr>
              <a:t>S</a:t>
            </a:r>
            <a:r>
              <a:rPr sz="1200" b="1" dirty="0">
                <a:solidFill>
                  <a:srgbClr val="3F3F3F"/>
                </a:solidFill>
                <a:latin typeface="Calibri"/>
                <a:cs typeface="Calibri"/>
              </a:rPr>
              <a:t>T</a:t>
            </a:r>
            <a:r>
              <a:rPr sz="1200" b="1" spc="-25" dirty="0">
                <a:solidFill>
                  <a:srgbClr val="3F3F3F"/>
                </a:solidFill>
                <a:latin typeface="Times New Roman"/>
                <a:cs typeface="Times New Roman"/>
              </a:rPr>
              <a:t> </a:t>
            </a:r>
            <a:r>
              <a:rPr sz="1200" b="1" spc="-10" dirty="0">
                <a:solidFill>
                  <a:srgbClr val="3F3F3F"/>
                </a:solidFill>
                <a:latin typeface="Calibri"/>
                <a:cs typeface="Calibri"/>
              </a:rPr>
              <a:t>S</a:t>
            </a:r>
            <a:r>
              <a:rPr sz="1200" b="1" spc="-20" dirty="0">
                <a:solidFill>
                  <a:srgbClr val="3F3F3F"/>
                </a:solidFill>
                <a:latin typeface="Calibri"/>
                <a:cs typeface="Calibri"/>
              </a:rPr>
              <a:t>P</a:t>
            </a:r>
            <a:r>
              <a:rPr sz="1200" b="1" dirty="0">
                <a:solidFill>
                  <a:srgbClr val="3F3F3F"/>
                </a:solidFill>
                <a:latin typeface="Calibri"/>
                <a:cs typeface="Calibri"/>
              </a:rPr>
              <a:t>W</a:t>
            </a:r>
            <a:r>
              <a:rPr sz="1200" b="1" spc="-10" dirty="0">
                <a:solidFill>
                  <a:srgbClr val="3F3F3F"/>
                </a:solidFill>
                <a:latin typeface="Calibri"/>
                <a:cs typeface="Calibri"/>
              </a:rPr>
              <a:t>F0</a:t>
            </a:r>
            <a:r>
              <a:rPr sz="1200" b="1" dirty="0">
                <a:solidFill>
                  <a:srgbClr val="3F3F3F"/>
                </a:solidFill>
                <a:latin typeface="Calibri"/>
                <a:cs typeface="Calibri"/>
              </a:rPr>
              <a:t>1Sx.</a:t>
            </a:r>
            <a:r>
              <a:rPr sz="1200" b="1" spc="-10" dirty="0">
                <a:solidFill>
                  <a:srgbClr val="3F3F3F"/>
                </a:solidFill>
                <a:latin typeface="Calibri"/>
                <a:cs typeface="Calibri"/>
              </a:rPr>
              <a:t>11</a:t>
            </a:r>
            <a:r>
              <a:rPr sz="1200" b="1" spc="-20" dirty="0">
                <a:solidFill>
                  <a:srgbClr val="3F3F3F"/>
                </a:solidFill>
                <a:latin typeface="Times New Roman"/>
                <a:cs typeface="Times New Roman"/>
              </a:rPr>
              <a:t> </a:t>
            </a:r>
            <a:r>
              <a:rPr sz="1200" b="1" dirty="0">
                <a:solidFill>
                  <a:srgbClr val="3F3F3F"/>
                </a:solidFill>
                <a:latin typeface="Calibri"/>
                <a:cs typeface="Calibri"/>
              </a:rPr>
              <a:t>W</a:t>
            </a:r>
            <a:r>
              <a:rPr sz="1200" b="1" spc="-5" dirty="0">
                <a:solidFill>
                  <a:srgbClr val="3F3F3F"/>
                </a:solidFill>
                <a:latin typeface="Calibri"/>
                <a:cs typeface="Calibri"/>
              </a:rPr>
              <a:t>iFi</a:t>
            </a:r>
            <a:r>
              <a:rPr sz="1200" b="1" spc="-15" dirty="0">
                <a:solidFill>
                  <a:srgbClr val="3F3F3F"/>
                </a:solidFill>
                <a:latin typeface="Times New Roman"/>
                <a:cs typeface="Times New Roman"/>
              </a:rPr>
              <a:t> </a:t>
            </a:r>
            <a:r>
              <a:rPr sz="1200" b="1" spc="-5" dirty="0">
                <a:solidFill>
                  <a:srgbClr val="3F3F3F"/>
                </a:solidFill>
                <a:latin typeface="Calibri"/>
                <a:cs typeface="Calibri"/>
              </a:rPr>
              <a:t>M</a:t>
            </a:r>
            <a:r>
              <a:rPr sz="1200" b="1" spc="-10" dirty="0">
                <a:solidFill>
                  <a:srgbClr val="3F3F3F"/>
                </a:solidFill>
                <a:latin typeface="Calibri"/>
                <a:cs typeface="Calibri"/>
              </a:rPr>
              <a:t>o</a:t>
            </a:r>
            <a:r>
              <a:rPr sz="1200" b="1" spc="-5" dirty="0">
                <a:solidFill>
                  <a:srgbClr val="3F3F3F"/>
                </a:solidFill>
                <a:latin typeface="Calibri"/>
                <a:cs typeface="Calibri"/>
              </a:rPr>
              <a:t>dule</a:t>
            </a:r>
            <a:r>
              <a:rPr sz="1200" b="1" spc="-10" dirty="0">
                <a:solidFill>
                  <a:srgbClr val="3F3F3F"/>
                </a:solidFill>
                <a:latin typeface="Calibri"/>
                <a:cs typeface="Calibri"/>
              </a:rPr>
              <a:t>&lt;/</a:t>
            </a:r>
            <a:r>
              <a:rPr sz="1200" b="1" spc="-5" dirty="0">
                <a:solidFill>
                  <a:srgbClr val="3F3F3F"/>
                </a:solidFill>
                <a:latin typeface="Calibri"/>
                <a:cs typeface="Calibri"/>
              </a:rPr>
              <a:t>h</a:t>
            </a:r>
            <a:r>
              <a:rPr sz="1200" b="1" spc="-10" dirty="0">
                <a:solidFill>
                  <a:srgbClr val="3F3F3F"/>
                </a:solidFill>
                <a:latin typeface="Calibri"/>
                <a:cs typeface="Calibri"/>
              </a:rPr>
              <a:t>1&gt;</a:t>
            </a:r>
            <a:endParaRPr sz="1200">
              <a:latin typeface="Calibri"/>
              <a:cs typeface="Calibri"/>
            </a:endParaRPr>
          </a:p>
          <a:p>
            <a:pPr marL="12700">
              <a:lnSpc>
                <a:spcPct val="100000"/>
              </a:lnSpc>
            </a:pPr>
            <a:r>
              <a:rPr sz="1200" b="1" spc="-10" dirty="0">
                <a:solidFill>
                  <a:srgbClr val="3F3F3F"/>
                </a:solidFill>
                <a:latin typeface="Calibri"/>
                <a:cs typeface="Calibri"/>
              </a:rPr>
              <a:t>&lt;</a:t>
            </a:r>
            <a:r>
              <a:rPr sz="1200" b="1" spc="-5" dirty="0">
                <a:solidFill>
                  <a:srgbClr val="3F3F3F"/>
                </a:solidFill>
                <a:latin typeface="Calibri"/>
                <a:cs typeface="Calibri"/>
              </a:rPr>
              <a:t>p</a:t>
            </a:r>
            <a:r>
              <a:rPr sz="1200" b="1" dirty="0">
                <a:solidFill>
                  <a:srgbClr val="3F3F3F"/>
                </a:solidFill>
                <a:latin typeface="Calibri"/>
                <a:cs typeface="Calibri"/>
              </a:rPr>
              <a:t>&gt;</a:t>
            </a:r>
            <a:endParaRPr sz="1200">
              <a:latin typeface="Calibri"/>
              <a:cs typeface="Calibri"/>
            </a:endParaRPr>
          </a:p>
          <a:p>
            <a:pPr marL="12700">
              <a:lnSpc>
                <a:spcPct val="100000"/>
              </a:lnSpc>
            </a:pPr>
            <a:r>
              <a:rPr sz="1200" b="1" spc="-45" dirty="0">
                <a:solidFill>
                  <a:srgbClr val="3F3F3F"/>
                </a:solidFill>
                <a:latin typeface="Calibri"/>
                <a:cs typeface="Calibri"/>
              </a:rPr>
              <a:t>W</a:t>
            </a:r>
            <a:r>
              <a:rPr sz="1200" b="1" spc="-5" dirty="0">
                <a:solidFill>
                  <a:srgbClr val="3F3F3F"/>
                </a:solidFill>
                <a:latin typeface="Calibri"/>
                <a:cs typeface="Calibri"/>
              </a:rPr>
              <a:t>elc</a:t>
            </a:r>
            <a:r>
              <a:rPr sz="1200" b="1" dirty="0">
                <a:solidFill>
                  <a:srgbClr val="3F3F3F"/>
                </a:solidFill>
                <a:latin typeface="Calibri"/>
                <a:cs typeface="Calibri"/>
              </a:rPr>
              <a:t>o</a:t>
            </a:r>
            <a:r>
              <a:rPr sz="1200" b="1" spc="-5" dirty="0">
                <a:solidFill>
                  <a:srgbClr val="3F3F3F"/>
                </a:solidFill>
                <a:latin typeface="Calibri"/>
                <a:cs typeface="Calibri"/>
              </a:rPr>
              <a:t>m</a:t>
            </a:r>
            <a:r>
              <a:rPr sz="1200" b="1" dirty="0">
                <a:solidFill>
                  <a:srgbClr val="3F3F3F"/>
                </a:solidFill>
                <a:latin typeface="Calibri"/>
                <a:cs typeface="Calibri"/>
              </a:rPr>
              <a:t>e</a:t>
            </a:r>
            <a:r>
              <a:rPr sz="1200" b="1" spc="-30" dirty="0">
                <a:solidFill>
                  <a:srgbClr val="3F3F3F"/>
                </a:solidFill>
                <a:latin typeface="Times New Roman"/>
                <a:cs typeface="Times New Roman"/>
              </a:rPr>
              <a:t> </a:t>
            </a:r>
            <a:r>
              <a:rPr sz="1200" b="1" spc="-15" dirty="0">
                <a:solidFill>
                  <a:srgbClr val="3F3F3F"/>
                </a:solidFill>
                <a:latin typeface="Calibri"/>
                <a:cs typeface="Calibri"/>
              </a:rPr>
              <a:t>t</a:t>
            </a:r>
            <a:r>
              <a:rPr sz="1200" b="1" spc="-10" dirty="0">
                <a:solidFill>
                  <a:srgbClr val="3F3F3F"/>
                </a:solidFill>
                <a:latin typeface="Calibri"/>
                <a:cs typeface="Calibri"/>
              </a:rPr>
              <a:t>o</a:t>
            </a:r>
            <a:r>
              <a:rPr sz="1200" b="1" spc="-35" dirty="0">
                <a:solidFill>
                  <a:srgbClr val="3F3F3F"/>
                </a:solidFill>
                <a:latin typeface="Times New Roman"/>
                <a:cs typeface="Times New Roman"/>
              </a:rPr>
              <a:t> </a:t>
            </a:r>
            <a:r>
              <a:rPr sz="1200" b="1" spc="-10" dirty="0">
                <a:solidFill>
                  <a:srgbClr val="3F3F3F"/>
                </a:solidFill>
                <a:latin typeface="Calibri"/>
                <a:cs typeface="Calibri"/>
              </a:rPr>
              <a:t>the</a:t>
            </a:r>
            <a:r>
              <a:rPr sz="1200" b="1" spc="-40" dirty="0">
                <a:solidFill>
                  <a:srgbClr val="3F3F3F"/>
                </a:solidFill>
                <a:latin typeface="Times New Roman"/>
                <a:cs typeface="Times New Roman"/>
              </a:rPr>
              <a:t> </a:t>
            </a:r>
            <a:r>
              <a:rPr sz="1200" b="1" spc="-30" dirty="0">
                <a:solidFill>
                  <a:srgbClr val="3F3F3F"/>
                </a:solidFill>
                <a:latin typeface="Calibri"/>
                <a:cs typeface="Calibri"/>
              </a:rPr>
              <a:t>S</a:t>
            </a:r>
            <a:r>
              <a:rPr sz="1200" b="1" dirty="0">
                <a:solidFill>
                  <a:srgbClr val="3F3F3F"/>
                </a:solidFill>
                <a:latin typeface="Calibri"/>
                <a:cs typeface="Calibri"/>
              </a:rPr>
              <a:t>T</a:t>
            </a:r>
            <a:r>
              <a:rPr sz="1200" b="1" spc="-25" dirty="0">
                <a:solidFill>
                  <a:srgbClr val="3F3F3F"/>
                </a:solidFill>
                <a:latin typeface="Times New Roman"/>
                <a:cs typeface="Times New Roman"/>
              </a:rPr>
              <a:t> </a:t>
            </a:r>
            <a:r>
              <a:rPr sz="1200" b="1" spc="-10" dirty="0">
                <a:solidFill>
                  <a:srgbClr val="3F3F3F"/>
                </a:solidFill>
                <a:latin typeface="Calibri"/>
                <a:cs typeface="Calibri"/>
              </a:rPr>
              <a:t>S</a:t>
            </a:r>
            <a:r>
              <a:rPr sz="1200" b="1" spc="-20" dirty="0">
                <a:solidFill>
                  <a:srgbClr val="3F3F3F"/>
                </a:solidFill>
                <a:latin typeface="Calibri"/>
                <a:cs typeface="Calibri"/>
              </a:rPr>
              <a:t>P</a:t>
            </a:r>
            <a:r>
              <a:rPr sz="1200" b="1" dirty="0">
                <a:solidFill>
                  <a:srgbClr val="3F3F3F"/>
                </a:solidFill>
                <a:latin typeface="Calibri"/>
                <a:cs typeface="Calibri"/>
              </a:rPr>
              <a:t>W</a:t>
            </a:r>
            <a:r>
              <a:rPr sz="1200" b="1" spc="-10" dirty="0">
                <a:solidFill>
                  <a:srgbClr val="3F3F3F"/>
                </a:solidFill>
                <a:latin typeface="Calibri"/>
                <a:cs typeface="Calibri"/>
              </a:rPr>
              <a:t>F0</a:t>
            </a:r>
            <a:r>
              <a:rPr sz="1200" b="1" dirty="0">
                <a:solidFill>
                  <a:srgbClr val="3F3F3F"/>
                </a:solidFill>
                <a:latin typeface="Calibri"/>
                <a:cs typeface="Calibri"/>
              </a:rPr>
              <a:t>1Sx.</a:t>
            </a:r>
            <a:r>
              <a:rPr sz="1200" b="1" spc="-10" dirty="0">
                <a:solidFill>
                  <a:srgbClr val="3F3F3F"/>
                </a:solidFill>
                <a:latin typeface="Calibri"/>
                <a:cs typeface="Calibri"/>
              </a:rPr>
              <a:t>11</a:t>
            </a:r>
            <a:r>
              <a:rPr sz="1200" b="1" spc="-10" dirty="0">
                <a:solidFill>
                  <a:srgbClr val="3F3F3F"/>
                </a:solidFill>
                <a:latin typeface="Times New Roman"/>
                <a:cs typeface="Times New Roman"/>
              </a:rPr>
              <a:t> </a:t>
            </a:r>
            <a:r>
              <a:rPr sz="1200" b="1" dirty="0">
                <a:solidFill>
                  <a:srgbClr val="3F3F3F"/>
                </a:solidFill>
                <a:latin typeface="Calibri"/>
                <a:cs typeface="Calibri"/>
              </a:rPr>
              <a:t>W</a:t>
            </a:r>
            <a:r>
              <a:rPr sz="1200" b="1" spc="-5" dirty="0">
                <a:solidFill>
                  <a:srgbClr val="3F3F3F"/>
                </a:solidFill>
                <a:latin typeface="Calibri"/>
                <a:cs typeface="Calibri"/>
              </a:rPr>
              <a:t>iFi</a:t>
            </a:r>
            <a:r>
              <a:rPr sz="1200" b="1" spc="-30" dirty="0">
                <a:solidFill>
                  <a:srgbClr val="3F3F3F"/>
                </a:solidFill>
                <a:latin typeface="Times New Roman"/>
                <a:cs typeface="Times New Roman"/>
              </a:rPr>
              <a:t> </a:t>
            </a:r>
            <a:r>
              <a:rPr sz="1200" b="1" spc="-5" dirty="0">
                <a:solidFill>
                  <a:srgbClr val="3F3F3F"/>
                </a:solidFill>
                <a:latin typeface="Calibri"/>
                <a:cs typeface="Calibri"/>
              </a:rPr>
              <a:t>M</a:t>
            </a:r>
            <a:r>
              <a:rPr sz="1200" b="1" spc="-10" dirty="0">
                <a:solidFill>
                  <a:srgbClr val="3F3F3F"/>
                </a:solidFill>
                <a:latin typeface="Calibri"/>
                <a:cs typeface="Calibri"/>
              </a:rPr>
              <a:t>o</a:t>
            </a:r>
            <a:r>
              <a:rPr sz="1200" b="1" spc="-5" dirty="0">
                <a:solidFill>
                  <a:srgbClr val="3F3F3F"/>
                </a:solidFill>
                <a:latin typeface="Calibri"/>
                <a:cs typeface="Calibri"/>
              </a:rPr>
              <a:t>dule</a:t>
            </a:r>
            <a:r>
              <a:rPr sz="1200" b="1" dirty="0">
                <a:solidFill>
                  <a:srgbClr val="3F3F3F"/>
                </a:solidFill>
                <a:latin typeface="Calibri"/>
                <a:cs typeface="Calibri"/>
              </a:rPr>
              <a:t>.</a:t>
            </a:r>
            <a:endParaRPr sz="1200">
              <a:latin typeface="Calibri"/>
              <a:cs typeface="Calibri"/>
            </a:endParaRPr>
          </a:p>
          <a:p>
            <a:pPr marL="12700">
              <a:lnSpc>
                <a:spcPct val="100000"/>
              </a:lnSpc>
            </a:pPr>
            <a:r>
              <a:rPr sz="1200" b="1" spc="-10" dirty="0">
                <a:solidFill>
                  <a:srgbClr val="3F3F3F"/>
                </a:solidFill>
                <a:latin typeface="Calibri"/>
                <a:cs typeface="Calibri"/>
              </a:rPr>
              <a:t>&lt;/</a:t>
            </a:r>
            <a:r>
              <a:rPr sz="1200" b="1" spc="-5" dirty="0">
                <a:solidFill>
                  <a:srgbClr val="3F3F3F"/>
                </a:solidFill>
                <a:latin typeface="Calibri"/>
                <a:cs typeface="Calibri"/>
              </a:rPr>
              <a:t>p</a:t>
            </a:r>
            <a:r>
              <a:rPr sz="1200" b="1" dirty="0">
                <a:solidFill>
                  <a:srgbClr val="3F3F3F"/>
                </a:solidFill>
                <a:latin typeface="Calibri"/>
                <a:cs typeface="Calibri"/>
              </a:rPr>
              <a:t>&gt;</a:t>
            </a:r>
            <a:endParaRPr sz="1200">
              <a:latin typeface="Calibri"/>
              <a:cs typeface="Calibri"/>
            </a:endParaRPr>
          </a:p>
          <a:p>
            <a:pPr marL="12700">
              <a:lnSpc>
                <a:spcPct val="100000"/>
              </a:lnSpc>
            </a:pPr>
            <a:r>
              <a:rPr sz="1200" b="1" spc="-10" dirty="0">
                <a:solidFill>
                  <a:srgbClr val="3F3F3F"/>
                </a:solidFill>
                <a:latin typeface="Calibri"/>
                <a:cs typeface="Calibri"/>
              </a:rPr>
              <a:t>&lt;</a:t>
            </a:r>
            <a:r>
              <a:rPr sz="1200" b="1" spc="-5" dirty="0">
                <a:solidFill>
                  <a:srgbClr val="3F3F3F"/>
                </a:solidFill>
                <a:latin typeface="Calibri"/>
                <a:cs typeface="Calibri"/>
              </a:rPr>
              <a:t>p</a:t>
            </a:r>
            <a:r>
              <a:rPr sz="1200" b="1" dirty="0">
                <a:solidFill>
                  <a:srgbClr val="3F3F3F"/>
                </a:solidFill>
                <a:latin typeface="Calibri"/>
                <a:cs typeface="Calibri"/>
              </a:rPr>
              <a:t>&gt;</a:t>
            </a:r>
            <a:endParaRPr sz="1200">
              <a:latin typeface="Calibri"/>
              <a:cs typeface="Calibri"/>
            </a:endParaRPr>
          </a:p>
          <a:p>
            <a:pPr marL="12700" marR="354965">
              <a:lnSpc>
                <a:spcPct val="100000"/>
              </a:lnSpc>
            </a:pPr>
            <a:r>
              <a:rPr sz="1200" b="1" dirty="0">
                <a:solidFill>
                  <a:srgbClr val="3F3F3F"/>
                </a:solidFill>
                <a:latin typeface="Calibri"/>
                <a:cs typeface="Calibri"/>
              </a:rPr>
              <a:t>T</a:t>
            </a:r>
            <a:r>
              <a:rPr sz="1200" b="1" spc="-5" dirty="0">
                <a:solidFill>
                  <a:srgbClr val="3F3F3F"/>
                </a:solidFill>
                <a:latin typeface="Calibri"/>
                <a:cs typeface="Calibri"/>
              </a:rPr>
              <a:t>his</a:t>
            </a:r>
            <a:r>
              <a:rPr sz="1200" b="1" spc="-20" dirty="0">
                <a:solidFill>
                  <a:srgbClr val="3F3F3F"/>
                </a:solidFill>
                <a:latin typeface="Times New Roman"/>
                <a:cs typeface="Times New Roman"/>
              </a:rPr>
              <a:t> </a:t>
            </a:r>
            <a:r>
              <a:rPr sz="1200" b="1" spc="-10" dirty="0">
                <a:solidFill>
                  <a:srgbClr val="3F3F3F"/>
                </a:solidFill>
                <a:latin typeface="Calibri"/>
                <a:cs typeface="Calibri"/>
              </a:rPr>
              <a:t>p</a:t>
            </a:r>
            <a:r>
              <a:rPr sz="1200" b="1" spc="-15" dirty="0">
                <a:solidFill>
                  <a:srgbClr val="3F3F3F"/>
                </a:solidFill>
                <a:latin typeface="Calibri"/>
                <a:cs typeface="Calibri"/>
              </a:rPr>
              <a:t>a</a:t>
            </a:r>
            <a:r>
              <a:rPr sz="1200" b="1" spc="-20" dirty="0">
                <a:solidFill>
                  <a:srgbClr val="3F3F3F"/>
                </a:solidFill>
                <a:latin typeface="Calibri"/>
                <a:cs typeface="Calibri"/>
              </a:rPr>
              <a:t>g</a:t>
            </a:r>
            <a:r>
              <a:rPr sz="1200" b="1" dirty="0">
                <a:solidFill>
                  <a:srgbClr val="3F3F3F"/>
                </a:solidFill>
                <a:latin typeface="Calibri"/>
                <a:cs typeface="Calibri"/>
              </a:rPr>
              <a:t>e</a:t>
            </a:r>
            <a:r>
              <a:rPr sz="1200" b="1" spc="-15" dirty="0">
                <a:solidFill>
                  <a:srgbClr val="3F3F3F"/>
                </a:solidFill>
                <a:latin typeface="Times New Roman"/>
                <a:cs typeface="Times New Roman"/>
              </a:rPr>
              <a:t> </a:t>
            </a:r>
            <a:r>
              <a:rPr sz="1200" b="1" spc="-10" dirty="0">
                <a:solidFill>
                  <a:srgbClr val="3F3F3F"/>
                </a:solidFill>
                <a:latin typeface="Calibri"/>
                <a:cs typeface="Calibri"/>
              </a:rPr>
              <a:t>w</a:t>
            </a:r>
            <a:r>
              <a:rPr sz="1200" b="1" spc="-15" dirty="0">
                <a:solidFill>
                  <a:srgbClr val="3F3F3F"/>
                </a:solidFill>
                <a:latin typeface="Calibri"/>
                <a:cs typeface="Calibri"/>
              </a:rPr>
              <a:t>a</a:t>
            </a:r>
            <a:r>
              <a:rPr sz="1200" b="1" spc="-5" dirty="0">
                <a:solidFill>
                  <a:srgbClr val="3F3F3F"/>
                </a:solidFill>
                <a:latin typeface="Calibri"/>
                <a:cs typeface="Calibri"/>
              </a:rPr>
              <a:t>s</a:t>
            </a:r>
            <a:r>
              <a:rPr sz="1200" b="1" spc="-35" dirty="0">
                <a:solidFill>
                  <a:srgbClr val="3F3F3F"/>
                </a:solidFill>
                <a:latin typeface="Times New Roman"/>
                <a:cs typeface="Times New Roman"/>
              </a:rPr>
              <a:t> </a:t>
            </a:r>
            <a:r>
              <a:rPr sz="1200" b="1" spc="-10" dirty="0">
                <a:solidFill>
                  <a:srgbClr val="3F3F3F"/>
                </a:solidFill>
                <a:latin typeface="Calibri"/>
                <a:cs typeface="Calibri"/>
              </a:rPr>
              <a:t>d</a:t>
            </a:r>
            <a:r>
              <a:rPr sz="1200" b="1" spc="-5" dirty="0">
                <a:solidFill>
                  <a:srgbClr val="3F3F3F"/>
                </a:solidFill>
                <a:latin typeface="Calibri"/>
                <a:cs typeface="Calibri"/>
              </a:rPr>
              <a:t>eli</a:t>
            </a:r>
            <a:r>
              <a:rPr sz="1200" b="1" spc="-20" dirty="0">
                <a:solidFill>
                  <a:srgbClr val="3F3F3F"/>
                </a:solidFill>
                <a:latin typeface="Calibri"/>
                <a:cs typeface="Calibri"/>
              </a:rPr>
              <a:t>v</a:t>
            </a:r>
            <a:r>
              <a:rPr sz="1200" b="1" spc="-5" dirty="0">
                <a:solidFill>
                  <a:srgbClr val="3F3F3F"/>
                </a:solidFill>
                <a:latin typeface="Calibri"/>
                <a:cs typeface="Calibri"/>
              </a:rPr>
              <a:t>e</a:t>
            </a:r>
            <a:r>
              <a:rPr sz="1200" b="1" spc="-10" dirty="0">
                <a:solidFill>
                  <a:srgbClr val="3F3F3F"/>
                </a:solidFill>
                <a:latin typeface="Calibri"/>
                <a:cs typeface="Calibri"/>
              </a:rPr>
              <a:t>r</a:t>
            </a:r>
            <a:r>
              <a:rPr sz="1200" b="1" spc="-5" dirty="0">
                <a:solidFill>
                  <a:srgbClr val="3F3F3F"/>
                </a:solidFill>
                <a:latin typeface="Calibri"/>
                <a:cs typeface="Calibri"/>
              </a:rPr>
              <a:t>e</a:t>
            </a:r>
            <a:r>
              <a:rPr sz="1200" b="1" spc="-10" dirty="0">
                <a:solidFill>
                  <a:srgbClr val="3F3F3F"/>
                </a:solidFill>
                <a:latin typeface="Calibri"/>
                <a:cs typeface="Calibri"/>
              </a:rPr>
              <a:t>d</a:t>
            </a:r>
            <a:r>
              <a:rPr sz="1200" b="1" spc="-30" dirty="0">
                <a:solidFill>
                  <a:srgbClr val="3F3F3F"/>
                </a:solidFill>
                <a:latin typeface="Times New Roman"/>
                <a:cs typeface="Times New Roman"/>
              </a:rPr>
              <a:t> </a:t>
            </a:r>
            <a:r>
              <a:rPr sz="1200" b="1" dirty="0">
                <a:solidFill>
                  <a:srgbClr val="3F3F3F"/>
                </a:solidFill>
                <a:latin typeface="Calibri"/>
                <a:cs typeface="Calibri"/>
              </a:rPr>
              <a:t>f</a:t>
            </a:r>
            <a:r>
              <a:rPr sz="1200" b="1" spc="-10" dirty="0">
                <a:solidFill>
                  <a:srgbClr val="3F3F3F"/>
                </a:solidFill>
                <a:latin typeface="Calibri"/>
                <a:cs typeface="Calibri"/>
              </a:rPr>
              <a:t>r</a:t>
            </a:r>
            <a:r>
              <a:rPr sz="1200" b="1" dirty="0">
                <a:solidFill>
                  <a:srgbClr val="3F3F3F"/>
                </a:solidFill>
                <a:latin typeface="Calibri"/>
                <a:cs typeface="Calibri"/>
              </a:rPr>
              <a:t>om</a:t>
            </a:r>
            <a:r>
              <a:rPr sz="1200" b="1" spc="-40" dirty="0">
                <a:solidFill>
                  <a:srgbClr val="3F3F3F"/>
                </a:solidFill>
                <a:latin typeface="Times New Roman"/>
                <a:cs typeface="Times New Roman"/>
              </a:rPr>
              <a:t> </a:t>
            </a:r>
            <a:r>
              <a:rPr sz="1200" b="1" spc="-10" dirty="0">
                <a:solidFill>
                  <a:srgbClr val="3F3F3F"/>
                </a:solidFill>
                <a:latin typeface="Calibri"/>
                <a:cs typeface="Calibri"/>
              </a:rPr>
              <a:t>the</a:t>
            </a:r>
            <a:r>
              <a:rPr sz="1200" b="1" spc="-30" dirty="0">
                <a:solidFill>
                  <a:srgbClr val="3F3F3F"/>
                </a:solidFill>
                <a:latin typeface="Times New Roman"/>
                <a:cs typeface="Times New Roman"/>
              </a:rPr>
              <a:t> </a:t>
            </a:r>
            <a:r>
              <a:rPr sz="1200" b="1" spc="-10" dirty="0">
                <a:solidFill>
                  <a:srgbClr val="3F3F3F"/>
                </a:solidFill>
                <a:latin typeface="Calibri"/>
                <a:cs typeface="Calibri"/>
              </a:rPr>
              <a:t>S</a:t>
            </a:r>
            <a:r>
              <a:rPr sz="1200" b="1" spc="-20" dirty="0">
                <a:solidFill>
                  <a:srgbClr val="3F3F3F"/>
                </a:solidFill>
                <a:latin typeface="Calibri"/>
                <a:cs typeface="Calibri"/>
              </a:rPr>
              <a:t>P</a:t>
            </a:r>
            <a:r>
              <a:rPr sz="1200" b="1" dirty="0">
                <a:solidFill>
                  <a:srgbClr val="3F3F3F"/>
                </a:solidFill>
                <a:latin typeface="Calibri"/>
                <a:cs typeface="Calibri"/>
              </a:rPr>
              <a:t>W</a:t>
            </a:r>
            <a:r>
              <a:rPr sz="1200" b="1" spc="-10" dirty="0">
                <a:solidFill>
                  <a:srgbClr val="3F3F3F"/>
                </a:solidFill>
                <a:latin typeface="Calibri"/>
                <a:cs typeface="Calibri"/>
              </a:rPr>
              <a:t>F0</a:t>
            </a:r>
            <a:r>
              <a:rPr sz="1200" b="1" dirty="0">
                <a:solidFill>
                  <a:srgbClr val="3F3F3F"/>
                </a:solidFill>
                <a:latin typeface="Calibri"/>
                <a:cs typeface="Calibri"/>
              </a:rPr>
              <a:t>1Sx.</a:t>
            </a:r>
            <a:r>
              <a:rPr sz="1200" b="1" spc="-10" dirty="0">
                <a:solidFill>
                  <a:srgbClr val="3F3F3F"/>
                </a:solidFill>
                <a:latin typeface="Calibri"/>
                <a:cs typeface="Calibri"/>
              </a:rPr>
              <a:t>11</a:t>
            </a:r>
            <a:r>
              <a:rPr sz="1200" b="1" spc="-5" dirty="0">
                <a:solidFill>
                  <a:srgbClr val="3F3F3F"/>
                </a:solidFill>
                <a:latin typeface="Times New Roman"/>
                <a:cs typeface="Times New Roman"/>
              </a:rPr>
              <a:t> </a:t>
            </a:r>
            <a:r>
              <a:rPr sz="1200" b="1" spc="-5" dirty="0">
                <a:solidFill>
                  <a:srgbClr val="3F3F3F"/>
                </a:solidFill>
                <a:latin typeface="Calibri"/>
                <a:cs typeface="Calibri"/>
              </a:rPr>
              <a:t>i</a:t>
            </a:r>
            <a:r>
              <a:rPr sz="1200" b="1" spc="-20" dirty="0">
                <a:solidFill>
                  <a:srgbClr val="3F3F3F"/>
                </a:solidFill>
                <a:latin typeface="Calibri"/>
                <a:cs typeface="Calibri"/>
              </a:rPr>
              <a:t>nt</a:t>
            </a:r>
            <a:r>
              <a:rPr sz="1200" b="1" spc="-5" dirty="0">
                <a:solidFill>
                  <a:srgbClr val="3F3F3F"/>
                </a:solidFill>
                <a:latin typeface="Calibri"/>
                <a:cs typeface="Calibri"/>
              </a:rPr>
              <a:t>e</a:t>
            </a:r>
            <a:r>
              <a:rPr sz="1200" b="1" dirty="0">
                <a:solidFill>
                  <a:srgbClr val="3F3F3F"/>
                </a:solidFill>
                <a:latin typeface="Calibri"/>
                <a:cs typeface="Calibri"/>
              </a:rPr>
              <a:t>r</a:t>
            </a:r>
            <a:r>
              <a:rPr sz="1200" b="1" spc="-10" dirty="0">
                <a:solidFill>
                  <a:srgbClr val="3F3F3F"/>
                </a:solidFill>
                <a:latin typeface="Calibri"/>
                <a:cs typeface="Calibri"/>
              </a:rPr>
              <a:t>n</a:t>
            </a:r>
            <a:r>
              <a:rPr sz="1200" b="1" spc="-15" dirty="0">
                <a:solidFill>
                  <a:srgbClr val="3F3F3F"/>
                </a:solidFill>
                <a:latin typeface="Calibri"/>
                <a:cs typeface="Calibri"/>
              </a:rPr>
              <a:t>a</a:t>
            </a:r>
            <a:r>
              <a:rPr sz="1200" b="1" spc="-5" dirty="0">
                <a:solidFill>
                  <a:srgbClr val="3F3F3F"/>
                </a:solidFill>
                <a:latin typeface="Calibri"/>
                <a:cs typeface="Calibri"/>
              </a:rPr>
              <a:t>l</a:t>
            </a:r>
            <a:r>
              <a:rPr sz="1200" b="1" spc="-30" dirty="0">
                <a:solidFill>
                  <a:srgbClr val="3F3F3F"/>
                </a:solidFill>
                <a:latin typeface="Times New Roman"/>
                <a:cs typeface="Times New Roman"/>
              </a:rPr>
              <a:t> </a:t>
            </a:r>
            <a:r>
              <a:rPr sz="1200" b="1" spc="-10" dirty="0">
                <a:solidFill>
                  <a:srgbClr val="3F3F3F"/>
                </a:solidFill>
                <a:latin typeface="Calibri"/>
                <a:cs typeface="Calibri"/>
              </a:rPr>
              <a:t>H</a:t>
            </a:r>
            <a:r>
              <a:rPr sz="1200" b="1" spc="0" dirty="0">
                <a:solidFill>
                  <a:srgbClr val="3F3F3F"/>
                </a:solidFill>
                <a:latin typeface="Calibri"/>
                <a:cs typeface="Calibri"/>
              </a:rPr>
              <a:t>T</a:t>
            </a:r>
            <a:r>
              <a:rPr sz="1200" b="1" dirty="0">
                <a:solidFill>
                  <a:srgbClr val="3F3F3F"/>
                </a:solidFill>
                <a:latin typeface="Calibri"/>
                <a:cs typeface="Calibri"/>
              </a:rPr>
              <a:t>TP</a:t>
            </a:r>
            <a:r>
              <a:rPr sz="1200" b="1" spc="-15" dirty="0">
                <a:solidFill>
                  <a:srgbClr val="3F3F3F"/>
                </a:solidFill>
                <a:latin typeface="Times New Roman"/>
                <a:cs typeface="Times New Roman"/>
              </a:rPr>
              <a:t> </a:t>
            </a:r>
            <a:r>
              <a:rPr sz="1200" b="1" dirty="0">
                <a:solidFill>
                  <a:srgbClr val="3F3F3F"/>
                </a:solidFill>
                <a:latin typeface="Calibri"/>
                <a:cs typeface="Calibri"/>
              </a:rPr>
              <a:t>se</a:t>
            </a:r>
            <a:r>
              <a:rPr sz="1200" b="1" spc="10" dirty="0">
                <a:solidFill>
                  <a:srgbClr val="3F3F3F"/>
                </a:solidFill>
                <a:latin typeface="Calibri"/>
                <a:cs typeface="Calibri"/>
              </a:rPr>
              <a:t>r</a:t>
            </a:r>
            <a:r>
              <a:rPr sz="1200" b="1" spc="-20" dirty="0">
                <a:solidFill>
                  <a:srgbClr val="3F3F3F"/>
                </a:solidFill>
                <a:latin typeface="Calibri"/>
                <a:cs typeface="Calibri"/>
              </a:rPr>
              <a:t>v</a:t>
            </a:r>
            <a:r>
              <a:rPr sz="1200" b="1" spc="-5" dirty="0">
                <a:solidFill>
                  <a:srgbClr val="3F3F3F"/>
                </a:solidFill>
                <a:latin typeface="Calibri"/>
                <a:cs typeface="Calibri"/>
              </a:rPr>
              <a:t>e</a:t>
            </a:r>
            <a:r>
              <a:rPr sz="1200" b="1" spc="-105" dirty="0">
                <a:solidFill>
                  <a:srgbClr val="3F3F3F"/>
                </a:solidFill>
                <a:latin typeface="Calibri"/>
                <a:cs typeface="Calibri"/>
              </a:rPr>
              <a:t>r</a:t>
            </a:r>
            <a:r>
              <a:rPr sz="1200" b="1" dirty="0">
                <a:solidFill>
                  <a:srgbClr val="3F3F3F"/>
                </a:solidFill>
                <a:latin typeface="Calibri"/>
                <a:cs typeface="Calibri"/>
              </a:rPr>
              <a:t>.</a:t>
            </a:r>
            <a:endParaRPr sz="1200">
              <a:latin typeface="Calibri"/>
              <a:cs typeface="Calibri"/>
            </a:endParaRPr>
          </a:p>
          <a:p>
            <a:pPr marL="12700">
              <a:lnSpc>
                <a:spcPct val="100000"/>
              </a:lnSpc>
            </a:pPr>
            <a:r>
              <a:rPr sz="1200" b="1" dirty="0">
                <a:solidFill>
                  <a:srgbClr val="3F3F3F"/>
                </a:solidFill>
                <a:latin typeface="Calibri"/>
                <a:cs typeface="Calibri"/>
              </a:rPr>
              <a:t>…..</a:t>
            </a:r>
            <a:endParaRPr sz="1200">
              <a:latin typeface="Calibri"/>
              <a:cs typeface="Calibri"/>
            </a:endParaRPr>
          </a:p>
          <a:p>
            <a:pPr marL="12700">
              <a:lnSpc>
                <a:spcPct val="100000"/>
              </a:lnSpc>
            </a:pPr>
            <a:r>
              <a:rPr sz="1200" b="1" dirty="0">
                <a:solidFill>
                  <a:srgbClr val="3F3F3F"/>
                </a:solidFill>
                <a:latin typeface="Calibri"/>
                <a:cs typeface="Calibri"/>
              </a:rPr>
              <a:t>&lt;</a:t>
            </a:r>
            <a:r>
              <a:rPr sz="1200" b="1" spc="-10" dirty="0">
                <a:solidFill>
                  <a:srgbClr val="3F3F3F"/>
                </a:solidFill>
                <a:latin typeface="Calibri"/>
                <a:cs typeface="Calibri"/>
              </a:rPr>
              <a:t>a</a:t>
            </a:r>
            <a:r>
              <a:rPr sz="1200" b="1" spc="-30" dirty="0">
                <a:solidFill>
                  <a:srgbClr val="3F3F3F"/>
                </a:solidFill>
                <a:latin typeface="Times New Roman"/>
                <a:cs typeface="Times New Roman"/>
              </a:rPr>
              <a:t> </a:t>
            </a:r>
            <a:r>
              <a:rPr sz="1200" b="1" spc="-10" dirty="0">
                <a:solidFill>
                  <a:srgbClr val="3F3F3F"/>
                </a:solidFill>
                <a:latin typeface="Calibri"/>
                <a:cs typeface="Calibri"/>
              </a:rPr>
              <a:t>hr</a:t>
            </a:r>
            <a:r>
              <a:rPr sz="1200" b="1" spc="-20" dirty="0">
                <a:solidFill>
                  <a:srgbClr val="3F3F3F"/>
                </a:solidFill>
                <a:latin typeface="Calibri"/>
                <a:cs typeface="Calibri"/>
              </a:rPr>
              <a:t>e</a:t>
            </a:r>
            <a:r>
              <a:rPr sz="1200" b="1" spc="5" dirty="0">
                <a:solidFill>
                  <a:srgbClr val="3F3F3F"/>
                </a:solidFill>
                <a:latin typeface="Calibri"/>
                <a:cs typeface="Calibri"/>
              </a:rPr>
              <a:t>f</a:t>
            </a:r>
            <a:r>
              <a:rPr sz="1200" b="1" spc="-10" dirty="0">
                <a:solidFill>
                  <a:srgbClr val="3F3F3F"/>
                </a:solidFill>
                <a:latin typeface="Calibri"/>
                <a:cs typeface="Calibri"/>
              </a:rPr>
              <a:t>=</a:t>
            </a:r>
            <a:r>
              <a:rPr sz="1200" b="1" spc="-45" dirty="0">
                <a:solidFill>
                  <a:srgbClr val="3F3F3F"/>
                </a:solidFill>
                <a:latin typeface="Calibri"/>
                <a:cs typeface="Calibri"/>
              </a:rPr>
              <a:t>/</a:t>
            </a:r>
            <a:r>
              <a:rPr sz="1200" b="1" spc="-20" dirty="0">
                <a:solidFill>
                  <a:srgbClr val="3F3F3F"/>
                </a:solidFill>
                <a:latin typeface="Calibri"/>
                <a:cs typeface="Calibri"/>
              </a:rPr>
              <a:t>s</a:t>
            </a:r>
            <a:r>
              <a:rPr sz="1200" b="1" spc="-15" dirty="0">
                <a:solidFill>
                  <a:srgbClr val="3F3F3F"/>
                </a:solidFill>
                <a:latin typeface="Calibri"/>
                <a:cs typeface="Calibri"/>
              </a:rPr>
              <a:t>t</a:t>
            </a:r>
            <a:r>
              <a:rPr sz="1200" b="1" spc="-30" dirty="0">
                <a:solidFill>
                  <a:srgbClr val="3F3F3F"/>
                </a:solidFill>
                <a:latin typeface="Calibri"/>
                <a:cs typeface="Calibri"/>
              </a:rPr>
              <a:t>a</a:t>
            </a:r>
            <a:r>
              <a:rPr sz="1200" b="1" spc="-5" dirty="0">
                <a:solidFill>
                  <a:srgbClr val="3F3F3F"/>
                </a:solidFill>
                <a:latin typeface="Calibri"/>
                <a:cs typeface="Calibri"/>
              </a:rPr>
              <a:t>tu</a:t>
            </a:r>
            <a:r>
              <a:rPr sz="1200" b="1" dirty="0">
                <a:solidFill>
                  <a:srgbClr val="3F3F3F"/>
                </a:solidFill>
                <a:latin typeface="Calibri"/>
                <a:cs typeface="Calibri"/>
              </a:rPr>
              <a:t>s.</a:t>
            </a:r>
            <a:r>
              <a:rPr sz="1200" b="1" spc="-5" dirty="0">
                <a:solidFill>
                  <a:srgbClr val="3F3F3F"/>
                </a:solidFill>
                <a:latin typeface="Calibri"/>
                <a:cs typeface="Calibri"/>
              </a:rPr>
              <a:t>s</a:t>
            </a:r>
            <a:r>
              <a:rPr sz="1200" b="1" spc="-20" dirty="0">
                <a:solidFill>
                  <a:srgbClr val="3F3F3F"/>
                </a:solidFill>
                <a:latin typeface="Calibri"/>
                <a:cs typeface="Calibri"/>
              </a:rPr>
              <a:t>ht</a:t>
            </a:r>
            <a:r>
              <a:rPr sz="1200" b="1" spc="-5" dirty="0">
                <a:solidFill>
                  <a:srgbClr val="3F3F3F"/>
                </a:solidFill>
                <a:latin typeface="Calibri"/>
                <a:cs typeface="Calibri"/>
              </a:rPr>
              <a:t>ml&gt;S</a:t>
            </a:r>
            <a:r>
              <a:rPr sz="1200" b="1" spc="-15" dirty="0">
                <a:solidFill>
                  <a:srgbClr val="3F3F3F"/>
                </a:solidFill>
                <a:latin typeface="Calibri"/>
                <a:cs typeface="Calibri"/>
              </a:rPr>
              <a:t>P</a:t>
            </a:r>
            <a:r>
              <a:rPr sz="1200" b="1" dirty="0">
                <a:solidFill>
                  <a:srgbClr val="3F3F3F"/>
                </a:solidFill>
                <a:latin typeface="Calibri"/>
                <a:cs typeface="Calibri"/>
              </a:rPr>
              <a:t>W</a:t>
            </a:r>
            <a:r>
              <a:rPr sz="1200" b="1" spc="-10" dirty="0">
                <a:solidFill>
                  <a:srgbClr val="3F3F3F"/>
                </a:solidFill>
                <a:latin typeface="Calibri"/>
                <a:cs typeface="Calibri"/>
              </a:rPr>
              <a:t>F0</a:t>
            </a:r>
            <a:r>
              <a:rPr sz="1200" b="1" dirty="0">
                <a:solidFill>
                  <a:srgbClr val="3F3F3F"/>
                </a:solidFill>
                <a:latin typeface="Calibri"/>
                <a:cs typeface="Calibri"/>
              </a:rPr>
              <a:t>1Sx.</a:t>
            </a:r>
            <a:r>
              <a:rPr sz="1200" b="1" spc="-10" dirty="0">
                <a:solidFill>
                  <a:srgbClr val="3F3F3F"/>
                </a:solidFill>
                <a:latin typeface="Calibri"/>
                <a:cs typeface="Calibri"/>
              </a:rPr>
              <a:t>11</a:t>
            </a:r>
            <a:r>
              <a:rPr sz="1200" b="1" spc="-55" dirty="0">
                <a:solidFill>
                  <a:srgbClr val="3F3F3F"/>
                </a:solidFill>
                <a:latin typeface="Times New Roman"/>
                <a:cs typeface="Times New Roman"/>
              </a:rPr>
              <a:t> </a:t>
            </a:r>
            <a:r>
              <a:rPr sz="1200" b="1" spc="-10" dirty="0">
                <a:solidFill>
                  <a:srgbClr val="3F3F3F"/>
                </a:solidFill>
                <a:latin typeface="Calibri"/>
                <a:cs typeface="Calibri"/>
              </a:rPr>
              <a:t>S</a:t>
            </a:r>
            <a:r>
              <a:rPr sz="1200" b="1" spc="-20" dirty="0">
                <a:solidFill>
                  <a:srgbClr val="3F3F3F"/>
                </a:solidFill>
                <a:latin typeface="Calibri"/>
                <a:cs typeface="Calibri"/>
              </a:rPr>
              <a:t>t</a:t>
            </a:r>
            <a:r>
              <a:rPr sz="1200" b="1" spc="-30" dirty="0">
                <a:solidFill>
                  <a:srgbClr val="3F3F3F"/>
                </a:solidFill>
                <a:latin typeface="Calibri"/>
                <a:cs typeface="Calibri"/>
              </a:rPr>
              <a:t>a</a:t>
            </a:r>
            <a:r>
              <a:rPr sz="1200" b="1" spc="-5" dirty="0">
                <a:solidFill>
                  <a:srgbClr val="3F3F3F"/>
                </a:solidFill>
                <a:latin typeface="Calibri"/>
                <a:cs typeface="Calibri"/>
              </a:rPr>
              <a:t>tus</a:t>
            </a:r>
            <a:r>
              <a:rPr sz="1200" b="1" spc="-50" dirty="0">
                <a:solidFill>
                  <a:srgbClr val="3F3F3F"/>
                </a:solidFill>
                <a:latin typeface="Times New Roman"/>
                <a:cs typeface="Times New Roman"/>
              </a:rPr>
              <a:t> </a:t>
            </a:r>
            <a:r>
              <a:rPr sz="1200" b="1" spc="-30" dirty="0">
                <a:solidFill>
                  <a:srgbClr val="3F3F3F"/>
                </a:solidFill>
                <a:latin typeface="Calibri"/>
                <a:cs typeface="Calibri"/>
              </a:rPr>
              <a:t>P</a:t>
            </a:r>
            <a:r>
              <a:rPr sz="1200" b="1" spc="-15" dirty="0">
                <a:solidFill>
                  <a:srgbClr val="3F3F3F"/>
                </a:solidFill>
                <a:latin typeface="Calibri"/>
                <a:cs typeface="Calibri"/>
              </a:rPr>
              <a:t>a</a:t>
            </a:r>
            <a:r>
              <a:rPr sz="1200" b="1" spc="-20" dirty="0">
                <a:solidFill>
                  <a:srgbClr val="3F3F3F"/>
                </a:solidFill>
                <a:latin typeface="Calibri"/>
                <a:cs typeface="Calibri"/>
              </a:rPr>
              <a:t>g</a:t>
            </a:r>
            <a:r>
              <a:rPr sz="1200" b="1" spc="-5" dirty="0">
                <a:solidFill>
                  <a:srgbClr val="3F3F3F"/>
                </a:solidFill>
                <a:latin typeface="Calibri"/>
                <a:cs typeface="Calibri"/>
              </a:rPr>
              <a:t>e</a:t>
            </a:r>
            <a:r>
              <a:rPr sz="1200" b="1" spc="-10" dirty="0">
                <a:solidFill>
                  <a:srgbClr val="3F3F3F"/>
                </a:solidFill>
                <a:latin typeface="Calibri"/>
                <a:cs typeface="Calibri"/>
              </a:rPr>
              <a:t>&lt;</a:t>
            </a:r>
            <a:r>
              <a:rPr sz="1200" b="1" spc="-35" dirty="0">
                <a:solidFill>
                  <a:srgbClr val="3F3F3F"/>
                </a:solidFill>
                <a:latin typeface="Calibri"/>
                <a:cs typeface="Calibri"/>
              </a:rPr>
              <a:t>/</a:t>
            </a:r>
            <a:r>
              <a:rPr sz="1200" b="1" spc="-15" dirty="0">
                <a:solidFill>
                  <a:srgbClr val="3F3F3F"/>
                </a:solidFill>
                <a:latin typeface="Calibri"/>
                <a:cs typeface="Calibri"/>
              </a:rPr>
              <a:t>a</a:t>
            </a:r>
            <a:r>
              <a:rPr sz="1200" b="1" dirty="0">
                <a:solidFill>
                  <a:srgbClr val="3F3F3F"/>
                </a:solidFill>
                <a:latin typeface="Calibri"/>
                <a:cs typeface="Calibri"/>
              </a:rPr>
              <a:t>&gt;</a:t>
            </a:r>
            <a:endParaRPr sz="1200">
              <a:latin typeface="Calibri"/>
              <a:cs typeface="Calibri"/>
            </a:endParaRPr>
          </a:p>
          <a:p>
            <a:pPr marL="12700">
              <a:lnSpc>
                <a:spcPct val="100000"/>
              </a:lnSpc>
            </a:pPr>
            <a:r>
              <a:rPr sz="1200" b="1" spc="-10" dirty="0">
                <a:solidFill>
                  <a:srgbClr val="3F3F3F"/>
                </a:solidFill>
                <a:latin typeface="Calibri"/>
                <a:cs typeface="Calibri"/>
              </a:rPr>
              <a:t>&lt;/</a:t>
            </a:r>
            <a:r>
              <a:rPr sz="1200" b="1" spc="-5" dirty="0">
                <a:solidFill>
                  <a:srgbClr val="3F3F3F"/>
                </a:solidFill>
                <a:latin typeface="Calibri"/>
                <a:cs typeface="Calibri"/>
              </a:rPr>
              <a:t>p</a:t>
            </a:r>
            <a:r>
              <a:rPr sz="1200" b="1" dirty="0">
                <a:solidFill>
                  <a:srgbClr val="3F3F3F"/>
                </a:solidFill>
                <a:latin typeface="Calibri"/>
                <a:cs typeface="Calibri"/>
              </a:rPr>
              <a:t>&gt;</a:t>
            </a:r>
            <a:endParaRPr sz="1200">
              <a:latin typeface="Calibri"/>
              <a:cs typeface="Calibri"/>
            </a:endParaRPr>
          </a:p>
          <a:p>
            <a:pPr marL="12700">
              <a:lnSpc>
                <a:spcPct val="100000"/>
              </a:lnSpc>
            </a:pPr>
            <a:r>
              <a:rPr sz="1200" b="1" spc="-10" dirty="0">
                <a:solidFill>
                  <a:srgbClr val="3F3F3F"/>
                </a:solidFill>
                <a:latin typeface="Calibri"/>
                <a:cs typeface="Calibri"/>
              </a:rPr>
              <a:t>&lt;/bo</a:t>
            </a:r>
            <a:r>
              <a:rPr sz="1200" b="1" spc="-5" dirty="0">
                <a:solidFill>
                  <a:srgbClr val="3F3F3F"/>
                </a:solidFill>
                <a:latin typeface="Calibri"/>
                <a:cs typeface="Calibri"/>
              </a:rPr>
              <a:t>d</a:t>
            </a:r>
            <a:r>
              <a:rPr sz="1200" b="1" spc="-15" dirty="0">
                <a:solidFill>
                  <a:srgbClr val="3F3F3F"/>
                </a:solidFill>
                <a:latin typeface="Calibri"/>
                <a:cs typeface="Calibri"/>
              </a:rPr>
              <a:t>y</a:t>
            </a:r>
            <a:r>
              <a:rPr sz="1200" b="1" dirty="0">
                <a:solidFill>
                  <a:srgbClr val="3F3F3F"/>
                </a:solidFill>
                <a:latin typeface="Calibri"/>
                <a:cs typeface="Calibri"/>
              </a:rPr>
              <a:t>&gt;</a:t>
            </a:r>
            <a:endParaRPr sz="1200">
              <a:latin typeface="Calibri"/>
              <a:cs typeface="Calibri"/>
            </a:endParaRPr>
          </a:p>
          <a:p>
            <a:pPr marL="12700">
              <a:lnSpc>
                <a:spcPct val="100000"/>
              </a:lnSpc>
            </a:pPr>
            <a:r>
              <a:rPr sz="1200" b="1" spc="-10" dirty="0">
                <a:solidFill>
                  <a:srgbClr val="3F3F3F"/>
                </a:solidFill>
                <a:latin typeface="Calibri"/>
                <a:cs typeface="Calibri"/>
              </a:rPr>
              <a:t>&lt;/</a:t>
            </a:r>
            <a:r>
              <a:rPr sz="1200" b="1" spc="-20" dirty="0">
                <a:solidFill>
                  <a:srgbClr val="3F3F3F"/>
                </a:solidFill>
                <a:latin typeface="Calibri"/>
                <a:cs typeface="Calibri"/>
              </a:rPr>
              <a:t>h</a:t>
            </a:r>
            <a:r>
              <a:rPr sz="1200" b="1" spc="-10" dirty="0">
                <a:solidFill>
                  <a:srgbClr val="3F3F3F"/>
                </a:solidFill>
                <a:latin typeface="Calibri"/>
                <a:cs typeface="Calibri"/>
              </a:rPr>
              <a:t>tml</a:t>
            </a:r>
            <a:r>
              <a:rPr sz="1200" b="1" dirty="0">
                <a:solidFill>
                  <a:srgbClr val="3F3F3F"/>
                </a:solidFill>
                <a:latin typeface="Calibri"/>
                <a:cs typeface="Calibri"/>
              </a:rPr>
              <a:t>&gt;</a:t>
            </a:r>
            <a:endParaRPr sz="1200">
              <a:latin typeface="Calibri"/>
              <a:cs typeface="Calibri"/>
            </a:endParaRPr>
          </a:p>
        </p:txBody>
      </p:sp>
      <p:sp>
        <p:nvSpPr>
          <p:cNvPr id="29" name="object 29"/>
          <p:cNvSpPr txBox="1"/>
          <p:nvPr/>
        </p:nvSpPr>
        <p:spPr>
          <a:xfrm>
            <a:off x="5481324" y="6480146"/>
            <a:ext cx="213360" cy="177800"/>
          </a:xfrm>
          <a:prstGeom prst="rect">
            <a:avLst/>
          </a:prstGeom>
        </p:spPr>
        <p:txBody>
          <a:bodyPr vert="horz" wrap="square" lIns="0" tIns="0" rIns="0" bIns="0" rtlCol="0">
            <a:spAutoFit/>
          </a:bodyPr>
          <a:lstStyle/>
          <a:p>
            <a:pPr marL="12700">
              <a:lnSpc>
                <a:spcPct val="100000"/>
              </a:lnSpc>
            </a:pPr>
            <a:r>
              <a:rPr sz="1200" b="1" dirty="0">
                <a:solidFill>
                  <a:srgbClr val="3F3F3F"/>
                </a:solidFill>
                <a:latin typeface="Calibri"/>
                <a:cs typeface="Calibri"/>
              </a:rPr>
              <a:t>OK</a:t>
            </a:r>
            <a:endParaRPr sz="1200">
              <a:latin typeface="Calibri"/>
              <a:cs typeface="Calibri"/>
            </a:endParaRPr>
          </a:p>
        </p:txBody>
      </p:sp>
      <p:sp>
        <p:nvSpPr>
          <p:cNvPr id="30" name="object 30"/>
          <p:cNvSpPr txBox="1"/>
          <p:nvPr/>
        </p:nvSpPr>
        <p:spPr>
          <a:xfrm>
            <a:off x="1009297" y="5839232"/>
            <a:ext cx="178435" cy="254000"/>
          </a:xfrm>
          <a:prstGeom prst="rect">
            <a:avLst/>
          </a:prstGeom>
        </p:spPr>
        <p:txBody>
          <a:bodyPr vert="horz" wrap="square" lIns="0" tIns="0" rIns="0" bIns="0" rtlCol="0">
            <a:spAutoFit/>
          </a:bodyPr>
          <a:lstStyle/>
          <a:p>
            <a:pPr marL="12700">
              <a:lnSpc>
                <a:spcPct val="100000"/>
              </a:lnSpc>
            </a:pPr>
            <a:r>
              <a:rPr sz="1800" spc="-15" dirty="0">
                <a:solidFill>
                  <a:srgbClr val="3F3F3F"/>
                </a:solidFill>
                <a:latin typeface="Arial"/>
                <a:cs typeface="Arial"/>
              </a:rPr>
              <a:t>A</a:t>
            </a:r>
            <a:endParaRPr sz="1800">
              <a:latin typeface="Arial"/>
              <a:cs typeface="Arial"/>
            </a:endParaRPr>
          </a:p>
        </p:txBody>
      </p:sp>
      <p:sp>
        <p:nvSpPr>
          <p:cNvPr id="31" name="object 31"/>
          <p:cNvSpPr txBox="1"/>
          <p:nvPr/>
        </p:nvSpPr>
        <p:spPr>
          <a:xfrm>
            <a:off x="3066036" y="6028815"/>
            <a:ext cx="178435" cy="254000"/>
          </a:xfrm>
          <a:prstGeom prst="rect">
            <a:avLst/>
          </a:prstGeom>
        </p:spPr>
        <p:txBody>
          <a:bodyPr vert="horz" wrap="square" lIns="0" tIns="0" rIns="0" bIns="0" rtlCol="0">
            <a:spAutoFit/>
          </a:bodyPr>
          <a:lstStyle/>
          <a:p>
            <a:pPr marL="12700">
              <a:lnSpc>
                <a:spcPct val="100000"/>
              </a:lnSpc>
            </a:pPr>
            <a:r>
              <a:rPr sz="1800" spc="-15" dirty="0">
                <a:solidFill>
                  <a:srgbClr val="3F3F3F"/>
                </a:solidFill>
                <a:latin typeface="Arial"/>
                <a:cs typeface="Arial"/>
              </a:rPr>
              <a:t>B</a:t>
            </a:r>
            <a:endParaRPr sz="1800">
              <a:latin typeface="Arial"/>
              <a:cs typeface="Aria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237990">
              <a:lnSpc>
                <a:spcPct val="100000"/>
              </a:lnSpc>
            </a:pPr>
            <a:r>
              <a:rPr sz="3200" spc="-5" dirty="0"/>
              <a:t>L</a:t>
            </a:r>
            <a:r>
              <a:rPr sz="3200" spc="-15" dirty="0"/>
              <a:t>a</a:t>
            </a:r>
            <a:r>
              <a:rPr sz="3200" dirty="0"/>
              <a:t>b</a:t>
            </a:r>
            <a:r>
              <a:rPr sz="3200" spc="90" dirty="0">
                <a:latin typeface="Times New Roman"/>
                <a:cs typeface="Times New Roman"/>
              </a:rPr>
              <a:t> </a:t>
            </a:r>
            <a:r>
              <a:rPr sz="3200" spc="-15" dirty="0"/>
              <a:t>4</a:t>
            </a:r>
            <a:r>
              <a:rPr sz="3200" dirty="0"/>
              <a:t>:</a:t>
            </a:r>
            <a:r>
              <a:rPr sz="3200" spc="90" dirty="0">
                <a:latin typeface="Times New Roman"/>
                <a:cs typeface="Times New Roman"/>
              </a:rPr>
              <a:t> </a:t>
            </a:r>
            <a:r>
              <a:rPr sz="3200" spc="-5" dirty="0"/>
              <a:t>HTT</a:t>
            </a:r>
            <a:r>
              <a:rPr sz="3200" dirty="0"/>
              <a:t>P</a:t>
            </a:r>
            <a:r>
              <a:rPr sz="3200" spc="5" dirty="0">
                <a:latin typeface="Times New Roman"/>
                <a:cs typeface="Times New Roman"/>
              </a:rPr>
              <a:t> </a:t>
            </a:r>
            <a:r>
              <a:rPr sz="3200" dirty="0"/>
              <a:t>POST</a:t>
            </a:r>
            <a:endParaRPr sz="3200">
              <a:latin typeface="Times New Roman"/>
              <a:cs typeface="Times New Roman"/>
            </a:endParaRPr>
          </a:p>
        </p:txBody>
      </p:sp>
      <p:sp>
        <p:nvSpPr>
          <p:cNvPr id="3" name="object 3"/>
          <p:cNvSpPr txBox="1"/>
          <p:nvPr/>
        </p:nvSpPr>
        <p:spPr>
          <a:xfrm>
            <a:off x="535940" y="1332053"/>
            <a:ext cx="8063230" cy="527050"/>
          </a:xfrm>
          <a:prstGeom prst="rect">
            <a:avLst/>
          </a:prstGeom>
        </p:spPr>
        <p:txBody>
          <a:bodyPr vert="horz" wrap="square" lIns="0" tIns="0" rIns="0" bIns="0" rtlCol="0">
            <a:spAutoFit/>
          </a:bodyPr>
          <a:lstStyle/>
          <a:p>
            <a:pPr marL="12700">
              <a:lnSpc>
                <a:spcPts val="2165"/>
              </a:lnSpc>
            </a:pPr>
            <a:r>
              <a:rPr sz="1900" spc="-15" dirty="0">
                <a:solidFill>
                  <a:srgbClr val="1F487C"/>
                </a:solidFill>
                <a:latin typeface="Arial"/>
                <a:cs typeface="Arial"/>
              </a:rPr>
              <a:t>T</a:t>
            </a:r>
            <a:r>
              <a:rPr sz="1900" spc="-10" dirty="0">
                <a:solidFill>
                  <a:srgbClr val="1F487C"/>
                </a:solidFill>
                <a:latin typeface="Arial"/>
                <a:cs typeface="Arial"/>
              </a:rPr>
              <a:t>h</a:t>
            </a:r>
            <a:r>
              <a:rPr sz="1900" spc="-15" dirty="0">
                <a:solidFill>
                  <a:srgbClr val="1F487C"/>
                </a:solidFill>
                <a:latin typeface="Arial"/>
                <a:cs typeface="Arial"/>
              </a:rPr>
              <a:t>e</a:t>
            </a:r>
            <a:r>
              <a:rPr sz="1900" dirty="0">
                <a:solidFill>
                  <a:srgbClr val="1F487C"/>
                </a:solidFill>
                <a:latin typeface="Times New Roman"/>
                <a:cs typeface="Times New Roman"/>
              </a:rPr>
              <a:t> </a:t>
            </a:r>
            <a:r>
              <a:rPr sz="1900" spc="-225" dirty="0">
                <a:solidFill>
                  <a:srgbClr val="1F487C"/>
                </a:solidFill>
                <a:latin typeface="Times New Roman"/>
                <a:cs typeface="Times New Roman"/>
              </a:rPr>
              <a:t> </a:t>
            </a:r>
            <a:r>
              <a:rPr sz="1900" spc="-20" dirty="0">
                <a:solidFill>
                  <a:srgbClr val="1F487C"/>
                </a:solidFill>
                <a:latin typeface="Arial"/>
                <a:cs typeface="Arial"/>
              </a:rPr>
              <a:t>HT</a:t>
            </a:r>
            <a:r>
              <a:rPr sz="1900" spc="-10" dirty="0">
                <a:solidFill>
                  <a:srgbClr val="1F487C"/>
                </a:solidFill>
                <a:latin typeface="Arial"/>
                <a:cs typeface="Arial"/>
              </a:rPr>
              <a:t>T</a:t>
            </a:r>
            <a:r>
              <a:rPr sz="1900" spc="-15" dirty="0">
                <a:solidFill>
                  <a:srgbClr val="1F487C"/>
                </a:solidFill>
                <a:latin typeface="Arial"/>
                <a:cs typeface="Arial"/>
              </a:rPr>
              <a:t>P</a:t>
            </a:r>
            <a:r>
              <a:rPr sz="1900" spc="215" dirty="0">
                <a:solidFill>
                  <a:srgbClr val="1F487C"/>
                </a:solidFill>
                <a:latin typeface="Times New Roman"/>
                <a:cs typeface="Times New Roman"/>
              </a:rPr>
              <a:t> </a:t>
            </a:r>
            <a:r>
              <a:rPr sz="1900" spc="-10" dirty="0">
                <a:solidFill>
                  <a:srgbClr val="1F487C"/>
                </a:solidFill>
                <a:latin typeface="Arial"/>
                <a:cs typeface="Arial"/>
              </a:rPr>
              <a:t>P</a:t>
            </a:r>
            <a:r>
              <a:rPr sz="1900" spc="-15" dirty="0">
                <a:solidFill>
                  <a:srgbClr val="1F487C"/>
                </a:solidFill>
                <a:latin typeface="Arial"/>
                <a:cs typeface="Arial"/>
              </a:rPr>
              <a:t>OST</a:t>
            </a:r>
            <a:r>
              <a:rPr sz="1900" spc="210" dirty="0">
                <a:solidFill>
                  <a:srgbClr val="1F487C"/>
                </a:solidFill>
                <a:latin typeface="Times New Roman"/>
                <a:cs typeface="Times New Roman"/>
              </a:rPr>
              <a:t> </a:t>
            </a:r>
            <a:r>
              <a:rPr sz="1900" spc="-20" dirty="0">
                <a:solidFill>
                  <a:srgbClr val="1F487C"/>
                </a:solidFill>
                <a:latin typeface="Arial"/>
                <a:cs typeface="Arial"/>
              </a:rPr>
              <a:t>pe</a:t>
            </a:r>
            <a:r>
              <a:rPr sz="1900" spc="-5" dirty="0">
                <a:solidFill>
                  <a:srgbClr val="1F487C"/>
                </a:solidFill>
                <a:latin typeface="Arial"/>
                <a:cs typeface="Arial"/>
              </a:rPr>
              <a:t>r</a:t>
            </a:r>
            <a:r>
              <a:rPr sz="1900" spc="-10" dirty="0">
                <a:solidFill>
                  <a:srgbClr val="1F487C"/>
                </a:solidFill>
                <a:latin typeface="Arial"/>
                <a:cs typeface="Arial"/>
              </a:rPr>
              <a:t>f</a:t>
            </a:r>
            <a:r>
              <a:rPr sz="1900" spc="-5" dirty="0">
                <a:solidFill>
                  <a:srgbClr val="1F487C"/>
                </a:solidFill>
                <a:latin typeface="Arial"/>
                <a:cs typeface="Arial"/>
              </a:rPr>
              <a:t>o</a:t>
            </a:r>
            <a:r>
              <a:rPr sz="1900" spc="-10" dirty="0">
                <a:solidFill>
                  <a:srgbClr val="1F487C"/>
                </a:solidFill>
                <a:latin typeface="Arial"/>
                <a:cs typeface="Arial"/>
              </a:rPr>
              <a:t>r</a:t>
            </a:r>
            <a:r>
              <a:rPr sz="1900" spc="-15" dirty="0">
                <a:solidFill>
                  <a:srgbClr val="1F487C"/>
                </a:solidFill>
                <a:latin typeface="Arial"/>
                <a:cs typeface="Arial"/>
              </a:rPr>
              <a:t>m</a:t>
            </a:r>
            <a:r>
              <a:rPr sz="1900" spc="-10" dirty="0">
                <a:solidFill>
                  <a:srgbClr val="1F487C"/>
                </a:solidFill>
                <a:latin typeface="Arial"/>
                <a:cs typeface="Arial"/>
              </a:rPr>
              <a:t>s</a:t>
            </a:r>
            <a:r>
              <a:rPr sz="1900" dirty="0">
                <a:solidFill>
                  <a:srgbClr val="1F487C"/>
                </a:solidFill>
                <a:latin typeface="Times New Roman"/>
                <a:cs typeface="Times New Roman"/>
              </a:rPr>
              <a:t> </a:t>
            </a:r>
            <a:r>
              <a:rPr sz="1900" spc="-210" dirty="0">
                <a:solidFill>
                  <a:srgbClr val="1F487C"/>
                </a:solidFill>
                <a:latin typeface="Times New Roman"/>
                <a:cs typeface="Times New Roman"/>
              </a:rPr>
              <a:t> </a:t>
            </a:r>
            <a:r>
              <a:rPr sz="1900" spc="-15" dirty="0">
                <a:solidFill>
                  <a:srgbClr val="1F487C"/>
                </a:solidFill>
                <a:latin typeface="Arial"/>
                <a:cs typeface="Arial"/>
              </a:rPr>
              <a:t>a</a:t>
            </a:r>
            <a:r>
              <a:rPr sz="1900" dirty="0">
                <a:solidFill>
                  <a:srgbClr val="1F487C"/>
                </a:solidFill>
                <a:latin typeface="Times New Roman"/>
                <a:cs typeface="Times New Roman"/>
              </a:rPr>
              <a:t> </a:t>
            </a:r>
            <a:r>
              <a:rPr sz="1900" spc="-229" dirty="0">
                <a:solidFill>
                  <a:srgbClr val="1F487C"/>
                </a:solidFill>
                <a:latin typeface="Times New Roman"/>
                <a:cs typeface="Times New Roman"/>
              </a:rPr>
              <a:t> </a:t>
            </a:r>
            <a:r>
              <a:rPr sz="1900" spc="-20" dirty="0">
                <a:solidFill>
                  <a:srgbClr val="1F487C"/>
                </a:solidFill>
                <a:latin typeface="Arial"/>
                <a:cs typeface="Arial"/>
              </a:rPr>
              <a:t>p</a:t>
            </a:r>
            <a:r>
              <a:rPr sz="1900" spc="-5" dirty="0">
                <a:solidFill>
                  <a:srgbClr val="1F487C"/>
                </a:solidFill>
                <a:latin typeface="Arial"/>
                <a:cs typeface="Arial"/>
              </a:rPr>
              <a:t>o</a:t>
            </a:r>
            <a:r>
              <a:rPr sz="1900" spc="-10" dirty="0">
                <a:solidFill>
                  <a:srgbClr val="1F487C"/>
                </a:solidFill>
                <a:latin typeface="Arial"/>
                <a:cs typeface="Arial"/>
              </a:rPr>
              <a:t>st</a:t>
            </a:r>
            <a:r>
              <a:rPr sz="1900" dirty="0">
                <a:solidFill>
                  <a:srgbClr val="1F487C"/>
                </a:solidFill>
                <a:latin typeface="Times New Roman"/>
                <a:cs typeface="Times New Roman"/>
              </a:rPr>
              <a:t> </a:t>
            </a:r>
            <a:r>
              <a:rPr sz="1900" spc="-229" dirty="0">
                <a:solidFill>
                  <a:srgbClr val="1F487C"/>
                </a:solidFill>
                <a:latin typeface="Times New Roman"/>
                <a:cs typeface="Times New Roman"/>
              </a:rPr>
              <a:t> </a:t>
            </a:r>
            <a:r>
              <a:rPr sz="1900" spc="-10" dirty="0">
                <a:solidFill>
                  <a:srgbClr val="1F487C"/>
                </a:solidFill>
                <a:latin typeface="Arial"/>
                <a:cs typeface="Arial"/>
              </a:rPr>
              <a:t>of</a:t>
            </a:r>
            <a:r>
              <a:rPr sz="1900" dirty="0">
                <a:solidFill>
                  <a:srgbClr val="1F487C"/>
                </a:solidFill>
                <a:latin typeface="Times New Roman"/>
                <a:cs typeface="Times New Roman"/>
              </a:rPr>
              <a:t> </a:t>
            </a:r>
            <a:r>
              <a:rPr sz="1900" spc="-229" dirty="0">
                <a:solidFill>
                  <a:srgbClr val="1F487C"/>
                </a:solidFill>
                <a:latin typeface="Times New Roman"/>
                <a:cs typeface="Times New Roman"/>
              </a:rPr>
              <a:t> </a:t>
            </a:r>
            <a:r>
              <a:rPr sz="1900" spc="-10" dirty="0">
                <a:solidFill>
                  <a:srgbClr val="1F487C"/>
                </a:solidFill>
                <a:latin typeface="Arial"/>
                <a:cs typeface="Arial"/>
              </a:rPr>
              <a:t>the</a:t>
            </a:r>
            <a:r>
              <a:rPr sz="1900" dirty="0">
                <a:solidFill>
                  <a:srgbClr val="1F487C"/>
                </a:solidFill>
                <a:latin typeface="Times New Roman"/>
                <a:cs typeface="Times New Roman"/>
              </a:rPr>
              <a:t> </a:t>
            </a:r>
            <a:r>
              <a:rPr sz="1900" spc="-220" dirty="0">
                <a:solidFill>
                  <a:srgbClr val="1F487C"/>
                </a:solidFill>
                <a:latin typeface="Times New Roman"/>
                <a:cs typeface="Times New Roman"/>
              </a:rPr>
              <a:t> </a:t>
            </a:r>
            <a:r>
              <a:rPr sz="1900" spc="-15" dirty="0">
                <a:solidFill>
                  <a:srgbClr val="1F487C"/>
                </a:solidFill>
                <a:latin typeface="Arial"/>
                <a:cs typeface="Arial"/>
              </a:rPr>
              <a:t>gi</a:t>
            </a:r>
            <a:r>
              <a:rPr sz="1900" dirty="0">
                <a:solidFill>
                  <a:srgbClr val="1F487C"/>
                </a:solidFill>
                <a:latin typeface="Arial"/>
                <a:cs typeface="Arial"/>
              </a:rPr>
              <a:t>v</a:t>
            </a:r>
            <a:r>
              <a:rPr sz="1900" spc="-20" dirty="0">
                <a:solidFill>
                  <a:srgbClr val="1F487C"/>
                </a:solidFill>
                <a:latin typeface="Arial"/>
                <a:cs typeface="Arial"/>
              </a:rPr>
              <a:t>e</a:t>
            </a:r>
            <a:r>
              <a:rPr sz="1900" spc="-15" dirty="0">
                <a:solidFill>
                  <a:srgbClr val="1F487C"/>
                </a:solidFill>
                <a:latin typeface="Arial"/>
                <a:cs typeface="Arial"/>
              </a:rPr>
              <a:t>n</a:t>
            </a:r>
            <a:r>
              <a:rPr sz="1900" dirty="0">
                <a:solidFill>
                  <a:srgbClr val="1F487C"/>
                </a:solidFill>
                <a:latin typeface="Times New Roman"/>
                <a:cs typeface="Times New Roman"/>
              </a:rPr>
              <a:t> </a:t>
            </a:r>
            <a:r>
              <a:rPr sz="1900" spc="-215" dirty="0">
                <a:solidFill>
                  <a:srgbClr val="1F487C"/>
                </a:solidFill>
                <a:latin typeface="Times New Roman"/>
                <a:cs typeface="Times New Roman"/>
              </a:rPr>
              <a:t> </a:t>
            </a:r>
            <a:r>
              <a:rPr sz="1900" spc="-10" dirty="0">
                <a:solidFill>
                  <a:srgbClr val="1F487C"/>
                </a:solidFill>
                <a:latin typeface="Arial"/>
                <a:cs typeface="Arial"/>
              </a:rPr>
              <a:t>path</a:t>
            </a:r>
            <a:r>
              <a:rPr sz="1900" dirty="0">
                <a:solidFill>
                  <a:srgbClr val="1F487C"/>
                </a:solidFill>
                <a:latin typeface="Times New Roman"/>
                <a:cs typeface="Times New Roman"/>
              </a:rPr>
              <a:t> </a:t>
            </a:r>
            <a:r>
              <a:rPr sz="1900" spc="-229" dirty="0">
                <a:solidFill>
                  <a:srgbClr val="1F487C"/>
                </a:solidFill>
                <a:latin typeface="Times New Roman"/>
                <a:cs typeface="Times New Roman"/>
              </a:rPr>
              <a:t> </a:t>
            </a:r>
            <a:r>
              <a:rPr sz="1900" dirty="0">
                <a:solidFill>
                  <a:srgbClr val="1F487C"/>
                </a:solidFill>
                <a:latin typeface="Arial"/>
                <a:cs typeface="Arial"/>
              </a:rPr>
              <a:t>t</a:t>
            </a:r>
            <a:r>
              <a:rPr sz="1900" spc="-15" dirty="0">
                <a:solidFill>
                  <a:srgbClr val="1F487C"/>
                </a:solidFill>
                <a:latin typeface="Arial"/>
                <a:cs typeface="Arial"/>
              </a:rPr>
              <a:t>o</a:t>
            </a:r>
            <a:r>
              <a:rPr sz="1900" dirty="0">
                <a:solidFill>
                  <a:srgbClr val="1F487C"/>
                </a:solidFill>
                <a:latin typeface="Times New Roman"/>
                <a:cs typeface="Times New Roman"/>
              </a:rPr>
              <a:t> </a:t>
            </a:r>
            <a:r>
              <a:rPr sz="1900" spc="-215" dirty="0">
                <a:solidFill>
                  <a:srgbClr val="1F487C"/>
                </a:solidFill>
                <a:latin typeface="Times New Roman"/>
                <a:cs typeface="Times New Roman"/>
              </a:rPr>
              <a:t> </a:t>
            </a:r>
            <a:r>
              <a:rPr sz="1900" spc="-10" dirty="0">
                <a:solidFill>
                  <a:srgbClr val="1F487C"/>
                </a:solidFill>
                <a:latin typeface="Arial"/>
                <a:cs typeface="Arial"/>
              </a:rPr>
              <a:t>the</a:t>
            </a:r>
            <a:r>
              <a:rPr sz="1900" dirty="0">
                <a:solidFill>
                  <a:srgbClr val="1F487C"/>
                </a:solidFill>
                <a:latin typeface="Times New Roman"/>
                <a:cs typeface="Times New Roman"/>
              </a:rPr>
              <a:t> </a:t>
            </a:r>
            <a:r>
              <a:rPr sz="1900" spc="-229" dirty="0">
                <a:solidFill>
                  <a:srgbClr val="1F487C"/>
                </a:solidFill>
                <a:latin typeface="Times New Roman"/>
                <a:cs typeface="Times New Roman"/>
              </a:rPr>
              <a:t> </a:t>
            </a:r>
            <a:r>
              <a:rPr sz="1900" spc="-10" dirty="0">
                <a:solidFill>
                  <a:srgbClr val="1F487C"/>
                </a:solidFill>
                <a:latin typeface="Arial"/>
                <a:cs typeface="Arial"/>
              </a:rPr>
              <a:t>s</a:t>
            </a:r>
            <a:r>
              <a:rPr sz="1900" spc="-5" dirty="0">
                <a:solidFill>
                  <a:srgbClr val="1F487C"/>
                </a:solidFill>
                <a:latin typeface="Arial"/>
                <a:cs typeface="Arial"/>
              </a:rPr>
              <a:t>p</a:t>
            </a:r>
            <a:r>
              <a:rPr sz="1900" spc="-15" dirty="0">
                <a:solidFill>
                  <a:srgbClr val="1F487C"/>
                </a:solidFill>
                <a:latin typeface="Arial"/>
                <a:cs typeface="Arial"/>
              </a:rPr>
              <a:t>eci</a:t>
            </a:r>
            <a:r>
              <a:rPr sz="1900" dirty="0">
                <a:solidFill>
                  <a:srgbClr val="1F487C"/>
                </a:solidFill>
                <a:latin typeface="Arial"/>
                <a:cs typeface="Arial"/>
              </a:rPr>
              <a:t>f</a:t>
            </a:r>
            <a:r>
              <a:rPr sz="1900" spc="-10" dirty="0">
                <a:solidFill>
                  <a:srgbClr val="1F487C"/>
                </a:solidFill>
                <a:latin typeface="Arial"/>
                <a:cs typeface="Arial"/>
              </a:rPr>
              <a:t>i</a:t>
            </a:r>
            <a:r>
              <a:rPr sz="1900" spc="-5" dirty="0">
                <a:solidFill>
                  <a:srgbClr val="1F487C"/>
                </a:solidFill>
                <a:latin typeface="Arial"/>
                <a:cs typeface="Arial"/>
              </a:rPr>
              <a:t>e</a:t>
            </a:r>
            <a:r>
              <a:rPr sz="1900" spc="-15" dirty="0">
                <a:solidFill>
                  <a:srgbClr val="1F487C"/>
                </a:solidFill>
                <a:latin typeface="Arial"/>
                <a:cs typeface="Arial"/>
              </a:rPr>
              <a:t>d</a:t>
            </a:r>
            <a:r>
              <a:rPr sz="1900" dirty="0">
                <a:solidFill>
                  <a:srgbClr val="1F487C"/>
                </a:solidFill>
                <a:latin typeface="Times New Roman"/>
                <a:cs typeface="Times New Roman"/>
              </a:rPr>
              <a:t> </a:t>
            </a:r>
            <a:r>
              <a:rPr sz="1900" spc="-210" dirty="0">
                <a:solidFill>
                  <a:srgbClr val="1F487C"/>
                </a:solidFill>
                <a:latin typeface="Times New Roman"/>
                <a:cs typeface="Times New Roman"/>
              </a:rPr>
              <a:t> </a:t>
            </a:r>
            <a:r>
              <a:rPr sz="1900" spc="-20" dirty="0">
                <a:solidFill>
                  <a:srgbClr val="1F487C"/>
                </a:solidFill>
                <a:latin typeface="Arial"/>
                <a:cs typeface="Arial"/>
              </a:rPr>
              <a:t>hos</a:t>
            </a:r>
            <a:r>
              <a:rPr sz="1900" spc="-5" dirty="0">
                <a:solidFill>
                  <a:srgbClr val="1F487C"/>
                </a:solidFill>
                <a:latin typeface="Arial"/>
                <a:cs typeface="Arial"/>
              </a:rPr>
              <a:t>t</a:t>
            </a:r>
            <a:r>
              <a:rPr sz="1900" spc="-10" dirty="0">
                <a:solidFill>
                  <a:srgbClr val="1F487C"/>
                </a:solidFill>
                <a:latin typeface="Arial"/>
                <a:cs typeface="Arial"/>
              </a:rPr>
              <a:t>.</a:t>
            </a:r>
            <a:endParaRPr sz="1900">
              <a:latin typeface="Arial"/>
              <a:cs typeface="Arial"/>
            </a:endParaRPr>
          </a:p>
          <a:p>
            <a:pPr marL="12700">
              <a:lnSpc>
                <a:spcPts val="2165"/>
              </a:lnSpc>
            </a:pPr>
            <a:r>
              <a:rPr sz="1900" spc="-15" dirty="0">
                <a:solidFill>
                  <a:srgbClr val="1F487C"/>
                </a:solidFill>
                <a:latin typeface="Arial"/>
                <a:cs typeface="Arial"/>
              </a:rPr>
              <a:t>The</a:t>
            </a:r>
            <a:r>
              <a:rPr sz="1900" spc="70" dirty="0">
                <a:solidFill>
                  <a:srgbClr val="1F487C"/>
                </a:solidFill>
                <a:latin typeface="Times New Roman"/>
                <a:cs typeface="Times New Roman"/>
              </a:rPr>
              <a:t> </a:t>
            </a:r>
            <a:r>
              <a:rPr sz="1900" spc="-15" dirty="0">
                <a:solidFill>
                  <a:srgbClr val="1F487C"/>
                </a:solidFill>
                <a:latin typeface="Arial"/>
                <a:cs typeface="Arial"/>
              </a:rPr>
              <a:t>module</a:t>
            </a:r>
            <a:r>
              <a:rPr sz="1900" spc="75" dirty="0">
                <a:solidFill>
                  <a:srgbClr val="1F487C"/>
                </a:solidFill>
                <a:latin typeface="Times New Roman"/>
                <a:cs typeface="Times New Roman"/>
              </a:rPr>
              <a:t> </a:t>
            </a:r>
            <a:r>
              <a:rPr sz="1900" spc="-15" dirty="0">
                <a:solidFill>
                  <a:srgbClr val="1F487C"/>
                </a:solidFill>
                <a:latin typeface="Arial"/>
                <a:cs typeface="Arial"/>
              </a:rPr>
              <a:t>can</a:t>
            </a:r>
            <a:r>
              <a:rPr sz="1900" spc="60" dirty="0">
                <a:solidFill>
                  <a:srgbClr val="1F487C"/>
                </a:solidFill>
                <a:latin typeface="Times New Roman"/>
                <a:cs typeface="Times New Roman"/>
              </a:rPr>
              <a:t> </a:t>
            </a:r>
            <a:r>
              <a:rPr sz="1900" spc="-15" dirty="0">
                <a:solidFill>
                  <a:srgbClr val="1F487C"/>
                </a:solidFill>
                <a:latin typeface="Arial"/>
                <a:cs typeface="Arial"/>
              </a:rPr>
              <a:t>be</a:t>
            </a:r>
            <a:r>
              <a:rPr sz="1900" spc="65" dirty="0">
                <a:solidFill>
                  <a:srgbClr val="1F487C"/>
                </a:solidFill>
                <a:latin typeface="Times New Roman"/>
                <a:cs typeface="Times New Roman"/>
              </a:rPr>
              <a:t> </a:t>
            </a:r>
            <a:r>
              <a:rPr sz="1900" spc="-20" dirty="0">
                <a:solidFill>
                  <a:srgbClr val="1F487C"/>
                </a:solidFill>
                <a:latin typeface="Arial"/>
                <a:cs typeface="Arial"/>
              </a:rPr>
              <a:t>o</a:t>
            </a:r>
            <a:r>
              <a:rPr sz="1900" spc="-15" dirty="0">
                <a:solidFill>
                  <a:srgbClr val="1F487C"/>
                </a:solidFill>
                <a:latin typeface="Arial"/>
                <a:cs typeface="Arial"/>
              </a:rPr>
              <a:t>n</a:t>
            </a:r>
            <a:r>
              <a:rPr sz="1900" spc="-10" dirty="0">
                <a:solidFill>
                  <a:srgbClr val="1F487C"/>
                </a:solidFill>
                <a:latin typeface="Arial"/>
                <a:cs typeface="Arial"/>
              </a:rPr>
              <a:t>ly</a:t>
            </a:r>
            <a:r>
              <a:rPr sz="1900" spc="70" dirty="0">
                <a:solidFill>
                  <a:srgbClr val="1F487C"/>
                </a:solidFill>
                <a:latin typeface="Times New Roman"/>
                <a:cs typeface="Times New Roman"/>
              </a:rPr>
              <a:t> </a:t>
            </a:r>
            <a:r>
              <a:rPr sz="1900" spc="-20" dirty="0">
                <a:solidFill>
                  <a:srgbClr val="1F487C"/>
                </a:solidFill>
                <a:latin typeface="Arial"/>
                <a:cs typeface="Arial"/>
              </a:rPr>
              <a:t>use</a:t>
            </a:r>
            <a:r>
              <a:rPr sz="1900" spc="-15" dirty="0">
                <a:solidFill>
                  <a:srgbClr val="1F487C"/>
                </a:solidFill>
                <a:latin typeface="Arial"/>
                <a:cs typeface="Arial"/>
              </a:rPr>
              <a:t>d</a:t>
            </a:r>
            <a:r>
              <a:rPr sz="1900" spc="65" dirty="0">
                <a:solidFill>
                  <a:srgbClr val="1F487C"/>
                </a:solidFill>
                <a:latin typeface="Times New Roman"/>
                <a:cs typeface="Times New Roman"/>
              </a:rPr>
              <a:t> </a:t>
            </a:r>
            <a:r>
              <a:rPr sz="1900" spc="-10" dirty="0">
                <a:solidFill>
                  <a:srgbClr val="1F487C"/>
                </a:solidFill>
                <a:latin typeface="Arial"/>
                <a:cs typeface="Arial"/>
              </a:rPr>
              <a:t>as</a:t>
            </a:r>
            <a:r>
              <a:rPr sz="1900" spc="60" dirty="0">
                <a:solidFill>
                  <a:srgbClr val="1F487C"/>
                </a:solidFill>
                <a:latin typeface="Times New Roman"/>
                <a:cs typeface="Times New Roman"/>
              </a:rPr>
              <a:t> </a:t>
            </a:r>
            <a:r>
              <a:rPr sz="1900" spc="-15" dirty="0">
                <a:solidFill>
                  <a:srgbClr val="1F487C"/>
                </a:solidFill>
                <a:latin typeface="Arial"/>
                <a:cs typeface="Arial"/>
              </a:rPr>
              <a:t>an</a:t>
            </a:r>
            <a:r>
              <a:rPr sz="1900" spc="50" dirty="0">
                <a:solidFill>
                  <a:srgbClr val="1F487C"/>
                </a:solidFill>
                <a:latin typeface="Times New Roman"/>
                <a:cs typeface="Times New Roman"/>
              </a:rPr>
              <a:t> </a:t>
            </a:r>
            <a:r>
              <a:rPr sz="1900" spc="-20" dirty="0">
                <a:solidFill>
                  <a:srgbClr val="1F487C"/>
                </a:solidFill>
                <a:latin typeface="Arial"/>
                <a:cs typeface="Arial"/>
              </a:rPr>
              <a:t>HTT</a:t>
            </a:r>
            <a:r>
              <a:rPr sz="1900" spc="-15" dirty="0">
                <a:solidFill>
                  <a:srgbClr val="1F487C"/>
                </a:solidFill>
                <a:latin typeface="Arial"/>
                <a:cs typeface="Arial"/>
              </a:rPr>
              <a:t>P</a:t>
            </a:r>
            <a:r>
              <a:rPr sz="1900" spc="30" dirty="0">
                <a:solidFill>
                  <a:srgbClr val="1F487C"/>
                </a:solidFill>
                <a:latin typeface="Times New Roman"/>
                <a:cs typeface="Times New Roman"/>
              </a:rPr>
              <a:t> </a:t>
            </a:r>
            <a:r>
              <a:rPr sz="1900" spc="-25" dirty="0">
                <a:solidFill>
                  <a:srgbClr val="1F487C"/>
                </a:solidFill>
                <a:latin typeface="Arial"/>
                <a:cs typeface="Arial"/>
              </a:rPr>
              <a:t>P</a:t>
            </a:r>
            <a:r>
              <a:rPr sz="1900" spc="-15" dirty="0">
                <a:solidFill>
                  <a:srgbClr val="1F487C"/>
                </a:solidFill>
                <a:latin typeface="Arial"/>
                <a:cs typeface="Arial"/>
              </a:rPr>
              <a:t>O</a:t>
            </a:r>
            <a:r>
              <a:rPr sz="1900" spc="-25" dirty="0">
                <a:solidFill>
                  <a:srgbClr val="1F487C"/>
                </a:solidFill>
                <a:latin typeface="Arial"/>
                <a:cs typeface="Arial"/>
              </a:rPr>
              <a:t>S</a:t>
            </a:r>
            <a:r>
              <a:rPr sz="1900" spc="-15" dirty="0">
                <a:solidFill>
                  <a:srgbClr val="1F487C"/>
                </a:solidFill>
                <a:latin typeface="Arial"/>
                <a:cs typeface="Arial"/>
              </a:rPr>
              <a:t>T</a:t>
            </a:r>
            <a:r>
              <a:rPr sz="1900" spc="20" dirty="0">
                <a:solidFill>
                  <a:srgbClr val="1F487C"/>
                </a:solidFill>
                <a:latin typeface="Times New Roman"/>
                <a:cs typeface="Times New Roman"/>
              </a:rPr>
              <a:t> </a:t>
            </a:r>
            <a:r>
              <a:rPr sz="1900" spc="-10" dirty="0">
                <a:solidFill>
                  <a:srgbClr val="1F487C"/>
                </a:solidFill>
                <a:latin typeface="Arial"/>
                <a:cs typeface="Arial"/>
              </a:rPr>
              <a:t>clien</a:t>
            </a:r>
            <a:r>
              <a:rPr sz="1900" spc="-15" dirty="0">
                <a:solidFill>
                  <a:srgbClr val="1F487C"/>
                </a:solidFill>
                <a:latin typeface="Arial"/>
                <a:cs typeface="Arial"/>
              </a:rPr>
              <a:t>t</a:t>
            </a:r>
            <a:r>
              <a:rPr sz="1900" spc="-10" dirty="0">
                <a:solidFill>
                  <a:srgbClr val="1F487C"/>
                </a:solidFill>
                <a:latin typeface="Arial"/>
                <a:cs typeface="Arial"/>
              </a:rPr>
              <a:t>.</a:t>
            </a:r>
            <a:endParaRPr sz="1900">
              <a:latin typeface="Arial"/>
              <a:cs typeface="Arial"/>
            </a:endParaRPr>
          </a:p>
        </p:txBody>
      </p:sp>
      <p:sp>
        <p:nvSpPr>
          <p:cNvPr id="4" name="object 4"/>
          <p:cNvSpPr txBox="1"/>
          <p:nvPr/>
        </p:nvSpPr>
        <p:spPr>
          <a:xfrm>
            <a:off x="535940" y="3702510"/>
            <a:ext cx="6919595" cy="224472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1900" spc="-10" dirty="0">
                <a:solidFill>
                  <a:srgbClr val="002052"/>
                </a:solidFill>
                <a:latin typeface="Arial"/>
                <a:cs typeface="Arial"/>
              </a:rPr>
              <a:t>Sintax</a:t>
            </a:r>
            <a:endParaRPr sz="1900" dirty="0">
              <a:latin typeface="Arial"/>
              <a:cs typeface="Arial"/>
            </a:endParaRPr>
          </a:p>
          <a:p>
            <a:pPr marL="546100" lvl="1" indent="-178435">
              <a:lnSpc>
                <a:spcPct val="100000"/>
              </a:lnSpc>
              <a:spcBef>
                <a:spcPts val="434"/>
              </a:spcBef>
              <a:buClr>
                <a:srgbClr val="002052"/>
              </a:buClr>
              <a:buFont typeface="Arial"/>
              <a:buChar char="•"/>
              <a:tabLst>
                <a:tab pos="546735" algn="l"/>
              </a:tabLst>
            </a:pPr>
            <a:r>
              <a:rPr sz="1500" spc="-125" dirty="0">
                <a:solidFill>
                  <a:srgbClr val="39A8DC"/>
                </a:solidFill>
                <a:latin typeface="Arial"/>
                <a:cs typeface="Arial"/>
              </a:rPr>
              <a:t>A</a:t>
            </a:r>
            <a:r>
              <a:rPr sz="1500" spc="-15" dirty="0">
                <a:solidFill>
                  <a:srgbClr val="39A8DC"/>
                </a:solidFill>
                <a:latin typeface="Arial"/>
                <a:cs typeface="Arial"/>
              </a:rPr>
              <a:t>T</a:t>
            </a:r>
            <a:r>
              <a:rPr sz="1500" spc="-10" dirty="0">
                <a:solidFill>
                  <a:srgbClr val="39A8DC"/>
                </a:solidFill>
                <a:latin typeface="Arial"/>
                <a:cs typeface="Arial"/>
              </a:rPr>
              <a:t>+</a:t>
            </a:r>
            <a:r>
              <a:rPr sz="1500" spc="-15" dirty="0">
                <a:solidFill>
                  <a:srgbClr val="39A8DC"/>
                </a:solidFill>
                <a:latin typeface="Arial"/>
                <a:cs typeface="Arial"/>
              </a:rPr>
              <a:t>S</a:t>
            </a:r>
            <a:r>
              <a:rPr sz="1500" spc="-10" dirty="0">
                <a:solidFill>
                  <a:srgbClr val="39A8DC"/>
                </a:solidFill>
                <a:latin typeface="Arial"/>
                <a:cs typeface="Arial"/>
              </a:rPr>
              <a:t>.H</a:t>
            </a:r>
            <a:r>
              <a:rPr sz="1500" spc="-15" dirty="0">
                <a:solidFill>
                  <a:srgbClr val="39A8DC"/>
                </a:solidFill>
                <a:latin typeface="Arial"/>
                <a:cs typeface="Arial"/>
              </a:rPr>
              <a:t>TTPPO</a:t>
            </a:r>
            <a:r>
              <a:rPr sz="1500" spc="-20" dirty="0">
                <a:solidFill>
                  <a:srgbClr val="39A8DC"/>
                </a:solidFill>
                <a:latin typeface="Arial"/>
                <a:cs typeface="Arial"/>
              </a:rPr>
              <a:t>S</a:t>
            </a:r>
            <a:r>
              <a:rPr sz="1500" spc="-10" dirty="0">
                <a:solidFill>
                  <a:srgbClr val="39A8DC"/>
                </a:solidFill>
                <a:latin typeface="Arial"/>
                <a:cs typeface="Arial"/>
              </a:rPr>
              <a:t>T</a:t>
            </a:r>
            <a:r>
              <a:rPr sz="1500" spc="10" dirty="0">
                <a:solidFill>
                  <a:srgbClr val="39A8DC"/>
                </a:solidFill>
                <a:latin typeface="Times New Roman"/>
                <a:cs typeface="Times New Roman"/>
              </a:rPr>
              <a:t> </a:t>
            </a:r>
            <a:r>
              <a:rPr sz="1500" dirty="0">
                <a:solidFill>
                  <a:srgbClr val="39A8DC"/>
                </a:solidFill>
                <a:latin typeface="Arial"/>
                <a:cs typeface="Arial"/>
              </a:rPr>
              <a:t>=&lt;</a:t>
            </a:r>
            <a:r>
              <a:rPr sz="1500" spc="5" dirty="0">
                <a:solidFill>
                  <a:srgbClr val="39A8DC"/>
                </a:solidFill>
                <a:latin typeface="Arial"/>
                <a:cs typeface="Arial"/>
              </a:rPr>
              <a:t>h</a:t>
            </a:r>
            <a:r>
              <a:rPr sz="1500" dirty="0">
                <a:solidFill>
                  <a:srgbClr val="39A8DC"/>
                </a:solidFill>
                <a:latin typeface="Arial"/>
                <a:cs typeface="Arial"/>
              </a:rPr>
              <a:t>os</a:t>
            </a:r>
            <a:r>
              <a:rPr sz="1500" spc="-5" dirty="0">
                <a:solidFill>
                  <a:srgbClr val="39A8DC"/>
                </a:solidFill>
                <a:latin typeface="Arial"/>
                <a:cs typeface="Arial"/>
              </a:rPr>
              <a:t>tn</a:t>
            </a:r>
            <a:r>
              <a:rPr sz="1500" dirty="0">
                <a:solidFill>
                  <a:srgbClr val="39A8DC"/>
                </a:solidFill>
                <a:latin typeface="Arial"/>
                <a:cs typeface="Arial"/>
              </a:rPr>
              <a:t>ame</a:t>
            </a:r>
            <a:r>
              <a:rPr sz="1500" spc="-10" dirty="0">
                <a:solidFill>
                  <a:srgbClr val="39A8DC"/>
                </a:solidFill>
                <a:latin typeface="Arial"/>
                <a:cs typeface="Arial"/>
              </a:rPr>
              <a:t>&gt;,</a:t>
            </a:r>
            <a:r>
              <a:rPr sz="1500" dirty="0">
                <a:solidFill>
                  <a:srgbClr val="39A8DC"/>
                </a:solidFill>
                <a:latin typeface="Arial"/>
                <a:cs typeface="Arial"/>
              </a:rPr>
              <a:t>&lt;pa</a:t>
            </a:r>
            <a:r>
              <a:rPr sz="1500" spc="-15" dirty="0">
                <a:solidFill>
                  <a:srgbClr val="39A8DC"/>
                </a:solidFill>
                <a:latin typeface="Arial"/>
                <a:cs typeface="Arial"/>
              </a:rPr>
              <a:t>t</a:t>
            </a:r>
            <a:r>
              <a:rPr sz="1500" dirty="0">
                <a:solidFill>
                  <a:srgbClr val="39A8DC"/>
                </a:solidFill>
                <a:latin typeface="Arial"/>
                <a:cs typeface="Arial"/>
              </a:rPr>
              <a:t>h</a:t>
            </a:r>
            <a:r>
              <a:rPr sz="1500" spc="-15" dirty="0">
                <a:solidFill>
                  <a:srgbClr val="39A8DC"/>
                </a:solidFill>
                <a:latin typeface="Arial"/>
                <a:cs typeface="Arial"/>
              </a:rPr>
              <a:t>&amp;</a:t>
            </a:r>
            <a:r>
              <a:rPr sz="1500" dirty="0">
                <a:solidFill>
                  <a:srgbClr val="39A8DC"/>
                </a:solidFill>
                <a:latin typeface="Arial"/>
                <a:cs typeface="Arial"/>
              </a:rPr>
              <a:t>quer</a:t>
            </a:r>
            <a:r>
              <a:rPr sz="1500" spc="-15" dirty="0">
                <a:solidFill>
                  <a:srgbClr val="39A8DC"/>
                </a:solidFill>
                <a:latin typeface="Arial"/>
                <a:cs typeface="Arial"/>
              </a:rPr>
              <a:t>y</a:t>
            </a:r>
            <a:r>
              <a:rPr sz="1500" dirty="0">
                <a:solidFill>
                  <a:srgbClr val="39A8DC"/>
                </a:solidFill>
                <a:latin typeface="Arial"/>
                <a:cs typeface="Arial"/>
              </a:rPr>
              <a:t>op</a:t>
            </a:r>
            <a:r>
              <a:rPr sz="1500" spc="-5" dirty="0">
                <a:solidFill>
                  <a:srgbClr val="39A8DC"/>
                </a:solidFill>
                <a:latin typeface="Arial"/>
                <a:cs typeface="Arial"/>
              </a:rPr>
              <a:t>t</a:t>
            </a:r>
            <a:r>
              <a:rPr sz="1500" spc="5" dirty="0">
                <a:solidFill>
                  <a:srgbClr val="39A8DC"/>
                </a:solidFill>
                <a:latin typeface="Arial"/>
                <a:cs typeface="Arial"/>
              </a:rPr>
              <a:t>s</a:t>
            </a:r>
            <a:r>
              <a:rPr sz="1500" spc="-10" dirty="0">
                <a:solidFill>
                  <a:srgbClr val="39A8DC"/>
                </a:solidFill>
                <a:latin typeface="Arial"/>
                <a:cs typeface="Arial"/>
              </a:rPr>
              <a:t>&gt;</a:t>
            </a:r>
            <a:r>
              <a:rPr sz="1500" spc="-15" dirty="0">
                <a:solidFill>
                  <a:srgbClr val="39A8DC"/>
                </a:solidFill>
                <a:latin typeface="Arial"/>
                <a:cs typeface="Arial"/>
              </a:rPr>
              <a:t>,</a:t>
            </a:r>
            <a:r>
              <a:rPr sz="1500" spc="-10" dirty="0">
                <a:solidFill>
                  <a:srgbClr val="39A8DC"/>
                </a:solidFill>
                <a:latin typeface="Arial"/>
                <a:cs typeface="Arial"/>
              </a:rPr>
              <a:t>&lt;</a:t>
            </a:r>
            <a:r>
              <a:rPr sz="1500" spc="-15" dirty="0">
                <a:solidFill>
                  <a:srgbClr val="39A8DC"/>
                </a:solidFill>
                <a:latin typeface="Arial"/>
                <a:cs typeface="Arial"/>
              </a:rPr>
              <a:t>f</a:t>
            </a:r>
            <a:r>
              <a:rPr sz="1500" dirty="0">
                <a:solidFill>
                  <a:srgbClr val="39A8DC"/>
                </a:solidFill>
                <a:latin typeface="Arial"/>
                <a:cs typeface="Arial"/>
              </a:rPr>
              <a:t>ormco</a:t>
            </a:r>
            <a:r>
              <a:rPr sz="1500" spc="5" dirty="0">
                <a:solidFill>
                  <a:srgbClr val="39A8DC"/>
                </a:solidFill>
                <a:latin typeface="Arial"/>
                <a:cs typeface="Arial"/>
              </a:rPr>
              <a:t>n</a:t>
            </a:r>
            <a:r>
              <a:rPr sz="1500" spc="-15" dirty="0">
                <a:solidFill>
                  <a:srgbClr val="39A8DC"/>
                </a:solidFill>
                <a:latin typeface="Arial"/>
                <a:cs typeface="Arial"/>
              </a:rPr>
              <a:t>t</a:t>
            </a:r>
            <a:r>
              <a:rPr sz="1500" dirty="0">
                <a:solidFill>
                  <a:srgbClr val="39A8DC"/>
                </a:solidFill>
                <a:latin typeface="Arial"/>
                <a:cs typeface="Arial"/>
              </a:rPr>
              <a:t>en</a:t>
            </a:r>
            <a:r>
              <a:rPr sz="1500" spc="-10" dirty="0">
                <a:solidFill>
                  <a:srgbClr val="39A8DC"/>
                </a:solidFill>
                <a:latin typeface="Arial"/>
                <a:cs typeface="Arial"/>
              </a:rPr>
              <a:t>t&gt;[</a:t>
            </a:r>
            <a:r>
              <a:rPr sz="1500" spc="-15" dirty="0">
                <a:solidFill>
                  <a:srgbClr val="39A8DC"/>
                </a:solidFill>
                <a:latin typeface="Arial"/>
                <a:cs typeface="Arial"/>
              </a:rPr>
              <a:t>,</a:t>
            </a:r>
            <a:r>
              <a:rPr sz="1500" dirty="0">
                <a:solidFill>
                  <a:srgbClr val="39A8DC"/>
                </a:solidFill>
                <a:latin typeface="Arial"/>
                <a:cs typeface="Arial"/>
              </a:rPr>
              <a:t>&lt;p</a:t>
            </a:r>
            <a:r>
              <a:rPr sz="1500" spc="-10" dirty="0">
                <a:solidFill>
                  <a:srgbClr val="39A8DC"/>
                </a:solidFill>
                <a:latin typeface="Arial"/>
                <a:cs typeface="Arial"/>
              </a:rPr>
              <a:t>o</a:t>
            </a:r>
            <a:r>
              <a:rPr sz="1500" spc="-5" dirty="0">
                <a:solidFill>
                  <a:srgbClr val="39A8DC"/>
                </a:solidFill>
                <a:latin typeface="Arial"/>
                <a:cs typeface="Arial"/>
              </a:rPr>
              <a:t>r</a:t>
            </a:r>
            <a:r>
              <a:rPr sz="1500" spc="-10" dirty="0">
                <a:solidFill>
                  <a:srgbClr val="39A8DC"/>
                </a:solidFill>
                <a:latin typeface="Arial"/>
                <a:cs typeface="Arial"/>
              </a:rPr>
              <a:t>t&gt;]</a:t>
            </a:r>
            <a:endParaRPr sz="1500" dirty="0">
              <a:latin typeface="Arial"/>
              <a:cs typeface="Arial"/>
            </a:endParaRPr>
          </a:p>
          <a:p>
            <a:pPr lvl="1">
              <a:lnSpc>
                <a:spcPct val="100000"/>
              </a:lnSpc>
              <a:spcBef>
                <a:spcPts val="28"/>
              </a:spcBef>
              <a:buClr>
                <a:srgbClr val="002052"/>
              </a:buClr>
              <a:buFont typeface="Arial"/>
              <a:buChar char="•"/>
            </a:pPr>
            <a:endParaRPr sz="1850" dirty="0">
              <a:latin typeface="Times New Roman"/>
              <a:cs typeface="Times New Roman"/>
            </a:endParaRPr>
          </a:p>
          <a:p>
            <a:pPr marL="190500" indent="-177800">
              <a:lnSpc>
                <a:spcPct val="100000"/>
              </a:lnSpc>
              <a:buClr>
                <a:srgbClr val="39A8DC"/>
              </a:buClr>
              <a:buFont typeface="Arial"/>
              <a:buChar char="•"/>
              <a:tabLst>
                <a:tab pos="191135" algn="l"/>
              </a:tabLst>
            </a:pPr>
            <a:r>
              <a:rPr sz="1900" spc="-15" dirty="0">
                <a:solidFill>
                  <a:srgbClr val="002052"/>
                </a:solidFill>
                <a:latin typeface="Arial"/>
                <a:cs typeface="Arial"/>
              </a:rPr>
              <a:t>Configuration</a:t>
            </a:r>
            <a:r>
              <a:rPr sz="1900" spc="114" dirty="0">
                <a:solidFill>
                  <a:srgbClr val="002052"/>
                </a:solidFill>
                <a:latin typeface="Times New Roman"/>
                <a:cs typeface="Times New Roman"/>
              </a:rPr>
              <a:t> </a:t>
            </a:r>
            <a:r>
              <a:rPr sz="1900" spc="-15" dirty="0">
                <a:solidFill>
                  <a:srgbClr val="002052"/>
                </a:solidFill>
                <a:latin typeface="Arial"/>
                <a:cs typeface="Arial"/>
              </a:rPr>
              <a:t>parameters</a:t>
            </a:r>
            <a:endParaRPr sz="1900" dirty="0">
              <a:latin typeface="Arial"/>
              <a:cs typeface="Arial"/>
            </a:endParaRPr>
          </a:p>
          <a:p>
            <a:pPr marL="546100" lvl="1" indent="-178435">
              <a:lnSpc>
                <a:spcPct val="100000"/>
              </a:lnSpc>
              <a:spcBef>
                <a:spcPts val="434"/>
              </a:spcBef>
              <a:buClr>
                <a:srgbClr val="002052"/>
              </a:buClr>
              <a:buFont typeface="Arial"/>
              <a:buChar char="•"/>
              <a:tabLst>
                <a:tab pos="546735" algn="l"/>
              </a:tabLst>
            </a:pPr>
            <a:r>
              <a:rPr sz="1500" dirty="0">
                <a:solidFill>
                  <a:srgbClr val="39A8DC"/>
                </a:solidFill>
                <a:latin typeface="Arial"/>
                <a:cs typeface="Arial"/>
              </a:rPr>
              <a:t>&lt;hos</a:t>
            </a:r>
            <a:r>
              <a:rPr sz="1500" spc="-5" dirty="0">
                <a:solidFill>
                  <a:srgbClr val="39A8DC"/>
                </a:solidFill>
                <a:latin typeface="Arial"/>
                <a:cs typeface="Arial"/>
              </a:rPr>
              <a:t>tn</a:t>
            </a:r>
            <a:r>
              <a:rPr sz="1500" dirty="0">
                <a:solidFill>
                  <a:srgbClr val="39A8DC"/>
                </a:solidFill>
                <a:latin typeface="Arial"/>
                <a:cs typeface="Arial"/>
              </a:rPr>
              <a:t>ame</a:t>
            </a:r>
            <a:r>
              <a:rPr sz="1500" spc="-10" dirty="0">
                <a:solidFill>
                  <a:srgbClr val="39A8DC"/>
                </a:solidFill>
                <a:latin typeface="Arial"/>
                <a:cs typeface="Arial"/>
              </a:rPr>
              <a:t>&gt;:</a:t>
            </a:r>
            <a:r>
              <a:rPr sz="1500" spc="10" dirty="0">
                <a:solidFill>
                  <a:srgbClr val="39A8DC"/>
                </a:solidFill>
                <a:latin typeface="Times New Roman"/>
                <a:cs typeface="Times New Roman"/>
              </a:rPr>
              <a:t> </a:t>
            </a:r>
            <a:r>
              <a:rPr sz="1500" spc="-5" dirty="0">
                <a:solidFill>
                  <a:srgbClr val="39A8DC"/>
                </a:solidFill>
                <a:latin typeface="Arial"/>
                <a:cs typeface="Arial"/>
              </a:rPr>
              <a:t>ta</a:t>
            </a:r>
            <a:r>
              <a:rPr sz="1500" dirty="0">
                <a:solidFill>
                  <a:srgbClr val="39A8DC"/>
                </a:solidFill>
                <a:latin typeface="Arial"/>
                <a:cs typeface="Arial"/>
              </a:rPr>
              <a:t>r</a:t>
            </a:r>
            <a:r>
              <a:rPr sz="1500" spc="5" dirty="0">
                <a:solidFill>
                  <a:srgbClr val="39A8DC"/>
                </a:solidFill>
                <a:latin typeface="Arial"/>
                <a:cs typeface="Arial"/>
              </a:rPr>
              <a:t>g</a:t>
            </a:r>
            <a:r>
              <a:rPr sz="1500" dirty="0">
                <a:solidFill>
                  <a:srgbClr val="39A8DC"/>
                </a:solidFill>
                <a:latin typeface="Arial"/>
                <a:cs typeface="Arial"/>
              </a:rPr>
              <a:t>e</a:t>
            </a:r>
            <a:r>
              <a:rPr sz="1500" spc="-5" dirty="0">
                <a:solidFill>
                  <a:srgbClr val="39A8DC"/>
                </a:solidFill>
                <a:latin typeface="Arial"/>
                <a:cs typeface="Arial"/>
              </a:rPr>
              <a:t>t</a:t>
            </a:r>
            <a:r>
              <a:rPr sz="1500" spc="10" dirty="0">
                <a:solidFill>
                  <a:srgbClr val="39A8DC"/>
                </a:solidFill>
                <a:latin typeface="Times New Roman"/>
                <a:cs typeface="Times New Roman"/>
              </a:rPr>
              <a:t> </a:t>
            </a:r>
            <a:r>
              <a:rPr sz="1500" dirty="0">
                <a:solidFill>
                  <a:srgbClr val="39A8DC"/>
                </a:solidFill>
                <a:latin typeface="Arial"/>
                <a:cs typeface="Arial"/>
              </a:rPr>
              <a:t>hos</a:t>
            </a:r>
            <a:r>
              <a:rPr sz="1500" spc="-5" dirty="0">
                <a:solidFill>
                  <a:srgbClr val="39A8DC"/>
                </a:solidFill>
                <a:latin typeface="Arial"/>
                <a:cs typeface="Arial"/>
              </a:rPr>
              <a:t>t.</a:t>
            </a:r>
            <a:r>
              <a:rPr sz="1500" spc="10" dirty="0">
                <a:solidFill>
                  <a:srgbClr val="39A8DC"/>
                </a:solidFill>
                <a:latin typeface="Times New Roman"/>
                <a:cs typeface="Times New Roman"/>
              </a:rPr>
              <a:t> </a:t>
            </a:r>
            <a:r>
              <a:rPr sz="1500" spc="-5" dirty="0">
                <a:solidFill>
                  <a:srgbClr val="39A8DC"/>
                </a:solidFill>
                <a:latin typeface="Arial"/>
                <a:cs typeface="Arial"/>
              </a:rPr>
              <a:t>D</a:t>
            </a:r>
            <a:r>
              <a:rPr sz="1500" spc="-10" dirty="0">
                <a:solidFill>
                  <a:srgbClr val="39A8DC"/>
                </a:solidFill>
                <a:latin typeface="Arial"/>
                <a:cs typeface="Arial"/>
              </a:rPr>
              <a:t>NS</a:t>
            </a:r>
            <a:r>
              <a:rPr sz="1500" spc="50" dirty="0">
                <a:solidFill>
                  <a:srgbClr val="39A8DC"/>
                </a:solidFill>
                <a:latin typeface="Times New Roman"/>
                <a:cs typeface="Times New Roman"/>
              </a:rPr>
              <a:t> </a:t>
            </a:r>
            <a:r>
              <a:rPr sz="1500" dirty="0">
                <a:solidFill>
                  <a:srgbClr val="39A8DC"/>
                </a:solidFill>
                <a:latin typeface="Arial"/>
                <a:cs typeface="Arial"/>
              </a:rPr>
              <a:t>r</a:t>
            </a:r>
            <a:r>
              <a:rPr sz="1500" spc="5" dirty="0">
                <a:solidFill>
                  <a:srgbClr val="39A8DC"/>
                </a:solidFill>
                <a:latin typeface="Arial"/>
                <a:cs typeface="Arial"/>
              </a:rPr>
              <a:t>e</a:t>
            </a:r>
            <a:r>
              <a:rPr sz="1500" dirty="0">
                <a:solidFill>
                  <a:srgbClr val="39A8DC"/>
                </a:solidFill>
                <a:latin typeface="Arial"/>
                <a:cs typeface="Arial"/>
              </a:rPr>
              <a:t>so</a:t>
            </a:r>
            <a:r>
              <a:rPr sz="1500" spc="-5" dirty="0">
                <a:solidFill>
                  <a:srgbClr val="39A8DC"/>
                </a:solidFill>
                <a:latin typeface="Arial"/>
                <a:cs typeface="Arial"/>
              </a:rPr>
              <a:t>l</a:t>
            </a:r>
            <a:r>
              <a:rPr sz="1500" spc="-15" dirty="0">
                <a:solidFill>
                  <a:srgbClr val="39A8DC"/>
                </a:solidFill>
                <a:latin typeface="Arial"/>
                <a:cs typeface="Arial"/>
              </a:rPr>
              <a:t>v</a:t>
            </a:r>
            <a:r>
              <a:rPr sz="1500" dirty="0">
                <a:solidFill>
                  <a:srgbClr val="39A8DC"/>
                </a:solidFill>
                <a:latin typeface="Arial"/>
                <a:cs typeface="Arial"/>
              </a:rPr>
              <a:t>ab</a:t>
            </a:r>
            <a:r>
              <a:rPr sz="1500" spc="-5" dirty="0">
                <a:solidFill>
                  <a:srgbClr val="39A8DC"/>
                </a:solidFill>
                <a:latin typeface="Arial"/>
                <a:cs typeface="Arial"/>
              </a:rPr>
              <a:t>l</a:t>
            </a:r>
            <a:r>
              <a:rPr sz="1500" dirty="0">
                <a:solidFill>
                  <a:srgbClr val="39A8DC"/>
                </a:solidFill>
                <a:latin typeface="Arial"/>
                <a:cs typeface="Arial"/>
              </a:rPr>
              <a:t>e</a:t>
            </a:r>
            <a:r>
              <a:rPr sz="1500" spc="40" dirty="0">
                <a:solidFill>
                  <a:srgbClr val="39A8DC"/>
                </a:solidFill>
                <a:latin typeface="Times New Roman"/>
                <a:cs typeface="Times New Roman"/>
              </a:rPr>
              <a:t> </a:t>
            </a:r>
            <a:r>
              <a:rPr sz="1500" dirty="0">
                <a:solidFill>
                  <a:srgbClr val="39A8DC"/>
                </a:solidFill>
                <a:latin typeface="Arial"/>
                <a:cs typeface="Arial"/>
              </a:rPr>
              <a:t>name</a:t>
            </a:r>
            <a:r>
              <a:rPr sz="1500" spc="35" dirty="0">
                <a:solidFill>
                  <a:srgbClr val="39A8DC"/>
                </a:solidFill>
                <a:latin typeface="Times New Roman"/>
                <a:cs typeface="Times New Roman"/>
              </a:rPr>
              <a:t> </a:t>
            </a:r>
            <a:r>
              <a:rPr sz="1500" dirty="0">
                <a:solidFill>
                  <a:srgbClr val="39A8DC"/>
                </a:solidFill>
                <a:latin typeface="Arial"/>
                <a:cs typeface="Arial"/>
              </a:rPr>
              <a:t>or</a:t>
            </a:r>
            <a:r>
              <a:rPr sz="1500" spc="35" dirty="0">
                <a:solidFill>
                  <a:srgbClr val="39A8DC"/>
                </a:solidFill>
                <a:latin typeface="Times New Roman"/>
                <a:cs typeface="Times New Roman"/>
              </a:rPr>
              <a:t> </a:t>
            </a:r>
            <a:r>
              <a:rPr sz="1500" spc="-10" dirty="0">
                <a:solidFill>
                  <a:srgbClr val="39A8DC"/>
                </a:solidFill>
                <a:latin typeface="Arial"/>
                <a:cs typeface="Arial"/>
              </a:rPr>
              <a:t>IP</a:t>
            </a:r>
            <a:r>
              <a:rPr sz="1500" spc="5" dirty="0">
                <a:solidFill>
                  <a:srgbClr val="39A8DC"/>
                </a:solidFill>
                <a:latin typeface="Times New Roman"/>
                <a:cs typeface="Times New Roman"/>
              </a:rPr>
              <a:t> </a:t>
            </a:r>
            <a:r>
              <a:rPr sz="1500" dirty="0">
                <a:solidFill>
                  <a:srgbClr val="39A8DC"/>
                </a:solidFill>
                <a:latin typeface="Arial"/>
                <a:cs typeface="Arial"/>
              </a:rPr>
              <a:t>addr</a:t>
            </a:r>
            <a:r>
              <a:rPr sz="1500" spc="5" dirty="0">
                <a:solidFill>
                  <a:srgbClr val="39A8DC"/>
                </a:solidFill>
                <a:latin typeface="Arial"/>
                <a:cs typeface="Arial"/>
              </a:rPr>
              <a:t>e</a:t>
            </a:r>
            <a:r>
              <a:rPr sz="1500" dirty="0">
                <a:solidFill>
                  <a:srgbClr val="39A8DC"/>
                </a:solidFill>
                <a:latin typeface="Arial"/>
                <a:cs typeface="Arial"/>
              </a:rPr>
              <a:t>ss</a:t>
            </a:r>
            <a:endParaRPr sz="1500" dirty="0">
              <a:latin typeface="Arial"/>
              <a:cs typeface="Arial"/>
            </a:endParaRPr>
          </a:p>
          <a:p>
            <a:pPr marL="546100" lvl="1" indent="-178435">
              <a:lnSpc>
                <a:spcPct val="100000"/>
              </a:lnSpc>
              <a:spcBef>
                <a:spcPts val="420"/>
              </a:spcBef>
              <a:buClr>
                <a:srgbClr val="002052"/>
              </a:buClr>
              <a:buFont typeface="Arial"/>
              <a:buChar char="•"/>
              <a:tabLst>
                <a:tab pos="546735" algn="l"/>
              </a:tabLst>
            </a:pPr>
            <a:r>
              <a:rPr sz="1500" dirty="0">
                <a:solidFill>
                  <a:srgbClr val="39A8DC"/>
                </a:solidFill>
                <a:latin typeface="Arial"/>
                <a:cs typeface="Arial"/>
              </a:rPr>
              <a:t>&lt;pa</a:t>
            </a:r>
            <a:r>
              <a:rPr sz="1500" spc="-5" dirty="0">
                <a:solidFill>
                  <a:srgbClr val="39A8DC"/>
                </a:solidFill>
                <a:latin typeface="Arial"/>
                <a:cs typeface="Arial"/>
              </a:rPr>
              <a:t>th</a:t>
            </a:r>
            <a:r>
              <a:rPr sz="1500" spc="-15" dirty="0">
                <a:solidFill>
                  <a:srgbClr val="39A8DC"/>
                </a:solidFill>
                <a:latin typeface="Arial"/>
                <a:cs typeface="Arial"/>
              </a:rPr>
              <a:t>&amp;</a:t>
            </a:r>
            <a:r>
              <a:rPr sz="1500" dirty="0">
                <a:solidFill>
                  <a:srgbClr val="39A8DC"/>
                </a:solidFill>
                <a:latin typeface="Arial"/>
                <a:cs typeface="Arial"/>
              </a:rPr>
              <a:t>quer</a:t>
            </a:r>
            <a:r>
              <a:rPr sz="1500" spc="-15" dirty="0">
                <a:solidFill>
                  <a:srgbClr val="39A8DC"/>
                </a:solidFill>
                <a:latin typeface="Arial"/>
                <a:cs typeface="Arial"/>
              </a:rPr>
              <a:t>y</a:t>
            </a:r>
            <a:r>
              <a:rPr sz="1500" dirty="0">
                <a:solidFill>
                  <a:srgbClr val="39A8DC"/>
                </a:solidFill>
                <a:latin typeface="Arial"/>
                <a:cs typeface="Arial"/>
              </a:rPr>
              <a:t>op</a:t>
            </a:r>
            <a:r>
              <a:rPr sz="1500" spc="-5" dirty="0">
                <a:solidFill>
                  <a:srgbClr val="39A8DC"/>
                </a:solidFill>
                <a:latin typeface="Arial"/>
                <a:cs typeface="Arial"/>
              </a:rPr>
              <a:t>t</a:t>
            </a:r>
            <a:r>
              <a:rPr sz="1500" spc="5" dirty="0">
                <a:solidFill>
                  <a:srgbClr val="39A8DC"/>
                </a:solidFill>
                <a:latin typeface="Arial"/>
                <a:cs typeface="Arial"/>
              </a:rPr>
              <a:t>s</a:t>
            </a:r>
            <a:r>
              <a:rPr sz="1500" spc="-10" dirty="0">
                <a:solidFill>
                  <a:srgbClr val="39A8DC"/>
                </a:solidFill>
                <a:latin typeface="Arial"/>
                <a:cs typeface="Arial"/>
              </a:rPr>
              <a:t>&gt;:</a:t>
            </a:r>
            <a:r>
              <a:rPr sz="1500" spc="10" dirty="0">
                <a:solidFill>
                  <a:srgbClr val="39A8DC"/>
                </a:solidFill>
                <a:latin typeface="Times New Roman"/>
                <a:cs typeface="Times New Roman"/>
              </a:rPr>
              <a:t> </a:t>
            </a:r>
            <a:r>
              <a:rPr sz="1500" dirty="0">
                <a:solidFill>
                  <a:srgbClr val="39A8DC"/>
                </a:solidFill>
                <a:latin typeface="Arial"/>
                <a:cs typeface="Arial"/>
              </a:rPr>
              <a:t>documen</a:t>
            </a:r>
            <a:r>
              <a:rPr sz="1500" spc="-5" dirty="0">
                <a:solidFill>
                  <a:srgbClr val="39A8DC"/>
                </a:solidFill>
                <a:latin typeface="Arial"/>
                <a:cs typeface="Arial"/>
              </a:rPr>
              <a:t>t</a:t>
            </a:r>
            <a:r>
              <a:rPr sz="1500" spc="10" dirty="0">
                <a:solidFill>
                  <a:srgbClr val="39A8DC"/>
                </a:solidFill>
                <a:latin typeface="Times New Roman"/>
                <a:cs typeface="Times New Roman"/>
              </a:rPr>
              <a:t> </a:t>
            </a:r>
            <a:r>
              <a:rPr sz="1500" dirty="0">
                <a:solidFill>
                  <a:srgbClr val="39A8DC"/>
                </a:solidFill>
                <a:latin typeface="Arial"/>
                <a:cs typeface="Arial"/>
              </a:rPr>
              <a:t>pa</a:t>
            </a:r>
            <a:r>
              <a:rPr sz="1500" spc="-10" dirty="0">
                <a:solidFill>
                  <a:srgbClr val="39A8DC"/>
                </a:solidFill>
                <a:latin typeface="Arial"/>
                <a:cs typeface="Arial"/>
              </a:rPr>
              <a:t>th</a:t>
            </a:r>
            <a:endParaRPr sz="1500" dirty="0">
              <a:latin typeface="Arial"/>
              <a:cs typeface="Arial"/>
            </a:endParaRPr>
          </a:p>
          <a:p>
            <a:pPr marL="546100" lvl="1" indent="-178435">
              <a:lnSpc>
                <a:spcPct val="100000"/>
              </a:lnSpc>
              <a:spcBef>
                <a:spcPts val="420"/>
              </a:spcBef>
              <a:buClr>
                <a:srgbClr val="002052"/>
              </a:buClr>
              <a:buFont typeface="Arial"/>
              <a:buChar char="•"/>
              <a:tabLst>
                <a:tab pos="546735" algn="l"/>
              </a:tabLst>
            </a:pPr>
            <a:r>
              <a:rPr sz="1500" spc="-10" dirty="0">
                <a:solidFill>
                  <a:srgbClr val="39A8DC"/>
                </a:solidFill>
                <a:latin typeface="Arial"/>
                <a:cs typeface="Arial"/>
              </a:rPr>
              <a:t>&lt;f</a:t>
            </a:r>
            <a:r>
              <a:rPr sz="1500" spc="-5" dirty="0">
                <a:solidFill>
                  <a:srgbClr val="39A8DC"/>
                </a:solidFill>
                <a:latin typeface="Arial"/>
                <a:cs typeface="Arial"/>
              </a:rPr>
              <a:t>o</a:t>
            </a:r>
            <a:r>
              <a:rPr sz="1500" dirty="0">
                <a:solidFill>
                  <a:srgbClr val="39A8DC"/>
                </a:solidFill>
                <a:latin typeface="Arial"/>
                <a:cs typeface="Arial"/>
              </a:rPr>
              <a:t>rm</a:t>
            </a:r>
            <a:r>
              <a:rPr sz="1500" spc="5" dirty="0">
                <a:solidFill>
                  <a:srgbClr val="39A8DC"/>
                </a:solidFill>
                <a:latin typeface="Arial"/>
                <a:cs typeface="Arial"/>
              </a:rPr>
              <a:t>c</a:t>
            </a:r>
            <a:r>
              <a:rPr sz="1500" dirty="0">
                <a:solidFill>
                  <a:srgbClr val="39A8DC"/>
                </a:solidFill>
                <a:latin typeface="Arial"/>
                <a:cs typeface="Arial"/>
              </a:rPr>
              <a:t>on</a:t>
            </a:r>
            <a:r>
              <a:rPr sz="1500" spc="-5" dirty="0">
                <a:solidFill>
                  <a:srgbClr val="39A8DC"/>
                </a:solidFill>
                <a:latin typeface="Arial"/>
                <a:cs typeface="Arial"/>
              </a:rPr>
              <a:t>te</a:t>
            </a:r>
            <a:r>
              <a:rPr sz="1500" dirty="0">
                <a:solidFill>
                  <a:srgbClr val="39A8DC"/>
                </a:solidFill>
                <a:latin typeface="Arial"/>
                <a:cs typeface="Arial"/>
              </a:rPr>
              <a:t>n</a:t>
            </a:r>
            <a:r>
              <a:rPr sz="1500" spc="-10" dirty="0">
                <a:solidFill>
                  <a:srgbClr val="39A8DC"/>
                </a:solidFill>
                <a:latin typeface="Arial"/>
                <a:cs typeface="Arial"/>
              </a:rPr>
              <a:t>t&gt;:</a:t>
            </a:r>
            <a:r>
              <a:rPr sz="1500" dirty="0">
                <a:solidFill>
                  <a:srgbClr val="39A8DC"/>
                </a:solidFill>
                <a:latin typeface="Times New Roman"/>
                <a:cs typeface="Times New Roman"/>
              </a:rPr>
              <a:t> </a:t>
            </a:r>
            <a:r>
              <a:rPr sz="1500" spc="-5" dirty="0">
                <a:solidFill>
                  <a:srgbClr val="39A8DC"/>
                </a:solidFill>
                <a:latin typeface="Arial"/>
                <a:cs typeface="Arial"/>
              </a:rPr>
              <a:t>fo</a:t>
            </a:r>
            <a:r>
              <a:rPr sz="1500" dirty="0">
                <a:solidFill>
                  <a:srgbClr val="39A8DC"/>
                </a:solidFill>
                <a:latin typeface="Arial"/>
                <a:cs typeface="Arial"/>
              </a:rPr>
              <a:t>rm</a:t>
            </a:r>
            <a:r>
              <a:rPr sz="1500" spc="20" dirty="0">
                <a:solidFill>
                  <a:srgbClr val="39A8DC"/>
                </a:solidFill>
                <a:latin typeface="Times New Roman"/>
                <a:cs typeface="Times New Roman"/>
              </a:rPr>
              <a:t> </a:t>
            </a:r>
            <a:r>
              <a:rPr sz="1500" spc="-10" dirty="0">
                <a:solidFill>
                  <a:srgbClr val="39A8DC"/>
                </a:solidFill>
                <a:latin typeface="Arial"/>
                <a:cs typeface="Arial"/>
              </a:rPr>
              <a:t>to</a:t>
            </a:r>
            <a:r>
              <a:rPr sz="1500" spc="40" dirty="0">
                <a:solidFill>
                  <a:srgbClr val="39A8DC"/>
                </a:solidFill>
                <a:latin typeface="Times New Roman"/>
                <a:cs typeface="Times New Roman"/>
              </a:rPr>
              <a:t> </a:t>
            </a:r>
            <a:r>
              <a:rPr sz="1500" dirty="0">
                <a:solidFill>
                  <a:srgbClr val="39A8DC"/>
                </a:solidFill>
                <a:latin typeface="Arial"/>
                <a:cs typeface="Arial"/>
              </a:rPr>
              <a:t>be</a:t>
            </a:r>
            <a:r>
              <a:rPr sz="1500" spc="35" dirty="0">
                <a:solidFill>
                  <a:srgbClr val="39A8DC"/>
                </a:solidFill>
                <a:latin typeface="Times New Roman"/>
                <a:cs typeface="Times New Roman"/>
              </a:rPr>
              <a:t> </a:t>
            </a:r>
            <a:r>
              <a:rPr sz="1500" dirty="0">
                <a:solidFill>
                  <a:srgbClr val="39A8DC"/>
                </a:solidFill>
                <a:latin typeface="Arial"/>
                <a:cs typeface="Arial"/>
              </a:rPr>
              <a:t>sub</a:t>
            </a:r>
            <a:r>
              <a:rPr sz="1500" spc="-10" dirty="0">
                <a:solidFill>
                  <a:srgbClr val="39A8DC"/>
                </a:solidFill>
                <a:latin typeface="Arial"/>
                <a:cs typeface="Arial"/>
              </a:rPr>
              <a:t>mit</a:t>
            </a:r>
            <a:r>
              <a:rPr sz="1500" dirty="0">
                <a:solidFill>
                  <a:srgbClr val="39A8DC"/>
                </a:solidFill>
                <a:latin typeface="Arial"/>
                <a:cs typeface="Arial"/>
              </a:rPr>
              <a:t>ted</a:t>
            </a:r>
            <a:endParaRPr sz="1500" dirty="0">
              <a:latin typeface="Arial"/>
              <a:cs typeface="Arial"/>
            </a:endParaRPr>
          </a:p>
          <a:p>
            <a:pPr marL="546100" lvl="1" indent="-178435">
              <a:lnSpc>
                <a:spcPct val="100000"/>
              </a:lnSpc>
              <a:spcBef>
                <a:spcPts val="420"/>
              </a:spcBef>
              <a:buClr>
                <a:srgbClr val="002052"/>
              </a:buClr>
              <a:buFont typeface="Arial"/>
              <a:buChar char="•"/>
              <a:tabLst>
                <a:tab pos="546735" algn="l"/>
              </a:tabLst>
            </a:pPr>
            <a:r>
              <a:rPr sz="1500" dirty="0">
                <a:solidFill>
                  <a:srgbClr val="39A8DC"/>
                </a:solidFill>
                <a:latin typeface="Arial"/>
                <a:cs typeface="Arial"/>
              </a:rPr>
              <a:t>&lt;po</a:t>
            </a:r>
            <a:r>
              <a:rPr sz="1500" spc="-5" dirty="0">
                <a:solidFill>
                  <a:srgbClr val="39A8DC"/>
                </a:solidFill>
                <a:latin typeface="Arial"/>
                <a:cs typeface="Arial"/>
              </a:rPr>
              <a:t>r</a:t>
            </a:r>
            <a:r>
              <a:rPr sz="1500" dirty="0">
                <a:solidFill>
                  <a:srgbClr val="39A8DC"/>
                </a:solidFill>
                <a:latin typeface="Arial"/>
                <a:cs typeface="Arial"/>
              </a:rPr>
              <a:t>t</a:t>
            </a:r>
            <a:r>
              <a:rPr sz="1500" spc="-10" dirty="0">
                <a:solidFill>
                  <a:srgbClr val="39A8DC"/>
                </a:solidFill>
                <a:latin typeface="Arial"/>
                <a:cs typeface="Arial"/>
              </a:rPr>
              <a:t>&gt;:</a:t>
            </a:r>
            <a:r>
              <a:rPr sz="1500" spc="10" dirty="0">
                <a:solidFill>
                  <a:srgbClr val="39A8DC"/>
                </a:solidFill>
                <a:latin typeface="Times New Roman"/>
                <a:cs typeface="Times New Roman"/>
              </a:rPr>
              <a:t> </a:t>
            </a:r>
            <a:r>
              <a:rPr sz="1500" spc="-5" dirty="0">
                <a:solidFill>
                  <a:srgbClr val="39A8DC"/>
                </a:solidFill>
                <a:latin typeface="Arial"/>
                <a:cs typeface="Arial"/>
              </a:rPr>
              <a:t>ta</a:t>
            </a:r>
            <a:r>
              <a:rPr sz="1500" dirty="0">
                <a:solidFill>
                  <a:srgbClr val="39A8DC"/>
                </a:solidFill>
                <a:latin typeface="Arial"/>
                <a:cs typeface="Arial"/>
              </a:rPr>
              <a:t>r</a:t>
            </a:r>
            <a:r>
              <a:rPr sz="1500" spc="5" dirty="0">
                <a:solidFill>
                  <a:srgbClr val="39A8DC"/>
                </a:solidFill>
                <a:latin typeface="Arial"/>
                <a:cs typeface="Arial"/>
              </a:rPr>
              <a:t>g</a:t>
            </a:r>
            <a:r>
              <a:rPr sz="1500" dirty="0">
                <a:solidFill>
                  <a:srgbClr val="39A8DC"/>
                </a:solidFill>
                <a:latin typeface="Arial"/>
                <a:cs typeface="Arial"/>
              </a:rPr>
              <a:t>e</a:t>
            </a:r>
            <a:r>
              <a:rPr sz="1500" spc="-5" dirty="0">
                <a:solidFill>
                  <a:srgbClr val="39A8DC"/>
                </a:solidFill>
                <a:latin typeface="Arial"/>
                <a:cs typeface="Arial"/>
              </a:rPr>
              <a:t>t</a:t>
            </a:r>
            <a:r>
              <a:rPr sz="1500" spc="20" dirty="0">
                <a:solidFill>
                  <a:srgbClr val="39A8DC"/>
                </a:solidFill>
                <a:latin typeface="Times New Roman"/>
                <a:cs typeface="Times New Roman"/>
              </a:rPr>
              <a:t> </a:t>
            </a:r>
            <a:r>
              <a:rPr sz="1500" dirty="0">
                <a:solidFill>
                  <a:srgbClr val="39A8DC"/>
                </a:solidFill>
                <a:latin typeface="Arial"/>
                <a:cs typeface="Arial"/>
              </a:rPr>
              <a:t>po</a:t>
            </a:r>
            <a:r>
              <a:rPr sz="1500" spc="-5" dirty="0">
                <a:solidFill>
                  <a:srgbClr val="39A8DC"/>
                </a:solidFill>
                <a:latin typeface="Arial"/>
                <a:cs typeface="Arial"/>
              </a:rPr>
              <a:t>rt</a:t>
            </a:r>
            <a:endParaRPr sz="1500" dirty="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37</a:t>
            </a:r>
            <a:endParaRPr sz="1200">
              <a:latin typeface="Arial"/>
              <a:cs typeface="Arial"/>
            </a:endParaRPr>
          </a:p>
        </p:txBody>
      </p:sp>
      <p:sp>
        <p:nvSpPr>
          <p:cNvPr id="7" name="object 7"/>
          <p:cNvSpPr/>
          <p:nvPr/>
        </p:nvSpPr>
        <p:spPr>
          <a:xfrm>
            <a:off x="1836420" y="2124455"/>
            <a:ext cx="5039867" cy="13045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6200000">
            <a:off x="2986440" y="3311585"/>
            <a:ext cx="3222345" cy="2644394"/>
          </a:xfrm>
          <a:prstGeom prst="rect">
            <a:avLst/>
          </a:prstGeom>
          <a:noFill/>
          <a:ln>
            <a:noFill/>
          </a:ln>
        </p:spPr>
      </p:pic>
      <p:grpSp>
        <p:nvGrpSpPr>
          <p:cNvPr id="6" name="Group 5"/>
          <p:cNvGrpSpPr/>
          <p:nvPr/>
        </p:nvGrpSpPr>
        <p:grpSpPr>
          <a:xfrm>
            <a:off x="5544002" y="1916832"/>
            <a:ext cx="1495985" cy="1495985"/>
            <a:chOff x="7425930" y="1858857"/>
            <a:chExt cx="1554480" cy="1554480"/>
          </a:xfrm>
        </p:grpSpPr>
        <p:sp>
          <p:nvSpPr>
            <p:cNvPr id="26" name="Oval 25"/>
            <p:cNvSpPr/>
            <p:nvPr/>
          </p:nvSpPr>
          <p:spPr>
            <a:xfrm>
              <a:off x="7425930" y="1858857"/>
              <a:ext cx="1554480" cy="15544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548854" rtlCol="0" anchor="ctr"/>
            <a:lstStyle/>
            <a:p>
              <a:pPr algn="ctr"/>
              <a:r>
                <a:rPr lang="en-US" sz="1351" dirty="0" smtClean="0">
                  <a:solidFill>
                    <a:prstClr val="white"/>
                  </a:solidFill>
                </a:rPr>
                <a:t>Move/Actuate</a:t>
              </a:r>
              <a:endParaRPr lang="en-US" sz="1351" dirty="0">
                <a:solidFill>
                  <a:prstClr val="white"/>
                </a:solidFill>
              </a:endParaRPr>
            </a:p>
          </p:txBody>
        </p:sp>
        <p:pic>
          <p:nvPicPr>
            <p:cNvPr id="3074" name="Picture 2" descr="C:\_Data_\_ST\#Content Creation\Brand and media contents\#Pictos\PNG\PICTO_motor_control_HQ_Whit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883130" y="2643519"/>
              <a:ext cx="640080" cy="640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824008" y="1916832"/>
            <a:ext cx="1495985" cy="1495985"/>
            <a:chOff x="5316380" y="1858857"/>
            <a:chExt cx="1554480" cy="1554480"/>
          </a:xfrm>
        </p:grpSpPr>
        <p:sp>
          <p:nvSpPr>
            <p:cNvPr id="23" name="Oval 22"/>
            <p:cNvSpPr/>
            <p:nvPr/>
          </p:nvSpPr>
          <p:spPr>
            <a:xfrm>
              <a:off x="5316380" y="1858857"/>
              <a:ext cx="1554480" cy="15544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548854" rtlCol="0" anchor="ctr"/>
            <a:lstStyle/>
            <a:p>
              <a:pPr algn="ctr"/>
              <a:r>
                <a:rPr lang="en-US" sz="1351" dirty="0">
                  <a:solidFill>
                    <a:prstClr val="white"/>
                  </a:solidFill>
                </a:rPr>
                <a:t>Power</a:t>
              </a:r>
            </a:p>
          </p:txBody>
        </p:sp>
        <p:pic>
          <p:nvPicPr>
            <p:cNvPr id="3075" name="Picture 3" descr="C:\_Data_\_ST\#Content Creation\Brand and media contents\#Pictos\PNG\PICTO_Power Efficency_White_HQ.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19300" y="2660142"/>
              <a:ext cx="548640" cy="5486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263995" y="1916832"/>
            <a:ext cx="1495985" cy="1495985"/>
            <a:chOff x="9535478" y="1858857"/>
            <a:chExt cx="1554480" cy="1554480"/>
          </a:xfrm>
        </p:grpSpPr>
        <p:sp>
          <p:nvSpPr>
            <p:cNvPr id="28" name="Oval 27"/>
            <p:cNvSpPr/>
            <p:nvPr/>
          </p:nvSpPr>
          <p:spPr>
            <a:xfrm>
              <a:off x="9535478" y="1858857"/>
              <a:ext cx="1554480" cy="1554480"/>
            </a:xfrm>
            <a:prstGeom prst="ellipse">
              <a:avLst/>
            </a:prstGeom>
            <a:solidFill>
              <a:srgbClr val="590D5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548854" rtlCol="0" anchor="ctr"/>
            <a:lstStyle/>
            <a:p>
              <a:pPr algn="ctr"/>
              <a:r>
                <a:rPr lang="en-US" sz="1351" dirty="0">
                  <a:solidFill>
                    <a:prstClr val="white"/>
                  </a:solidFill>
                </a:rPr>
                <a:t>Interact</a:t>
              </a:r>
            </a:p>
          </p:txBody>
        </p:sp>
        <p:pic>
          <p:nvPicPr>
            <p:cNvPr id="3076" name="Picture 4" descr="C:\_Data_\_ST\#Content Creation\Brand and media contents\#Pictos\PNG\PICTO_speakers_HQ_White.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038398" y="2660142"/>
              <a:ext cx="548640" cy="5486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104013" y="1916832"/>
            <a:ext cx="1495985" cy="1495985"/>
            <a:chOff x="3206830" y="1858857"/>
            <a:chExt cx="1554480" cy="1554480"/>
          </a:xfrm>
        </p:grpSpPr>
        <p:sp>
          <p:nvSpPr>
            <p:cNvPr id="22" name="Oval 21"/>
            <p:cNvSpPr/>
            <p:nvPr/>
          </p:nvSpPr>
          <p:spPr>
            <a:xfrm>
              <a:off x="3206830" y="1858857"/>
              <a:ext cx="1554480" cy="15544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548854" rtlCol="0" anchor="ctr"/>
            <a:lstStyle/>
            <a:p>
              <a:pPr algn="ctr"/>
              <a:r>
                <a:rPr lang="en-US" sz="1351" dirty="0">
                  <a:solidFill>
                    <a:prstClr val="white"/>
                  </a:solidFill>
                </a:rPr>
                <a:t>Connect</a:t>
              </a:r>
            </a:p>
          </p:txBody>
        </p:sp>
        <p:pic>
          <p:nvPicPr>
            <p:cNvPr id="3077" name="Picture 5" descr="C:\_Data_\_ST\#Content Creation\Brand and media contents\#Pictos\PNG\PICTO_Communicaiton_White_HQ.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55470" y="270586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00376" y="2479793"/>
            <a:ext cx="1495985" cy="1495985"/>
            <a:chOff x="1097280" y="1858857"/>
            <a:chExt cx="1554480" cy="1554480"/>
          </a:xfrm>
        </p:grpSpPr>
        <p:sp>
          <p:nvSpPr>
            <p:cNvPr id="19" name="Oval 18"/>
            <p:cNvSpPr/>
            <p:nvPr/>
          </p:nvSpPr>
          <p:spPr>
            <a:xfrm>
              <a:off x="1097280" y="1858857"/>
              <a:ext cx="1554480" cy="15544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bIns="548854" rtlCol="0" anchor="ctr"/>
            <a:lstStyle/>
            <a:p>
              <a:pPr algn="ctr"/>
              <a:r>
                <a:rPr lang="en-US" sz="1351" dirty="0">
                  <a:solidFill>
                    <a:prstClr val="white"/>
                  </a:solidFill>
                </a:rPr>
                <a:t>Sense</a:t>
              </a:r>
            </a:p>
          </p:txBody>
        </p:sp>
        <p:pic>
          <p:nvPicPr>
            <p:cNvPr id="3078" name="Picture 6" descr="C:\_Data_\_ST\#Content Creation\Brand and media contents\#Pictos\PNG\PICTO_Gyro_White_HQ.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600200" y="2660142"/>
              <a:ext cx="548640" cy="54864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8"/>
          <p:cNvSpPr>
            <a:spLocks noGrp="1"/>
          </p:cNvSpPr>
          <p:nvPr>
            <p:ph type="title"/>
          </p:nvPr>
        </p:nvSpPr>
        <p:spPr>
          <a:xfrm>
            <a:off x="457200" y="116632"/>
            <a:ext cx="8153400" cy="721568"/>
          </a:xfrm>
        </p:spPr>
        <p:txBody>
          <a:bodyPr>
            <a:noAutofit/>
          </a:bodyPr>
          <a:lstStyle/>
          <a:p>
            <a:r>
              <a:rPr lang="en-US" dirty="0">
                <a:latin typeface="+mn-lt"/>
              </a:rPr>
              <a:t>STM32 Nucleo </a:t>
            </a:r>
            <a:br>
              <a:rPr lang="en-US" dirty="0">
                <a:latin typeface="+mn-lt"/>
              </a:rPr>
            </a:br>
            <a:r>
              <a:rPr lang="en-US" dirty="0">
                <a:solidFill>
                  <a:schemeClr val="accent6"/>
                </a:solidFill>
                <a:latin typeface="+mn-lt"/>
              </a:rPr>
              <a:t>Expansion </a:t>
            </a:r>
            <a:r>
              <a:rPr lang="en-US" dirty="0" smtClean="0">
                <a:solidFill>
                  <a:schemeClr val="accent6"/>
                </a:solidFill>
                <a:latin typeface="+mn-lt"/>
              </a:rPr>
              <a:t>Boards (X-NUCLEO)</a:t>
            </a:r>
            <a:endParaRPr lang="en-US" dirty="0">
              <a:solidFill>
                <a:schemeClr val="accent6"/>
              </a:solidFill>
              <a:latin typeface="+mn-lt"/>
            </a:endParaRPr>
          </a:p>
        </p:txBody>
      </p:sp>
      <p:sp>
        <p:nvSpPr>
          <p:cNvPr id="8" name="Content Placeholder 7"/>
          <p:cNvSpPr>
            <a:spLocks noGrp="1"/>
          </p:cNvSpPr>
          <p:nvPr>
            <p:ph idx="4294967295"/>
          </p:nvPr>
        </p:nvSpPr>
        <p:spPr>
          <a:xfrm>
            <a:off x="262648" y="1088740"/>
            <a:ext cx="8378116" cy="584775"/>
          </a:xfrm>
          <a:prstGeom prst="rect">
            <a:avLst/>
          </a:prstGeom>
        </p:spPr>
        <p:txBody>
          <a:bodyPr/>
          <a:lstStyle/>
          <a:p>
            <a:pPr algn="just"/>
            <a:r>
              <a:rPr lang="en-US" sz="1600" dirty="0">
                <a:latin typeface="+mn-lt"/>
              </a:rPr>
              <a:t>Boards with additional functionality that can be plugged </a:t>
            </a:r>
            <a:r>
              <a:rPr lang="en-US" sz="1600" dirty="0" smtClean="0">
                <a:latin typeface="+mn-lt"/>
              </a:rPr>
              <a:t>directly on </a:t>
            </a:r>
            <a:r>
              <a:rPr lang="en-US" sz="1600" dirty="0">
                <a:latin typeface="+mn-lt"/>
              </a:rPr>
              <a:t>top of the STM32 Nucleo development board </a:t>
            </a:r>
            <a:r>
              <a:rPr lang="en-US" sz="1600" dirty="0" smtClean="0">
                <a:latin typeface="+mn-lt"/>
              </a:rPr>
              <a:t>or </a:t>
            </a:r>
            <a:r>
              <a:rPr lang="en-US" sz="1600" dirty="0">
                <a:latin typeface="+mn-lt"/>
              </a:rPr>
              <a:t>stacked </a:t>
            </a:r>
            <a:r>
              <a:rPr lang="en-US" sz="1600" dirty="0" smtClean="0">
                <a:latin typeface="+mn-lt"/>
              </a:rPr>
              <a:t>on another </a:t>
            </a:r>
            <a:r>
              <a:rPr lang="en-US" sz="1600" dirty="0">
                <a:latin typeface="+mn-lt"/>
              </a:rPr>
              <a:t>expansion </a:t>
            </a:r>
            <a:r>
              <a:rPr lang="en-US" sz="1600" dirty="0" smtClean="0">
                <a:latin typeface="+mn-lt"/>
              </a:rPr>
              <a:t>board.</a:t>
            </a:r>
            <a:endParaRPr lang="en-US" sz="1600" dirty="0">
              <a:latin typeface="+mn-lt"/>
            </a:endParaRPr>
          </a:p>
        </p:txBody>
      </p:sp>
      <p:sp>
        <p:nvSpPr>
          <p:cNvPr id="24" name="Slide Number Placeholder 2"/>
          <p:cNvSpPr>
            <a:spLocks noGrp="1"/>
          </p:cNvSpPr>
          <p:nvPr>
            <p:ph type="sldNum" sz="quarter" idx="4294967295"/>
          </p:nvPr>
        </p:nvSpPr>
        <p:spPr>
          <a:xfrm>
            <a:off x="8617744" y="678629"/>
            <a:ext cx="544994" cy="198000"/>
          </a:xfrm>
          <a:prstGeom prst="rect">
            <a:avLst/>
          </a:prstGeom>
        </p:spPr>
        <p:txBody>
          <a:bodyPr/>
          <a:lstStyle/>
          <a:p>
            <a:fld id="{5B31B9E4-8E4D-4C86-BFD7-412B282B373B}" type="slidenum">
              <a:rPr lang="fr-FR" smtClean="0">
                <a:solidFill>
                  <a:prstClr val="white"/>
                </a:solidFill>
                <a:latin typeface="Arial"/>
              </a:rPr>
              <a:pPr/>
              <a:t>5</a:t>
            </a:fld>
            <a:endParaRPr lang="fr-FR">
              <a:solidFill>
                <a:prstClr val="white"/>
              </a:solidFill>
              <a:latin typeface="Arial"/>
            </a:endParaRPr>
          </a:p>
        </p:txBody>
      </p:sp>
      <p:grpSp>
        <p:nvGrpSpPr>
          <p:cNvPr id="25" name="Group 24"/>
          <p:cNvGrpSpPr/>
          <p:nvPr/>
        </p:nvGrpSpPr>
        <p:grpSpPr>
          <a:xfrm>
            <a:off x="1783628" y="3674390"/>
            <a:ext cx="5779299" cy="2323899"/>
            <a:chOff x="2376558" y="2196221"/>
            <a:chExt cx="7702722" cy="3097321"/>
          </a:xfrm>
        </p:grpSpPr>
        <p:sp>
          <p:nvSpPr>
            <p:cNvPr id="29" name="Line Callout 2 (Accent Bar) 28"/>
            <p:cNvSpPr/>
            <p:nvPr/>
          </p:nvSpPr>
          <p:spPr>
            <a:xfrm flipH="1">
              <a:off x="2376558" y="4675938"/>
              <a:ext cx="1815380" cy="617604"/>
            </a:xfrm>
            <a:prstGeom prst="accentCallout2">
              <a:avLst>
                <a:gd name="adj1" fmla="val 18750"/>
                <a:gd name="adj2" fmla="val -8333"/>
                <a:gd name="adj3" fmla="val 18750"/>
                <a:gd name="adj4" fmla="val -16667"/>
                <a:gd name="adj5" fmla="val -151669"/>
                <a:gd name="adj6" fmla="val -6660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14" dirty="0">
                  <a:solidFill>
                    <a:srgbClr val="002052"/>
                  </a:solidFill>
                </a:rPr>
                <a:t>DIL24 support for new devices</a:t>
              </a:r>
            </a:p>
          </p:txBody>
        </p:sp>
        <p:grpSp>
          <p:nvGrpSpPr>
            <p:cNvPr id="31" name="Group 30"/>
            <p:cNvGrpSpPr/>
            <p:nvPr/>
          </p:nvGrpSpPr>
          <p:grpSpPr>
            <a:xfrm>
              <a:off x="8223817" y="2513984"/>
              <a:ext cx="1425812" cy="566463"/>
              <a:chOff x="8932113" y="2209474"/>
              <a:chExt cx="1899900" cy="754814"/>
            </a:xfrm>
          </p:grpSpPr>
          <p:grpSp>
            <p:nvGrpSpPr>
              <p:cNvPr id="51" name="Group 50"/>
              <p:cNvGrpSpPr/>
              <p:nvPr/>
            </p:nvGrpSpPr>
            <p:grpSpPr>
              <a:xfrm>
                <a:off x="10077199" y="2209474"/>
                <a:ext cx="754814" cy="754814"/>
                <a:chOff x="573005" y="3594241"/>
                <a:chExt cx="640080" cy="640080"/>
              </a:xfrm>
            </p:grpSpPr>
            <p:sp>
              <p:nvSpPr>
                <p:cNvPr id="56" name="Oval 55"/>
                <p:cNvSpPr/>
                <p:nvPr/>
              </p:nvSpPr>
              <p:spPr>
                <a:xfrm>
                  <a:off x="573005" y="3594241"/>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4">
                    <a:solidFill>
                      <a:prstClr val="white"/>
                    </a:solidFill>
                  </a:endParaRPr>
                </a:p>
              </p:txBody>
            </p:sp>
            <p:pic>
              <p:nvPicPr>
                <p:cNvPr id="57" name="Picture 2" descr="C:\_Data_\_ST\#Content Creation\Brand and media contents\#Pictos\PNG\PICTO_Compass_White_HQ.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72758" y="3674867"/>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p:cNvGrpSpPr/>
              <p:nvPr/>
            </p:nvGrpSpPr>
            <p:grpSpPr>
              <a:xfrm>
                <a:off x="8932113" y="2209474"/>
                <a:ext cx="754814" cy="754814"/>
                <a:chOff x="573005" y="4376441"/>
                <a:chExt cx="640080" cy="640080"/>
              </a:xfrm>
            </p:grpSpPr>
            <p:sp>
              <p:nvSpPr>
                <p:cNvPr id="53" name="Oval 52"/>
                <p:cNvSpPr/>
                <p:nvPr/>
              </p:nvSpPr>
              <p:spPr>
                <a:xfrm>
                  <a:off x="573005" y="4376441"/>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4">
                    <a:solidFill>
                      <a:prstClr val="white"/>
                    </a:solidFill>
                  </a:endParaRPr>
                </a:p>
              </p:txBody>
            </p:sp>
            <p:pic>
              <p:nvPicPr>
                <p:cNvPr id="54" name="Picture 10" descr="C:\Users\delhomme\Downloads\HQ_Pictos\PICTO_Gyro_White_HQ.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42094" y="4426619"/>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_Data_\_ST\#Content Creation\Brand and media contents\#Pictos\PNG\PICTO_Accelero_White_HQ.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34649" y="4646342"/>
                  <a:ext cx="324395" cy="32439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2" name="Group 31"/>
            <p:cNvGrpSpPr/>
            <p:nvPr/>
          </p:nvGrpSpPr>
          <p:grpSpPr>
            <a:xfrm>
              <a:off x="8223814" y="4369835"/>
              <a:ext cx="1463075" cy="546359"/>
              <a:chOff x="8932113" y="4682404"/>
              <a:chExt cx="1949554" cy="728026"/>
            </a:xfrm>
          </p:grpSpPr>
          <p:grpSp>
            <p:nvGrpSpPr>
              <p:cNvPr id="41" name="Group 40"/>
              <p:cNvGrpSpPr/>
              <p:nvPr/>
            </p:nvGrpSpPr>
            <p:grpSpPr>
              <a:xfrm>
                <a:off x="8932113" y="4682404"/>
                <a:ext cx="728026" cy="728026"/>
                <a:chOff x="3434958" y="3594241"/>
                <a:chExt cx="640080" cy="640080"/>
              </a:xfrm>
            </p:grpSpPr>
            <p:sp>
              <p:nvSpPr>
                <p:cNvPr id="47" name="Oval 46"/>
                <p:cNvSpPr/>
                <p:nvPr/>
              </p:nvSpPr>
              <p:spPr>
                <a:xfrm>
                  <a:off x="3434958" y="3594241"/>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6">
                    <a:solidFill>
                      <a:prstClr val="white"/>
                    </a:solidFill>
                  </a:endParaRPr>
                </a:p>
              </p:txBody>
            </p:sp>
            <p:pic>
              <p:nvPicPr>
                <p:cNvPr id="48" name="Picture 27" descr="C:\Users\delhomme\Downloads\HQ_Pictos\PICTO_pressure_sensor_HQ_White.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526398" y="3679869"/>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10153641" y="4682404"/>
                <a:ext cx="728026" cy="728026"/>
                <a:chOff x="7456544" y="3484312"/>
                <a:chExt cx="640080" cy="640080"/>
              </a:xfrm>
            </p:grpSpPr>
            <p:grpSp>
              <p:nvGrpSpPr>
                <p:cNvPr id="43" name="Group 42"/>
                <p:cNvGrpSpPr/>
                <p:nvPr/>
              </p:nvGrpSpPr>
              <p:grpSpPr>
                <a:xfrm>
                  <a:off x="7456544" y="3484312"/>
                  <a:ext cx="640080" cy="640080"/>
                  <a:chOff x="3434958" y="2812041"/>
                  <a:chExt cx="640080" cy="640080"/>
                </a:xfrm>
              </p:grpSpPr>
              <p:sp>
                <p:nvSpPr>
                  <p:cNvPr id="45" name="Oval 44"/>
                  <p:cNvSpPr/>
                  <p:nvPr/>
                </p:nvSpPr>
                <p:spPr>
                  <a:xfrm>
                    <a:off x="3434958" y="2812041"/>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6">
                      <a:solidFill>
                        <a:prstClr val="white"/>
                      </a:solidFill>
                    </a:endParaRPr>
                  </a:p>
                </p:txBody>
              </p:sp>
              <p:pic>
                <p:nvPicPr>
                  <p:cNvPr id="46" name="Picture 3" descr="C:\Users\delhomme\Downloads\HQ_Pictos\PICTO_Water drop_HQ_White.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691266" y="2982349"/>
                    <a:ext cx="361773" cy="361773"/>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2" descr="C:\Users\delhomme\Downloads\HQ_Pictos\PICTO_Climate_HQ_White.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510304" y="3592023"/>
                  <a:ext cx="399629" cy="39963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p:cNvGrpSpPr/>
            <p:nvPr/>
          </p:nvGrpSpPr>
          <p:grpSpPr>
            <a:xfrm>
              <a:off x="7980743" y="2196221"/>
              <a:ext cx="2098537" cy="343113"/>
              <a:chOff x="8608219" y="1786053"/>
              <a:chExt cx="2796308" cy="457200"/>
            </a:xfrm>
          </p:grpSpPr>
          <p:sp>
            <p:nvSpPr>
              <p:cNvPr id="37" name="Line Callout 2 (Accent Bar) 36"/>
              <p:cNvSpPr/>
              <p:nvPr/>
            </p:nvSpPr>
            <p:spPr>
              <a:xfrm>
                <a:off x="8608219" y="1786053"/>
                <a:ext cx="2796308" cy="457200"/>
              </a:xfrm>
              <a:prstGeom prst="accentCallout2">
                <a:avLst>
                  <a:gd name="adj1" fmla="val 18750"/>
                  <a:gd name="adj2" fmla="val -8333"/>
                  <a:gd name="adj3" fmla="val 18750"/>
                  <a:gd name="adj4" fmla="val -16667"/>
                  <a:gd name="adj5" fmla="val 325496"/>
                  <a:gd name="adj6" fmla="val -46392"/>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4" dirty="0">
                    <a:solidFill>
                      <a:srgbClr val="002052"/>
                    </a:solidFill>
                  </a:rPr>
                  <a:t>Motion MEMS sensors</a:t>
                </a:r>
              </a:p>
            </p:txBody>
          </p:sp>
          <p:sp>
            <p:nvSpPr>
              <p:cNvPr id="38" name="Line Callout 2 (Accent Bar) 37"/>
              <p:cNvSpPr/>
              <p:nvPr/>
            </p:nvSpPr>
            <p:spPr>
              <a:xfrm>
                <a:off x="8608219" y="1786053"/>
                <a:ext cx="2796308" cy="457200"/>
              </a:xfrm>
              <a:prstGeom prst="accentCallout2">
                <a:avLst>
                  <a:gd name="adj1" fmla="val 18750"/>
                  <a:gd name="adj2" fmla="val -8333"/>
                  <a:gd name="adj3" fmla="val 18750"/>
                  <a:gd name="adj4" fmla="val -16667"/>
                  <a:gd name="adj5" fmla="val 179702"/>
                  <a:gd name="adj6" fmla="val -46392"/>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14" dirty="0">
                  <a:solidFill>
                    <a:srgbClr val="002052"/>
                  </a:solidFill>
                </a:endParaRPr>
              </a:p>
            </p:txBody>
          </p:sp>
        </p:grpSp>
        <p:grpSp>
          <p:nvGrpSpPr>
            <p:cNvPr id="34" name="Group 33"/>
            <p:cNvGrpSpPr/>
            <p:nvPr/>
          </p:nvGrpSpPr>
          <p:grpSpPr>
            <a:xfrm>
              <a:off x="7980743" y="3984276"/>
              <a:ext cx="2098537" cy="343113"/>
              <a:chOff x="8608219" y="4168643"/>
              <a:chExt cx="2796308" cy="457200"/>
            </a:xfrm>
          </p:grpSpPr>
          <p:sp>
            <p:nvSpPr>
              <p:cNvPr id="35" name="Line Callout 2 (Accent Bar) 34"/>
              <p:cNvSpPr/>
              <p:nvPr/>
            </p:nvSpPr>
            <p:spPr>
              <a:xfrm>
                <a:off x="8608219" y="4168643"/>
                <a:ext cx="2796308" cy="457200"/>
              </a:xfrm>
              <a:prstGeom prst="accentCallout2">
                <a:avLst>
                  <a:gd name="adj1" fmla="val 18750"/>
                  <a:gd name="adj2" fmla="val -8333"/>
                  <a:gd name="adj3" fmla="val 18750"/>
                  <a:gd name="adj4" fmla="val -16667"/>
                  <a:gd name="adj5" fmla="val -33914"/>
                  <a:gd name="adj6" fmla="val -46917"/>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4" dirty="0">
                    <a:solidFill>
                      <a:srgbClr val="002052"/>
                    </a:solidFill>
                  </a:rPr>
                  <a:t>Environmental sensors</a:t>
                </a:r>
              </a:p>
            </p:txBody>
          </p:sp>
          <p:sp>
            <p:nvSpPr>
              <p:cNvPr id="36" name="Line Callout 2 (Accent Bar) 35"/>
              <p:cNvSpPr/>
              <p:nvPr/>
            </p:nvSpPr>
            <p:spPr>
              <a:xfrm>
                <a:off x="8608219" y="4168643"/>
                <a:ext cx="2796308" cy="457200"/>
              </a:xfrm>
              <a:prstGeom prst="accentCallout2">
                <a:avLst>
                  <a:gd name="adj1" fmla="val 18750"/>
                  <a:gd name="adj2" fmla="val -8333"/>
                  <a:gd name="adj3" fmla="val 18750"/>
                  <a:gd name="adj4" fmla="val -16667"/>
                  <a:gd name="adj5" fmla="val 63282"/>
                  <a:gd name="adj6" fmla="val -4630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14" dirty="0">
                  <a:solidFill>
                    <a:srgbClr val="002052"/>
                  </a:solidFill>
                </a:endParaRPr>
              </a:p>
            </p:txBody>
          </p:sp>
        </p:grpSp>
      </p:grpSp>
      <p:sp>
        <p:nvSpPr>
          <p:cNvPr id="2" name="Rounded Rectangle 1"/>
          <p:cNvSpPr/>
          <p:nvPr/>
        </p:nvSpPr>
        <p:spPr>
          <a:xfrm>
            <a:off x="1299918" y="3619074"/>
            <a:ext cx="6764390" cy="245803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prstClr val="white"/>
              </a:solidFill>
            </a:endParaRPr>
          </a:p>
        </p:txBody>
      </p:sp>
      <p:sp>
        <p:nvSpPr>
          <p:cNvPr id="60" name="TextBox 59"/>
          <p:cNvSpPr txBox="1"/>
          <p:nvPr/>
        </p:nvSpPr>
        <p:spPr>
          <a:xfrm>
            <a:off x="6531609" y="6532709"/>
            <a:ext cx="1856815" cy="300210"/>
          </a:xfrm>
          <a:prstGeom prst="rect">
            <a:avLst/>
          </a:prstGeom>
          <a:noFill/>
        </p:spPr>
        <p:txBody>
          <a:bodyPr wrap="square" rtlCol="0">
            <a:spAutoFit/>
          </a:bodyPr>
          <a:lstStyle/>
          <a:p>
            <a:r>
              <a:rPr lang="en-US" sz="1351" dirty="0" smtClean="0">
                <a:solidFill>
                  <a:srgbClr val="39A9DC"/>
                </a:solidFill>
              </a:rPr>
              <a:t>www.st.com/x-nucleo</a:t>
            </a:r>
            <a:endParaRPr lang="en-US" sz="1351" dirty="0">
              <a:solidFill>
                <a:srgbClr val="39A9DC"/>
              </a:solidFill>
            </a:endParaRPr>
          </a:p>
        </p:txBody>
      </p:sp>
      <p:sp>
        <p:nvSpPr>
          <p:cNvPr id="11" name="TextBox 10"/>
          <p:cNvSpPr txBox="1"/>
          <p:nvPr/>
        </p:nvSpPr>
        <p:spPr>
          <a:xfrm>
            <a:off x="5003075" y="6096858"/>
            <a:ext cx="2924198" cy="215444"/>
          </a:xfrm>
          <a:prstGeom prst="rect">
            <a:avLst/>
          </a:prstGeom>
          <a:noFill/>
        </p:spPr>
        <p:txBody>
          <a:bodyPr wrap="none" rtlCol="0">
            <a:spAutoFit/>
          </a:bodyPr>
          <a:lstStyle/>
          <a:p>
            <a:r>
              <a:rPr lang="en-US" sz="800" dirty="0" smtClean="0">
                <a:solidFill>
                  <a:prstClr val="black"/>
                </a:solidFill>
              </a:rPr>
              <a:t>Example of STM32 expansion board (X-NUCLEO-IKS01A1)</a:t>
            </a:r>
            <a:endParaRPr lang="en-US" sz="800" dirty="0">
              <a:solidFill>
                <a:prstClr val="black"/>
              </a:solidFill>
            </a:endParaRPr>
          </a:p>
        </p:txBody>
      </p:sp>
    </p:spTree>
    <p:extLst>
      <p:ext uri="{BB962C8B-B14F-4D97-AF65-F5344CB8AC3E}">
        <p14:creationId xmlns:p14="http://schemas.microsoft.com/office/powerpoint/2010/main" val="413806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91327" y="2709672"/>
            <a:ext cx="3853179" cy="4148454"/>
          </a:xfrm>
          <a:custGeom>
            <a:avLst/>
            <a:gdLst/>
            <a:ahLst/>
            <a:cxnLst/>
            <a:rect l="l" t="t" r="r" b="b"/>
            <a:pathLst>
              <a:path w="3853179" h="4148454">
                <a:moveTo>
                  <a:pt x="0" y="4148327"/>
                </a:moveTo>
                <a:lnTo>
                  <a:pt x="3852672" y="4148327"/>
                </a:lnTo>
                <a:lnTo>
                  <a:pt x="3852672" y="0"/>
                </a:lnTo>
                <a:lnTo>
                  <a:pt x="0" y="0"/>
                </a:lnTo>
                <a:lnTo>
                  <a:pt x="0" y="4148327"/>
                </a:lnTo>
              </a:path>
            </a:pathLst>
          </a:custGeom>
          <a:solidFill>
            <a:schemeClr val="bg1">
              <a:lumMod val="85000"/>
            </a:schemeClr>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4237990">
              <a:lnSpc>
                <a:spcPts val="3810"/>
              </a:lnSpc>
            </a:pPr>
            <a:r>
              <a:rPr sz="3200" spc="-5" dirty="0"/>
              <a:t>L</a:t>
            </a:r>
            <a:r>
              <a:rPr sz="3200" spc="-15" dirty="0"/>
              <a:t>a</a:t>
            </a:r>
            <a:r>
              <a:rPr sz="3200" dirty="0"/>
              <a:t>b</a:t>
            </a:r>
            <a:r>
              <a:rPr sz="3200" spc="90" dirty="0">
                <a:latin typeface="Times New Roman"/>
                <a:cs typeface="Times New Roman"/>
              </a:rPr>
              <a:t> </a:t>
            </a:r>
            <a:r>
              <a:rPr sz="3200" spc="-15" dirty="0"/>
              <a:t>4</a:t>
            </a:r>
            <a:r>
              <a:rPr sz="3200" dirty="0"/>
              <a:t>:</a:t>
            </a:r>
            <a:r>
              <a:rPr sz="3200" spc="90" dirty="0">
                <a:latin typeface="Times New Roman"/>
                <a:cs typeface="Times New Roman"/>
              </a:rPr>
              <a:t> </a:t>
            </a:r>
            <a:r>
              <a:rPr sz="3200" spc="-5" dirty="0"/>
              <a:t>HTT</a:t>
            </a:r>
            <a:r>
              <a:rPr sz="3200" dirty="0"/>
              <a:t>P</a:t>
            </a:r>
            <a:r>
              <a:rPr sz="3200" spc="5" dirty="0">
                <a:latin typeface="Times New Roman"/>
                <a:cs typeface="Times New Roman"/>
              </a:rPr>
              <a:t> </a:t>
            </a:r>
            <a:r>
              <a:rPr sz="3200" dirty="0"/>
              <a:t>POST</a:t>
            </a:r>
            <a:endParaRPr sz="3200" dirty="0">
              <a:latin typeface="Times New Roman"/>
              <a:cs typeface="Times New Roman"/>
            </a:endParaRPr>
          </a:p>
        </p:txBody>
      </p:sp>
      <p:sp>
        <p:nvSpPr>
          <p:cNvPr id="4" name="object 4"/>
          <p:cNvSpPr txBox="1"/>
          <p:nvPr/>
        </p:nvSpPr>
        <p:spPr>
          <a:xfrm>
            <a:off x="392074" y="1211330"/>
            <a:ext cx="8313420" cy="1078230"/>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The</a:t>
            </a:r>
            <a:r>
              <a:rPr sz="2000" spc="40" dirty="0">
                <a:solidFill>
                  <a:srgbClr val="002052"/>
                </a:solidFill>
                <a:latin typeface="Times New Roman"/>
                <a:cs typeface="Times New Roman"/>
              </a:rPr>
              <a:t> </a:t>
            </a:r>
            <a:r>
              <a:rPr sz="2000" dirty="0">
                <a:solidFill>
                  <a:srgbClr val="002052"/>
                </a:solidFill>
                <a:latin typeface="Arial"/>
                <a:cs typeface="Arial"/>
              </a:rPr>
              <a:t>S</a:t>
            </a:r>
            <a:r>
              <a:rPr sz="2000" spc="-10" dirty="0">
                <a:solidFill>
                  <a:srgbClr val="002052"/>
                </a:solidFill>
                <a:latin typeface="Arial"/>
                <a:cs typeface="Arial"/>
              </a:rPr>
              <a:t>P</a:t>
            </a:r>
            <a:r>
              <a:rPr sz="2000" dirty="0">
                <a:solidFill>
                  <a:srgbClr val="002052"/>
                </a:solidFill>
                <a:latin typeface="Arial"/>
                <a:cs typeface="Arial"/>
              </a:rPr>
              <a:t>WF0</a:t>
            </a:r>
            <a:r>
              <a:rPr sz="2000" spc="5" dirty="0">
                <a:solidFill>
                  <a:srgbClr val="002052"/>
                </a:solidFill>
                <a:latin typeface="Arial"/>
                <a:cs typeface="Arial"/>
              </a:rPr>
              <a:t>1</a:t>
            </a:r>
            <a:r>
              <a:rPr sz="2000" dirty="0">
                <a:solidFill>
                  <a:srgbClr val="002052"/>
                </a:solidFill>
                <a:latin typeface="Arial"/>
                <a:cs typeface="Arial"/>
              </a:rPr>
              <a:t>S</a:t>
            </a:r>
            <a:r>
              <a:rPr sz="2000" spc="45" dirty="0">
                <a:solidFill>
                  <a:srgbClr val="002052"/>
                </a:solidFill>
                <a:latin typeface="Times New Roman"/>
                <a:cs typeface="Times New Roman"/>
              </a:rPr>
              <a:t> </a:t>
            </a:r>
            <a:r>
              <a:rPr sz="2000" spc="-5" dirty="0">
                <a:solidFill>
                  <a:srgbClr val="002052"/>
                </a:solidFill>
                <a:latin typeface="Arial"/>
                <a:cs typeface="Arial"/>
              </a:rPr>
              <a:t>pe</a:t>
            </a:r>
            <a:r>
              <a:rPr sz="2000" spc="5" dirty="0">
                <a:solidFill>
                  <a:srgbClr val="002052"/>
                </a:solidFill>
                <a:latin typeface="Arial"/>
                <a:cs typeface="Arial"/>
              </a:rPr>
              <a:t>r</a:t>
            </a:r>
            <a:r>
              <a:rPr sz="2000" dirty="0">
                <a:solidFill>
                  <a:srgbClr val="002052"/>
                </a:solidFill>
                <a:latin typeface="Arial"/>
                <a:cs typeface="Arial"/>
              </a:rPr>
              <a:t>forms</a:t>
            </a:r>
            <a:r>
              <a:rPr sz="2000" spc="5" dirty="0">
                <a:solidFill>
                  <a:srgbClr val="002052"/>
                </a:solidFill>
                <a:latin typeface="Times New Roman"/>
                <a:cs typeface="Times New Roman"/>
              </a:rPr>
              <a:t> </a:t>
            </a:r>
            <a:r>
              <a:rPr sz="2000" spc="-5" dirty="0">
                <a:solidFill>
                  <a:srgbClr val="002052"/>
                </a:solidFill>
                <a:latin typeface="Arial"/>
                <a:cs typeface="Arial"/>
              </a:rPr>
              <a:t>a</a:t>
            </a:r>
            <a:r>
              <a:rPr sz="2000" dirty="0">
                <a:solidFill>
                  <a:srgbClr val="002052"/>
                </a:solidFill>
                <a:latin typeface="Arial"/>
                <a:cs typeface="Arial"/>
              </a:rPr>
              <a:t>n</a:t>
            </a:r>
            <a:r>
              <a:rPr sz="2000" spc="55" dirty="0">
                <a:solidFill>
                  <a:srgbClr val="002052"/>
                </a:solidFill>
                <a:latin typeface="Times New Roman"/>
                <a:cs typeface="Times New Roman"/>
              </a:rPr>
              <a:t> </a:t>
            </a:r>
            <a:r>
              <a:rPr sz="2000" spc="-5" dirty="0">
                <a:solidFill>
                  <a:srgbClr val="002052"/>
                </a:solidFill>
                <a:latin typeface="Arial"/>
                <a:cs typeface="Arial"/>
              </a:rPr>
              <a:t>HTT</a:t>
            </a:r>
            <a:r>
              <a:rPr sz="2000" dirty="0">
                <a:solidFill>
                  <a:srgbClr val="002052"/>
                </a:solidFill>
                <a:latin typeface="Arial"/>
                <a:cs typeface="Arial"/>
              </a:rPr>
              <a:t>P</a:t>
            </a:r>
            <a:r>
              <a:rPr sz="2000" spc="20" dirty="0">
                <a:solidFill>
                  <a:srgbClr val="002052"/>
                </a:solidFill>
                <a:latin typeface="Times New Roman"/>
                <a:cs typeface="Times New Roman"/>
              </a:rPr>
              <a:t> </a:t>
            </a:r>
            <a:r>
              <a:rPr sz="2000" spc="-10" dirty="0">
                <a:solidFill>
                  <a:srgbClr val="002052"/>
                </a:solidFill>
                <a:latin typeface="Arial"/>
                <a:cs typeface="Arial"/>
              </a:rPr>
              <a:t>P</a:t>
            </a:r>
            <a:r>
              <a:rPr sz="2000" dirty="0">
                <a:solidFill>
                  <a:srgbClr val="002052"/>
                </a:solidFill>
                <a:latin typeface="Arial"/>
                <a:cs typeface="Arial"/>
              </a:rPr>
              <a:t>OST</a:t>
            </a:r>
            <a:r>
              <a:rPr sz="2000" spc="15" dirty="0">
                <a:solidFill>
                  <a:srgbClr val="002052"/>
                </a:solidFill>
                <a:latin typeface="Times New Roman"/>
                <a:cs typeface="Times New Roman"/>
              </a:rPr>
              <a:t> </a:t>
            </a:r>
            <a:r>
              <a:rPr sz="2000" spc="-10" dirty="0">
                <a:solidFill>
                  <a:srgbClr val="002052"/>
                </a:solidFill>
                <a:latin typeface="Arial"/>
                <a:cs typeface="Arial"/>
              </a:rPr>
              <a:t>t</a:t>
            </a:r>
            <a:r>
              <a:rPr sz="2000" dirty="0">
                <a:solidFill>
                  <a:srgbClr val="002052"/>
                </a:solidFill>
                <a:latin typeface="Arial"/>
                <a:cs typeface="Arial"/>
              </a:rPr>
              <a:t>o</a:t>
            </a:r>
            <a:r>
              <a:rPr sz="2000" spc="40" dirty="0">
                <a:solidFill>
                  <a:srgbClr val="002052"/>
                </a:solidFill>
                <a:latin typeface="Times New Roman"/>
                <a:cs typeface="Times New Roman"/>
              </a:rPr>
              <a:t> </a:t>
            </a:r>
            <a:r>
              <a:rPr sz="2000" spc="-5" dirty="0">
                <a:solidFill>
                  <a:srgbClr val="002052"/>
                </a:solidFill>
                <a:latin typeface="Arial"/>
                <a:cs typeface="Arial"/>
              </a:rPr>
              <a:t>a</a:t>
            </a:r>
            <a:r>
              <a:rPr sz="2000" dirty="0">
                <a:solidFill>
                  <a:srgbClr val="002052"/>
                </a:solidFill>
                <a:latin typeface="Arial"/>
                <a:cs typeface="Arial"/>
              </a:rPr>
              <a:t>n</a:t>
            </a:r>
            <a:r>
              <a:rPr sz="2000" spc="55" dirty="0">
                <a:solidFill>
                  <a:srgbClr val="002052"/>
                </a:solidFill>
                <a:latin typeface="Times New Roman"/>
                <a:cs typeface="Times New Roman"/>
              </a:rPr>
              <a:t> </a:t>
            </a:r>
            <a:r>
              <a:rPr sz="2000" spc="-5" dirty="0">
                <a:solidFill>
                  <a:srgbClr val="002052"/>
                </a:solidFill>
                <a:latin typeface="Arial"/>
                <a:cs typeface="Arial"/>
              </a:rPr>
              <a:t>HTT</a:t>
            </a:r>
            <a:r>
              <a:rPr sz="2000" dirty="0">
                <a:solidFill>
                  <a:srgbClr val="002052"/>
                </a:solidFill>
                <a:latin typeface="Arial"/>
                <a:cs typeface="Arial"/>
              </a:rPr>
              <a:t>P</a:t>
            </a:r>
            <a:r>
              <a:rPr sz="2000" spc="20" dirty="0">
                <a:solidFill>
                  <a:srgbClr val="002052"/>
                </a:solidFill>
                <a:latin typeface="Times New Roman"/>
                <a:cs typeface="Times New Roman"/>
              </a:rPr>
              <a:t> </a:t>
            </a:r>
            <a:r>
              <a:rPr sz="2000" spc="-10" dirty="0">
                <a:solidFill>
                  <a:srgbClr val="002052"/>
                </a:solidFill>
                <a:latin typeface="Arial"/>
                <a:cs typeface="Arial"/>
              </a:rPr>
              <a:t>P</a:t>
            </a:r>
            <a:r>
              <a:rPr sz="2000" spc="-5" dirty="0">
                <a:solidFill>
                  <a:srgbClr val="002052"/>
                </a:solidFill>
                <a:latin typeface="Arial"/>
                <a:cs typeface="Arial"/>
              </a:rPr>
              <a:t>o</a:t>
            </a:r>
            <a:r>
              <a:rPr sz="2000" spc="5" dirty="0">
                <a:solidFill>
                  <a:srgbClr val="002052"/>
                </a:solidFill>
                <a:latin typeface="Arial"/>
                <a:cs typeface="Arial"/>
              </a:rPr>
              <a:t>s</a:t>
            </a:r>
            <a:r>
              <a:rPr sz="2000" dirty="0">
                <a:solidFill>
                  <a:srgbClr val="002052"/>
                </a:solidFill>
                <a:latin typeface="Arial"/>
                <a:cs typeface="Arial"/>
              </a:rPr>
              <a:t>t</a:t>
            </a:r>
            <a:r>
              <a:rPr sz="2000" spc="-5" dirty="0">
                <a:solidFill>
                  <a:srgbClr val="002052"/>
                </a:solidFill>
                <a:latin typeface="Times New Roman"/>
                <a:cs typeface="Times New Roman"/>
              </a:rPr>
              <a:t> </a:t>
            </a:r>
            <a:r>
              <a:rPr sz="2000" spc="-220" dirty="0">
                <a:solidFill>
                  <a:srgbClr val="002052"/>
                </a:solidFill>
                <a:latin typeface="Arial"/>
                <a:cs typeface="Arial"/>
              </a:rPr>
              <a:t>T</a:t>
            </a:r>
            <a:r>
              <a:rPr sz="2000" spc="-5" dirty="0">
                <a:solidFill>
                  <a:srgbClr val="002052"/>
                </a:solidFill>
                <a:latin typeface="Arial"/>
                <a:cs typeface="Arial"/>
              </a:rPr>
              <a:t>e</a:t>
            </a:r>
            <a:r>
              <a:rPr sz="2000" spc="5" dirty="0">
                <a:solidFill>
                  <a:srgbClr val="002052"/>
                </a:solidFill>
                <a:latin typeface="Arial"/>
                <a:cs typeface="Arial"/>
              </a:rPr>
              <a:t>s</a:t>
            </a:r>
            <a:r>
              <a:rPr sz="2000" dirty="0">
                <a:solidFill>
                  <a:srgbClr val="002052"/>
                </a:solidFill>
                <a:latin typeface="Arial"/>
                <a:cs typeface="Arial"/>
              </a:rPr>
              <a:t>t</a:t>
            </a:r>
            <a:r>
              <a:rPr sz="2000" spc="20" dirty="0">
                <a:solidFill>
                  <a:srgbClr val="002052"/>
                </a:solidFill>
                <a:latin typeface="Times New Roman"/>
                <a:cs typeface="Times New Roman"/>
              </a:rPr>
              <a:t> </a:t>
            </a:r>
            <a:r>
              <a:rPr sz="2000" dirty="0">
                <a:solidFill>
                  <a:srgbClr val="002052"/>
                </a:solidFill>
                <a:latin typeface="Arial"/>
                <a:cs typeface="Arial"/>
              </a:rPr>
              <a:t>Server</a:t>
            </a:r>
            <a:endParaRPr sz="2000" dirty="0">
              <a:latin typeface="Arial"/>
              <a:cs typeface="Arial"/>
            </a:endParaRPr>
          </a:p>
          <a:p>
            <a:pPr marL="546100" marR="5080" lvl="1" indent="-178435">
              <a:lnSpc>
                <a:spcPct val="100000"/>
              </a:lnSpc>
              <a:spcBef>
                <a:spcPts val="615"/>
              </a:spcBef>
              <a:buClr>
                <a:srgbClr val="39A8DC"/>
              </a:buClr>
              <a:buFont typeface="Arial"/>
              <a:buChar char="•"/>
              <a:tabLst>
                <a:tab pos="546100" algn="l"/>
              </a:tabLst>
            </a:pPr>
            <a:r>
              <a:rPr sz="1600" spc="-100" dirty="0">
                <a:solidFill>
                  <a:srgbClr val="39A8DC"/>
                </a:solidFill>
                <a:latin typeface="Arial"/>
                <a:cs typeface="Arial"/>
              </a:rPr>
              <a:t>T</a:t>
            </a:r>
            <a:r>
              <a:rPr sz="1600" spc="-30" dirty="0">
                <a:solidFill>
                  <a:srgbClr val="39A8DC"/>
                </a:solidFill>
                <a:latin typeface="Arial"/>
                <a:cs typeface="Arial"/>
              </a:rPr>
              <a:t>y</a:t>
            </a:r>
            <a:r>
              <a:rPr sz="1600" spc="-15" dirty="0">
                <a:solidFill>
                  <a:srgbClr val="39A8DC"/>
                </a:solidFill>
                <a:latin typeface="Arial"/>
                <a:cs typeface="Arial"/>
              </a:rPr>
              <a:t>pe:</a:t>
            </a:r>
            <a:r>
              <a:rPr sz="1600" spc="-10" dirty="0">
                <a:solidFill>
                  <a:srgbClr val="39A8DC"/>
                </a:solidFill>
                <a:latin typeface="Times New Roman"/>
                <a:cs typeface="Times New Roman"/>
              </a:rPr>
              <a:t> </a:t>
            </a:r>
            <a:r>
              <a:rPr sz="1600" b="1" spc="-15" dirty="0">
                <a:solidFill>
                  <a:srgbClr val="39A8DC"/>
                </a:solidFill>
                <a:latin typeface="Arial"/>
                <a:cs typeface="Arial"/>
              </a:rPr>
              <a:t>at</a:t>
            </a:r>
            <a:r>
              <a:rPr sz="1600" b="1" spc="-10" dirty="0">
                <a:solidFill>
                  <a:srgbClr val="39A8DC"/>
                </a:solidFill>
                <a:latin typeface="Arial"/>
                <a:cs typeface="Arial"/>
              </a:rPr>
              <a:t>+s.h</a:t>
            </a:r>
            <a:r>
              <a:rPr sz="1600" b="1" spc="-20" dirty="0">
                <a:solidFill>
                  <a:srgbClr val="39A8DC"/>
                </a:solidFill>
                <a:latin typeface="Arial"/>
                <a:cs typeface="Arial"/>
              </a:rPr>
              <a:t>t</a:t>
            </a:r>
            <a:r>
              <a:rPr sz="1600" b="1" spc="-10" dirty="0">
                <a:solidFill>
                  <a:srgbClr val="39A8DC"/>
                </a:solidFill>
                <a:latin typeface="Arial"/>
                <a:cs typeface="Arial"/>
              </a:rPr>
              <a:t>t</a:t>
            </a:r>
            <a:r>
              <a:rPr sz="1600" b="1" spc="-20" dirty="0">
                <a:solidFill>
                  <a:srgbClr val="39A8DC"/>
                </a:solidFill>
                <a:latin typeface="Arial"/>
                <a:cs typeface="Arial"/>
              </a:rPr>
              <a:t>p</a:t>
            </a:r>
            <a:r>
              <a:rPr sz="1600" b="1" spc="-10" dirty="0">
                <a:solidFill>
                  <a:srgbClr val="39A8DC"/>
                </a:solidFill>
                <a:latin typeface="Arial"/>
                <a:cs typeface="Arial"/>
              </a:rPr>
              <a:t>p</a:t>
            </a:r>
            <a:r>
              <a:rPr sz="1600" b="1" spc="-20" dirty="0">
                <a:solidFill>
                  <a:srgbClr val="39A8DC"/>
                </a:solidFill>
                <a:latin typeface="Arial"/>
                <a:cs typeface="Arial"/>
              </a:rPr>
              <a:t>o</a:t>
            </a:r>
            <a:r>
              <a:rPr sz="1600" b="1" spc="-15" dirty="0">
                <a:solidFill>
                  <a:srgbClr val="39A8DC"/>
                </a:solidFill>
                <a:latin typeface="Arial"/>
                <a:cs typeface="Arial"/>
              </a:rPr>
              <a:t>st</a:t>
            </a:r>
            <a:r>
              <a:rPr sz="1600" b="1" spc="-10" dirty="0">
                <a:solidFill>
                  <a:srgbClr val="39A8DC"/>
                </a:solidFill>
                <a:latin typeface="Arial"/>
                <a:cs typeface="Arial"/>
              </a:rPr>
              <a:t>=p</a:t>
            </a:r>
            <a:r>
              <a:rPr sz="1600" b="1" spc="-20" dirty="0">
                <a:solidFill>
                  <a:srgbClr val="39A8DC"/>
                </a:solidFill>
                <a:latin typeface="Arial"/>
                <a:cs typeface="Arial"/>
              </a:rPr>
              <a:t>o</a:t>
            </a:r>
            <a:r>
              <a:rPr sz="1600" b="1" spc="-5" dirty="0">
                <a:solidFill>
                  <a:srgbClr val="39A8DC"/>
                </a:solidFill>
                <a:latin typeface="Arial"/>
                <a:cs typeface="Arial"/>
              </a:rPr>
              <a:t>st</a:t>
            </a:r>
            <a:r>
              <a:rPr sz="1600" b="1" spc="-10" dirty="0">
                <a:solidFill>
                  <a:srgbClr val="39A8DC"/>
                </a:solidFill>
                <a:latin typeface="Arial"/>
                <a:cs typeface="Arial"/>
              </a:rPr>
              <a:t>t</a:t>
            </a:r>
            <a:r>
              <a:rPr sz="1600" b="1" spc="-15" dirty="0">
                <a:solidFill>
                  <a:srgbClr val="39A8DC"/>
                </a:solidFill>
                <a:latin typeface="Arial"/>
                <a:cs typeface="Arial"/>
              </a:rPr>
              <a:t>e</a:t>
            </a:r>
            <a:r>
              <a:rPr sz="1600" b="1" spc="-5" dirty="0">
                <a:solidFill>
                  <a:srgbClr val="39A8DC"/>
                </a:solidFill>
                <a:latin typeface="Arial"/>
                <a:cs typeface="Arial"/>
              </a:rPr>
              <a:t>s</a:t>
            </a:r>
            <a:r>
              <a:rPr sz="1600" b="1" spc="-10" dirty="0">
                <a:solidFill>
                  <a:srgbClr val="39A8DC"/>
                </a:solidFill>
                <a:latin typeface="Arial"/>
                <a:cs typeface="Arial"/>
              </a:rPr>
              <a:t>t</a:t>
            </a:r>
            <a:r>
              <a:rPr sz="1600" b="1" spc="-15" dirty="0">
                <a:solidFill>
                  <a:srgbClr val="39A8DC"/>
                </a:solidFill>
                <a:latin typeface="Arial"/>
                <a:cs typeface="Arial"/>
              </a:rPr>
              <a:t>se</a:t>
            </a:r>
            <a:r>
              <a:rPr sz="1600" b="1" dirty="0">
                <a:solidFill>
                  <a:srgbClr val="39A8DC"/>
                </a:solidFill>
                <a:latin typeface="Arial"/>
                <a:cs typeface="Arial"/>
              </a:rPr>
              <a:t>r</a:t>
            </a:r>
            <a:r>
              <a:rPr sz="1600" b="1" spc="-25" dirty="0">
                <a:solidFill>
                  <a:srgbClr val="39A8DC"/>
                </a:solidFill>
                <a:latin typeface="Arial"/>
                <a:cs typeface="Arial"/>
              </a:rPr>
              <a:t>v</a:t>
            </a:r>
            <a:r>
              <a:rPr sz="1600" b="1" spc="-15" dirty="0">
                <a:solidFill>
                  <a:srgbClr val="39A8DC"/>
                </a:solidFill>
                <a:latin typeface="Arial"/>
                <a:cs typeface="Arial"/>
              </a:rPr>
              <a:t>e</a:t>
            </a:r>
            <a:r>
              <a:rPr sz="1600" b="1" spc="-95" dirty="0">
                <a:solidFill>
                  <a:srgbClr val="39A8DC"/>
                </a:solidFill>
                <a:latin typeface="Arial"/>
                <a:cs typeface="Arial"/>
              </a:rPr>
              <a:t>r</a:t>
            </a:r>
            <a:r>
              <a:rPr sz="1600" b="1" spc="-10" dirty="0">
                <a:solidFill>
                  <a:srgbClr val="39A8DC"/>
                </a:solidFill>
                <a:latin typeface="Arial"/>
                <a:cs typeface="Arial"/>
              </a:rPr>
              <a:t>.co</a:t>
            </a:r>
            <a:r>
              <a:rPr sz="1600" b="1" spc="-20" dirty="0">
                <a:solidFill>
                  <a:srgbClr val="39A8DC"/>
                </a:solidFill>
                <a:latin typeface="Arial"/>
                <a:cs typeface="Arial"/>
              </a:rPr>
              <a:t>m</a:t>
            </a:r>
            <a:r>
              <a:rPr sz="1600" b="1" dirty="0">
                <a:solidFill>
                  <a:srgbClr val="39A8DC"/>
                </a:solidFill>
                <a:latin typeface="Arial"/>
                <a:cs typeface="Arial"/>
              </a:rPr>
              <a:t>,</a:t>
            </a:r>
            <a:r>
              <a:rPr sz="1600" b="1" spc="0" dirty="0">
                <a:solidFill>
                  <a:srgbClr val="39A8DC"/>
                </a:solidFill>
                <a:latin typeface="Arial"/>
                <a:cs typeface="Arial"/>
              </a:rPr>
              <a:t>/</a:t>
            </a:r>
            <a:r>
              <a:rPr sz="1600" b="1" spc="-10" dirty="0">
                <a:solidFill>
                  <a:srgbClr val="39A8DC"/>
                </a:solidFill>
                <a:latin typeface="Arial"/>
                <a:cs typeface="Arial"/>
              </a:rPr>
              <a:t>p</a:t>
            </a:r>
            <a:r>
              <a:rPr sz="1600" b="1" spc="-20" dirty="0">
                <a:solidFill>
                  <a:srgbClr val="39A8DC"/>
                </a:solidFill>
                <a:latin typeface="Arial"/>
                <a:cs typeface="Arial"/>
              </a:rPr>
              <a:t>o</a:t>
            </a:r>
            <a:r>
              <a:rPr sz="1600" b="1" spc="-5" dirty="0">
                <a:solidFill>
                  <a:srgbClr val="39A8DC"/>
                </a:solidFill>
                <a:latin typeface="Arial"/>
                <a:cs typeface="Arial"/>
              </a:rPr>
              <a:t>s</a:t>
            </a:r>
            <a:r>
              <a:rPr sz="1600" b="1" spc="-10" dirty="0">
                <a:solidFill>
                  <a:srgbClr val="39A8DC"/>
                </a:solidFill>
                <a:latin typeface="Arial"/>
                <a:cs typeface="Arial"/>
              </a:rPr>
              <a:t>t</a:t>
            </a:r>
            <a:r>
              <a:rPr sz="1600" b="1" dirty="0">
                <a:solidFill>
                  <a:srgbClr val="39A8DC"/>
                </a:solidFill>
                <a:latin typeface="Arial"/>
                <a:cs typeface="Arial"/>
              </a:rPr>
              <a:t>.</a:t>
            </a:r>
            <a:r>
              <a:rPr sz="1600" b="1" spc="-10" dirty="0">
                <a:solidFill>
                  <a:srgbClr val="39A8DC"/>
                </a:solidFill>
                <a:latin typeface="Arial"/>
                <a:cs typeface="Arial"/>
              </a:rPr>
              <a:t>p</a:t>
            </a:r>
            <a:r>
              <a:rPr sz="1600" b="1" spc="-20" dirty="0">
                <a:solidFill>
                  <a:srgbClr val="39A8DC"/>
                </a:solidFill>
                <a:latin typeface="Arial"/>
                <a:cs typeface="Arial"/>
              </a:rPr>
              <a:t>h</a:t>
            </a:r>
            <a:r>
              <a:rPr sz="1600" b="1" spc="-5" dirty="0">
                <a:solidFill>
                  <a:srgbClr val="39A8DC"/>
                </a:solidFill>
                <a:latin typeface="Arial"/>
                <a:cs typeface="Arial"/>
              </a:rPr>
              <a:t>p,</a:t>
            </a:r>
            <a:r>
              <a:rPr sz="1600" b="1" spc="-15" dirty="0">
                <a:solidFill>
                  <a:srgbClr val="39A8DC"/>
                </a:solidFill>
                <a:latin typeface="Arial"/>
                <a:cs typeface="Arial"/>
              </a:rPr>
              <a:t>n</a:t>
            </a:r>
            <a:r>
              <a:rPr sz="1600" b="1" spc="-5" dirty="0">
                <a:solidFill>
                  <a:srgbClr val="39A8DC"/>
                </a:solidFill>
                <a:latin typeface="Arial"/>
                <a:cs typeface="Arial"/>
              </a:rPr>
              <a:t>a</a:t>
            </a:r>
            <a:r>
              <a:rPr sz="1600" b="1" spc="-20" dirty="0">
                <a:solidFill>
                  <a:srgbClr val="39A8DC"/>
                </a:solidFill>
                <a:latin typeface="Arial"/>
                <a:cs typeface="Arial"/>
              </a:rPr>
              <a:t>m</a:t>
            </a:r>
            <a:r>
              <a:rPr sz="1600" b="1" spc="-5" dirty="0">
                <a:solidFill>
                  <a:srgbClr val="39A8DC"/>
                </a:solidFill>
                <a:latin typeface="Arial"/>
                <a:cs typeface="Arial"/>
              </a:rPr>
              <a:t>e</a:t>
            </a:r>
            <a:r>
              <a:rPr sz="1600" b="1" spc="-10" dirty="0">
                <a:solidFill>
                  <a:srgbClr val="39A8DC"/>
                </a:solidFill>
                <a:latin typeface="Arial"/>
                <a:cs typeface="Arial"/>
              </a:rPr>
              <a:t>=de</a:t>
            </a:r>
            <a:r>
              <a:rPr sz="1600" b="1" spc="-20" dirty="0">
                <a:solidFill>
                  <a:srgbClr val="39A8DC"/>
                </a:solidFill>
                <a:latin typeface="Arial"/>
                <a:cs typeface="Arial"/>
              </a:rPr>
              <a:t>m</a:t>
            </a:r>
            <a:r>
              <a:rPr sz="1600" b="1" spc="-10" dirty="0">
                <a:solidFill>
                  <a:srgbClr val="39A8DC"/>
                </a:solidFill>
                <a:latin typeface="Arial"/>
                <a:cs typeface="Arial"/>
              </a:rPr>
              <a:t>o</a:t>
            </a:r>
            <a:r>
              <a:rPr sz="1600" b="1" spc="-25" dirty="0">
                <a:solidFill>
                  <a:srgbClr val="39A8DC"/>
                </a:solidFill>
                <a:latin typeface="Arial"/>
                <a:cs typeface="Arial"/>
              </a:rPr>
              <a:t>&amp;</a:t>
            </a:r>
            <a:r>
              <a:rPr sz="1600" b="1" spc="-15" dirty="0">
                <a:solidFill>
                  <a:srgbClr val="39A8DC"/>
                </a:solidFill>
                <a:latin typeface="Arial"/>
                <a:cs typeface="Arial"/>
              </a:rPr>
              <a:t>e</a:t>
            </a:r>
            <a:r>
              <a:rPr sz="1600" b="1" spc="-25" dirty="0">
                <a:solidFill>
                  <a:srgbClr val="39A8DC"/>
                </a:solidFill>
                <a:latin typeface="Arial"/>
                <a:cs typeface="Arial"/>
              </a:rPr>
              <a:t>m</a:t>
            </a:r>
            <a:r>
              <a:rPr sz="1600" b="1" spc="-5" dirty="0">
                <a:solidFill>
                  <a:srgbClr val="39A8DC"/>
                </a:solidFill>
                <a:latin typeface="Arial"/>
                <a:cs typeface="Arial"/>
              </a:rPr>
              <a:t>ai</a:t>
            </a:r>
            <a:r>
              <a:rPr sz="1600" b="1" spc="5" dirty="0">
                <a:solidFill>
                  <a:srgbClr val="39A8DC"/>
                </a:solidFill>
                <a:latin typeface="Arial"/>
                <a:cs typeface="Arial"/>
              </a:rPr>
              <a:t>l</a:t>
            </a:r>
            <a:r>
              <a:rPr sz="1600" b="1" spc="-15" dirty="0">
                <a:solidFill>
                  <a:srgbClr val="39A8DC"/>
                </a:solidFill>
                <a:latin typeface="Arial"/>
                <a:cs typeface="Arial"/>
              </a:rPr>
              <a:t>=my</a:t>
            </a:r>
            <a:r>
              <a:rPr sz="1600" b="1" spc="-25" dirty="0">
                <a:solidFill>
                  <a:srgbClr val="39A8DC"/>
                </a:solidFill>
                <a:latin typeface="Arial"/>
                <a:cs typeface="Arial"/>
              </a:rPr>
              <a:t>m</a:t>
            </a:r>
            <a:r>
              <a:rPr sz="1600" b="1" spc="-15" dirty="0">
                <a:solidFill>
                  <a:srgbClr val="39A8DC"/>
                </a:solidFill>
                <a:latin typeface="Arial"/>
                <a:cs typeface="Arial"/>
              </a:rPr>
              <a:t>a</a:t>
            </a:r>
            <a:r>
              <a:rPr sz="1600" b="1" dirty="0">
                <a:solidFill>
                  <a:srgbClr val="39A8DC"/>
                </a:solidFill>
                <a:latin typeface="Arial"/>
                <a:cs typeface="Arial"/>
              </a:rPr>
              <a:t>i</a:t>
            </a:r>
            <a:r>
              <a:rPr sz="1600" b="1" spc="-10" dirty="0">
                <a:solidFill>
                  <a:srgbClr val="39A8DC"/>
                </a:solidFill>
                <a:latin typeface="Arial"/>
                <a:cs typeface="Arial"/>
              </a:rPr>
              <a:t>l&amp;s</a:t>
            </a:r>
            <a:r>
              <a:rPr sz="1600" b="1" spc="-20" dirty="0">
                <a:solidFill>
                  <a:srgbClr val="39A8DC"/>
                </a:solidFill>
                <a:latin typeface="Arial"/>
                <a:cs typeface="Arial"/>
              </a:rPr>
              <a:t>u</a:t>
            </a:r>
            <a:r>
              <a:rPr sz="1600" b="1" spc="-5" dirty="0">
                <a:solidFill>
                  <a:srgbClr val="39A8DC"/>
                </a:solidFill>
                <a:latin typeface="Arial"/>
                <a:cs typeface="Arial"/>
              </a:rPr>
              <a:t>b</a:t>
            </a:r>
            <a:r>
              <a:rPr sz="1600" b="1" spc="-10" dirty="0">
                <a:solidFill>
                  <a:srgbClr val="39A8DC"/>
                </a:solidFill>
                <a:latin typeface="Arial"/>
                <a:cs typeface="Arial"/>
              </a:rPr>
              <a:t>jec</a:t>
            </a:r>
            <a:r>
              <a:rPr sz="1600" b="1" spc="-5" dirty="0">
                <a:solidFill>
                  <a:srgbClr val="39A8DC"/>
                </a:solidFill>
                <a:latin typeface="Times New Roman"/>
                <a:cs typeface="Times New Roman"/>
              </a:rPr>
              <a:t> </a:t>
            </a:r>
            <a:r>
              <a:rPr sz="1600" b="1" spc="-15" dirty="0">
                <a:solidFill>
                  <a:srgbClr val="39A8DC"/>
                </a:solidFill>
                <a:latin typeface="Arial"/>
                <a:cs typeface="Arial"/>
              </a:rPr>
              <a:t>t</a:t>
            </a:r>
            <a:r>
              <a:rPr sz="1600" b="1" spc="-10" dirty="0">
                <a:solidFill>
                  <a:srgbClr val="39A8DC"/>
                </a:solidFill>
                <a:latin typeface="Arial"/>
                <a:cs typeface="Arial"/>
              </a:rPr>
              <a:t>=</a:t>
            </a:r>
            <a:r>
              <a:rPr sz="1600" b="1" spc="-15" dirty="0">
                <a:solidFill>
                  <a:srgbClr val="39A8DC"/>
                </a:solidFill>
                <a:latin typeface="Arial"/>
                <a:cs typeface="Arial"/>
              </a:rPr>
              <a:t>su</a:t>
            </a:r>
            <a:r>
              <a:rPr sz="1600" b="1" spc="-20" dirty="0">
                <a:solidFill>
                  <a:srgbClr val="39A8DC"/>
                </a:solidFill>
                <a:latin typeface="Arial"/>
                <a:cs typeface="Arial"/>
              </a:rPr>
              <a:t>b</a:t>
            </a:r>
            <a:r>
              <a:rPr sz="1600" b="1" spc="-10" dirty="0">
                <a:solidFill>
                  <a:srgbClr val="39A8DC"/>
                </a:solidFill>
                <a:latin typeface="Arial"/>
                <a:cs typeface="Arial"/>
              </a:rPr>
              <a:t>j&amp;b</a:t>
            </a:r>
            <a:r>
              <a:rPr sz="1600" b="1" spc="-20" dirty="0">
                <a:solidFill>
                  <a:srgbClr val="39A8DC"/>
                </a:solidFill>
                <a:latin typeface="Arial"/>
                <a:cs typeface="Arial"/>
              </a:rPr>
              <a:t>o</a:t>
            </a:r>
            <a:r>
              <a:rPr sz="1600" b="1" spc="-10" dirty="0">
                <a:solidFill>
                  <a:srgbClr val="39A8DC"/>
                </a:solidFill>
                <a:latin typeface="Arial"/>
                <a:cs typeface="Arial"/>
              </a:rPr>
              <a:t>d</a:t>
            </a:r>
            <a:r>
              <a:rPr sz="1600" b="1" spc="-35" dirty="0">
                <a:solidFill>
                  <a:srgbClr val="39A8DC"/>
                </a:solidFill>
                <a:latin typeface="Arial"/>
                <a:cs typeface="Arial"/>
              </a:rPr>
              <a:t>y</a:t>
            </a:r>
            <a:r>
              <a:rPr sz="1600" b="1" spc="-10" dirty="0">
                <a:solidFill>
                  <a:srgbClr val="39A8DC"/>
                </a:solidFill>
                <a:latin typeface="Arial"/>
                <a:cs typeface="Arial"/>
              </a:rPr>
              <a:t>=message</a:t>
            </a:r>
            <a:endParaRPr sz="1600" dirty="0">
              <a:latin typeface="Arial"/>
              <a:cs typeface="Arial"/>
            </a:endParaRPr>
          </a:p>
        </p:txBody>
      </p:sp>
      <p:sp>
        <p:nvSpPr>
          <p:cNvPr id="5" name="object 5"/>
          <p:cNvSpPr txBox="1"/>
          <p:nvPr/>
        </p:nvSpPr>
        <p:spPr>
          <a:xfrm>
            <a:off x="392077" y="2704389"/>
            <a:ext cx="4605020" cy="955675"/>
          </a:xfrm>
          <a:prstGeom prst="rect">
            <a:avLst/>
          </a:prstGeom>
        </p:spPr>
        <p:txBody>
          <a:bodyPr vert="horz" wrap="square" lIns="0" tIns="0" rIns="0" bIns="0" rtlCol="0">
            <a:spAutoFit/>
          </a:bodyPr>
          <a:lstStyle/>
          <a:p>
            <a:pPr marL="12700" marR="5080">
              <a:lnSpc>
                <a:spcPct val="127800"/>
              </a:lnSpc>
              <a:buClr>
                <a:srgbClr val="39A8DC"/>
              </a:buClr>
              <a:buFont typeface="Arial"/>
              <a:buChar char="•"/>
              <a:tabLst>
                <a:tab pos="191135" algn="l"/>
              </a:tabLst>
            </a:pPr>
            <a:r>
              <a:rPr sz="1800" spc="-5" dirty="0">
                <a:solidFill>
                  <a:srgbClr val="002052"/>
                </a:solidFill>
                <a:latin typeface="Arial"/>
                <a:cs typeface="Arial"/>
              </a:rPr>
              <a:t>Th</a:t>
            </a:r>
            <a:r>
              <a:rPr sz="1800" dirty="0">
                <a:solidFill>
                  <a:srgbClr val="002052"/>
                </a:solidFill>
                <a:latin typeface="Arial"/>
                <a:cs typeface="Arial"/>
              </a:rPr>
              <a:t>e</a:t>
            </a:r>
            <a:r>
              <a:rPr sz="1800" spc="30" dirty="0">
                <a:solidFill>
                  <a:srgbClr val="002052"/>
                </a:solidFill>
                <a:latin typeface="Times New Roman"/>
                <a:cs typeface="Times New Roman"/>
              </a:rPr>
              <a:t> </a:t>
            </a:r>
            <a:r>
              <a:rPr sz="1800" spc="-5" dirty="0">
                <a:solidFill>
                  <a:srgbClr val="002052"/>
                </a:solidFill>
                <a:latin typeface="Arial"/>
                <a:cs typeface="Arial"/>
              </a:rPr>
              <a:t>H</a:t>
            </a:r>
            <a:r>
              <a:rPr sz="1800" spc="10" dirty="0">
                <a:solidFill>
                  <a:srgbClr val="002052"/>
                </a:solidFill>
                <a:latin typeface="Arial"/>
                <a:cs typeface="Arial"/>
              </a:rPr>
              <a:t>T</a:t>
            </a:r>
            <a:r>
              <a:rPr sz="1800" spc="-5" dirty="0">
                <a:solidFill>
                  <a:srgbClr val="002052"/>
                </a:solidFill>
                <a:latin typeface="Arial"/>
                <a:cs typeface="Arial"/>
              </a:rPr>
              <a:t>T</a:t>
            </a:r>
            <a:r>
              <a:rPr sz="1800" spc="-15" dirty="0">
                <a:solidFill>
                  <a:srgbClr val="002052"/>
                </a:solidFill>
                <a:latin typeface="Arial"/>
                <a:cs typeface="Arial"/>
              </a:rPr>
              <a:t>P</a:t>
            </a:r>
            <a:r>
              <a:rPr sz="1800" spc="-10" dirty="0">
                <a:solidFill>
                  <a:srgbClr val="002052"/>
                </a:solidFill>
                <a:latin typeface="Times New Roman"/>
                <a:cs typeface="Times New Roman"/>
              </a:rPr>
              <a:t> </a:t>
            </a:r>
            <a:r>
              <a:rPr sz="1800" dirty="0">
                <a:solidFill>
                  <a:srgbClr val="002052"/>
                </a:solidFill>
                <a:latin typeface="Arial"/>
                <a:cs typeface="Arial"/>
              </a:rPr>
              <a:t>P</a:t>
            </a:r>
            <a:r>
              <a:rPr sz="1800" spc="-10" dirty="0">
                <a:solidFill>
                  <a:srgbClr val="002052"/>
                </a:solidFill>
                <a:latin typeface="Arial"/>
                <a:cs typeface="Arial"/>
              </a:rPr>
              <a:t>ost</a:t>
            </a:r>
            <a:r>
              <a:rPr sz="1800" spc="20" dirty="0">
                <a:solidFill>
                  <a:srgbClr val="002052"/>
                </a:solidFill>
                <a:latin typeface="Times New Roman"/>
                <a:cs typeface="Times New Roman"/>
              </a:rPr>
              <a:t> </a:t>
            </a:r>
            <a:r>
              <a:rPr sz="1800" spc="-204" dirty="0">
                <a:solidFill>
                  <a:srgbClr val="002052"/>
                </a:solidFill>
                <a:latin typeface="Arial"/>
                <a:cs typeface="Arial"/>
              </a:rPr>
              <a:t>T</a:t>
            </a:r>
            <a:r>
              <a:rPr sz="1800" spc="-15" dirty="0">
                <a:solidFill>
                  <a:srgbClr val="002052"/>
                </a:solidFill>
                <a:latin typeface="Arial"/>
                <a:cs typeface="Arial"/>
              </a:rPr>
              <a:t>es</a:t>
            </a:r>
            <a:r>
              <a:rPr sz="1800" spc="-5" dirty="0">
                <a:solidFill>
                  <a:srgbClr val="002052"/>
                </a:solidFill>
                <a:latin typeface="Arial"/>
                <a:cs typeface="Arial"/>
              </a:rPr>
              <a:t>t</a:t>
            </a:r>
            <a:r>
              <a:rPr sz="1800" spc="30" dirty="0">
                <a:solidFill>
                  <a:srgbClr val="002052"/>
                </a:solidFill>
                <a:latin typeface="Times New Roman"/>
                <a:cs typeface="Times New Roman"/>
              </a:rPr>
              <a:t> </a:t>
            </a:r>
            <a:r>
              <a:rPr sz="1800" dirty="0">
                <a:solidFill>
                  <a:srgbClr val="002052"/>
                </a:solidFill>
                <a:latin typeface="Arial"/>
                <a:cs typeface="Arial"/>
              </a:rPr>
              <a:t>S</a:t>
            </a:r>
            <a:r>
              <a:rPr sz="1800" spc="-10" dirty="0">
                <a:solidFill>
                  <a:srgbClr val="002052"/>
                </a:solidFill>
                <a:latin typeface="Arial"/>
                <a:cs typeface="Arial"/>
              </a:rPr>
              <a:t>e</a:t>
            </a:r>
            <a:r>
              <a:rPr sz="1800" dirty="0">
                <a:solidFill>
                  <a:srgbClr val="002052"/>
                </a:solidFill>
                <a:latin typeface="Arial"/>
                <a:cs typeface="Arial"/>
              </a:rPr>
              <a:t>rver</a:t>
            </a:r>
            <a:r>
              <a:rPr sz="1800" spc="60" dirty="0">
                <a:solidFill>
                  <a:srgbClr val="002052"/>
                </a:solidFill>
                <a:latin typeface="Times New Roman"/>
                <a:cs typeface="Times New Roman"/>
              </a:rPr>
              <a:t> </a:t>
            </a:r>
            <a:r>
              <a:rPr sz="1800" dirty="0">
                <a:solidFill>
                  <a:srgbClr val="002052"/>
                </a:solidFill>
                <a:latin typeface="Arial"/>
                <a:cs typeface="Arial"/>
              </a:rPr>
              <a:t>re</a:t>
            </a:r>
            <a:r>
              <a:rPr sz="1800" spc="-10" dirty="0">
                <a:solidFill>
                  <a:srgbClr val="002052"/>
                </a:solidFill>
                <a:latin typeface="Arial"/>
                <a:cs typeface="Arial"/>
              </a:rPr>
              <a:t>p</a:t>
            </a:r>
            <a:r>
              <a:rPr sz="1800" spc="-5" dirty="0">
                <a:solidFill>
                  <a:srgbClr val="002052"/>
                </a:solidFill>
                <a:latin typeface="Arial"/>
                <a:cs typeface="Arial"/>
              </a:rPr>
              <a:t>l</a:t>
            </a:r>
            <a:r>
              <a:rPr sz="1800" spc="-10" dirty="0">
                <a:solidFill>
                  <a:srgbClr val="002052"/>
                </a:solidFill>
                <a:latin typeface="Arial"/>
                <a:cs typeface="Arial"/>
              </a:rPr>
              <a:t>i</a:t>
            </a:r>
            <a:r>
              <a:rPr sz="1800" spc="-5" dirty="0">
                <a:solidFill>
                  <a:srgbClr val="002052"/>
                </a:solidFill>
                <a:latin typeface="Arial"/>
                <a:cs typeface="Arial"/>
              </a:rPr>
              <a:t>e</a:t>
            </a:r>
            <a:r>
              <a:rPr sz="1800" dirty="0">
                <a:solidFill>
                  <a:srgbClr val="002052"/>
                </a:solidFill>
                <a:latin typeface="Arial"/>
                <a:cs typeface="Arial"/>
              </a:rPr>
              <a:t>s</a:t>
            </a:r>
            <a:r>
              <a:rPr sz="1800" spc="55" dirty="0">
                <a:solidFill>
                  <a:srgbClr val="002052"/>
                </a:solidFill>
                <a:latin typeface="Times New Roman"/>
                <a:cs typeface="Times New Roman"/>
              </a:rPr>
              <a:t> </a:t>
            </a:r>
            <a:r>
              <a:rPr sz="1800" spc="-5" dirty="0">
                <a:solidFill>
                  <a:srgbClr val="002052"/>
                </a:solidFill>
                <a:latin typeface="Arial"/>
                <a:cs typeface="Arial"/>
              </a:rPr>
              <a:t>as</a:t>
            </a:r>
            <a:r>
              <a:rPr sz="1800" spc="-5" dirty="0">
                <a:solidFill>
                  <a:srgbClr val="002052"/>
                </a:solidFill>
                <a:latin typeface="Times New Roman"/>
                <a:cs typeface="Times New Roman"/>
              </a:rPr>
              <a:t> </a:t>
            </a:r>
            <a:r>
              <a:rPr sz="1800" spc="-5" dirty="0">
                <a:solidFill>
                  <a:srgbClr val="002052"/>
                </a:solidFill>
                <a:latin typeface="Arial"/>
                <a:cs typeface="Arial"/>
              </a:rPr>
              <a:t>d</a:t>
            </a:r>
            <a:r>
              <a:rPr sz="1800" spc="-10" dirty="0">
                <a:solidFill>
                  <a:srgbClr val="002052"/>
                </a:solidFill>
                <a:latin typeface="Arial"/>
                <a:cs typeface="Arial"/>
              </a:rPr>
              <a:t>i</a:t>
            </a:r>
            <a:r>
              <a:rPr sz="1800" dirty="0">
                <a:solidFill>
                  <a:srgbClr val="002052"/>
                </a:solidFill>
                <a:latin typeface="Arial"/>
                <a:cs typeface="Arial"/>
              </a:rPr>
              <a:t>sp</a:t>
            </a:r>
            <a:r>
              <a:rPr sz="1800" spc="-10" dirty="0">
                <a:solidFill>
                  <a:srgbClr val="002052"/>
                </a:solidFill>
                <a:latin typeface="Arial"/>
                <a:cs typeface="Arial"/>
              </a:rPr>
              <a:t>l</a:t>
            </a:r>
            <a:r>
              <a:rPr sz="1800" spc="-5" dirty="0">
                <a:solidFill>
                  <a:srgbClr val="002052"/>
                </a:solidFill>
                <a:latin typeface="Arial"/>
                <a:cs typeface="Arial"/>
              </a:rPr>
              <a:t>a</a:t>
            </a:r>
            <a:r>
              <a:rPr sz="1800" spc="-30" dirty="0">
                <a:solidFill>
                  <a:srgbClr val="002052"/>
                </a:solidFill>
                <a:latin typeface="Arial"/>
                <a:cs typeface="Arial"/>
              </a:rPr>
              <a:t>y</a:t>
            </a:r>
            <a:r>
              <a:rPr sz="1800" spc="-5" dirty="0">
                <a:solidFill>
                  <a:srgbClr val="002052"/>
                </a:solidFill>
                <a:latin typeface="Arial"/>
                <a:cs typeface="Arial"/>
              </a:rPr>
              <a:t>e</a:t>
            </a:r>
            <a:r>
              <a:rPr sz="1800" dirty="0">
                <a:solidFill>
                  <a:srgbClr val="002052"/>
                </a:solidFill>
                <a:latin typeface="Arial"/>
                <a:cs typeface="Arial"/>
              </a:rPr>
              <a:t>d</a:t>
            </a:r>
            <a:r>
              <a:rPr sz="1800" spc="90" dirty="0">
                <a:solidFill>
                  <a:srgbClr val="002052"/>
                </a:solidFill>
                <a:latin typeface="Times New Roman"/>
                <a:cs typeface="Times New Roman"/>
              </a:rPr>
              <a:t> </a:t>
            </a:r>
            <a:r>
              <a:rPr sz="1800" spc="-5" dirty="0">
                <a:solidFill>
                  <a:srgbClr val="002052"/>
                </a:solidFill>
                <a:latin typeface="Arial"/>
                <a:cs typeface="Arial"/>
              </a:rPr>
              <a:t>i</a:t>
            </a:r>
            <a:r>
              <a:rPr sz="1800" dirty="0">
                <a:solidFill>
                  <a:srgbClr val="002052"/>
                </a:solidFill>
                <a:latin typeface="Arial"/>
                <a:cs typeface="Arial"/>
              </a:rPr>
              <a:t>n</a:t>
            </a:r>
            <a:r>
              <a:rPr sz="1800" spc="40" dirty="0">
                <a:solidFill>
                  <a:srgbClr val="002052"/>
                </a:solidFill>
                <a:latin typeface="Times New Roman"/>
                <a:cs typeface="Times New Roman"/>
              </a:rPr>
              <a:t> </a:t>
            </a:r>
            <a:r>
              <a:rPr sz="1800" dirty="0">
                <a:solidFill>
                  <a:srgbClr val="002052"/>
                </a:solidFill>
                <a:latin typeface="Arial"/>
                <a:cs typeface="Arial"/>
              </a:rPr>
              <a:t>t</a:t>
            </a:r>
            <a:r>
              <a:rPr sz="1800" spc="-5" dirty="0">
                <a:solidFill>
                  <a:srgbClr val="002052"/>
                </a:solidFill>
                <a:latin typeface="Arial"/>
                <a:cs typeface="Arial"/>
              </a:rPr>
              <a:t>h</a:t>
            </a:r>
            <a:r>
              <a:rPr sz="1800" dirty="0">
                <a:solidFill>
                  <a:srgbClr val="002052"/>
                </a:solidFill>
                <a:latin typeface="Arial"/>
                <a:cs typeface="Arial"/>
              </a:rPr>
              <a:t>e</a:t>
            </a:r>
            <a:r>
              <a:rPr sz="1800" spc="25" dirty="0">
                <a:solidFill>
                  <a:srgbClr val="002052"/>
                </a:solidFill>
                <a:latin typeface="Times New Roman"/>
                <a:cs typeface="Times New Roman"/>
              </a:rPr>
              <a:t> </a:t>
            </a:r>
            <a:r>
              <a:rPr sz="1800" spc="-204" dirty="0">
                <a:solidFill>
                  <a:srgbClr val="002052"/>
                </a:solidFill>
                <a:latin typeface="Arial"/>
                <a:cs typeface="Arial"/>
              </a:rPr>
              <a:t>T</a:t>
            </a:r>
            <a:r>
              <a:rPr sz="1800" spc="-5" dirty="0">
                <a:solidFill>
                  <a:srgbClr val="002052"/>
                </a:solidFill>
                <a:latin typeface="Arial"/>
                <a:cs typeface="Arial"/>
              </a:rPr>
              <a:t>er</a:t>
            </a:r>
            <a:r>
              <a:rPr sz="1800" dirty="0">
                <a:solidFill>
                  <a:srgbClr val="002052"/>
                </a:solidFill>
                <a:latin typeface="Arial"/>
                <a:cs typeface="Arial"/>
              </a:rPr>
              <a:t>a</a:t>
            </a:r>
            <a:r>
              <a:rPr sz="1800" spc="-5" dirty="0">
                <a:solidFill>
                  <a:srgbClr val="002052"/>
                </a:solidFill>
                <a:latin typeface="Times New Roman"/>
                <a:cs typeface="Times New Roman"/>
              </a:rPr>
              <a:t> </a:t>
            </a:r>
            <a:r>
              <a:rPr sz="1800" spc="-204" dirty="0">
                <a:solidFill>
                  <a:srgbClr val="002052"/>
                </a:solidFill>
                <a:latin typeface="Arial"/>
                <a:cs typeface="Arial"/>
              </a:rPr>
              <a:t>T</a:t>
            </a:r>
            <a:r>
              <a:rPr sz="1800" spc="-5" dirty="0">
                <a:solidFill>
                  <a:srgbClr val="002052"/>
                </a:solidFill>
                <a:latin typeface="Arial"/>
                <a:cs typeface="Arial"/>
              </a:rPr>
              <a:t>er</a:t>
            </a:r>
            <a:r>
              <a:rPr sz="1800" dirty="0">
                <a:solidFill>
                  <a:srgbClr val="002052"/>
                </a:solidFill>
                <a:latin typeface="Arial"/>
                <a:cs typeface="Arial"/>
              </a:rPr>
              <a:t>m</a:t>
            </a:r>
            <a:r>
              <a:rPr sz="1800" spc="35" dirty="0">
                <a:solidFill>
                  <a:srgbClr val="002052"/>
                </a:solidFill>
                <a:latin typeface="Times New Roman"/>
                <a:cs typeface="Times New Roman"/>
              </a:rPr>
              <a:t> </a:t>
            </a:r>
            <a:r>
              <a:rPr sz="1800" spc="-5" dirty="0">
                <a:solidFill>
                  <a:srgbClr val="002052"/>
                </a:solidFill>
                <a:latin typeface="Arial"/>
                <a:cs typeface="Arial"/>
              </a:rPr>
              <a:t>o</a:t>
            </a:r>
            <a:r>
              <a:rPr sz="1800" spc="-10" dirty="0">
                <a:solidFill>
                  <a:srgbClr val="002052"/>
                </a:solidFill>
                <a:latin typeface="Arial"/>
                <a:cs typeface="Arial"/>
              </a:rPr>
              <a:t>u</a:t>
            </a:r>
            <a:r>
              <a:rPr sz="1800" dirty="0">
                <a:solidFill>
                  <a:srgbClr val="002052"/>
                </a:solidFill>
                <a:latin typeface="Arial"/>
                <a:cs typeface="Arial"/>
              </a:rPr>
              <a:t>tp</a:t>
            </a:r>
            <a:r>
              <a:rPr sz="1800" spc="-10" dirty="0">
                <a:solidFill>
                  <a:srgbClr val="002052"/>
                </a:solidFill>
                <a:latin typeface="Arial"/>
                <a:cs typeface="Arial"/>
              </a:rPr>
              <a:t>u</a:t>
            </a:r>
            <a:r>
              <a:rPr sz="1800" spc="-5" dirty="0">
                <a:solidFill>
                  <a:srgbClr val="002052"/>
                </a:solidFill>
                <a:latin typeface="Arial"/>
                <a:cs typeface="Arial"/>
              </a:rPr>
              <a:t>t</a:t>
            </a:r>
            <a:r>
              <a:rPr sz="1800" spc="65" dirty="0">
                <a:solidFill>
                  <a:srgbClr val="002052"/>
                </a:solidFill>
                <a:latin typeface="Times New Roman"/>
                <a:cs typeface="Times New Roman"/>
              </a:rPr>
              <a:t> </a:t>
            </a:r>
            <a:r>
              <a:rPr sz="1800" spc="-5" dirty="0">
                <a:solidFill>
                  <a:srgbClr val="002052"/>
                </a:solidFill>
                <a:latin typeface="Arial"/>
                <a:cs typeface="Arial"/>
              </a:rPr>
              <a:t>i</a:t>
            </a:r>
            <a:r>
              <a:rPr sz="1800" dirty="0">
                <a:solidFill>
                  <a:srgbClr val="002052"/>
                </a:solidFill>
                <a:latin typeface="Arial"/>
                <a:cs typeface="Arial"/>
              </a:rPr>
              <a:t>f</a:t>
            </a:r>
            <a:r>
              <a:rPr sz="1800" spc="40" dirty="0">
                <a:solidFill>
                  <a:srgbClr val="002052"/>
                </a:solidFill>
                <a:latin typeface="Times New Roman"/>
                <a:cs typeface="Times New Roman"/>
              </a:rPr>
              <a:t> </a:t>
            </a:r>
            <a:r>
              <a:rPr sz="1800" dirty="0">
                <a:solidFill>
                  <a:srgbClr val="002052"/>
                </a:solidFill>
                <a:latin typeface="Arial"/>
                <a:cs typeface="Arial"/>
              </a:rPr>
              <a:t>the</a:t>
            </a:r>
            <a:r>
              <a:rPr sz="1800" spc="40" dirty="0">
                <a:solidFill>
                  <a:srgbClr val="002052"/>
                </a:solidFill>
                <a:latin typeface="Times New Roman"/>
                <a:cs typeface="Times New Roman"/>
              </a:rPr>
              <a:t> </a:t>
            </a:r>
            <a:r>
              <a:rPr sz="1800" spc="-5" dirty="0">
                <a:solidFill>
                  <a:srgbClr val="002052"/>
                </a:solidFill>
                <a:latin typeface="Arial"/>
                <a:cs typeface="Arial"/>
              </a:rPr>
              <a:t>H</a:t>
            </a:r>
            <a:r>
              <a:rPr sz="1800" spc="10" dirty="0">
                <a:solidFill>
                  <a:srgbClr val="002052"/>
                </a:solidFill>
                <a:latin typeface="Arial"/>
                <a:cs typeface="Arial"/>
              </a:rPr>
              <a:t>T</a:t>
            </a:r>
            <a:r>
              <a:rPr sz="1800" spc="-5" dirty="0">
                <a:solidFill>
                  <a:srgbClr val="002052"/>
                </a:solidFill>
                <a:latin typeface="Arial"/>
                <a:cs typeface="Arial"/>
              </a:rPr>
              <a:t>T</a:t>
            </a:r>
            <a:r>
              <a:rPr sz="1800" spc="-15" dirty="0">
                <a:solidFill>
                  <a:srgbClr val="002052"/>
                </a:solidFill>
                <a:latin typeface="Arial"/>
                <a:cs typeface="Arial"/>
              </a:rPr>
              <a:t>P</a:t>
            </a:r>
            <a:r>
              <a:rPr sz="1800" spc="-5" dirty="0">
                <a:solidFill>
                  <a:srgbClr val="002052"/>
                </a:solidFill>
                <a:latin typeface="Times New Roman"/>
                <a:cs typeface="Times New Roman"/>
              </a:rPr>
              <a:t> </a:t>
            </a:r>
            <a:r>
              <a:rPr sz="1800" spc="-15" dirty="0">
                <a:solidFill>
                  <a:srgbClr val="002052"/>
                </a:solidFill>
                <a:latin typeface="Arial"/>
                <a:cs typeface="Arial"/>
              </a:rPr>
              <a:t>POST</a:t>
            </a:r>
            <a:r>
              <a:rPr sz="1800" spc="10" dirty="0">
                <a:solidFill>
                  <a:srgbClr val="002052"/>
                </a:solidFill>
                <a:latin typeface="Times New Roman"/>
                <a:cs typeface="Times New Roman"/>
              </a:rPr>
              <a:t> </a:t>
            </a:r>
            <a:r>
              <a:rPr sz="1800" dirty="0">
                <a:solidFill>
                  <a:srgbClr val="002052"/>
                </a:solidFill>
                <a:latin typeface="Arial"/>
                <a:cs typeface="Arial"/>
              </a:rPr>
              <a:t>succ</a:t>
            </a:r>
            <a:r>
              <a:rPr sz="1800" spc="-10" dirty="0">
                <a:solidFill>
                  <a:srgbClr val="002052"/>
                </a:solidFill>
                <a:latin typeface="Arial"/>
                <a:cs typeface="Arial"/>
              </a:rPr>
              <a:t>e</a:t>
            </a:r>
            <a:r>
              <a:rPr sz="1800" dirty="0">
                <a:solidFill>
                  <a:srgbClr val="002052"/>
                </a:solidFill>
                <a:latin typeface="Arial"/>
                <a:cs typeface="Arial"/>
              </a:rPr>
              <a:t>ssful</a:t>
            </a:r>
            <a:r>
              <a:rPr sz="1800" spc="-10" dirty="0">
                <a:solidFill>
                  <a:srgbClr val="002052"/>
                </a:solidFill>
                <a:latin typeface="Arial"/>
                <a:cs typeface="Arial"/>
              </a:rPr>
              <a:t>l</a:t>
            </a:r>
            <a:r>
              <a:rPr sz="1800" dirty="0">
                <a:solidFill>
                  <a:srgbClr val="002052"/>
                </a:solidFill>
                <a:latin typeface="Arial"/>
                <a:cs typeface="Arial"/>
              </a:rPr>
              <a:t>y</a:t>
            </a:r>
            <a:endParaRPr sz="1800">
              <a:latin typeface="Arial"/>
              <a:cs typeface="Arial"/>
            </a:endParaRPr>
          </a:p>
        </p:txBody>
      </p:sp>
      <p:sp>
        <p:nvSpPr>
          <p:cNvPr id="6" name="object 6"/>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7" name="object 7"/>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38</a:t>
            </a:r>
            <a:endParaRPr sz="1200">
              <a:latin typeface="Arial"/>
              <a:cs typeface="Arial"/>
            </a:endParaRPr>
          </a:p>
        </p:txBody>
      </p:sp>
      <p:sp>
        <p:nvSpPr>
          <p:cNvPr id="9" name="object 9"/>
          <p:cNvSpPr/>
          <p:nvPr/>
        </p:nvSpPr>
        <p:spPr>
          <a:xfrm>
            <a:off x="454847" y="4602684"/>
            <a:ext cx="3653154" cy="1945005"/>
          </a:xfrm>
          <a:custGeom>
            <a:avLst/>
            <a:gdLst/>
            <a:ahLst/>
            <a:cxnLst/>
            <a:rect l="l" t="t" r="r" b="b"/>
            <a:pathLst>
              <a:path w="3653154" h="1945004">
                <a:moveTo>
                  <a:pt x="2341978" y="1761743"/>
                </a:moveTo>
                <a:lnTo>
                  <a:pt x="1394395" y="1761743"/>
                </a:lnTo>
                <a:lnTo>
                  <a:pt x="1405653" y="1773935"/>
                </a:lnTo>
                <a:lnTo>
                  <a:pt x="1417435" y="1786127"/>
                </a:lnTo>
                <a:lnTo>
                  <a:pt x="1429727" y="1795271"/>
                </a:lnTo>
                <a:lnTo>
                  <a:pt x="1442514" y="1807463"/>
                </a:lnTo>
                <a:lnTo>
                  <a:pt x="1455782" y="1816607"/>
                </a:lnTo>
                <a:lnTo>
                  <a:pt x="1469518" y="1828799"/>
                </a:lnTo>
                <a:lnTo>
                  <a:pt x="1483708" y="1837943"/>
                </a:lnTo>
                <a:lnTo>
                  <a:pt x="1498338" y="1847087"/>
                </a:lnTo>
                <a:lnTo>
                  <a:pt x="1513393" y="1856231"/>
                </a:lnTo>
                <a:lnTo>
                  <a:pt x="1528861" y="1865375"/>
                </a:lnTo>
                <a:lnTo>
                  <a:pt x="1544727" y="1871471"/>
                </a:lnTo>
                <a:lnTo>
                  <a:pt x="1560976" y="1880615"/>
                </a:lnTo>
                <a:lnTo>
                  <a:pt x="1577597" y="1886711"/>
                </a:lnTo>
                <a:lnTo>
                  <a:pt x="1594573" y="1895855"/>
                </a:lnTo>
                <a:lnTo>
                  <a:pt x="1611892" y="1901951"/>
                </a:lnTo>
                <a:lnTo>
                  <a:pt x="1665764" y="1920239"/>
                </a:lnTo>
                <a:lnTo>
                  <a:pt x="1684313" y="1923287"/>
                </a:lnTo>
                <a:lnTo>
                  <a:pt x="1703136" y="1929383"/>
                </a:lnTo>
                <a:lnTo>
                  <a:pt x="1793774" y="1941575"/>
                </a:lnTo>
                <a:lnTo>
                  <a:pt x="1839019" y="1944623"/>
                </a:lnTo>
                <a:lnTo>
                  <a:pt x="1928444" y="1944623"/>
                </a:lnTo>
                <a:lnTo>
                  <a:pt x="2015229" y="1932431"/>
                </a:lnTo>
                <a:lnTo>
                  <a:pt x="2057174" y="1923287"/>
                </a:lnTo>
                <a:lnTo>
                  <a:pt x="2097909" y="1911095"/>
                </a:lnTo>
                <a:lnTo>
                  <a:pt x="2137252" y="1895855"/>
                </a:lnTo>
                <a:lnTo>
                  <a:pt x="2175020" y="1880615"/>
                </a:lnTo>
                <a:lnTo>
                  <a:pt x="2211030" y="1862327"/>
                </a:lnTo>
                <a:lnTo>
                  <a:pt x="2245098" y="1844039"/>
                </a:lnTo>
                <a:lnTo>
                  <a:pt x="2277041" y="1819655"/>
                </a:lnTo>
                <a:lnTo>
                  <a:pt x="2306677" y="1795271"/>
                </a:lnTo>
                <a:lnTo>
                  <a:pt x="2333821" y="1770887"/>
                </a:lnTo>
                <a:lnTo>
                  <a:pt x="2341978" y="1761743"/>
                </a:lnTo>
                <a:close/>
              </a:path>
              <a:path w="3653154" h="1945004">
                <a:moveTo>
                  <a:pt x="3032069" y="1591055"/>
                </a:moveTo>
                <a:lnTo>
                  <a:pt x="493162" y="1591055"/>
                </a:lnTo>
                <a:lnTo>
                  <a:pt x="495414" y="1594103"/>
                </a:lnTo>
                <a:lnTo>
                  <a:pt x="497713" y="1597151"/>
                </a:lnTo>
                <a:lnTo>
                  <a:pt x="500057" y="1600199"/>
                </a:lnTo>
                <a:lnTo>
                  <a:pt x="529447" y="1633727"/>
                </a:lnTo>
                <a:lnTo>
                  <a:pt x="561831" y="1661159"/>
                </a:lnTo>
                <a:lnTo>
                  <a:pt x="596980" y="1691639"/>
                </a:lnTo>
                <a:lnTo>
                  <a:pt x="634663" y="1716023"/>
                </a:lnTo>
                <a:lnTo>
                  <a:pt x="674650" y="1737359"/>
                </a:lnTo>
                <a:lnTo>
                  <a:pt x="716710" y="1758695"/>
                </a:lnTo>
                <a:lnTo>
                  <a:pt x="760614" y="1776983"/>
                </a:lnTo>
                <a:lnTo>
                  <a:pt x="806132" y="1792223"/>
                </a:lnTo>
                <a:lnTo>
                  <a:pt x="901086" y="1816607"/>
                </a:lnTo>
                <a:lnTo>
                  <a:pt x="999732" y="1828799"/>
                </a:lnTo>
                <a:lnTo>
                  <a:pt x="1100227" y="1828799"/>
                </a:lnTo>
                <a:lnTo>
                  <a:pt x="1150592" y="1825751"/>
                </a:lnTo>
                <a:lnTo>
                  <a:pt x="1200730" y="1819655"/>
                </a:lnTo>
                <a:lnTo>
                  <a:pt x="1299400" y="1795271"/>
                </a:lnTo>
                <a:lnTo>
                  <a:pt x="1347472" y="1780031"/>
                </a:lnTo>
                <a:lnTo>
                  <a:pt x="1394395" y="1761743"/>
                </a:lnTo>
                <a:lnTo>
                  <a:pt x="2341978" y="1761743"/>
                </a:lnTo>
                <a:lnTo>
                  <a:pt x="2358292" y="1743455"/>
                </a:lnTo>
                <a:lnTo>
                  <a:pt x="2379907" y="1712975"/>
                </a:lnTo>
                <a:lnTo>
                  <a:pt x="2398481" y="1682495"/>
                </a:lnTo>
                <a:lnTo>
                  <a:pt x="2413832" y="1652015"/>
                </a:lnTo>
                <a:lnTo>
                  <a:pt x="2932577" y="1652015"/>
                </a:lnTo>
                <a:lnTo>
                  <a:pt x="2957648" y="1639823"/>
                </a:lnTo>
                <a:lnTo>
                  <a:pt x="2987233" y="1621535"/>
                </a:lnTo>
                <a:lnTo>
                  <a:pt x="3014938" y="1603247"/>
                </a:lnTo>
                <a:lnTo>
                  <a:pt x="3032069" y="1591055"/>
                </a:lnTo>
                <a:close/>
              </a:path>
              <a:path w="3653154" h="1945004">
                <a:moveTo>
                  <a:pt x="2932577" y="1652015"/>
                </a:moveTo>
                <a:lnTo>
                  <a:pt x="2413832" y="1652015"/>
                </a:lnTo>
                <a:lnTo>
                  <a:pt x="2425386" y="1658111"/>
                </a:lnTo>
                <a:lnTo>
                  <a:pt x="2437108" y="1661159"/>
                </a:lnTo>
                <a:lnTo>
                  <a:pt x="2448990" y="1667255"/>
                </a:lnTo>
                <a:lnTo>
                  <a:pt x="2473208" y="1673351"/>
                </a:lnTo>
                <a:lnTo>
                  <a:pt x="2485529" y="1679447"/>
                </a:lnTo>
                <a:lnTo>
                  <a:pt x="2548956" y="1694687"/>
                </a:lnTo>
                <a:lnTo>
                  <a:pt x="2561954" y="1694687"/>
                </a:lnTo>
                <a:lnTo>
                  <a:pt x="2588206" y="1700783"/>
                </a:lnTo>
                <a:lnTo>
                  <a:pt x="2601444" y="1700783"/>
                </a:lnTo>
                <a:lnTo>
                  <a:pt x="2614748" y="1703831"/>
                </a:lnTo>
                <a:lnTo>
                  <a:pt x="2708538" y="1703831"/>
                </a:lnTo>
                <a:lnTo>
                  <a:pt x="2747741" y="1700783"/>
                </a:lnTo>
                <a:lnTo>
                  <a:pt x="2823037" y="1688591"/>
                </a:lnTo>
                <a:lnTo>
                  <a:pt x="2893344" y="1667255"/>
                </a:lnTo>
                <a:lnTo>
                  <a:pt x="2926310" y="1655063"/>
                </a:lnTo>
                <a:lnTo>
                  <a:pt x="2932577" y="1652015"/>
                </a:lnTo>
                <a:close/>
              </a:path>
              <a:path w="3653154" h="1945004">
                <a:moveTo>
                  <a:pt x="953047" y="173735"/>
                </a:moveTo>
                <a:lnTo>
                  <a:pt x="839345" y="173735"/>
                </a:lnTo>
                <a:lnTo>
                  <a:pt x="820359" y="176783"/>
                </a:lnTo>
                <a:lnTo>
                  <a:pt x="729749" y="188975"/>
                </a:lnTo>
                <a:lnTo>
                  <a:pt x="686861" y="201167"/>
                </a:lnTo>
                <a:lnTo>
                  <a:pt x="645751" y="213359"/>
                </a:lnTo>
                <a:lnTo>
                  <a:pt x="606545" y="228599"/>
                </a:lnTo>
                <a:lnTo>
                  <a:pt x="569368" y="246887"/>
                </a:lnTo>
                <a:lnTo>
                  <a:pt x="534347" y="265175"/>
                </a:lnTo>
                <a:lnTo>
                  <a:pt x="501606" y="286511"/>
                </a:lnTo>
                <a:lnTo>
                  <a:pt x="471272" y="310895"/>
                </a:lnTo>
                <a:lnTo>
                  <a:pt x="418325" y="359663"/>
                </a:lnTo>
                <a:lnTo>
                  <a:pt x="376512" y="417575"/>
                </a:lnTo>
                <a:lnTo>
                  <a:pt x="346836" y="478535"/>
                </a:lnTo>
                <a:lnTo>
                  <a:pt x="330304" y="542543"/>
                </a:lnTo>
                <a:lnTo>
                  <a:pt x="327280" y="573023"/>
                </a:lnTo>
                <a:lnTo>
                  <a:pt x="327919" y="606551"/>
                </a:lnTo>
                <a:lnTo>
                  <a:pt x="332346" y="640079"/>
                </a:lnTo>
                <a:lnTo>
                  <a:pt x="329274" y="646175"/>
                </a:lnTo>
                <a:lnTo>
                  <a:pt x="228927" y="664463"/>
                </a:lnTo>
                <a:lnTo>
                  <a:pt x="182932" y="682751"/>
                </a:lnTo>
                <a:lnTo>
                  <a:pt x="140583" y="704087"/>
                </a:lnTo>
                <a:lnTo>
                  <a:pt x="127388" y="710183"/>
                </a:lnTo>
                <a:lnTo>
                  <a:pt x="90904" y="737615"/>
                </a:lnTo>
                <a:lnTo>
                  <a:pt x="59570" y="768095"/>
                </a:lnTo>
                <a:lnTo>
                  <a:pt x="50382" y="777239"/>
                </a:lnTo>
                <a:lnTo>
                  <a:pt x="24455" y="816863"/>
                </a:lnTo>
                <a:lnTo>
                  <a:pt x="7900" y="859535"/>
                </a:lnTo>
                <a:lnTo>
                  <a:pt x="424" y="899159"/>
                </a:lnTo>
                <a:lnTo>
                  <a:pt x="0" y="920495"/>
                </a:lnTo>
                <a:lnTo>
                  <a:pt x="1734" y="941831"/>
                </a:lnTo>
                <a:lnTo>
                  <a:pt x="11537" y="981455"/>
                </a:lnTo>
                <a:lnTo>
                  <a:pt x="29539" y="1021079"/>
                </a:lnTo>
                <a:lnTo>
                  <a:pt x="55446" y="1057655"/>
                </a:lnTo>
                <a:lnTo>
                  <a:pt x="88967" y="1091183"/>
                </a:lnTo>
                <a:lnTo>
                  <a:pt x="129807" y="1121663"/>
                </a:lnTo>
                <a:lnTo>
                  <a:pt x="177673" y="1146047"/>
                </a:lnTo>
                <a:lnTo>
                  <a:pt x="166710" y="1155191"/>
                </a:lnTo>
                <a:lnTo>
                  <a:pt x="156378" y="1167383"/>
                </a:lnTo>
                <a:lnTo>
                  <a:pt x="146683" y="1176527"/>
                </a:lnTo>
                <a:lnTo>
                  <a:pt x="137633" y="1185671"/>
                </a:lnTo>
                <a:lnTo>
                  <a:pt x="129237" y="1194815"/>
                </a:lnTo>
                <a:lnTo>
                  <a:pt x="121503" y="1207007"/>
                </a:lnTo>
                <a:lnTo>
                  <a:pt x="114437" y="1216151"/>
                </a:lnTo>
                <a:lnTo>
                  <a:pt x="108049" y="1228343"/>
                </a:lnTo>
                <a:lnTo>
                  <a:pt x="102345" y="1240535"/>
                </a:lnTo>
                <a:lnTo>
                  <a:pt x="97334" y="1249679"/>
                </a:lnTo>
                <a:lnTo>
                  <a:pt x="86535" y="1286255"/>
                </a:lnTo>
                <a:lnTo>
                  <a:pt x="82252" y="1322831"/>
                </a:lnTo>
                <a:lnTo>
                  <a:pt x="82309" y="1331975"/>
                </a:lnTo>
                <a:lnTo>
                  <a:pt x="89428" y="1377695"/>
                </a:lnTo>
                <a:lnTo>
                  <a:pt x="105635" y="1420367"/>
                </a:lnTo>
                <a:lnTo>
                  <a:pt x="130130" y="1456943"/>
                </a:lnTo>
                <a:lnTo>
                  <a:pt x="162073" y="1493519"/>
                </a:lnTo>
                <a:lnTo>
                  <a:pt x="200623" y="1520951"/>
                </a:lnTo>
                <a:lnTo>
                  <a:pt x="222113" y="1536191"/>
                </a:lnTo>
                <a:lnTo>
                  <a:pt x="268996" y="1557527"/>
                </a:lnTo>
                <a:lnTo>
                  <a:pt x="320384" y="1575815"/>
                </a:lnTo>
                <a:lnTo>
                  <a:pt x="375435" y="1588007"/>
                </a:lnTo>
                <a:lnTo>
                  <a:pt x="433308" y="1594103"/>
                </a:lnTo>
                <a:lnTo>
                  <a:pt x="463040" y="1594103"/>
                </a:lnTo>
                <a:lnTo>
                  <a:pt x="493162" y="1591055"/>
                </a:lnTo>
                <a:lnTo>
                  <a:pt x="3032069" y="1591055"/>
                </a:lnTo>
                <a:lnTo>
                  <a:pt x="3040635" y="1584959"/>
                </a:lnTo>
                <a:lnTo>
                  <a:pt x="3064200" y="1563623"/>
                </a:lnTo>
                <a:lnTo>
                  <a:pt x="3085504" y="1539239"/>
                </a:lnTo>
                <a:lnTo>
                  <a:pt x="3104421" y="1517903"/>
                </a:lnTo>
                <a:lnTo>
                  <a:pt x="3134590" y="1466087"/>
                </a:lnTo>
                <a:lnTo>
                  <a:pt x="3153694" y="1411223"/>
                </a:lnTo>
                <a:lnTo>
                  <a:pt x="3160720" y="1353311"/>
                </a:lnTo>
                <a:lnTo>
                  <a:pt x="3175291" y="1353311"/>
                </a:lnTo>
                <a:lnTo>
                  <a:pt x="3204166" y="1347215"/>
                </a:lnTo>
                <a:lnTo>
                  <a:pt x="3218458" y="1347215"/>
                </a:lnTo>
                <a:lnTo>
                  <a:pt x="3260668" y="1338071"/>
                </a:lnTo>
                <a:lnTo>
                  <a:pt x="3274495" y="1331975"/>
                </a:lnTo>
                <a:lnTo>
                  <a:pt x="3315152" y="1322831"/>
                </a:lnTo>
                <a:lnTo>
                  <a:pt x="3328408" y="1316735"/>
                </a:lnTo>
                <a:lnTo>
                  <a:pt x="3341506" y="1313687"/>
                </a:lnTo>
                <a:lnTo>
                  <a:pt x="3379778" y="1295399"/>
                </a:lnTo>
                <a:lnTo>
                  <a:pt x="3392173" y="1292351"/>
                </a:lnTo>
                <a:lnTo>
                  <a:pt x="3416382" y="1280159"/>
                </a:lnTo>
                <a:lnTo>
                  <a:pt x="3428182" y="1271015"/>
                </a:lnTo>
                <a:lnTo>
                  <a:pt x="3464238" y="1249679"/>
                </a:lnTo>
                <a:lnTo>
                  <a:pt x="3497220" y="1228343"/>
                </a:lnTo>
                <a:lnTo>
                  <a:pt x="3553862" y="1176527"/>
                </a:lnTo>
                <a:lnTo>
                  <a:pt x="3597922" y="1118615"/>
                </a:lnTo>
                <a:lnTo>
                  <a:pt x="3629211" y="1057655"/>
                </a:lnTo>
                <a:lnTo>
                  <a:pt x="3647541" y="996695"/>
                </a:lnTo>
                <a:lnTo>
                  <a:pt x="3652725" y="932687"/>
                </a:lnTo>
                <a:lnTo>
                  <a:pt x="3650328" y="899159"/>
                </a:lnTo>
                <a:lnTo>
                  <a:pt x="3635439" y="835151"/>
                </a:lnTo>
                <a:lnTo>
                  <a:pt x="3606935" y="771143"/>
                </a:lnTo>
                <a:lnTo>
                  <a:pt x="3564626" y="710183"/>
                </a:lnTo>
                <a:lnTo>
                  <a:pt x="3538236" y="682751"/>
                </a:lnTo>
                <a:lnTo>
                  <a:pt x="3544081" y="670559"/>
                </a:lnTo>
                <a:lnTo>
                  <a:pt x="3562289" y="621791"/>
                </a:lnTo>
                <a:lnTo>
                  <a:pt x="3569817" y="569975"/>
                </a:lnTo>
                <a:lnTo>
                  <a:pt x="3569248" y="542543"/>
                </a:lnTo>
                <a:lnTo>
                  <a:pt x="3559849" y="493775"/>
                </a:lnTo>
                <a:lnTo>
                  <a:pt x="3539966" y="445007"/>
                </a:lnTo>
                <a:lnTo>
                  <a:pt x="3510241" y="399287"/>
                </a:lnTo>
                <a:lnTo>
                  <a:pt x="3471316" y="356615"/>
                </a:lnTo>
                <a:lnTo>
                  <a:pt x="3423831" y="316991"/>
                </a:lnTo>
                <a:lnTo>
                  <a:pt x="3368427" y="286511"/>
                </a:lnTo>
                <a:lnTo>
                  <a:pt x="3305746" y="259079"/>
                </a:lnTo>
                <a:lnTo>
                  <a:pt x="3236430" y="240791"/>
                </a:lnTo>
                <a:lnTo>
                  <a:pt x="3232917" y="228599"/>
                </a:lnTo>
                <a:lnTo>
                  <a:pt x="1185488" y="228599"/>
                </a:lnTo>
                <a:lnTo>
                  <a:pt x="1117376" y="204215"/>
                </a:lnTo>
                <a:lnTo>
                  <a:pt x="1099772" y="198119"/>
                </a:lnTo>
                <a:lnTo>
                  <a:pt x="1081969" y="195071"/>
                </a:lnTo>
                <a:lnTo>
                  <a:pt x="1063981" y="188975"/>
                </a:lnTo>
                <a:lnTo>
                  <a:pt x="990496" y="176783"/>
                </a:lnTo>
                <a:lnTo>
                  <a:pt x="971817" y="176783"/>
                </a:lnTo>
                <a:lnTo>
                  <a:pt x="953047" y="173735"/>
                </a:lnTo>
                <a:close/>
              </a:path>
              <a:path w="3653154" h="1945004">
                <a:moveTo>
                  <a:pt x="1622841" y="54863"/>
                </a:moveTo>
                <a:lnTo>
                  <a:pt x="1553127" y="54863"/>
                </a:lnTo>
                <a:lnTo>
                  <a:pt x="1518645" y="57911"/>
                </a:lnTo>
                <a:lnTo>
                  <a:pt x="1418582" y="76199"/>
                </a:lnTo>
                <a:lnTo>
                  <a:pt x="1356258" y="100583"/>
                </a:lnTo>
                <a:lnTo>
                  <a:pt x="1298904" y="128015"/>
                </a:lnTo>
                <a:lnTo>
                  <a:pt x="1247773" y="164591"/>
                </a:lnTo>
                <a:lnTo>
                  <a:pt x="1204119" y="204215"/>
                </a:lnTo>
                <a:lnTo>
                  <a:pt x="1185488" y="228599"/>
                </a:lnTo>
                <a:lnTo>
                  <a:pt x="3232917" y="228599"/>
                </a:lnTo>
                <a:lnTo>
                  <a:pt x="3228790" y="216407"/>
                </a:lnTo>
                <a:lnTo>
                  <a:pt x="3224058" y="204215"/>
                </a:lnTo>
                <a:lnTo>
                  <a:pt x="3218731" y="195071"/>
                </a:lnTo>
                <a:lnTo>
                  <a:pt x="3212818" y="182879"/>
                </a:lnTo>
                <a:lnTo>
                  <a:pt x="3206328" y="173735"/>
                </a:lnTo>
                <a:lnTo>
                  <a:pt x="3199270" y="161543"/>
                </a:lnTo>
                <a:lnTo>
                  <a:pt x="3191654" y="152399"/>
                </a:lnTo>
                <a:lnTo>
                  <a:pt x="3186211" y="146303"/>
                </a:lnTo>
                <a:lnTo>
                  <a:pt x="1895474" y="146303"/>
                </a:lnTo>
                <a:lnTo>
                  <a:pt x="1885280" y="140207"/>
                </a:lnTo>
                <a:lnTo>
                  <a:pt x="1874806" y="134111"/>
                </a:lnTo>
                <a:lnTo>
                  <a:pt x="1864058" y="128015"/>
                </a:lnTo>
                <a:lnTo>
                  <a:pt x="1853043" y="118871"/>
                </a:lnTo>
                <a:lnTo>
                  <a:pt x="1841767" y="115823"/>
                </a:lnTo>
                <a:lnTo>
                  <a:pt x="1830238" y="109727"/>
                </a:lnTo>
                <a:lnTo>
                  <a:pt x="1818462" y="103631"/>
                </a:lnTo>
                <a:lnTo>
                  <a:pt x="1806445" y="97535"/>
                </a:lnTo>
                <a:lnTo>
                  <a:pt x="1794195" y="94487"/>
                </a:lnTo>
                <a:lnTo>
                  <a:pt x="1760886" y="82295"/>
                </a:lnTo>
                <a:lnTo>
                  <a:pt x="1692512" y="64007"/>
                </a:lnTo>
                <a:lnTo>
                  <a:pt x="1657760" y="57911"/>
                </a:lnTo>
                <a:lnTo>
                  <a:pt x="1622841" y="54863"/>
                </a:lnTo>
                <a:close/>
              </a:path>
              <a:path w="3653154" h="1945004">
                <a:moveTo>
                  <a:pt x="915290" y="170687"/>
                </a:moveTo>
                <a:lnTo>
                  <a:pt x="877349" y="170687"/>
                </a:lnTo>
                <a:lnTo>
                  <a:pt x="858347" y="173735"/>
                </a:lnTo>
                <a:lnTo>
                  <a:pt x="934199" y="173735"/>
                </a:lnTo>
                <a:lnTo>
                  <a:pt x="915290" y="170687"/>
                </a:lnTo>
                <a:close/>
              </a:path>
              <a:path w="3653154" h="1945004">
                <a:moveTo>
                  <a:pt x="2251781" y="0"/>
                </a:moveTo>
                <a:lnTo>
                  <a:pt x="2223118" y="0"/>
                </a:lnTo>
                <a:lnTo>
                  <a:pt x="2194617" y="3047"/>
                </a:lnTo>
                <a:lnTo>
                  <a:pt x="2166400" y="3047"/>
                </a:lnTo>
                <a:lnTo>
                  <a:pt x="2084709" y="21335"/>
                </a:lnTo>
                <a:lnTo>
                  <a:pt x="2033962" y="39623"/>
                </a:lnTo>
                <a:lnTo>
                  <a:pt x="1987351" y="64007"/>
                </a:lnTo>
                <a:lnTo>
                  <a:pt x="1945876" y="94487"/>
                </a:lnTo>
                <a:lnTo>
                  <a:pt x="1910533" y="128015"/>
                </a:lnTo>
                <a:lnTo>
                  <a:pt x="1895474" y="146303"/>
                </a:lnTo>
                <a:lnTo>
                  <a:pt x="3186211" y="146303"/>
                </a:lnTo>
                <a:lnTo>
                  <a:pt x="3183490" y="143255"/>
                </a:lnTo>
                <a:lnTo>
                  <a:pt x="3174785" y="131063"/>
                </a:lnTo>
                <a:lnTo>
                  <a:pt x="3165550" y="121919"/>
                </a:lnTo>
                <a:lnTo>
                  <a:pt x="3155793" y="112775"/>
                </a:lnTo>
                <a:lnTo>
                  <a:pt x="3145525" y="103631"/>
                </a:lnTo>
                <a:lnTo>
                  <a:pt x="3141934" y="100583"/>
                </a:lnTo>
                <a:lnTo>
                  <a:pt x="2514518" y="100583"/>
                </a:lnTo>
                <a:lnTo>
                  <a:pt x="2505291" y="91439"/>
                </a:lnTo>
                <a:lnTo>
                  <a:pt x="2495662" y="85343"/>
                </a:lnTo>
                <a:lnTo>
                  <a:pt x="2485644" y="76199"/>
                </a:lnTo>
                <a:lnTo>
                  <a:pt x="2475252" y="70103"/>
                </a:lnTo>
                <a:lnTo>
                  <a:pt x="2464498" y="64007"/>
                </a:lnTo>
                <a:lnTo>
                  <a:pt x="2453395" y="54863"/>
                </a:lnTo>
                <a:lnTo>
                  <a:pt x="2441958" y="48767"/>
                </a:lnTo>
                <a:lnTo>
                  <a:pt x="2430199" y="45719"/>
                </a:lnTo>
                <a:lnTo>
                  <a:pt x="2418132" y="39623"/>
                </a:lnTo>
                <a:lnTo>
                  <a:pt x="2405770" y="33527"/>
                </a:lnTo>
                <a:lnTo>
                  <a:pt x="2393127" y="27431"/>
                </a:lnTo>
                <a:lnTo>
                  <a:pt x="2365535" y="21335"/>
                </a:lnTo>
                <a:lnTo>
                  <a:pt x="2337480" y="12191"/>
                </a:lnTo>
                <a:lnTo>
                  <a:pt x="2309086" y="6095"/>
                </a:lnTo>
                <a:lnTo>
                  <a:pt x="2251781" y="0"/>
                </a:lnTo>
                <a:close/>
              </a:path>
              <a:path w="3653154" h="1945004">
                <a:moveTo>
                  <a:pt x="2831513" y="0"/>
                </a:moveTo>
                <a:lnTo>
                  <a:pt x="2799826" y="0"/>
                </a:lnTo>
                <a:lnTo>
                  <a:pt x="2768282" y="3047"/>
                </a:lnTo>
                <a:lnTo>
                  <a:pt x="2675949" y="21335"/>
                </a:lnTo>
                <a:lnTo>
                  <a:pt x="2617740" y="39623"/>
                </a:lnTo>
                <a:lnTo>
                  <a:pt x="2563548" y="67055"/>
                </a:lnTo>
                <a:lnTo>
                  <a:pt x="2514518" y="100583"/>
                </a:lnTo>
                <a:lnTo>
                  <a:pt x="3141934" y="100583"/>
                </a:lnTo>
                <a:lnTo>
                  <a:pt x="3134753" y="94487"/>
                </a:lnTo>
                <a:lnTo>
                  <a:pt x="3123489" y="88391"/>
                </a:lnTo>
                <a:lnTo>
                  <a:pt x="3111740" y="79247"/>
                </a:lnTo>
                <a:lnTo>
                  <a:pt x="3099516" y="73151"/>
                </a:lnTo>
                <a:lnTo>
                  <a:pt x="3072985" y="57911"/>
                </a:lnTo>
                <a:lnTo>
                  <a:pt x="3045308" y="42671"/>
                </a:lnTo>
                <a:lnTo>
                  <a:pt x="3016629" y="33527"/>
                </a:lnTo>
                <a:lnTo>
                  <a:pt x="2987089" y="21335"/>
                </a:lnTo>
                <a:lnTo>
                  <a:pt x="2894745" y="3047"/>
                </a:lnTo>
                <a:lnTo>
                  <a:pt x="2863201" y="3047"/>
                </a:lnTo>
                <a:lnTo>
                  <a:pt x="2831513" y="0"/>
                </a:lnTo>
                <a:close/>
              </a:path>
            </a:pathLst>
          </a:custGeom>
          <a:solidFill>
            <a:srgbClr val="39A8DC"/>
          </a:solidFill>
        </p:spPr>
        <p:txBody>
          <a:bodyPr wrap="square" lIns="0" tIns="0" rIns="0" bIns="0" rtlCol="0"/>
          <a:lstStyle/>
          <a:p>
            <a:endParaRPr/>
          </a:p>
        </p:txBody>
      </p:sp>
      <p:sp>
        <p:nvSpPr>
          <p:cNvPr id="10" name="object 10"/>
          <p:cNvSpPr/>
          <p:nvPr/>
        </p:nvSpPr>
        <p:spPr>
          <a:xfrm>
            <a:off x="454847" y="4601814"/>
            <a:ext cx="3653154" cy="1945639"/>
          </a:xfrm>
          <a:custGeom>
            <a:avLst/>
            <a:gdLst/>
            <a:ahLst/>
            <a:cxnLst/>
            <a:rect l="l" t="t" r="r" b="b"/>
            <a:pathLst>
              <a:path w="3653154" h="1945640">
                <a:moveTo>
                  <a:pt x="332346" y="640614"/>
                </a:moveTo>
                <a:lnTo>
                  <a:pt x="327919" y="606820"/>
                </a:lnTo>
                <a:lnTo>
                  <a:pt x="327280" y="573413"/>
                </a:lnTo>
                <a:lnTo>
                  <a:pt x="330304" y="540513"/>
                </a:lnTo>
                <a:lnTo>
                  <a:pt x="346836" y="476713"/>
                </a:lnTo>
                <a:lnTo>
                  <a:pt x="376512" y="416381"/>
                </a:lnTo>
                <a:lnTo>
                  <a:pt x="418325" y="360476"/>
                </a:lnTo>
                <a:lnTo>
                  <a:pt x="471272" y="309958"/>
                </a:lnTo>
                <a:lnTo>
                  <a:pt x="534347" y="265787"/>
                </a:lnTo>
                <a:lnTo>
                  <a:pt x="569368" y="246381"/>
                </a:lnTo>
                <a:lnTo>
                  <a:pt x="606545" y="228923"/>
                </a:lnTo>
                <a:lnTo>
                  <a:pt x="645751" y="213531"/>
                </a:lnTo>
                <a:lnTo>
                  <a:pt x="686861" y="200326"/>
                </a:lnTo>
                <a:lnTo>
                  <a:pt x="729749" y="189428"/>
                </a:lnTo>
                <a:lnTo>
                  <a:pt x="774291" y="180956"/>
                </a:lnTo>
                <a:lnTo>
                  <a:pt x="820359" y="175032"/>
                </a:lnTo>
                <a:lnTo>
                  <a:pt x="877349" y="171472"/>
                </a:lnTo>
                <a:lnTo>
                  <a:pt x="896335" y="171213"/>
                </a:lnTo>
                <a:lnTo>
                  <a:pt x="915290" y="171412"/>
                </a:lnTo>
                <a:lnTo>
                  <a:pt x="971817" y="174745"/>
                </a:lnTo>
                <a:lnTo>
                  <a:pt x="1027515" y="182131"/>
                </a:lnTo>
                <a:lnTo>
                  <a:pt x="1081969" y="193509"/>
                </a:lnTo>
                <a:lnTo>
                  <a:pt x="1134764" y="208816"/>
                </a:lnTo>
                <a:lnTo>
                  <a:pt x="1185488" y="227991"/>
                </a:lnTo>
                <a:lnTo>
                  <a:pt x="1204119" y="204811"/>
                </a:lnTo>
                <a:lnTo>
                  <a:pt x="1247773" y="163038"/>
                </a:lnTo>
                <a:lnTo>
                  <a:pt x="1298904" y="127613"/>
                </a:lnTo>
                <a:lnTo>
                  <a:pt x="1356258" y="98815"/>
                </a:lnTo>
                <a:lnTo>
                  <a:pt x="1418582" y="76923"/>
                </a:lnTo>
                <a:lnTo>
                  <a:pt x="1484623" y="62219"/>
                </a:lnTo>
                <a:lnTo>
                  <a:pt x="1553127" y="54981"/>
                </a:lnTo>
                <a:lnTo>
                  <a:pt x="1587911" y="54249"/>
                </a:lnTo>
                <a:lnTo>
                  <a:pt x="1622841" y="55489"/>
                </a:lnTo>
                <a:lnTo>
                  <a:pt x="1692512" y="64024"/>
                </a:lnTo>
                <a:lnTo>
                  <a:pt x="1760886" y="80864"/>
                </a:lnTo>
                <a:lnTo>
                  <a:pt x="1806445" y="97395"/>
                </a:lnTo>
                <a:lnTo>
                  <a:pt x="1841767" y="113704"/>
                </a:lnTo>
                <a:lnTo>
                  <a:pt x="1885280" y="138959"/>
                </a:lnTo>
                <a:lnTo>
                  <a:pt x="1895474" y="145868"/>
                </a:lnTo>
                <a:lnTo>
                  <a:pt x="1910533" y="126969"/>
                </a:lnTo>
                <a:lnTo>
                  <a:pt x="1945876" y="92728"/>
                </a:lnTo>
                <a:lnTo>
                  <a:pt x="1987351" y="63445"/>
                </a:lnTo>
                <a:lnTo>
                  <a:pt x="2033962" y="39381"/>
                </a:lnTo>
                <a:lnTo>
                  <a:pt x="2084709" y="20798"/>
                </a:lnTo>
                <a:lnTo>
                  <a:pt x="2138593" y="7957"/>
                </a:lnTo>
                <a:lnTo>
                  <a:pt x="2194617" y="1119"/>
                </a:lnTo>
                <a:lnTo>
                  <a:pt x="2223118" y="32"/>
                </a:lnTo>
                <a:lnTo>
                  <a:pt x="2251781" y="544"/>
                </a:lnTo>
                <a:lnTo>
                  <a:pt x="2309086" y="6495"/>
                </a:lnTo>
                <a:lnTo>
                  <a:pt x="2365535" y="19233"/>
                </a:lnTo>
                <a:lnTo>
                  <a:pt x="2405770" y="33049"/>
                </a:lnTo>
                <a:lnTo>
                  <a:pt x="2441958" y="49534"/>
                </a:lnTo>
                <a:lnTo>
                  <a:pt x="2475252" y="68902"/>
                </a:lnTo>
                <a:lnTo>
                  <a:pt x="2514518" y="98866"/>
                </a:lnTo>
                <a:lnTo>
                  <a:pt x="2538316" y="81881"/>
                </a:lnTo>
                <a:lnTo>
                  <a:pt x="2590071" y="52597"/>
                </a:lnTo>
                <a:lnTo>
                  <a:pt x="2646414" y="29656"/>
                </a:lnTo>
                <a:lnTo>
                  <a:pt x="2706201" y="13168"/>
                </a:lnTo>
                <a:lnTo>
                  <a:pt x="2768282" y="3245"/>
                </a:lnTo>
                <a:lnTo>
                  <a:pt x="2831513" y="0"/>
                </a:lnTo>
                <a:lnTo>
                  <a:pt x="2863201" y="916"/>
                </a:lnTo>
                <a:lnTo>
                  <a:pt x="2926004" y="7895"/>
                </a:lnTo>
                <a:lnTo>
                  <a:pt x="2987089" y="21831"/>
                </a:lnTo>
                <a:lnTo>
                  <a:pt x="3045308" y="42835"/>
                </a:lnTo>
                <a:lnTo>
                  <a:pt x="3099516" y="71019"/>
                </a:lnTo>
                <a:lnTo>
                  <a:pt x="3134753" y="95342"/>
                </a:lnTo>
                <a:lnTo>
                  <a:pt x="3165550" y="122345"/>
                </a:lnTo>
                <a:lnTo>
                  <a:pt x="3191654" y="151703"/>
                </a:lnTo>
                <a:lnTo>
                  <a:pt x="3218731" y="193958"/>
                </a:lnTo>
                <a:lnTo>
                  <a:pt x="3236430" y="239064"/>
                </a:lnTo>
                <a:lnTo>
                  <a:pt x="3271878" y="247978"/>
                </a:lnTo>
                <a:lnTo>
                  <a:pt x="3337956" y="271113"/>
                </a:lnTo>
                <a:lnTo>
                  <a:pt x="3397079" y="300662"/>
                </a:lnTo>
                <a:lnTo>
                  <a:pt x="3448603" y="335835"/>
                </a:lnTo>
                <a:lnTo>
                  <a:pt x="3491889" y="375836"/>
                </a:lnTo>
                <a:lnTo>
                  <a:pt x="3526294" y="419872"/>
                </a:lnTo>
                <a:lnTo>
                  <a:pt x="3551178" y="467151"/>
                </a:lnTo>
                <a:lnTo>
                  <a:pt x="3565899" y="516880"/>
                </a:lnTo>
                <a:lnTo>
                  <a:pt x="3569817" y="568264"/>
                </a:lnTo>
                <a:lnTo>
                  <a:pt x="3567524" y="594329"/>
                </a:lnTo>
                <a:lnTo>
                  <a:pt x="3554034" y="646710"/>
                </a:lnTo>
                <a:lnTo>
                  <a:pt x="3538236" y="681260"/>
                </a:lnTo>
                <a:lnTo>
                  <a:pt x="3564626" y="710299"/>
                </a:lnTo>
                <a:lnTo>
                  <a:pt x="3606935" y="770969"/>
                </a:lnTo>
                <a:lnTo>
                  <a:pt x="3635439" y="834136"/>
                </a:lnTo>
                <a:lnTo>
                  <a:pt x="3650328" y="898653"/>
                </a:lnTo>
                <a:lnTo>
                  <a:pt x="3652725" y="931059"/>
                </a:lnTo>
                <a:lnTo>
                  <a:pt x="3651788" y="963373"/>
                </a:lnTo>
                <a:lnTo>
                  <a:pt x="3640008" y="1027148"/>
                </a:lnTo>
                <a:lnTo>
                  <a:pt x="3615175" y="1088832"/>
                </a:lnTo>
                <a:lnTo>
                  <a:pt x="3577477" y="1147275"/>
                </a:lnTo>
                <a:lnTo>
                  <a:pt x="3527102" y="1201332"/>
                </a:lnTo>
                <a:lnTo>
                  <a:pt x="3497220" y="1226356"/>
                </a:lnTo>
                <a:lnTo>
                  <a:pt x="3464238" y="1249854"/>
                </a:lnTo>
                <a:lnTo>
                  <a:pt x="3428182" y="1271681"/>
                </a:lnTo>
                <a:lnTo>
                  <a:pt x="3392173" y="1290194"/>
                </a:lnTo>
                <a:lnTo>
                  <a:pt x="3354437" y="1306585"/>
                </a:lnTo>
                <a:lnTo>
                  <a:pt x="3315152" y="1320798"/>
                </a:lnTo>
                <a:lnTo>
                  <a:pt x="3274495" y="1332777"/>
                </a:lnTo>
                <a:lnTo>
                  <a:pt x="3232643" y="1342468"/>
                </a:lnTo>
                <a:lnTo>
                  <a:pt x="3189775" y="1349814"/>
                </a:lnTo>
                <a:lnTo>
                  <a:pt x="3160720" y="1353382"/>
                </a:lnTo>
                <a:lnTo>
                  <a:pt x="3158780" y="1382418"/>
                </a:lnTo>
                <a:lnTo>
                  <a:pt x="3145589" y="1438401"/>
                </a:lnTo>
                <a:lnTo>
                  <a:pt x="3120826" y="1491001"/>
                </a:lnTo>
                <a:lnTo>
                  <a:pt x="3085504" y="1539494"/>
                </a:lnTo>
                <a:lnTo>
                  <a:pt x="3040635" y="1583157"/>
                </a:lnTo>
                <a:lnTo>
                  <a:pt x="2987233" y="1621267"/>
                </a:lnTo>
                <a:lnTo>
                  <a:pt x="2926310" y="1653102"/>
                </a:lnTo>
                <a:lnTo>
                  <a:pt x="2858878" y="1677938"/>
                </a:lnTo>
                <a:lnTo>
                  <a:pt x="2785950" y="1695052"/>
                </a:lnTo>
                <a:lnTo>
                  <a:pt x="2747741" y="1700488"/>
                </a:lnTo>
                <a:lnTo>
                  <a:pt x="2708538" y="1703722"/>
                </a:lnTo>
                <a:lnTo>
                  <a:pt x="2668468" y="1704664"/>
                </a:lnTo>
                <a:lnTo>
                  <a:pt x="2654977" y="1704449"/>
                </a:lnTo>
                <a:lnTo>
                  <a:pt x="2614748" y="1702192"/>
                </a:lnTo>
                <a:lnTo>
                  <a:pt x="2575040" y="1697552"/>
                </a:lnTo>
                <a:lnTo>
                  <a:pt x="2536052" y="1690572"/>
                </a:lnTo>
                <a:lnTo>
                  <a:pt x="2497981" y="1681294"/>
                </a:lnTo>
                <a:lnTo>
                  <a:pt x="2461026" y="1669760"/>
                </a:lnTo>
                <a:lnTo>
                  <a:pt x="2425386" y="1656011"/>
                </a:lnTo>
                <a:lnTo>
                  <a:pt x="2413832" y="1650943"/>
                </a:lnTo>
                <a:lnTo>
                  <a:pt x="2398481" y="1683104"/>
                </a:lnTo>
                <a:lnTo>
                  <a:pt x="2358292" y="1742852"/>
                </a:lnTo>
                <a:lnTo>
                  <a:pt x="2306677" y="1796026"/>
                </a:lnTo>
                <a:lnTo>
                  <a:pt x="2245098" y="1842055"/>
                </a:lnTo>
                <a:lnTo>
                  <a:pt x="2211030" y="1862212"/>
                </a:lnTo>
                <a:lnTo>
                  <a:pt x="2175020" y="1880370"/>
                </a:lnTo>
                <a:lnTo>
                  <a:pt x="2137252" y="1896456"/>
                </a:lnTo>
                <a:lnTo>
                  <a:pt x="2097909" y="1910401"/>
                </a:lnTo>
                <a:lnTo>
                  <a:pt x="2057174" y="1922131"/>
                </a:lnTo>
                <a:lnTo>
                  <a:pt x="2015229" y="1931577"/>
                </a:lnTo>
                <a:lnTo>
                  <a:pt x="1972258" y="1938667"/>
                </a:lnTo>
                <a:lnTo>
                  <a:pt x="1928444" y="1943330"/>
                </a:lnTo>
                <a:lnTo>
                  <a:pt x="1883970" y="1945494"/>
                </a:lnTo>
                <a:lnTo>
                  <a:pt x="1839019" y="1945088"/>
                </a:lnTo>
                <a:lnTo>
                  <a:pt x="1793774" y="1942041"/>
                </a:lnTo>
                <a:lnTo>
                  <a:pt x="1748419" y="1936281"/>
                </a:lnTo>
                <a:lnTo>
                  <a:pt x="1703136" y="1927738"/>
                </a:lnTo>
                <a:lnTo>
                  <a:pt x="1665764" y="1918471"/>
                </a:lnTo>
                <a:lnTo>
                  <a:pt x="1611892" y="1901213"/>
                </a:lnTo>
                <a:lnTo>
                  <a:pt x="1560976" y="1880107"/>
                </a:lnTo>
                <a:lnTo>
                  <a:pt x="1513393" y="1855357"/>
                </a:lnTo>
                <a:lnTo>
                  <a:pt x="1469518" y="1827165"/>
                </a:lnTo>
                <a:lnTo>
                  <a:pt x="1429727" y="1795733"/>
                </a:lnTo>
                <a:lnTo>
                  <a:pt x="1394395" y="1761266"/>
                </a:lnTo>
                <a:lnTo>
                  <a:pt x="1347472" y="1779971"/>
                </a:lnTo>
                <a:lnTo>
                  <a:pt x="1299400" y="1795603"/>
                </a:lnTo>
                <a:lnTo>
                  <a:pt x="1250409" y="1808204"/>
                </a:lnTo>
                <a:lnTo>
                  <a:pt x="1200730" y="1817814"/>
                </a:lnTo>
                <a:lnTo>
                  <a:pt x="1150592" y="1824476"/>
                </a:lnTo>
                <a:lnTo>
                  <a:pt x="1100227" y="1828232"/>
                </a:lnTo>
                <a:lnTo>
                  <a:pt x="1049863" y="1829123"/>
                </a:lnTo>
                <a:lnTo>
                  <a:pt x="999732" y="1827191"/>
                </a:lnTo>
                <a:lnTo>
                  <a:pt x="950063" y="1822478"/>
                </a:lnTo>
                <a:lnTo>
                  <a:pt x="901086" y="1815025"/>
                </a:lnTo>
                <a:lnTo>
                  <a:pt x="853033" y="1804874"/>
                </a:lnTo>
                <a:lnTo>
                  <a:pt x="806132" y="1792068"/>
                </a:lnTo>
                <a:lnTo>
                  <a:pt x="760614" y="1776647"/>
                </a:lnTo>
                <a:lnTo>
                  <a:pt x="716710" y="1758654"/>
                </a:lnTo>
                <a:lnTo>
                  <a:pt x="674650" y="1738129"/>
                </a:lnTo>
                <a:lnTo>
                  <a:pt x="634663" y="1715116"/>
                </a:lnTo>
                <a:lnTo>
                  <a:pt x="596980" y="1689656"/>
                </a:lnTo>
                <a:lnTo>
                  <a:pt x="561831" y="1661790"/>
                </a:lnTo>
                <a:lnTo>
                  <a:pt x="529447" y="1631560"/>
                </a:lnTo>
                <a:lnTo>
                  <a:pt x="500057" y="1599009"/>
                </a:lnTo>
                <a:lnTo>
                  <a:pt x="493162" y="1590459"/>
                </a:lnTo>
                <a:lnTo>
                  <a:pt x="463040" y="1592130"/>
                </a:lnTo>
                <a:lnTo>
                  <a:pt x="404071" y="1590235"/>
                </a:lnTo>
                <a:lnTo>
                  <a:pt x="347504" y="1581759"/>
                </a:lnTo>
                <a:lnTo>
                  <a:pt x="294180" y="1567183"/>
                </a:lnTo>
                <a:lnTo>
                  <a:pt x="244939" y="1546987"/>
                </a:lnTo>
                <a:lnTo>
                  <a:pt x="200623" y="1521653"/>
                </a:lnTo>
                <a:lnTo>
                  <a:pt x="162073" y="1491662"/>
                </a:lnTo>
                <a:lnTo>
                  <a:pt x="130130" y="1457493"/>
                </a:lnTo>
                <a:lnTo>
                  <a:pt x="105635" y="1419629"/>
                </a:lnTo>
                <a:lnTo>
                  <a:pt x="89428" y="1378550"/>
                </a:lnTo>
                <a:lnTo>
                  <a:pt x="82309" y="1332810"/>
                </a:lnTo>
                <a:lnTo>
                  <a:pt x="82252" y="1320779"/>
                </a:lnTo>
                <a:lnTo>
                  <a:pt x="82942" y="1308798"/>
                </a:lnTo>
                <a:lnTo>
                  <a:pt x="93023" y="1261725"/>
                </a:lnTo>
                <a:lnTo>
                  <a:pt x="114437" y="1216840"/>
                </a:lnTo>
                <a:lnTo>
                  <a:pt x="137633" y="1185278"/>
                </a:lnTo>
                <a:lnTo>
                  <a:pt x="166710" y="1156034"/>
                </a:lnTo>
                <a:lnTo>
                  <a:pt x="177673" y="1146881"/>
                </a:lnTo>
                <a:lnTo>
                  <a:pt x="152880" y="1134591"/>
                </a:lnTo>
                <a:lnTo>
                  <a:pt x="108490" y="1106496"/>
                </a:lnTo>
                <a:lnTo>
                  <a:pt x="71273" y="1074330"/>
                </a:lnTo>
                <a:lnTo>
                  <a:pt x="41523" y="1038829"/>
                </a:lnTo>
                <a:lnTo>
                  <a:pt x="19531" y="1000729"/>
                </a:lnTo>
                <a:lnTo>
                  <a:pt x="5592" y="960768"/>
                </a:lnTo>
                <a:lnTo>
                  <a:pt x="0" y="919682"/>
                </a:lnTo>
                <a:lnTo>
                  <a:pt x="424" y="898947"/>
                </a:lnTo>
                <a:lnTo>
                  <a:pt x="7900" y="857554"/>
                </a:lnTo>
                <a:lnTo>
                  <a:pt x="24455" y="816878"/>
                </a:lnTo>
                <a:lnTo>
                  <a:pt x="50382" y="777655"/>
                </a:lnTo>
                <a:lnTo>
                  <a:pt x="79855" y="746295"/>
                </a:lnTo>
                <a:lnTo>
                  <a:pt x="114694" y="718599"/>
                </a:lnTo>
                <a:lnTo>
                  <a:pt x="154254" y="694869"/>
                </a:lnTo>
                <a:lnTo>
                  <a:pt x="197890" y="675411"/>
                </a:lnTo>
                <a:lnTo>
                  <a:pt x="244957" y="660526"/>
                </a:lnTo>
                <a:lnTo>
                  <a:pt x="294810" y="650520"/>
                </a:lnTo>
                <a:lnTo>
                  <a:pt x="329274" y="646710"/>
                </a:lnTo>
                <a:lnTo>
                  <a:pt x="332346" y="640614"/>
                </a:lnTo>
                <a:close/>
              </a:path>
            </a:pathLst>
          </a:custGeom>
          <a:ln w="25907">
            <a:solidFill>
              <a:srgbClr val="277AA0"/>
            </a:solidFill>
          </a:ln>
        </p:spPr>
        <p:txBody>
          <a:bodyPr wrap="square" lIns="0" tIns="0" rIns="0" bIns="0" rtlCol="0"/>
          <a:lstStyle/>
          <a:p>
            <a:endParaRPr/>
          </a:p>
        </p:txBody>
      </p:sp>
      <p:sp>
        <p:nvSpPr>
          <p:cNvPr id="11" name="object 11"/>
          <p:cNvSpPr/>
          <p:nvPr/>
        </p:nvSpPr>
        <p:spPr>
          <a:xfrm>
            <a:off x="642515" y="5739027"/>
            <a:ext cx="212090" cy="36195"/>
          </a:xfrm>
          <a:custGeom>
            <a:avLst/>
            <a:gdLst/>
            <a:ahLst/>
            <a:cxnLst/>
            <a:rect l="l" t="t" r="r" b="b"/>
            <a:pathLst>
              <a:path w="212090" h="36195">
                <a:moveTo>
                  <a:pt x="211625" y="34945"/>
                </a:moveTo>
                <a:lnTo>
                  <a:pt x="198608" y="35514"/>
                </a:lnTo>
                <a:lnTo>
                  <a:pt x="185603" y="35745"/>
                </a:lnTo>
                <a:lnTo>
                  <a:pt x="172622" y="35641"/>
                </a:lnTo>
                <a:lnTo>
                  <a:pt x="133939" y="33330"/>
                </a:lnTo>
                <a:lnTo>
                  <a:pt x="95894" y="28066"/>
                </a:lnTo>
                <a:lnTo>
                  <a:pt x="46716" y="16546"/>
                </a:lnTo>
                <a:lnTo>
                  <a:pt x="11406" y="4601"/>
                </a:lnTo>
                <a:lnTo>
                  <a:pt x="0" y="0"/>
                </a:lnTo>
              </a:path>
            </a:pathLst>
          </a:custGeom>
          <a:ln w="25907">
            <a:solidFill>
              <a:srgbClr val="277AA0"/>
            </a:solidFill>
          </a:ln>
        </p:spPr>
        <p:txBody>
          <a:bodyPr wrap="square" lIns="0" tIns="0" rIns="0" bIns="0" rtlCol="0"/>
          <a:lstStyle/>
          <a:p>
            <a:endParaRPr/>
          </a:p>
        </p:txBody>
      </p:sp>
      <p:sp>
        <p:nvSpPr>
          <p:cNvPr id="12" name="object 12"/>
          <p:cNvSpPr/>
          <p:nvPr/>
        </p:nvSpPr>
        <p:spPr>
          <a:xfrm>
            <a:off x="955550" y="6166591"/>
            <a:ext cx="87630" cy="17145"/>
          </a:xfrm>
          <a:custGeom>
            <a:avLst/>
            <a:gdLst/>
            <a:ahLst/>
            <a:cxnLst/>
            <a:rect l="l" t="t" r="r" b="b"/>
            <a:pathLst>
              <a:path w="87630" h="17145">
                <a:moveTo>
                  <a:pt x="87271" y="0"/>
                </a:moveTo>
                <a:lnTo>
                  <a:pt x="38075" y="11380"/>
                </a:lnTo>
                <a:lnTo>
                  <a:pt x="12780" y="15176"/>
                </a:lnTo>
                <a:lnTo>
                  <a:pt x="0" y="16593"/>
                </a:lnTo>
              </a:path>
            </a:pathLst>
          </a:custGeom>
          <a:ln w="25907">
            <a:solidFill>
              <a:srgbClr val="277AA0"/>
            </a:solidFill>
          </a:ln>
        </p:spPr>
        <p:txBody>
          <a:bodyPr wrap="square" lIns="0" tIns="0" rIns="0" bIns="0" rtlCol="0"/>
          <a:lstStyle/>
          <a:p>
            <a:endParaRPr/>
          </a:p>
        </p:txBody>
      </p:sp>
      <p:sp>
        <p:nvSpPr>
          <p:cNvPr id="13" name="object 13"/>
          <p:cNvSpPr/>
          <p:nvPr/>
        </p:nvSpPr>
        <p:spPr>
          <a:xfrm>
            <a:off x="1796223" y="6283392"/>
            <a:ext cx="53340" cy="72390"/>
          </a:xfrm>
          <a:custGeom>
            <a:avLst/>
            <a:gdLst/>
            <a:ahLst/>
            <a:cxnLst/>
            <a:rect l="l" t="t" r="r" b="b"/>
            <a:pathLst>
              <a:path w="53339" h="72389">
                <a:moveTo>
                  <a:pt x="52769" y="71842"/>
                </a:moveTo>
                <a:lnTo>
                  <a:pt x="27833" y="41978"/>
                </a:lnTo>
                <a:lnTo>
                  <a:pt x="6363" y="10708"/>
                </a:lnTo>
                <a:lnTo>
                  <a:pt x="0" y="0"/>
                </a:lnTo>
              </a:path>
            </a:pathLst>
          </a:custGeom>
          <a:ln w="25907">
            <a:solidFill>
              <a:srgbClr val="277AA0"/>
            </a:solidFill>
          </a:ln>
        </p:spPr>
        <p:txBody>
          <a:bodyPr wrap="square" lIns="0" tIns="0" rIns="0" bIns="0" rtlCol="0"/>
          <a:lstStyle/>
          <a:p>
            <a:endParaRPr/>
          </a:p>
        </p:txBody>
      </p:sp>
      <p:sp>
        <p:nvSpPr>
          <p:cNvPr id="14" name="object 14"/>
          <p:cNvSpPr/>
          <p:nvPr/>
        </p:nvSpPr>
        <p:spPr>
          <a:xfrm>
            <a:off x="2873747" y="6159925"/>
            <a:ext cx="17780" cy="74295"/>
          </a:xfrm>
          <a:custGeom>
            <a:avLst/>
            <a:gdLst/>
            <a:ahLst/>
            <a:cxnLst/>
            <a:rect l="l" t="t" r="r" b="b"/>
            <a:pathLst>
              <a:path w="17780" h="74295">
                <a:moveTo>
                  <a:pt x="17792" y="0"/>
                </a:moveTo>
                <a:lnTo>
                  <a:pt x="7956" y="49577"/>
                </a:lnTo>
                <a:lnTo>
                  <a:pt x="4225" y="61805"/>
                </a:lnTo>
                <a:lnTo>
                  <a:pt x="0" y="73950"/>
                </a:lnTo>
              </a:path>
            </a:pathLst>
          </a:custGeom>
          <a:ln w="25907">
            <a:solidFill>
              <a:srgbClr val="277AA0"/>
            </a:solidFill>
          </a:ln>
        </p:spPr>
        <p:txBody>
          <a:bodyPr wrap="square" lIns="0" tIns="0" rIns="0" bIns="0" rtlCol="0"/>
          <a:lstStyle/>
          <a:p>
            <a:endParaRPr/>
          </a:p>
        </p:txBody>
      </p:sp>
      <p:sp>
        <p:nvSpPr>
          <p:cNvPr id="15" name="object 15"/>
          <p:cNvSpPr/>
          <p:nvPr/>
        </p:nvSpPr>
        <p:spPr>
          <a:xfrm>
            <a:off x="3339083" y="5628882"/>
            <a:ext cx="274955" cy="321310"/>
          </a:xfrm>
          <a:custGeom>
            <a:avLst/>
            <a:gdLst/>
            <a:ahLst/>
            <a:cxnLst/>
            <a:rect l="l" t="t" r="r" b="b"/>
            <a:pathLst>
              <a:path w="274954" h="321310">
                <a:moveTo>
                  <a:pt x="0" y="0"/>
                </a:moveTo>
                <a:lnTo>
                  <a:pt x="48862" y="19832"/>
                </a:lnTo>
                <a:lnTo>
                  <a:pt x="93695" y="43255"/>
                </a:lnTo>
                <a:lnTo>
                  <a:pt x="134225" y="69945"/>
                </a:lnTo>
                <a:lnTo>
                  <a:pt x="170181" y="99581"/>
                </a:lnTo>
                <a:lnTo>
                  <a:pt x="201289" y="131840"/>
                </a:lnTo>
                <a:lnTo>
                  <a:pt x="227277" y="166400"/>
                </a:lnTo>
                <a:lnTo>
                  <a:pt x="247871" y="202939"/>
                </a:lnTo>
                <a:lnTo>
                  <a:pt x="262799" y="241134"/>
                </a:lnTo>
                <a:lnTo>
                  <a:pt x="271787" y="280664"/>
                </a:lnTo>
                <a:lnTo>
                  <a:pt x="273969" y="300829"/>
                </a:lnTo>
                <a:lnTo>
                  <a:pt x="274563" y="321207"/>
                </a:lnTo>
              </a:path>
            </a:pathLst>
          </a:custGeom>
          <a:ln w="25907">
            <a:solidFill>
              <a:srgbClr val="277AA0"/>
            </a:solidFill>
          </a:ln>
        </p:spPr>
        <p:txBody>
          <a:bodyPr wrap="square" lIns="0" tIns="0" rIns="0" bIns="0" rtlCol="0"/>
          <a:lstStyle/>
          <a:p>
            <a:endParaRPr/>
          </a:p>
        </p:txBody>
      </p:sp>
      <p:sp>
        <p:nvSpPr>
          <p:cNvPr id="16" name="object 16"/>
          <p:cNvSpPr/>
          <p:nvPr/>
        </p:nvSpPr>
        <p:spPr>
          <a:xfrm>
            <a:off x="3870347" y="5286755"/>
            <a:ext cx="116205" cy="116839"/>
          </a:xfrm>
          <a:custGeom>
            <a:avLst/>
            <a:gdLst/>
            <a:ahLst/>
            <a:cxnLst/>
            <a:rect l="l" t="t" r="r" b="b"/>
            <a:pathLst>
              <a:path w="116204" h="116839">
                <a:moveTo>
                  <a:pt x="116193" y="0"/>
                </a:moveTo>
                <a:lnTo>
                  <a:pt x="88144" y="39819"/>
                </a:lnTo>
                <a:lnTo>
                  <a:pt x="53043" y="76389"/>
                </a:lnTo>
                <a:lnTo>
                  <a:pt x="22385" y="101375"/>
                </a:lnTo>
                <a:lnTo>
                  <a:pt x="11382" y="109195"/>
                </a:lnTo>
                <a:lnTo>
                  <a:pt x="0" y="116748"/>
                </a:lnTo>
              </a:path>
            </a:pathLst>
          </a:custGeom>
          <a:ln w="25907">
            <a:solidFill>
              <a:srgbClr val="277AA0"/>
            </a:solidFill>
          </a:ln>
        </p:spPr>
        <p:txBody>
          <a:bodyPr wrap="square" lIns="0" tIns="0" rIns="0" bIns="0" rtlCol="0"/>
          <a:lstStyle/>
          <a:p>
            <a:endParaRPr/>
          </a:p>
        </p:txBody>
      </p:sp>
      <p:sp>
        <p:nvSpPr>
          <p:cNvPr id="17" name="object 17"/>
          <p:cNvSpPr/>
          <p:nvPr/>
        </p:nvSpPr>
        <p:spPr>
          <a:xfrm>
            <a:off x="3693292" y="4839842"/>
            <a:ext cx="6985" cy="50800"/>
          </a:xfrm>
          <a:custGeom>
            <a:avLst/>
            <a:gdLst/>
            <a:ahLst/>
            <a:cxnLst/>
            <a:rect l="l" t="t" r="r" b="b"/>
            <a:pathLst>
              <a:path w="6985" h="50800">
                <a:moveTo>
                  <a:pt x="0" y="0"/>
                </a:moveTo>
                <a:lnTo>
                  <a:pt x="2745" y="12521"/>
                </a:lnTo>
                <a:lnTo>
                  <a:pt x="4744" y="25100"/>
                </a:lnTo>
                <a:lnTo>
                  <a:pt x="5996" y="37719"/>
                </a:lnTo>
                <a:lnTo>
                  <a:pt x="6497" y="50363"/>
                </a:lnTo>
              </a:path>
            </a:pathLst>
          </a:custGeom>
          <a:ln w="25907">
            <a:solidFill>
              <a:srgbClr val="277AA0"/>
            </a:solidFill>
          </a:ln>
        </p:spPr>
        <p:txBody>
          <a:bodyPr wrap="square" lIns="0" tIns="0" rIns="0" bIns="0" rtlCol="0"/>
          <a:lstStyle/>
          <a:p>
            <a:endParaRPr/>
          </a:p>
        </p:txBody>
      </p:sp>
      <p:sp>
        <p:nvSpPr>
          <p:cNvPr id="18" name="object 18"/>
          <p:cNvSpPr/>
          <p:nvPr/>
        </p:nvSpPr>
        <p:spPr>
          <a:xfrm>
            <a:off x="2912744" y="4705795"/>
            <a:ext cx="57150" cy="67945"/>
          </a:xfrm>
          <a:custGeom>
            <a:avLst/>
            <a:gdLst/>
            <a:ahLst/>
            <a:cxnLst/>
            <a:rect l="l" t="t" r="r" b="b"/>
            <a:pathLst>
              <a:path w="57150" h="67945">
                <a:moveTo>
                  <a:pt x="0" y="67753"/>
                </a:moveTo>
                <a:lnTo>
                  <a:pt x="29546" y="27638"/>
                </a:lnTo>
                <a:lnTo>
                  <a:pt x="47439" y="8961"/>
                </a:lnTo>
                <a:lnTo>
                  <a:pt x="57133" y="0"/>
                </a:lnTo>
              </a:path>
            </a:pathLst>
          </a:custGeom>
          <a:ln w="25907">
            <a:solidFill>
              <a:srgbClr val="277AA0"/>
            </a:solidFill>
          </a:ln>
        </p:spPr>
        <p:txBody>
          <a:bodyPr wrap="square" lIns="0" tIns="0" rIns="0" bIns="0" rtlCol="0"/>
          <a:lstStyle/>
          <a:p>
            <a:endParaRPr/>
          </a:p>
        </p:txBody>
      </p:sp>
      <p:sp>
        <p:nvSpPr>
          <p:cNvPr id="19" name="object 19"/>
          <p:cNvSpPr/>
          <p:nvPr/>
        </p:nvSpPr>
        <p:spPr>
          <a:xfrm>
            <a:off x="2327147" y="4750686"/>
            <a:ext cx="27305" cy="57785"/>
          </a:xfrm>
          <a:custGeom>
            <a:avLst/>
            <a:gdLst/>
            <a:ahLst/>
            <a:cxnLst/>
            <a:rect l="l" t="t" r="r" b="b"/>
            <a:pathLst>
              <a:path w="27305" h="57785">
                <a:moveTo>
                  <a:pt x="0" y="57402"/>
                </a:moveTo>
                <a:lnTo>
                  <a:pt x="3916" y="45578"/>
                </a:lnTo>
                <a:lnTo>
                  <a:pt x="8561" y="33916"/>
                </a:lnTo>
                <a:lnTo>
                  <a:pt x="13924" y="22426"/>
                </a:lnTo>
                <a:lnTo>
                  <a:pt x="19999" y="11117"/>
                </a:lnTo>
                <a:lnTo>
                  <a:pt x="26775" y="0"/>
                </a:lnTo>
              </a:path>
            </a:pathLst>
          </a:custGeom>
          <a:ln w="25907">
            <a:solidFill>
              <a:srgbClr val="277AA0"/>
            </a:solidFill>
          </a:ln>
        </p:spPr>
        <p:txBody>
          <a:bodyPr wrap="square" lIns="0" tIns="0" rIns="0" bIns="0" rtlCol="0"/>
          <a:lstStyle/>
          <a:p>
            <a:endParaRPr/>
          </a:p>
        </p:txBody>
      </p:sp>
      <p:sp>
        <p:nvSpPr>
          <p:cNvPr id="20" name="object 20"/>
          <p:cNvSpPr/>
          <p:nvPr/>
        </p:nvSpPr>
        <p:spPr>
          <a:xfrm>
            <a:off x="1639823" y="4829305"/>
            <a:ext cx="100965" cy="54610"/>
          </a:xfrm>
          <a:custGeom>
            <a:avLst/>
            <a:gdLst/>
            <a:ahLst/>
            <a:cxnLst/>
            <a:rect l="l" t="t" r="r" b="b"/>
            <a:pathLst>
              <a:path w="100964" h="54610">
                <a:moveTo>
                  <a:pt x="0" y="0"/>
                </a:moveTo>
                <a:lnTo>
                  <a:pt x="35482" y="16417"/>
                </a:lnTo>
                <a:lnTo>
                  <a:pt x="69150" y="34621"/>
                </a:lnTo>
                <a:lnTo>
                  <a:pt x="90523" y="47728"/>
                </a:lnTo>
                <a:lnTo>
                  <a:pt x="100873" y="54567"/>
                </a:lnTo>
              </a:path>
            </a:pathLst>
          </a:custGeom>
          <a:ln w="25907">
            <a:solidFill>
              <a:srgbClr val="277AA0"/>
            </a:solidFill>
          </a:ln>
        </p:spPr>
        <p:txBody>
          <a:bodyPr wrap="square" lIns="0" tIns="0" rIns="0" bIns="0" rtlCol="0"/>
          <a:lstStyle/>
          <a:p>
            <a:endParaRPr/>
          </a:p>
        </p:txBody>
      </p:sp>
      <p:sp>
        <p:nvSpPr>
          <p:cNvPr id="21" name="object 21"/>
          <p:cNvSpPr/>
          <p:nvPr/>
        </p:nvSpPr>
        <p:spPr>
          <a:xfrm>
            <a:off x="787807" y="5245551"/>
            <a:ext cx="19050" cy="60960"/>
          </a:xfrm>
          <a:custGeom>
            <a:avLst/>
            <a:gdLst/>
            <a:ahLst/>
            <a:cxnLst/>
            <a:rect l="l" t="t" r="r" b="b"/>
            <a:pathLst>
              <a:path w="19050" h="60960">
                <a:moveTo>
                  <a:pt x="18556" y="60766"/>
                </a:moveTo>
                <a:lnTo>
                  <a:pt x="13835" y="48811"/>
                </a:lnTo>
                <a:lnTo>
                  <a:pt x="9618" y="36751"/>
                </a:lnTo>
                <a:lnTo>
                  <a:pt x="5906" y="24593"/>
                </a:lnTo>
                <a:lnTo>
                  <a:pt x="2700" y="12341"/>
                </a:lnTo>
                <a:lnTo>
                  <a:pt x="0" y="0"/>
                </a:lnTo>
              </a:path>
            </a:pathLst>
          </a:custGeom>
          <a:ln w="25907">
            <a:solidFill>
              <a:srgbClr val="277AA0"/>
            </a:solidFill>
          </a:ln>
        </p:spPr>
        <p:txBody>
          <a:bodyPr wrap="square" lIns="0" tIns="0" rIns="0" bIns="0" rtlCol="0"/>
          <a:lstStyle/>
          <a:p>
            <a:endParaRPr/>
          </a:p>
        </p:txBody>
      </p:sp>
      <p:sp>
        <p:nvSpPr>
          <p:cNvPr id="22" name="object 22"/>
          <p:cNvSpPr/>
          <p:nvPr/>
        </p:nvSpPr>
        <p:spPr>
          <a:xfrm>
            <a:off x="1892807" y="4076700"/>
            <a:ext cx="979932" cy="979932"/>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854965" y="5203077"/>
            <a:ext cx="805267" cy="805267"/>
          </a:xfrm>
          <a:prstGeom prst="rect">
            <a:avLst/>
          </a:prstGeom>
          <a:blipFill>
            <a:blip r:embed="rId4" cstate="print"/>
            <a:stretch>
              <a:fillRect/>
            </a:stretch>
          </a:blipFill>
        </p:spPr>
        <p:txBody>
          <a:bodyPr wrap="square" lIns="0" tIns="0" rIns="0" bIns="0" rtlCol="0"/>
          <a:lstStyle/>
          <a:p>
            <a:endParaRPr/>
          </a:p>
        </p:txBody>
      </p:sp>
      <p:sp>
        <p:nvSpPr>
          <p:cNvPr id="24" name="object 24"/>
          <p:cNvSpPr txBox="1"/>
          <p:nvPr/>
        </p:nvSpPr>
        <p:spPr>
          <a:xfrm>
            <a:off x="1009297" y="5839232"/>
            <a:ext cx="178435" cy="254000"/>
          </a:xfrm>
          <a:prstGeom prst="rect">
            <a:avLst/>
          </a:prstGeom>
        </p:spPr>
        <p:txBody>
          <a:bodyPr vert="horz" wrap="square" lIns="0" tIns="0" rIns="0" bIns="0" rtlCol="0">
            <a:spAutoFit/>
          </a:bodyPr>
          <a:lstStyle/>
          <a:p>
            <a:pPr marL="12700">
              <a:lnSpc>
                <a:spcPct val="100000"/>
              </a:lnSpc>
            </a:pPr>
            <a:r>
              <a:rPr sz="1800" spc="-15" dirty="0">
                <a:solidFill>
                  <a:srgbClr val="3F3F3F"/>
                </a:solidFill>
                <a:latin typeface="Arial"/>
                <a:cs typeface="Arial"/>
              </a:rPr>
              <a:t>A</a:t>
            </a:r>
            <a:endParaRPr sz="1800">
              <a:latin typeface="Arial"/>
              <a:cs typeface="Arial"/>
            </a:endParaRPr>
          </a:p>
        </p:txBody>
      </p:sp>
      <p:sp>
        <p:nvSpPr>
          <p:cNvPr id="25" name="object 25"/>
          <p:cNvSpPr/>
          <p:nvPr/>
        </p:nvSpPr>
        <p:spPr>
          <a:xfrm>
            <a:off x="1751457" y="5615784"/>
            <a:ext cx="807085" cy="175895"/>
          </a:xfrm>
          <a:custGeom>
            <a:avLst/>
            <a:gdLst/>
            <a:ahLst/>
            <a:cxnLst/>
            <a:rect l="l" t="t" r="r" b="b"/>
            <a:pathLst>
              <a:path w="807085" h="175895">
                <a:moveTo>
                  <a:pt x="730577" y="144064"/>
                </a:moveTo>
                <a:lnTo>
                  <a:pt x="724911" y="175308"/>
                </a:lnTo>
                <a:lnTo>
                  <a:pt x="806708" y="151330"/>
                </a:lnTo>
                <a:lnTo>
                  <a:pt x="800004" y="146316"/>
                </a:lnTo>
                <a:lnTo>
                  <a:pt x="743081" y="146316"/>
                </a:lnTo>
                <a:lnTo>
                  <a:pt x="730577" y="144064"/>
                </a:lnTo>
                <a:close/>
              </a:path>
              <a:path w="807085" h="175895">
                <a:moveTo>
                  <a:pt x="732844" y="131561"/>
                </a:moveTo>
                <a:lnTo>
                  <a:pt x="730577" y="144064"/>
                </a:lnTo>
                <a:lnTo>
                  <a:pt x="743081" y="146316"/>
                </a:lnTo>
                <a:lnTo>
                  <a:pt x="745367" y="133816"/>
                </a:lnTo>
                <a:lnTo>
                  <a:pt x="732844" y="131561"/>
                </a:lnTo>
                <a:close/>
              </a:path>
              <a:path w="807085" h="175895">
                <a:moveTo>
                  <a:pt x="738509" y="100321"/>
                </a:moveTo>
                <a:lnTo>
                  <a:pt x="732844" y="131561"/>
                </a:lnTo>
                <a:lnTo>
                  <a:pt x="745367" y="133816"/>
                </a:lnTo>
                <a:lnTo>
                  <a:pt x="743081" y="146316"/>
                </a:lnTo>
                <a:lnTo>
                  <a:pt x="800004" y="146316"/>
                </a:lnTo>
                <a:lnTo>
                  <a:pt x="738509" y="100321"/>
                </a:lnTo>
                <a:close/>
              </a:path>
              <a:path w="807085" h="175895">
                <a:moveTo>
                  <a:pt x="2285" y="0"/>
                </a:moveTo>
                <a:lnTo>
                  <a:pt x="0" y="12502"/>
                </a:lnTo>
                <a:lnTo>
                  <a:pt x="730577" y="144064"/>
                </a:lnTo>
                <a:lnTo>
                  <a:pt x="732844" y="131561"/>
                </a:lnTo>
                <a:lnTo>
                  <a:pt x="2285" y="0"/>
                </a:lnTo>
                <a:close/>
              </a:path>
            </a:pathLst>
          </a:custGeom>
          <a:solidFill>
            <a:srgbClr val="FF9800"/>
          </a:solidFill>
        </p:spPr>
        <p:txBody>
          <a:bodyPr wrap="square" lIns="0" tIns="0" rIns="0" bIns="0" rtlCol="0"/>
          <a:lstStyle/>
          <a:p>
            <a:endParaRPr/>
          </a:p>
        </p:txBody>
      </p:sp>
      <p:sp>
        <p:nvSpPr>
          <p:cNvPr id="26" name="object 26"/>
          <p:cNvSpPr/>
          <p:nvPr/>
        </p:nvSpPr>
        <p:spPr>
          <a:xfrm>
            <a:off x="1691639" y="5781330"/>
            <a:ext cx="793750" cy="177165"/>
          </a:xfrm>
          <a:custGeom>
            <a:avLst/>
            <a:gdLst/>
            <a:ahLst/>
            <a:cxnLst/>
            <a:rect l="l" t="t" r="r" b="b"/>
            <a:pathLst>
              <a:path w="793750" h="177164">
                <a:moveTo>
                  <a:pt x="76097" y="31217"/>
                </a:moveTo>
                <a:lnTo>
                  <a:pt x="73772" y="43688"/>
                </a:lnTo>
                <a:lnTo>
                  <a:pt x="790955" y="176555"/>
                </a:lnTo>
                <a:lnTo>
                  <a:pt x="793241" y="164067"/>
                </a:lnTo>
                <a:lnTo>
                  <a:pt x="76097" y="31217"/>
                </a:lnTo>
                <a:close/>
              </a:path>
              <a:path w="793750" h="177164">
                <a:moveTo>
                  <a:pt x="81914" y="0"/>
                </a:moveTo>
                <a:lnTo>
                  <a:pt x="0" y="23585"/>
                </a:lnTo>
                <a:lnTo>
                  <a:pt x="67949" y="74938"/>
                </a:lnTo>
                <a:lnTo>
                  <a:pt x="73772" y="43688"/>
                </a:lnTo>
                <a:lnTo>
                  <a:pt x="61340" y="41385"/>
                </a:lnTo>
                <a:lnTo>
                  <a:pt x="63626" y="28907"/>
                </a:lnTo>
                <a:lnTo>
                  <a:pt x="76527" y="28907"/>
                </a:lnTo>
                <a:lnTo>
                  <a:pt x="81914" y="0"/>
                </a:lnTo>
                <a:close/>
              </a:path>
              <a:path w="793750" h="177164">
                <a:moveTo>
                  <a:pt x="63626" y="28907"/>
                </a:moveTo>
                <a:lnTo>
                  <a:pt x="61340" y="41385"/>
                </a:lnTo>
                <a:lnTo>
                  <a:pt x="73772" y="43688"/>
                </a:lnTo>
                <a:lnTo>
                  <a:pt x="76097" y="31217"/>
                </a:lnTo>
                <a:lnTo>
                  <a:pt x="63626" y="28907"/>
                </a:lnTo>
                <a:close/>
              </a:path>
              <a:path w="793750" h="177164">
                <a:moveTo>
                  <a:pt x="76527" y="28907"/>
                </a:moveTo>
                <a:lnTo>
                  <a:pt x="63626" y="28907"/>
                </a:lnTo>
                <a:lnTo>
                  <a:pt x="76097" y="31217"/>
                </a:lnTo>
                <a:lnTo>
                  <a:pt x="76527" y="28907"/>
                </a:lnTo>
                <a:close/>
              </a:path>
            </a:pathLst>
          </a:custGeom>
          <a:solidFill>
            <a:srgbClr val="00AF50"/>
          </a:solidFill>
        </p:spPr>
        <p:txBody>
          <a:bodyPr wrap="square" lIns="0" tIns="0" rIns="0" bIns="0" rtlCol="0"/>
          <a:lstStyle/>
          <a:p>
            <a:endParaRPr/>
          </a:p>
        </p:txBody>
      </p:sp>
      <p:sp>
        <p:nvSpPr>
          <p:cNvPr id="27" name="object 27"/>
          <p:cNvSpPr/>
          <p:nvPr/>
        </p:nvSpPr>
        <p:spPr>
          <a:xfrm>
            <a:off x="1867280" y="5495032"/>
            <a:ext cx="703580" cy="211454"/>
          </a:xfrm>
          <a:custGeom>
            <a:avLst/>
            <a:gdLst/>
            <a:ahLst/>
            <a:cxnLst/>
            <a:rect l="l" t="t" r="r" b="b"/>
            <a:pathLst>
              <a:path w="703580" h="211454">
                <a:moveTo>
                  <a:pt x="79623" y="49280"/>
                </a:moveTo>
                <a:lnTo>
                  <a:pt x="19562" y="49280"/>
                </a:lnTo>
                <a:lnTo>
                  <a:pt x="65781" y="57793"/>
                </a:lnTo>
                <a:lnTo>
                  <a:pt x="58043" y="99797"/>
                </a:lnTo>
                <a:lnTo>
                  <a:pt x="69854" y="101989"/>
                </a:lnTo>
                <a:lnTo>
                  <a:pt x="79623" y="49280"/>
                </a:lnTo>
                <a:close/>
              </a:path>
              <a:path w="703580" h="211454">
                <a:moveTo>
                  <a:pt x="16514" y="0"/>
                </a:moveTo>
                <a:lnTo>
                  <a:pt x="0" y="89035"/>
                </a:lnTo>
                <a:lnTo>
                  <a:pt x="11810" y="91190"/>
                </a:lnTo>
                <a:lnTo>
                  <a:pt x="19562" y="49280"/>
                </a:lnTo>
                <a:lnTo>
                  <a:pt x="79623" y="49280"/>
                </a:lnTo>
                <a:lnTo>
                  <a:pt x="79976" y="47375"/>
                </a:lnTo>
                <a:lnTo>
                  <a:pt x="67817" y="47375"/>
                </a:lnTo>
                <a:lnTo>
                  <a:pt x="21467" y="38743"/>
                </a:lnTo>
                <a:lnTo>
                  <a:pt x="28325" y="2167"/>
                </a:lnTo>
                <a:lnTo>
                  <a:pt x="16514" y="0"/>
                </a:lnTo>
                <a:close/>
              </a:path>
              <a:path w="703580" h="211454">
                <a:moveTo>
                  <a:pt x="74544" y="10799"/>
                </a:moveTo>
                <a:lnTo>
                  <a:pt x="67817" y="47375"/>
                </a:lnTo>
                <a:lnTo>
                  <a:pt x="79976" y="47375"/>
                </a:lnTo>
                <a:lnTo>
                  <a:pt x="86355" y="12953"/>
                </a:lnTo>
                <a:lnTo>
                  <a:pt x="74544" y="10799"/>
                </a:lnTo>
                <a:close/>
              </a:path>
              <a:path w="703580" h="211454">
                <a:moveTo>
                  <a:pt x="99309" y="15371"/>
                </a:moveTo>
                <a:lnTo>
                  <a:pt x="97404" y="25907"/>
                </a:lnTo>
                <a:lnTo>
                  <a:pt x="126741" y="31373"/>
                </a:lnTo>
                <a:lnTo>
                  <a:pt x="112145" y="109834"/>
                </a:lnTo>
                <a:lnTo>
                  <a:pt x="123956" y="112013"/>
                </a:lnTo>
                <a:lnTo>
                  <a:pt x="138552" y="33527"/>
                </a:lnTo>
                <a:lnTo>
                  <a:pt x="169009" y="33527"/>
                </a:lnTo>
                <a:lnTo>
                  <a:pt x="169925" y="28456"/>
                </a:lnTo>
                <a:lnTo>
                  <a:pt x="99309" y="15371"/>
                </a:lnTo>
                <a:close/>
              </a:path>
              <a:path w="703580" h="211454">
                <a:moveTo>
                  <a:pt x="169009" y="33527"/>
                </a:moveTo>
                <a:lnTo>
                  <a:pt x="138552" y="33527"/>
                </a:lnTo>
                <a:lnTo>
                  <a:pt x="168020" y="38993"/>
                </a:lnTo>
                <a:lnTo>
                  <a:pt x="169009" y="33527"/>
                </a:lnTo>
                <a:close/>
              </a:path>
              <a:path w="703580" h="211454">
                <a:moveTo>
                  <a:pt x="261878" y="45470"/>
                </a:moveTo>
                <a:lnTo>
                  <a:pt x="245363" y="134517"/>
                </a:lnTo>
                <a:lnTo>
                  <a:pt x="257174" y="136708"/>
                </a:lnTo>
                <a:lnTo>
                  <a:pt x="263901" y="100513"/>
                </a:lnTo>
                <a:lnTo>
                  <a:pt x="315821" y="100513"/>
                </a:lnTo>
                <a:lnTo>
                  <a:pt x="320039" y="97368"/>
                </a:lnTo>
                <a:lnTo>
                  <a:pt x="321046" y="95691"/>
                </a:lnTo>
                <a:lnTo>
                  <a:pt x="296417" y="95691"/>
                </a:lnTo>
                <a:lnTo>
                  <a:pt x="265806" y="90047"/>
                </a:lnTo>
                <a:lnTo>
                  <a:pt x="271652" y="58174"/>
                </a:lnTo>
                <a:lnTo>
                  <a:pt x="315633" y="58174"/>
                </a:lnTo>
                <a:lnTo>
                  <a:pt x="313050" y="56650"/>
                </a:lnTo>
                <a:lnTo>
                  <a:pt x="308859" y="55126"/>
                </a:lnTo>
                <a:lnTo>
                  <a:pt x="305811" y="53983"/>
                </a:lnTo>
                <a:lnTo>
                  <a:pt x="301370" y="52840"/>
                </a:lnTo>
                <a:lnTo>
                  <a:pt x="261878" y="45470"/>
                </a:lnTo>
                <a:close/>
              </a:path>
              <a:path w="703580" h="211454">
                <a:moveTo>
                  <a:pt x="177296" y="29849"/>
                </a:moveTo>
                <a:lnTo>
                  <a:pt x="175259" y="40267"/>
                </a:lnTo>
                <a:lnTo>
                  <a:pt x="204596" y="45719"/>
                </a:lnTo>
                <a:lnTo>
                  <a:pt x="190118" y="124288"/>
                </a:lnTo>
                <a:lnTo>
                  <a:pt x="201929" y="126467"/>
                </a:lnTo>
                <a:lnTo>
                  <a:pt x="216407" y="47887"/>
                </a:lnTo>
                <a:lnTo>
                  <a:pt x="246874" y="47887"/>
                </a:lnTo>
                <a:lnTo>
                  <a:pt x="247781" y="42934"/>
                </a:lnTo>
                <a:lnTo>
                  <a:pt x="177296" y="29849"/>
                </a:lnTo>
                <a:close/>
              </a:path>
              <a:path w="703580" h="211454">
                <a:moveTo>
                  <a:pt x="315821" y="100513"/>
                </a:moveTo>
                <a:lnTo>
                  <a:pt x="263901" y="100513"/>
                </a:lnTo>
                <a:lnTo>
                  <a:pt x="290768" y="105405"/>
                </a:lnTo>
                <a:lnTo>
                  <a:pt x="304541" y="105539"/>
                </a:lnTo>
                <a:lnTo>
                  <a:pt x="314193" y="101726"/>
                </a:lnTo>
                <a:lnTo>
                  <a:pt x="315821" y="100513"/>
                </a:lnTo>
                <a:close/>
              </a:path>
              <a:path w="703580" h="211454">
                <a:moveTo>
                  <a:pt x="315633" y="58174"/>
                </a:moveTo>
                <a:lnTo>
                  <a:pt x="271652" y="58174"/>
                </a:lnTo>
                <a:lnTo>
                  <a:pt x="299846" y="63377"/>
                </a:lnTo>
                <a:lnTo>
                  <a:pt x="303407" y="64388"/>
                </a:lnTo>
                <a:lnTo>
                  <a:pt x="308228" y="66674"/>
                </a:lnTo>
                <a:lnTo>
                  <a:pt x="310383" y="68842"/>
                </a:lnTo>
                <a:lnTo>
                  <a:pt x="311789" y="71890"/>
                </a:lnTo>
                <a:lnTo>
                  <a:pt x="313181" y="74807"/>
                </a:lnTo>
                <a:lnTo>
                  <a:pt x="313562" y="78236"/>
                </a:lnTo>
                <a:lnTo>
                  <a:pt x="312800" y="81914"/>
                </a:lnTo>
                <a:lnTo>
                  <a:pt x="311907" y="87130"/>
                </a:lnTo>
                <a:lnTo>
                  <a:pt x="309503" y="90809"/>
                </a:lnTo>
                <a:lnTo>
                  <a:pt x="302132" y="95274"/>
                </a:lnTo>
                <a:lnTo>
                  <a:pt x="296417" y="95691"/>
                </a:lnTo>
                <a:lnTo>
                  <a:pt x="321046" y="95691"/>
                </a:lnTo>
                <a:lnTo>
                  <a:pt x="323600" y="91439"/>
                </a:lnTo>
                <a:lnTo>
                  <a:pt x="324992" y="83819"/>
                </a:lnTo>
                <a:lnTo>
                  <a:pt x="325886" y="79379"/>
                </a:lnTo>
                <a:lnTo>
                  <a:pt x="325754" y="75188"/>
                </a:lnTo>
                <a:lnTo>
                  <a:pt x="324611" y="71246"/>
                </a:lnTo>
                <a:lnTo>
                  <a:pt x="323468" y="67187"/>
                </a:lnTo>
                <a:lnTo>
                  <a:pt x="321695" y="63889"/>
                </a:lnTo>
                <a:lnTo>
                  <a:pt x="319028" y="61340"/>
                </a:lnTo>
                <a:lnTo>
                  <a:pt x="316479" y="58673"/>
                </a:lnTo>
                <a:lnTo>
                  <a:pt x="315633" y="58174"/>
                </a:lnTo>
                <a:close/>
              </a:path>
              <a:path w="703580" h="211454">
                <a:moveTo>
                  <a:pt x="246874" y="47887"/>
                </a:moveTo>
                <a:lnTo>
                  <a:pt x="216407" y="47887"/>
                </a:lnTo>
                <a:lnTo>
                  <a:pt x="245876" y="53339"/>
                </a:lnTo>
                <a:lnTo>
                  <a:pt x="246874" y="47887"/>
                </a:lnTo>
                <a:close/>
              </a:path>
              <a:path w="703580" h="211454">
                <a:moveTo>
                  <a:pt x="377189" y="66937"/>
                </a:moveTo>
                <a:lnTo>
                  <a:pt x="360806" y="155923"/>
                </a:lnTo>
                <a:lnTo>
                  <a:pt x="372486" y="158102"/>
                </a:lnTo>
                <a:lnTo>
                  <a:pt x="379226" y="121907"/>
                </a:lnTo>
                <a:lnTo>
                  <a:pt x="431268" y="121907"/>
                </a:lnTo>
                <a:lnTo>
                  <a:pt x="435482" y="118765"/>
                </a:lnTo>
                <a:lnTo>
                  <a:pt x="436492" y="117073"/>
                </a:lnTo>
                <a:lnTo>
                  <a:pt x="411860" y="117073"/>
                </a:lnTo>
                <a:lnTo>
                  <a:pt x="381131" y="111395"/>
                </a:lnTo>
                <a:lnTo>
                  <a:pt x="387095" y="79628"/>
                </a:lnTo>
                <a:lnTo>
                  <a:pt x="431017" y="79628"/>
                </a:lnTo>
                <a:lnTo>
                  <a:pt x="428493" y="77986"/>
                </a:lnTo>
                <a:lnTo>
                  <a:pt x="424184" y="76462"/>
                </a:lnTo>
                <a:lnTo>
                  <a:pt x="421254" y="75319"/>
                </a:lnTo>
                <a:lnTo>
                  <a:pt x="416682" y="74176"/>
                </a:lnTo>
                <a:lnTo>
                  <a:pt x="377189" y="66937"/>
                </a:lnTo>
                <a:close/>
              </a:path>
              <a:path w="703580" h="211454">
                <a:moveTo>
                  <a:pt x="431268" y="121907"/>
                </a:moveTo>
                <a:lnTo>
                  <a:pt x="379226" y="121907"/>
                </a:lnTo>
                <a:lnTo>
                  <a:pt x="406184" y="126796"/>
                </a:lnTo>
                <a:lnTo>
                  <a:pt x="419899" y="126931"/>
                </a:lnTo>
                <a:lnTo>
                  <a:pt x="429636" y="123123"/>
                </a:lnTo>
                <a:lnTo>
                  <a:pt x="431268" y="121907"/>
                </a:lnTo>
                <a:close/>
              </a:path>
              <a:path w="703580" h="211454">
                <a:moveTo>
                  <a:pt x="431017" y="79628"/>
                </a:moveTo>
                <a:lnTo>
                  <a:pt x="387095" y="79628"/>
                </a:lnTo>
                <a:lnTo>
                  <a:pt x="415158" y="84844"/>
                </a:lnTo>
                <a:lnTo>
                  <a:pt x="418850" y="85724"/>
                </a:lnTo>
                <a:lnTo>
                  <a:pt x="428874" y="99620"/>
                </a:lnTo>
                <a:lnTo>
                  <a:pt x="428243" y="103345"/>
                </a:lnTo>
                <a:lnTo>
                  <a:pt x="411860" y="117073"/>
                </a:lnTo>
                <a:lnTo>
                  <a:pt x="436492" y="117073"/>
                </a:lnTo>
                <a:lnTo>
                  <a:pt x="439043" y="112800"/>
                </a:lnTo>
                <a:lnTo>
                  <a:pt x="440435" y="105238"/>
                </a:lnTo>
                <a:lnTo>
                  <a:pt x="441197" y="100821"/>
                </a:lnTo>
                <a:lnTo>
                  <a:pt x="441066" y="96594"/>
                </a:lnTo>
                <a:lnTo>
                  <a:pt x="439923" y="92582"/>
                </a:lnTo>
                <a:lnTo>
                  <a:pt x="438911" y="88523"/>
                </a:lnTo>
                <a:lnTo>
                  <a:pt x="437006" y="85225"/>
                </a:lnTo>
                <a:lnTo>
                  <a:pt x="434471" y="82676"/>
                </a:lnTo>
                <a:lnTo>
                  <a:pt x="431804" y="80141"/>
                </a:lnTo>
                <a:lnTo>
                  <a:pt x="431017" y="79628"/>
                </a:lnTo>
                <a:close/>
              </a:path>
              <a:path w="703580" h="211454">
                <a:moveTo>
                  <a:pt x="492984" y="87121"/>
                </a:moveTo>
                <a:lnTo>
                  <a:pt x="457895" y="102457"/>
                </a:lnTo>
                <a:lnTo>
                  <a:pt x="446150" y="134980"/>
                </a:lnTo>
                <a:lnTo>
                  <a:pt x="446531" y="142695"/>
                </a:lnTo>
                <a:lnTo>
                  <a:pt x="473451" y="178390"/>
                </a:lnTo>
                <a:lnTo>
                  <a:pt x="489584" y="181368"/>
                </a:lnTo>
                <a:lnTo>
                  <a:pt x="497204" y="180880"/>
                </a:lnTo>
                <a:lnTo>
                  <a:pt x="511814" y="176021"/>
                </a:lnTo>
                <a:lnTo>
                  <a:pt x="518028" y="171593"/>
                </a:lnTo>
                <a:lnTo>
                  <a:pt x="519412" y="169791"/>
                </a:lnTo>
                <a:lnTo>
                  <a:pt x="495844" y="169791"/>
                </a:lnTo>
                <a:lnTo>
                  <a:pt x="482835" y="169687"/>
                </a:lnTo>
                <a:lnTo>
                  <a:pt x="471649" y="164813"/>
                </a:lnTo>
                <a:lnTo>
                  <a:pt x="462445" y="154416"/>
                </a:lnTo>
                <a:lnTo>
                  <a:pt x="459063" y="143078"/>
                </a:lnTo>
                <a:lnTo>
                  <a:pt x="459735" y="129610"/>
                </a:lnTo>
                <a:lnTo>
                  <a:pt x="481071" y="97977"/>
                </a:lnTo>
                <a:lnTo>
                  <a:pt x="488822" y="96441"/>
                </a:lnTo>
                <a:lnTo>
                  <a:pt x="518266" y="96441"/>
                </a:lnTo>
                <a:lnTo>
                  <a:pt x="517772" y="95902"/>
                </a:lnTo>
                <a:lnTo>
                  <a:pt x="507954" y="90691"/>
                </a:lnTo>
                <a:lnTo>
                  <a:pt x="492984" y="87121"/>
                </a:lnTo>
                <a:close/>
              </a:path>
              <a:path w="703580" h="211454">
                <a:moveTo>
                  <a:pt x="518266" y="96441"/>
                </a:moveTo>
                <a:lnTo>
                  <a:pt x="488822" y="96441"/>
                </a:lnTo>
                <a:lnTo>
                  <a:pt x="503051" y="99059"/>
                </a:lnTo>
                <a:lnTo>
                  <a:pt x="508122" y="101538"/>
                </a:lnTo>
                <a:lnTo>
                  <a:pt x="512195" y="105393"/>
                </a:lnTo>
                <a:lnTo>
                  <a:pt x="516386" y="109240"/>
                </a:lnTo>
                <a:lnTo>
                  <a:pt x="519171" y="114086"/>
                </a:lnTo>
                <a:lnTo>
                  <a:pt x="520695" y="119944"/>
                </a:lnTo>
                <a:lnTo>
                  <a:pt x="522101" y="125812"/>
                </a:lnTo>
                <a:lnTo>
                  <a:pt x="522101" y="132362"/>
                </a:lnTo>
                <a:lnTo>
                  <a:pt x="519944" y="143618"/>
                </a:lnTo>
                <a:lnTo>
                  <a:pt x="514925" y="155963"/>
                </a:lnTo>
                <a:lnTo>
                  <a:pt x="506820" y="164867"/>
                </a:lnTo>
                <a:lnTo>
                  <a:pt x="495844" y="169791"/>
                </a:lnTo>
                <a:lnTo>
                  <a:pt x="519412" y="169791"/>
                </a:lnTo>
                <a:lnTo>
                  <a:pt x="527934" y="158688"/>
                </a:lnTo>
                <a:lnTo>
                  <a:pt x="531245" y="150946"/>
                </a:lnTo>
                <a:lnTo>
                  <a:pt x="532887" y="141911"/>
                </a:lnTo>
                <a:lnTo>
                  <a:pt x="534542" y="133017"/>
                </a:lnTo>
                <a:lnTo>
                  <a:pt x="534293" y="124730"/>
                </a:lnTo>
                <a:lnTo>
                  <a:pt x="532083" y="116910"/>
                </a:lnTo>
                <a:lnTo>
                  <a:pt x="527192" y="106196"/>
                </a:lnTo>
                <a:lnTo>
                  <a:pt x="518266" y="96441"/>
                </a:lnTo>
                <a:close/>
              </a:path>
              <a:path w="703580" h="211454">
                <a:moveTo>
                  <a:pt x="541913" y="159901"/>
                </a:moveTo>
                <a:lnTo>
                  <a:pt x="540888" y="165878"/>
                </a:lnTo>
                <a:lnTo>
                  <a:pt x="541532" y="171520"/>
                </a:lnTo>
                <a:lnTo>
                  <a:pt x="543818" y="176808"/>
                </a:lnTo>
                <a:lnTo>
                  <a:pt x="545972" y="182093"/>
                </a:lnTo>
                <a:lnTo>
                  <a:pt x="580643" y="198238"/>
                </a:lnTo>
                <a:lnTo>
                  <a:pt x="586490" y="198132"/>
                </a:lnTo>
                <a:lnTo>
                  <a:pt x="597539" y="195370"/>
                </a:lnTo>
                <a:lnTo>
                  <a:pt x="601979" y="192834"/>
                </a:lnTo>
                <a:lnTo>
                  <a:pt x="605540" y="189131"/>
                </a:lnTo>
                <a:lnTo>
                  <a:pt x="607261" y="187284"/>
                </a:lnTo>
                <a:lnTo>
                  <a:pt x="584204" y="187284"/>
                </a:lnTo>
                <a:lnTo>
                  <a:pt x="580131" y="187226"/>
                </a:lnTo>
                <a:lnTo>
                  <a:pt x="552830" y="165546"/>
                </a:lnTo>
                <a:lnTo>
                  <a:pt x="553080" y="160983"/>
                </a:lnTo>
                <a:lnTo>
                  <a:pt x="541913" y="159901"/>
                </a:lnTo>
                <a:close/>
              </a:path>
              <a:path w="703580" h="211454">
                <a:moveTo>
                  <a:pt x="582036" y="103299"/>
                </a:moveTo>
                <a:lnTo>
                  <a:pt x="576452" y="103299"/>
                </a:lnTo>
                <a:lnTo>
                  <a:pt x="565916" y="105524"/>
                </a:lnTo>
                <a:lnTo>
                  <a:pt x="551438" y="127205"/>
                </a:lnTo>
                <a:lnTo>
                  <a:pt x="551819" y="131112"/>
                </a:lnTo>
                <a:lnTo>
                  <a:pt x="553211" y="134791"/>
                </a:lnTo>
                <a:lnTo>
                  <a:pt x="554735" y="138470"/>
                </a:lnTo>
                <a:lnTo>
                  <a:pt x="557402" y="141826"/>
                </a:lnTo>
                <a:lnTo>
                  <a:pt x="561212" y="144840"/>
                </a:lnTo>
                <a:lnTo>
                  <a:pt x="564129" y="147184"/>
                </a:lnTo>
                <a:lnTo>
                  <a:pt x="569594" y="150101"/>
                </a:lnTo>
                <a:lnTo>
                  <a:pt x="585215" y="157066"/>
                </a:lnTo>
                <a:lnTo>
                  <a:pt x="590168" y="159495"/>
                </a:lnTo>
                <a:lnTo>
                  <a:pt x="592454" y="160864"/>
                </a:lnTo>
                <a:lnTo>
                  <a:pt x="595883" y="162973"/>
                </a:lnTo>
                <a:lnTo>
                  <a:pt x="598301" y="165222"/>
                </a:lnTo>
                <a:lnTo>
                  <a:pt x="599444" y="167603"/>
                </a:lnTo>
                <a:lnTo>
                  <a:pt x="600705" y="169986"/>
                </a:lnTo>
                <a:lnTo>
                  <a:pt x="584204" y="187284"/>
                </a:lnTo>
                <a:lnTo>
                  <a:pt x="607261" y="187284"/>
                </a:lnTo>
                <a:lnTo>
                  <a:pt x="608969" y="185452"/>
                </a:lnTo>
                <a:lnTo>
                  <a:pt x="611255" y="181237"/>
                </a:lnTo>
                <a:lnTo>
                  <a:pt x="613028" y="171724"/>
                </a:lnTo>
                <a:lnTo>
                  <a:pt x="612516" y="167271"/>
                </a:lnTo>
                <a:lnTo>
                  <a:pt x="573155" y="138671"/>
                </a:lnTo>
                <a:lnTo>
                  <a:pt x="567558" y="135456"/>
                </a:lnTo>
                <a:lnTo>
                  <a:pt x="563748" y="130481"/>
                </a:lnTo>
                <a:lnTo>
                  <a:pt x="563117" y="127634"/>
                </a:lnTo>
                <a:lnTo>
                  <a:pt x="563748" y="124443"/>
                </a:lnTo>
                <a:lnTo>
                  <a:pt x="564392" y="120752"/>
                </a:lnTo>
                <a:lnTo>
                  <a:pt x="566546" y="117908"/>
                </a:lnTo>
                <a:lnTo>
                  <a:pt x="570356" y="115906"/>
                </a:lnTo>
                <a:lnTo>
                  <a:pt x="574035" y="113894"/>
                </a:lnTo>
                <a:lnTo>
                  <a:pt x="579500" y="113550"/>
                </a:lnTo>
                <a:lnTo>
                  <a:pt x="609089" y="113550"/>
                </a:lnTo>
                <a:lnTo>
                  <a:pt x="604896" y="110822"/>
                </a:lnTo>
                <a:lnTo>
                  <a:pt x="600324" y="107762"/>
                </a:lnTo>
                <a:lnTo>
                  <a:pt x="594609" y="105619"/>
                </a:lnTo>
                <a:lnTo>
                  <a:pt x="582036" y="103299"/>
                </a:lnTo>
                <a:close/>
              </a:path>
              <a:path w="703580" h="211454">
                <a:moveTo>
                  <a:pt x="609089" y="113550"/>
                </a:moveTo>
                <a:lnTo>
                  <a:pt x="579500" y="113550"/>
                </a:lnTo>
                <a:lnTo>
                  <a:pt x="593466" y="116144"/>
                </a:lnTo>
                <a:lnTo>
                  <a:pt x="598419" y="118539"/>
                </a:lnTo>
                <a:lnTo>
                  <a:pt x="604265" y="125586"/>
                </a:lnTo>
                <a:lnTo>
                  <a:pt x="605540" y="130219"/>
                </a:lnTo>
                <a:lnTo>
                  <a:pt x="605159" y="135956"/>
                </a:lnTo>
                <a:lnTo>
                  <a:pt x="616589" y="137208"/>
                </a:lnTo>
                <a:lnTo>
                  <a:pt x="617351" y="131944"/>
                </a:lnTo>
                <a:lnTo>
                  <a:pt x="616838" y="126991"/>
                </a:lnTo>
                <a:lnTo>
                  <a:pt x="614802" y="122361"/>
                </a:lnTo>
                <a:lnTo>
                  <a:pt x="612897" y="117728"/>
                </a:lnTo>
                <a:lnTo>
                  <a:pt x="609599" y="113882"/>
                </a:lnTo>
                <a:lnTo>
                  <a:pt x="609089" y="113550"/>
                </a:lnTo>
                <a:close/>
              </a:path>
              <a:path w="703580" h="211454">
                <a:moveTo>
                  <a:pt x="632840" y="114263"/>
                </a:moveTo>
                <a:lnTo>
                  <a:pt x="630804" y="124766"/>
                </a:lnTo>
                <a:lnTo>
                  <a:pt x="660141" y="130207"/>
                </a:lnTo>
                <a:lnTo>
                  <a:pt x="645663" y="208727"/>
                </a:lnTo>
                <a:lnTo>
                  <a:pt x="657356" y="210906"/>
                </a:lnTo>
                <a:lnTo>
                  <a:pt x="671952" y="132386"/>
                </a:lnTo>
                <a:lnTo>
                  <a:pt x="702412" y="132386"/>
                </a:lnTo>
                <a:lnTo>
                  <a:pt x="703325" y="127348"/>
                </a:lnTo>
                <a:lnTo>
                  <a:pt x="632840" y="114263"/>
                </a:lnTo>
                <a:close/>
              </a:path>
              <a:path w="703580" h="211454">
                <a:moveTo>
                  <a:pt x="702412" y="132386"/>
                </a:moveTo>
                <a:lnTo>
                  <a:pt x="671952" y="132386"/>
                </a:lnTo>
                <a:lnTo>
                  <a:pt x="701420" y="137851"/>
                </a:lnTo>
                <a:lnTo>
                  <a:pt x="702412" y="132386"/>
                </a:lnTo>
                <a:close/>
              </a:path>
            </a:pathLst>
          </a:custGeom>
          <a:solidFill>
            <a:srgbClr val="3F3F3F"/>
          </a:solidFill>
        </p:spPr>
        <p:txBody>
          <a:bodyPr wrap="square" lIns="0" tIns="0" rIns="0" bIns="0" rtlCol="0"/>
          <a:lstStyle/>
          <a:p>
            <a:endParaRPr/>
          </a:p>
        </p:txBody>
      </p:sp>
      <p:sp>
        <p:nvSpPr>
          <p:cNvPr id="28" name="object 28"/>
          <p:cNvSpPr txBox="1"/>
          <p:nvPr/>
        </p:nvSpPr>
        <p:spPr>
          <a:xfrm>
            <a:off x="3066036" y="6028815"/>
            <a:ext cx="178435" cy="254000"/>
          </a:xfrm>
          <a:prstGeom prst="rect">
            <a:avLst/>
          </a:prstGeom>
        </p:spPr>
        <p:txBody>
          <a:bodyPr vert="horz" wrap="square" lIns="0" tIns="0" rIns="0" bIns="0" rtlCol="0">
            <a:spAutoFit/>
          </a:bodyPr>
          <a:lstStyle/>
          <a:p>
            <a:pPr marL="12700">
              <a:lnSpc>
                <a:spcPct val="100000"/>
              </a:lnSpc>
            </a:pPr>
            <a:r>
              <a:rPr sz="1800" spc="-15" dirty="0">
                <a:solidFill>
                  <a:srgbClr val="3F3F3F"/>
                </a:solidFill>
                <a:latin typeface="Arial"/>
                <a:cs typeface="Arial"/>
              </a:rPr>
              <a:t>B</a:t>
            </a:r>
            <a:endParaRPr sz="1800">
              <a:latin typeface="Arial"/>
              <a:cs typeface="Arial"/>
            </a:endParaRPr>
          </a:p>
        </p:txBody>
      </p:sp>
      <p:sp>
        <p:nvSpPr>
          <p:cNvPr id="29" name="object 29"/>
          <p:cNvSpPr txBox="1"/>
          <p:nvPr/>
        </p:nvSpPr>
        <p:spPr>
          <a:xfrm>
            <a:off x="6831843" y="2767024"/>
            <a:ext cx="1177290"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sp>
        <p:nvSpPr>
          <p:cNvPr id="30" name="object 30"/>
          <p:cNvSpPr/>
          <p:nvPr/>
        </p:nvSpPr>
        <p:spPr>
          <a:xfrm>
            <a:off x="2712720" y="5236464"/>
            <a:ext cx="524256" cy="810768"/>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3011423" y="5402579"/>
            <a:ext cx="816863" cy="361188"/>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3075432" y="5407152"/>
            <a:ext cx="714756" cy="377951"/>
          </a:xfrm>
          <a:prstGeom prst="rect">
            <a:avLst/>
          </a:prstGeom>
          <a:blipFill>
            <a:blip r:embed="rId7" cstate="print"/>
            <a:stretch>
              <a:fillRect/>
            </a:stretch>
          </a:blipFill>
        </p:spPr>
        <p:txBody>
          <a:bodyPr wrap="square" lIns="0" tIns="0" rIns="0" bIns="0" rtlCol="0"/>
          <a:lstStyle/>
          <a:p>
            <a:endParaRPr/>
          </a:p>
        </p:txBody>
      </p:sp>
      <p:sp>
        <p:nvSpPr>
          <p:cNvPr id="33" name="object 33"/>
          <p:cNvSpPr txBox="1"/>
          <p:nvPr/>
        </p:nvSpPr>
        <p:spPr>
          <a:xfrm>
            <a:off x="3060191" y="5431535"/>
            <a:ext cx="719455" cy="264160"/>
          </a:xfrm>
          <a:prstGeom prst="rect">
            <a:avLst/>
          </a:prstGeom>
          <a:solidFill>
            <a:srgbClr val="87CBEA"/>
          </a:solidFill>
          <a:ln w="12191">
            <a:solidFill>
              <a:srgbClr val="1F487C"/>
            </a:solidFill>
          </a:ln>
        </p:spPr>
        <p:txBody>
          <a:bodyPr vert="horz" wrap="square" lIns="0" tIns="0" rIns="0" bIns="0" rtlCol="0">
            <a:spAutoFit/>
          </a:bodyPr>
          <a:lstStyle/>
          <a:p>
            <a:pPr marL="170815" marR="96520" indent="-66040">
              <a:lnSpc>
                <a:spcPct val="100000"/>
              </a:lnSpc>
            </a:pPr>
            <a:r>
              <a:rPr sz="700" b="1" spc="-10" dirty="0">
                <a:solidFill>
                  <a:srgbClr val="FFFFFF"/>
                </a:solidFill>
                <a:latin typeface="Arial"/>
                <a:cs typeface="Arial"/>
              </a:rPr>
              <a:t>HT</a:t>
            </a:r>
            <a:r>
              <a:rPr sz="700" b="1" spc="-15" dirty="0">
                <a:solidFill>
                  <a:srgbClr val="FFFFFF"/>
                </a:solidFill>
                <a:latin typeface="Arial"/>
                <a:cs typeface="Arial"/>
              </a:rPr>
              <a:t>T</a:t>
            </a:r>
            <a:r>
              <a:rPr sz="700" b="1" spc="-5" dirty="0">
                <a:solidFill>
                  <a:srgbClr val="FFFFFF"/>
                </a:solidFill>
                <a:latin typeface="Arial"/>
                <a:cs typeface="Arial"/>
              </a:rPr>
              <a:t>P</a:t>
            </a:r>
            <a:r>
              <a:rPr sz="700" b="1" spc="30" dirty="0">
                <a:solidFill>
                  <a:srgbClr val="FFFFFF"/>
                </a:solidFill>
                <a:latin typeface="Times New Roman"/>
                <a:cs typeface="Times New Roman"/>
              </a:rPr>
              <a:t> </a:t>
            </a:r>
            <a:r>
              <a:rPr sz="700" b="1" spc="-5" dirty="0">
                <a:solidFill>
                  <a:srgbClr val="FFFFFF"/>
                </a:solidFill>
                <a:latin typeface="Arial"/>
                <a:cs typeface="Arial"/>
              </a:rPr>
              <a:t>POST</a:t>
            </a:r>
            <a:r>
              <a:rPr sz="700" b="1" spc="-5" dirty="0">
                <a:solidFill>
                  <a:srgbClr val="FFFFFF"/>
                </a:solidFill>
                <a:latin typeface="Times New Roman"/>
                <a:cs typeface="Times New Roman"/>
              </a:rPr>
              <a:t> </a:t>
            </a:r>
            <a:r>
              <a:rPr sz="700" b="1" spc="-5" dirty="0">
                <a:solidFill>
                  <a:srgbClr val="FFFFFF"/>
                </a:solidFill>
                <a:latin typeface="Arial"/>
                <a:cs typeface="Arial"/>
              </a:rPr>
              <a:t>SE</a:t>
            </a:r>
            <a:r>
              <a:rPr sz="700" b="1" spc="-10" dirty="0">
                <a:solidFill>
                  <a:srgbClr val="FFFFFF"/>
                </a:solidFill>
                <a:latin typeface="Arial"/>
                <a:cs typeface="Arial"/>
              </a:rPr>
              <a:t>R</a:t>
            </a:r>
            <a:r>
              <a:rPr sz="700" b="1" spc="-5" dirty="0">
                <a:solidFill>
                  <a:srgbClr val="FFFFFF"/>
                </a:solidFill>
                <a:latin typeface="Arial"/>
                <a:cs typeface="Arial"/>
              </a:rPr>
              <a:t>VER</a:t>
            </a:r>
            <a:endParaRPr sz="700">
              <a:latin typeface="Arial"/>
              <a:cs typeface="Arial"/>
            </a:endParaRPr>
          </a:p>
        </p:txBody>
      </p:sp>
      <p:graphicFrame>
        <p:nvGraphicFramePr>
          <p:cNvPr id="8" name="object 8"/>
          <p:cNvGraphicFramePr>
            <a:graphicFrameLocks noGrp="1"/>
          </p:cNvGraphicFramePr>
          <p:nvPr>
            <p:extLst>
              <p:ext uri="{D42A27DB-BD31-4B8C-83A1-F6EECF244321}">
                <p14:modId xmlns:p14="http://schemas.microsoft.com/office/powerpoint/2010/main" val="4248872638"/>
              </p:ext>
            </p:extLst>
          </p:nvPr>
        </p:nvGraphicFramePr>
        <p:xfrm>
          <a:off x="5411723" y="3136392"/>
          <a:ext cx="3584446" cy="3325366"/>
        </p:xfrm>
        <a:graphic>
          <a:graphicData uri="http://schemas.openxmlformats.org/drawingml/2006/table">
            <a:tbl>
              <a:tblPr firstRow="1" bandRow="1">
                <a:tableStyleId>{2D5ABB26-0587-4C30-8999-92F81FD0307C}</a:tableStyleId>
              </a:tblPr>
              <a:tblGrid>
                <a:gridCol w="899159"/>
                <a:gridCol w="2685287"/>
              </a:tblGrid>
              <a:tr h="278891">
                <a:tc>
                  <a:txBody>
                    <a:bodyPr/>
                    <a:lstStyle/>
                    <a:p>
                      <a:pPr marL="88265">
                        <a:lnSpc>
                          <a:spcPct val="100000"/>
                        </a:lnSpc>
                      </a:pPr>
                      <a:r>
                        <a:rPr sz="1200" b="1" spc="-5" dirty="0">
                          <a:solidFill>
                            <a:srgbClr val="1F487C"/>
                          </a:solidFill>
                          <a:latin typeface="Calibri"/>
                          <a:cs typeface="Calibri"/>
                        </a:rPr>
                        <a:t>Devi</a:t>
                      </a:r>
                      <a:r>
                        <a:rPr sz="1200" b="1" dirty="0">
                          <a:solidFill>
                            <a:srgbClr val="1F487C"/>
                          </a:solidFill>
                          <a:latin typeface="Calibri"/>
                          <a:cs typeface="Calibri"/>
                        </a:rPr>
                        <a:t>ce</a:t>
                      </a:r>
                      <a:r>
                        <a:rPr sz="1200" b="1" spc="-45" dirty="0">
                          <a:solidFill>
                            <a:srgbClr val="1F487C"/>
                          </a:solidFill>
                          <a:latin typeface="Times New Roman"/>
                          <a:cs typeface="Times New Roman"/>
                        </a:rPr>
                        <a:t> </a:t>
                      </a:r>
                      <a:r>
                        <a:rPr sz="1200" b="1" dirty="0">
                          <a:solidFill>
                            <a:srgbClr val="1F487C"/>
                          </a:solidFill>
                          <a:latin typeface="Calibri"/>
                          <a:cs typeface="Calibri"/>
                        </a:rPr>
                        <a:t>A</a:t>
                      </a:r>
                      <a:endParaRPr sz="1200" dirty="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1">
                        <a:lumMod val="85000"/>
                      </a:schemeClr>
                    </a:solidFill>
                  </a:tcPr>
                </a:tc>
                <a:tc>
                  <a:txBody>
                    <a:bodyPr/>
                    <a:lstStyle/>
                    <a:p>
                      <a:endParaRPr sz="1200" dirty="0">
                        <a:latin typeface="Calibri"/>
                        <a:cs typeface="Calibri"/>
                      </a:endParaRPr>
                    </a:p>
                  </a:txBody>
                  <a:tcPr marL="0" marR="0" marT="0" marB="0">
                    <a:lnL w="9143">
                      <a:solidFill>
                        <a:srgbClr val="1F487C"/>
                      </a:solidFill>
                      <a:prstDash val="solid"/>
                    </a:lnL>
                    <a:lnB w="9143">
                      <a:solidFill>
                        <a:srgbClr val="000000"/>
                      </a:solidFill>
                      <a:prstDash val="solid"/>
                    </a:lnB>
                    <a:solidFill>
                      <a:schemeClr val="bg1">
                        <a:lumMod val="85000"/>
                      </a:schemeClr>
                    </a:solidFill>
                  </a:tcPr>
                </a:tc>
              </a:tr>
              <a:tr h="3046475">
                <a:tc gridSpan="2">
                  <a:txBody>
                    <a:bodyPr/>
                    <a:lstStyle/>
                    <a:p>
                      <a:pPr marL="88265">
                        <a:lnSpc>
                          <a:spcPct val="100000"/>
                        </a:lnSpc>
                      </a:pPr>
                      <a:r>
                        <a:rPr sz="1200" b="1" dirty="0">
                          <a:solidFill>
                            <a:srgbClr val="3F3F3F"/>
                          </a:solidFill>
                          <a:latin typeface="Calibri"/>
                          <a:cs typeface="Calibri"/>
                        </a:rPr>
                        <a:t>H</a:t>
                      </a:r>
                      <a:r>
                        <a:rPr sz="1200" b="1" spc="15" dirty="0">
                          <a:solidFill>
                            <a:srgbClr val="3F3F3F"/>
                          </a:solidFill>
                          <a:latin typeface="Calibri"/>
                          <a:cs typeface="Calibri"/>
                        </a:rPr>
                        <a:t>T</a:t>
                      </a:r>
                      <a:r>
                        <a:rPr sz="1200" b="1" dirty="0">
                          <a:solidFill>
                            <a:srgbClr val="3F3F3F"/>
                          </a:solidFill>
                          <a:latin typeface="Calibri"/>
                          <a:cs typeface="Calibri"/>
                        </a:rPr>
                        <a:t>T</a:t>
                      </a:r>
                      <a:r>
                        <a:rPr sz="1200" b="1" spc="-55" dirty="0">
                          <a:solidFill>
                            <a:srgbClr val="3F3F3F"/>
                          </a:solidFill>
                          <a:latin typeface="Calibri"/>
                          <a:cs typeface="Calibri"/>
                        </a:rPr>
                        <a:t>P</a:t>
                      </a:r>
                      <a:r>
                        <a:rPr sz="1200" b="1" dirty="0">
                          <a:solidFill>
                            <a:srgbClr val="3F3F3F"/>
                          </a:solidFill>
                          <a:latin typeface="Calibri"/>
                          <a:cs typeface="Calibri"/>
                        </a:rPr>
                        <a:t>/1</a:t>
                      </a:r>
                      <a:r>
                        <a:rPr sz="1200" b="1" spc="5" dirty="0">
                          <a:solidFill>
                            <a:srgbClr val="3F3F3F"/>
                          </a:solidFill>
                          <a:latin typeface="Calibri"/>
                          <a:cs typeface="Calibri"/>
                        </a:rPr>
                        <a:t>.</a:t>
                      </a:r>
                      <a:r>
                        <a:rPr sz="1200" b="1" dirty="0">
                          <a:solidFill>
                            <a:srgbClr val="3F3F3F"/>
                          </a:solidFill>
                          <a:latin typeface="Calibri"/>
                          <a:cs typeface="Calibri"/>
                        </a:rPr>
                        <a:t>1</a:t>
                      </a:r>
                      <a:r>
                        <a:rPr sz="1200" b="1" spc="-25" dirty="0">
                          <a:solidFill>
                            <a:srgbClr val="3F3F3F"/>
                          </a:solidFill>
                          <a:latin typeface="Times New Roman"/>
                          <a:cs typeface="Times New Roman"/>
                        </a:rPr>
                        <a:t> </a:t>
                      </a:r>
                      <a:r>
                        <a:rPr sz="1200" b="1" dirty="0">
                          <a:solidFill>
                            <a:srgbClr val="3F3F3F"/>
                          </a:solidFill>
                          <a:latin typeface="Calibri"/>
                          <a:cs typeface="Calibri"/>
                        </a:rPr>
                        <a:t>2</a:t>
                      </a:r>
                      <a:r>
                        <a:rPr sz="1200" b="1" spc="5" dirty="0">
                          <a:solidFill>
                            <a:srgbClr val="3F3F3F"/>
                          </a:solidFill>
                          <a:latin typeface="Calibri"/>
                          <a:cs typeface="Calibri"/>
                        </a:rPr>
                        <a:t>0</a:t>
                      </a:r>
                      <a:r>
                        <a:rPr sz="1200" b="1" dirty="0">
                          <a:solidFill>
                            <a:srgbClr val="3F3F3F"/>
                          </a:solidFill>
                          <a:latin typeface="Calibri"/>
                          <a:cs typeface="Calibri"/>
                        </a:rPr>
                        <a:t>0</a:t>
                      </a:r>
                      <a:r>
                        <a:rPr sz="1200" b="1" spc="-10" dirty="0">
                          <a:solidFill>
                            <a:srgbClr val="3F3F3F"/>
                          </a:solidFill>
                          <a:latin typeface="Times New Roman"/>
                          <a:cs typeface="Times New Roman"/>
                        </a:rPr>
                        <a:t> </a:t>
                      </a:r>
                      <a:r>
                        <a:rPr sz="1200" b="1" dirty="0">
                          <a:solidFill>
                            <a:srgbClr val="3F3F3F"/>
                          </a:solidFill>
                          <a:latin typeface="Calibri"/>
                          <a:cs typeface="Calibri"/>
                        </a:rPr>
                        <a:t>OK</a:t>
                      </a:r>
                      <a:endParaRPr sz="1200" dirty="0">
                        <a:latin typeface="Calibri"/>
                        <a:cs typeface="Calibri"/>
                      </a:endParaRPr>
                    </a:p>
                    <a:p>
                      <a:pPr marL="88265">
                        <a:lnSpc>
                          <a:spcPct val="100000"/>
                        </a:lnSpc>
                      </a:pPr>
                      <a:r>
                        <a:rPr sz="1200" b="1" spc="-5" dirty="0">
                          <a:solidFill>
                            <a:srgbClr val="3F3F3F"/>
                          </a:solidFill>
                          <a:latin typeface="Calibri"/>
                          <a:cs typeface="Calibri"/>
                        </a:rPr>
                        <a:t>D</a:t>
                      </a:r>
                      <a:r>
                        <a:rPr sz="1200" b="1" spc="-20" dirty="0">
                          <a:solidFill>
                            <a:srgbClr val="3F3F3F"/>
                          </a:solidFill>
                          <a:latin typeface="Calibri"/>
                          <a:cs typeface="Calibri"/>
                        </a:rPr>
                        <a:t>a</a:t>
                      </a:r>
                      <a:r>
                        <a:rPr sz="1200" b="1" spc="-10" dirty="0">
                          <a:solidFill>
                            <a:srgbClr val="3F3F3F"/>
                          </a:solidFill>
                          <a:latin typeface="Calibri"/>
                          <a:cs typeface="Calibri"/>
                        </a:rPr>
                        <a:t>t</a:t>
                      </a:r>
                      <a:r>
                        <a:rPr sz="1200" b="1" spc="-5" dirty="0">
                          <a:solidFill>
                            <a:srgbClr val="3F3F3F"/>
                          </a:solidFill>
                          <a:latin typeface="Calibri"/>
                          <a:cs typeface="Calibri"/>
                        </a:rPr>
                        <a:t>e</a:t>
                      </a:r>
                      <a:r>
                        <a:rPr sz="1200" b="1" dirty="0">
                          <a:solidFill>
                            <a:srgbClr val="3F3F3F"/>
                          </a:solidFill>
                          <a:latin typeface="Calibri"/>
                          <a:cs typeface="Calibri"/>
                        </a:rPr>
                        <a:t>:</a:t>
                      </a:r>
                      <a:r>
                        <a:rPr sz="1200" b="1" spc="-35" dirty="0">
                          <a:solidFill>
                            <a:srgbClr val="3F3F3F"/>
                          </a:solidFill>
                          <a:latin typeface="Times New Roman"/>
                          <a:cs typeface="Times New Roman"/>
                        </a:rPr>
                        <a:t> </a:t>
                      </a:r>
                      <a:r>
                        <a:rPr sz="1200" b="1" dirty="0">
                          <a:solidFill>
                            <a:srgbClr val="3F3F3F"/>
                          </a:solidFill>
                          <a:latin typeface="Calibri"/>
                          <a:cs typeface="Calibri"/>
                        </a:rPr>
                        <a:t>F</a:t>
                      </a:r>
                      <a:r>
                        <a:rPr sz="1200" b="1" spc="5" dirty="0">
                          <a:solidFill>
                            <a:srgbClr val="3F3F3F"/>
                          </a:solidFill>
                          <a:latin typeface="Calibri"/>
                          <a:cs typeface="Calibri"/>
                        </a:rPr>
                        <a:t>r</a:t>
                      </a:r>
                      <a:r>
                        <a:rPr sz="1200" b="1" dirty="0">
                          <a:solidFill>
                            <a:srgbClr val="3F3F3F"/>
                          </a:solidFill>
                          <a:latin typeface="Calibri"/>
                          <a:cs typeface="Calibri"/>
                        </a:rPr>
                        <a:t>i,</a:t>
                      </a:r>
                      <a:r>
                        <a:rPr sz="1200" b="1" spc="-35" dirty="0">
                          <a:solidFill>
                            <a:srgbClr val="3F3F3F"/>
                          </a:solidFill>
                          <a:latin typeface="Times New Roman"/>
                          <a:cs typeface="Times New Roman"/>
                        </a:rPr>
                        <a:t> </a:t>
                      </a:r>
                      <a:r>
                        <a:rPr sz="1200" b="1" dirty="0">
                          <a:solidFill>
                            <a:srgbClr val="3F3F3F"/>
                          </a:solidFill>
                          <a:latin typeface="Calibri"/>
                          <a:cs typeface="Calibri"/>
                        </a:rPr>
                        <a:t>10</a:t>
                      </a:r>
                      <a:r>
                        <a:rPr sz="1200" b="1" spc="-20" dirty="0">
                          <a:solidFill>
                            <a:srgbClr val="3F3F3F"/>
                          </a:solidFill>
                          <a:latin typeface="Times New Roman"/>
                          <a:cs typeface="Times New Roman"/>
                        </a:rPr>
                        <a:t> </a:t>
                      </a:r>
                      <a:r>
                        <a:rPr sz="1200" b="1" dirty="0">
                          <a:solidFill>
                            <a:srgbClr val="3F3F3F"/>
                          </a:solidFill>
                          <a:latin typeface="Calibri"/>
                          <a:cs typeface="Calibri"/>
                        </a:rPr>
                        <a:t>J</a:t>
                      </a:r>
                      <a:r>
                        <a:rPr sz="1200" b="1" spc="-10" dirty="0">
                          <a:solidFill>
                            <a:srgbClr val="3F3F3F"/>
                          </a:solidFill>
                          <a:latin typeface="Calibri"/>
                          <a:cs typeface="Calibri"/>
                        </a:rPr>
                        <a:t>a</a:t>
                      </a:r>
                      <a:r>
                        <a:rPr sz="1200" b="1" dirty="0">
                          <a:solidFill>
                            <a:srgbClr val="3F3F3F"/>
                          </a:solidFill>
                          <a:latin typeface="Calibri"/>
                          <a:cs typeface="Calibri"/>
                        </a:rPr>
                        <a:t>n</a:t>
                      </a:r>
                      <a:r>
                        <a:rPr sz="1200" b="1" spc="-25" dirty="0">
                          <a:solidFill>
                            <a:srgbClr val="3F3F3F"/>
                          </a:solidFill>
                          <a:latin typeface="Times New Roman"/>
                          <a:cs typeface="Times New Roman"/>
                        </a:rPr>
                        <a:t> </a:t>
                      </a:r>
                      <a:r>
                        <a:rPr sz="1200" b="1" dirty="0">
                          <a:solidFill>
                            <a:srgbClr val="3F3F3F"/>
                          </a:solidFill>
                          <a:latin typeface="Calibri"/>
                          <a:cs typeface="Calibri"/>
                        </a:rPr>
                        <a:t>2</a:t>
                      </a:r>
                      <a:r>
                        <a:rPr sz="1200" b="1" spc="5" dirty="0">
                          <a:solidFill>
                            <a:srgbClr val="3F3F3F"/>
                          </a:solidFill>
                          <a:latin typeface="Calibri"/>
                          <a:cs typeface="Calibri"/>
                        </a:rPr>
                        <a:t>0</a:t>
                      </a:r>
                      <a:r>
                        <a:rPr sz="1200" b="1" dirty="0">
                          <a:solidFill>
                            <a:srgbClr val="3F3F3F"/>
                          </a:solidFill>
                          <a:latin typeface="Calibri"/>
                          <a:cs typeface="Calibri"/>
                        </a:rPr>
                        <a:t>14</a:t>
                      </a:r>
                      <a:r>
                        <a:rPr sz="1200" b="1" spc="-20" dirty="0">
                          <a:solidFill>
                            <a:srgbClr val="3F3F3F"/>
                          </a:solidFill>
                          <a:latin typeface="Times New Roman"/>
                          <a:cs typeface="Times New Roman"/>
                        </a:rPr>
                        <a:t> </a:t>
                      </a:r>
                      <a:r>
                        <a:rPr sz="1200" b="1" dirty="0">
                          <a:solidFill>
                            <a:srgbClr val="3F3F3F"/>
                          </a:solidFill>
                          <a:latin typeface="Calibri"/>
                          <a:cs typeface="Calibri"/>
                        </a:rPr>
                        <a:t>1</a:t>
                      </a:r>
                      <a:r>
                        <a:rPr sz="1200" b="1" spc="5" dirty="0">
                          <a:solidFill>
                            <a:srgbClr val="3F3F3F"/>
                          </a:solidFill>
                          <a:latin typeface="Calibri"/>
                          <a:cs typeface="Calibri"/>
                        </a:rPr>
                        <a:t>3</a:t>
                      </a:r>
                      <a:r>
                        <a:rPr sz="1200" b="1" dirty="0">
                          <a:solidFill>
                            <a:srgbClr val="3F3F3F"/>
                          </a:solidFill>
                          <a:latin typeface="Calibri"/>
                          <a:cs typeface="Calibri"/>
                        </a:rPr>
                        <a:t>:2</a:t>
                      </a:r>
                      <a:r>
                        <a:rPr sz="1200" b="1" spc="5" dirty="0">
                          <a:solidFill>
                            <a:srgbClr val="3F3F3F"/>
                          </a:solidFill>
                          <a:latin typeface="Calibri"/>
                          <a:cs typeface="Calibri"/>
                        </a:rPr>
                        <a:t>4</a:t>
                      </a:r>
                      <a:r>
                        <a:rPr sz="1200" b="1" dirty="0">
                          <a:solidFill>
                            <a:srgbClr val="3F3F3F"/>
                          </a:solidFill>
                          <a:latin typeface="Calibri"/>
                          <a:cs typeface="Calibri"/>
                        </a:rPr>
                        <a:t>:14</a:t>
                      </a:r>
                      <a:r>
                        <a:rPr sz="1200" b="1" spc="-30" dirty="0">
                          <a:solidFill>
                            <a:srgbClr val="3F3F3F"/>
                          </a:solidFill>
                          <a:latin typeface="Times New Roman"/>
                          <a:cs typeface="Times New Roman"/>
                        </a:rPr>
                        <a:t> </a:t>
                      </a:r>
                      <a:r>
                        <a:rPr sz="1200" b="1" dirty="0">
                          <a:solidFill>
                            <a:srgbClr val="3F3F3F"/>
                          </a:solidFill>
                          <a:latin typeface="Calibri"/>
                          <a:cs typeface="Calibri"/>
                        </a:rPr>
                        <a:t>G</a:t>
                      </a:r>
                      <a:r>
                        <a:rPr sz="1200" b="1" spc="-5" dirty="0">
                          <a:solidFill>
                            <a:srgbClr val="3F3F3F"/>
                          </a:solidFill>
                          <a:latin typeface="Calibri"/>
                          <a:cs typeface="Calibri"/>
                        </a:rPr>
                        <a:t>M</a:t>
                      </a:r>
                      <a:r>
                        <a:rPr sz="1200" b="1" dirty="0">
                          <a:solidFill>
                            <a:srgbClr val="3F3F3F"/>
                          </a:solidFill>
                          <a:latin typeface="Calibri"/>
                          <a:cs typeface="Calibri"/>
                        </a:rPr>
                        <a:t>T</a:t>
                      </a:r>
                      <a:endParaRPr sz="1200" dirty="0">
                        <a:latin typeface="Calibri"/>
                        <a:cs typeface="Calibri"/>
                      </a:endParaRPr>
                    </a:p>
                    <a:p>
                      <a:pPr marL="88265">
                        <a:lnSpc>
                          <a:spcPct val="100000"/>
                        </a:lnSpc>
                      </a:pPr>
                      <a:r>
                        <a:rPr sz="1200" b="1" dirty="0">
                          <a:solidFill>
                            <a:srgbClr val="3F3F3F"/>
                          </a:solidFill>
                          <a:latin typeface="Calibri"/>
                          <a:cs typeface="Calibri"/>
                        </a:rPr>
                        <a:t>S</a:t>
                      </a:r>
                      <a:r>
                        <a:rPr sz="1200" b="1" spc="-10" dirty="0">
                          <a:solidFill>
                            <a:srgbClr val="3F3F3F"/>
                          </a:solidFill>
                          <a:latin typeface="Calibri"/>
                          <a:cs typeface="Calibri"/>
                        </a:rPr>
                        <a:t>e</a:t>
                      </a:r>
                      <a:r>
                        <a:rPr sz="1200" b="1" spc="15" dirty="0">
                          <a:solidFill>
                            <a:srgbClr val="3F3F3F"/>
                          </a:solidFill>
                          <a:latin typeface="Calibri"/>
                          <a:cs typeface="Calibri"/>
                        </a:rPr>
                        <a:t>r</a:t>
                      </a:r>
                      <a:r>
                        <a:rPr sz="1200" b="1" spc="-20" dirty="0">
                          <a:solidFill>
                            <a:srgbClr val="3F3F3F"/>
                          </a:solidFill>
                          <a:latin typeface="Calibri"/>
                          <a:cs typeface="Calibri"/>
                        </a:rPr>
                        <a:t>v</a:t>
                      </a:r>
                      <a:r>
                        <a:rPr sz="1200" b="1" spc="-5" dirty="0">
                          <a:solidFill>
                            <a:srgbClr val="3F3F3F"/>
                          </a:solidFill>
                          <a:latin typeface="Calibri"/>
                          <a:cs typeface="Calibri"/>
                        </a:rPr>
                        <a:t>e</a:t>
                      </a:r>
                      <a:r>
                        <a:rPr sz="1200" b="1" dirty="0">
                          <a:solidFill>
                            <a:srgbClr val="3F3F3F"/>
                          </a:solidFill>
                          <a:latin typeface="Calibri"/>
                          <a:cs typeface="Calibri"/>
                        </a:rPr>
                        <a:t>r:</a:t>
                      </a:r>
                      <a:r>
                        <a:rPr sz="1200" b="1" spc="-45" dirty="0">
                          <a:solidFill>
                            <a:srgbClr val="3F3F3F"/>
                          </a:solidFill>
                          <a:latin typeface="Times New Roman"/>
                          <a:cs typeface="Times New Roman"/>
                        </a:rPr>
                        <a:t> </a:t>
                      </a:r>
                      <a:r>
                        <a:rPr sz="1200" b="1" dirty="0">
                          <a:solidFill>
                            <a:srgbClr val="3F3F3F"/>
                          </a:solidFill>
                          <a:latin typeface="Calibri"/>
                          <a:cs typeface="Calibri"/>
                        </a:rPr>
                        <a:t>Ap</a:t>
                      </a:r>
                      <a:r>
                        <a:rPr sz="1200" b="1" spc="-5" dirty="0">
                          <a:solidFill>
                            <a:srgbClr val="3F3F3F"/>
                          </a:solidFill>
                          <a:latin typeface="Calibri"/>
                          <a:cs typeface="Calibri"/>
                        </a:rPr>
                        <a:t>ac</a:t>
                      </a:r>
                      <a:r>
                        <a:rPr sz="1200" b="1" spc="5" dirty="0">
                          <a:solidFill>
                            <a:srgbClr val="3F3F3F"/>
                          </a:solidFill>
                          <a:latin typeface="Calibri"/>
                          <a:cs typeface="Calibri"/>
                        </a:rPr>
                        <a:t>h</a:t>
                      </a:r>
                      <a:r>
                        <a:rPr sz="1200" b="1" dirty="0">
                          <a:solidFill>
                            <a:srgbClr val="3F3F3F"/>
                          </a:solidFill>
                          <a:latin typeface="Calibri"/>
                          <a:cs typeface="Calibri"/>
                        </a:rPr>
                        <a:t>e</a:t>
                      </a:r>
                      <a:endParaRPr sz="1200" dirty="0">
                        <a:latin typeface="Calibri"/>
                        <a:cs typeface="Calibri"/>
                      </a:endParaRPr>
                    </a:p>
                    <a:p>
                      <a:pPr marL="88265" marR="1550670">
                        <a:lnSpc>
                          <a:spcPct val="100000"/>
                        </a:lnSpc>
                      </a:pPr>
                      <a:r>
                        <a:rPr sz="1200" b="1" dirty="0">
                          <a:solidFill>
                            <a:srgbClr val="3F3F3F"/>
                          </a:solidFill>
                          <a:latin typeface="Calibri"/>
                          <a:cs typeface="Calibri"/>
                        </a:rPr>
                        <a:t>A</a:t>
                      </a:r>
                      <a:r>
                        <a:rPr sz="1200" b="1" spc="-5" dirty="0">
                          <a:solidFill>
                            <a:srgbClr val="3F3F3F"/>
                          </a:solidFill>
                          <a:latin typeface="Calibri"/>
                          <a:cs typeface="Calibri"/>
                        </a:rPr>
                        <a:t>c</a:t>
                      </a:r>
                      <a:r>
                        <a:rPr sz="1200" b="1" dirty="0">
                          <a:solidFill>
                            <a:srgbClr val="3F3F3F"/>
                          </a:solidFill>
                          <a:latin typeface="Calibri"/>
                          <a:cs typeface="Calibri"/>
                        </a:rPr>
                        <a:t>c</a:t>
                      </a:r>
                      <a:r>
                        <a:rPr sz="1200" b="1" spc="-5" dirty="0">
                          <a:solidFill>
                            <a:srgbClr val="3F3F3F"/>
                          </a:solidFill>
                          <a:latin typeface="Calibri"/>
                          <a:cs typeface="Calibri"/>
                        </a:rPr>
                        <a:t>e</a:t>
                      </a:r>
                      <a:r>
                        <a:rPr sz="1200" b="1" dirty="0">
                          <a:solidFill>
                            <a:srgbClr val="3F3F3F"/>
                          </a:solidFill>
                          <a:latin typeface="Calibri"/>
                          <a:cs typeface="Calibri"/>
                        </a:rPr>
                        <a:t>s</a:t>
                      </a:r>
                      <a:r>
                        <a:rPr sz="1200" b="1" spc="5" dirty="0">
                          <a:solidFill>
                            <a:srgbClr val="3F3F3F"/>
                          </a:solidFill>
                          <a:latin typeface="Calibri"/>
                          <a:cs typeface="Calibri"/>
                        </a:rPr>
                        <a:t>s</a:t>
                      </a:r>
                      <a:r>
                        <a:rPr sz="1200" b="1" dirty="0">
                          <a:solidFill>
                            <a:srgbClr val="3F3F3F"/>
                          </a:solidFill>
                          <a:latin typeface="Calibri"/>
                          <a:cs typeface="Calibri"/>
                        </a:rPr>
                        <a:t>-</a:t>
                      </a:r>
                      <a:r>
                        <a:rPr sz="1200" b="1" spc="-5" dirty="0">
                          <a:solidFill>
                            <a:srgbClr val="3F3F3F"/>
                          </a:solidFill>
                          <a:latin typeface="Calibri"/>
                          <a:cs typeface="Calibri"/>
                        </a:rPr>
                        <a:t>C</a:t>
                      </a:r>
                      <a:r>
                        <a:rPr sz="1200" b="1" dirty="0">
                          <a:solidFill>
                            <a:srgbClr val="3F3F3F"/>
                          </a:solidFill>
                          <a:latin typeface="Calibri"/>
                          <a:cs typeface="Calibri"/>
                        </a:rPr>
                        <a:t>o</a:t>
                      </a:r>
                      <a:r>
                        <a:rPr sz="1200" b="1" spc="-10" dirty="0">
                          <a:solidFill>
                            <a:srgbClr val="3F3F3F"/>
                          </a:solidFill>
                          <a:latin typeface="Calibri"/>
                          <a:cs typeface="Calibri"/>
                        </a:rPr>
                        <a:t>n</a:t>
                      </a:r>
                      <a:r>
                        <a:rPr sz="1200" b="1" dirty="0">
                          <a:solidFill>
                            <a:srgbClr val="3F3F3F"/>
                          </a:solidFill>
                          <a:latin typeface="Calibri"/>
                          <a:cs typeface="Calibri"/>
                        </a:rPr>
                        <a:t>t</a:t>
                      </a:r>
                      <a:r>
                        <a:rPr sz="1200" b="1" spc="-15" dirty="0">
                          <a:solidFill>
                            <a:srgbClr val="3F3F3F"/>
                          </a:solidFill>
                          <a:latin typeface="Calibri"/>
                          <a:cs typeface="Calibri"/>
                        </a:rPr>
                        <a:t>r</a:t>
                      </a:r>
                      <a:r>
                        <a:rPr sz="1200" b="1" dirty="0">
                          <a:solidFill>
                            <a:srgbClr val="3F3F3F"/>
                          </a:solidFill>
                          <a:latin typeface="Calibri"/>
                          <a:cs typeface="Calibri"/>
                        </a:rPr>
                        <a:t>o</a:t>
                      </a:r>
                      <a:r>
                        <a:rPr sz="1200" b="1" spc="5" dirty="0">
                          <a:solidFill>
                            <a:srgbClr val="3F3F3F"/>
                          </a:solidFill>
                          <a:latin typeface="Calibri"/>
                          <a:cs typeface="Calibri"/>
                        </a:rPr>
                        <a:t>l</a:t>
                      </a:r>
                      <a:r>
                        <a:rPr sz="1200" b="1" dirty="0">
                          <a:solidFill>
                            <a:srgbClr val="3F3F3F"/>
                          </a:solidFill>
                          <a:latin typeface="Calibri"/>
                          <a:cs typeface="Calibri"/>
                        </a:rPr>
                        <a:t>-</a:t>
                      </a:r>
                      <a:r>
                        <a:rPr sz="1200" b="1" spc="-10" dirty="0">
                          <a:solidFill>
                            <a:srgbClr val="3F3F3F"/>
                          </a:solidFill>
                          <a:latin typeface="Calibri"/>
                          <a:cs typeface="Calibri"/>
                        </a:rPr>
                        <a:t>A</a:t>
                      </a:r>
                      <a:r>
                        <a:rPr sz="1200" b="1" dirty="0">
                          <a:solidFill>
                            <a:srgbClr val="3F3F3F"/>
                          </a:solidFill>
                          <a:latin typeface="Calibri"/>
                          <a:cs typeface="Calibri"/>
                        </a:rPr>
                        <a:t>llo</a:t>
                      </a:r>
                      <a:r>
                        <a:rPr sz="1200" b="1" spc="10" dirty="0">
                          <a:solidFill>
                            <a:srgbClr val="3F3F3F"/>
                          </a:solidFill>
                          <a:latin typeface="Calibri"/>
                          <a:cs typeface="Calibri"/>
                        </a:rPr>
                        <a:t>w</a:t>
                      </a:r>
                      <a:r>
                        <a:rPr sz="1200" b="1" spc="-10" dirty="0">
                          <a:solidFill>
                            <a:srgbClr val="3F3F3F"/>
                          </a:solidFill>
                          <a:latin typeface="Calibri"/>
                          <a:cs typeface="Calibri"/>
                        </a:rPr>
                        <a:t>-</a:t>
                      </a:r>
                      <a:r>
                        <a:rPr sz="1200" b="1" dirty="0">
                          <a:solidFill>
                            <a:srgbClr val="3F3F3F"/>
                          </a:solidFill>
                          <a:latin typeface="Calibri"/>
                          <a:cs typeface="Calibri"/>
                        </a:rPr>
                        <a:t>O</a:t>
                      </a:r>
                      <a:r>
                        <a:rPr sz="1200" b="1" spc="-10" dirty="0">
                          <a:solidFill>
                            <a:srgbClr val="3F3F3F"/>
                          </a:solidFill>
                          <a:latin typeface="Calibri"/>
                          <a:cs typeface="Calibri"/>
                        </a:rPr>
                        <a:t>r</a:t>
                      </a:r>
                      <a:r>
                        <a:rPr sz="1200" b="1" dirty="0">
                          <a:solidFill>
                            <a:srgbClr val="3F3F3F"/>
                          </a:solidFill>
                          <a:latin typeface="Calibri"/>
                          <a:cs typeface="Calibri"/>
                        </a:rPr>
                        <a:t>i</a:t>
                      </a:r>
                      <a:r>
                        <a:rPr sz="1200" b="1" spc="-5" dirty="0">
                          <a:solidFill>
                            <a:srgbClr val="3F3F3F"/>
                          </a:solidFill>
                          <a:latin typeface="Calibri"/>
                          <a:cs typeface="Calibri"/>
                        </a:rPr>
                        <a:t>g</a:t>
                      </a:r>
                      <a:r>
                        <a:rPr sz="1200" b="1" dirty="0">
                          <a:solidFill>
                            <a:srgbClr val="3F3F3F"/>
                          </a:solidFill>
                          <a:latin typeface="Calibri"/>
                          <a:cs typeface="Calibri"/>
                        </a:rPr>
                        <a:t>in:</a:t>
                      </a:r>
                      <a:r>
                        <a:rPr sz="1200" b="1" spc="-60" dirty="0">
                          <a:solidFill>
                            <a:srgbClr val="3F3F3F"/>
                          </a:solidFill>
                          <a:latin typeface="Times New Roman"/>
                          <a:cs typeface="Times New Roman"/>
                        </a:rPr>
                        <a:t> </a:t>
                      </a:r>
                      <a:r>
                        <a:rPr sz="1200" b="1" dirty="0">
                          <a:solidFill>
                            <a:srgbClr val="3F3F3F"/>
                          </a:solidFill>
                          <a:latin typeface="Calibri"/>
                          <a:cs typeface="Calibri"/>
                        </a:rPr>
                        <a:t>*</a:t>
                      </a:r>
                      <a:r>
                        <a:rPr sz="1200" b="1" dirty="0">
                          <a:solidFill>
                            <a:srgbClr val="3F3F3F"/>
                          </a:solidFill>
                          <a:latin typeface="Times New Roman"/>
                          <a:cs typeface="Times New Roman"/>
                        </a:rPr>
                        <a:t> </a:t>
                      </a:r>
                      <a:r>
                        <a:rPr sz="1200" b="1" spc="-65" dirty="0">
                          <a:solidFill>
                            <a:srgbClr val="3F3F3F"/>
                          </a:solidFill>
                          <a:latin typeface="Calibri"/>
                          <a:cs typeface="Calibri"/>
                        </a:rPr>
                        <a:t>V</a:t>
                      </a:r>
                      <a:r>
                        <a:rPr sz="1200" b="1" spc="-5" dirty="0">
                          <a:solidFill>
                            <a:srgbClr val="3F3F3F"/>
                          </a:solidFill>
                          <a:latin typeface="Calibri"/>
                          <a:cs typeface="Calibri"/>
                        </a:rPr>
                        <a:t>a</a:t>
                      </a:r>
                      <a:r>
                        <a:rPr sz="1200" b="1" dirty="0">
                          <a:solidFill>
                            <a:srgbClr val="3F3F3F"/>
                          </a:solidFill>
                          <a:latin typeface="Calibri"/>
                          <a:cs typeface="Calibri"/>
                        </a:rPr>
                        <a:t>r</a:t>
                      </a:r>
                      <a:r>
                        <a:rPr sz="1200" b="1" spc="-5" dirty="0">
                          <a:solidFill>
                            <a:srgbClr val="3F3F3F"/>
                          </a:solidFill>
                          <a:latin typeface="Calibri"/>
                          <a:cs typeface="Calibri"/>
                        </a:rPr>
                        <a:t>y</a:t>
                      </a:r>
                      <a:r>
                        <a:rPr sz="1200" b="1" dirty="0">
                          <a:solidFill>
                            <a:srgbClr val="3F3F3F"/>
                          </a:solidFill>
                          <a:latin typeface="Calibri"/>
                          <a:cs typeface="Calibri"/>
                        </a:rPr>
                        <a:t>:</a:t>
                      </a:r>
                      <a:r>
                        <a:rPr sz="1200" b="1" spc="-35" dirty="0">
                          <a:solidFill>
                            <a:srgbClr val="3F3F3F"/>
                          </a:solidFill>
                          <a:latin typeface="Times New Roman"/>
                          <a:cs typeface="Times New Roman"/>
                        </a:rPr>
                        <a:t> </a:t>
                      </a:r>
                      <a:r>
                        <a:rPr sz="1200" b="1" dirty="0">
                          <a:solidFill>
                            <a:srgbClr val="3F3F3F"/>
                          </a:solidFill>
                          <a:latin typeface="Calibri"/>
                          <a:cs typeface="Calibri"/>
                        </a:rPr>
                        <a:t>A</a:t>
                      </a:r>
                      <a:r>
                        <a:rPr sz="1200" b="1" spc="-5" dirty="0">
                          <a:solidFill>
                            <a:srgbClr val="3F3F3F"/>
                          </a:solidFill>
                          <a:latin typeface="Calibri"/>
                          <a:cs typeface="Calibri"/>
                        </a:rPr>
                        <a:t>c</a:t>
                      </a:r>
                      <a:r>
                        <a:rPr sz="1200" b="1" dirty="0">
                          <a:solidFill>
                            <a:srgbClr val="3F3F3F"/>
                          </a:solidFill>
                          <a:latin typeface="Calibri"/>
                          <a:cs typeface="Calibri"/>
                        </a:rPr>
                        <a:t>c</a:t>
                      </a:r>
                      <a:r>
                        <a:rPr sz="1200" b="1" spc="-5" dirty="0">
                          <a:solidFill>
                            <a:srgbClr val="3F3F3F"/>
                          </a:solidFill>
                          <a:latin typeface="Calibri"/>
                          <a:cs typeface="Calibri"/>
                        </a:rPr>
                        <a:t>e</a:t>
                      </a:r>
                      <a:r>
                        <a:rPr sz="1200" b="1" dirty="0">
                          <a:solidFill>
                            <a:srgbClr val="3F3F3F"/>
                          </a:solidFill>
                          <a:latin typeface="Calibri"/>
                          <a:cs typeface="Calibri"/>
                        </a:rPr>
                        <a:t>p</a:t>
                      </a:r>
                      <a:r>
                        <a:rPr sz="1200" b="1" spc="10" dirty="0">
                          <a:solidFill>
                            <a:srgbClr val="3F3F3F"/>
                          </a:solidFill>
                          <a:latin typeface="Calibri"/>
                          <a:cs typeface="Calibri"/>
                        </a:rPr>
                        <a:t>t</a:t>
                      </a:r>
                      <a:r>
                        <a:rPr sz="1200" b="1" dirty="0">
                          <a:solidFill>
                            <a:srgbClr val="3F3F3F"/>
                          </a:solidFill>
                          <a:latin typeface="Calibri"/>
                          <a:cs typeface="Calibri"/>
                        </a:rPr>
                        <a:t>-E</a:t>
                      </a:r>
                      <a:r>
                        <a:rPr sz="1200" b="1" spc="5" dirty="0">
                          <a:solidFill>
                            <a:srgbClr val="3F3F3F"/>
                          </a:solidFill>
                          <a:latin typeface="Calibri"/>
                          <a:cs typeface="Calibri"/>
                        </a:rPr>
                        <a:t>n</a:t>
                      </a:r>
                      <a:r>
                        <a:rPr sz="1200" b="1" spc="-15" dirty="0">
                          <a:solidFill>
                            <a:srgbClr val="3F3F3F"/>
                          </a:solidFill>
                          <a:latin typeface="Calibri"/>
                          <a:cs typeface="Calibri"/>
                        </a:rPr>
                        <a:t>c</a:t>
                      </a:r>
                      <a:r>
                        <a:rPr sz="1200" b="1" dirty="0">
                          <a:solidFill>
                            <a:srgbClr val="3F3F3F"/>
                          </a:solidFill>
                          <a:latin typeface="Calibri"/>
                          <a:cs typeface="Calibri"/>
                        </a:rPr>
                        <a:t>o</a:t>
                      </a:r>
                      <a:r>
                        <a:rPr sz="1200" b="1" spc="5" dirty="0">
                          <a:solidFill>
                            <a:srgbClr val="3F3F3F"/>
                          </a:solidFill>
                          <a:latin typeface="Calibri"/>
                          <a:cs typeface="Calibri"/>
                        </a:rPr>
                        <a:t>d</a:t>
                      </a:r>
                      <a:r>
                        <a:rPr sz="1200" b="1" dirty="0">
                          <a:solidFill>
                            <a:srgbClr val="3F3F3F"/>
                          </a:solidFill>
                          <a:latin typeface="Calibri"/>
                          <a:cs typeface="Calibri"/>
                        </a:rPr>
                        <a:t>ing</a:t>
                      </a:r>
                      <a:r>
                        <a:rPr sz="1200" b="1" dirty="0">
                          <a:solidFill>
                            <a:srgbClr val="3F3F3F"/>
                          </a:solidFill>
                          <a:latin typeface="Times New Roman"/>
                          <a:cs typeface="Times New Roman"/>
                        </a:rPr>
                        <a:t> </a:t>
                      </a:r>
                      <a:r>
                        <a:rPr sz="1200" b="1" spc="-5" dirty="0">
                          <a:solidFill>
                            <a:srgbClr val="3F3F3F"/>
                          </a:solidFill>
                          <a:latin typeface="Calibri"/>
                          <a:cs typeface="Calibri"/>
                        </a:rPr>
                        <a:t>C</a:t>
                      </a:r>
                      <a:r>
                        <a:rPr sz="1200" b="1" dirty="0">
                          <a:solidFill>
                            <a:srgbClr val="3F3F3F"/>
                          </a:solidFill>
                          <a:latin typeface="Calibri"/>
                          <a:cs typeface="Calibri"/>
                        </a:rPr>
                        <a:t>o</a:t>
                      </a:r>
                      <a:r>
                        <a:rPr sz="1200" b="1" spc="-10" dirty="0">
                          <a:solidFill>
                            <a:srgbClr val="3F3F3F"/>
                          </a:solidFill>
                          <a:latin typeface="Calibri"/>
                          <a:cs typeface="Calibri"/>
                        </a:rPr>
                        <a:t>nt</a:t>
                      </a:r>
                      <a:r>
                        <a:rPr sz="1200" b="1" spc="-5" dirty="0">
                          <a:solidFill>
                            <a:srgbClr val="3F3F3F"/>
                          </a:solidFill>
                          <a:latin typeface="Calibri"/>
                          <a:cs typeface="Calibri"/>
                        </a:rPr>
                        <a:t>e</a:t>
                      </a:r>
                      <a:r>
                        <a:rPr sz="1200" b="1" spc="-10" dirty="0">
                          <a:solidFill>
                            <a:srgbClr val="3F3F3F"/>
                          </a:solidFill>
                          <a:latin typeface="Calibri"/>
                          <a:cs typeface="Calibri"/>
                        </a:rPr>
                        <a:t>n</a:t>
                      </a:r>
                      <a:r>
                        <a:rPr sz="1200" b="1" spc="5" dirty="0">
                          <a:solidFill>
                            <a:srgbClr val="3F3F3F"/>
                          </a:solidFill>
                          <a:latin typeface="Calibri"/>
                          <a:cs typeface="Calibri"/>
                        </a:rPr>
                        <a:t>t</a:t>
                      </a:r>
                      <a:r>
                        <a:rPr sz="1200" b="1" dirty="0">
                          <a:solidFill>
                            <a:srgbClr val="3F3F3F"/>
                          </a:solidFill>
                          <a:latin typeface="Calibri"/>
                          <a:cs typeface="Calibri"/>
                        </a:rPr>
                        <a:t>-</a:t>
                      </a:r>
                      <a:r>
                        <a:rPr sz="1200" b="1" spc="-5" dirty="0">
                          <a:solidFill>
                            <a:srgbClr val="3F3F3F"/>
                          </a:solidFill>
                          <a:latin typeface="Calibri"/>
                          <a:cs typeface="Calibri"/>
                        </a:rPr>
                        <a:t>Le</a:t>
                      </a:r>
                      <a:r>
                        <a:rPr sz="1200" b="1" dirty="0">
                          <a:solidFill>
                            <a:srgbClr val="3F3F3F"/>
                          </a:solidFill>
                          <a:latin typeface="Calibri"/>
                          <a:cs typeface="Calibri"/>
                        </a:rPr>
                        <a:t>n</a:t>
                      </a:r>
                      <a:r>
                        <a:rPr sz="1200" b="1" spc="-20" dirty="0">
                          <a:solidFill>
                            <a:srgbClr val="3F3F3F"/>
                          </a:solidFill>
                          <a:latin typeface="Calibri"/>
                          <a:cs typeface="Calibri"/>
                        </a:rPr>
                        <a:t>g</a:t>
                      </a:r>
                      <a:r>
                        <a:rPr sz="1200" b="1" dirty="0">
                          <a:solidFill>
                            <a:srgbClr val="3F3F3F"/>
                          </a:solidFill>
                          <a:latin typeface="Calibri"/>
                          <a:cs typeface="Calibri"/>
                        </a:rPr>
                        <a:t>t</a:t>
                      </a:r>
                      <a:r>
                        <a:rPr sz="1200" b="1" spc="5" dirty="0">
                          <a:solidFill>
                            <a:srgbClr val="3F3F3F"/>
                          </a:solidFill>
                          <a:latin typeface="Calibri"/>
                          <a:cs typeface="Calibri"/>
                        </a:rPr>
                        <a:t>h</a:t>
                      </a:r>
                      <a:r>
                        <a:rPr sz="1200" b="1" dirty="0">
                          <a:solidFill>
                            <a:srgbClr val="3F3F3F"/>
                          </a:solidFill>
                          <a:latin typeface="Calibri"/>
                          <a:cs typeface="Calibri"/>
                        </a:rPr>
                        <a:t>:</a:t>
                      </a:r>
                      <a:r>
                        <a:rPr sz="1200" b="1" spc="-35" dirty="0">
                          <a:solidFill>
                            <a:srgbClr val="3F3F3F"/>
                          </a:solidFill>
                          <a:latin typeface="Times New Roman"/>
                          <a:cs typeface="Times New Roman"/>
                        </a:rPr>
                        <a:t> </a:t>
                      </a:r>
                      <a:r>
                        <a:rPr sz="1200" b="1" dirty="0">
                          <a:solidFill>
                            <a:srgbClr val="3F3F3F"/>
                          </a:solidFill>
                          <a:latin typeface="Calibri"/>
                          <a:cs typeface="Calibri"/>
                        </a:rPr>
                        <a:t>1</a:t>
                      </a:r>
                      <a:r>
                        <a:rPr sz="1200" b="1" spc="5" dirty="0">
                          <a:solidFill>
                            <a:srgbClr val="3F3F3F"/>
                          </a:solidFill>
                          <a:latin typeface="Calibri"/>
                          <a:cs typeface="Calibri"/>
                        </a:rPr>
                        <a:t>3</a:t>
                      </a:r>
                      <a:r>
                        <a:rPr sz="1200" b="1" dirty="0">
                          <a:solidFill>
                            <a:srgbClr val="3F3F3F"/>
                          </a:solidFill>
                          <a:latin typeface="Calibri"/>
                          <a:cs typeface="Calibri"/>
                        </a:rPr>
                        <a:t>9</a:t>
                      </a:r>
                      <a:r>
                        <a:rPr sz="1200" b="1" dirty="0">
                          <a:solidFill>
                            <a:srgbClr val="3F3F3F"/>
                          </a:solidFill>
                          <a:latin typeface="Times New Roman"/>
                          <a:cs typeface="Times New Roman"/>
                        </a:rPr>
                        <a:t> </a:t>
                      </a:r>
                      <a:r>
                        <a:rPr sz="1200" b="1" spc="-5" dirty="0">
                          <a:solidFill>
                            <a:srgbClr val="3F3F3F"/>
                          </a:solidFill>
                          <a:latin typeface="Calibri"/>
                          <a:cs typeface="Calibri"/>
                        </a:rPr>
                        <a:t>C</a:t>
                      </a:r>
                      <a:r>
                        <a:rPr sz="1200" b="1" dirty="0">
                          <a:solidFill>
                            <a:srgbClr val="3F3F3F"/>
                          </a:solidFill>
                          <a:latin typeface="Calibri"/>
                          <a:cs typeface="Calibri"/>
                        </a:rPr>
                        <a:t>onn</a:t>
                      </a:r>
                      <a:r>
                        <a:rPr sz="1200" b="1" spc="-5" dirty="0">
                          <a:solidFill>
                            <a:srgbClr val="3F3F3F"/>
                          </a:solidFill>
                          <a:latin typeface="Calibri"/>
                          <a:cs typeface="Calibri"/>
                        </a:rPr>
                        <a:t>ec</a:t>
                      </a:r>
                      <a:r>
                        <a:rPr sz="1200" b="1" spc="5" dirty="0">
                          <a:solidFill>
                            <a:srgbClr val="3F3F3F"/>
                          </a:solidFill>
                          <a:latin typeface="Calibri"/>
                          <a:cs typeface="Calibri"/>
                        </a:rPr>
                        <a:t>t</a:t>
                      </a:r>
                      <a:r>
                        <a:rPr sz="1200" b="1" dirty="0">
                          <a:solidFill>
                            <a:srgbClr val="3F3F3F"/>
                          </a:solidFill>
                          <a:latin typeface="Calibri"/>
                          <a:cs typeface="Calibri"/>
                        </a:rPr>
                        <a:t>io</a:t>
                      </a:r>
                      <a:r>
                        <a:rPr sz="1200" b="1" spc="5" dirty="0">
                          <a:solidFill>
                            <a:srgbClr val="3F3F3F"/>
                          </a:solidFill>
                          <a:latin typeface="Calibri"/>
                          <a:cs typeface="Calibri"/>
                        </a:rPr>
                        <a:t>n</a:t>
                      </a:r>
                      <a:r>
                        <a:rPr sz="1200" b="1" dirty="0">
                          <a:solidFill>
                            <a:srgbClr val="3F3F3F"/>
                          </a:solidFill>
                          <a:latin typeface="Calibri"/>
                          <a:cs typeface="Calibri"/>
                        </a:rPr>
                        <a:t>:</a:t>
                      </a:r>
                      <a:r>
                        <a:rPr sz="1200" b="1" spc="-35" dirty="0">
                          <a:solidFill>
                            <a:srgbClr val="3F3F3F"/>
                          </a:solidFill>
                          <a:latin typeface="Times New Roman"/>
                          <a:cs typeface="Times New Roman"/>
                        </a:rPr>
                        <a:t> </a:t>
                      </a:r>
                      <a:r>
                        <a:rPr sz="1200" b="1" spc="-5" dirty="0">
                          <a:solidFill>
                            <a:srgbClr val="3F3F3F"/>
                          </a:solidFill>
                          <a:latin typeface="Calibri"/>
                          <a:cs typeface="Calibri"/>
                        </a:rPr>
                        <a:t>c</a:t>
                      </a:r>
                      <a:r>
                        <a:rPr sz="1200" b="1" spc="5" dirty="0">
                          <a:solidFill>
                            <a:srgbClr val="3F3F3F"/>
                          </a:solidFill>
                          <a:latin typeface="Calibri"/>
                          <a:cs typeface="Calibri"/>
                        </a:rPr>
                        <a:t>l</a:t>
                      </a:r>
                      <a:r>
                        <a:rPr sz="1200" b="1" dirty="0">
                          <a:solidFill>
                            <a:srgbClr val="3F3F3F"/>
                          </a:solidFill>
                          <a:latin typeface="Calibri"/>
                          <a:cs typeface="Calibri"/>
                        </a:rPr>
                        <a:t>ose</a:t>
                      </a:r>
                      <a:endParaRPr sz="1200" dirty="0">
                        <a:latin typeface="Calibri"/>
                        <a:cs typeface="Calibri"/>
                      </a:endParaRPr>
                    </a:p>
                    <a:p>
                      <a:pPr marL="88265">
                        <a:lnSpc>
                          <a:spcPct val="100000"/>
                        </a:lnSpc>
                      </a:pPr>
                      <a:r>
                        <a:rPr sz="1200" b="1" spc="-5" dirty="0">
                          <a:solidFill>
                            <a:srgbClr val="3F3F3F"/>
                          </a:solidFill>
                          <a:latin typeface="Calibri"/>
                          <a:cs typeface="Calibri"/>
                        </a:rPr>
                        <a:t>C</a:t>
                      </a:r>
                      <a:r>
                        <a:rPr sz="1200" b="1" dirty="0">
                          <a:solidFill>
                            <a:srgbClr val="3F3F3F"/>
                          </a:solidFill>
                          <a:latin typeface="Calibri"/>
                          <a:cs typeface="Calibri"/>
                        </a:rPr>
                        <a:t>o</a:t>
                      </a:r>
                      <a:r>
                        <a:rPr sz="1200" b="1" spc="-10" dirty="0">
                          <a:solidFill>
                            <a:srgbClr val="3F3F3F"/>
                          </a:solidFill>
                          <a:latin typeface="Calibri"/>
                          <a:cs typeface="Calibri"/>
                        </a:rPr>
                        <a:t>nt</a:t>
                      </a:r>
                      <a:r>
                        <a:rPr sz="1200" b="1" spc="-5" dirty="0">
                          <a:solidFill>
                            <a:srgbClr val="3F3F3F"/>
                          </a:solidFill>
                          <a:latin typeface="Calibri"/>
                          <a:cs typeface="Calibri"/>
                        </a:rPr>
                        <a:t>e</a:t>
                      </a:r>
                      <a:r>
                        <a:rPr sz="1200" b="1" spc="-10" dirty="0">
                          <a:solidFill>
                            <a:srgbClr val="3F3F3F"/>
                          </a:solidFill>
                          <a:latin typeface="Calibri"/>
                          <a:cs typeface="Calibri"/>
                        </a:rPr>
                        <a:t>n</a:t>
                      </a:r>
                      <a:r>
                        <a:rPr sz="1200" b="1" spc="5" dirty="0">
                          <a:solidFill>
                            <a:srgbClr val="3F3F3F"/>
                          </a:solidFill>
                          <a:latin typeface="Calibri"/>
                          <a:cs typeface="Calibri"/>
                        </a:rPr>
                        <a:t>t</a:t>
                      </a:r>
                      <a:r>
                        <a:rPr sz="1200" b="1" dirty="0">
                          <a:solidFill>
                            <a:srgbClr val="3F3F3F"/>
                          </a:solidFill>
                          <a:latin typeface="Calibri"/>
                          <a:cs typeface="Calibri"/>
                        </a:rPr>
                        <a:t>-</a:t>
                      </a:r>
                      <a:r>
                        <a:rPr sz="1200" b="1" spc="-35" dirty="0">
                          <a:solidFill>
                            <a:srgbClr val="3F3F3F"/>
                          </a:solidFill>
                          <a:latin typeface="Calibri"/>
                          <a:cs typeface="Calibri"/>
                        </a:rPr>
                        <a:t>T</a:t>
                      </a:r>
                      <a:r>
                        <a:rPr sz="1200" b="1" spc="-5" dirty="0">
                          <a:solidFill>
                            <a:srgbClr val="3F3F3F"/>
                          </a:solidFill>
                          <a:latin typeface="Calibri"/>
                          <a:cs typeface="Calibri"/>
                        </a:rPr>
                        <a:t>y</a:t>
                      </a:r>
                      <a:r>
                        <a:rPr sz="1200" b="1" dirty="0">
                          <a:solidFill>
                            <a:srgbClr val="3F3F3F"/>
                          </a:solidFill>
                          <a:latin typeface="Calibri"/>
                          <a:cs typeface="Calibri"/>
                        </a:rPr>
                        <a:t>p</a:t>
                      </a:r>
                      <a:r>
                        <a:rPr sz="1200" b="1" spc="-5" dirty="0">
                          <a:solidFill>
                            <a:srgbClr val="3F3F3F"/>
                          </a:solidFill>
                          <a:latin typeface="Calibri"/>
                          <a:cs typeface="Calibri"/>
                        </a:rPr>
                        <a:t>e</a:t>
                      </a:r>
                      <a:r>
                        <a:rPr sz="1200" b="1" dirty="0">
                          <a:solidFill>
                            <a:srgbClr val="3F3F3F"/>
                          </a:solidFill>
                          <a:latin typeface="Calibri"/>
                          <a:cs typeface="Calibri"/>
                        </a:rPr>
                        <a:t>:</a:t>
                      </a:r>
                      <a:r>
                        <a:rPr sz="1200" b="1" spc="-60" dirty="0">
                          <a:solidFill>
                            <a:srgbClr val="3F3F3F"/>
                          </a:solidFill>
                          <a:latin typeface="Times New Roman"/>
                          <a:cs typeface="Times New Roman"/>
                        </a:rPr>
                        <a:t> </a:t>
                      </a:r>
                      <a:r>
                        <a:rPr sz="1200" b="1" spc="-10" dirty="0">
                          <a:solidFill>
                            <a:srgbClr val="3F3F3F"/>
                          </a:solidFill>
                          <a:latin typeface="Calibri"/>
                          <a:cs typeface="Calibri"/>
                        </a:rPr>
                        <a:t>t</a:t>
                      </a:r>
                      <a:r>
                        <a:rPr sz="1200" b="1" spc="-30" dirty="0">
                          <a:solidFill>
                            <a:srgbClr val="3F3F3F"/>
                          </a:solidFill>
                          <a:latin typeface="Calibri"/>
                          <a:cs typeface="Calibri"/>
                        </a:rPr>
                        <a:t>e</a:t>
                      </a:r>
                      <a:r>
                        <a:rPr sz="1200" b="1" spc="-5" dirty="0">
                          <a:solidFill>
                            <a:srgbClr val="3F3F3F"/>
                          </a:solidFill>
                          <a:latin typeface="Calibri"/>
                          <a:cs typeface="Calibri"/>
                        </a:rPr>
                        <a:t>x</a:t>
                      </a:r>
                      <a:r>
                        <a:rPr sz="1200" b="1" dirty="0">
                          <a:solidFill>
                            <a:srgbClr val="3F3F3F"/>
                          </a:solidFill>
                          <a:latin typeface="Calibri"/>
                          <a:cs typeface="Calibri"/>
                        </a:rPr>
                        <a:t>t/</a:t>
                      </a:r>
                      <a:r>
                        <a:rPr sz="1200" b="1" spc="-10" dirty="0">
                          <a:solidFill>
                            <a:srgbClr val="3F3F3F"/>
                          </a:solidFill>
                          <a:latin typeface="Calibri"/>
                          <a:cs typeface="Calibri"/>
                        </a:rPr>
                        <a:t>h</a:t>
                      </a:r>
                      <a:r>
                        <a:rPr sz="1200" b="1" dirty="0">
                          <a:solidFill>
                            <a:srgbClr val="3F3F3F"/>
                          </a:solidFill>
                          <a:latin typeface="Calibri"/>
                          <a:cs typeface="Calibri"/>
                        </a:rPr>
                        <a:t>tml</a:t>
                      </a:r>
                      <a:endParaRPr sz="1200" dirty="0">
                        <a:latin typeface="Calibri"/>
                        <a:cs typeface="Calibri"/>
                      </a:endParaRPr>
                    </a:p>
                    <a:p>
                      <a:pPr>
                        <a:lnSpc>
                          <a:spcPct val="100000"/>
                        </a:lnSpc>
                        <a:spcBef>
                          <a:spcPts val="2"/>
                        </a:spcBef>
                      </a:pPr>
                      <a:endParaRPr sz="1250" dirty="0">
                        <a:latin typeface="Times New Roman"/>
                        <a:cs typeface="Times New Roman"/>
                      </a:endParaRPr>
                    </a:p>
                    <a:p>
                      <a:pPr marL="88265">
                        <a:lnSpc>
                          <a:spcPct val="100000"/>
                        </a:lnSpc>
                      </a:pPr>
                      <a:r>
                        <a:rPr sz="1200" b="1" dirty="0">
                          <a:solidFill>
                            <a:srgbClr val="3F3F3F"/>
                          </a:solidFill>
                          <a:latin typeface="Calibri"/>
                          <a:cs typeface="Calibri"/>
                        </a:rPr>
                        <a:t>Succ</a:t>
                      </a:r>
                      <a:r>
                        <a:rPr sz="1200" b="1" spc="-5" dirty="0">
                          <a:solidFill>
                            <a:srgbClr val="3F3F3F"/>
                          </a:solidFill>
                          <a:latin typeface="Calibri"/>
                          <a:cs typeface="Calibri"/>
                        </a:rPr>
                        <a:t>e</a:t>
                      </a:r>
                      <a:r>
                        <a:rPr sz="1200" b="1" dirty="0">
                          <a:solidFill>
                            <a:srgbClr val="3F3F3F"/>
                          </a:solidFill>
                          <a:latin typeface="Calibri"/>
                          <a:cs typeface="Calibri"/>
                        </a:rPr>
                        <a:t>s</a:t>
                      </a:r>
                      <a:r>
                        <a:rPr sz="1200" b="1" spc="-10" dirty="0">
                          <a:solidFill>
                            <a:srgbClr val="3F3F3F"/>
                          </a:solidFill>
                          <a:latin typeface="Calibri"/>
                          <a:cs typeface="Calibri"/>
                        </a:rPr>
                        <a:t>s</a:t>
                      </a:r>
                      <a:r>
                        <a:rPr sz="1200" b="1" dirty="0">
                          <a:solidFill>
                            <a:srgbClr val="3F3F3F"/>
                          </a:solidFill>
                          <a:latin typeface="Calibri"/>
                          <a:cs typeface="Calibri"/>
                        </a:rPr>
                        <a:t>fully</a:t>
                      </a:r>
                      <a:r>
                        <a:rPr sz="1200" b="1" spc="-55" dirty="0">
                          <a:solidFill>
                            <a:srgbClr val="3F3F3F"/>
                          </a:solidFill>
                          <a:latin typeface="Times New Roman"/>
                          <a:cs typeface="Times New Roman"/>
                        </a:rPr>
                        <a:t> </a:t>
                      </a:r>
                      <a:r>
                        <a:rPr sz="1200" b="1" dirty="0">
                          <a:solidFill>
                            <a:srgbClr val="3F3F3F"/>
                          </a:solidFill>
                          <a:latin typeface="Calibri"/>
                          <a:cs typeface="Calibri"/>
                        </a:rPr>
                        <a:t>du</a:t>
                      </a:r>
                      <a:r>
                        <a:rPr sz="1200" b="1" spc="-5" dirty="0">
                          <a:solidFill>
                            <a:srgbClr val="3F3F3F"/>
                          </a:solidFill>
                          <a:latin typeface="Calibri"/>
                          <a:cs typeface="Calibri"/>
                        </a:rPr>
                        <a:t>m</a:t>
                      </a:r>
                      <a:r>
                        <a:rPr sz="1200" b="1" dirty="0">
                          <a:solidFill>
                            <a:srgbClr val="3F3F3F"/>
                          </a:solidFill>
                          <a:latin typeface="Calibri"/>
                          <a:cs typeface="Calibri"/>
                        </a:rPr>
                        <a:t>p</a:t>
                      </a:r>
                      <a:r>
                        <a:rPr sz="1200" b="1" spc="-5" dirty="0">
                          <a:solidFill>
                            <a:srgbClr val="3F3F3F"/>
                          </a:solidFill>
                          <a:latin typeface="Calibri"/>
                          <a:cs typeface="Calibri"/>
                        </a:rPr>
                        <a:t>e</a:t>
                      </a:r>
                      <a:r>
                        <a:rPr sz="1200" b="1" dirty="0">
                          <a:solidFill>
                            <a:srgbClr val="3F3F3F"/>
                          </a:solidFill>
                          <a:latin typeface="Calibri"/>
                          <a:cs typeface="Calibri"/>
                        </a:rPr>
                        <a:t>d</a:t>
                      </a:r>
                      <a:r>
                        <a:rPr sz="1200" b="1" spc="-15" dirty="0">
                          <a:solidFill>
                            <a:srgbClr val="3F3F3F"/>
                          </a:solidFill>
                          <a:latin typeface="Times New Roman"/>
                          <a:cs typeface="Times New Roman"/>
                        </a:rPr>
                        <a:t> </a:t>
                      </a:r>
                      <a:r>
                        <a:rPr sz="1200" b="1" dirty="0">
                          <a:solidFill>
                            <a:srgbClr val="3F3F3F"/>
                          </a:solidFill>
                          <a:latin typeface="Calibri"/>
                          <a:cs typeface="Calibri"/>
                        </a:rPr>
                        <a:t>4</a:t>
                      </a:r>
                      <a:r>
                        <a:rPr sz="1200" b="1" spc="-25" dirty="0">
                          <a:solidFill>
                            <a:srgbClr val="3F3F3F"/>
                          </a:solidFill>
                          <a:latin typeface="Times New Roman"/>
                          <a:cs typeface="Times New Roman"/>
                        </a:rPr>
                        <a:t> </a:t>
                      </a:r>
                      <a:r>
                        <a:rPr sz="1200" b="1" dirty="0">
                          <a:solidFill>
                            <a:srgbClr val="3F3F3F"/>
                          </a:solidFill>
                          <a:latin typeface="Calibri"/>
                          <a:cs typeface="Calibri"/>
                        </a:rPr>
                        <a:t>po</a:t>
                      </a:r>
                      <a:r>
                        <a:rPr sz="1200" b="1" spc="-10" dirty="0">
                          <a:solidFill>
                            <a:srgbClr val="3F3F3F"/>
                          </a:solidFill>
                          <a:latin typeface="Calibri"/>
                          <a:cs typeface="Calibri"/>
                        </a:rPr>
                        <a:t>s</a:t>
                      </a:r>
                      <a:r>
                        <a:rPr sz="1200" b="1" dirty="0">
                          <a:solidFill>
                            <a:srgbClr val="3F3F3F"/>
                          </a:solidFill>
                          <a:latin typeface="Calibri"/>
                          <a:cs typeface="Calibri"/>
                        </a:rPr>
                        <a:t>t</a:t>
                      </a:r>
                      <a:r>
                        <a:rPr sz="1200" b="1" spc="-35" dirty="0">
                          <a:solidFill>
                            <a:srgbClr val="3F3F3F"/>
                          </a:solidFill>
                          <a:latin typeface="Times New Roman"/>
                          <a:cs typeface="Times New Roman"/>
                        </a:rPr>
                        <a:t> </a:t>
                      </a:r>
                      <a:r>
                        <a:rPr sz="1200" b="1" spc="-20" dirty="0">
                          <a:solidFill>
                            <a:srgbClr val="3F3F3F"/>
                          </a:solidFill>
                          <a:latin typeface="Calibri"/>
                          <a:cs typeface="Calibri"/>
                        </a:rPr>
                        <a:t>v</a:t>
                      </a:r>
                      <a:r>
                        <a:rPr sz="1200" b="1" spc="-5" dirty="0">
                          <a:solidFill>
                            <a:srgbClr val="3F3F3F"/>
                          </a:solidFill>
                          <a:latin typeface="Calibri"/>
                          <a:cs typeface="Calibri"/>
                        </a:rPr>
                        <a:t>a</a:t>
                      </a:r>
                      <a:r>
                        <a:rPr sz="1200" b="1" dirty="0">
                          <a:solidFill>
                            <a:srgbClr val="3F3F3F"/>
                          </a:solidFill>
                          <a:latin typeface="Calibri"/>
                          <a:cs typeface="Calibri"/>
                        </a:rPr>
                        <a:t>ri</a:t>
                      </a:r>
                      <a:r>
                        <a:rPr sz="1200" b="1" spc="-5" dirty="0">
                          <a:solidFill>
                            <a:srgbClr val="3F3F3F"/>
                          </a:solidFill>
                          <a:latin typeface="Calibri"/>
                          <a:cs typeface="Calibri"/>
                        </a:rPr>
                        <a:t>a</a:t>
                      </a:r>
                      <a:r>
                        <a:rPr sz="1200" b="1" dirty="0">
                          <a:solidFill>
                            <a:srgbClr val="3F3F3F"/>
                          </a:solidFill>
                          <a:latin typeface="Calibri"/>
                          <a:cs typeface="Calibri"/>
                        </a:rPr>
                        <a:t>bl</a:t>
                      </a:r>
                      <a:r>
                        <a:rPr sz="1200" b="1" spc="-5" dirty="0">
                          <a:solidFill>
                            <a:srgbClr val="3F3F3F"/>
                          </a:solidFill>
                          <a:latin typeface="Calibri"/>
                          <a:cs typeface="Calibri"/>
                        </a:rPr>
                        <a:t>e</a:t>
                      </a:r>
                      <a:r>
                        <a:rPr sz="1200" b="1" dirty="0">
                          <a:solidFill>
                            <a:srgbClr val="3F3F3F"/>
                          </a:solidFill>
                          <a:latin typeface="Calibri"/>
                          <a:cs typeface="Calibri"/>
                        </a:rPr>
                        <a:t>s.</a:t>
                      </a:r>
                      <a:endParaRPr sz="1200" dirty="0">
                        <a:latin typeface="Calibri"/>
                        <a:cs typeface="Calibri"/>
                      </a:endParaRPr>
                    </a:p>
                    <a:p>
                      <a:pPr marL="88265" marR="153035">
                        <a:lnSpc>
                          <a:spcPct val="100000"/>
                        </a:lnSpc>
                      </a:pPr>
                      <a:r>
                        <a:rPr sz="1200" b="1" spc="-5" dirty="0">
                          <a:solidFill>
                            <a:srgbClr val="3F3F3F"/>
                          </a:solidFill>
                          <a:latin typeface="Calibri"/>
                          <a:cs typeface="Calibri"/>
                        </a:rPr>
                        <a:t>V</a:t>
                      </a:r>
                      <a:r>
                        <a:rPr sz="1200" b="1" dirty="0">
                          <a:solidFill>
                            <a:srgbClr val="3F3F3F"/>
                          </a:solidFill>
                          <a:latin typeface="Calibri"/>
                          <a:cs typeface="Calibri"/>
                        </a:rPr>
                        <a:t>i</a:t>
                      </a:r>
                      <a:r>
                        <a:rPr sz="1200" b="1" spc="-5" dirty="0">
                          <a:solidFill>
                            <a:srgbClr val="3F3F3F"/>
                          </a:solidFill>
                          <a:latin typeface="Calibri"/>
                          <a:cs typeface="Calibri"/>
                        </a:rPr>
                        <a:t>e</a:t>
                      </a:r>
                      <a:r>
                        <a:rPr sz="1200" b="1" dirty="0">
                          <a:solidFill>
                            <a:srgbClr val="3F3F3F"/>
                          </a:solidFill>
                          <a:latin typeface="Calibri"/>
                          <a:cs typeface="Calibri"/>
                        </a:rPr>
                        <a:t>w</a:t>
                      </a:r>
                      <a:r>
                        <a:rPr sz="1200" b="1" spc="-25" dirty="0">
                          <a:solidFill>
                            <a:srgbClr val="3F3F3F"/>
                          </a:solidFill>
                          <a:latin typeface="Times New Roman"/>
                          <a:cs typeface="Times New Roman"/>
                        </a:rPr>
                        <a:t> </a:t>
                      </a:r>
                      <a:r>
                        <a:rPr sz="1200" b="1" dirty="0">
                          <a:solidFill>
                            <a:srgbClr val="3F3F3F"/>
                          </a:solidFill>
                          <a:latin typeface="Calibri"/>
                          <a:cs typeface="Calibri"/>
                        </a:rPr>
                        <a:t>it</a:t>
                      </a:r>
                      <a:r>
                        <a:rPr sz="1200" b="1" spc="-35" dirty="0">
                          <a:solidFill>
                            <a:srgbClr val="3F3F3F"/>
                          </a:solidFill>
                          <a:latin typeface="Times New Roman"/>
                          <a:cs typeface="Times New Roman"/>
                        </a:rPr>
                        <a:t> </a:t>
                      </a:r>
                      <a:r>
                        <a:rPr sz="1200" b="1" spc="-20" dirty="0">
                          <a:solidFill>
                            <a:srgbClr val="3F3F3F"/>
                          </a:solidFill>
                          <a:latin typeface="Calibri"/>
                          <a:cs typeface="Calibri"/>
                        </a:rPr>
                        <a:t>a</a:t>
                      </a:r>
                      <a:r>
                        <a:rPr sz="1200" b="1" dirty="0">
                          <a:solidFill>
                            <a:srgbClr val="3F3F3F"/>
                          </a:solidFill>
                          <a:latin typeface="Calibri"/>
                          <a:cs typeface="Calibri"/>
                        </a:rPr>
                        <a:t>t</a:t>
                      </a:r>
                      <a:r>
                        <a:rPr sz="1200" b="1" dirty="0">
                          <a:solidFill>
                            <a:srgbClr val="3F3F3F"/>
                          </a:solidFill>
                          <a:latin typeface="Times New Roman"/>
                          <a:cs typeface="Times New Roman"/>
                        </a:rPr>
                        <a:t> </a:t>
                      </a:r>
                      <a:r>
                        <a:rPr sz="1200" b="1" spc="-10" dirty="0">
                          <a:solidFill>
                            <a:srgbClr val="3F3F3F"/>
                          </a:solidFill>
                          <a:latin typeface="Calibri"/>
                          <a:cs typeface="Calibri"/>
                          <a:hlinkClick r:id="rId8"/>
                        </a:rPr>
                        <a:t>ht</a:t>
                      </a:r>
                      <a:r>
                        <a:rPr sz="1200" b="1" dirty="0">
                          <a:solidFill>
                            <a:srgbClr val="3F3F3F"/>
                          </a:solidFill>
                          <a:latin typeface="Calibri"/>
                          <a:cs typeface="Calibri"/>
                          <a:hlinkClick r:id="rId8"/>
                        </a:rPr>
                        <a:t>t</a:t>
                      </a:r>
                      <a:r>
                        <a:rPr sz="1200" b="1" spc="5" dirty="0">
                          <a:solidFill>
                            <a:srgbClr val="3F3F3F"/>
                          </a:solidFill>
                          <a:latin typeface="Calibri"/>
                          <a:cs typeface="Calibri"/>
                          <a:hlinkClick r:id="rId8"/>
                        </a:rPr>
                        <a:t>p</a:t>
                      </a:r>
                      <a:r>
                        <a:rPr sz="1200" b="1" dirty="0">
                          <a:solidFill>
                            <a:srgbClr val="3F3F3F"/>
                          </a:solidFill>
                          <a:latin typeface="Calibri"/>
                          <a:cs typeface="Calibri"/>
                          <a:hlinkClick r:id="rId8"/>
                        </a:rPr>
                        <a:t>://</a:t>
                      </a:r>
                      <a:r>
                        <a:rPr sz="1200" b="1" spc="15" dirty="0">
                          <a:solidFill>
                            <a:srgbClr val="3F3F3F"/>
                          </a:solidFill>
                          <a:latin typeface="Calibri"/>
                          <a:cs typeface="Calibri"/>
                          <a:hlinkClick r:id="rId8"/>
                        </a:rPr>
                        <a:t>ww</a:t>
                      </a:r>
                      <a:r>
                        <a:rPr sz="1200" b="1" spc="-70" dirty="0">
                          <a:solidFill>
                            <a:srgbClr val="3F3F3F"/>
                          </a:solidFill>
                          <a:latin typeface="Calibri"/>
                          <a:cs typeface="Calibri"/>
                          <a:hlinkClick r:id="rId8"/>
                        </a:rPr>
                        <a:t>w</a:t>
                      </a:r>
                      <a:r>
                        <a:rPr sz="1200" b="1" dirty="0">
                          <a:solidFill>
                            <a:srgbClr val="3F3F3F"/>
                          </a:solidFill>
                          <a:latin typeface="Calibri"/>
                          <a:cs typeface="Calibri"/>
                          <a:hlinkClick r:id="rId8"/>
                        </a:rPr>
                        <a:t>.po</a:t>
                      </a:r>
                      <a:r>
                        <a:rPr sz="1200" b="1" spc="-10" dirty="0">
                          <a:solidFill>
                            <a:srgbClr val="3F3F3F"/>
                          </a:solidFill>
                          <a:latin typeface="Calibri"/>
                          <a:cs typeface="Calibri"/>
                          <a:hlinkClick r:id="rId8"/>
                        </a:rPr>
                        <a:t>s</a:t>
                      </a:r>
                      <a:r>
                        <a:rPr sz="1200" b="1" spc="-20" dirty="0">
                          <a:solidFill>
                            <a:srgbClr val="3F3F3F"/>
                          </a:solidFill>
                          <a:latin typeface="Calibri"/>
                          <a:cs typeface="Calibri"/>
                          <a:hlinkClick r:id="rId8"/>
                        </a:rPr>
                        <a:t>tt</a:t>
                      </a:r>
                      <a:r>
                        <a:rPr sz="1200" b="1" spc="-5" dirty="0">
                          <a:solidFill>
                            <a:srgbClr val="3F3F3F"/>
                          </a:solidFill>
                          <a:latin typeface="Calibri"/>
                          <a:cs typeface="Calibri"/>
                          <a:hlinkClick r:id="rId8"/>
                        </a:rPr>
                        <a:t>e</a:t>
                      </a:r>
                      <a:r>
                        <a:rPr sz="1200" b="1" spc="-15" dirty="0">
                          <a:solidFill>
                            <a:srgbClr val="3F3F3F"/>
                          </a:solidFill>
                          <a:latin typeface="Calibri"/>
                          <a:cs typeface="Calibri"/>
                          <a:hlinkClick r:id="rId8"/>
                        </a:rPr>
                        <a:t>s</a:t>
                      </a:r>
                      <a:r>
                        <a:rPr sz="1200" b="1" spc="-10" dirty="0">
                          <a:solidFill>
                            <a:srgbClr val="3F3F3F"/>
                          </a:solidFill>
                          <a:latin typeface="Calibri"/>
                          <a:cs typeface="Calibri"/>
                          <a:hlinkClick r:id="rId8"/>
                        </a:rPr>
                        <a:t>t</a:t>
                      </a:r>
                      <a:r>
                        <a:rPr sz="1200" b="1" dirty="0">
                          <a:solidFill>
                            <a:srgbClr val="3F3F3F"/>
                          </a:solidFill>
                          <a:latin typeface="Calibri"/>
                          <a:cs typeface="Calibri"/>
                          <a:hlinkClick r:id="rId8"/>
                        </a:rPr>
                        <a:t>ser</a:t>
                      </a:r>
                      <a:r>
                        <a:rPr sz="1200" b="1" spc="-20" dirty="0">
                          <a:solidFill>
                            <a:srgbClr val="3F3F3F"/>
                          </a:solidFill>
                          <a:latin typeface="Calibri"/>
                          <a:cs typeface="Calibri"/>
                          <a:hlinkClick r:id="rId8"/>
                        </a:rPr>
                        <a:t>v</a:t>
                      </a:r>
                      <a:r>
                        <a:rPr sz="1200" b="1" spc="-5" dirty="0">
                          <a:solidFill>
                            <a:srgbClr val="3F3F3F"/>
                          </a:solidFill>
                          <a:latin typeface="Calibri"/>
                          <a:cs typeface="Calibri"/>
                          <a:hlinkClick r:id="rId8"/>
                        </a:rPr>
                        <a:t>e</a:t>
                      </a:r>
                      <a:r>
                        <a:rPr sz="1200" b="1" spc="-114" dirty="0">
                          <a:solidFill>
                            <a:srgbClr val="3F3F3F"/>
                          </a:solidFill>
                          <a:latin typeface="Calibri"/>
                          <a:cs typeface="Calibri"/>
                          <a:hlinkClick r:id="rId8"/>
                        </a:rPr>
                        <a:t>r</a:t>
                      </a:r>
                      <a:r>
                        <a:rPr sz="1200" b="1" dirty="0">
                          <a:solidFill>
                            <a:srgbClr val="3F3F3F"/>
                          </a:solidFill>
                          <a:latin typeface="Calibri"/>
                          <a:cs typeface="Calibri"/>
                          <a:hlinkClick r:id="rId8"/>
                        </a:rPr>
                        <a:t>.</a:t>
                      </a:r>
                      <a:r>
                        <a:rPr sz="1200" b="1" spc="-5" dirty="0">
                          <a:solidFill>
                            <a:srgbClr val="3F3F3F"/>
                          </a:solidFill>
                          <a:latin typeface="Calibri"/>
                          <a:cs typeface="Calibri"/>
                          <a:hlinkClick r:id="rId8"/>
                        </a:rPr>
                        <a:t>c</a:t>
                      </a:r>
                      <a:r>
                        <a:rPr sz="1200" b="1" dirty="0">
                          <a:solidFill>
                            <a:srgbClr val="3F3F3F"/>
                          </a:solidFill>
                          <a:latin typeface="Calibri"/>
                          <a:cs typeface="Calibri"/>
                          <a:hlinkClick r:id="rId8"/>
                        </a:rPr>
                        <a:t>o</a:t>
                      </a:r>
                      <a:r>
                        <a:rPr sz="1200" b="1" spc="-5" dirty="0">
                          <a:solidFill>
                            <a:srgbClr val="3F3F3F"/>
                          </a:solidFill>
                          <a:latin typeface="Calibri"/>
                          <a:cs typeface="Calibri"/>
                          <a:hlinkClick r:id="rId8"/>
                        </a:rPr>
                        <a:t>m</a:t>
                      </a:r>
                      <a:r>
                        <a:rPr sz="1200" b="1" dirty="0">
                          <a:solidFill>
                            <a:srgbClr val="3F3F3F"/>
                          </a:solidFill>
                          <a:latin typeface="Calibri"/>
                          <a:cs typeface="Calibri"/>
                          <a:hlinkClick r:id="rId8"/>
                        </a:rPr>
                        <a:t>/d</a:t>
                      </a:r>
                      <a:r>
                        <a:rPr sz="1200" b="1" spc="-20" dirty="0">
                          <a:solidFill>
                            <a:srgbClr val="3F3F3F"/>
                          </a:solidFill>
                          <a:latin typeface="Calibri"/>
                          <a:cs typeface="Calibri"/>
                          <a:hlinkClick r:id="rId8"/>
                        </a:rPr>
                        <a:t>at</a:t>
                      </a:r>
                      <a:r>
                        <a:rPr sz="1200" b="1" spc="-5" dirty="0">
                          <a:solidFill>
                            <a:srgbClr val="3F3F3F"/>
                          </a:solidFill>
                          <a:latin typeface="Calibri"/>
                          <a:cs typeface="Calibri"/>
                          <a:hlinkClick r:id="rId8"/>
                        </a:rPr>
                        <a:t>a</a:t>
                      </a:r>
                      <a:r>
                        <a:rPr sz="1200" b="1" dirty="0">
                          <a:solidFill>
                            <a:srgbClr val="3F3F3F"/>
                          </a:solidFill>
                          <a:latin typeface="Calibri"/>
                          <a:cs typeface="Calibri"/>
                          <a:hlinkClick r:id="rId8"/>
                        </a:rPr>
                        <a:t>/2</a:t>
                      </a:r>
                      <a:r>
                        <a:rPr sz="1200" b="1" spc="5" dirty="0">
                          <a:solidFill>
                            <a:srgbClr val="3F3F3F"/>
                          </a:solidFill>
                          <a:latin typeface="Calibri"/>
                          <a:cs typeface="Calibri"/>
                          <a:hlinkClick r:id="rId8"/>
                        </a:rPr>
                        <a:t>0</a:t>
                      </a:r>
                      <a:r>
                        <a:rPr sz="1200" b="1" dirty="0">
                          <a:solidFill>
                            <a:srgbClr val="3F3F3F"/>
                          </a:solidFill>
                          <a:latin typeface="Calibri"/>
                          <a:cs typeface="Calibri"/>
                          <a:hlinkClick r:id="rId8"/>
                        </a:rPr>
                        <a:t>1</a:t>
                      </a:r>
                      <a:r>
                        <a:rPr sz="1200" b="1" spc="5" dirty="0">
                          <a:solidFill>
                            <a:srgbClr val="3F3F3F"/>
                          </a:solidFill>
                          <a:latin typeface="Calibri"/>
                          <a:cs typeface="Calibri"/>
                          <a:hlinkClick r:id="rId8"/>
                        </a:rPr>
                        <a:t>4</a:t>
                      </a:r>
                      <a:r>
                        <a:rPr sz="1200" b="1" dirty="0">
                          <a:solidFill>
                            <a:srgbClr val="3F3F3F"/>
                          </a:solidFill>
                          <a:latin typeface="Calibri"/>
                          <a:cs typeface="Calibri"/>
                          <a:hlinkClick r:id="rId8"/>
                        </a:rPr>
                        <a:t>/0</a:t>
                      </a:r>
                      <a:r>
                        <a:rPr sz="1200" b="1" spc="5" dirty="0">
                          <a:solidFill>
                            <a:srgbClr val="3F3F3F"/>
                          </a:solidFill>
                          <a:latin typeface="Calibri"/>
                          <a:cs typeface="Calibri"/>
                          <a:hlinkClick r:id="rId8"/>
                        </a:rPr>
                        <a:t>1</a:t>
                      </a:r>
                      <a:r>
                        <a:rPr sz="1200" b="1" dirty="0">
                          <a:solidFill>
                            <a:srgbClr val="3F3F3F"/>
                          </a:solidFill>
                          <a:latin typeface="Calibri"/>
                          <a:cs typeface="Calibri"/>
                          <a:hlinkClick r:id="rId8"/>
                        </a:rPr>
                        <a:t>/1</a:t>
                      </a:r>
                      <a:r>
                        <a:rPr sz="1200" b="1" spc="5" dirty="0">
                          <a:solidFill>
                            <a:srgbClr val="3F3F3F"/>
                          </a:solidFill>
                          <a:latin typeface="Calibri"/>
                          <a:cs typeface="Calibri"/>
                          <a:hlinkClick r:id="rId8"/>
                        </a:rPr>
                        <a:t>0</a:t>
                      </a:r>
                      <a:r>
                        <a:rPr sz="1200" b="1" dirty="0">
                          <a:solidFill>
                            <a:srgbClr val="3F3F3F"/>
                          </a:solidFill>
                          <a:latin typeface="Calibri"/>
                          <a:cs typeface="Calibri"/>
                          <a:hlinkClick r:id="rId8"/>
                        </a:rPr>
                        <a:t>/0</a:t>
                      </a:r>
                      <a:r>
                        <a:rPr sz="1200" b="1" dirty="0">
                          <a:solidFill>
                            <a:srgbClr val="3F3F3F"/>
                          </a:solidFill>
                          <a:latin typeface="Times New Roman"/>
                          <a:cs typeface="Times New Roman"/>
                        </a:rPr>
                        <a:t> </a:t>
                      </a:r>
                      <a:r>
                        <a:rPr sz="1200" b="1" dirty="0">
                          <a:solidFill>
                            <a:srgbClr val="3F3F3F"/>
                          </a:solidFill>
                          <a:latin typeface="Calibri"/>
                          <a:cs typeface="Calibri"/>
                        </a:rPr>
                        <a:t>5.24.1443192628</a:t>
                      </a:r>
                      <a:endParaRPr sz="1200" dirty="0">
                        <a:latin typeface="Calibri"/>
                        <a:cs typeface="Calibri"/>
                      </a:endParaRPr>
                    </a:p>
                    <a:p>
                      <a:pPr marL="88265">
                        <a:lnSpc>
                          <a:spcPct val="100000"/>
                        </a:lnSpc>
                      </a:pPr>
                      <a:r>
                        <a:rPr sz="1200" b="1" spc="-30" dirty="0">
                          <a:solidFill>
                            <a:srgbClr val="3F3F3F"/>
                          </a:solidFill>
                          <a:latin typeface="Calibri"/>
                          <a:cs typeface="Calibri"/>
                        </a:rPr>
                        <a:t>P</a:t>
                      </a:r>
                      <a:r>
                        <a:rPr sz="1200" b="1" dirty="0">
                          <a:solidFill>
                            <a:srgbClr val="3F3F3F"/>
                          </a:solidFill>
                          <a:latin typeface="Calibri"/>
                          <a:cs typeface="Calibri"/>
                        </a:rPr>
                        <a:t>o</a:t>
                      </a:r>
                      <a:r>
                        <a:rPr sz="1200" b="1" spc="-10" dirty="0">
                          <a:solidFill>
                            <a:srgbClr val="3F3F3F"/>
                          </a:solidFill>
                          <a:latin typeface="Calibri"/>
                          <a:cs typeface="Calibri"/>
                        </a:rPr>
                        <a:t>s</a:t>
                      </a:r>
                      <a:r>
                        <a:rPr sz="1200" b="1" dirty="0">
                          <a:solidFill>
                            <a:srgbClr val="3F3F3F"/>
                          </a:solidFill>
                          <a:latin typeface="Calibri"/>
                          <a:cs typeface="Calibri"/>
                        </a:rPr>
                        <a:t>t</a:t>
                      </a:r>
                      <a:r>
                        <a:rPr sz="1200" b="1" spc="-35" dirty="0">
                          <a:solidFill>
                            <a:srgbClr val="3F3F3F"/>
                          </a:solidFill>
                          <a:latin typeface="Times New Roman"/>
                          <a:cs typeface="Times New Roman"/>
                        </a:rPr>
                        <a:t> </a:t>
                      </a:r>
                      <a:r>
                        <a:rPr sz="1200" b="1" dirty="0">
                          <a:solidFill>
                            <a:srgbClr val="3F3F3F"/>
                          </a:solidFill>
                          <a:latin typeface="Calibri"/>
                          <a:cs typeface="Calibri"/>
                        </a:rPr>
                        <a:t>bo</a:t>
                      </a:r>
                      <a:r>
                        <a:rPr sz="1200" b="1" spc="5" dirty="0">
                          <a:solidFill>
                            <a:srgbClr val="3F3F3F"/>
                          </a:solidFill>
                          <a:latin typeface="Calibri"/>
                          <a:cs typeface="Calibri"/>
                        </a:rPr>
                        <a:t>d</a:t>
                      </a:r>
                      <a:r>
                        <a:rPr sz="1200" b="1" dirty="0">
                          <a:solidFill>
                            <a:srgbClr val="3F3F3F"/>
                          </a:solidFill>
                          <a:latin typeface="Calibri"/>
                          <a:cs typeface="Calibri"/>
                        </a:rPr>
                        <a:t>y</a:t>
                      </a:r>
                      <a:r>
                        <a:rPr sz="1200" b="1" spc="-20" dirty="0">
                          <a:solidFill>
                            <a:srgbClr val="3F3F3F"/>
                          </a:solidFill>
                          <a:latin typeface="Times New Roman"/>
                          <a:cs typeface="Times New Roman"/>
                        </a:rPr>
                        <a:t> </a:t>
                      </a:r>
                      <a:r>
                        <a:rPr sz="1200" b="1" spc="-10" dirty="0">
                          <a:solidFill>
                            <a:srgbClr val="3F3F3F"/>
                          </a:solidFill>
                          <a:latin typeface="Calibri"/>
                          <a:cs typeface="Calibri"/>
                        </a:rPr>
                        <a:t>w</a:t>
                      </a:r>
                      <a:r>
                        <a:rPr sz="1200" b="1" spc="-5" dirty="0">
                          <a:solidFill>
                            <a:srgbClr val="3F3F3F"/>
                          </a:solidFill>
                          <a:latin typeface="Calibri"/>
                          <a:cs typeface="Calibri"/>
                        </a:rPr>
                        <a:t>a</a:t>
                      </a:r>
                      <a:r>
                        <a:rPr sz="1200" b="1" dirty="0">
                          <a:solidFill>
                            <a:srgbClr val="3F3F3F"/>
                          </a:solidFill>
                          <a:latin typeface="Calibri"/>
                          <a:cs typeface="Calibri"/>
                        </a:rPr>
                        <a:t>s</a:t>
                      </a:r>
                      <a:r>
                        <a:rPr sz="1200" b="1" spc="-35" dirty="0">
                          <a:solidFill>
                            <a:srgbClr val="3F3F3F"/>
                          </a:solidFill>
                          <a:latin typeface="Times New Roman"/>
                          <a:cs typeface="Times New Roman"/>
                        </a:rPr>
                        <a:t> </a:t>
                      </a:r>
                      <a:r>
                        <a:rPr sz="1200" b="1" dirty="0">
                          <a:solidFill>
                            <a:srgbClr val="3F3F3F"/>
                          </a:solidFill>
                          <a:latin typeface="Calibri"/>
                          <a:cs typeface="Calibri"/>
                        </a:rPr>
                        <a:t>0</a:t>
                      </a:r>
                      <a:r>
                        <a:rPr sz="1200" b="1" spc="-25" dirty="0">
                          <a:solidFill>
                            <a:srgbClr val="3F3F3F"/>
                          </a:solidFill>
                          <a:latin typeface="Times New Roman"/>
                          <a:cs typeface="Times New Roman"/>
                        </a:rPr>
                        <a:t> </a:t>
                      </a:r>
                      <a:r>
                        <a:rPr sz="1200" b="1" spc="-5" dirty="0">
                          <a:solidFill>
                            <a:srgbClr val="3F3F3F"/>
                          </a:solidFill>
                          <a:latin typeface="Calibri"/>
                          <a:cs typeface="Calibri"/>
                        </a:rPr>
                        <a:t>c</a:t>
                      </a:r>
                      <a:r>
                        <a:rPr sz="1200" b="1" spc="5" dirty="0">
                          <a:solidFill>
                            <a:srgbClr val="3F3F3F"/>
                          </a:solidFill>
                          <a:latin typeface="Calibri"/>
                          <a:cs typeface="Calibri"/>
                        </a:rPr>
                        <a:t>h</a:t>
                      </a:r>
                      <a:r>
                        <a:rPr sz="1200" b="1" spc="-5" dirty="0">
                          <a:solidFill>
                            <a:srgbClr val="3F3F3F"/>
                          </a:solidFill>
                          <a:latin typeface="Calibri"/>
                          <a:cs typeface="Calibri"/>
                        </a:rPr>
                        <a:t>a</a:t>
                      </a:r>
                      <a:r>
                        <a:rPr sz="1200" b="1" spc="-10" dirty="0">
                          <a:solidFill>
                            <a:srgbClr val="3F3F3F"/>
                          </a:solidFill>
                          <a:latin typeface="Calibri"/>
                          <a:cs typeface="Calibri"/>
                        </a:rPr>
                        <a:t>r</a:t>
                      </a:r>
                      <a:r>
                        <a:rPr sz="1200" b="1" dirty="0">
                          <a:solidFill>
                            <a:srgbClr val="3F3F3F"/>
                          </a:solidFill>
                          <a:latin typeface="Calibri"/>
                          <a:cs typeface="Calibri"/>
                        </a:rPr>
                        <a:t>s</a:t>
                      </a:r>
                      <a:r>
                        <a:rPr sz="1200" b="1" spc="-35" dirty="0">
                          <a:solidFill>
                            <a:srgbClr val="3F3F3F"/>
                          </a:solidFill>
                          <a:latin typeface="Times New Roman"/>
                          <a:cs typeface="Times New Roman"/>
                        </a:rPr>
                        <a:t> </a:t>
                      </a:r>
                      <a:r>
                        <a:rPr sz="1200" b="1" dirty="0">
                          <a:solidFill>
                            <a:srgbClr val="3F3F3F"/>
                          </a:solidFill>
                          <a:latin typeface="Calibri"/>
                          <a:cs typeface="Calibri"/>
                        </a:rPr>
                        <a:t>lo</a:t>
                      </a:r>
                      <a:r>
                        <a:rPr sz="1200" b="1" spc="5" dirty="0">
                          <a:solidFill>
                            <a:srgbClr val="3F3F3F"/>
                          </a:solidFill>
                          <a:latin typeface="Calibri"/>
                          <a:cs typeface="Calibri"/>
                        </a:rPr>
                        <a:t>n</a:t>
                      </a:r>
                      <a:r>
                        <a:rPr sz="1200" b="1" spc="-5" dirty="0">
                          <a:solidFill>
                            <a:srgbClr val="3F3F3F"/>
                          </a:solidFill>
                          <a:latin typeface="Calibri"/>
                          <a:cs typeface="Calibri"/>
                        </a:rPr>
                        <a:t>g</a:t>
                      </a:r>
                      <a:r>
                        <a:rPr sz="1200" b="1" dirty="0">
                          <a:solidFill>
                            <a:srgbClr val="3F3F3F"/>
                          </a:solidFill>
                          <a:latin typeface="Calibri"/>
                          <a:cs typeface="Calibri"/>
                        </a:rPr>
                        <a:t>.</a:t>
                      </a:r>
                      <a:endParaRPr sz="1200" dirty="0">
                        <a:latin typeface="Calibri"/>
                        <a:cs typeface="Calibri"/>
                      </a:endParaRPr>
                    </a:p>
                    <a:p>
                      <a:pPr>
                        <a:lnSpc>
                          <a:spcPct val="100000"/>
                        </a:lnSpc>
                        <a:spcBef>
                          <a:spcPts val="5"/>
                        </a:spcBef>
                      </a:pPr>
                      <a:endParaRPr sz="1250" dirty="0">
                        <a:latin typeface="Times New Roman"/>
                        <a:cs typeface="Times New Roman"/>
                      </a:endParaRPr>
                    </a:p>
                    <a:p>
                      <a:pPr marL="88265">
                        <a:lnSpc>
                          <a:spcPct val="100000"/>
                        </a:lnSpc>
                      </a:pPr>
                      <a:r>
                        <a:rPr sz="1200" b="1" dirty="0">
                          <a:solidFill>
                            <a:srgbClr val="3F3F3F"/>
                          </a:solidFill>
                          <a:latin typeface="Calibri"/>
                          <a:cs typeface="Calibri"/>
                        </a:rPr>
                        <a:t>OK</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1">
                        <a:lumMod val="85000"/>
                      </a:schemeClr>
                    </a:solidFill>
                  </a:tcPr>
                </a:tc>
                <a:tc hMerge="1">
                  <a:txBody>
                    <a:bodyPr/>
                    <a:lstStyle/>
                    <a:p>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spAutoFit/>
          </a:bodyPr>
          <a:lstStyle/>
          <a:p>
            <a:pPr marL="4237990">
              <a:lnSpc>
                <a:spcPts val="3810"/>
              </a:lnSpc>
            </a:pPr>
            <a:r>
              <a:rPr sz="3200" spc="-5" dirty="0"/>
              <a:t>L</a:t>
            </a:r>
            <a:r>
              <a:rPr sz="3200" spc="-15" dirty="0"/>
              <a:t>a</a:t>
            </a:r>
            <a:r>
              <a:rPr sz="3200" dirty="0"/>
              <a:t>b</a:t>
            </a:r>
            <a:r>
              <a:rPr sz="3200" spc="90" dirty="0">
                <a:latin typeface="Times New Roman"/>
                <a:cs typeface="Times New Roman"/>
              </a:rPr>
              <a:t> </a:t>
            </a:r>
            <a:r>
              <a:rPr sz="3200" spc="-15" dirty="0"/>
              <a:t>4</a:t>
            </a:r>
            <a:r>
              <a:rPr sz="3200" dirty="0"/>
              <a:t>:</a:t>
            </a:r>
            <a:r>
              <a:rPr sz="3200" spc="90" dirty="0">
                <a:latin typeface="Times New Roman"/>
                <a:cs typeface="Times New Roman"/>
              </a:rPr>
              <a:t> </a:t>
            </a:r>
            <a:r>
              <a:rPr sz="3200" spc="-5" dirty="0"/>
              <a:t>HTT</a:t>
            </a:r>
            <a:r>
              <a:rPr sz="3200" dirty="0"/>
              <a:t>P</a:t>
            </a:r>
            <a:r>
              <a:rPr sz="3200" spc="5" dirty="0">
                <a:latin typeface="Times New Roman"/>
                <a:cs typeface="Times New Roman"/>
              </a:rPr>
              <a:t> </a:t>
            </a:r>
            <a:r>
              <a:rPr sz="3200" dirty="0"/>
              <a:t>POST</a:t>
            </a:r>
            <a:endParaRPr sz="3200" dirty="0">
              <a:latin typeface="Times New Roman"/>
              <a:cs typeface="Times New Roman"/>
            </a:endParaRPr>
          </a:p>
        </p:txBody>
      </p:sp>
      <p:sp>
        <p:nvSpPr>
          <p:cNvPr id="6" name="object 6"/>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7" name="object 7"/>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38</a:t>
            </a:r>
            <a:endParaRPr sz="1200">
              <a:latin typeface="Arial"/>
              <a:cs typeface="Arial"/>
            </a:endParaRPr>
          </a:p>
        </p:txBody>
      </p:sp>
      <p:pic>
        <p:nvPicPr>
          <p:cNvPr id="35" name="Picture 34"/>
          <p:cNvPicPr>
            <a:picLocks noChangeAspect="1"/>
          </p:cNvPicPr>
          <p:nvPr/>
        </p:nvPicPr>
        <p:blipFill>
          <a:blip r:embed="rId3"/>
          <a:stretch>
            <a:fillRect/>
          </a:stretch>
        </p:blipFill>
        <p:spPr>
          <a:xfrm>
            <a:off x="118306" y="1219200"/>
            <a:ext cx="8972550" cy="5044596"/>
          </a:xfrm>
          <a:prstGeom prst="rect">
            <a:avLst/>
          </a:prstGeom>
        </p:spPr>
      </p:pic>
    </p:spTree>
    <p:extLst>
      <p:ext uri="{BB962C8B-B14F-4D97-AF65-F5344CB8AC3E}">
        <p14:creationId xmlns:p14="http://schemas.microsoft.com/office/powerpoint/2010/main" val="3915118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225675">
              <a:lnSpc>
                <a:spcPct val="100000"/>
              </a:lnSpc>
            </a:pPr>
            <a:r>
              <a:rPr sz="3200" spc="-5" dirty="0"/>
              <a:t>L</a:t>
            </a:r>
            <a:r>
              <a:rPr sz="3200" spc="-15" dirty="0"/>
              <a:t>a</a:t>
            </a:r>
            <a:r>
              <a:rPr sz="3200" dirty="0"/>
              <a:t>b</a:t>
            </a:r>
            <a:r>
              <a:rPr sz="3200" spc="90" dirty="0">
                <a:latin typeface="Times New Roman"/>
                <a:cs typeface="Times New Roman"/>
              </a:rPr>
              <a:t> </a:t>
            </a:r>
            <a:r>
              <a:rPr sz="3200" spc="-15" dirty="0"/>
              <a:t>4</a:t>
            </a:r>
            <a:r>
              <a:rPr sz="3200" dirty="0"/>
              <a:t>:</a:t>
            </a:r>
            <a:r>
              <a:rPr sz="3200" spc="90" dirty="0">
                <a:latin typeface="Times New Roman"/>
                <a:cs typeface="Times New Roman"/>
              </a:rPr>
              <a:t> </a:t>
            </a:r>
            <a:r>
              <a:rPr sz="3200" dirty="0"/>
              <a:t>P</a:t>
            </a:r>
            <a:r>
              <a:rPr sz="3200" spc="-15" dirty="0"/>
              <a:t>u</a:t>
            </a:r>
            <a:r>
              <a:rPr sz="3200" dirty="0"/>
              <a:t>sh</a:t>
            </a:r>
            <a:r>
              <a:rPr sz="3200" spc="75" dirty="0">
                <a:latin typeface="Times New Roman"/>
                <a:cs typeface="Times New Roman"/>
              </a:rPr>
              <a:t> </a:t>
            </a:r>
            <a:r>
              <a:rPr sz="3200" spc="-5" dirty="0"/>
              <a:t>d</a:t>
            </a:r>
            <a:r>
              <a:rPr sz="3200" spc="-15" dirty="0"/>
              <a:t>a</a:t>
            </a:r>
            <a:r>
              <a:rPr sz="3200" dirty="0"/>
              <a:t>ta</a:t>
            </a:r>
            <a:r>
              <a:rPr sz="3200" spc="65" dirty="0">
                <a:latin typeface="Times New Roman"/>
                <a:cs typeface="Times New Roman"/>
              </a:rPr>
              <a:t> </a:t>
            </a:r>
            <a:r>
              <a:rPr sz="3200" spc="-5" dirty="0"/>
              <a:t>o</a:t>
            </a:r>
            <a:r>
              <a:rPr sz="3200" dirty="0"/>
              <a:t>n</a:t>
            </a:r>
            <a:r>
              <a:rPr sz="3200" spc="80" dirty="0">
                <a:latin typeface="Times New Roman"/>
                <a:cs typeface="Times New Roman"/>
              </a:rPr>
              <a:t> </a:t>
            </a:r>
            <a:r>
              <a:rPr sz="3200" dirty="0"/>
              <a:t>seri</a:t>
            </a:r>
            <a:r>
              <a:rPr sz="3200" spc="-15" dirty="0"/>
              <a:t>a</a:t>
            </a:r>
            <a:r>
              <a:rPr sz="3200" dirty="0"/>
              <a:t>l</a:t>
            </a:r>
            <a:r>
              <a:rPr sz="3200" spc="90" dirty="0">
                <a:latin typeface="Times New Roman"/>
                <a:cs typeface="Times New Roman"/>
              </a:rPr>
              <a:t> </a:t>
            </a:r>
            <a:r>
              <a:rPr sz="3200" spc="-15" dirty="0"/>
              <a:t>p</a:t>
            </a:r>
            <a:r>
              <a:rPr sz="3200" spc="-5" dirty="0"/>
              <a:t>ort</a:t>
            </a:r>
            <a:endParaRPr sz="3200">
              <a:latin typeface="Times New Roman"/>
              <a:cs typeface="Times New Roman"/>
            </a:endParaRPr>
          </a:p>
        </p:txBody>
      </p:sp>
      <p:sp>
        <p:nvSpPr>
          <p:cNvPr id="3" name="object 3"/>
          <p:cNvSpPr txBox="1"/>
          <p:nvPr/>
        </p:nvSpPr>
        <p:spPr>
          <a:xfrm>
            <a:off x="535940" y="1362087"/>
            <a:ext cx="7177405" cy="585470"/>
          </a:xfrm>
          <a:prstGeom prst="rect">
            <a:avLst/>
          </a:prstGeom>
        </p:spPr>
        <p:txBody>
          <a:bodyPr vert="horz" wrap="square" lIns="0" tIns="0" rIns="0" bIns="0" rtlCol="0">
            <a:spAutoFit/>
          </a:bodyPr>
          <a:lstStyle/>
          <a:p>
            <a:pPr marL="12700">
              <a:lnSpc>
                <a:spcPct val="100000"/>
              </a:lnSpc>
            </a:pPr>
            <a:r>
              <a:rPr sz="2000" dirty="0">
                <a:solidFill>
                  <a:srgbClr val="1F487C"/>
                </a:solidFill>
                <a:latin typeface="Arial"/>
                <a:cs typeface="Arial"/>
              </a:rPr>
              <a:t>A</a:t>
            </a:r>
            <a:r>
              <a:rPr sz="2000" spc="-55" dirty="0">
                <a:solidFill>
                  <a:srgbClr val="1F487C"/>
                </a:solidFill>
                <a:latin typeface="Times New Roman"/>
                <a:cs typeface="Times New Roman"/>
              </a:rPr>
              <a:t> </a:t>
            </a:r>
            <a:r>
              <a:rPr sz="2000" spc="-5" dirty="0">
                <a:solidFill>
                  <a:srgbClr val="1F487C"/>
                </a:solidFill>
                <a:latin typeface="Arial"/>
                <a:cs typeface="Arial"/>
              </a:rPr>
              <a:t>buil</a:t>
            </a:r>
            <a:r>
              <a:rPr sz="2000" spc="-10" dirty="0">
                <a:solidFill>
                  <a:srgbClr val="1F487C"/>
                </a:solidFill>
                <a:latin typeface="Arial"/>
                <a:cs typeface="Arial"/>
              </a:rPr>
              <a:t>t</a:t>
            </a:r>
            <a:r>
              <a:rPr sz="2000" dirty="0">
                <a:solidFill>
                  <a:srgbClr val="1F487C"/>
                </a:solidFill>
                <a:latin typeface="Arial"/>
                <a:cs typeface="Arial"/>
              </a:rPr>
              <a:t>-</a:t>
            </a:r>
            <a:r>
              <a:rPr sz="2000" spc="-5" dirty="0">
                <a:solidFill>
                  <a:srgbClr val="1F487C"/>
                </a:solidFill>
                <a:latin typeface="Arial"/>
                <a:cs typeface="Arial"/>
              </a:rPr>
              <a:t>i</a:t>
            </a:r>
            <a:r>
              <a:rPr sz="2000" dirty="0">
                <a:solidFill>
                  <a:srgbClr val="1F487C"/>
                </a:solidFill>
                <a:latin typeface="Arial"/>
                <a:cs typeface="Arial"/>
              </a:rPr>
              <a:t>n</a:t>
            </a:r>
            <a:r>
              <a:rPr sz="2000" spc="55" dirty="0">
                <a:solidFill>
                  <a:srgbClr val="1F487C"/>
                </a:solidFill>
                <a:latin typeface="Times New Roman"/>
                <a:cs typeface="Times New Roman"/>
              </a:rPr>
              <a:t> </a:t>
            </a:r>
            <a:r>
              <a:rPr sz="2000" spc="-5" dirty="0">
                <a:solidFill>
                  <a:srgbClr val="1F487C"/>
                </a:solidFill>
                <a:latin typeface="Arial"/>
                <a:cs typeface="Arial"/>
              </a:rPr>
              <a:t>h</a:t>
            </a:r>
            <a:r>
              <a:rPr sz="2000" spc="-10" dirty="0">
                <a:solidFill>
                  <a:srgbClr val="1F487C"/>
                </a:solidFill>
                <a:latin typeface="Arial"/>
                <a:cs typeface="Arial"/>
              </a:rPr>
              <a:t>t</a:t>
            </a:r>
            <a:r>
              <a:rPr sz="2000" dirty="0">
                <a:solidFill>
                  <a:srgbClr val="1F487C"/>
                </a:solidFill>
                <a:latin typeface="Arial"/>
                <a:cs typeface="Arial"/>
              </a:rPr>
              <a:t>ml</a:t>
            </a:r>
            <a:r>
              <a:rPr sz="2000" spc="35" dirty="0">
                <a:solidFill>
                  <a:srgbClr val="1F487C"/>
                </a:solidFill>
                <a:latin typeface="Times New Roman"/>
                <a:cs typeface="Times New Roman"/>
              </a:rPr>
              <a:t> </a:t>
            </a:r>
            <a:r>
              <a:rPr sz="2000" spc="-5" dirty="0">
                <a:solidFill>
                  <a:srgbClr val="1F487C"/>
                </a:solidFill>
                <a:latin typeface="Arial"/>
                <a:cs typeface="Arial"/>
              </a:rPr>
              <a:t>pag</a:t>
            </a:r>
            <a:r>
              <a:rPr sz="2000" dirty="0">
                <a:solidFill>
                  <a:srgbClr val="1F487C"/>
                </a:solidFill>
                <a:latin typeface="Arial"/>
                <a:cs typeface="Arial"/>
              </a:rPr>
              <a:t>e</a:t>
            </a:r>
            <a:r>
              <a:rPr sz="2000" spc="50" dirty="0">
                <a:solidFill>
                  <a:srgbClr val="1F487C"/>
                </a:solidFill>
                <a:latin typeface="Times New Roman"/>
                <a:cs typeface="Times New Roman"/>
              </a:rPr>
              <a:t> </a:t>
            </a:r>
            <a:r>
              <a:rPr sz="2000" dirty="0">
                <a:solidFill>
                  <a:srgbClr val="1F487C"/>
                </a:solidFill>
                <a:latin typeface="Arial"/>
                <a:cs typeface="Arial"/>
              </a:rPr>
              <a:t>“output_de</a:t>
            </a:r>
            <a:r>
              <a:rPr sz="2000" spc="-15" dirty="0">
                <a:solidFill>
                  <a:srgbClr val="1F487C"/>
                </a:solidFill>
                <a:latin typeface="Arial"/>
                <a:cs typeface="Arial"/>
              </a:rPr>
              <a:t>m</a:t>
            </a:r>
            <a:r>
              <a:rPr sz="2000" dirty="0">
                <a:solidFill>
                  <a:srgbClr val="1F487C"/>
                </a:solidFill>
                <a:latin typeface="Arial"/>
                <a:cs typeface="Arial"/>
              </a:rPr>
              <a:t>o.</a:t>
            </a:r>
            <a:r>
              <a:rPr sz="2000" spc="-15" dirty="0">
                <a:solidFill>
                  <a:srgbClr val="1F487C"/>
                </a:solidFill>
                <a:latin typeface="Arial"/>
                <a:cs typeface="Arial"/>
              </a:rPr>
              <a:t>h</a:t>
            </a:r>
            <a:r>
              <a:rPr sz="2000" dirty="0">
                <a:solidFill>
                  <a:srgbClr val="1F487C"/>
                </a:solidFill>
                <a:latin typeface="Arial"/>
                <a:cs typeface="Arial"/>
              </a:rPr>
              <a:t>t</a:t>
            </a:r>
            <a:r>
              <a:rPr sz="2000" spc="-10" dirty="0">
                <a:solidFill>
                  <a:srgbClr val="1F487C"/>
                </a:solidFill>
                <a:latin typeface="Arial"/>
                <a:cs typeface="Arial"/>
              </a:rPr>
              <a:t>m</a:t>
            </a:r>
            <a:r>
              <a:rPr sz="2000" dirty="0">
                <a:solidFill>
                  <a:srgbClr val="1F487C"/>
                </a:solidFill>
                <a:latin typeface="Arial"/>
                <a:cs typeface="Arial"/>
              </a:rPr>
              <a:t>l”</a:t>
            </a:r>
            <a:r>
              <a:rPr sz="2000" spc="-50" dirty="0">
                <a:solidFill>
                  <a:srgbClr val="1F487C"/>
                </a:solidFill>
                <a:latin typeface="Arial"/>
                <a:cs typeface="Arial"/>
              </a:rPr>
              <a:t> </a:t>
            </a:r>
            <a:r>
              <a:rPr sz="2000" dirty="0">
                <a:solidFill>
                  <a:srgbClr val="1F487C"/>
                </a:solidFill>
                <a:latin typeface="Arial"/>
                <a:cs typeface="Arial"/>
              </a:rPr>
              <a:t>allows to</a:t>
            </a:r>
            <a:r>
              <a:rPr sz="2000" spc="-20" dirty="0">
                <a:solidFill>
                  <a:srgbClr val="1F487C"/>
                </a:solidFill>
                <a:latin typeface="Arial"/>
                <a:cs typeface="Arial"/>
              </a:rPr>
              <a:t> </a:t>
            </a:r>
            <a:r>
              <a:rPr sz="2000" dirty="0">
                <a:solidFill>
                  <a:srgbClr val="1F487C"/>
                </a:solidFill>
                <a:latin typeface="Arial"/>
                <a:cs typeface="Arial"/>
              </a:rPr>
              <a:t>remotely</a:t>
            </a:r>
            <a:r>
              <a:rPr sz="2000" spc="-40" dirty="0">
                <a:solidFill>
                  <a:srgbClr val="1F487C"/>
                </a:solidFill>
                <a:latin typeface="Arial"/>
                <a:cs typeface="Arial"/>
              </a:rPr>
              <a:t> </a:t>
            </a:r>
            <a:r>
              <a:rPr sz="2000" dirty="0">
                <a:solidFill>
                  <a:srgbClr val="1F487C"/>
                </a:solidFill>
                <a:latin typeface="Arial"/>
                <a:cs typeface="Arial"/>
              </a:rPr>
              <a:t>pu</a:t>
            </a:r>
            <a:r>
              <a:rPr sz="2000" spc="5" dirty="0">
                <a:solidFill>
                  <a:srgbClr val="1F487C"/>
                </a:solidFill>
                <a:latin typeface="Arial"/>
                <a:cs typeface="Arial"/>
              </a:rPr>
              <a:t>s</a:t>
            </a:r>
            <a:r>
              <a:rPr sz="2000" dirty="0">
                <a:solidFill>
                  <a:srgbClr val="1F487C"/>
                </a:solidFill>
                <a:latin typeface="Arial"/>
                <a:cs typeface="Arial"/>
              </a:rPr>
              <a:t>h</a:t>
            </a:r>
            <a:endParaRPr sz="2000">
              <a:latin typeface="Arial"/>
              <a:cs typeface="Arial"/>
            </a:endParaRPr>
          </a:p>
          <a:p>
            <a:pPr marL="12700">
              <a:lnSpc>
                <a:spcPct val="100000"/>
              </a:lnSpc>
            </a:pPr>
            <a:r>
              <a:rPr sz="2000" dirty="0">
                <a:solidFill>
                  <a:srgbClr val="1F487C"/>
                </a:solidFill>
                <a:latin typeface="Arial"/>
                <a:cs typeface="Arial"/>
              </a:rPr>
              <a:t>c</a:t>
            </a:r>
            <a:r>
              <a:rPr sz="2000" spc="5" dirty="0">
                <a:solidFill>
                  <a:srgbClr val="1F487C"/>
                </a:solidFill>
                <a:latin typeface="Arial"/>
                <a:cs typeface="Arial"/>
              </a:rPr>
              <a:t>h</a:t>
            </a:r>
            <a:r>
              <a:rPr sz="2000" spc="-5" dirty="0">
                <a:solidFill>
                  <a:srgbClr val="1F487C"/>
                </a:solidFill>
                <a:latin typeface="Arial"/>
                <a:cs typeface="Arial"/>
              </a:rPr>
              <a:t>a</a:t>
            </a:r>
            <a:r>
              <a:rPr sz="2000" dirty="0">
                <a:solidFill>
                  <a:srgbClr val="1F487C"/>
                </a:solidFill>
                <a:latin typeface="Arial"/>
                <a:cs typeface="Arial"/>
              </a:rPr>
              <a:t>r</a:t>
            </a:r>
            <a:r>
              <a:rPr sz="2000" spc="-5" dirty="0">
                <a:solidFill>
                  <a:srgbClr val="1F487C"/>
                </a:solidFill>
                <a:latin typeface="Arial"/>
                <a:cs typeface="Arial"/>
              </a:rPr>
              <a:t>a</a:t>
            </a:r>
            <a:r>
              <a:rPr sz="2000" spc="5" dirty="0">
                <a:solidFill>
                  <a:srgbClr val="1F487C"/>
                </a:solidFill>
                <a:latin typeface="Arial"/>
                <a:cs typeface="Arial"/>
              </a:rPr>
              <a:t>c</a:t>
            </a:r>
            <a:r>
              <a:rPr sz="2000" dirty="0">
                <a:solidFill>
                  <a:srgbClr val="1F487C"/>
                </a:solidFill>
                <a:latin typeface="Arial"/>
                <a:cs typeface="Arial"/>
              </a:rPr>
              <a:t>te</a:t>
            </a:r>
            <a:r>
              <a:rPr sz="2000" spc="-15" dirty="0">
                <a:solidFill>
                  <a:srgbClr val="1F487C"/>
                </a:solidFill>
                <a:latin typeface="Arial"/>
                <a:cs typeface="Arial"/>
              </a:rPr>
              <a:t>r</a:t>
            </a:r>
            <a:r>
              <a:rPr sz="2000" dirty="0">
                <a:solidFill>
                  <a:srgbClr val="1F487C"/>
                </a:solidFill>
                <a:latin typeface="Arial"/>
                <a:cs typeface="Arial"/>
              </a:rPr>
              <a:t>s</a:t>
            </a:r>
            <a:r>
              <a:rPr sz="2000" spc="5" dirty="0">
                <a:solidFill>
                  <a:srgbClr val="1F487C"/>
                </a:solidFill>
                <a:latin typeface="Times New Roman"/>
                <a:cs typeface="Times New Roman"/>
              </a:rPr>
              <a:t> </a:t>
            </a:r>
            <a:r>
              <a:rPr sz="2000" spc="-5" dirty="0">
                <a:solidFill>
                  <a:srgbClr val="1F487C"/>
                </a:solidFill>
                <a:latin typeface="Arial"/>
                <a:cs typeface="Arial"/>
              </a:rPr>
              <a:t>o</a:t>
            </a:r>
            <a:r>
              <a:rPr sz="2000" dirty="0">
                <a:solidFill>
                  <a:srgbClr val="1F487C"/>
                </a:solidFill>
                <a:latin typeface="Arial"/>
                <a:cs typeface="Arial"/>
              </a:rPr>
              <a:t>n</a:t>
            </a:r>
            <a:r>
              <a:rPr sz="2000" spc="40" dirty="0">
                <a:solidFill>
                  <a:srgbClr val="1F487C"/>
                </a:solidFill>
                <a:latin typeface="Times New Roman"/>
                <a:cs typeface="Times New Roman"/>
              </a:rPr>
              <a:t> </a:t>
            </a:r>
            <a:r>
              <a:rPr sz="2000" dirty="0">
                <a:solidFill>
                  <a:srgbClr val="1F487C"/>
                </a:solidFill>
                <a:latin typeface="Arial"/>
                <a:cs typeface="Arial"/>
              </a:rPr>
              <a:t>the</a:t>
            </a:r>
            <a:r>
              <a:rPr sz="2000" spc="35" dirty="0">
                <a:solidFill>
                  <a:srgbClr val="1F487C"/>
                </a:solidFill>
                <a:latin typeface="Times New Roman"/>
                <a:cs typeface="Times New Roman"/>
              </a:rPr>
              <a:t> </a:t>
            </a:r>
            <a:r>
              <a:rPr sz="2000" dirty="0">
                <a:solidFill>
                  <a:srgbClr val="1F487C"/>
                </a:solidFill>
                <a:latin typeface="Arial"/>
                <a:cs typeface="Arial"/>
              </a:rPr>
              <a:t>s</a:t>
            </a:r>
            <a:r>
              <a:rPr sz="2000" spc="5" dirty="0">
                <a:solidFill>
                  <a:srgbClr val="1F487C"/>
                </a:solidFill>
                <a:latin typeface="Arial"/>
                <a:cs typeface="Arial"/>
              </a:rPr>
              <a:t>e</a:t>
            </a:r>
            <a:r>
              <a:rPr sz="2000" dirty="0">
                <a:solidFill>
                  <a:srgbClr val="1F487C"/>
                </a:solidFill>
                <a:latin typeface="Arial"/>
                <a:cs typeface="Arial"/>
              </a:rPr>
              <a:t>rial</a:t>
            </a:r>
            <a:r>
              <a:rPr sz="2000" spc="40" dirty="0">
                <a:solidFill>
                  <a:srgbClr val="1F487C"/>
                </a:solidFill>
                <a:latin typeface="Times New Roman"/>
                <a:cs typeface="Times New Roman"/>
              </a:rPr>
              <a:t> </a:t>
            </a:r>
            <a:r>
              <a:rPr sz="2000" spc="-5" dirty="0">
                <a:solidFill>
                  <a:srgbClr val="1F487C"/>
                </a:solidFill>
                <a:latin typeface="Arial"/>
                <a:cs typeface="Arial"/>
              </a:rPr>
              <a:t>po</a:t>
            </a:r>
            <a:r>
              <a:rPr sz="2000" spc="5" dirty="0">
                <a:solidFill>
                  <a:srgbClr val="1F487C"/>
                </a:solidFill>
                <a:latin typeface="Arial"/>
                <a:cs typeface="Arial"/>
              </a:rPr>
              <a:t>r</a:t>
            </a:r>
            <a:r>
              <a:rPr sz="2000" dirty="0">
                <a:solidFill>
                  <a:srgbClr val="1F487C"/>
                </a:solidFill>
                <a:latin typeface="Arial"/>
                <a:cs typeface="Arial"/>
              </a:rPr>
              <a:t>t</a:t>
            </a:r>
            <a:r>
              <a:rPr sz="2000" spc="20" dirty="0">
                <a:solidFill>
                  <a:srgbClr val="1F487C"/>
                </a:solidFill>
                <a:latin typeface="Times New Roman"/>
                <a:cs typeface="Times New Roman"/>
              </a:rPr>
              <a:t> </a:t>
            </a:r>
            <a:r>
              <a:rPr sz="2000" dirty="0">
                <a:solidFill>
                  <a:srgbClr val="1F487C"/>
                </a:solidFill>
                <a:latin typeface="Arial"/>
                <a:cs typeface="Arial"/>
              </a:rPr>
              <a:t>from</a:t>
            </a:r>
            <a:r>
              <a:rPr sz="2000" spc="25" dirty="0">
                <a:solidFill>
                  <a:srgbClr val="1F487C"/>
                </a:solidFill>
                <a:latin typeface="Times New Roman"/>
                <a:cs typeface="Times New Roman"/>
              </a:rPr>
              <a:t> </a:t>
            </a:r>
            <a:r>
              <a:rPr sz="2000" dirty="0">
                <a:solidFill>
                  <a:srgbClr val="1F487C"/>
                </a:solidFill>
                <a:latin typeface="Arial"/>
                <a:cs typeface="Arial"/>
              </a:rPr>
              <a:t>a</a:t>
            </a:r>
            <a:r>
              <a:rPr sz="2000" spc="55" dirty="0">
                <a:solidFill>
                  <a:srgbClr val="1F487C"/>
                </a:solidFill>
                <a:latin typeface="Times New Roman"/>
                <a:cs typeface="Times New Roman"/>
              </a:rPr>
              <a:t> </a:t>
            </a:r>
            <a:r>
              <a:rPr sz="2000" dirty="0">
                <a:solidFill>
                  <a:srgbClr val="1F487C"/>
                </a:solidFill>
                <a:latin typeface="Arial"/>
                <a:cs typeface="Arial"/>
              </a:rPr>
              <a:t>remote</a:t>
            </a:r>
            <a:r>
              <a:rPr sz="2000" spc="45" dirty="0">
                <a:solidFill>
                  <a:srgbClr val="1F487C"/>
                </a:solidFill>
                <a:latin typeface="Times New Roman"/>
                <a:cs typeface="Times New Roman"/>
              </a:rPr>
              <a:t> </a:t>
            </a:r>
            <a:r>
              <a:rPr sz="2000" spc="-5" dirty="0">
                <a:solidFill>
                  <a:srgbClr val="1F487C"/>
                </a:solidFill>
                <a:latin typeface="Arial"/>
                <a:cs typeface="Arial"/>
              </a:rPr>
              <a:t>b</a:t>
            </a:r>
            <a:r>
              <a:rPr sz="2000" dirty="0">
                <a:solidFill>
                  <a:srgbClr val="1F487C"/>
                </a:solidFill>
                <a:latin typeface="Arial"/>
                <a:cs typeface="Arial"/>
              </a:rPr>
              <a:t>r</a:t>
            </a:r>
            <a:r>
              <a:rPr sz="2000" spc="-5" dirty="0">
                <a:solidFill>
                  <a:srgbClr val="1F487C"/>
                </a:solidFill>
                <a:latin typeface="Arial"/>
                <a:cs typeface="Arial"/>
              </a:rPr>
              <a:t>o</a:t>
            </a:r>
            <a:r>
              <a:rPr sz="2000" dirty="0">
                <a:solidFill>
                  <a:srgbClr val="1F487C"/>
                </a:solidFill>
                <a:latin typeface="Arial"/>
                <a:cs typeface="Arial"/>
              </a:rPr>
              <a:t>ws</a:t>
            </a:r>
            <a:r>
              <a:rPr sz="2000" spc="5" dirty="0">
                <a:solidFill>
                  <a:srgbClr val="1F487C"/>
                </a:solidFill>
                <a:latin typeface="Arial"/>
                <a:cs typeface="Arial"/>
              </a:rPr>
              <a:t>e</a:t>
            </a:r>
            <a:r>
              <a:rPr sz="2000" spc="-120" dirty="0">
                <a:solidFill>
                  <a:srgbClr val="1F487C"/>
                </a:solidFill>
                <a:latin typeface="Arial"/>
                <a:cs typeface="Arial"/>
              </a:rPr>
              <a:t>r</a:t>
            </a:r>
            <a:r>
              <a:rPr sz="2000" dirty="0">
                <a:solidFill>
                  <a:srgbClr val="1F487C"/>
                </a:solidFill>
                <a:latin typeface="Arial"/>
                <a:cs typeface="Arial"/>
              </a:rPr>
              <a:t>.</a:t>
            </a:r>
            <a:endParaRPr sz="20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39</a:t>
            </a:r>
            <a:endParaRPr sz="1200">
              <a:latin typeface="Arial"/>
              <a:cs typeface="Arial"/>
            </a:endParaRPr>
          </a:p>
        </p:txBody>
      </p:sp>
      <p:sp>
        <p:nvSpPr>
          <p:cNvPr id="6" name="object 6"/>
          <p:cNvSpPr/>
          <p:nvPr/>
        </p:nvSpPr>
        <p:spPr>
          <a:xfrm>
            <a:off x="2196083" y="2700527"/>
            <a:ext cx="5058156" cy="173583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412491" y="4221479"/>
            <a:ext cx="1356360" cy="253365"/>
          </a:xfrm>
          <a:custGeom>
            <a:avLst/>
            <a:gdLst/>
            <a:ahLst/>
            <a:cxnLst/>
            <a:rect l="l" t="t" r="r" b="b"/>
            <a:pathLst>
              <a:path w="1356360" h="253364">
                <a:moveTo>
                  <a:pt x="0" y="252983"/>
                </a:moveTo>
                <a:lnTo>
                  <a:pt x="1356359" y="252983"/>
                </a:lnTo>
                <a:lnTo>
                  <a:pt x="1356359" y="0"/>
                </a:lnTo>
                <a:lnTo>
                  <a:pt x="0" y="0"/>
                </a:lnTo>
                <a:lnTo>
                  <a:pt x="0" y="252983"/>
                </a:lnTo>
                <a:close/>
              </a:path>
            </a:pathLst>
          </a:custGeom>
          <a:solidFill>
            <a:srgbClr val="FFFFFF"/>
          </a:solidFill>
        </p:spPr>
        <p:txBody>
          <a:bodyPr wrap="square" lIns="0" tIns="0" rIns="0" bIns="0" rtlCol="0"/>
          <a:lstStyle/>
          <a:p>
            <a:endParaRPr/>
          </a:p>
        </p:txBody>
      </p:sp>
      <p:sp>
        <p:nvSpPr>
          <p:cNvPr id="8" name="object 8"/>
          <p:cNvSpPr txBox="1"/>
          <p:nvPr/>
        </p:nvSpPr>
        <p:spPr>
          <a:xfrm>
            <a:off x="2490979" y="4275999"/>
            <a:ext cx="1190625" cy="160020"/>
          </a:xfrm>
          <a:prstGeom prst="rect">
            <a:avLst/>
          </a:prstGeom>
        </p:spPr>
        <p:txBody>
          <a:bodyPr vert="horz" wrap="square" lIns="0" tIns="0" rIns="0" bIns="0" rtlCol="0">
            <a:spAutoFit/>
          </a:bodyPr>
          <a:lstStyle/>
          <a:p>
            <a:pPr marL="12700">
              <a:lnSpc>
                <a:spcPct val="100000"/>
              </a:lnSpc>
            </a:pPr>
            <a:r>
              <a:rPr sz="1050" b="1" dirty="0">
                <a:latin typeface="Arial"/>
                <a:cs typeface="Arial"/>
              </a:rPr>
              <a:t>ou</a:t>
            </a:r>
            <a:r>
              <a:rPr sz="1050" b="1" spc="-5" dirty="0">
                <a:latin typeface="Arial"/>
                <a:cs typeface="Arial"/>
              </a:rPr>
              <a:t>t</a:t>
            </a:r>
            <a:r>
              <a:rPr sz="1050" b="1" dirty="0">
                <a:latin typeface="Arial"/>
                <a:cs typeface="Arial"/>
              </a:rPr>
              <a:t>pu</a:t>
            </a:r>
            <a:r>
              <a:rPr sz="1050" b="1" spc="-5" dirty="0">
                <a:latin typeface="Arial"/>
                <a:cs typeface="Arial"/>
              </a:rPr>
              <a:t>t_</a:t>
            </a:r>
            <a:r>
              <a:rPr sz="1050" b="1" spc="-10" dirty="0">
                <a:latin typeface="Arial"/>
                <a:cs typeface="Arial"/>
              </a:rPr>
              <a:t>d</a:t>
            </a:r>
            <a:r>
              <a:rPr sz="1050" b="1" spc="-5" dirty="0">
                <a:latin typeface="Arial"/>
                <a:cs typeface="Arial"/>
              </a:rPr>
              <a:t>em</a:t>
            </a:r>
            <a:r>
              <a:rPr sz="1050" b="1" spc="-15" dirty="0">
                <a:latin typeface="Arial"/>
                <a:cs typeface="Arial"/>
              </a:rPr>
              <a:t>o</a:t>
            </a:r>
            <a:r>
              <a:rPr sz="1050" b="1" spc="-10" dirty="0">
                <a:latin typeface="Arial"/>
                <a:cs typeface="Arial"/>
              </a:rPr>
              <a:t>.h</a:t>
            </a:r>
            <a:r>
              <a:rPr sz="1050" b="1" spc="-5" dirty="0">
                <a:latin typeface="Arial"/>
                <a:cs typeface="Arial"/>
              </a:rPr>
              <a:t>tml</a:t>
            </a:r>
            <a:endParaRPr sz="1050">
              <a:latin typeface="Arial"/>
              <a:cs typeface="Arial"/>
            </a:endParaRPr>
          </a:p>
        </p:txBody>
      </p:sp>
      <p:sp>
        <p:nvSpPr>
          <p:cNvPr id="9" name="object 9"/>
          <p:cNvSpPr/>
          <p:nvPr/>
        </p:nvSpPr>
        <p:spPr>
          <a:xfrm>
            <a:off x="5579363" y="2781300"/>
            <a:ext cx="1584960" cy="106680"/>
          </a:xfrm>
          <a:custGeom>
            <a:avLst/>
            <a:gdLst/>
            <a:ahLst/>
            <a:cxnLst/>
            <a:rect l="l" t="t" r="r" b="b"/>
            <a:pathLst>
              <a:path w="1584959" h="106680">
                <a:moveTo>
                  <a:pt x="0" y="106679"/>
                </a:moveTo>
                <a:lnTo>
                  <a:pt x="1584959" y="106679"/>
                </a:lnTo>
                <a:lnTo>
                  <a:pt x="1584959" y="0"/>
                </a:lnTo>
                <a:lnTo>
                  <a:pt x="0" y="0"/>
                </a:lnTo>
                <a:lnTo>
                  <a:pt x="0" y="106679"/>
                </a:lnTo>
                <a:close/>
              </a:path>
            </a:pathLst>
          </a:custGeom>
          <a:solidFill>
            <a:srgbClr val="FFFFFF"/>
          </a:solidFill>
        </p:spPr>
        <p:txBody>
          <a:bodyPr wrap="square" lIns="0" tIns="0" rIns="0" bIns="0" rtlCol="0"/>
          <a:lstStyle/>
          <a:p>
            <a:endParaRPr/>
          </a:p>
        </p:txBody>
      </p:sp>
      <p:sp>
        <p:nvSpPr>
          <p:cNvPr id="10" name="object 10"/>
          <p:cNvSpPr txBox="1"/>
          <p:nvPr/>
        </p:nvSpPr>
        <p:spPr>
          <a:xfrm>
            <a:off x="5568192" y="2786937"/>
            <a:ext cx="1469390" cy="114300"/>
          </a:xfrm>
          <a:prstGeom prst="rect">
            <a:avLst/>
          </a:prstGeom>
        </p:spPr>
        <p:txBody>
          <a:bodyPr vert="horz" wrap="square" lIns="0" tIns="0" rIns="0" bIns="0" rtlCol="0">
            <a:spAutoFit/>
          </a:bodyPr>
          <a:lstStyle/>
          <a:p>
            <a:pPr marL="12700">
              <a:lnSpc>
                <a:spcPct val="100000"/>
              </a:lnSpc>
            </a:pPr>
            <a:r>
              <a:rPr sz="700" spc="-5" dirty="0">
                <a:latin typeface="Corbel"/>
                <a:cs typeface="Corbel"/>
              </a:rPr>
              <a:t>Modu</a:t>
            </a:r>
            <a:r>
              <a:rPr sz="700" spc="-15" dirty="0">
                <a:latin typeface="Corbel"/>
                <a:cs typeface="Corbel"/>
              </a:rPr>
              <a:t>l</a:t>
            </a:r>
            <a:r>
              <a:rPr sz="700" spc="-5" dirty="0">
                <a:latin typeface="Corbel"/>
                <a:cs typeface="Corbel"/>
              </a:rPr>
              <a:t>e’s</a:t>
            </a:r>
            <a:r>
              <a:rPr sz="700" spc="10" dirty="0">
                <a:latin typeface="Corbel"/>
                <a:cs typeface="Corbel"/>
              </a:rPr>
              <a:t> </a:t>
            </a:r>
            <a:r>
              <a:rPr sz="700" spc="-10" dirty="0">
                <a:latin typeface="Corbel"/>
                <a:cs typeface="Corbel"/>
              </a:rPr>
              <a:t>I</a:t>
            </a:r>
            <a:r>
              <a:rPr sz="700" spc="-5" dirty="0">
                <a:latin typeface="Corbel"/>
                <a:cs typeface="Corbel"/>
              </a:rPr>
              <a:t>P</a:t>
            </a:r>
            <a:r>
              <a:rPr sz="700" spc="10" dirty="0">
                <a:latin typeface="Corbel"/>
                <a:cs typeface="Corbel"/>
              </a:rPr>
              <a:t> </a:t>
            </a:r>
            <a:r>
              <a:rPr sz="700" spc="-10" dirty="0">
                <a:latin typeface="Corbel"/>
                <a:cs typeface="Corbel"/>
              </a:rPr>
              <a:t>a</a:t>
            </a:r>
            <a:r>
              <a:rPr sz="700" spc="-5" dirty="0">
                <a:latin typeface="Corbel"/>
                <a:cs typeface="Corbel"/>
              </a:rPr>
              <a:t>d</a:t>
            </a:r>
            <a:r>
              <a:rPr sz="700" spc="-10" dirty="0">
                <a:latin typeface="Corbel"/>
                <a:cs typeface="Corbel"/>
              </a:rPr>
              <a:t>dr</a:t>
            </a:r>
            <a:r>
              <a:rPr sz="700" spc="-5" dirty="0">
                <a:latin typeface="Corbel"/>
                <a:cs typeface="Corbel"/>
              </a:rPr>
              <a:t>e</a:t>
            </a:r>
            <a:r>
              <a:rPr sz="700" spc="-10" dirty="0">
                <a:latin typeface="Corbel"/>
                <a:cs typeface="Corbel"/>
              </a:rPr>
              <a:t>ss</a:t>
            </a:r>
            <a:r>
              <a:rPr sz="700" spc="-5" dirty="0">
                <a:latin typeface="Corbel"/>
                <a:cs typeface="Corbel"/>
              </a:rPr>
              <a:t>/output</a:t>
            </a:r>
            <a:r>
              <a:rPr sz="700" spc="-10" dirty="0">
                <a:latin typeface="Corbel"/>
                <a:cs typeface="Corbel"/>
              </a:rPr>
              <a:t>_</a:t>
            </a:r>
            <a:r>
              <a:rPr sz="700" spc="-5" dirty="0">
                <a:latin typeface="Corbel"/>
                <a:cs typeface="Corbel"/>
              </a:rPr>
              <a:t>demo</a:t>
            </a:r>
            <a:r>
              <a:rPr sz="700" spc="-10" dirty="0">
                <a:latin typeface="Corbel"/>
                <a:cs typeface="Corbel"/>
              </a:rPr>
              <a:t>.</a:t>
            </a:r>
            <a:r>
              <a:rPr sz="700" spc="-5" dirty="0">
                <a:latin typeface="Corbel"/>
                <a:cs typeface="Corbel"/>
              </a:rPr>
              <a:t>html</a:t>
            </a:r>
            <a:endParaRPr sz="700">
              <a:latin typeface="Corbel"/>
              <a:cs typeface="Corbe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225675">
              <a:lnSpc>
                <a:spcPct val="100000"/>
              </a:lnSpc>
            </a:pPr>
            <a:r>
              <a:rPr sz="3200" spc="-5" dirty="0"/>
              <a:t>L</a:t>
            </a:r>
            <a:r>
              <a:rPr sz="3200" spc="-15" dirty="0"/>
              <a:t>a</a:t>
            </a:r>
            <a:r>
              <a:rPr sz="3200" dirty="0"/>
              <a:t>b</a:t>
            </a:r>
            <a:r>
              <a:rPr sz="3200" spc="90" dirty="0">
                <a:latin typeface="Times New Roman"/>
                <a:cs typeface="Times New Roman"/>
              </a:rPr>
              <a:t> </a:t>
            </a:r>
            <a:r>
              <a:rPr sz="3200" spc="-15" dirty="0"/>
              <a:t>4</a:t>
            </a:r>
            <a:r>
              <a:rPr sz="3200" dirty="0"/>
              <a:t>:</a:t>
            </a:r>
            <a:r>
              <a:rPr sz="3200" spc="80" dirty="0">
                <a:latin typeface="Times New Roman"/>
                <a:cs typeface="Times New Roman"/>
              </a:rPr>
              <a:t> </a:t>
            </a:r>
            <a:r>
              <a:rPr sz="3200" dirty="0"/>
              <a:t>Push</a:t>
            </a:r>
            <a:r>
              <a:rPr sz="3200" spc="70" dirty="0">
                <a:latin typeface="Times New Roman"/>
                <a:cs typeface="Times New Roman"/>
              </a:rPr>
              <a:t> </a:t>
            </a:r>
            <a:r>
              <a:rPr sz="3200" spc="-5" dirty="0"/>
              <a:t>d</a:t>
            </a:r>
            <a:r>
              <a:rPr sz="3200" spc="-15" dirty="0"/>
              <a:t>a</a:t>
            </a:r>
            <a:r>
              <a:rPr sz="3200" dirty="0"/>
              <a:t>ta</a:t>
            </a:r>
            <a:r>
              <a:rPr sz="3200" spc="65" dirty="0">
                <a:latin typeface="Times New Roman"/>
                <a:cs typeface="Times New Roman"/>
              </a:rPr>
              <a:t> </a:t>
            </a:r>
            <a:r>
              <a:rPr sz="3200" spc="-5" dirty="0"/>
              <a:t>o</a:t>
            </a:r>
            <a:r>
              <a:rPr sz="3200" dirty="0"/>
              <a:t>n</a:t>
            </a:r>
            <a:r>
              <a:rPr sz="3200" spc="80" dirty="0">
                <a:latin typeface="Times New Roman"/>
                <a:cs typeface="Times New Roman"/>
              </a:rPr>
              <a:t> </a:t>
            </a:r>
            <a:r>
              <a:rPr sz="3200" dirty="0"/>
              <a:t>seri</a:t>
            </a:r>
            <a:r>
              <a:rPr sz="3200" spc="-15" dirty="0"/>
              <a:t>a</a:t>
            </a:r>
            <a:r>
              <a:rPr sz="3200" dirty="0"/>
              <a:t>l</a:t>
            </a:r>
            <a:r>
              <a:rPr sz="3200" spc="90" dirty="0">
                <a:latin typeface="Times New Roman"/>
                <a:cs typeface="Times New Roman"/>
              </a:rPr>
              <a:t> </a:t>
            </a:r>
            <a:r>
              <a:rPr sz="3200" spc="-15" dirty="0"/>
              <a:t>p</a:t>
            </a:r>
            <a:r>
              <a:rPr sz="3200" spc="-5" dirty="0"/>
              <a:t>ort</a:t>
            </a:r>
            <a:endParaRPr sz="3200">
              <a:latin typeface="Times New Roman"/>
              <a:cs typeface="Times New Roman"/>
            </a:endParaRPr>
          </a:p>
        </p:txBody>
      </p:sp>
      <p:sp>
        <p:nvSpPr>
          <p:cNvPr id="3" name="object 3"/>
          <p:cNvSpPr txBox="1"/>
          <p:nvPr/>
        </p:nvSpPr>
        <p:spPr>
          <a:xfrm>
            <a:off x="535940" y="1362079"/>
            <a:ext cx="4335780" cy="4046854"/>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Find</a:t>
            </a:r>
            <a:r>
              <a:rPr sz="2000" spc="50" dirty="0">
                <a:solidFill>
                  <a:srgbClr val="002052"/>
                </a:solidFill>
                <a:latin typeface="Times New Roman"/>
                <a:cs typeface="Times New Roman"/>
              </a:rPr>
              <a:t> </a:t>
            </a:r>
            <a:r>
              <a:rPr sz="2000" spc="-10" dirty="0">
                <a:solidFill>
                  <a:srgbClr val="002052"/>
                </a:solidFill>
                <a:latin typeface="Arial"/>
                <a:cs typeface="Arial"/>
              </a:rPr>
              <a:t>y</a:t>
            </a:r>
            <a:r>
              <a:rPr sz="2000" spc="-5" dirty="0">
                <a:solidFill>
                  <a:srgbClr val="002052"/>
                </a:solidFill>
                <a:latin typeface="Arial"/>
                <a:cs typeface="Arial"/>
              </a:rPr>
              <a:t>ou</a:t>
            </a:r>
            <a:r>
              <a:rPr sz="2000" dirty="0">
                <a:solidFill>
                  <a:srgbClr val="002052"/>
                </a:solidFill>
                <a:latin typeface="Arial"/>
                <a:cs typeface="Arial"/>
              </a:rPr>
              <a:t>r</a:t>
            </a:r>
            <a:r>
              <a:rPr sz="2000" spc="45" dirty="0">
                <a:solidFill>
                  <a:srgbClr val="002052"/>
                </a:solidFill>
                <a:latin typeface="Times New Roman"/>
                <a:cs typeface="Times New Roman"/>
              </a:rPr>
              <a:t> </a:t>
            </a:r>
            <a:r>
              <a:rPr sz="2000" dirty="0">
                <a:solidFill>
                  <a:srgbClr val="002052"/>
                </a:solidFill>
                <a:latin typeface="Arial"/>
                <a:cs typeface="Arial"/>
              </a:rPr>
              <a:t>IP</a:t>
            </a:r>
            <a:r>
              <a:rPr sz="2000" spc="10" dirty="0">
                <a:solidFill>
                  <a:srgbClr val="002052"/>
                </a:solidFill>
                <a:latin typeface="Times New Roman"/>
                <a:cs typeface="Times New Roman"/>
              </a:rPr>
              <a:t> </a:t>
            </a:r>
            <a:r>
              <a:rPr sz="2000" spc="-5" dirty="0">
                <a:solidFill>
                  <a:srgbClr val="002052"/>
                </a:solidFill>
                <a:latin typeface="Arial"/>
                <a:cs typeface="Arial"/>
              </a:rPr>
              <a:t>addr</a:t>
            </a:r>
            <a:r>
              <a:rPr sz="2000" dirty="0">
                <a:solidFill>
                  <a:srgbClr val="002052"/>
                </a:solidFill>
                <a:latin typeface="Arial"/>
                <a:cs typeface="Arial"/>
              </a:rPr>
              <a:t>ess</a:t>
            </a:r>
            <a:endParaRPr sz="2000" dirty="0">
              <a:latin typeface="Arial"/>
              <a:cs typeface="Arial"/>
            </a:endParaRPr>
          </a:p>
          <a:p>
            <a:pPr marL="546100" lvl="1" indent="-178435">
              <a:lnSpc>
                <a:spcPct val="100000"/>
              </a:lnSpc>
              <a:spcBef>
                <a:spcPts val="610"/>
              </a:spcBef>
              <a:buClr>
                <a:srgbClr val="39A8DC"/>
              </a:buClr>
              <a:buFont typeface="Arial"/>
              <a:buChar char="•"/>
              <a:tabLst>
                <a:tab pos="546735" algn="l"/>
              </a:tabLst>
            </a:pPr>
            <a:r>
              <a:rPr sz="1800" spc="-95" dirty="0">
                <a:solidFill>
                  <a:srgbClr val="39A8DC"/>
                </a:solidFill>
                <a:latin typeface="Arial"/>
                <a:cs typeface="Arial"/>
              </a:rPr>
              <a:t>T</a:t>
            </a:r>
            <a:r>
              <a:rPr sz="1800" spc="-25" dirty="0">
                <a:solidFill>
                  <a:srgbClr val="39A8DC"/>
                </a:solidFill>
                <a:latin typeface="Arial"/>
                <a:cs typeface="Arial"/>
              </a:rPr>
              <a:t>y</a:t>
            </a:r>
            <a:r>
              <a:rPr sz="1800" spc="-5" dirty="0">
                <a:solidFill>
                  <a:srgbClr val="39A8DC"/>
                </a:solidFill>
                <a:latin typeface="Arial"/>
                <a:cs typeface="Arial"/>
              </a:rPr>
              <a:t>p</a:t>
            </a:r>
            <a:r>
              <a:rPr sz="1800" dirty="0">
                <a:solidFill>
                  <a:srgbClr val="39A8DC"/>
                </a:solidFill>
                <a:latin typeface="Arial"/>
                <a:cs typeface="Arial"/>
              </a:rPr>
              <a:t>e</a:t>
            </a:r>
            <a:r>
              <a:rPr sz="1800" spc="50" dirty="0">
                <a:solidFill>
                  <a:srgbClr val="39A8DC"/>
                </a:solidFill>
                <a:latin typeface="Times New Roman"/>
                <a:cs typeface="Times New Roman"/>
              </a:rPr>
              <a:t> </a:t>
            </a:r>
            <a:r>
              <a:rPr sz="1800" b="1" spc="-185" dirty="0">
                <a:solidFill>
                  <a:srgbClr val="39A8DC"/>
                </a:solidFill>
                <a:latin typeface="Arial"/>
                <a:cs typeface="Arial"/>
              </a:rPr>
              <a:t>A</a:t>
            </a:r>
            <a:r>
              <a:rPr sz="1800" b="1" spc="-15" dirty="0">
                <a:solidFill>
                  <a:srgbClr val="39A8DC"/>
                </a:solidFill>
                <a:latin typeface="Arial"/>
                <a:cs typeface="Arial"/>
              </a:rPr>
              <a:t>T</a:t>
            </a:r>
            <a:r>
              <a:rPr sz="1800" b="1" spc="-10" dirty="0">
                <a:solidFill>
                  <a:srgbClr val="39A8DC"/>
                </a:solidFill>
                <a:latin typeface="Arial"/>
                <a:cs typeface="Arial"/>
              </a:rPr>
              <a:t>+S.ST</a:t>
            </a:r>
            <a:r>
              <a:rPr sz="1800" b="1" spc="-15" dirty="0">
                <a:solidFill>
                  <a:srgbClr val="39A8DC"/>
                </a:solidFill>
                <a:latin typeface="Arial"/>
                <a:cs typeface="Arial"/>
              </a:rPr>
              <a:t>S</a:t>
            </a:r>
            <a:endParaRPr sz="1800" dirty="0">
              <a:latin typeface="Arial"/>
              <a:cs typeface="Arial"/>
            </a:endParaRPr>
          </a:p>
          <a:p>
            <a:pPr lvl="1">
              <a:lnSpc>
                <a:spcPct val="100000"/>
              </a:lnSpc>
              <a:buClr>
                <a:srgbClr val="39A8DC"/>
              </a:buClr>
              <a:buFont typeface="Arial"/>
              <a:buChar char="•"/>
            </a:pPr>
            <a:endParaRPr sz="1800" dirty="0">
              <a:latin typeface="Times New Roman"/>
              <a:cs typeface="Times New Roman"/>
            </a:endParaRPr>
          </a:p>
          <a:p>
            <a:pPr lvl="1">
              <a:lnSpc>
                <a:spcPct val="100000"/>
              </a:lnSpc>
              <a:spcBef>
                <a:spcPts val="34"/>
              </a:spcBef>
              <a:buClr>
                <a:srgbClr val="39A8DC"/>
              </a:buClr>
              <a:buFont typeface="Arial"/>
              <a:buChar char="•"/>
            </a:pPr>
            <a:endParaRPr sz="2650" dirty="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As</a:t>
            </a:r>
            <a:r>
              <a:rPr sz="2000" spc="5" dirty="0">
                <a:solidFill>
                  <a:srgbClr val="002052"/>
                </a:solidFill>
                <a:latin typeface="Arial"/>
                <a:cs typeface="Arial"/>
              </a:rPr>
              <a:t>s</a:t>
            </a:r>
            <a:r>
              <a:rPr sz="2000" spc="-5" dirty="0">
                <a:solidFill>
                  <a:srgbClr val="002052"/>
                </a:solidFill>
                <a:latin typeface="Arial"/>
                <a:cs typeface="Arial"/>
              </a:rPr>
              <a:t>o</a:t>
            </a:r>
            <a:r>
              <a:rPr sz="2000" spc="5" dirty="0">
                <a:solidFill>
                  <a:srgbClr val="002052"/>
                </a:solidFill>
                <a:latin typeface="Arial"/>
                <a:cs typeface="Arial"/>
              </a:rPr>
              <a:t>c</a:t>
            </a:r>
            <a:r>
              <a:rPr sz="2000" spc="-5" dirty="0">
                <a:solidFill>
                  <a:srgbClr val="002052"/>
                </a:solidFill>
                <a:latin typeface="Arial"/>
                <a:cs typeface="Arial"/>
              </a:rPr>
              <a:t>iat</a:t>
            </a:r>
            <a:r>
              <a:rPr sz="2000" dirty="0">
                <a:solidFill>
                  <a:srgbClr val="002052"/>
                </a:solidFill>
                <a:latin typeface="Arial"/>
                <a:cs typeface="Arial"/>
              </a:rPr>
              <a:t>e</a:t>
            </a:r>
            <a:r>
              <a:rPr sz="2000" spc="25" dirty="0">
                <a:solidFill>
                  <a:srgbClr val="002052"/>
                </a:solidFill>
                <a:latin typeface="Times New Roman"/>
                <a:cs typeface="Times New Roman"/>
              </a:rPr>
              <a:t> </a:t>
            </a:r>
            <a:r>
              <a:rPr sz="2000" dirty="0">
                <a:solidFill>
                  <a:srgbClr val="002052"/>
                </a:solidFill>
                <a:latin typeface="Arial"/>
                <a:cs typeface="Arial"/>
              </a:rPr>
              <a:t>your</a:t>
            </a:r>
            <a:r>
              <a:rPr sz="2000" spc="40" dirty="0">
                <a:solidFill>
                  <a:srgbClr val="002052"/>
                </a:solidFill>
                <a:latin typeface="Times New Roman"/>
                <a:cs typeface="Times New Roman"/>
              </a:rPr>
              <a:t> </a:t>
            </a:r>
            <a:r>
              <a:rPr sz="2000" dirty="0">
                <a:solidFill>
                  <a:srgbClr val="002052"/>
                </a:solidFill>
                <a:latin typeface="Arial"/>
                <a:cs typeface="Arial"/>
              </a:rPr>
              <a:t>c</a:t>
            </a:r>
            <a:r>
              <a:rPr sz="2000" spc="5" dirty="0">
                <a:solidFill>
                  <a:srgbClr val="002052"/>
                </a:solidFill>
                <a:latin typeface="Arial"/>
                <a:cs typeface="Arial"/>
              </a:rPr>
              <a:t>o</a:t>
            </a:r>
            <a:r>
              <a:rPr sz="2000" dirty="0">
                <a:solidFill>
                  <a:srgbClr val="002052"/>
                </a:solidFill>
                <a:latin typeface="Arial"/>
                <a:cs typeface="Arial"/>
              </a:rPr>
              <a:t>mputer</a:t>
            </a:r>
            <a:r>
              <a:rPr sz="2000" spc="5" dirty="0">
                <a:solidFill>
                  <a:srgbClr val="002052"/>
                </a:solidFill>
                <a:latin typeface="Times New Roman"/>
                <a:cs typeface="Times New Roman"/>
              </a:rPr>
              <a:t> </a:t>
            </a:r>
            <a:r>
              <a:rPr sz="2000" spc="-5" dirty="0">
                <a:solidFill>
                  <a:srgbClr val="002052"/>
                </a:solidFill>
                <a:latin typeface="Arial"/>
                <a:cs typeface="Arial"/>
              </a:rPr>
              <a:t>wit</a:t>
            </a:r>
            <a:r>
              <a:rPr sz="2000" dirty="0">
                <a:solidFill>
                  <a:srgbClr val="002052"/>
                </a:solidFill>
                <a:latin typeface="Arial"/>
                <a:cs typeface="Arial"/>
              </a:rPr>
              <a:t>h</a:t>
            </a:r>
            <a:r>
              <a:rPr sz="2000" spc="55" dirty="0">
                <a:solidFill>
                  <a:srgbClr val="002052"/>
                </a:solidFill>
                <a:latin typeface="Times New Roman"/>
                <a:cs typeface="Times New Roman"/>
              </a:rPr>
              <a:t> </a:t>
            </a:r>
            <a:r>
              <a:rPr sz="2000" spc="-10" dirty="0">
                <a:solidFill>
                  <a:srgbClr val="002052"/>
                </a:solidFill>
                <a:latin typeface="Arial"/>
                <a:cs typeface="Arial"/>
              </a:rPr>
              <a:t>t</a:t>
            </a:r>
            <a:r>
              <a:rPr sz="2000" spc="-5" dirty="0">
                <a:solidFill>
                  <a:srgbClr val="002052"/>
                </a:solidFill>
                <a:latin typeface="Arial"/>
                <a:cs typeface="Arial"/>
              </a:rPr>
              <a:t>h</a:t>
            </a:r>
            <a:r>
              <a:rPr sz="2000" dirty="0">
                <a:solidFill>
                  <a:srgbClr val="002052"/>
                </a:solidFill>
                <a:latin typeface="Arial"/>
                <a:cs typeface="Arial"/>
              </a:rPr>
              <a:t>e</a:t>
            </a:r>
            <a:r>
              <a:rPr sz="2000" spc="-70" dirty="0">
                <a:solidFill>
                  <a:srgbClr val="002052"/>
                </a:solidFill>
                <a:latin typeface="Times New Roman"/>
                <a:cs typeface="Times New Roman"/>
              </a:rPr>
              <a:t> </a:t>
            </a:r>
            <a:r>
              <a:rPr sz="2000" dirty="0">
                <a:solidFill>
                  <a:srgbClr val="002052"/>
                </a:solidFill>
                <a:latin typeface="Arial"/>
                <a:cs typeface="Arial"/>
              </a:rPr>
              <a:t>AP</a:t>
            </a:r>
            <a:endParaRPr sz="2000" dirty="0">
              <a:latin typeface="Arial"/>
              <a:cs typeface="Arial"/>
            </a:endParaRPr>
          </a:p>
          <a:p>
            <a:pPr>
              <a:lnSpc>
                <a:spcPct val="100000"/>
              </a:lnSpc>
              <a:spcBef>
                <a:spcPts val="45"/>
              </a:spcBef>
              <a:buClr>
                <a:srgbClr val="39A8DC"/>
              </a:buClr>
              <a:buFont typeface="Arial"/>
              <a:buChar char="•"/>
            </a:pPr>
            <a:endParaRPr sz="2050" dirty="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Open</a:t>
            </a:r>
            <a:r>
              <a:rPr sz="2000" spc="25" dirty="0">
                <a:solidFill>
                  <a:srgbClr val="002052"/>
                </a:solidFill>
                <a:latin typeface="Times New Roman"/>
                <a:cs typeface="Times New Roman"/>
              </a:rPr>
              <a:t> </a:t>
            </a:r>
            <a:r>
              <a:rPr sz="2000" dirty="0">
                <a:solidFill>
                  <a:srgbClr val="002052"/>
                </a:solidFill>
                <a:latin typeface="Arial"/>
                <a:cs typeface="Arial"/>
              </a:rPr>
              <a:t>your</a:t>
            </a:r>
            <a:r>
              <a:rPr sz="2000" spc="40" dirty="0">
                <a:solidFill>
                  <a:srgbClr val="002052"/>
                </a:solidFill>
                <a:latin typeface="Times New Roman"/>
                <a:cs typeface="Times New Roman"/>
              </a:rPr>
              <a:t> </a:t>
            </a:r>
            <a:r>
              <a:rPr sz="2000" spc="-5" dirty="0">
                <a:solidFill>
                  <a:srgbClr val="002052"/>
                </a:solidFill>
                <a:latin typeface="Arial"/>
                <a:cs typeface="Arial"/>
              </a:rPr>
              <a:t>w</a:t>
            </a:r>
            <a:r>
              <a:rPr sz="2000" dirty="0">
                <a:solidFill>
                  <a:srgbClr val="002052"/>
                </a:solidFill>
                <a:latin typeface="Arial"/>
                <a:cs typeface="Arial"/>
              </a:rPr>
              <a:t>eb</a:t>
            </a:r>
            <a:r>
              <a:rPr sz="2000" spc="40" dirty="0">
                <a:solidFill>
                  <a:srgbClr val="002052"/>
                </a:solidFill>
                <a:latin typeface="Times New Roman"/>
                <a:cs typeface="Times New Roman"/>
              </a:rPr>
              <a:t> </a:t>
            </a:r>
            <a:r>
              <a:rPr sz="2000" spc="-5" dirty="0">
                <a:solidFill>
                  <a:srgbClr val="002052"/>
                </a:solidFill>
                <a:latin typeface="Arial"/>
                <a:cs typeface="Arial"/>
              </a:rPr>
              <a:t>b</a:t>
            </a:r>
            <a:r>
              <a:rPr sz="2000" dirty="0">
                <a:solidFill>
                  <a:srgbClr val="002052"/>
                </a:solidFill>
                <a:latin typeface="Arial"/>
                <a:cs typeface="Arial"/>
              </a:rPr>
              <a:t>r</a:t>
            </a:r>
            <a:r>
              <a:rPr sz="2000" spc="-5" dirty="0">
                <a:solidFill>
                  <a:srgbClr val="002052"/>
                </a:solidFill>
                <a:latin typeface="Arial"/>
                <a:cs typeface="Arial"/>
              </a:rPr>
              <a:t>o</a:t>
            </a:r>
            <a:r>
              <a:rPr sz="2000" dirty="0">
                <a:solidFill>
                  <a:srgbClr val="002052"/>
                </a:solidFill>
                <a:latin typeface="Arial"/>
                <a:cs typeface="Arial"/>
              </a:rPr>
              <a:t>ws</a:t>
            </a:r>
            <a:r>
              <a:rPr sz="2000" spc="5" dirty="0">
                <a:solidFill>
                  <a:srgbClr val="002052"/>
                </a:solidFill>
                <a:latin typeface="Arial"/>
                <a:cs typeface="Arial"/>
              </a:rPr>
              <a:t>e</a:t>
            </a:r>
            <a:r>
              <a:rPr sz="2000" dirty="0">
                <a:solidFill>
                  <a:srgbClr val="002052"/>
                </a:solidFill>
                <a:latin typeface="Arial"/>
                <a:cs typeface="Arial"/>
              </a:rPr>
              <a:t>r</a:t>
            </a:r>
            <a:endParaRPr sz="2000" dirty="0">
              <a:latin typeface="Arial"/>
              <a:cs typeface="Arial"/>
            </a:endParaRPr>
          </a:p>
          <a:p>
            <a:pPr>
              <a:lnSpc>
                <a:spcPct val="100000"/>
              </a:lnSpc>
              <a:spcBef>
                <a:spcPts val="42"/>
              </a:spcBef>
              <a:buClr>
                <a:srgbClr val="39A8DC"/>
              </a:buClr>
              <a:buFont typeface="Arial"/>
              <a:buChar char="•"/>
            </a:pPr>
            <a:endParaRPr sz="2050" dirty="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In</a:t>
            </a:r>
            <a:r>
              <a:rPr sz="2000" spc="35"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spc="-5" dirty="0">
                <a:solidFill>
                  <a:srgbClr val="002052"/>
                </a:solidFill>
                <a:latin typeface="Arial"/>
                <a:cs typeface="Arial"/>
              </a:rPr>
              <a:t>add</a:t>
            </a:r>
            <a:r>
              <a:rPr sz="2000" spc="5" dirty="0">
                <a:solidFill>
                  <a:srgbClr val="002052"/>
                </a:solidFill>
                <a:latin typeface="Arial"/>
                <a:cs typeface="Arial"/>
              </a:rPr>
              <a:t>r</a:t>
            </a:r>
            <a:r>
              <a:rPr sz="2000" spc="-5" dirty="0">
                <a:solidFill>
                  <a:srgbClr val="002052"/>
                </a:solidFill>
                <a:latin typeface="Arial"/>
                <a:cs typeface="Arial"/>
              </a:rPr>
              <a:t>e</a:t>
            </a:r>
            <a:r>
              <a:rPr sz="2000" spc="5" dirty="0">
                <a:solidFill>
                  <a:srgbClr val="002052"/>
                </a:solidFill>
                <a:latin typeface="Arial"/>
                <a:cs typeface="Arial"/>
              </a:rPr>
              <a:t>s</a:t>
            </a:r>
            <a:r>
              <a:rPr sz="2000" dirty="0">
                <a:solidFill>
                  <a:srgbClr val="002052"/>
                </a:solidFill>
                <a:latin typeface="Arial"/>
                <a:cs typeface="Arial"/>
              </a:rPr>
              <a:t>s</a:t>
            </a:r>
            <a:r>
              <a:rPr sz="2000" spc="20" dirty="0">
                <a:solidFill>
                  <a:srgbClr val="002052"/>
                </a:solidFill>
                <a:latin typeface="Times New Roman"/>
                <a:cs typeface="Times New Roman"/>
              </a:rPr>
              <a:t> </a:t>
            </a:r>
            <a:r>
              <a:rPr sz="2000" spc="-5" dirty="0">
                <a:solidFill>
                  <a:srgbClr val="002052"/>
                </a:solidFill>
                <a:latin typeface="Arial"/>
                <a:cs typeface="Arial"/>
              </a:rPr>
              <a:t>ba</a:t>
            </a:r>
            <a:r>
              <a:rPr sz="2000" spc="-105" dirty="0">
                <a:solidFill>
                  <a:srgbClr val="002052"/>
                </a:solidFill>
                <a:latin typeface="Arial"/>
                <a:cs typeface="Arial"/>
              </a:rPr>
              <a:t>r</a:t>
            </a:r>
            <a:r>
              <a:rPr sz="2000" dirty="0">
                <a:solidFill>
                  <a:srgbClr val="002052"/>
                </a:solidFill>
                <a:latin typeface="Arial"/>
                <a:cs typeface="Arial"/>
              </a:rPr>
              <a:t>,</a:t>
            </a:r>
            <a:r>
              <a:rPr sz="2000" spc="20" dirty="0">
                <a:solidFill>
                  <a:srgbClr val="002052"/>
                </a:solidFill>
                <a:latin typeface="Times New Roman"/>
                <a:cs typeface="Times New Roman"/>
              </a:rPr>
              <a:t> </a:t>
            </a:r>
            <a:r>
              <a:rPr sz="2000" dirty="0">
                <a:solidFill>
                  <a:srgbClr val="002052"/>
                </a:solidFill>
                <a:latin typeface="Arial"/>
                <a:cs typeface="Arial"/>
              </a:rPr>
              <a:t>t</a:t>
            </a:r>
            <a:r>
              <a:rPr sz="2000" spc="-15" dirty="0">
                <a:solidFill>
                  <a:srgbClr val="002052"/>
                </a:solidFill>
                <a:latin typeface="Arial"/>
                <a:cs typeface="Arial"/>
              </a:rPr>
              <a:t>y</a:t>
            </a:r>
            <a:r>
              <a:rPr sz="2000" spc="-5" dirty="0">
                <a:solidFill>
                  <a:srgbClr val="002052"/>
                </a:solidFill>
                <a:latin typeface="Arial"/>
                <a:cs typeface="Arial"/>
              </a:rPr>
              <a:t>pe</a:t>
            </a:r>
            <a:endParaRPr sz="2000" dirty="0">
              <a:latin typeface="Arial"/>
              <a:cs typeface="Arial"/>
            </a:endParaRPr>
          </a:p>
          <a:p>
            <a:pPr marL="190500">
              <a:lnSpc>
                <a:spcPct val="100000"/>
              </a:lnSpc>
            </a:pPr>
            <a:r>
              <a:rPr sz="2000" dirty="0">
                <a:solidFill>
                  <a:srgbClr val="002052"/>
                </a:solidFill>
                <a:latin typeface="Arial"/>
                <a:cs typeface="Arial"/>
              </a:rPr>
              <a:t>&lt;module</a:t>
            </a:r>
            <a:r>
              <a:rPr sz="2000" spc="-35" dirty="0">
                <a:solidFill>
                  <a:srgbClr val="002052"/>
                </a:solidFill>
                <a:latin typeface="Arial"/>
                <a:cs typeface="Arial"/>
              </a:rPr>
              <a:t>’</a:t>
            </a:r>
            <a:r>
              <a:rPr sz="2000" dirty="0">
                <a:solidFill>
                  <a:srgbClr val="002052"/>
                </a:solidFill>
                <a:latin typeface="Arial"/>
                <a:cs typeface="Arial"/>
              </a:rPr>
              <a:t>s</a:t>
            </a:r>
            <a:r>
              <a:rPr sz="2000" spc="-35" dirty="0">
                <a:solidFill>
                  <a:srgbClr val="002052"/>
                </a:solidFill>
                <a:latin typeface="Arial"/>
                <a:cs typeface="Arial"/>
              </a:rPr>
              <a:t> </a:t>
            </a:r>
            <a:r>
              <a:rPr sz="2000" dirty="0">
                <a:solidFill>
                  <a:srgbClr val="002052"/>
                </a:solidFill>
                <a:latin typeface="Arial"/>
                <a:cs typeface="Arial"/>
              </a:rPr>
              <a:t>IP</a:t>
            </a:r>
            <a:endParaRPr sz="2000" dirty="0">
              <a:latin typeface="Arial"/>
              <a:cs typeface="Arial"/>
            </a:endParaRPr>
          </a:p>
          <a:p>
            <a:pPr marL="190500">
              <a:lnSpc>
                <a:spcPct val="100000"/>
              </a:lnSpc>
            </a:pPr>
            <a:r>
              <a:rPr sz="2000" spc="-10" dirty="0">
                <a:solidFill>
                  <a:srgbClr val="002052"/>
                </a:solidFill>
                <a:latin typeface="Arial"/>
                <a:cs typeface="Arial"/>
              </a:rPr>
              <a:t>A</a:t>
            </a:r>
            <a:r>
              <a:rPr sz="2000" spc="-5" dirty="0">
                <a:solidFill>
                  <a:srgbClr val="002052"/>
                </a:solidFill>
                <a:latin typeface="Arial"/>
                <a:cs typeface="Arial"/>
              </a:rPr>
              <a:t>ddre</a:t>
            </a:r>
            <a:r>
              <a:rPr sz="2000" spc="5" dirty="0">
                <a:solidFill>
                  <a:srgbClr val="002052"/>
                </a:solidFill>
                <a:latin typeface="Arial"/>
                <a:cs typeface="Arial"/>
              </a:rPr>
              <a:t>s</a:t>
            </a:r>
            <a:r>
              <a:rPr sz="2000" dirty="0">
                <a:solidFill>
                  <a:srgbClr val="002052"/>
                </a:solidFill>
                <a:latin typeface="Arial"/>
                <a:cs typeface="Arial"/>
              </a:rPr>
              <a:t>s&gt;</a:t>
            </a:r>
            <a:r>
              <a:rPr sz="2000" spc="-10" dirty="0">
                <a:solidFill>
                  <a:srgbClr val="002052"/>
                </a:solidFill>
                <a:latin typeface="Arial"/>
                <a:cs typeface="Arial"/>
              </a:rPr>
              <a:t>/</a:t>
            </a:r>
            <a:r>
              <a:rPr sz="2000" spc="-5" dirty="0">
                <a:solidFill>
                  <a:srgbClr val="002052"/>
                </a:solidFill>
                <a:latin typeface="Arial"/>
                <a:cs typeface="Arial"/>
              </a:rPr>
              <a:t>ou</a:t>
            </a:r>
            <a:r>
              <a:rPr sz="2000" spc="-20" dirty="0">
                <a:solidFill>
                  <a:srgbClr val="002052"/>
                </a:solidFill>
                <a:latin typeface="Arial"/>
                <a:cs typeface="Arial"/>
              </a:rPr>
              <a:t>t</a:t>
            </a:r>
            <a:r>
              <a:rPr sz="2000" spc="-5" dirty="0">
                <a:solidFill>
                  <a:srgbClr val="002052"/>
                </a:solidFill>
                <a:latin typeface="Arial"/>
                <a:cs typeface="Arial"/>
              </a:rPr>
              <a:t>put</a:t>
            </a:r>
            <a:r>
              <a:rPr sz="2000" spc="-20" dirty="0">
                <a:solidFill>
                  <a:srgbClr val="002052"/>
                </a:solidFill>
                <a:latin typeface="Arial"/>
                <a:cs typeface="Arial"/>
              </a:rPr>
              <a:t>_</a:t>
            </a:r>
            <a:r>
              <a:rPr sz="2000" spc="-5" dirty="0">
                <a:solidFill>
                  <a:srgbClr val="002052"/>
                </a:solidFill>
                <a:latin typeface="Arial"/>
                <a:cs typeface="Arial"/>
              </a:rPr>
              <a:t>de</a:t>
            </a:r>
            <a:r>
              <a:rPr sz="2000" spc="-15" dirty="0">
                <a:solidFill>
                  <a:srgbClr val="002052"/>
                </a:solidFill>
                <a:latin typeface="Arial"/>
                <a:cs typeface="Arial"/>
              </a:rPr>
              <a:t>m</a:t>
            </a:r>
            <a:r>
              <a:rPr sz="2000" spc="-5" dirty="0">
                <a:solidFill>
                  <a:srgbClr val="002052"/>
                </a:solidFill>
                <a:latin typeface="Arial"/>
                <a:cs typeface="Arial"/>
              </a:rPr>
              <a:t>o.h</a:t>
            </a:r>
            <a:r>
              <a:rPr sz="2000" spc="-25" dirty="0">
                <a:solidFill>
                  <a:srgbClr val="002052"/>
                </a:solidFill>
                <a:latin typeface="Arial"/>
                <a:cs typeface="Arial"/>
              </a:rPr>
              <a:t>t</a:t>
            </a:r>
            <a:r>
              <a:rPr sz="2000" dirty="0">
                <a:solidFill>
                  <a:srgbClr val="002052"/>
                </a:solidFill>
                <a:latin typeface="Arial"/>
                <a:cs typeface="Arial"/>
              </a:rPr>
              <a:t>ml</a:t>
            </a:r>
            <a:endParaRPr sz="2000" dirty="0">
              <a:latin typeface="Arial"/>
              <a:cs typeface="Arial"/>
            </a:endParaRPr>
          </a:p>
          <a:p>
            <a:pPr marL="546100" marR="461645" lvl="1" indent="-178435">
              <a:lnSpc>
                <a:spcPct val="100000"/>
              </a:lnSpc>
              <a:spcBef>
                <a:spcPts val="610"/>
              </a:spcBef>
              <a:buClr>
                <a:srgbClr val="39A8DC"/>
              </a:buClr>
              <a:buFont typeface="Arial"/>
              <a:buChar char="•"/>
              <a:tabLst>
                <a:tab pos="546735" algn="l"/>
              </a:tabLst>
            </a:pPr>
            <a:r>
              <a:rPr sz="1800" spc="-95" dirty="0">
                <a:solidFill>
                  <a:srgbClr val="39A8DC"/>
                </a:solidFill>
                <a:latin typeface="Arial"/>
                <a:cs typeface="Arial"/>
              </a:rPr>
              <a:t>T</a:t>
            </a:r>
            <a:r>
              <a:rPr sz="1800" spc="-25" dirty="0">
                <a:solidFill>
                  <a:srgbClr val="39A8DC"/>
                </a:solidFill>
                <a:latin typeface="Arial"/>
                <a:cs typeface="Arial"/>
              </a:rPr>
              <a:t>y</a:t>
            </a:r>
            <a:r>
              <a:rPr sz="1800" spc="-5" dirty="0">
                <a:solidFill>
                  <a:srgbClr val="39A8DC"/>
                </a:solidFill>
                <a:latin typeface="Arial"/>
                <a:cs typeface="Arial"/>
              </a:rPr>
              <a:t>pe</a:t>
            </a:r>
            <a:r>
              <a:rPr sz="1800" spc="-5" dirty="0">
                <a:solidFill>
                  <a:srgbClr val="39A8DC"/>
                </a:solidFill>
                <a:latin typeface="Times New Roman"/>
                <a:cs typeface="Times New Roman"/>
              </a:rPr>
              <a:t> </a:t>
            </a:r>
            <a:r>
              <a:rPr sz="1800" spc="-5" dirty="0">
                <a:solidFill>
                  <a:srgbClr val="39A8DC"/>
                </a:solidFill>
                <a:latin typeface="Arial"/>
                <a:cs typeface="Arial"/>
              </a:rPr>
              <a:t>1</a:t>
            </a:r>
            <a:r>
              <a:rPr sz="1800" spc="-10" dirty="0">
                <a:solidFill>
                  <a:srgbClr val="39A8DC"/>
                </a:solidFill>
                <a:latin typeface="Arial"/>
                <a:cs typeface="Arial"/>
              </a:rPr>
              <a:t>9</a:t>
            </a:r>
            <a:r>
              <a:rPr sz="1800" spc="-5" dirty="0">
                <a:solidFill>
                  <a:srgbClr val="39A8DC"/>
                </a:solidFill>
                <a:latin typeface="Arial"/>
                <a:cs typeface="Arial"/>
              </a:rPr>
              <a:t>2.</a:t>
            </a:r>
            <a:r>
              <a:rPr sz="1800" spc="-10" dirty="0">
                <a:solidFill>
                  <a:srgbClr val="39A8DC"/>
                </a:solidFill>
                <a:latin typeface="Arial"/>
                <a:cs typeface="Arial"/>
              </a:rPr>
              <a:t>1</a:t>
            </a:r>
            <a:r>
              <a:rPr sz="1800" spc="-5" dirty="0">
                <a:solidFill>
                  <a:srgbClr val="39A8DC"/>
                </a:solidFill>
                <a:latin typeface="Arial"/>
                <a:cs typeface="Arial"/>
              </a:rPr>
              <a:t>6</a:t>
            </a:r>
            <a:r>
              <a:rPr sz="1800" spc="-10" dirty="0">
                <a:solidFill>
                  <a:srgbClr val="39A8DC"/>
                </a:solidFill>
                <a:latin typeface="Arial"/>
                <a:cs typeface="Arial"/>
              </a:rPr>
              <a:t>8.0.1</a:t>
            </a:r>
            <a:r>
              <a:rPr sz="1800" spc="-30" dirty="0">
                <a:solidFill>
                  <a:srgbClr val="39A8DC"/>
                </a:solidFill>
                <a:latin typeface="Arial"/>
                <a:cs typeface="Arial"/>
              </a:rPr>
              <a:t>x</a:t>
            </a:r>
            <a:r>
              <a:rPr sz="1800" spc="-15" dirty="0">
                <a:solidFill>
                  <a:srgbClr val="39A8DC"/>
                </a:solidFill>
                <a:latin typeface="Arial"/>
                <a:cs typeface="Arial"/>
              </a:rPr>
              <a:t>x</a:t>
            </a:r>
            <a:r>
              <a:rPr sz="1800" dirty="0">
                <a:solidFill>
                  <a:srgbClr val="39A8DC"/>
                </a:solidFill>
                <a:latin typeface="Arial"/>
                <a:cs typeface="Arial"/>
              </a:rPr>
              <a:t>/o</a:t>
            </a:r>
            <a:r>
              <a:rPr sz="1800" spc="-10" dirty="0">
                <a:solidFill>
                  <a:srgbClr val="39A8DC"/>
                </a:solidFill>
                <a:latin typeface="Arial"/>
                <a:cs typeface="Arial"/>
              </a:rPr>
              <a:t>u</a:t>
            </a:r>
            <a:r>
              <a:rPr sz="1800" dirty="0">
                <a:solidFill>
                  <a:srgbClr val="39A8DC"/>
                </a:solidFill>
                <a:latin typeface="Arial"/>
                <a:cs typeface="Arial"/>
              </a:rPr>
              <a:t>tp</a:t>
            </a:r>
            <a:r>
              <a:rPr sz="1800" spc="-10" dirty="0">
                <a:solidFill>
                  <a:srgbClr val="39A8DC"/>
                </a:solidFill>
                <a:latin typeface="Arial"/>
                <a:cs typeface="Arial"/>
              </a:rPr>
              <a:t>u</a:t>
            </a:r>
            <a:r>
              <a:rPr sz="1800" dirty="0">
                <a:solidFill>
                  <a:srgbClr val="39A8DC"/>
                </a:solidFill>
                <a:latin typeface="Arial"/>
                <a:cs typeface="Arial"/>
              </a:rPr>
              <a:t>t_</a:t>
            </a:r>
            <a:r>
              <a:rPr sz="1800" spc="-10" dirty="0">
                <a:solidFill>
                  <a:srgbClr val="39A8DC"/>
                </a:solidFill>
                <a:latin typeface="Arial"/>
                <a:cs typeface="Arial"/>
              </a:rPr>
              <a:t>d</a:t>
            </a:r>
            <a:r>
              <a:rPr sz="1800" spc="-5" dirty="0">
                <a:solidFill>
                  <a:srgbClr val="39A8DC"/>
                </a:solidFill>
                <a:latin typeface="Arial"/>
                <a:cs typeface="Arial"/>
              </a:rPr>
              <a:t>em</a:t>
            </a:r>
            <a:r>
              <a:rPr sz="1800" spc="-10" dirty="0">
                <a:solidFill>
                  <a:srgbClr val="39A8DC"/>
                </a:solidFill>
                <a:latin typeface="Arial"/>
                <a:cs typeface="Arial"/>
              </a:rPr>
              <a:t>o.html</a:t>
            </a:r>
            <a:endParaRPr sz="1800" dirty="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40</a:t>
            </a:r>
            <a:endParaRPr sz="1200">
              <a:latin typeface="Arial"/>
              <a:cs typeface="Arial"/>
            </a:endParaRPr>
          </a:p>
        </p:txBody>
      </p:sp>
      <p:sp>
        <p:nvSpPr>
          <p:cNvPr id="6" name="object 6"/>
          <p:cNvSpPr/>
          <p:nvPr/>
        </p:nvSpPr>
        <p:spPr>
          <a:xfrm>
            <a:off x="5361432" y="1641348"/>
            <a:ext cx="3451860" cy="63093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56859" y="1636776"/>
            <a:ext cx="3461385" cy="640080"/>
          </a:xfrm>
          <a:custGeom>
            <a:avLst/>
            <a:gdLst/>
            <a:ahLst/>
            <a:cxnLst/>
            <a:rect l="l" t="t" r="r" b="b"/>
            <a:pathLst>
              <a:path w="3461384" h="640080">
                <a:moveTo>
                  <a:pt x="0" y="640079"/>
                </a:moveTo>
                <a:lnTo>
                  <a:pt x="3461003" y="640079"/>
                </a:lnTo>
                <a:lnTo>
                  <a:pt x="3461003" y="0"/>
                </a:lnTo>
                <a:lnTo>
                  <a:pt x="0" y="0"/>
                </a:lnTo>
                <a:lnTo>
                  <a:pt x="0" y="640079"/>
                </a:lnTo>
                <a:close/>
              </a:path>
            </a:pathLst>
          </a:custGeom>
          <a:ln w="9143">
            <a:solidFill>
              <a:srgbClr val="000000"/>
            </a:solidFill>
          </a:ln>
        </p:spPr>
        <p:txBody>
          <a:bodyPr wrap="square" lIns="0" tIns="0" rIns="0" bIns="0" rtlCol="0"/>
          <a:lstStyle/>
          <a:p>
            <a:endParaRPr/>
          </a:p>
        </p:txBody>
      </p:sp>
      <p:sp>
        <p:nvSpPr>
          <p:cNvPr id="8" name="object 8"/>
          <p:cNvSpPr/>
          <p:nvPr/>
        </p:nvSpPr>
        <p:spPr>
          <a:xfrm>
            <a:off x="5394197" y="1642110"/>
            <a:ext cx="1656714" cy="135890"/>
          </a:xfrm>
          <a:custGeom>
            <a:avLst/>
            <a:gdLst/>
            <a:ahLst/>
            <a:cxnLst/>
            <a:rect l="l" t="t" r="r" b="b"/>
            <a:pathLst>
              <a:path w="1656715" h="135889">
                <a:moveTo>
                  <a:pt x="0" y="135635"/>
                </a:moveTo>
                <a:lnTo>
                  <a:pt x="1656587" y="135635"/>
                </a:lnTo>
                <a:lnTo>
                  <a:pt x="1656587" y="0"/>
                </a:lnTo>
                <a:lnTo>
                  <a:pt x="0" y="0"/>
                </a:lnTo>
                <a:lnTo>
                  <a:pt x="0" y="135635"/>
                </a:lnTo>
                <a:close/>
              </a:path>
            </a:pathLst>
          </a:custGeom>
          <a:ln w="19811">
            <a:solidFill>
              <a:srgbClr val="FF0000"/>
            </a:solidFill>
          </a:ln>
        </p:spPr>
        <p:txBody>
          <a:bodyPr wrap="square" lIns="0" tIns="0" rIns="0" bIns="0" rtlCol="0"/>
          <a:lstStyle/>
          <a:p>
            <a:endParaRPr/>
          </a:p>
        </p:txBody>
      </p:sp>
      <p:sp>
        <p:nvSpPr>
          <p:cNvPr id="9" name="object 9"/>
          <p:cNvSpPr/>
          <p:nvPr/>
        </p:nvSpPr>
        <p:spPr>
          <a:xfrm>
            <a:off x="5361432" y="3788664"/>
            <a:ext cx="3386328" cy="190195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225675">
              <a:lnSpc>
                <a:spcPct val="100000"/>
              </a:lnSpc>
            </a:pPr>
            <a:r>
              <a:rPr sz="3200" spc="-5" dirty="0"/>
              <a:t>L</a:t>
            </a:r>
            <a:r>
              <a:rPr sz="3200" spc="-15" dirty="0"/>
              <a:t>a</a:t>
            </a:r>
            <a:r>
              <a:rPr sz="3200" dirty="0"/>
              <a:t>b</a:t>
            </a:r>
            <a:r>
              <a:rPr sz="3200" spc="90" dirty="0">
                <a:latin typeface="Times New Roman"/>
                <a:cs typeface="Times New Roman"/>
              </a:rPr>
              <a:t> </a:t>
            </a:r>
            <a:r>
              <a:rPr sz="3200" spc="-15" dirty="0"/>
              <a:t>4</a:t>
            </a:r>
            <a:r>
              <a:rPr sz="3200" dirty="0"/>
              <a:t>:</a:t>
            </a:r>
            <a:r>
              <a:rPr sz="3200" spc="80" dirty="0">
                <a:latin typeface="Times New Roman"/>
                <a:cs typeface="Times New Roman"/>
              </a:rPr>
              <a:t> </a:t>
            </a:r>
            <a:r>
              <a:rPr sz="3200" dirty="0"/>
              <a:t>Push</a:t>
            </a:r>
            <a:r>
              <a:rPr sz="3200" spc="70" dirty="0">
                <a:latin typeface="Times New Roman"/>
                <a:cs typeface="Times New Roman"/>
              </a:rPr>
              <a:t> </a:t>
            </a:r>
            <a:r>
              <a:rPr sz="3200" spc="-5" dirty="0"/>
              <a:t>d</a:t>
            </a:r>
            <a:r>
              <a:rPr sz="3200" spc="-15" dirty="0"/>
              <a:t>a</a:t>
            </a:r>
            <a:r>
              <a:rPr sz="3200" dirty="0"/>
              <a:t>ta</a:t>
            </a:r>
            <a:r>
              <a:rPr sz="3200" spc="65" dirty="0">
                <a:latin typeface="Times New Roman"/>
                <a:cs typeface="Times New Roman"/>
              </a:rPr>
              <a:t> </a:t>
            </a:r>
            <a:r>
              <a:rPr sz="3200" spc="-5" dirty="0"/>
              <a:t>o</a:t>
            </a:r>
            <a:r>
              <a:rPr sz="3200" dirty="0"/>
              <a:t>n</a:t>
            </a:r>
            <a:r>
              <a:rPr sz="3200" spc="80" dirty="0">
                <a:latin typeface="Times New Roman"/>
                <a:cs typeface="Times New Roman"/>
              </a:rPr>
              <a:t> </a:t>
            </a:r>
            <a:r>
              <a:rPr sz="3200" dirty="0"/>
              <a:t>seri</a:t>
            </a:r>
            <a:r>
              <a:rPr sz="3200" spc="-15" dirty="0"/>
              <a:t>a</a:t>
            </a:r>
            <a:r>
              <a:rPr sz="3200" dirty="0"/>
              <a:t>l</a:t>
            </a:r>
            <a:r>
              <a:rPr sz="3200" spc="90" dirty="0">
                <a:latin typeface="Times New Roman"/>
                <a:cs typeface="Times New Roman"/>
              </a:rPr>
              <a:t> </a:t>
            </a:r>
            <a:r>
              <a:rPr sz="3200" spc="-15" dirty="0"/>
              <a:t>p</a:t>
            </a:r>
            <a:r>
              <a:rPr sz="3200" spc="-5" dirty="0"/>
              <a:t>ort</a:t>
            </a:r>
            <a:endParaRPr sz="3200">
              <a:latin typeface="Times New Roman"/>
              <a:cs typeface="Times New Roman"/>
            </a:endParaRPr>
          </a:p>
        </p:txBody>
      </p:sp>
      <p:sp>
        <p:nvSpPr>
          <p:cNvPr id="3" name="object 3"/>
          <p:cNvSpPr txBox="1"/>
          <p:nvPr/>
        </p:nvSpPr>
        <p:spPr>
          <a:xfrm>
            <a:off x="535940" y="1362079"/>
            <a:ext cx="1711960" cy="890269"/>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En</a:t>
            </a:r>
            <a:r>
              <a:rPr sz="2000" spc="-10" dirty="0">
                <a:solidFill>
                  <a:srgbClr val="002052"/>
                </a:solidFill>
                <a:latin typeface="Arial"/>
                <a:cs typeface="Arial"/>
              </a:rPr>
              <a:t>t</a:t>
            </a:r>
            <a:r>
              <a:rPr sz="2000" spc="-5" dirty="0">
                <a:solidFill>
                  <a:srgbClr val="002052"/>
                </a:solidFill>
                <a:latin typeface="Arial"/>
                <a:cs typeface="Arial"/>
              </a:rPr>
              <a:t>e</a:t>
            </a:r>
            <a:r>
              <a:rPr sz="2000" dirty="0">
                <a:solidFill>
                  <a:srgbClr val="002052"/>
                </a:solidFill>
                <a:latin typeface="Arial"/>
                <a:cs typeface="Arial"/>
              </a:rPr>
              <a:t>r</a:t>
            </a:r>
            <a:r>
              <a:rPr sz="2000" spc="45"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dirty="0">
                <a:solidFill>
                  <a:srgbClr val="002052"/>
                </a:solidFill>
                <a:latin typeface="Arial"/>
                <a:cs typeface="Arial"/>
              </a:rPr>
              <a:t>te</a:t>
            </a:r>
            <a:r>
              <a:rPr sz="2000" spc="-15" dirty="0">
                <a:solidFill>
                  <a:srgbClr val="002052"/>
                </a:solidFill>
                <a:latin typeface="Arial"/>
                <a:cs typeface="Arial"/>
              </a:rPr>
              <a:t>x</a:t>
            </a:r>
            <a:r>
              <a:rPr sz="2000" dirty="0">
                <a:solidFill>
                  <a:srgbClr val="002052"/>
                </a:solidFill>
                <a:latin typeface="Arial"/>
                <a:cs typeface="Arial"/>
              </a:rPr>
              <a:t>t</a:t>
            </a:r>
            <a:endParaRPr sz="2000">
              <a:latin typeface="Arial"/>
              <a:cs typeface="Arial"/>
            </a:endParaRPr>
          </a:p>
          <a:p>
            <a:pPr>
              <a:lnSpc>
                <a:spcPct val="100000"/>
              </a:lnSpc>
              <a:spcBef>
                <a:spcPts val="44"/>
              </a:spcBef>
              <a:buClr>
                <a:srgbClr val="39A8DC"/>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Submit</a:t>
            </a:r>
            <a:endParaRPr sz="2000">
              <a:latin typeface="Arial"/>
              <a:cs typeface="Arial"/>
            </a:endParaRPr>
          </a:p>
        </p:txBody>
      </p:sp>
      <p:sp>
        <p:nvSpPr>
          <p:cNvPr id="4" name="object 4"/>
          <p:cNvSpPr txBox="1"/>
          <p:nvPr/>
        </p:nvSpPr>
        <p:spPr>
          <a:xfrm>
            <a:off x="535940" y="4349764"/>
            <a:ext cx="3829685" cy="585470"/>
          </a:xfrm>
          <a:prstGeom prst="rect">
            <a:avLst/>
          </a:prstGeom>
        </p:spPr>
        <p:txBody>
          <a:bodyPr vert="horz" wrap="square" lIns="0" tIns="0" rIns="0" bIns="0" rtlCol="0">
            <a:spAutoFit/>
          </a:bodyPr>
          <a:lstStyle/>
          <a:p>
            <a:pPr marL="190500" marR="5080" indent="-177800">
              <a:lnSpc>
                <a:spcPct val="100000"/>
              </a:lnSpc>
              <a:buClr>
                <a:srgbClr val="39A8DC"/>
              </a:buClr>
              <a:buFont typeface="Arial"/>
              <a:buChar char="•"/>
              <a:tabLst>
                <a:tab pos="191135" algn="l"/>
              </a:tabLst>
            </a:pPr>
            <a:r>
              <a:rPr sz="2000" dirty="0">
                <a:solidFill>
                  <a:srgbClr val="002052"/>
                </a:solidFill>
                <a:latin typeface="Arial"/>
                <a:cs typeface="Arial"/>
              </a:rPr>
              <a:t>The</a:t>
            </a:r>
            <a:r>
              <a:rPr sz="2000" spc="40" dirty="0">
                <a:solidFill>
                  <a:srgbClr val="002052"/>
                </a:solidFill>
                <a:latin typeface="Times New Roman"/>
                <a:cs typeface="Times New Roman"/>
              </a:rPr>
              <a:t> </a:t>
            </a:r>
            <a:r>
              <a:rPr sz="2000" dirty="0">
                <a:solidFill>
                  <a:srgbClr val="002052"/>
                </a:solidFill>
                <a:latin typeface="Arial"/>
                <a:cs typeface="Arial"/>
              </a:rPr>
              <a:t>te</a:t>
            </a:r>
            <a:r>
              <a:rPr sz="2000" spc="-15" dirty="0">
                <a:solidFill>
                  <a:srgbClr val="002052"/>
                </a:solidFill>
                <a:latin typeface="Arial"/>
                <a:cs typeface="Arial"/>
              </a:rPr>
              <a:t>x</a:t>
            </a:r>
            <a:r>
              <a:rPr sz="2000" dirty="0">
                <a:solidFill>
                  <a:srgbClr val="002052"/>
                </a:solidFill>
                <a:latin typeface="Arial"/>
                <a:cs typeface="Arial"/>
              </a:rPr>
              <a:t>t</a:t>
            </a:r>
            <a:r>
              <a:rPr sz="2000" spc="45" dirty="0">
                <a:solidFill>
                  <a:srgbClr val="002052"/>
                </a:solidFill>
                <a:latin typeface="Times New Roman"/>
                <a:cs typeface="Times New Roman"/>
              </a:rPr>
              <a:t> </a:t>
            </a:r>
            <a:r>
              <a:rPr sz="2000" spc="-5" dirty="0">
                <a:solidFill>
                  <a:srgbClr val="002052"/>
                </a:solidFill>
                <a:latin typeface="Arial"/>
                <a:cs typeface="Arial"/>
              </a:rPr>
              <a:t>wil</a:t>
            </a:r>
            <a:r>
              <a:rPr sz="2000" dirty="0">
                <a:solidFill>
                  <a:srgbClr val="002052"/>
                </a:solidFill>
                <a:latin typeface="Arial"/>
                <a:cs typeface="Arial"/>
              </a:rPr>
              <a:t>l</a:t>
            </a:r>
            <a:r>
              <a:rPr sz="2000" spc="65" dirty="0">
                <a:solidFill>
                  <a:srgbClr val="002052"/>
                </a:solidFill>
                <a:latin typeface="Times New Roman"/>
                <a:cs typeface="Times New Roman"/>
              </a:rPr>
              <a:t> </a:t>
            </a:r>
            <a:r>
              <a:rPr sz="2000" dirty="0">
                <a:solidFill>
                  <a:srgbClr val="002052"/>
                </a:solidFill>
                <a:latin typeface="Arial"/>
                <a:cs typeface="Arial"/>
              </a:rPr>
              <a:t>be</a:t>
            </a:r>
            <a:r>
              <a:rPr sz="2000" spc="40" dirty="0">
                <a:solidFill>
                  <a:srgbClr val="002052"/>
                </a:solidFill>
                <a:latin typeface="Times New Roman"/>
                <a:cs typeface="Times New Roman"/>
              </a:rPr>
              <a:t> </a:t>
            </a:r>
            <a:r>
              <a:rPr sz="2000" dirty="0">
                <a:solidFill>
                  <a:srgbClr val="002052"/>
                </a:solidFill>
                <a:latin typeface="Arial"/>
                <a:cs typeface="Arial"/>
              </a:rPr>
              <a:t>s</a:t>
            </a:r>
            <a:r>
              <a:rPr sz="2000" spc="5" dirty="0">
                <a:solidFill>
                  <a:srgbClr val="002052"/>
                </a:solidFill>
                <a:latin typeface="Arial"/>
                <a:cs typeface="Arial"/>
              </a:rPr>
              <a:t>e</a:t>
            </a:r>
            <a:r>
              <a:rPr sz="2000" spc="-5" dirty="0">
                <a:solidFill>
                  <a:srgbClr val="002052"/>
                </a:solidFill>
                <a:latin typeface="Arial"/>
                <a:cs typeface="Arial"/>
              </a:rPr>
              <a:t>n</a:t>
            </a:r>
            <a:r>
              <a:rPr sz="2000" dirty="0">
                <a:solidFill>
                  <a:srgbClr val="002052"/>
                </a:solidFill>
                <a:latin typeface="Arial"/>
                <a:cs typeface="Arial"/>
              </a:rPr>
              <a:t>t</a:t>
            </a:r>
            <a:r>
              <a:rPr sz="2000" spc="40" dirty="0">
                <a:solidFill>
                  <a:srgbClr val="002052"/>
                </a:solidFill>
                <a:latin typeface="Times New Roman"/>
                <a:cs typeface="Times New Roman"/>
              </a:rPr>
              <a:t> </a:t>
            </a:r>
            <a:r>
              <a:rPr sz="2000" dirty="0">
                <a:solidFill>
                  <a:srgbClr val="002052"/>
                </a:solidFill>
                <a:latin typeface="Arial"/>
                <a:cs typeface="Arial"/>
              </a:rPr>
              <a:t>to</a:t>
            </a:r>
            <a:r>
              <a:rPr sz="2000" spc="35"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dirty="0">
                <a:solidFill>
                  <a:srgbClr val="002052"/>
                </a:solidFill>
                <a:latin typeface="Arial"/>
                <a:cs typeface="Arial"/>
              </a:rPr>
              <a:t>s</a:t>
            </a:r>
            <a:r>
              <a:rPr sz="2000" spc="5" dirty="0">
                <a:solidFill>
                  <a:srgbClr val="002052"/>
                </a:solidFill>
                <a:latin typeface="Arial"/>
                <a:cs typeface="Arial"/>
              </a:rPr>
              <a:t>e</a:t>
            </a:r>
            <a:r>
              <a:rPr sz="2000" dirty="0">
                <a:solidFill>
                  <a:srgbClr val="002052"/>
                </a:solidFill>
                <a:latin typeface="Arial"/>
                <a:cs typeface="Arial"/>
              </a:rPr>
              <a:t>rial</a:t>
            </a:r>
            <a:r>
              <a:rPr sz="2000" dirty="0">
                <a:solidFill>
                  <a:srgbClr val="002052"/>
                </a:solidFill>
                <a:latin typeface="Times New Roman"/>
                <a:cs typeface="Times New Roman"/>
              </a:rPr>
              <a:t> </a:t>
            </a:r>
            <a:r>
              <a:rPr sz="2000" spc="-5" dirty="0">
                <a:solidFill>
                  <a:srgbClr val="002052"/>
                </a:solidFill>
                <a:latin typeface="Arial"/>
                <a:cs typeface="Arial"/>
              </a:rPr>
              <a:t>po</a:t>
            </a:r>
            <a:r>
              <a:rPr sz="2000" spc="5" dirty="0">
                <a:solidFill>
                  <a:srgbClr val="002052"/>
                </a:solidFill>
                <a:latin typeface="Arial"/>
                <a:cs typeface="Arial"/>
              </a:rPr>
              <a:t>r</a:t>
            </a:r>
            <a:r>
              <a:rPr sz="2000" dirty="0">
                <a:solidFill>
                  <a:srgbClr val="002052"/>
                </a:solidFill>
                <a:latin typeface="Arial"/>
                <a:cs typeface="Arial"/>
              </a:rPr>
              <a:t>t</a:t>
            </a:r>
            <a:r>
              <a:rPr sz="2000" spc="25" dirty="0">
                <a:solidFill>
                  <a:srgbClr val="002052"/>
                </a:solidFill>
                <a:latin typeface="Times New Roman"/>
                <a:cs typeface="Times New Roman"/>
              </a:rPr>
              <a:t> </a:t>
            </a:r>
            <a:r>
              <a:rPr sz="2000" spc="-5" dirty="0">
                <a:solidFill>
                  <a:srgbClr val="002052"/>
                </a:solidFill>
                <a:latin typeface="Arial"/>
                <a:cs typeface="Arial"/>
              </a:rPr>
              <a:t>o</a:t>
            </a:r>
            <a:r>
              <a:rPr sz="2000" dirty="0">
                <a:solidFill>
                  <a:srgbClr val="002052"/>
                </a:solidFill>
                <a:latin typeface="Arial"/>
                <a:cs typeface="Arial"/>
              </a:rPr>
              <a:t>f</a:t>
            </a:r>
            <a:r>
              <a:rPr sz="2000" spc="45" dirty="0">
                <a:solidFill>
                  <a:srgbClr val="002052"/>
                </a:solidFill>
                <a:latin typeface="Times New Roman"/>
                <a:cs typeface="Times New Roman"/>
              </a:rPr>
              <a:t> </a:t>
            </a:r>
            <a:r>
              <a:rPr sz="2000" dirty="0">
                <a:solidFill>
                  <a:srgbClr val="002052"/>
                </a:solidFill>
                <a:latin typeface="Arial"/>
                <a:cs typeface="Arial"/>
              </a:rPr>
              <a:t>the</a:t>
            </a:r>
            <a:r>
              <a:rPr sz="2000" spc="35" dirty="0">
                <a:solidFill>
                  <a:srgbClr val="002052"/>
                </a:solidFill>
                <a:latin typeface="Times New Roman"/>
                <a:cs typeface="Times New Roman"/>
              </a:rPr>
              <a:t> </a:t>
            </a:r>
            <a:r>
              <a:rPr sz="2000" dirty="0">
                <a:solidFill>
                  <a:srgbClr val="002052"/>
                </a:solidFill>
                <a:latin typeface="Arial"/>
                <a:cs typeface="Arial"/>
              </a:rPr>
              <a:t>module</a:t>
            </a:r>
            <a:endParaRPr sz="200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41</a:t>
            </a:r>
            <a:endParaRPr sz="1200">
              <a:latin typeface="Arial"/>
              <a:cs typeface="Arial"/>
            </a:endParaRPr>
          </a:p>
        </p:txBody>
      </p:sp>
      <p:sp>
        <p:nvSpPr>
          <p:cNvPr id="7" name="object 7"/>
          <p:cNvSpPr/>
          <p:nvPr/>
        </p:nvSpPr>
        <p:spPr>
          <a:xfrm>
            <a:off x="5346191" y="1572767"/>
            <a:ext cx="3240023" cy="149351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341619" y="1568196"/>
            <a:ext cx="3249295" cy="1503045"/>
          </a:xfrm>
          <a:custGeom>
            <a:avLst/>
            <a:gdLst/>
            <a:ahLst/>
            <a:cxnLst/>
            <a:rect l="l" t="t" r="r" b="b"/>
            <a:pathLst>
              <a:path w="3249295" h="1503045">
                <a:moveTo>
                  <a:pt x="0" y="1502663"/>
                </a:moveTo>
                <a:lnTo>
                  <a:pt x="3249167" y="1502663"/>
                </a:lnTo>
                <a:lnTo>
                  <a:pt x="3249167" y="0"/>
                </a:lnTo>
                <a:lnTo>
                  <a:pt x="0" y="0"/>
                </a:lnTo>
                <a:lnTo>
                  <a:pt x="0" y="1502663"/>
                </a:lnTo>
                <a:close/>
              </a:path>
            </a:pathLst>
          </a:custGeom>
          <a:ln w="9143">
            <a:solidFill>
              <a:srgbClr val="000000"/>
            </a:solidFill>
          </a:ln>
        </p:spPr>
        <p:txBody>
          <a:bodyPr wrap="square" lIns="0" tIns="0" rIns="0" bIns="0" rtlCol="0"/>
          <a:lstStyle/>
          <a:p>
            <a:endParaRPr/>
          </a:p>
        </p:txBody>
      </p:sp>
      <p:sp>
        <p:nvSpPr>
          <p:cNvPr id="9" name="object 9"/>
          <p:cNvSpPr/>
          <p:nvPr/>
        </p:nvSpPr>
        <p:spPr>
          <a:xfrm>
            <a:off x="7103364" y="1656588"/>
            <a:ext cx="365760" cy="143510"/>
          </a:xfrm>
          <a:custGeom>
            <a:avLst/>
            <a:gdLst/>
            <a:ahLst/>
            <a:cxnLst/>
            <a:rect l="l" t="t" r="r" b="b"/>
            <a:pathLst>
              <a:path w="365759" h="143510">
                <a:moveTo>
                  <a:pt x="0" y="143255"/>
                </a:moveTo>
                <a:lnTo>
                  <a:pt x="365759" y="143255"/>
                </a:lnTo>
                <a:lnTo>
                  <a:pt x="365759" y="0"/>
                </a:lnTo>
                <a:lnTo>
                  <a:pt x="0" y="0"/>
                </a:lnTo>
                <a:lnTo>
                  <a:pt x="0" y="143255"/>
                </a:lnTo>
                <a:close/>
              </a:path>
            </a:pathLst>
          </a:custGeom>
          <a:ln w="12191">
            <a:solidFill>
              <a:srgbClr val="FF0000"/>
            </a:solidFill>
          </a:ln>
        </p:spPr>
        <p:txBody>
          <a:bodyPr wrap="square" lIns="0" tIns="0" rIns="0" bIns="0" rtlCol="0"/>
          <a:lstStyle/>
          <a:p>
            <a:endParaRPr/>
          </a:p>
        </p:txBody>
      </p:sp>
      <p:sp>
        <p:nvSpPr>
          <p:cNvPr id="10" name="object 10"/>
          <p:cNvSpPr/>
          <p:nvPr/>
        </p:nvSpPr>
        <p:spPr>
          <a:xfrm>
            <a:off x="5346191" y="4379976"/>
            <a:ext cx="3240023" cy="142494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9118" y="4695432"/>
            <a:ext cx="5106670" cy="483234"/>
          </a:xfrm>
          <a:prstGeom prst="rect">
            <a:avLst/>
          </a:prstGeom>
        </p:spPr>
        <p:txBody>
          <a:bodyPr vert="horz" wrap="square" lIns="0" tIns="0" rIns="0" bIns="0" rtlCol="0">
            <a:spAutoFit/>
          </a:bodyPr>
          <a:lstStyle/>
          <a:p>
            <a:pPr marL="12700">
              <a:lnSpc>
                <a:spcPct val="100000"/>
              </a:lnSpc>
            </a:pPr>
            <a:r>
              <a:rPr sz="3600" dirty="0">
                <a:solidFill>
                  <a:srgbClr val="39A8DC"/>
                </a:solidFill>
                <a:latin typeface="Arial"/>
                <a:cs typeface="Arial"/>
              </a:rPr>
              <a:t>Proceed</a:t>
            </a:r>
            <a:r>
              <a:rPr sz="3600" spc="85" dirty="0">
                <a:solidFill>
                  <a:srgbClr val="39A8DC"/>
                </a:solidFill>
                <a:latin typeface="Times New Roman"/>
                <a:cs typeface="Times New Roman"/>
              </a:rPr>
              <a:t> </a:t>
            </a:r>
            <a:r>
              <a:rPr sz="3600" dirty="0">
                <a:solidFill>
                  <a:srgbClr val="39A8DC"/>
                </a:solidFill>
                <a:latin typeface="Arial"/>
                <a:cs typeface="Arial"/>
              </a:rPr>
              <a:t>to</a:t>
            </a:r>
            <a:r>
              <a:rPr sz="3600" spc="100" dirty="0">
                <a:solidFill>
                  <a:srgbClr val="39A8DC"/>
                </a:solidFill>
                <a:latin typeface="Times New Roman"/>
                <a:cs typeface="Times New Roman"/>
              </a:rPr>
              <a:t> </a:t>
            </a:r>
            <a:r>
              <a:rPr sz="3600" spc="-15" dirty="0">
                <a:solidFill>
                  <a:srgbClr val="39A8DC"/>
                </a:solidFill>
                <a:latin typeface="Arial"/>
                <a:cs typeface="Arial"/>
              </a:rPr>
              <a:t>t</a:t>
            </a:r>
            <a:r>
              <a:rPr sz="3600" spc="-5" dirty="0">
                <a:solidFill>
                  <a:srgbClr val="39A8DC"/>
                </a:solidFill>
                <a:latin typeface="Arial"/>
                <a:cs typeface="Arial"/>
              </a:rPr>
              <a:t>h</a:t>
            </a:r>
            <a:r>
              <a:rPr sz="3600" dirty="0">
                <a:solidFill>
                  <a:srgbClr val="39A8DC"/>
                </a:solidFill>
                <a:latin typeface="Arial"/>
                <a:cs typeface="Arial"/>
              </a:rPr>
              <a:t>e</a:t>
            </a:r>
            <a:r>
              <a:rPr sz="3600" spc="100" dirty="0">
                <a:solidFill>
                  <a:srgbClr val="39A8DC"/>
                </a:solidFill>
                <a:latin typeface="Times New Roman"/>
                <a:cs typeface="Times New Roman"/>
              </a:rPr>
              <a:t> </a:t>
            </a:r>
            <a:r>
              <a:rPr sz="3600" spc="-5" dirty="0">
                <a:solidFill>
                  <a:srgbClr val="39A8DC"/>
                </a:solidFill>
                <a:latin typeface="Arial"/>
                <a:cs typeface="Arial"/>
              </a:rPr>
              <a:t>nex</a:t>
            </a:r>
            <a:r>
              <a:rPr sz="3600" dirty="0">
                <a:solidFill>
                  <a:srgbClr val="39A8DC"/>
                </a:solidFill>
                <a:latin typeface="Arial"/>
                <a:cs typeface="Arial"/>
              </a:rPr>
              <a:t>t</a:t>
            </a:r>
            <a:r>
              <a:rPr sz="3600" spc="90" dirty="0">
                <a:solidFill>
                  <a:srgbClr val="39A8DC"/>
                </a:solidFill>
                <a:latin typeface="Times New Roman"/>
                <a:cs typeface="Times New Roman"/>
              </a:rPr>
              <a:t> </a:t>
            </a:r>
            <a:r>
              <a:rPr sz="3600" spc="-5" dirty="0">
                <a:solidFill>
                  <a:srgbClr val="39A8DC"/>
                </a:solidFill>
                <a:latin typeface="Arial"/>
                <a:cs typeface="Arial"/>
              </a:rPr>
              <a:t>LAB</a:t>
            </a:r>
            <a:r>
              <a:rPr sz="3600" dirty="0">
                <a:solidFill>
                  <a:srgbClr val="39A8DC"/>
                </a:solidFill>
                <a:latin typeface="Arial"/>
                <a:cs typeface="Arial"/>
              </a:rPr>
              <a:t>!</a:t>
            </a:r>
            <a:endParaRPr sz="3600">
              <a:latin typeface="Arial"/>
              <a:cs typeface="Aria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814195">
              <a:lnSpc>
                <a:spcPct val="100000"/>
              </a:lnSpc>
            </a:pPr>
            <a:r>
              <a:rPr sz="3600" spc="-5" dirty="0"/>
              <a:t>La</a:t>
            </a:r>
            <a:r>
              <a:rPr sz="3600" dirty="0"/>
              <a:t>b</a:t>
            </a:r>
            <a:r>
              <a:rPr sz="3600" spc="100" dirty="0">
                <a:latin typeface="Times New Roman"/>
                <a:cs typeface="Times New Roman"/>
              </a:rPr>
              <a:t> </a:t>
            </a:r>
            <a:r>
              <a:rPr sz="3600" spc="-5" dirty="0"/>
              <a:t>5</a:t>
            </a:r>
            <a:r>
              <a:rPr sz="3600" dirty="0"/>
              <a:t>:</a:t>
            </a:r>
            <a:r>
              <a:rPr sz="3600" spc="100" dirty="0">
                <a:latin typeface="Times New Roman"/>
                <a:cs typeface="Times New Roman"/>
              </a:rPr>
              <a:t> </a:t>
            </a:r>
            <a:r>
              <a:rPr sz="3600" spc="-65" dirty="0"/>
              <a:t>W</a:t>
            </a:r>
            <a:r>
              <a:rPr sz="3600" spc="-5" dirty="0"/>
              <a:t>e</a:t>
            </a:r>
            <a:r>
              <a:rPr sz="3600" dirty="0"/>
              <a:t>b</a:t>
            </a:r>
            <a:r>
              <a:rPr sz="3600" spc="100" dirty="0">
                <a:latin typeface="Times New Roman"/>
                <a:cs typeface="Times New Roman"/>
              </a:rPr>
              <a:t> </a:t>
            </a:r>
            <a:r>
              <a:rPr sz="3600" spc="-15" dirty="0"/>
              <a:t>S</a:t>
            </a:r>
            <a:r>
              <a:rPr sz="3600" spc="-5" dirty="0"/>
              <a:t>erve</a:t>
            </a:r>
            <a:r>
              <a:rPr sz="3600" dirty="0"/>
              <a:t>r</a:t>
            </a:r>
            <a:r>
              <a:rPr sz="3600" spc="100" dirty="0">
                <a:latin typeface="Times New Roman"/>
                <a:cs typeface="Times New Roman"/>
              </a:rPr>
              <a:t> </a:t>
            </a:r>
            <a:r>
              <a:rPr sz="3600" spc="-5" dirty="0"/>
              <a:t>us</a:t>
            </a:r>
            <a:r>
              <a:rPr sz="3600" dirty="0"/>
              <a:t>e</a:t>
            </a:r>
            <a:r>
              <a:rPr sz="3600" spc="100" dirty="0">
                <a:latin typeface="Times New Roman"/>
                <a:cs typeface="Times New Roman"/>
              </a:rPr>
              <a:t> </a:t>
            </a:r>
            <a:r>
              <a:rPr sz="3600" dirty="0"/>
              <a:t>mode</a:t>
            </a:r>
            <a:endParaRPr sz="3600">
              <a:latin typeface="Times New Roman"/>
              <a:cs typeface="Times New Roman"/>
            </a:endParaRPr>
          </a:p>
        </p:txBody>
      </p:sp>
      <p:sp>
        <p:nvSpPr>
          <p:cNvPr id="3" name="object 3"/>
          <p:cNvSpPr txBox="1"/>
          <p:nvPr/>
        </p:nvSpPr>
        <p:spPr>
          <a:xfrm>
            <a:off x="535936" y="1362079"/>
            <a:ext cx="3975735" cy="4243705"/>
          </a:xfrm>
          <a:prstGeom prst="rect">
            <a:avLst/>
          </a:prstGeom>
        </p:spPr>
        <p:txBody>
          <a:bodyPr vert="horz" wrap="square" lIns="0" tIns="0" rIns="0" bIns="0" rtlCol="0">
            <a:spAutoFit/>
          </a:bodyPr>
          <a:lstStyle/>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Obje</a:t>
            </a:r>
            <a:r>
              <a:rPr sz="2000" spc="5" dirty="0">
                <a:solidFill>
                  <a:srgbClr val="002052"/>
                </a:solidFill>
                <a:latin typeface="Arial"/>
                <a:cs typeface="Arial"/>
              </a:rPr>
              <a:t>c</a:t>
            </a:r>
            <a:r>
              <a:rPr sz="2000" dirty="0">
                <a:solidFill>
                  <a:srgbClr val="002052"/>
                </a:solidFill>
                <a:latin typeface="Arial"/>
                <a:cs typeface="Arial"/>
              </a:rPr>
              <a:t>ti</a:t>
            </a:r>
            <a:r>
              <a:rPr sz="2000" spc="-15" dirty="0">
                <a:solidFill>
                  <a:srgbClr val="002052"/>
                </a:solidFill>
                <a:latin typeface="Arial"/>
                <a:cs typeface="Arial"/>
              </a:rPr>
              <a:t>v</a:t>
            </a:r>
            <a:r>
              <a:rPr sz="2000" dirty="0">
                <a:solidFill>
                  <a:srgbClr val="002052"/>
                </a:solidFill>
                <a:latin typeface="Arial"/>
                <a:cs typeface="Arial"/>
              </a:rPr>
              <a:t>e</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Li</a:t>
            </a:r>
            <a:r>
              <a:rPr sz="2000" dirty="0">
                <a:solidFill>
                  <a:srgbClr val="39A8DC"/>
                </a:solidFill>
                <a:latin typeface="Arial"/>
                <a:cs typeface="Arial"/>
              </a:rPr>
              <a:t>st</a:t>
            </a:r>
            <a:r>
              <a:rPr sz="2000" spc="35" dirty="0">
                <a:solidFill>
                  <a:srgbClr val="39A8DC"/>
                </a:solidFill>
                <a:latin typeface="Times New Roman"/>
                <a:cs typeface="Times New Roman"/>
              </a:rPr>
              <a:t> </a:t>
            </a:r>
            <a:r>
              <a:rPr sz="2000" spc="-5" dirty="0">
                <a:solidFill>
                  <a:srgbClr val="39A8DC"/>
                </a:solidFill>
                <a:latin typeface="Arial"/>
                <a:cs typeface="Arial"/>
              </a:rPr>
              <a:t>existin</a:t>
            </a:r>
            <a:r>
              <a:rPr sz="2000" dirty="0">
                <a:solidFill>
                  <a:srgbClr val="39A8DC"/>
                </a:solidFill>
                <a:latin typeface="Arial"/>
                <a:cs typeface="Arial"/>
              </a:rPr>
              <a:t>g</a:t>
            </a:r>
            <a:r>
              <a:rPr sz="2000" spc="55" dirty="0">
                <a:solidFill>
                  <a:srgbClr val="39A8DC"/>
                </a:solidFill>
                <a:latin typeface="Times New Roman"/>
                <a:cs typeface="Times New Roman"/>
              </a:rPr>
              <a:t> </a:t>
            </a:r>
            <a:r>
              <a:rPr sz="2000" dirty="0">
                <a:solidFill>
                  <a:srgbClr val="39A8DC"/>
                </a:solidFill>
                <a:latin typeface="Arial"/>
                <a:cs typeface="Arial"/>
              </a:rPr>
              <a:t>fi</a:t>
            </a:r>
            <a:r>
              <a:rPr sz="2000" spc="-10" dirty="0">
                <a:solidFill>
                  <a:srgbClr val="39A8DC"/>
                </a:solidFill>
                <a:latin typeface="Arial"/>
                <a:cs typeface="Arial"/>
              </a:rPr>
              <a:t>l</a:t>
            </a:r>
            <a:r>
              <a:rPr sz="2000" spc="-5" dirty="0">
                <a:solidFill>
                  <a:srgbClr val="39A8DC"/>
                </a:solidFill>
                <a:latin typeface="Arial"/>
                <a:cs typeface="Arial"/>
              </a:rPr>
              <a:t>es</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dirty="0">
                <a:solidFill>
                  <a:srgbClr val="39A8DC"/>
                </a:solidFill>
                <a:latin typeface="Arial"/>
                <a:cs typeface="Arial"/>
              </a:rPr>
              <a:t>Print</a:t>
            </a:r>
            <a:r>
              <a:rPr sz="2000" spc="45" dirty="0">
                <a:solidFill>
                  <a:srgbClr val="39A8DC"/>
                </a:solidFill>
                <a:latin typeface="Times New Roman"/>
                <a:cs typeface="Times New Roman"/>
              </a:rPr>
              <a:t> </a:t>
            </a:r>
            <a:r>
              <a:rPr sz="2000" dirty="0">
                <a:solidFill>
                  <a:srgbClr val="39A8DC"/>
                </a:solidFill>
                <a:latin typeface="Arial"/>
                <a:cs typeface="Arial"/>
              </a:rPr>
              <a:t>a</a:t>
            </a:r>
            <a:r>
              <a:rPr sz="2000" spc="40" dirty="0">
                <a:solidFill>
                  <a:srgbClr val="39A8DC"/>
                </a:solidFill>
                <a:latin typeface="Times New Roman"/>
                <a:cs typeface="Times New Roman"/>
              </a:rPr>
              <a:t> </a:t>
            </a:r>
            <a:r>
              <a:rPr sz="2000" dirty="0">
                <a:solidFill>
                  <a:srgbClr val="39A8DC"/>
                </a:solidFill>
                <a:latin typeface="Arial"/>
                <a:cs typeface="Arial"/>
              </a:rPr>
              <a:t>fi</a:t>
            </a:r>
            <a:r>
              <a:rPr sz="2000" spc="-10" dirty="0">
                <a:solidFill>
                  <a:srgbClr val="39A8DC"/>
                </a:solidFill>
                <a:latin typeface="Arial"/>
                <a:cs typeface="Arial"/>
              </a:rPr>
              <a:t>l</a:t>
            </a:r>
            <a:r>
              <a:rPr sz="2000" dirty="0">
                <a:solidFill>
                  <a:srgbClr val="39A8DC"/>
                </a:solidFill>
                <a:latin typeface="Arial"/>
                <a:cs typeface="Arial"/>
              </a:rPr>
              <a:t>e</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C</a:t>
            </a:r>
            <a:r>
              <a:rPr sz="2000" spc="5" dirty="0">
                <a:solidFill>
                  <a:srgbClr val="39A8DC"/>
                </a:solidFill>
                <a:latin typeface="Arial"/>
                <a:cs typeface="Arial"/>
              </a:rPr>
              <a:t>r</a:t>
            </a:r>
            <a:r>
              <a:rPr sz="2000" spc="-5" dirty="0">
                <a:solidFill>
                  <a:srgbClr val="39A8DC"/>
                </a:solidFill>
                <a:latin typeface="Arial"/>
                <a:cs typeface="Arial"/>
              </a:rPr>
              <a:t>eat</a:t>
            </a:r>
            <a:r>
              <a:rPr sz="2000" dirty="0">
                <a:solidFill>
                  <a:srgbClr val="39A8DC"/>
                </a:solidFill>
                <a:latin typeface="Arial"/>
                <a:cs typeface="Arial"/>
              </a:rPr>
              <a:t>e</a:t>
            </a:r>
            <a:r>
              <a:rPr sz="2000" spc="25" dirty="0">
                <a:solidFill>
                  <a:srgbClr val="39A8DC"/>
                </a:solidFill>
                <a:latin typeface="Times New Roman"/>
                <a:cs typeface="Times New Roman"/>
              </a:rPr>
              <a:t> </a:t>
            </a:r>
            <a:r>
              <a:rPr sz="2000" dirty="0">
                <a:solidFill>
                  <a:srgbClr val="39A8DC"/>
                </a:solidFill>
                <a:latin typeface="Arial"/>
                <a:cs typeface="Arial"/>
              </a:rPr>
              <a:t>a</a:t>
            </a:r>
            <a:r>
              <a:rPr sz="2000" spc="40" dirty="0">
                <a:solidFill>
                  <a:srgbClr val="39A8DC"/>
                </a:solidFill>
                <a:latin typeface="Times New Roman"/>
                <a:cs typeface="Times New Roman"/>
              </a:rPr>
              <a:t> </a:t>
            </a:r>
            <a:r>
              <a:rPr sz="2000" dirty="0">
                <a:solidFill>
                  <a:srgbClr val="39A8DC"/>
                </a:solidFill>
                <a:latin typeface="Arial"/>
                <a:cs typeface="Arial"/>
              </a:rPr>
              <a:t>fi</a:t>
            </a:r>
            <a:r>
              <a:rPr sz="2000" spc="-10" dirty="0">
                <a:solidFill>
                  <a:srgbClr val="39A8DC"/>
                </a:solidFill>
                <a:latin typeface="Arial"/>
                <a:cs typeface="Arial"/>
              </a:rPr>
              <a:t>l</a:t>
            </a:r>
            <a:r>
              <a:rPr sz="2000" dirty="0">
                <a:solidFill>
                  <a:srgbClr val="39A8DC"/>
                </a:solidFill>
                <a:latin typeface="Arial"/>
                <a:cs typeface="Arial"/>
              </a:rPr>
              <a:t>e</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A</a:t>
            </a:r>
            <a:r>
              <a:rPr sz="2000" dirty="0">
                <a:solidFill>
                  <a:srgbClr val="39A8DC"/>
                </a:solidFill>
                <a:latin typeface="Arial"/>
                <a:cs typeface="Arial"/>
              </a:rPr>
              <a:t>ppend</a:t>
            </a:r>
            <a:r>
              <a:rPr sz="2000" spc="40" dirty="0">
                <a:solidFill>
                  <a:srgbClr val="39A8DC"/>
                </a:solidFill>
                <a:latin typeface="Times New Roman"/>
                <a:cs typeface="Times New Roman"/>
              </a:rPr>
              <a:t> </a:t>
            </a:r>
            <a:r>
              <a:rPr sz="2000" dirty="0">
                <a:solidFill>
                  <a:srgbClr val="39A8DC"/>
                </a:solidFill>
                <a:latin typeface="Arial"/>
                <a:cs typeface="Arial"/>
              </a:rPr>
              <a:t>to</a:t>
            </a:r>
            <a:r>
              <a:rPr sz="2000" spc="35" dirty="0">
                <a:solidFill>
                  <a:srgbClr val="39A8DC"/>
                </a:solidFill>
                <a:latin typeface="Times New Roman"/>
                <a:cs typeface="Times New Roman"/>
              </a:rPr>
              <a:t> </a:t>
            </a:r>
            <a:r>
              <a:rPr sz="2000" spc="-5" dirty="0">
                <a:solidFill>
                  <a:srgbClr val="39A8DC"/>
                </a:solidFill>
                <a:latin typeface="Arial"/>
                <a:cs typeface="Arial"/>
              </a:rPr>
              <a:t>a</a:t>
            </a:r>
            <a:r>
              <a:rPr sz="2000" dirty="0">
                <a:solidFill>
                  <a:srgbClr val="39A8DC"/>
                </a:solidFill>
                <a:latin typeface="Arial"/>
                <a:cs typeface="Arial"/>
              </a:rPr>
              <a:t>n</a:t>
            </a:r>
            <a:r>
              <a:rPr sz="2000" spc="40" dirty="0">
                <a:solidFill>
                  <a:srgbClr val="39A8DC"/>
                </a:solidFill>
                <a:latin typeface="Times New Roman"/>
                <a:cs typeface="Times New Roman"/>
              </a:rPr>
              <a:t> </a:t>
            </a:r>
            <a:r>
              <a:rPr sz="2000" spc="-5" dirty="0">
                <a:solidFill>
                  <a:srgbClr val="39A8DC"/>
                </a:solidFill>
                <a:latin typeface="Arial"/>
                <a:cs typeface="Arial"/>
              </a:rPr>
              <a:t>exi</a:t>
            </a:r>
            <a:r>
              <a:rPr sz="2000" spc="5" dirty="0">
                <a:solidFill>
                  <a:srgbClr val="39A8DC"/>
                </a:solidFill>
                <a:latin typeface="Arial"/>
                <a:cs typeface="Arial"/>
              </a:rPr>
              <a:t>s</a:t>
            </a:r>
            <a:r>
              <a:rPr sz="2000" dirty="0">
                <a:solidFill>
                  <a:srgbClr val="39A8DC"/>
                </a:solidFill>
                <a:latin typeface="Arial"/>
                <a:cs typeface="Arial"/>
              </a:rPr>
              <a:t>ting</a:t>
            </a:r>
            <a:r>
              <a:rPr sz="2000" spc="45" dirty="0">
                <a:solidFill>
                  <a:srgbClr val="39A8DC"/>
                </a:solidFill>
                <a:latin typeface="Times New Roman"/>
                <a:cs typeface="Times New Roman"/>
              </a:rPr>
              <a:t> </a:t>
            </a:r>
            <a:r>
              <a:rPr sz="2000" dirty="0">
                <a:solidFill>
                  <a:srgbClr val="39A8DC"/>
                </a:solidFill>
                <a:latin typeface="Arial"/>
                <a:cs typeface="Arial"/>
              </a:rPr>
              <a:t>fi</a:t>
            </a:r>
            <a:r>
              <a:rPr sz="2000" spc="-10" dirty="0">
                <a:solidFill>
                  <a:srgbClr val="39A8DC"/>
                </a:solidFill>
                <a:latin typeface="Arial"/>
                <a:cs typeface="Arial"/>
              </a:rPr>
              <a:t>l</a:t>
            </a:r>
            <a:r>
              <a:rPr sz="2000" dirty="0">
                <a:solidFill>
                  <a:srgbClr val="39A8DC"/>
                </a:solidFill>
                <a:latin typeface="Arial"/>
                <a:cs typeface="Arial"/>
              </a:rPr>
              <a:t>e</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D</a:t>
            </a:r>
            <a:r>
              <a:rPr sz="2000" dirty="0">
                <a:solidFill>
                  <a:srgbClr val="39A8DC"/>
                </a:solidFill>
                <a:latin typeface="Arial"/>
                <a:cs typeface="Arial"/>
              </a:rPr>
              <a:t>e</a:t>
            </a:r>
            <a:r>
              <a:rPr sz="2000" spc="-5" dirty="0">
                <a:solidFill>
                  <a:srgbClr val="39A8DC"/>
                </a:solidFill>
                <a:latin typeface="Arial"/>
                <a:cs typeface="Arial"/>
              </a:rPr>
              <a:t>let</a:t>
            </a:r>
            <a:r>
              <a:rPr sz="2000" dirty="0">
                <a:solidFill>
                  <a:srgbClr val="39A8DC"/>
                </a:solidFill>
                <a:latin typeface="Arial"/>
                <a:cs typeface="Arial"/>
              </a:rPr>
              <a:t>e</a:t>
            </a:r>
            <a:r>
              <a:rPr sz="2000" spc="40" dirty="0">
                <a:solidFill>
                  <a:srgbClr val="39A8DC"/>
                </a:solidFill>
                <a:latin typeface="Times New Roman"/>
                <a:cs typeface="Times New Roman"/>
              </a:rPr>
              <a:t> </a:t>
            </a:r>
            <a:r>
              <a:rPr sz="2000" dirty="0">
                <a:solidFill>
                  <a:srgbClr val="39A8DC"/>
                </a:solidFill>
                <a:latin typeface="Arial"/>
                <a:cs typeface="Arial"/>
              </a:rPr>
              <a:t>an</a:t>
            </a:r>
            <a:r>
              <a:rPr sz="2000" spc="40" dirty="0">
                <a:solidFill>
                  <a:srgbClr val="39A8DC"/>
                </a:solidFill>
                <a:latin typeface="Times New Roman"/>
                <a:cs typeface="Times New Roman"/>
              </a:rPr>
              <a:t> </a:t>
            </a:r>
            <a:r>
              <a:rPr sz="2000" spc="-5" dirty="0">
                <a:solidFill>
                  <a:srgbClr val="39A8DC"/>
                </a:solidFill>
                <a:latin typeface="Arial"/>
                <a:cs typeface="Arial"/>
              </a:rPr>
              <a:t>existin</a:t>
            </a:r>
            <a:r>
              <a:rPr sz="2000" dirty="0">
                <a:solidFill>
                  <a:srgbClr val="39A8DC"/>
                </a:solidFill>
                <a:latin typeface="Arial"/>
                <a:cs typeface="Arial"/>
              </a:rPr>
              <a:t>g</a:t>
            </a:r>
            <a:r>
              <a:rPr sz="2000" spc="50" dirty="0">
                <a:solidFill>
                  <a:srgbClr val="39A8DC"/>
                </a:solidFill>
                <a:latin typeface="Times New Roman"/>
                <a:cs typeface="Times New Roman"/>
              </a:rPr>
              <a:t> </a:t>
            </a:r>
            <a:r>
              <a:rPr sz="2000" dirty="0">
                <a:solidFill>
                  <a:srgbClr val="39A8DC"/>
                </a:solidFill>
                <a:latin typeface="Arial"/>
                <a:cs typeface="Arial"/>
              </a:rPr>
              <a:t>fi</a:t>
            </a:r>
            <a:r>
              <a:rPr sz="2000" spc="-10" dirty="0">
                <a:solidFill>
                  <a:srgbClr val="39A8DC"/>
                </a:solidFill>
                <a:latin typeface="Arial"/>
                <a:cs typeface="Arial"/>
              </a:rPr>
              <a:t>l</a:t>
            </a:r>
            <a:r>
              <a:rPr sz="2000" dirty="0">
                <a:solidFill>
                  <a:srgbClr val="39A8DC"/>
                </a:solidFill>
                <a:latin typeface="Arial"/>
                <a:cs typeface="Arial"/>
              </a:rPr>
              <a:t>e</a:t>
            </a:r>
            <a:endParaRPr sz="2000">
              <a:latin typeface="Arial"/>
              <a:cs typeface="Arial"/>
            </a:endParaRPr>
          </a:p>
          <a:p>
            <a:pPr lvl="1">
              <a:lnSpc>
                <a:spcPct val="100000"/>
              </a:lnSpc>
              <a:buClr>
                <a:srgbClr val="002052"/>
              </a:buClr>
              <a:buFont typeface="Arial"/>
              <a:buChar char="•"/>
            </a:pPr>
            <a:endParaRPr sz="2000">
              <a:latin typeface="Times New Roman"/>
              <a:cs typeface="Times New Roman"/>
            </a:endParaRPr>
          </a:p>
          <a:p>
            <a:pPr lvl="1">
              <a:lnSpc>
                <a:spcPct val="100000"/>
              </a:lnSpc>
              <a:spcBef>
                <a:spcPts val="52"/>
              </a:spcBef>
              <a:buClr>
                <a:srgbClr val="002052"/>
              </a:buClr>
              <a:buFont typeface="Arial"/>
              <a:buChar char="•"/>
            </a:pPr>
            <a:endParaRPr sz="2650">
              <a:latin typeface="Times New Roman"/>
              <a:cs typeface="Times New Roman"/>
            </a:endParaRPr>
          </a:p>
          <a:p>
            <a:pPr marL="190500" indent="-177800">
              <a:lnSpc>
                <a:spcPct val="100000"/>
              </a:lnSpc>
              <a:buClr>
                <a:srgbClr val="39A8DC"/>
              </a:buClr>
              <a:buFont typeface="Arial"/>
              <a:buChar char="•"/>
              <a:tabLst>
                <a:tab pos="191135" algn="l"/>
              </a:tabLst>
            </a:pPr>
            <a:r>
              <a:rPr sz="2000" dirty="0">
                <a:solidFill>
                  <a:srgbClr val="002052"/>
                </a:solidFill>
                <a:latin typeface="Arial"/>
                <a:cs typeface="Arial"/>
              </a:rPr>
              <a:t>Prer</a:t>
            </a:r>
            <a:r>
              <a:rPr sz="2000" spc="-5" dirty="0">
                <a:solidFill>
                  <a:srgbClr val="002052"/>
                </a:solidFill>
                <a:latin typeface="Arial"/>
                <a:cs typeface="Arial"/>
              </a:rPr>
              <a:t>equi</a:t>
            </a:r>
            <a:r>
              <a:rPr sz="2000" spc="5" dirty="0">
                <a:solidFill>
                  <a:srgbClr val="002052"/>
                </a:solidFill>
                <a:latin typeface="Arial"/>
                <a:cs typeface="Arial"/>
              </a:rPr>
              <a:t>s</a:t>
            </a:r>
            <a:r>
              <a:rPr sz="2000" spc="-5" dirty="0">
                <a:solidFill>
                  <a:srgbClr val="002052"/>
                </a:solidFill>
                <a:latin typeface="Arial"/>
                <a:cs typeface="Arial"/>
              </a:rPr>
              <a:t>ites</a:t>
            </a:r>
            <a:endParaRPr sz="2000">
              <a:latin typeface="Arial"/>
              <a:cs typeface="Arial"/>
            </a:endParaRPr>
          </a:p>
          <a:p>
            <a:pPr marL="546100" marR="5080" lvl="1" indent="-178435">
              <a:lnSpc>
                <a:spcPct val="100000"/>
              </a:lnSpc>
              <a:spcBef>
                <a:spcPts val="600"/>
              </a:spcBef>
              <a:buClr>
                <a:srgbClr val="002052"/>
              </a:buClr>
              <a:buFont typeface="Arial"/>
              <a:buChar char="•"/>
              <a:tabLst>
                <a:tab pos="546735" algn="l"/>
              </a:tabLst>
            </a:pPr>
            <a:r>
              <a:rPr sz="2000" spc="-5" dirty="0">
                <a:solidFill>
                  <a:srgbClr val="39A8DC"/>
                </a:solidFill>
                <a:latin typeface="Arial"/>
                <a:cs typeface="Arial"/>
              </a:rPr>
              <a:t>US</a:t>
            </a:r>
            <a:r>
              <a:rPr sz="2000" dirty="0">
                <a:solidFill>
                  <a:srgbClr val="39A8DC"/>
                </a:solidFill>
                <a:latin typeface="Arial"/>
                <a:cs typeface="Arial"/>
              </a:rPr>
              <a:t>B</a:t>
            </a:r>
            <a:r>
              <a:rPr sz="2000" spc="55" dirty="0">
                <a:solidFill>
                  <a:srgbClr val="39A8DC"/>
                </a:solidFill>
                <a:latin typeface="Times New Roman"/>
                <a:cs typeface="Times New Roman"/>
              </a:rPr>
              <a:t> </a:t>
            </a:r>
            <a:r>
              <a:rPr sz="2000" spc="-5" dirty="0">
                <a:solidFill>
                  <a:srgbClr val="39A8DC"/>
                </a:solidFill>
                <a:latin typeface="Arial"/>
                <a:cs typeface="Arial"/>
              </a:rPr>
              <a:t>d</a:t>
            </a:r>
            <a:r>
              <a:rPr sz="2000" dirty="0">
                <a:solidFill>
                  <a:srgbClr val="39A8DC"/>
                </a:solidFill>
                <a:latin typeface="Arial"/>
                <a:cs typeface="Arial"/>
              </a:rPr>
              <a:t>o</a:t>
            </a:r>
            <a:r>
              <a:rPr sz="2000" spc="-5" dirty="0">
                <a:solidFill>
                  <a:srgbClr val="39A8DC"/>
                </a:solidFill>
                <a:latin typeface="Arial"/>
                <a:cs typeface="Arial"/>
              </a:rPr>
              <a:t>ngl</a:t>
            </a:r>
            <a:r>
              <a:rPr sz="2000" dirty="0">
                <a:solidFill>
                  <a:srgbClr val="39A8DC"/>
                </a:solidFill>
                <a:latin typeface="Arial"/>
                <a:cs typeface="Arial"/>
              </a:rPr>
              <a:t>e</a:t>
            </a:r>
            <a:r>
              <a:rPr sz="2000" spc="30" dirty="0">
                <a:solidFill>
                  <a:srgbClr val="39A8DC"/>
                </a:solidFill>
                <a:latin typeface="Times New Roman"/>
                <a:cs typeface="Times New Roman"/>
              </a:rPr>
              <a:t> </a:t>
            </a:r>
            <a:r>
              <a:rPr sz="2000" dirty="0">
                <a:solidFill>
                  <a:srgbClr val="39A8DC"/>
                </a:solidFill>
                <a:latin typeface="Arial"/>
                <a:cs typeface="Arial"/>
              </a:rPr>
              <a:t>and</a:t>
            </a:r>
            <a:r>
              <a:rPr sz="2000" spc="45" dirty="0">
                <a:solidFill>
                  <a:srgbClr val="39A8DC"/>
                </a:solidFill>
                <a:latin typeface="Times New Roman"/>
                <a:cs typeface="Times New Roman"/>
              </a:rPr>
              <a:t> </a:t>
            </a:r>
            <a:r>
              <a:rPr sz="2000" dirty="0">
                <a:solidFill>
                  <a:srgbClr val="39A8DC"/>
                </a:solidFill>
                <a:latin typeface="Arial"/>
                <a:cs typeface="Arial"/>
              </a:rPr>
              <a:t>c</a:t>
            </a:r>
            <a:r>
              <a:rPr sz="2000" spc="5" dirty="0">
                <a:solidFill>
                  <a:srgbClr val="39A8DC"/>
                </a:solidFill>
                <a:latin typeface="Arial"/>
                <a:cs typeface="Arial"/>
              </a:rPr>
              <a:t>o</a:t>
            </a:r>
            <a:r>
              <a:rPr sz="2000" dirty="0">
                <a:solidFill>
                  <a:srgbClr val="39A8DC"/>
                </a:solidFill>
                <a:latin typeface="Arial"/>
                <a:cs typeface="Arial"/>
              </a:rPr>
              <a:t>mputer</a:t>
            </a:r>
            <a:r>
              <a:rPr sz="2000" spc="20" dirty="0">
                <a:solidFill>
                  <a:srgbClr val="39A8DC"/>
                </a:solidFill>
                <a:latin typeface="Times New Roman"/>
                <a:cs typeface="Times New Roman"/>
              </a:rPr>
              <a:t> </a:t>
            </a:r>
            <a:r>
              <a:rPr sz="2000" spc="-5" dirty="0">
                <a:solidFill>
                  <a:srgbClr val="39A8DC"/>
                </a:solidFill>
                <a:latin typeface="Arial"/>
                <a:cs typeface="Arial"/>
              </a:rPr>
              <a:t>a</a:t>
            </a:r>
            <a:r>
              <a:rPr sz="2000" dirty="0">
                <a:solidFill>
                  <a:srgbClr val="39A8DC"/>
                </a:solidFill>
                <a:latin typeface="Arial"/>
                <a:cs typeface="Arial"/>
              </a:rPr>
              <a:t>re</a:t>
            </a:r>
            <a:r>
              <a:rPr sz="2000" dirty="0">
                <a:solidFill>
                  <a:srgbClr val="39A8DC"/>
                </a:solidFill>
                <a:latin typeface="Times New Roman"/>
                <a:cs typeface="Times New Roman"/>
              </a:rPr>
              <a:t> </a:t>
            </a:r>
            <a:r>
              <a:rPr sz="2000" dirty="0">
                <a:solidFill>
                  <a:srgbClr val="39A8DC"/>
                </a:solidFill>
                <a:latin typeface="Arial"/>
                <a:cs typeface="Arial"/>
              </a:rPr>
              <a:t>s</a:t>
            </a:r>
            <a:r>
              <a:rPr sz="2000" spc="5" dirty="0">
                <a:solidFill>
                  <a:srgbClr val="39A8DC"/>
                </a:solidFill>
                <a:latin typeface="Arial"/>
                <a:cs typeface="Arial"/>
              </a:rPr>
              <a:t>e</a:t>
            </a:r>
            <a:r>
              <a:rPr sz="2000" dirty="0">
                <a:solidFill>
                  <a:srgbClr val="39A8DC"/>
                </a:solidFill>
                <a:latin typeface="Arial"/>
                <a:cs typeface="Arial"/>
              </a:rPr>
              <a:t>t</a:t>
            </a:r>
            <a:r>
              <a:rPr sz="2000" spc="35" dirty="0">
                <a:solidFill>
                  <a:srgbClr val="39A8DC"/>
                </a:solidFill>
                <a:latin typeface="Times New Roman"/>
                <a:cs typeface="Times New Roman"/>
              </a:rPr>
              <a:t> </a:t>
            </a:r>
            <a:r>
              <a:rPr sz="2000" spc="-5" dirty="0">
                <a:solidFill>
                  <a:srgbClr val="39A8DC"/>
                </a:solidFill>
                <a:latin typeface="Arial"/>
                <a:cs typeface="Arial"/>
              </a:rPr>
              <a:t>u</a:t>
            </a:r>
            <a:r>
              <a:rPr sz="2000" dirty="0">
                <a:solidFill>
                  <a:srgbClr val="39A8DC"/>
                </a:solidFill>
                <a:latin typeface="Arial"/>
                <a:cs typeface="Arial"/>
              </a:rPr>
              <a:t>p</a:t>
            </a:r>
            <a:r>
              <a:rPr sz="2000" spc="40" dirty="0">
                <a:solidFill>
                  <a:srgbClr val="39A8DC"/>
                </a:solidFill>
                <a:latin typeface="Times New Roman"/>
                <a:cs typeface="Times New Roman"/>
              </a:rPr>
              <a:t> </a:t>
            </a:r>
            <a:r>
              <a:rPr sz="2000" spc="-5" dirty="0">
                <a:solidFill>
                  <a:srgbClr val="39A8DC"/>
                </a:solidFill>
                <a:latin typeface="Arial"/>
                <a:cs typeface="Arial"/>
              </a:rPr>
              <a:t>a</a:t>
            </a:r>
            <a:r>
              <a:rPr sz="2000" dirty="0">
                <a:solidFill>
                  <a:srgbClr val="39A8DC"/>
                </a:solidFill>
                <a:latin typeface="Arial"/>
                <a:cs typeface="Arial"/>
              </a:rPr>
              <a:t>s</a:t>
            </a:r>
            <a:r>
              <a:rPr sz="2000" spc="45" dirty="0">
                <a:solidFill>
                  <a:srgbClr val="39A8DC"/>
                </a:solidFill>
                <a:latin typeface="Times New Roman"/>
                <a:cs typeface="Times New Roman"/>
              </a:rPr>
              <a:t> </a:t>
            </a:r>
            <a:r>
              <a:rPr sz="2000" spc="-5" dirty="0">
                <a:solidFill>
                  <a:srgbClr val="39A8DC"/>
                </a:solidFill>
                <a:latin typeface="Arial"/>
                <a:cs typeface="Arial"/>
              </a:rPr>
              <a:t>de</a:t>
            </a:r>
            <a:r>
              <a:rPr sz="2000" spc="5" dirty="0">
                <a:solidFill>
                  <a:srgbClr val="39A8DC"/>
                </a:solidFill>
                <a:latin typeface="Arial"/>
                <a:cs typeface="Arial"/>
              </a:rPr>
              <a:t>s</a:t>
            </a:r>
            <a:r>
              <a:rPr sz="2000" dirty="0">
                <a:solidFill>
                  <a:srgbClr val="39A8DC"/>
                </a:solidFill>
                <a:latin typeface="Arial"/>
                <a:cs typeface="Arial"/>
              </a:rPr>
              <a:t>c</a:t>
            </a:r>
            <a:r>
              <a:rPr sz="2000" spc="5" dirty="0">
                <a:solidFill>
                  <a:srgbClr val="39A8DC"/>
                </a:solidFill>
                <a:latin typeface="Arial"/>
                <a:cs typeface="Arial"/>
              </a:rPr>
              <a:t>r</a:t>
            </a:r>
            <a:r>
              <a:rPr sz="2000" spc="-5" dirty="0">
                <a:solidFill>
                  <a:srgbClr val="39A8DC"/>
                </a:solidFill>
                <a:latin typeface="Arial"/>
                <a:cs typeface="Arial"/>
              </a:rPr>
              <a:t>ibe</a:t>
            </a:r>
            <a:r>
              <a:rPr sz="2000" dirty="0">
                <a:solidFill>
                  <a:srgbClr val="39A8DC"/>
                </a:solidFill>
                <a:latin typeface="Arial"/>
                <a:cs typeface="Arial"/>
              </a:rPr>
              <a:t>d</a:t>
            </a:r>
            <a:r>
              <a:rPr sz="2000" spc="20" dirty="0">
                <a:solidFill>
                  <a:srgbClr val="39A8DC"/>
                </a:solidFill>
                <a:latin typeface="Times New Roman"/>
                <a:cs typeface="Times New Roman"/>
              </a:rPr>
              <a:t> </a:t>
            </a:r>
            <a:r>
              <a:rPr sz="2000" spc="-5" dirty="0">
                <a:solidFill>
                  <a:srgbClr val="39A8DC"/>
                </a:solidFill>
                <a:latin typeface="Arial"/>
                <a:cs typeface="Arial"/>
              </a:rPr>
              <a:t>i</a:t>
            </a:r>
            <a:r>
              <a:rPr sz="2000" dirty="0">
                <a:solidFill>
                  <a:srgbClr val="39A8DC"/>
                </a:solidFill>
                <a:latin typeface="Arial"/>
                <a:cs typeface="Arial"/>
              </a:rPr>
              <a:t>n</a:t>
            </a:r>
            <a:r>
              <a:rPr sz="2000" spc="60" dirty="0">
                <a:solidFill>
                  <a:srgbClr val="39A8DC"/>
                </a:solidFill>
                <a:latin typeface="Times New Roman"/>
                <a:cs typeface="Times New Roman"/>
              </a:rPr>
              <a:t> </a:t>
            </a:r>
            <a:r>
              <a:rPr sz="2000" spc="-5" dirty="0">
                <a:solidFill>
                  <a:srgbClr val="39A8DC"/>
                </a:solidFill>
                <a:latin typeface="Arial"/>
                <a:cs typeface="Arial"/>
              </a:rPr>
              <a:t>La</a:t>
            </a:r>
            <a:r>
              <a:rPr sz="2000" dirty="0">
                <a:solidFill>
                  <a:srgbClr val="39A8DC"/>
                </a:solidFill>
                <a:latin typeface="Arial"/>
                <a:cs typeface="Arial"/>
              </a:rPr>
              <a:t>b</a:t>
            </a:r>
            <a:r>
              <a:rPr sz="2000" spc="45" dirty="0">
                <a:solidFill>
                  <a:srgbClr val="39A8DC"/>
                </a:solidFill>
                <a:latin typeface="Times New Roman"/>
                <a:cs typeface="Times New Roman"/>
              </a:rPr>
              <a:t> </a:t>
            </a:r>
            <a:r>
              <a:rPr sz="2000" dirty="0">
                <a:solidFill>
                  <a:srgbClr val="39A8DC"/>
                </a:solidFill>
                <a:latin typeface="Arial"/>
                <a:cs typeface="Arial"/>
              </a:rPr>
              <a:t>2</a:t>
            </a:r>
            <a:endParaRPr sz="2000">
              <a:latin typeface="Arial"/>
              <a:cs typeface="Arial"/>
            </a:endParaRPr>
          </a:p>
          <a:p>
            <a:pPr marL="546100" lvl="1" indent="-178435">
              <a:lnSpc>
                <a:spcPct val="100000"/>
              </a:lnSpc>
              <a:spcBef>
                <a:spcPts val="600"/>
              </a:spcBef>
              <a:buClr>
                <a:srgbClr val="002052"/>
              </a:buClr>
              <a:buFont typeface="Arial"/>
              <a:buChar char="•"/>
              <a:tabLst>
                <a:tab pos="546735" algn="l"/>
              </a:tabLst>
            </a:pPr>
            <a:r>
              <a:rPr sz="2000" spc="-35" dirty="0">
                <a:solidFill>
                  <a:srgbClr val="39A8DC"/>
                </a:solidFill>
                <a:latin typeface="Arial"/>
                <a:cs typeface="Arial"/>
              </a:rPr>
              <a:t>W</a:t>
            </a:r>
            <a:r>
              <a:rPr sz="2000" spc="-5" dirty="0">
                <a:solidFill>
                  <a:srgbClr val="39A8DC"/>
                </a:solidFill>
                <a:latin typeface="Arial"/>
                <a:cs typeface="Arial"/>
              </a:rPr>
              <a:t>o</a:t>
            </a:r>
            <a:r>
              <a:rPr sz="2000" dirty="0">
                <a:solidFill>
                  <a:srgbClr val="39A8DC"/>
                </a:solidFill>
                <a:latin typeface="Arial"/>
                <a:cs typeface="Arial"/>
              </a:rPr>
              <a:t>rk</a:t>
            </a:r>
            <a:r>
              <a:rPr sz="2000" spc="20" dirty="0">
                <a:solidFill>
                  <a:srgbClr val="39A8DC"/>
                </a:solidFill>
                <a:latin typeface="Times New Roman"/>
                <a:cs typeface="Times New Roman"/>
              </a:rPr>
              <a:t> </a:t>
            </a:r>
            <a:r>
              <a:rPr sz="2000" spc="-5" dirty="0">
                <a:solidFill>
                  <a:srgbClr val="39A8DC"/>
                </a:solidFill>
                <a:latin typeface="Arial"/>
                <a:cs typeface="Arial"/>
              </a:rPr>
              <a:t>alone</a:t>
            </a:r>
            <a:endParaRPr sz="20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43</a:t>
            </a:r>
            <a:endParaRPr sz="1200">
              <a:latin typeface="Arial"/>
              <a:cs typeface="Arial"/>
            </a:endParaRPr>
          </a:p>
        </p:txBody>
      </p:sp>
      <p:sp>
        <p:nvSpPr>
          <p:cNvPr id="6" name="object 6"/>
          <p:cNvSpPr/>
          <p:nvPr/>
        </p:nvSpPr>
        <p:spPr>
          <a:xfrm>
            <a:off x="6588252" y="5177028"/>
            <a:ext cx="2232659" cy="149199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440555">
              <a:lnSpc>
                <a:spcPct val="100000"/>
              </a:lnSpc>
            </a:pPr>
            <a:r>
              <a:rPr sz="3200" spc="-5" dirty="0"/>
              <a:t>L</a:t>
            </a:r>
            <a:r>
              <a:rPr sz="3200" spc="-15" dirty="0"/>
              <a:t>a</a:t>
            </a:r>
            <a:r>
              <a:rPr sz="3200" dirty="0"/>
              <a:t>b</a:t>
            </a:r>
            <a:r>
              <a:rPr sz="3200" spc="90" dirty="0">
                <a:latin typeface="Times New Roman"/>
                <a:cs typeface="Times New Roman"/>
              </a:rPr>
              <a:t> </a:t>
            </a:r>
            <a:r>
              <a:rPr sz="3200" spc="-15" dirty="0"/>
              <a:t>5</a:t>
            </a:r>
            <a:r>
              <a:rPr sz="3200" dirty="0"/>
              <a:t>:</a:t>
            </a:r>
            <a:r>
              <a:rPr sz="3200" spc="90" dirty="0">
                <a:latin typeface="Times New Roman"/>
                <a:cs typeface="Times New Roman"/>
              </a:rPr>
              <a:t> </a:t>
            </a:r>
            <a:r>
              <a:rPr sz="3200" spc="-70" dirty="0"/>
              <a:t>W</a:t>
            </a:r>
            <a:r>
              <a:rPr sz="3200" spc="-5" dirty="0"/>
              <a:t>e</a:t>
            </a:r>
            <a:r>
              <a:rPr sz="3200" dirty="0"/>
              <a:t>b</a:t>
            </a:r>
            <a:r>
              <a:rPr sz="3200" spc="80" dirty="0">
                <a:latin typeface="Times New Roman"/>
                <a:cs typeface="Times New Roman"/>
              </a:rPr>
              <a:t> </a:t>
            </a:r>
            <a:r>
              <a:rPr sz="3200" dirty="0"/>
              <a:t>server</a:t>
            </a:r>
            <a:endParaRPr sz="3200">
              <a:latin typeface="Times New Roman"/>
              <a:cs typeface="Times New Roman"/>
            </a:endParaRPr>
          </a:p>
        </p:txBody>
      </p:sp>
      <p:sp>
        <p:nvSpPr>
          <p:cNvPr id="3" name="object 3"/>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44</a:t>
            </a:r>
            <a:endParaRPr sz="1200">
              <a:latin typeface="Arial"/>
              <a:cs typeface="Arial"/>
            </a:endParaRPr>
          </a:p>
        </p:txBody>
      </p:sp>
      <p:sp>
        <p:nvSpPr>
          <p:cNvPr id="5" name="object 5"/>
          <p:cNvSpPr txBox="1"/>
          <p:nvPr/>
        </p:nvSpPr>
        <p:spPr>
          <a:xfrm>
            <a:off x="535940" y="1362087"/>
            <a:ext cx="7960995" cy="585470"/>
          </a:xfrm>
          <a:prstGeom prst="rect">
            <a:avLst/>
          </a:prstGeom>
        </p:spPr>
        <p:txBody>
          <a:bodyPr vert="horz" wrap="square" lIns="0" tIns="0" rIns="0" bIns="0" rtlCol="0">
            <a:spAutoFit/>
          </a:bodyPr>
          <a:lstStyle/>
          <a:p>
            <a:pPr marL="12700" marR="5080">
              <a:lnSpc>
                <a:spcPct val="100000"/>
              </a:lnSpc>
            </a:pPr>
            <a:r>
              <a:rPr sz="2000" dirty="0">
                <a:solidFill>
                  <a:srgbClr val="1F487C"/>
                </a:solidFill>
                <a:latin typeface="Arial"/>
                <a:cs typeface="Arial"/>
              </a:rPr>
              <a:t>The</a:t>
            </a:r>
            <a:r>
              <a:rPr sz="2000" spc="40" dirty="0">
                <a:solidFill>
                  <a:srgbClr val="1F487C"/>
                </a:solidFill>
                <a:latin typeface="Times New Roman"/>
                <a:cs typeface="Times New Roman"/>
              </a:rPr>
              <a:t> </a:t>
            </a:r>
            <a:r>
              <a:rPr sz="2000" spc="-35" dirty="0">
                <a:solidFill>
                  <a:srgbClr val="1F487C"/>
                </a:solidFill>
                <a:latin typeface="Arial"/>
                <a:cs typeface="Arial"/>
              </a:rPr>
              <a:t>W</a:t>
            </a:r>
            <a:r>
              <a:rPr sz="2000" spc="-5" dirty="0">
                <a:solidFill>
                  <a:srgbClr val="1F487C"/>
                </a:solidFill>
                <a:latin typeface="Arial"/>
                <a:cs typeface="Arial"/>
              </a:rPr>
              <a:t>e</a:t>
            </a:r>
            <a:r>
              <a:rPr sz="2000" dirty="0">
                <a:solidFill>
                  <a:srgbClr val="1F487C"/>
                </a:solidFill>
                <a:latin typeface="Arial"/>
                <a:cs typeface="Arial"/>
              </a:rPr>
              <a:t>b</a:t>
            </a:r>
            <a:r>
              <a:rPr sz="2000" spc="40" dirty="0">
                <a:solidFill>
                  <a:srgbClr val="1F487C"/>
                </a:solidFill>
                <a:latin typeface="Times New Roman"/>
                <a:cs typeface="Times New Roman"/>
              </a:rPr>
              <a:t> </a:t>
            </a:r>
            <a:r>
              <a:rPr sz="2000" dirty="0">
                <a:solidFill>
                  <a:srgbClr val="1F487C"/>
                </a:solidFill>
                <a:latin typeface="Arial"/>
                <a:cs typeface="Arial"/>
              </a:rPr>
              <a:t>Server</a:t>
            </a:r>
            <a:r>
              <a:rPr sz="2000" spc="25" dirty="0">
                <a:solidFill>
                  <a:srgbClr val="1F487C"/>
                </a:solidFill>
                <a:latin typeface="Times New Roman"/>
                <a:cs typeface="Times New Roman"/>
              </a:rPr>
              <a:t> </a:t>
            </a:r>
            <a:r>
              <a:rPr sz="2000" dirty="0">
                <a:solidFill>
                  <a:srgbClr val="1F487C"/>
                </a:solidFill>
                <a:latin typeface="Arial"/>
                <a:cs typeface="Arial"/>
              </a:rPr>
              <a:t>fea</a:t>
            </a:r>
            <a:r>
              <a:rPr sz="2000" spc="-10" dirty="0">
                <a:solidFill>
                  <a:srgbClr val="1F487C"/>
                </a:solidFill>
                <a:latin typeface="Arial"/>
                <a:cs typeface="Arial"/>
              </a:rPr>
              <a:t>t</a:t>
            </a:r>
            <a:r>
              <a:rPr sz="2000" spc="-5" dirty="0">
                <a:solidFill>
                  <a:srgbClr val="1F487C"/>
                </a:solidFill>
                <a:latin typeface="Arial"/>
                <a:cs typeface="Arial"/>
              </a:rPr>
              <a:t>u</a:t>
            </a:r>
            <a:r>
              <a:rPr sz="2000" dirty="0">
                <a:solidFill>
                  <a:srgbClr val="1F487C"/>
                </a:solidFill>
                <a:latin typeface="Arial"/>
                <a:cs typeface="Arial"/>
              </a:rPr>
              <a:t>re</a:t>
            </a:r>
            <a:r>
              <a:rPr sz="2000" spc="30" dirty="0">
                <a:solidFill>
                  <a:srgbClr val="1F487C"/>
                </a:solidFill>
                <a:latin typeface="Times New Roman"/>
                <a:cs typeface="Times New Roman"/>
              </a:rPr>
              <a:t> </a:t>
            </a:r>
            <a:r>
              <a:rPr sz="2000" spc="-5" dirty="0">
                <a:solidFill>
                  <a:srgbClr val="1F487C"/>
                </a:solidFill>
                <a:latin typeface="Arial"/>
                <a:cs typeface="Arial"/>
              </a:rPr>
              <a:t>allo</a:t>
            </a:r>
            <a:r>
              <a:rPr sz="2000" dirty="0">
                <a:solidFill>
                  <a:srgbClr val="1F487C"/>
                </a:solidFill>
                <a:latin typeface="Arial"/>
                <a:cs typeface="Arial"/>
              </a:rPr>
              <a:t>ws</a:t>
            </a:r>
            <a:r>
              <a:rPr sz="2000" spc="45" dirty="0">
                <a:solidFill>
                  <a:srgbClr val="1F487C"/>
                </a:solidFill>
                <a:latin typeface="Times New Roman"/>
                <a:cs typeface="Times New Roman"/>
              </a:rPr>
              <a:t> </a:t>
            </a:r>
            <a:r>
              <a:rPr sz="2000" dirty="0">
                <a:solidFill>
                  <a:srgbClr val="1F487C"/>
                </a:solidFill>
                <a:latin typeface="Arial"/>
                <a:cs typeface="Arial"/>
              </a:rPr>
              <a:t>to</a:t>
            </a:r>
            <a:r>
              <a:rPr sz="2000" spc="45" dirty="0">
                <a:solidFill>
                  <a:srgbClr val="1F487C"/>
                </a:solidFill>
                <a:latin typeface="Times New Roman"/>
                <a:cs typeface="Times New Roman"/>
              </a:rPr>
              <a:t> </a:t>
            </a:r>
            <a:r>
              <a:rPr sz="2000" dirty="0">
                <a:solidFill>
                  <a:srgbClr val="1F487C"/>
                </a:solidFill>
                <a:latin typeface="Arial"/>
                <a:cs typeface="Arial"/>
              </a:rPr>
              <a:t>c</a:t>
            </a:r>
            <a:r>
              <a:rPr sz="2000" spc="5" dirty="0">
                <a:solidFill>
                  <a:srgbClr val="1F487C"/>
                </a:solidFill>
                <a:latin typeface="Arial"/>
                <a:cs typeface="Arial"/>
              </a:rPr>
              <a:t>r</a:t>
            </a:r>
            <a:r>
              <a:rPr sz="2000" spc="-5" dirty="0">
                <a:solidFill>
                  <a:srgbClr val="1F487C"/>
                </a:solidFill>
                <a:latin typeface="Arial"/>
                <a:cs typeface="Arial"/>
              </a:rPr>
              <a:t>eate</a:t>
            </a:r>
            <a:r>
              <a:rPr sz="2000" dirty="0">
                <a:solidFill>
                  <a:srgbClr val="1F487C"/>
                </a:solidFill>
                <a:latin typeface="Arial"/>
                <a:cs typeface="Arial"/>
              </a:rPr>
              <a:t>,</a:t>
            </a:r>
            <a:r>
              <a:rPr sz="2000" spc="15" dirty="0">
                <a:solidFill>
                  <a:srgbClr val="1F487C"/>
                </a:solidFill>
                <a:latin typeface="Times New Roman"/>
                <a:cs typeface="Times New Roman"/>
              </a:rPr>
              <a:t> </a:t>
            </a:r>
            <a:r>
              <a:rPr sz="2000" spc="-5" dirty="0">
                <a:solidFill>
                  <a:srgbClr val="1F487C"/>
                </a:solidFill>
                <a:latin typeface="Arial"/>
                <a:cs typeface="Arial"/>
              </a:rPr>
              <a:t>p</a:t>
            </a:r>
            <a:r>
              <a:rPr sz="2000" dirty="0">
                <a:solidFill>
                  <a:srgbClr val="1F487C"/>
                </a:solidFill>
                <a:latin typeface="Arial"/>
                <a:cs typeface="Arial"/>
              </a:rPr>
              <a:t>r</a:t>
            </a:r>
            <a:r>
              <a:rPr sz="2000" spc="-5" dirty="0">
                <a:solidFill>
                  <a:srgbClr val="1F487C"/>
                </a:solidFill>
                <a:latin typeface="Arial"/>
                <a:cs typeface="Arial"/>
              </a:rPr>
              <a:t>in</a:t>
            </a:r>
            <a:r>
              <a:rPr sz="2000" dirty="0">
                <a:solidFill>
                  <a:srgbClr val="1F487C"/>
                </a:solidFill>
                <a:latin typeface="Arial"/>
                <a:cs typeface="Arial"/>
              </a:rPr>
              <a:t>t</a:t>
            </a:r>
            <a:r>
              <a:rPr sz="2000" spc="35" dirty="0">
                <a:solidFill>
                  <a:srgbClr val="1F487C"/>
                </a:solidFill>
                <a:latin typeface="Times New Roman"/>
                <a:cs typeface="Times New Roman"/>
              </a:rPr>
              <a:t> </a:t>
            </a:r>
            <a:r>
              <a:rPr sz="2000" spc="-5" dirty="0">
                <a:solidFill>
                  <a:srgbClr val="1F487C"/>
                </a:solidFill>
                <a:latin typeface="Arial"/>
                <a:cs typeface="Arial"/>
              </a:rPr>
              <a:t>an</a:t>
            </a:r>
            <a:r>
              <a:rPr sz="2000" dirty="0">
                <a:solidFill>
                  <a:srgbClr val="1F487C"/>
                </a:solidFill>
                <a:latin typeface="Arial"/>
                <a:cs typeface="Arial"/>
              </a:rPr>
              <a:t>d</a:t>
            </a:r>
            <a:r>
              <a:rPr sz="2000" spc="45" dirty="0">
                <a:solidFill>
                  <a:srgbClr val="1F487C"/>
                </a:solidFill>
                <a:latin typeface="Times New Roman"/>
                <a:cs typeface="Times New Roman"/>
              </a:rPr>
              <a:t> </a:t>
            </a:r>
            <a:r>
              <a:rPr sz="2000" spc="-5" dirty="0">
                <a:solidFill>
                  <a:srgbClr val="1F487C"/>
                </a:solidFill>
                <a:latin typeface="Arial"/>
                <a:cs typeface="Arial"/>
              </a:rPr>
              <a:t>delet</a:t>
            </a:r>
            <a:r>
              <a:rPr sz="2000" dirty="0">
                <a:solidFill>
                  <a:srgbClr val="1F487C"/>
                </a:solidFill>
                <a:latin typeface="Arial"/>
                <a:cs typeface="Arial"/>
              </a:rPr>
              <a:t>e</a:t>
            </a:r>
            <a:r>
              <a:rPr sz="2000" spc="-80" dirty="0">
                <a:solidFill>
                  <a:srgbClr val="1F487C"/>
                </a:solidFill>
                <a:latin typeface="Times New Roman"/>
                <a:cs typeface="Times New Roman"/>
              </a:rPr>
              <a:t> </a:t>
            </a:r>
            <a:r>
              <a:rPr sz="2000" dirty="0">
                <a:solidFill>
                  <a:srgbClr val="1F487C"/>
                </a:solidFill>
                <a:latin typeface="Arial"/>
                <a:cs typeface="Arial"/>
              </a:rPr>
              <a:t>A</a:t>
            </a:r>
            <a:r>
              <a:rPr sz="2000" spc="-10" dirty="0">
                <a:solidFill>
                  <a:srgbClr val="1F487C"/>
                </a:solidFill>
                <a:latin typeface="Arial"/>
                <a:cs typeface="Arial"/>
              </a:rPr>
              <a:t>S</a:t>
            </a:r>
            <a:r>
              <a:rPr sz="2000" spc="-5" dirty="0">
                <a:solidFill>
                  <a:srgbClr val="1F487C"/>
                </a:solidFill>
                <a:latin typeface="Arial"/>
                <a:cs typeface="Arial"/>
              </a:rPr>
              <a:t>CI</a:t>
            </a:r>
            <a:r>
              <a:rPr sz="2000" dirty="0">
                <a:solidFill>
                  <a:srgbClr val="1F487C"/>
                </a:solidFill>
                <a:latin typeface="Arial"/>
                <a:cs typeface="Arial"/>
              </a:rPr>
              <a:t>I</a:t>
            </a:r>
            <a:r>
              <a:rPr sz="2000" spc="60" dirty="0">
                <a:solidFill>
                  <a:srgbClr val="1F487C"/>
                </a:solidFill>
                <a:latin typeface="Times New Roman"/>
                <a:cs typeface="Times New Roman"/>
              </a:rPr>
              <a:t> </a:t>
            </a:r>
            <a:r>
              <a:rPr sz="2000" dirty="0">
                <a:solidFill>
                  <a:srgbClr val="1F487C"/>
                </a:solidFill>
                <a:latin typeface="Arial"/>
                <a:cs typeface="Arial"/>
              </a:rPr>
              <a:t>fi</a:t>
            </a:r>
            <a:r>
              <a:rPr sz="2000" spc="-10" dirty="0">
                <a:solidFill>
                  <a:srgbClr val="1F487C"/>
                </a:solidFill>
                <a:latin typeface="Arial"/>
                <a:cs typeface="Arial"/>
              </a:rPr>
              <a:t>l</a:t>
            </a:r>
            <a:r>
              <a:rPr sz="2000" spc="-5" dirty="0">
                <a:solidFill>
                  <a:srgbClr val="1F487C"/>
                </a:solidFill>
                <a:latin typeface="Arial"/>
                <a:cs typeface="Arial"/>
              </a:rPr>
              <a:t>e</a:t>
            </a:r>
            <a:r>
              <a:rPr sz="2000" dirty="0">
                <a:solidFill>
                  <a:srgbClr val="1F487C"/>
                </a:solidFill>
                <a:latin typeface="Arial"/>
                <a:cs typeface="Arial"/>
              </a:rPr>
              <a:t>s</a:t>
            </a:r>
            <a:r>
              <a:rPr sz="2000" spc="45" dirty="0">
                <a:solidFill>
                  <a:srgbClr val="1F487C"/>
                </a:solidFill>
                <a:latin typeface="Times New Roman"/>
                <a:cs typeface="Times New Roman"/>
              </a:rPr>
              <a:t> </a:t>
            </a:r>
            <a:r>
              <a:rPr sz="2000" spc="-5" dirty="0">
                <a:solidFill>
                  <a:srgbClr val="1F487C"/>
                </a:solidFill>
                <a:latin typeface="Arial"/>
                <a:cs typeface="Arial"/>
              </a:rPr>
              <a:t>in</a:t>
            </a:r>
            <a:r>
              <a:rPr sz="2000" spc="-5" dirty="0">
                <a:solidFill>
                  <a:srgbClr val="1F487C"/>
                </a:solidFill>
                <a:latin typeface="Times New Roman"/>
                <a:cs typeface="Times New Roman"/>
              </a:rPr>
              <a:t> </a:t>
            </a:r>
            <a:r>
              <a:rPr sz="2000" dirty="0">
                <a:solidFill>
                  <a:srgbClr val="1F487C"/>
                </a:solidFill>
                <a:latin typeface="Arial"/>
                <a:cs typeface="Arial"/>
              </a:rPr>
              <a:t>the</a:t>
            </a:r>
            <a:r>
              <a:rPr sz="2000" spc="35" dirty="0">
                <a:solidFill>
                  <a:srgbClr val="1F487C"/>
                </a:solidFill>
                <a:latin typeface="Times New Roman"/>
                <a:cs typeface="Times New Roman"/>
              </a:rPr>
              <a:t> </a:t>
            </a:r>
            <a:r>
              <a:rPr sz="2000" b="1" dirty="0">
                <a:solidFill>
                  <a:srgbClr val="1F487C"/>
                </a:solidFill>
                <a:latin typeface="Arial"/>
                <a:cs typeface="Arial"/>
              </a:rPr>
              <a:t>RAM</a:t>
            </a:r>
            <a:r>
              <a:rPr sz="2000" b="1" spc="35" dirty="0">
                <a:solidFill>
                  <a:srgbClr val="1F487C"/>
                </a:solidFill>
                <a:latin typeface="Times New Roman"/>
                <a:cs typeface="Times New Roman"/>
              </a:rPr>
              <a:t> </a:t>
            </a:r>
            <a:r>
              <a:rPr sz="2000" dirty="0">
                <a:solidFill>
                  <a:srgbClr val="1F487C"/>
                </a:solidFill>
                <a:latin typeface="Arial"/>
                <a:cs typeface="Arial"/>
              </a:rPr>
              <a:t>memory</a:t>
            </a:r>
            <a:r>
              <a:rPr sz="2000" spc="25" dirty="0">
                <a:solidFill>
                  <a:srgbClr val="1F487C"/>
                </a:solidFill>
                <a:latin typeface="Times New Roman"/>
                <a:cs typeface="Times New Roman"/>
              </a:rPr>
              <a:t> </a:t>
            </a:r>
            <a:r>
              <a:rPr sz="2000" spc="-5" dirty="0">
                <a:solidFill>
                  <a:srgbClr val="1F487C"/>
                </a:solidFill>
                <a:latin typeface="Arial"/>
                <a:cs typeface="Arial"/>
              </a:rPr>
              <a:t>o</a:t>
            </a:r>
            <a:r>
              <a:rPr sz="2000" dirty="0">
                <a:solidFill>
                  <a:srgbClr val="1F487C"/>
                </a:solidFill>
                <a:latin typeface="Arial"/>
                <a:cs typeface="Arial"/>
              </a:rPr>
              <a:t>f</a:t>
            </a:r>
            <a:r>
              <a:rPr sz="2000" spc="35" dirty="0">
                <a:solidFill>
                  <a:srgbClr val="1F487C"/>
                </a:solidFill>
                <a:latin typeface="Times New Roman"/>
                <a:cs typeface="Times New Roman"/>
              </a:rPr>
              <a:t> </a:t>
            </a:r>
            <a:r>
              <a:rPr sz="2000" dirty="0">
                <a:solidFill>
                  <a:srgbClr val="1F487C"/>
                </a:solidFill>
                <a:latin typeface="Arial"/>
                <a:cs typeface="Arial"/>
              </a:rPr>
              <a:t>the</a:t>
            </a:r>
            <a:r>
              <a:rPr sz="2000" spc="35" dirty="0">
                <a:solidFill>
                  <a:srgbClr val="1F487C"/>
                </a:solidFill>
                <a:latin typeface="Times New Roman"/>
                <a:cs typeface="Times New Roman"/>
              </a:rPr>
              <a:t> </a:t>
            </a:r>
            <a:r>
              <a:rPr sz="2000" dirty="0">
                <a:solidFill>
                  <a:srgbClr val="1F487C"/>
                </a:solidFill>
                <a:latin typeface="Arial"/>
                <a:cs typeface="Arial"/>
              </a:rPr>
              <a:t>module.</a:t>
            </a:r>
            <a:endParaRPr sz="2000">
              <a:latin typeface="Arial"/>
              <a:cs typeface="Arial"/>
            </a:endParaRPr>
          </a:p>
        </p:txBody>
      </p:sp>
      <p:sp>
        <p:nvSpPr>
          <p:cNvPr id="6" name="object 6"/>
          <p:cNvSpPr/>
          <p:nvPr/>
        </p:nvSpPr>
        <p:spPr>
          <a:xfrm>
            <a:off x="1187196" y="2636520"/>
            <a:ext cx="6414515" cy="16382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64479" y="1994916"/>
            <a:ext cx="3779520" cy="4863465"/>
          </a:xfrm>
          <a:custGeom>
            <a:avLst/>
            <a:gdLst/>
            <a:ahLst/>
            <a:cxnLst/>
            <a:rect l="l" t="t" r="r" b="b"/>
            <a:pathLst>
              <a:path w="3779520" h="4863465">
                <a:moveTo>
                  <a:pt x="0" y="4863083"/>
                </a:moveTo>
                <a:lnTo>
                  <a:pt x="3779520" y="4863083"/>
                </a:lnTo>
                <a:lnTo>
                  <a:pt x="3779520" y="0"/>
                </a:lnTo>
                <a:lnTo>
                  <a:pt x="0" y="0"/>
                </a:lnTo>
                <a:lnTo>
                  <a:pt x="0" y="4863083"/>
                </a:lnTo>
              </a:path>
            </a:pathLst>
          </a:custGeom>
          <a:solidFill>
            <a:schemeClr val="bg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3555365">
              <a:lnSpc>
                <a:spcPts val="3810"/>
              </a:lnSpc>
            </a:pPr>
            <a:r>
              <a:rPr sz="3200" spc="-5" dirty="0"/>
              <a:t>L</a:t>
            </a:r>
            <a:r>
              <a:rPr sz="3200" spc="-15" dirty="0"/>
              <a:t>a</a:t>
            </a:r>
            <a:r>
              <a:rPr sz="3200" dirty="0"/>
              <a:t>b</a:t>
            </a:r>
            <a:r>
              <a:rPr sz="3200" spc="90" dirty="0">
                <a:latin typeface="Times New Roman"/>
                <a:cs typeface="Times New Roman"/>
              </a:rPr>
              <a:t> </a:t>
            </a:r>
            <a:r>
              <a:rPr sz="3200" spc="-15" dirty="0"/>
              <a:t>5</a:t>
            </a:r>
            <a:r>
              <a:rPr sz="3200" dirty="0"/>
              <a:t>:</a:t>
            </a:r>
            <a:r>
              <a:rPr sz="3200" spc="85" dirty="0">
                <a:latin typeface="Times New Roman"/>
                <a:cs typeface="Times New Roman"/>
              </a:rPr>
              <a:t> </a:t>
            </a:r>
            <a:r>
              <a:rPr sz="3200" spc="-5" dirty="0"/>
              <a:t>Lis</a:t>
            </a:r>
            <a:r>
              <a:rPr sz="3200" dirty="0"/>
              <a:t>t</a:t>
            </a:r>
            <a:r>
              <a:rPr sz="3200" spc="70" dirty="0">
                <a:latin typeface="Times New Roman"/>
                <a:cs typeface="Times New Roman"/>
              </a:rPr>
              <a:t> </a:t>
            </a:r>
            <a:r>
              <a:rPr sz="3200" spc="-5" dirty="0"/>
              <a:t>existin</a:t>
            </a:r>
            <a:r>
              <a:rPr sz="3200" dirty="0"/>
              <a:t>g</a:t>
            </a:r>
            <a:r>
              <a:rPr sz="3200" spc="65" dirty="0">
                <a:latin typeface="Times New Roman"/>
                <a:cs typeface="Times New Roman"/>
              </a:rPr>
              <a:t> </a:t>
            </a:r>
            <a:r>
              <a:rPr sz="3200" dirty="0"/>
              <a:t>fil</a:t>
            </a:r>
            <a:r>
              <a:rPr sz="3200" spc="-20" dirty="0"/>
              <a:t>e</a:t>
            </a:r>
            <a:r>
              <a:rPr sz="3200" dirty="0"/>
              <a:t>s</a:t>
            </a:r>
            <a:endParaRPr sz="3200">
              <a:latin typeface="Times New Roman"/>
              <a:cs typeface="Times New Roman"/>
            </a:endParaRPr>
          </a:p>
        </p:txBody>
      </p:sp>
      <p:sp>
        <p:nvSpPr>
          <p:cNvPr id="4" name="object 4"/>
          <p:cNvSpPr txBox="1"/>
          <p:nvPr/>
        </p:nvSpPr>
        <p:spPr>
          <a:xfrm>
            <a:off x="546298" y="1320812"/>
            <a:ext cx="7714615" cy="606425"/>
          </a:xfrm>
          <a:prstGeom prst="rect">
            <a:avLst/>
          </a:prstGeom>
        </p:spPr>
        <p:txBody>
          <a:bodyPr vert="horz" wrap="square" lIns="0" tIns="0" rIns="0" bIns="0" rtlCol="0">
            <a:spAutoFit/>
          </a:bodyPr>
          <a:lstStyle/>
          <a:p>
            <a:pPr marL="12700">
              <a:lnSpc>
                <a:spcPct val="100000"/>
              </a:lnSpc>
            </a:pPr>
            <a:r>
              <a:rPr sz="2000" dirty="0">
                <a:solidFill>
                  <a:srgbClr val="12225B"/>
                </a:solidFill>
                <a:latin typeface="Arial"/>
                <a:cs typeface="Arial"/>
              </a:rPr>
              <a:t>The</a:t>
            </a:r>
            <a:r>
              <a:rPr sz="2000" spc="40" dirty="0">
                <a:solidFill>
                  <a:srgbClr val="12225B"/>
                </a:solidFill>
                <a:latin typeface="Times New Roman"/>
                <a:cs typeface="Times New Roman"/>
              </a:rPr>
              <a:t> </a:t>
            </a:r>
            <a:r>
              <a:rPr sz="2000" dirty="0">
                <a:solidFill>
                  <a:srgbClr val="002052"/>
                </a:solidFill>
                <a:latin typeface="Arial"/>
                <a:cs typeface="Arial"/>
              </a:rPr>
              <a:t>FSL</a:t>
            </a:r>
            <a:r>
              <a:rPr sz="2000" spc="45" dirty="0">
                <a:solidFill>
                  <a:srgbClr val="002052"/>
                </a:solidFill>
                <a:latin typeface="Times New Roman"/>
                <a:cs typeface="Times New Roman"/>
              </a:rPr>
              <a:t> </a:t>
            </a:r>
            <a:r>
              <a:rPr sz="2000" dirty="0">
                <a:solidFill>
                  <a:srgbClr val="12225B"/>
                </a:solidFill>
                <a:latin typeface="Arial"/>
                <a:cs typeface="Arial"/>
              </a:rPr>
              <a:t>c</a:t>
            </a:r>
            <a:r>
              <a:rPr sz="2000" spc="5" dirty="0">
                <a:solidFill>
                  <a:srgbClr val="12225B"/>
                </a:solidFill>
                <a:latin typeface="Arial"/>
                <a:cs typeface="Arial"/>
              </a:rPr>
              <a:t>o</a:t>
            </a:r>
            <a:r>
              <a:rPr sz="2000" dirty="0">
                <a:solidFill>
                  <a:srgbClr val="12225B"/>
                </a:solidFill>
                <a:latin typeface="Arial"/>
                <a:cs typeface="Arial"/>
              </a:rPr>
              <a:t>mmand</a:t>
            </a:r>
            <a:r>
              <a:rPr sz="2000" spc="30" dirty="0">
                <a:solidFill>
                  <a:srgbClr val="12225B"/>
                </a:solidFill>
                <a:latin typeface="Times New Roman"/>
                <a:cs typeface="Times New Roman"/>
              </a:rPr>
              <a:t> </a:t>
            </a:r>
            <a:r>
              <a:rPr sz="2000" spc="-5" dirty="0">
                <a:solidFill>
                  <a:srgbClr val="12225B"/>
                </a:solidFill>
                <a:latin typeface="Arial"/>
                <a:cs typeface="Arial"/>
              </a:rPr>
              <a:t>li</a:t>
            </a:r>
            <a:r>
              <a:rPr sz="2000" dirty="0">
                <a:solidFill>
                  <a:srgbClr val="12225B"/>
                </a:solidFill>
                <a:latin typeface="Arial"/>
                <a:cs typeface="Arial"/>
              </a:rPr>
              <a:t>sts</a:t>
            </a:r>
            <a:r>
              <a:rPr sz="2000" spc="40" dirty="0">
                <a:solidFill>
                  <a:srgbClr val="12225B"/>
                </a:solidFill>
                <a:latin typeface="Times New Roman"/>
                <a:cs typeface="Times New Roman"/>
              </a:rPr>
              <a:t> </a:t>
            </a:r>
            <a:r>
              <a:rPr sz="2000" dirty="0">
                <a:solidFill>
                  <a:srgbClr val="12225B"/>
                </a:solidFill>
                <a:latin typeface="Arial"/>
                <a:cs typeface="Arial"/>
              </a:rPr>
              <a:t>t</a:t>
            </a:r>
            <a:r>
              <a:rPr sz="2000" spc="-15" dirty="0">
                <a:solidFill>
                  <a:srgbClr val="12225B"/>
                </a:solidFill>
                <a:latin typeface="Arial"/>
                <a:cs typeface="Arial"/>
              </a:rPr>
              <a:t>y</a:t>
            </a:r>
            <a:r>
              <a:rPr sz="2000" spc="-5" dirty="0">
                <a:solidFill>
                  <a:srgbClr val="12225B"/>
                </a:solidFill>
                <a:latin typeface="Arial"/>
                <a:cs typeface="Arial"/>
              </a:rPr>
              <a:t>p</a:t>
            </a:r>
            <a:r>
              <a:rPr sz="2000" dirty="0">
                <a:solidFill>
                  <a:srgbClr val="12225B"/>
                </a:solidFill>
                <a:latin typeface="Arial"/>
                <a:cs typeface="Arial"/>
              </a:rPr>
              <a:t>e,</a:t>
            </a:r>
            <a:r>
              <a:rPr sz="2000" spc="35" dirty="0">
                <a:solidFill>
                  <a:srgbClr val="12225B"/>
                </a:solidFill>
                <a:latin typeface="Times New Roman"/>
                <a:cs typeface="Times New Roman"/>
              </a:rPr>
              <a:t> </a:t>
            </a:r>
            <a:r>
              <a:rPr sz="2000" dirty="0">
                <a:solidFill>
                  <a:srgbClr val="12225B"/>
                </a:solidFill>
                <a:latin typeface="Arial"/>
                <a:cs typeface="Arial"/>
              </a:rPr>
              <a:t>si</a:t>
            </a:r>
            <a:r>
              <a:rPr sz="2000" spc="5" dirty="0">
                <a:solidFill>
                  <a:srgbClr val="12225B"/>
                </a:solidFill>
                <a:latin typeface="Arial"/>
                <a:cs typeface="Arial"/>
              </a:rPr>
              <a:t>z</a:t>
            </a:r>
            <a:r>
              <a:rPr sz="2000" spc="-5" dirty="0">
                <a:solidFill>
                  <a:srgbClr val="12225B"/>
                </a:solidFill>
                <a:latin typeface="Arial"/>
                <a:cs typeface="Arial"/>
              </a:rPr>
              <a:t>e</a:t>
            </a:r>
            <a:r>
              <a:rPr sz="2000" dirty="0">
                <a:solidFill>
                  <a:srgbClr val="12225B"/>
                </a:solidFill>
                <a:latin typeface="Arial"/>
                <a:cs typeface="Arial"/>
              </a:rPr>
              <a:t>s</a:t>
            </a:r>
            <a:r>
              <a:rPr sz="2000" spc="35" dirty="0">
                <a:solidFill>
                  <a:srgbClr val="12225B"/>
                </a:solidFill>
                <a:latin typeface="Times New Roman"/>
                <a:cs typeface="Times New Roman"/>
              </a:rPr>
              <a:t> </a:t>
            </a:r>
            <a:r>
              <a:rPr sz="2000" dirty="0">
                <a:solidFill>
                  <a:srgbClr val="12225B"/>
                </a:solidFill>
                <a:latin typeface="Arial"/>
                <a:cs typeface="Arial"/>
              </a:rPr>
              <a:t>and</a:t>
            </a:r>
            <a:r>
              <a:rPr sz="2000" spc="45" dirty="0">
                <a:solidFill>
                  <a:srgbClr val="12225B"/>
                </a:solidFill>
                <a:latin typeface="Times New Roman"/>
                <a:cs typeface="Times New Roman"/>
              </a:rPr>
              <a:t> </a:t>
            </a:r>
            <a:r>
              <a:rPr sz="2000" spc="-5" dirty="0">
                <a:solidFill>
                  <a:srgbClr val="12225B"/>
                </a:solidFill>
                <a:latin typeface="Arial"/>
                <a:cs typeface="Arial"/>
              </a:rPr>
              <a:t>nam</a:t>
            </a:r>
            <a:r>
              <a:rPr sz="2000" dirty="0">
                <a:solidFill>
                  <a:srgbClr val="12225B"/>
                </a:solidFill>
                <a:latin typeface="Arial"/>
                <a:cs typeface="Arial"/>
              </a:rPr>
              <a:t>e</a:t>
            </a:r>
            <a:r>
              <a:rPr sz="2000" spc="40" dirty="0">
                <a:solidFill>
                  <a:srgbClr val="12225B"/>
                </a:solidFill>
                <a:latin typeface="Times New Roman"/>
                <a:cs typeface="Times New Roman"/>
              </a:rPr>
              <a:t> </a:t>
            </a:r>
            <a:r>
              <a:rPr sz="2000" spc="-5" dirty="0">
                <a:solidFill>
                  <a:srgbClr val="12225B"/>
                </a:solidFill>
                <a:latin typeface="Arial"/>
                <a:cs typeface="Arial"/>
              </a:rPr>
              <a:t>o</a:t>
            </a:r>
            <a:r>
              <a:rPr sz="2000" dirty="0">
                <a:solidFill>
                  <a:srgbClr val="12225B"/>
                </a:solidFill>
                <a:latin typeface="Arial"/>
                <a:cs typeface="Arial"/>
              </a:rPr>
              <a:t>f</a:t>
            </a:r>
            <a:r>
              <a:rPr sz="2000" spc="35" dirty="0">
                <a:solidFill>
                  <a:srgbClr val="12225B"/>
                </a:solidFill>
                <a:latin typeface="Times New Roman"/>
                <a:cs typeface="Times New Roman"/>
              </a:rPr>
              <a:t> </a:t>
            </a:r>
            <a:r>
              <a:rPr sz="2000" spc="-5" dirty="0">
                <a:solidFill>
                  <a:srgbClr val="12225B"/>
                </a:solidFill>
                <a:latin typeface="Arial"/>
                <a:cs typeface="Arial"/>
              </a:rPr>
              <a:t>al</a:t>
            </a:r>
            <a:r>
              <a:rPr sz="2000" dirty="0">
                <a:solidFill>
                  <a:srgbClr val="12225B"/>
                </a:solidFill>
                <a:latin typeface="Arial"/>
                <a:cs typeface="Arial"/>
              </a:rPr>
              <a:t>l</a:t>
            </a:r>
            <a:r>
              <a:rPr sz="2000" spc="60" dirty="0">
                <a:solidFill>
                  <a:srgbClr val="12225B"/>
                </a:solidFill>
                <a:latin typeface="Times New Roman"/>
                <a:cs typeface="Times New Roman"/>
              </a:rPr>
              <a:t> </a:t>
            </a:r>
            <a:r>
              <a:rPr sz="2000" dirty="0">
                <a:solidFill>
                  <a:srgbClr val="12225B"/>
                </a:solidFill>
                <a:latin typeface="Arial"/>
                <a:cs typeface="Arial"/>
              </a:rPr>
              <a:t>the</a:t>
            </a:r>
            <a:r>
              <a:rPr sz="2000" spc="35" dirty="0">
                <a:solidFill>
                  <a:srgbClr val="12225B"/>
                </a:solidFill>
                <a:latin typeface="Times New Roman"/>
                <a:cs typeface="Times New Roman"/>
              </a:rPr>
              <a:t> </a:t>
            </a:r>
            <a:r>
              <a:rPr sz="2000" spc="-5" dirty="0">
                <a:solidFill>
                  <a:srgbClr val="12225B"/>
                </a:solidFill>
                <a:latin typeface="Arial"/>
                <a:cs typeface="Arial"/>
              </a:rPr>
              <a:t>existin</a:t>
            </a:r>
            <a:r>
              <a:rPr sz="2000" dirty="0">
                <a:solidFill>
                  <a:srgbClr val="12225B"/>
                </a:solidFill>
                <a:latin typeface="Arial"/>
                <a:cs typeface="Arial"/>
              </a:rPr>
              <a:t>g</a:t>
            </a:r>
            <a:r>
              <a:rPr sz="2000" spc="35" dirty="0">
                <a:solidFill>
                  <a:srgbClr val="12225B"/>
                </a:solidFill>
                <a:latin typeface="Times New Roman"/>
                <a:cs typeface="Times New Roman"/>
              </a:rPr>
              <a:t> </a:t>
            </a:r>
            <a:r>
              <a:rPr sz="2000" dirty="0">
                <a:solidFill>
                  <a:srgbClr val="12225B"/>
                </a:solidFill>
                <a:latin typeface="Arial"/>
                <a:cs typeface="Arial"/>
              </a:rPr>
              <a:t>fi</a:t>
            </a:r>
            <a:r>
              <a:rPr sz="2000" spc="-10" dirty="0">
                <a:solidFill>
                  <a:srgbClr val="12225B"/>
                </a:solidFill>
                <a:latin typeface="Arial"/>
                <a:cs typeface="Arial"/>
              </a:rPr>
              <a:t>l</a:t>
            </a:r>
            <a:r>
              <a:rPr sz="2000" spc="-5" dirty="0">
                <a:solidFill>
                  <a:srgbClr val="12225B"/>
                </a:solidFill>
                <a:latin typeface="Arial"/>
                <a:cs typeface="Arial"/>
              </a:rPr>
              <a:t>e</a:t>
            </a:r>
            <a:r>
              <a:rPr sz="2000" spc="5" dirty="0">
                <a:solidFill>
                  <a:srgbClr val="12225B"/>
                </a:solidFill>
                <a:latin typeface="Arial"/>
                <a:cs typeface="Arial"/>
              </a:rPr>
              <a:t>s</a:t>
            </a:r>
            <a:r>
              <a:rPr sz="2000" dirty="0">
                <a:solidFill>
                  <a:srgbClr val="12225B"/>
                </a:solidFill>
                <a:latin typeface="Arial"/>
                <a:cs typeface="Arial"/>
              </a:rPr>
              <a:t>.</a:t>
            </a:r>
            <a:endParaRPr sz="2000" dirty="0">
              <a:latin typeface="Arial"/>
              <a:cs typeface="Arial"/>
            </a:endParaRPr>
          </a:p>
          <a:p>
            <a:pPr marL="546100" indent="-178435">
              <a:lnSpc>
                <a:spcPts val="2140"/>
              </a:lnSpc>
              <a:spcBef>
                <a:spcPts val="605"/>
              </a:spcBef>
              <a:buClr>
                <a:srgbClr val="39A8DC"/>
              </a:buClr>
              <a:buFont typeface="Arial"/>
              <a:buChar char="•"/>
              <a:tabLst>
                <a:tab pos="546735" algn="l"/>
              </a:tabLst>
            </a:pPr>
            <a:r>
              <a:rPr sz="1800" spc="-85" dirty="0">
                <a:solidFill>
                  <a:srgbClr val="39A8DC"/>
                </a:solidFill>
                <a:latin typeface="Arial"/>
                <a:cs typeface="Arial"/>
              </a:rPr>
              <a:t>T</a:t>
            </a:r>
            <a:r>
              <a:rPr sz="1800" spc="-30" dirty="0">
                <a:solidFill>
                  <a:srgbClr val="39A8DC"/>
                </a:solidFill>
                <a:latin typeface="Arial"/>
                <a:cs typeface="Arial"/>
              </a:rPr>
              <a:t>y</a:t>
            </a:r>
            <a:r>
              <a:rPr sz="1800" spc="-10" dirty="0">
                <a:solidFill>
                  <a:srgbClr val="39A8DC"/>
                </a:solidFill>
                <a:latin typeface="Arial"/>
                <a:cs typeface="Arial"/>
              </a:rPr>
              <a:t>p</a:t>
            </a:r>
            <a:r>
              <a:rPr sz="1800" dirty="0">
                <a:solidFill>
                  <a:srgbClr val="39A8DC"/>
                </a:solidFill>
                <a:latin typeface="Arial"/>
                <a:cs typeface="Arial"/>
              </a:rPr>
              <a:t>e</a:t>
            </a:r>
            <a:r>
              <a:rPr sz="1800" spc="-15" dirty="0">
                <a:solidFill>
                  <a:srgbClr val="39A8DC"/>
                </a:solidFill>
                <a:latin typeface="Times New Roman"/>
                <a:cs typeface="Times New Roman"/>
              </a:rPr>
              <a:t> </a:t>
            </a:r>
            <a:r>
              <a:rPr sz="1800" b="1" spc="-190" dirty="0">
                <a:solidFill>
                  <a:srgbClr val="39A8DC"/>
                </a:solidFill>
                <a:latin typeface="Arial"/>
                <a:cs typeface="Arial"/>
              </a:rPr>
              <a:t>A</a:t>
            </a:r>
            <a:r>
              <a:rPr sz="1800" b="1" dirty="0">
                <a:solidFill>
                  <a:srgbClr val="39A8DC"/>
                </a:solidFill>
                <a:latin typeface="Arial"/>
                <a:cs typeface="Arial"/>
              </a:rPr>
              <a:t>T+S.FSL</a:t>
            </a:r>
            <a:endParaRPr sz="1800" dirty="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45</a:t>
            </a:r>
            <a:endParaRPr sz="1200">
              <a:latin typeface="Arial"/>
              <a:cs typeface="Arial"/>
            </a:endParaRPr>
          </a:p>
        </p:txBody>
      </p:sp>
      <p:sp>
        <p:nvSpPr>
          <p:cNvPr id="7" name="object 7"/>
          <p:cNvSpPr/>
          <p:nvPr/>
        </p:nvSpPr>
        <p:spPr>
          <a:xfrm>
            <a:off x="6147815" y="3035808"/>
            <a:ext cx="2231390" cy="2862580"/>
          </a:xfrm>
          <a:custGeom>
            <a:avLst/>
            <a:gdLst/>
            <a:ahLst/>
            <a:cxnLst/>
            <a:rect l="l" t="t" r="r" b="b"/>
            <a:pathLst>
              <a:path w="2231390" h="2862579">
                <a:moveTo>
                  <a:pt x="0" y="2862071"/>
                </a:moveTo>
                <a:lnTo>
                  <a:pt x="2231135" y="2862071"/>
                </a:lnTo>
                <a:lnTo>
                  <a:pt x="2231135" y="0"/>
                </a:lnTo>
                <a:lnTo>
                  <a:pt x="0" y="0"/>
                </a:lnTo>
                <a:lnTo>
                  <a:pt x="0" y="2862071"/>
                </a:lnTo>
                <a:close/>
              </a:path>
            </a:pathLst>
          </a:custGeom>
          <a:ln w="9143">
            <a:solidFill>
              <a:srgbClr val="000000"/>
            </a:solidFill>
          </a:ln>
        </p:spPr>
        <p:txBody>
          <a:bodyPr wrap="square" lIns="0" tIns="0" rIns="0" bIns="0" rtlCol="0"/>
          <a:lstStyle/>
          <a:p>
            <a:endParaRPr/>
          </a:p>
        </p:txBody>
      </p:sp>
      <p:sp>
        <p:nvSpPr>
          <p:cNvPr id="8" name="object 8"/>
          <p:cNvSpPr txBox="1"/>
          <p:nvPr/>
        </p:nvSpPr>
        <p:spPr>
          <a:xfrm>
            <a:off x="6262247" y="3097781"/>
            <a:ext cx="1643380" cy="1824355"/>
          </a:xfrm>
          <a:prstGeom prst="rect">
            <a:avLst/>
          </a:prstGeom>
        </p:spPr>
        <p:txBody>
          <a:bodyPr vert="horz" wrap="square" lIns="0" tIns="0" rIns="0" bIns="0" rtlCol="0">
            <a:spAutoFit/>
          </a:bodyPr>
          <a:lstStyle/>
          <a:p>
            <a:pPr marL="12700">
              <a:lnSpc>
                <a:spcPct val="100000"/>
              </a:lnSpc>
            </a:pPr>
            <a:r>
              <a:rPr sz="1200" b="1" spc="-5" dirty="0">
                <a:latin typeface="Calibri"/>
                <a:cs typeface="Calibri"/>
              </a:rPr>
              <a:t>I</a:t>
            </a:r>
            <a:r>
              <a:rPr sz="1200" b="1" spc="-25" dirty="0">
                <a:latin typeface="Times New Roman"/>
                <a:cs typeface="Times New Roman"/>
              </a:rPr>
              <a:t> </a:t>
            </a:r>
            <a:r>
              <a:rPr sz="1200" b="1" spc="-10" dirty="0">
                <a:latin typeface="Calibri"/>
                <a:cs typeface="Calibri"/>
              </a:rPr>
              <a:t>4</a:t>
            </a:r>
            <a:r>
              <a:rPr sz="1200" b="1" spc="-5" dirty="0">
                <a:latin typeface="Calibri"/>
                <a:cs typeface="Calibri"/>
              </a:rPr>
              <a:t>6</a:t>
            </a:r>
            <a:r>
              <a:rPr sz="1200" b="1" spc="-10" dirty="0">
                <a:latin typeface="Calibri"/>
                <a:cs typeface="Calibri"/>
              </a:rPr>
              <a:t>1</a:t>
            </a:r>
            <a:r>
              <a:rPr sz="1200" b="1" spc="-25" dirty="0">
                <a:latin typeface="Times New Roman"/>
                <a:cs typeface="Times New Roman"/>
              </a:rPr>
              <a:t> </a:t>
            </a:r>
            <a:r>
              <a:rPr sz="1200" b="1" spc="-10" dirty="0">
                <a:latin typeface="Calibri"/>
                <a:cs typeface="Calibri"/>
              </a:rPr>
              <a:t>/input_d</a:t>
            </a:r>
            <a:r>
              <a:rPr sz="1200" b="1" spc="-5" dirty="0">
                <a:latin typeface="Calibri"/>
                <a:cs typeface="Calibri"/>
              </a:rPr>
              <a:t>emo.s</a:t>
            </a:r>
            <a:r>
              <a:rPr sz="1200" b="1" spc="-20" dirty="0">
                <a:latin typeface="Calibri"/>
                <a:cs typeface="Calibri"/>
              </a:rPr>
              <a:t>h</a:t>
            </a:r>
            <a:r>
              <a:rPr sz="1200" b="1" spc="-10" dirty="0">
                <a:latin typeface="Calibri"/>
                <a:cs typeface="Calibri"/>
              </a:rPr>
              <a:t>tml</a:t>
            </a:r>
            <a:endParaRPr sz="1200">
              <a:latin typeface="Calibri"/>
              <a:cs typeface="Calibri"/>
            </a:endParaRPr>
          </a:p>
          <a:p>
            <a:pPr marL="12700">
              <a:lnSpc>
                <a:spcPct val="100000"/>
              </a:lnSpc>
            </a:pPr>
            <a:r>
              <a:rPr sz="1200" b="1" spc="-5" dirty="0">
                <a:latin typeface="Calibri"/>
                <a:cs typeface="Calibri"/>
              </a:rPr>
              <a:t>I</a:t>
            </a:r>
            <a:r>
              <a:rPr sz="1200" b="1" spc="-25" dirty="0">
                <a:latin typeface="Times New Roman"/>
                <a:cs typeface="Times New Roman"/>
              </a:rPr>
              <a:t> </a:t>
            </a:r>
            <a:r>
              <a:rPr sz="1200" b="1" spc="-10" dirty="0">
                <a:latin typeface="Calibri"/>
                <a:cs typeface="Calibri"/>
              </a:rPr>
              <a:t>1</a:t>
            </a:r>
            <a:r>
              <a:rPr sz="1200" b="1" spc="-5" dirty="0">
                <a:latin typeface="Calibri"/>
                <a:cs typeface="Calibri"/>
              </a:rPr>
              <a:t>8</a:t>
            </a:r>
            <a:r>
              <a:rPr sz="1200" b="1" spc="-10" dirty="0">
                <a:latin typeface="Calibri"/>
                <a:cs typeface="Calibri"/>
              </a:rPr>
              <a:t>0</a:t>
            </a:r>
            <a:r>
              <a:rPr sz="1200" b="1" spc="-25" dirty="0">
                <a:latin typeface="Times New Roman"/>
                <a:cs typeface="Times New Roman"/>
              </a:rPr>
              <a:t> </a:t>
            </a:r>
            <a:r>
              <a:rPr sz="1200" b="1" dirty="0">
                <a:latin typeface="Calibri"/>
                <a:cs typeface="Calibri"/>
              </a:rPr>
              <a:t>/</a:t>
            </a:r>
            <a:r>
              <a:rPr sz="1200" b="1" spc="-5" dirty="0">
                <a:latin typeface="Calibri"/>
                <a:cs typeface="Calibri"/>
              </a:rPr>
              <a:t>me</a:t>
            </a:r>
            <a:r>
              <a:rPr sz="1200" b="1" spc="-10" dirty="0">
                <a:latin typeface="Calibri"/>
                <a:cs typeface="Calibri"/>
              </a:rPr>
              <a:t>ssa</a:t>
            </a:r>
            <a:r>
              <a:rPr sz="1200" b="1" spc="-30" dirty="0">
                <a:latin typeface="Calibri"/>
                <a:cs typeface="Calibri"/>
              </a:rPr>
              <a:t>g</a:t>
            </a:r>
            <a:r>
              <a:rPr sz="1200" b="1" spc="-5" dirty="0">
                <a:latin typeface="Calibri"/>
                <a:cs typeface="Calibri"/>
              </a:rPr>
              <a:t>e</a:t>
            </a:r>
            <a:r>
              <a:rPr sz="1200" b="1" dirty="0">
                <a:latin typeface="Calibri"/>
                <a:cs typeface="Calibri"/>
              </a:rPr>
              <a:t>.</a:t>
            </a:r>
            <a:r>
              <a:rPr sz="1200" b="1" spc="-5" dirty="0">
                <a:latin typeface="Calibri"/>
                <a:cs typeface="Calibri"/>
              </a:rPr>
              <a:t>s</a:t>
            </a:r>
            <a:r>
              <a:rPr sz="1200" b="1" spc="-20" dirty="0">
                <a:latin typeface="Calibri"/>
                <a:cs typeface="Calibri"/>
              </a:rPr>
              <a:t>h</a:t>
            </a:r>
            <a:r>
              <a:rPr sz="1200" b="1" spc="-10" dirty="0">
                <a:latin typeface="Calibri"/>
                <a:cs typeface="Calibri"/>
              </a:rPr>
              <a:t>tml</a:t>
            </a:r>
            <a:endParaRPr sz="1200">
              <a:latin typeface="Calibri"/>
              <a:cs typeface="Calibri"/>
            </a:endParaRPr>
          </a:p>
          <a:p>
            <a:pPr marL="12700">
              <a:lnSpc>
                <a:spcPct val="100000"/>
              </a:lnSpc>
            </a:pPr>
            <a:r>
              <a:rPr sz="1200" b="1" spc="-5" dirty="0">
                <a:latin typeface="Calibri"/>
                <a:cs typeface="Calibri"/>
              </a:rPr>
              <a:t>I</a:t>
            </a:r>
            <a:r>
              <a:rPr sz="1200" b="1" spc="-25" dirty="0">
                <a:latin typeface="Times New Roman"/>
                <a:cs typeface="Times New Roman"/>
              </a:rPr>
              <a:t> </a:t>
            </a:r>
            <a:r>
              <a:rPr sz="1200" b="1" spc="-10" dirty="0">
                <a:latin typeface="Calibri"/>
                <a:cs typeface="Calibri"/>
              </a:rPr>
              <a:t>3</a:t>
            </a:r>
            <a:r>
              <a:rPr sz="1200" b="1" spc="-5" dirty="0">
                <a:latin typeface="Calibri"/>
                <a:cs typeface="Calibri"/>
              </a:rPr>
              <a:t>8</a:t>
            </a:r>
            <a:r>
              <a:rPr sz="1200" b="1" spc="-10" dirty="0">
                <a:latin typeface="Calibri"/>
                <a:cs typeface="Calibri"/>
              </a:rPr>
              <a:t>4</a:t>
            </a:r>
            <a:r>
              <a:rPr sz="1200" b="1" spc="-25" dirty="0">
                <a:latin typeface="Times New Roman"/>
                <a:cs typeface="Times New Roman"/>
              </a:rPr>
              <a:t> </a:t>
            </a:r>
            <a:r>
              <a:rPr sz="1200" b="1" spc="-35" dirty="0">
                <a:latin typeface="Calibri"/>
                <a:cs typeface="Calibri"/>
              </a:rPr>
              <a:t>/</a:t>
            </a:r>
            <a:r>
              <a:rPr sz="1200" b="1" spc="-10" dirty="0">
                <a:latin typeface="Calibri"/>
                <a:cs typeface="Calibri"/>
              </a:rPr>
              <a:t>o</a:t>
            </a:r>
            <a:r>
              <a:rPr sz="1200" b="1" spc="-5" dirty="0">
                <a:latin typeface="Calibri"/>
                <a:cs typeface="Calibri"/>
              </a:rPr>
              <a:t>utp</a:t>
            </a:r>
            <a:r>
              <a:rPr sz="1200" b="1" spc="-10" dirty="0">
                <a:latin typeface="Calibri"/>
                <a:cs typeface="Calibri"/>
              </a:rPr>
              <a:t>ut_d</a:t>
            </a:r>
            <a:r>
              <a:rPr sz="1200" b="1" spc="-5" dirty="0">
                <a:latin typeface="Calibri"/>
                <a:cs typeface="Calibri"/>
              </a:rPr>
              <a:t>emo.</a:t>
            </a:r>
            <a:r>
              <a:rPr sz="1200" b="1" spc="-20" dirty="0">
                <a:latin typeface="Calibri"/>
                <a:cs typeface="Calibri"/>
              </a:rPr>
              <a:t>h</a:t>
            </a:r>
            <a:r>
              <a:rPr sz="1200" b="1" spc="-10" dirty="0">
                <a:latin typeface="Calibri"/>
                <a:cs typeface="Calibri"/>
              </a:rPr>
              <a:t>tml</a:t>
            </a:r>
            <a:endParaRPr sz="1200">
              <a:latin typeface="Calibri"/>
              <a:cs typeface="Calibri"/>
            </a:endParaRPr>
          </a:p>
          <a:p>
            <a:pPr marL="12700">
              <a:lnSpc>
                <a:spcPct val="100000"/>
              </a:lnSpc>
            </a:pPr>
            <a:r>
              <a:rPr sz="1200" b="1" dirty="0">
                <a:latin typeface="Calibri"/>
                <a:cs typeface="Calibri"/>
              </a:rPr>
              <a:t>I</a:t>
            </a:r>
            <a:r>
              <a:rPr sz="1200" b="1" spc="-25" dirty="0">
                <a:latin typeface="Times New Roman"/>
                <a:cs typeface="Times New Roman"/>
              </a:rPr>
              <a:t> </a:t>
            </a:r>
            <a:r>
              <a:rPr sz="1200" b="1" dirty="0">
                <a:latin typeface="Calibri"/>
                <a:cs typeface="Calibri"/>
              </a:rPr>
              <a:t>614</a:t>
            </a:r>
            <a:r>
              <a:rPr sz="1200" b="1" spc="-25" dirty="0">
                <a:latin typeface="Times New Roman"/>
                <a:cs typeface="Times New Roman"/>
              </a:rPr>
              <a:t> </a:t>
            </a:r>
            <a:r>
              <a:rPr sz="1200" b="1" dirty="0">
                <a:latin typeface="Calibri"/>
                <a:cs typeface="Calibri"/>
              </a:rPr>
              <a:t>/i</a:t>
            </a:r>
            <a:r>
              <a:rPr sz="1200" b="1" spc="5" dirty="0">
                <a:latin typeface="Calibri"/>
                <a:cs typeface="Calibri"/>
              </a:rPr>
              <a:t>n</a:t>
            </a:r>
            <a:r>
              <a:rPr sz="1200" b="1" dirty="0">
                <a:latin typeface="Calibri"/>
                <a:cs typeface="Calibri"/>
              </a:rPr>
              <a:t>d</a:t>
            </a:r>
            <a:r>
              <a:rPr sz="1200" b="1" spc="-30" dirty="0">
                <a:latin typeface="Calibri"/>
                <a:cs typeface="Calibri"/>
              </a:rPr>
              <a:t>e</a:t>
            </a:r>
            <a:r>
              <a:rPr sz="1200" b="1" spc="-5" dirty="0">
                <a:latin typeface="Calibri"/>
                <a:cs typeface="Calibri"/>
              </a:rPr>
              <a:t>x.</a:t>
            </a:r>
            <a:r>
              <a:rPr sz="1200" b="1" spc="-10" dirty="0">
                <a:latin typeface="Calibri"/>
                <a:cs typeface="Calibri"/>
              </a:rPr>
              <a:t>h</a:t>
            </a:r>
            <a:r>
              <a:rPr sz="1200" b="1" dirty="0">
                <a:latin typeface="Calibri"/>
                <a:cs typeface="Calibri"/>
              </a:rPr>
              <a:t>tml</a:t>
            </a:r>
            <a:endParaRPr sz="1200">
              <a:latin typeface="Calibri"/>
              <a:cs typeface="Calibri"/>
            </a:endParaRPr>
          </a:p>
          <a:p>
            <a:pPr marL="12700">
              <a:lnSpc>
                <a:spcPct val="100000"/>
              </a:lnSpc>
            </a:pPr>
            <a:r>
              <a:rPr sz="1200" b="1" spc="-5" dirty="0">
                <a:latin typeface="Calibri"/>
                <a:cs typeface="Calibri"/>
              </a:rPr>
              <a:t>I</a:t>
            </a:r>
            <a:r>
              <a:rPr sz="1200" b="1" spc="-25" dirty="0">
                <a:latin typeface="Times New Roman"/>
                <a:cs typeface="Times New Roman"/>
              </a:rPr>
              <a:t> </a:t>
            </a:r>
            <a:r>
              <a:rPr sz="1200" b="1" spc="-10" dirty="0">
                <a:latin typeface="Calibri"/>
                <a:cs typeface="Calibri"/>
              </a:rPr>
              <a:t>1</a:t>
            </a:r>
            <a:r>
              <a:rPr sz="1200" b="1" spc="-5" dirty="0">
                <a:latin typeface="Calibri"/>
                <a:cs typeface="Calibri"/>
              </a:rPr>
              <a:t>5</a:t>
            </a:r>
            <a:r>
              <a:rPr sz="1200" b="1" spc="-10" dirty="0">
                <a:latin typeface="Calibri"/>
                <a:cs typeface="Calibri"/>
              </a:rPr>
              <a:t>7</a:t>
            </a:r>
            <a:r>
              <a:rPr sz="1200" b="1" spc="-25" dirty="0">
                <a:latin typeface="Times New Roman"/>
                <a:cs typeface="Times New Roman"/>
              </a:rPr>
              <a:t> </a:t>
            </a:r>
            <a:r>
              <a:rPr sz="1200" b="1" spc="-10" dirty="0">
                <a:latin typeface="Calibri"/>
                <a:cs typeface="Calibri"/>
              </a:rPr>
              <a:t>/p</a:t>
            </a:r>
            <a:r>
              <a:rPr sz="1200" b="1" spc="-5" dirty="0">
                <a:latin typeface="Calibri"/>
                <a:cs typeface="Calibri"/>
              </a:rPr>
              <a:t>ee</a:t>
            </a:r>
            <a:r>
              <a:rPr sz="1200" b="1" spc="-10" dirty="0">
                <a:latin typeface="Calibri"/>
                <a:cs typeface="Calibri"/>
              </a:rPr>
              <a:t>r</a:t>
            </a:r>
            <a:r>
              <a:rPr sz="1200" b="1" dirty="0">
                <a:latin typeface="Calibri"/>
                <a:cs typeface="Calibri"/>
              </a:rPr>
              <a:t>s.</a:t>
            </a:r>
            <a:r>
              <a:rPr sz="1200" b="1" spc="-5" dirty="0">
                <a:latin typeface="Calibri"/>
                <a:cs typeface="Calibri"/>
              </a:rPr>
              <a:t>s</a:t>
            </a:r>
            <a:r>
              <a:rPr sz="1200" b="1" spc="-20" dirty="0">
                <a:latin typeface="Calibri"/>
                <a:cs typeface="Calibri"/>
              </a:rPr>
              <a:t>h</a:t>
            </a:r>
            <a:r>
              <a:rPr sz="1200" b="1" spc="-10" dirty="0">
                <a:latin typeface="Calibri"/>
                <a:cs typeface="Calibri"/>
              </a:rPr>
              <a:t>tml</a:t>
            </a:r>
            <a:endParaRPr sz="1200">
              <a:latin typeface="Calibri"/>
              <a:cs typeface="Calibri"/>
            </a:endParaRPr>
          </a:p>
          <a:p>
            <a:pPr marL="12700">
              <a:lnSpc>
                <a:spcPct val="100000"/>
              </a:lnSpc>
            </a:pPr>
            <a:r>
              <a:rPr sz="1200" b="1" spc="-5" dirty="0">
                <a:latin typeface="Calibri"/>
                <a:cs typeface="Calibri"/>
              </a:rPr>
              <a:t>I</a:t>
            </a:r>
            <a:r>
              <a:rPr sz="1200" b="1" spc="-25" dirty="0">
                <a:latin typeface="Times New Roman"/>
                <a:cs typeface="Times New Roman"/>
              </a:rPr>
              <a:t> </a:t>
            </a:r>
            <a:r>
              <a:rPr sz="1200" b="1" spc="-10" dirty="0">
                <a:latin typeface="Calibri"/>
                <a:cs typeface="Calibri"/>
              </a:rPr>
              <a:t>1</a:t>
            </a:r>
            <a:r>
              <a:rPr sz="1200" b="1" spc="-5" dirty="0">
                <a:latin typeface="Calibri"/>
                <a:cs typeface="Calibri"/>
              </a:rPr>
              <a:t>9</a:t>
            </a:r>
            <a:r>
              <a:rPr sz="1200" b="1" spc="-10" dirty="0">
                <a:latin typeface="Calibri"/>
                <a:cs typeface="Calibri"/>
              </a:rPr>
              <a:t>3</a:t>
            </a:r>
            <a:r>
              <a:rPr sz="1200" b="1" spc="-25" dirty="0">
                <a:latin typeface="Times New Roman"/>
                <a:cs typeface="Times New Roman"/>
              </a:rPr>
              <a:t> </a:t>
            </a:r>
            <a:r>
              <a:rPr sz="1200" b="1" spc="-35" dirty="0">
                <a:latin typeface="Calibri"/>
                <a:cs typeface="Calibri"/>
              </a:rPr>
              <a:t>/</a:t>
            </a:r>
            <a:r>
              <a:rPr sz="1200" b="1" spc="-5" dirty="0">
                <a:latin typeface="Calibri"/>
                <a:cs typeface="Calibri"/>
              </a:rPr>
              <a:t>c</a:t>
            </a:r>
            <a:r>
              <a:rPr sz="1200" b="1" dirty="0">
                <a:latin typeface="Calibri"/>
                <a:cs typeface="Calibri"/>
              </a:rPr>
              <a:t>o</a:t>
            </a:r>
            <a:r>
              <a:rPr sz="1200" b="1" spc="-20" dirty="0">
                <a:latin typeface="Calibri"/>
                <a:cs typeface="Calibri"/>
              </a:rPr>
              <a:t>n</a:t>
            </a:r>
            <a:r>
              <a:rPr sz="1200" b="1" dirty="0">
                <a:latin typeface="Calibri"/>
                <a:cs typeface="Calibri"/>
              </a:rPr>
              <a:t>f</a:t>
            </a:r>
            <a:r>
              <a:rPr sz="1200" b="1" spc="-5" dirty="0">
                <a:latin typeface="Calibri"/>
                <a:cs typeface="Calibri"/>
              </a:rPr>
              <a:t>ig</a:t>
            </a:r>
            <a:r>
              <a:rPr sz="1200" b="1" dirty="0">
                <a:latin typeface="Calibri"/>
                <a:cs typeface="Calibri"/>
              </a:rPr>
              <a:t>.</a:t>
            </a:r>
            <a:r>
              <a:rPr sz="1200" b="1" spc="-5" dirty="0">
                <a:latin typeface="Calibri"/>
                <a:cs typeface="Calibri"/>
              </a:rPr>
              <a:t>s</a:t>
            </a:r>
            <a:r>
              <a:rPr sz="1200" b="1" spc="-20" dirty="0">
                <a:latin typeface="Calibri"/>
                <a:cs typeface="Calibri"/>
              </a:rPr>
              <a:t>h</a:t>
            </a:r>
            <a:r>
              <a:rPr sz="1200" b="1" spc="-10" dirty="0">
                <a:latin typeface="Calibri"/>
                <a:cs typeface="Calibri"/>
              </a:rPr>
              <a:t>tml</a:t>
            </a:r>
            <a:endParaRPr sz="1200">
              <a:latin typeface="Calibri"/>
              <a:cs typeface="Calibri"/>
            </a:endParaRPr>
          </a:p>
          <a:p>
            <a:pPr marL="12700">
              <a:lnSpc>
                <a:spcPct val="100000"/>
              </a:lnSpc>
            </a:pPr>
            <a:r>
              <a:rPr sz="1200" b="1" spc="-5" dirty="0">
                <a:latin typeface="Calibri"/>
                <a:cs typeface="Calibri"/>
              </a:rPr>
              <a:t>I</a:t>
            </a:r>
            <a:r>
              <a:rPr sz="1200" b="1" spc="-25" dirty="0">
                <a:latin typeface="Times New Roman"/>
                <a:cs typeface="Times New Roman"/>
              </a:rPr>
              <a:t> </a:t>
            </a:r>
            <a:r>
              <a:rPr sz="1200" b="1" spc="-10" dirty="0">
                <a:latin typeface="Calibri"/>
                <a:cs typeface="Calibri"/>
              </a:rPr>
              <a:t>1</a:t>
            </a:r>
            <a:r>
              <a:rPr sz="1200" b="1" spc="-5" dirty="0">
                <a:latin typeface="Calibri"/>
                <a:cs typeface="Calibri"/>
              </a:rPr>
              <a:t>7</a:t>
            </a:r>
            <a:r>
              <a:rPr sz="1200" b="1" spc="-10" dirty="0">
                <a:latin typeface="Calibri"/>
                <a:cs typeface="Calibri"/>
              </a:rPr>
              <a:t>4</a:t>
            </a:r>
            <a:r>
              <a:rPr sz="1200" b="1" spc="-25" dirty="0">
                <a:latin typeface="Times New Roman"/>
                <a:cs typeface="Times New Roman"/>
              </a:rPr>
              <a:t> </a:t>
            </a:r>
            <a:r>
              <a:rPr sz="1200" b="1" spc="-50" dirty="0">
                <a:latin typeface="Calibri"/>
                <a:cs typeface="Calibri"/>
              </a:rPr>
              <a:t>/</a:t>
            </a:r>
            <a:r>
              <a:rPr sz="1200" b="1" spc="-20" dirty="0">
                <a:latin typeface="Calibri"/>
                <a:cs typeface="Calibri"/>
              </a:rPr>
              <a:t>s</a:t>
            </a:r>
            <a:r>
              <a:rPr sz="1200" b="1" spc="-15" dirty="0">
                <a:latin typeface="Calibri"/>
                <a:cs typeface="Calibri"/>
              </a:rPr>
              <a:t>t</a:t>
            </a:r>
            <a:r>
              <a:rPr sz="1200" b="1" spc="-30" dirty="0">
                <a:latin typeface="Calibri"/>
                <a:cs typeface="Calibri"/>
              </a:rPr>
              <a:t>a</a:t>
            </a:r>
            <a:r>
              <a:rPr sz="1200" b="1" spc="-5" dirty="0">
                <a:latin typeface="Calibri"/>
                <a:cs typeface="Calibri"/>
              </a:rPr>
              <a:t>tu</a:t>
            </a:r>
            <a:r>
              <a:rPr sz="1200" b="1" dirty="0">
                <a:latin typeface="Calibri"/>
                <a:cs typeface="Calibri"/>
              </a:rPr>
              <a:t>s.</a:t>
            </a:r>
            <a:r>
              <a:rPr sz="1200" b="1" spc="-5" dirty="0">
                <a:latin typeface="Calibri"/>
                <a:cs typeface="Calibri"/>
              </a:rPr>
              <a:t>s</a:t>
            </a:r>
            <a:r>
              <a:rPr sz="1200" b="1" spc="-20" dirty="0">
                <a:latin typeface="Calibri"/>
                <a:cs typeface="Calibri"/>
              </a:rPr>
              <a:t>h</a:t>
            </a:r>
            <a:r>
              <a:rPr sz="1200" b="1" spc="-10" dirty="0">
                <a:latin typeface="Calibri"/>
                <a:cs typeface="Calibri"/>
              </a:rPr>
              <a:t>tml</a:t>
            </a:r>
            <a:endParaRPr sz="1200">
              <a:latin typeface="Calibri"/>
              <a:cs typeface="Calibri"/>
            </a:endParaRPr>
          </a:p>
          <a:p>
            <a:pPr marL="12700">
              <a:lnSpc>
                <a:spcPct val="100000"/>
              </a:lnSpc>
            </a:pPr>
            <a:r>
              <a:rPr sz="1200" b="1" spc="-5" dirty="0">
                <a:latin typeface="Calibri"/>
                <a:cs typeface="Calibri"/>
              </a:rPr>
              <a:t>I</a:t>
            </a:r>
            <a:r>
              <a:rPr sz="1200" b="1" spc="-25" dirty="0">
                <a:latin typeface="Times New Roman"/>
                <a:cs typeface="Times New Roman"/>
              </a:rPr>
              <a:t> </a:t>
            </a:r>
            <a:r>
              <a:rPr sz="1200" b="1" spc="-10" dirty="0">
                <a:latin typeface="Calibri"/>
                <a:cs typeface="Calibri"/>
              </a:rPr>
              <a:t>2</a:t>
            </a:r>
            <a:r>
              <a:rPr sz="1200" b="1" spc="-5" dirty="0">
                <a:latin typeface="Calibri"/>
                <a:cs typeface="Calibri"/>
              </a:rPr>
              <a:t>1</a:t>
            </a:r>
            <a:r>
              <a:rPr sz="1200" b="1" spc="-10" dirty="0">
                <a:latin typeface="Calibri"/>
                <a:cs typeface="Calibri"/>
              </a:rPr>
              <a:t>2</a:t>
            </a:r>
            <a:r>
              <a:rPr sz="1200" b="1" spc="-25" dirty="0">
                <a:latin typeface="Times New Roman"/>
                <a:cs typeface="Times New Roman"/>
              </a:rPr>
              <a:t> </a:t>
            </a:r>
            <a:r>
              <a:rPr sz="1200" b="1" spc="-10" dirty="0">
                <a:latin typeface="Calibri"/>
                <a:cs typeface="Calibri"/>
              </a:rPr>
              <a:t>/4</a:t>
            </a:r>
            <a:r>
              <a:rPr sz="1200" b="1" spc="-5" dirty="0">
                <a:latin typeface="Calibri"/>
                <a:cs typeface="Calibri"/>
              </a:rPr>
              <a:t>0</a:t>
            </a:r>
            <a:r>
              <a:rPr sz="1200" b="1" spc="-10" dirty="0">
                <a:latin typeface="Calibri"/>
                <a:cs typeface="Calibri"/>
              </a:rPr>
              <a:t>4</a:t>
            </a:r>
            <a:r>
              <a:rPr sz="1200" b="1" dirty="0">
                <a:latin typeface="Calibri"/>
                <a:cs typeface="Calibri"/>
              </a:rPr>
              <a:t>.</a:t>
            </a:r>
            <a:r>
              <a:rPr sz="1200" b="1" spc="-20" dirty="0">
                <a:latin typeface="Calibri"/>
                <a:cs typeface="Calibri"/>
              </a:rPr>
              <a:t>h</a:t>
            </a:r>
            <a:r>
              <a:rPr sz="1200" b="1" spc="-10" dirty="0">
                <a:latin typeface="Calibri"/>
                <a:cs typeface="Calibri"/>
              </a:rPr>
              <a:t>tml</a:t>
            </a:r>
            <a:endParaRPr sz="1200">
              <a:latin typeface="Calibri"/>
              <a:cs typeface="Calibri"/>
            </a:endParaRPr>
          </a:p>
          <a:p>
            <a:pPr marL="12700">
              <a:lnSpc>
                <a:spcPct val="100000"/>
              </a:lnSpc>
            </a:pPr>
            <a:r>
              <a:rPr sz="1200" b="1" spc="-5" dirty="0">
                <a:latin typeface="Calibri"/>
                <a:cs typeface="Calibri"/>
              </a:rPr>
              <a:t>I</a:t>
            </a:r>
            <a:r>
              <a:rPr sz="1200" b="1" spc="-25" dirty="0">
                <a:latin typeface="Times New Roman"/>
                <a:cs typeface="Times New Roman"/>
              </a:rPr>
              <a:t> </a:t>
            </a:r>
            <a:r>
              <a:rPr sz="1200" b="1" spc="-10" dirty="0">
                <a:latin typeface="Calibri"/>
                <a:cs typeface="Calibri"/>
              </a:rPr>
              <a:t>2</a:t>
            </a:r>
            <a:r>
              <a:rPr sz="1200" b="1" spc="-5" dirty="0">
                <a:latin typeface="Calibri"/>
                <a:cs typeface="Calibri"/>
              </a:rPr>
              <a:t>0</a:t>
            </a:r>
            <a:r>
              <a:rPr sz="1200" b="1" spc="-10" dirty="0">
                <a:latin typeface="Calibri"/>
                <a:cs typeface="Calibri"/>
              </a:rPr>
              <a:t>22</a:t>
            </a:r>
            <a:r>
              <a:rPr sz="1200" b="1" spc="-20" dirty="0">
                <a:latin typeface="Times New Roman"/>
                <a:cs typeface="Times New Roman"/>
              </a:rPr>
              <a:t> </a:t>
            </a:r>
            <a:r>
              <a:rPr sz="1200" b="1" dirty="0">
                <a:latin typeface="Calibri"/>
                <a:cs typeface="Calibri"/>
              </a:rPr>
              <a:t>/f</a:t>
            </a:r>
            <a:r>
              <a:rPr sz="1200" b="1" spc="-5" dirty="0">
                <a:latin typeface="Calibri"/>
                <a:cs typeface="Calibri"/>
              </a:rPr>
              <a:t>i</a:t>
            </a:r>
            <a:r>
              <a:rPr sz="1200" b="1" spc="-10" dirty="0">
                <a:latin typeface="Calibri"/>
                <a:cs typeface="Calibri"/>
              </a:rPr>
              <a:t>r</a:t>
            </a:r>
            <a:r>
              <a:rPr sz="1200" b="1" spc="-20" dirty="0">
                <a:latin typeface="Calibri"/>
                <a:cs typeface="Calibri"/>
              </a:rPr>
              <a:t>s</a:t>
            </a:r>
            <a:r>
              <a:rPr sz="1200" b="1" spc="-5" dirty="0">
                <a:latin typeface="Calibri"/>
                <a:cs typeface="Calibri"/>
              </a:rPr>
              <a:t>ts</a:t>
            </a:r>
            <a:r>
              <a:rPr sz="1200" b="1" spc="-20" dirty="0">
                <a:latin typeface="Calibri"/>
                <a:cs typeface="Calibri"/>
              </a:rPr>
              <a:t>e</a:t>
            </a:r>
            <a:r>
              <a:rPr sz="1200" b="1" spc="-15" dirty="0">
                <a:latin typeface="Calibri"/>
                <a:cs typeface="Calibri"/>
              </a:rPr>
              <a:t>t</a:t>
            </a:r>
            <a:r>
              <a:rPr sz="1200" b="1" dirty="0">
                <a:latin typeface="Calibri"/>
                <a:cs typeface="Calibri"/>
              </a:rPr>
              <a:t>.</a:t>
            </a:r>
            <a:r>
              <a:rPr sz="1200" b="1" spc="-20" dirty="0">
                <a:latin typeface="Calibri"/>
                <a:cs typeface="Calibri"/>
              </a:rPr>
              <a:t>h</a:t>
            </a:r>
            <a:r>
              <a:rPr sz="1200" b="1" spc="-10" dirty="0">
                <a:latin typeface="Calibri"/>
                <a:cs typeface="Calibri"/>
              </a:rPr>
              <a:t>tml</a:t>
            </a:r>
            <a:endParaRPr sz="1200">
              <a:latin typeface="Calibri"/>
              <a:cs typeface="Calibri"/>
            </a:endParaRPr>
          </a:p>
          <a:p>
            <a:pPr marL="12700">
              <a:lnSpc>
                <a:spcPct val="100000"/>
              </a:lnSpc>
            </a:pPr>
            <a:r>
              <a:rPr sz="1200" b="1" spc="-5" dirty="0">
                <a:latin typeface="Calibri"/>
                <a:cs typeface="Calibri"/>
              </a:rPr>
              <a:t>I</a:t>
            </a:r>
            <a:r>
              <a:rPr sz="1200" b="1" spc="-25" dirty="0">
                <a:latin typeface="Times New Roman"/>
                <a:cs typeface="Times New Roman"/>
              </a:rPr>
              <a:t> </a:t>
            </a:r>
            <a:r>
              <a:rPr sz="1200" b="1" spc="-10" dirty="0">
                <a:latin typeface="Calibri"/>
                <a:cs typeface="Calibri"/>
              </a:rPr>
              <a:t>2</a:t>
            </a:r>
            <a:r>
              <a:rPr sz="1200" b="1" spc="-5" dirty="0">
                <a:latin typeface="Calibri"/>
                <a:cs typeface="Calibri"/>
              </a:rPr>
              <a:t>8</a:t>
            </a:r>
            <a:r>
              <a:rPr sz="1200" b="1" spc="-10" dirty="0">
                <a:latin typeface="Calibri"/>
                <a:cs typeface="Calibri"/>
              </a:rPr>
              <a:t>98</a:t>
            </a:r>
            <a:r>
              <a:rPr sz="1200" b="1" spc="-20" dirty="0">
                <a:latin typeface="Times New Roman"/>
                <a:cs typeface="Times New Roman"/>
              </a:rPr>
              <a:t> </a:t>
            </a:r>
            <a:r>
              <a:rPr sz="1200" b="1" dirty="0">
                <a:latin typeface="Calibri"/>
                <a:cs typeface="Calibri"/>
              </a:rPr>
              <a:t>/</a:t>
            </a:r>
            <a:r>
              <a:rPr sz="1200" b="1" spc="-10" dirty="0">
                <a:latin typeface="Calibri"/>
                <a:cs typeface="Calibri"/>
              </a:rPr>
              <a:t>r</a:t>
            </a:r>
            <a:r>
              <a:rPr sz="1200" b="1" spc="-5" dirty="0">
                <a:latin typeface="Calibri"/>
                <a:cs typeface="Calibri"/>
              </a:rPr>
              <a:t>em</a:t>
            </a:r>
            <a:r>
              <a:rPr sz="1200" b="1" spc="-10" dirty="0">
                <a:latin typeface="Calibri"/>
                <a:cs typeface="Calibri"/>
              </a:rPr>
              <a:t>o</a:t>
            </a:r>
            <a:r>
              <a:rPr sz="1200" b="1" spc="-15" dirty="0">
                <a:latin typeface="Calibri"/>
                <a:cs typeface="Calibri"/>
              </a:rPr>
              <a:t>t</a:t>
            </a:r>
            <a:r>
              <a:rPr sz="1200" b="1" spc="-5" dirty="0">
                <a:latin typeface="Calibri"/>
                <a:cs typeface="Calibri"/>
              </a:rPr>
              <a:t>e</a:t>
            </a:r>
            <a:r>
              <a:rPr sz="1200" b="1" dirty="0">
                <a:latin typeface="Calibri"/>
                <a:cs typeface="Calibri"/>
              </a:rPr>
              <a:t>.</a:t>
            </a:r>
            <a:r>
              <a:rPr sz="1200" b="1" spc="-20" dirty="0">
                <a:latin typeface="Calibri"/>
                <a:cs typeface="Calibri"/>
              </a:rPr>
              <a:t>h</a:t>
            </a:r>
            <a:r>
              <a:rPr sz="1200" b="1" spc="-10" dirty="0">
                <a:latin typeface="Calibri"/>
                <a:cs typeface="Calibri"/>
              </a:rPr>
              <a:t>tml</a:t>
            </a:r>
            <a:endParaRPr sz="1200">
              <a:latin typeface="Calibri"/>
              <a:cs typeface="Calibri"/>
            </a:endParaRPr>
          </a:p>
        </p:txBody>
      </p:sp>
      <p:sp>
        <p:nvSpPr>
          <p:cNvPr id="9" name="object 9"/>
          <p:cNvSpPr txBox="1"/>
          <p:nvPr/>
        </p:nvSpPr>
        <p:spPr>
          <a:xfrm>
            <a:off x="6227195" y="5109488"/>
            <a:ext cx="213360" cy="178435"/>
          </a:xfrm>
          <a:prstGeom prst="rect">
            <a:avLst/>
          </a:prstGeom>
        </p:spPr>
        <p:txBody>
          <a:bodyPr vert="horz" wrap="square" lIns="0" tIns="0" rIns="0" bIns="0" rtlCol="0">
            <a:spAutoFit/>
          </a:bodyPr>
          <a:lstStyle/>
          <a:p>
            <a:pPr marL="12700">
              <a:lnSpc>
                <a:spcPct val="100000"/>
              </a:lnSpc>
            </a:pPr>
            <a:r>
              <a:rPr sz="1200" b="1" dirty="0">
                <a:latin typeface="Calibri"/>
                <a:cs typeface="Calibri"/>
              </a:rPr>
              <a:t>OK</a:t>
            </a:r>
            <a:endParaRPr sz="1200">
              <a:latin typeface="Calibri"/>
              <a:cs typeface="Calibri"/>
            </a:endParaRPr>
          </a:p>
        </p:txBody>
      </p:sp>
      <p:sp>
        <p:nvSpPr>
          <p:cNvPr id="10" name="object 10"/>
          <p:cNvSpPr/>
          <p:nvPr/>
        </p:nvSpPr>
        <p:spPr>
          <a:xfrm>
            <a:off x="6147815" y="2758440"/>
            <a:ext cx="353695" cy="277495"/>
          </a:xfrm>
          <a:custGeom>
            <a:avLst/>
            <a:gdLst/>
            <a:ahLst/>
            <a:cxnLst/>
            <a:rect l="l" t="t" r="r" b="b"/>
            <a:pathLst>
              <a:path w="353695" h="277494">
                <a:moveTo>
                  <a:pt x="0" y="277367"/>
                </a:moveTo>
                <a:lnTo>
                  <a:pt x="353567" y="277367"/>
                </a:lnTo>
                <a:lnTo>
                  <a:pt x="353567" y="0"/>
                </a:lnTo>
                <a:lnTo>
                  <a:pt x="0" y="0"/>
                </a:lnTo>
                <a:lnTo>
                  <a:pt x="0" y="277367"/>
                </a:lnTo>
                <a:close/>
              </a:path>
            </a:pathLst>
          </a:custGeom>
          <a:ln w="9143">
            <a:solidFill>
              <a:srgbClr val="1F487C"/>
            </a:solidFill>
          </a:ln>
        </p:spPr>
        <p:txBody>
          <a:bodyPr wrap="square" lIns="0" tIns="0" rIns="0" bIns="0" rtlCol="0"/>
          <a:lstStyle/>
          <a:p>
            <a:endParaRPr/>
          </a:p>
        </p:txBody>
      </p:sp>
      <p:sp>
        <p:nvSpPr>
          <p:cNvPr id="11" name="object 11"/>
          <p:cNvSpPr txBox="1"/>
          <p:nvPr/>
        </p:nvSpPr>
        <p:spPr>
          <a:xfrm>
            <a:off x="6227195" y="2820666"/>
            <a:ext cx="194945" cy="177800"/>
          </a:xfrm>
          <a:prstGeom prst="rect">
            <a:avLst/>
          </a:prstGeom>
        </p:spPr>
        <p:txBody>
          <a:bodyPr vert="horz" wrap="square" lIns="0" tIns="0" rIns="0" bIns="0" rtlCol="0">
            <a:spAutoFit/>
          </a:bodyPr>
          <a:lstStyle/>
          <a:p>
            <a:pPr marL="12700">
              <a:lnSpc>
                <a:spcPct val="100000"/>
              </a:lnSpc>
            </a:pPr>
            <a:r>
              <a:rPr sz="1200" b="1" spc="-5" dirty="0">
                <a:solidFill>
                  <a:srgbClr val="1F487C"/>
                </a:solidFill>
                <a:latin typeface="Calibri"/>
                <a:cs typeface="Calibri"/>
              </a:rPr>
              <a:t>All</a:t>
            </a:r>
            <a:endParaRPr sz="1200">
              <a:latin typeface="Calibri"/>
              <a:cs typeface="Calibri"/>
            </a:endParaRPr>
          </a:p>
        </p:txBody>
      </p:sp>
      <p:sp>
        <p:nvSpPr>
          <p:cNvPr id="12" name="object 12"/>
          <p:cNvSpPr/>
          <p:nvPr/>
        </p:nvSpPr>
        <p:spPr>
          <a:xfrm>
            <a:off x="4428744" y="3933575"/>
            <a:ext cx="1439545" cy="103505"/>
          </a:xfrm>
          <a:custGeom>
            <a:avLst/>
            <a:gdLst/>
            <a:ahLst/>
            <a:cxnLst/>
            <a:rect l="l" t="t" r="r" b="b"/>
            <a:pathLst>
              <a:path w="1439545" h="103504">
                <a:moveTo>
                  <a:pt x="88635" y="0"/>
                </a:moveTo>
                <a:lnTo>
                  <a:pt x="0" y="51684"/>
                </a:lnTo>
                <a:lnTo>
                  <a:pt x="88635" y="103369"/>
                </a:lnTo>
                <a:lnTo>
                  <a:pt x="92445" y="102357"/>
                </a:lnTo>
                <a:lnTo>
                  <a:pt x="94244" y="99309"/>
                </a:lnTo>
                <a:lnTo>
                  <a:pt x="96011" y="96261"/>
                </a:lnTo>
                <a:lnTo>
                  <a:pt x="95006" y="92451"/>
                </a:lnTo>
                <a:lnTo>
                  <a:pt x="36001" y="58030"/>
                </a:lnTo>
                <a:lnTo>
                  <a:pt x="12588" y="58030"/>
                </a:lnTo>
                <a:lnTo>
                  <a:pt x="12588" y="45338"/>
                </a:lnTo>
                <a:lnTo>
                  <a:pt x="36001" y="45338"/>
                </a:lnTo>
                <a:lnTo>
                  <a:pt x="95006" y="10917"/>
                </a:lnTo>
                <a:lnTo>
                  <a:pt x="96011" y="7107"/>
                </a:lnTo>
                <a:lnTo>
                  <a:pt x="94244" y="4059"/>
                </a:lnTo>
                <a:lnTo>
                  <a:pt x="92445" y="1011"/>
                </a:lnTo>
                <a:lnTo>
                  <a:pt x="88635" y="0"/>
                </a:lnTo>
                <a:close/>
              </a:path>
              <a:path w="1439545" h="103504">
                <a:moveTo>
                  <a:pt x="36001" y="45338"/>
                </a:moveTo>
                <a:lnTo>
                  <a:pt x="12588" y="45338"/>
                </a:lnTo>
                <a:lnTo>
                  <a:pt x="12588" y="58030"/>
                </a:lnTo>
                <a:lnTo>
                  <a:pt x="36001" y="58030"/>
                </a:lnTo>
                <a:lnTo>
                  <a:pt x="34492" y="57149"/>
                </a:lnTo>
                <a:lnTo>
                  <a:pt x="15758" y="57149"/>
                </a:lnTo>
                <a:lnTo>
                  <a:pt x="15758" y="46219"/>
                </a:lnTo>
                <a:lnTo>
                  <a:pt x="34492" y="46219"/>
                </a:lnTo>
                <a:lnTo>
                  <a:pt x="36001" y="45338"/>
                </a:lnTo>
                <a:close/>
              </a:path>
              <a:path w="1439545" h="103504">
                <a:moveTo>
                  <a:pt x="1439539" y="45338"/>
                </a:moveTo>
                <a:lnTo>
                  <a:pt x="36001" y="45338"/>
                </a:lnTo>
                <a:lnTo>
                  <a:pt x="25125" y="51684"/>
                </a:lnTo>
                <a:lnTo>
                  <a:pt x="36001" y="58030"/>
                </a:lnTo>
                <a:lnTo>
                  <a:pt x="1439539" y="58030"/>
                </a:lnTo>
                <a:lnTo>
                  <a:pt x="1439539" y="45338"/>
                </a:lnTo>
                <a:close/>
              </a:path>
              <a:path w="1439545" h="103504">
                <a:moveTo>
                  <a:pt x="15758" y="46219"/>
                </a:moveTo>
                <a:lnTo>
                  <a:pt x="15758" y="57149"/>
                </a:lnTo>
                <a:lnTo>
                  <a:pt x="25125" y="51684"/>
                </a:lnTo>
                <a:lnTo>
                  <a:pt x="15758" y="46219"/>
                </a:lnTo>
                <a:close/>
              </a:path>
              <a:path w="1439545" h="103504">
                <a:moveTo>
                  <a:pt x="25125" y="51684"/>
                </a:moveTo>
                <a:lnTo>
                  <a:pt x="15758" y="57149"/>
                </a:lnTo>
                <a:lnTo>
                  <a:pt x="34492" y="57149"/>
                </a:lnTo>
                <a:lnTo>
                  <a:pt x="25125" y="51684"/>
                </a:lnTo>
                <a:close/>
              </a:path>
              <a:path w="1439545" h="103504">
                <a:moveTo>
                  <a:pt x="34492" y="46219"/>
                </a:moveTo>
                <a:lnTo>
                  <a:pt x="15758" y="46219"/>
                </a:lnTo>
                <a:lnTo>
                  <a:pt x="25125" y="51684"/>
                </a:lnTo>
                <a:lnTo>
                  <a:pt x="34492" y="46219"/>
                </a:lnTo>
                <a:close/>
              </a:path>
            </a:pathLst>
          </a:custGeom>
          <a:solidFill>
            <a:srgbClr val="34A6DB"/>
          </a:solidFill>
        </p:spPr>
        <p:txBody>
          <a:bodyPr wrap="square" lIns="0" tIns="0" rIns="0" bIns="0" rtlCol="0"/>
          <a:lstStyle/>
          <a:p>
            <a:endParaRPr/>
          </a:p>
        </p:txBody>
      </p:sp>
      <p:sp>
        <p:nvSpPr>
          <p:cNvPr id="13" name="object 13"/>
          <p:cNvSpPr txBox="1"/>
          <p:nvPr/>
        </p:nvSpPr>
        <p:spPr>
          <a:xfrm>
            <a:off x="1548383" y="3788664"/>
            <a:ext cx="2880360" cy="646430"/>
          </a:xfrm>
          <a:prstGeom prst="rect">
            <a:avLst/>
          </a:prstGeom>
          <a:ln w="9143">
            <a:solidFill>
              <a:srgbClr val="D30079"/>
            </a:solidFill>
          </a:ln>
        </p:spPr>
        <p:txBody>
          <a:bodyPr vert="horz" wrap="square" lIns="0" tIns="0" rIns="0" bIns="0" rtlCol="0">
            <a:spAutoFit/>
          </a:bodyPr>
          <a:lstStyle/>
          <a:p>
            <a:pPr marL="86360" marR="171450">
              <a:lnSpc>
                <a:spcPts val="2110"/>
              </a:lnSpc>
            </a:pPr>
            <a:r>
              <a:rPr sz="1800" dirty="0">
                <a:solidFill>
                  <a:srgbClr val="002052"/>
                </a:solidFill>
                <a:latin typeface="Arial"/>
                <a:cs typeface="Arial"/>
              </a:rPr>
              <a:t>Fil</a:t>
            </a:r>
            <a:r>
              <a:rPr sz="1800" spc="-10" dirty="0">
                <a:solidFill>
                  <a:srgbClr val="002052"/>
                </a:solidFill>
                <a:latin typeface="Arial"/>
                <a:cs typeface="Arial"/>
              </a:rPr>
              <a:t>e</a:t>
            </a:r>
            <a:r>
              <a:rPr sz="1800" dirty="0">
                <a:solidFill>
                  <a:srgbClr val="002052"/>
                </a:solidFill>
                <a:latin typeface="Arial"/>
                <a:cs typeface="Arial"/>
              </a:rPr>
              <a:t>s</a:t>
            </a:r>
            <a:r>
              <a:rPr sz="1800" spc="50" dirty="0">
                <a:solidFill>
                  <a:srgbClr val="002052"/>
                </a:solidFill>
                <a:latin typeface="Times New Roman"/>
                <a:cs typeface="Times New Roman"/>
              </a:rPr>
              <a:t> </a:t>
            </a:r>
            <a:r>
              <a:rPr sz="1800" spc="-10" dirty="0">
                <a:solidFill>
                  <a:srgbClr val="002052"/>
                </a:solidFill>
                <a:latin typeface="Arial"/>
                <a:cs typeface="Arial"/>
              </a:rPr>
              <a:t>s</a:t>
            </a:r>
            <a:r>
              <a:rPr sz="1800" dirty="0">
                <a:solidFill>
                  <a:srgbClr val="002052"/>
                </a:solidFill>
                <a:latin typeface="Arial"/>
                <a:cs typeface="Arial"/>
              </a:rPr>
              <a:t>t</a:t>
            </a:r>
            <a:r>
              <a:rPr sz="1800" spc="-5" dirty="0">
                <a:solidFill>
                  <a:srgbClr val="002052"/>
                </a:solidFill>
                <a:latin typeface="Arial"/>
                <a:cs typeface="Arial"/>
              </a:rPr>
              <a:t>or</a:t>
            </a:r>
            <a:r>
              <a:rPr sz="1800" spc="-10" dirty="0">
                <a:solidFill>
                  <a:srgbClr val="002052"/>
                </a:solidFill>
                <a:latin typeface="Arial"/>
                <a:cs typeface="Arial"/>
              </a:rPr>
              <a:t>e</a:t>
            </a:r>
            <a:r>
              <a:rPr sz="1800" dirty="0">
                <a:solidFill>
                  <a:srgbClr val="002052"/>
                </a:solidFill>
                <a:latin typeface="Arial"/>
                <a:cs typeface="Arial"/>
              </a:rPr>
              <a:t>d</a:t>
            </a:r>
            <a:r>
              <a:rPr sz="1800" spc="55" dirty="0">
                <a:solidFill>
                  <a:srgbClr val="002052"/>
                </a:solidFill>
                <a:latin typeface="Times New Roman"/>
                <a:cs typeface="Times New Roman"/>
              </a:rPr>
              <a:t> </a:t>
            </a:r>
            <a:r>
              <a:rPr sz="1800" spc="-5" dirty="0">
                <a:solidFill>
                  <a:srgbClr val="002052"/>
                </a:solidFill>
                <a:latin typeface="Arial"/>
                <a:cs typeface="Arial"/>
              </a:rPr>
              <a:t>i</a:t>
            </a:r>
            <a:r>
              <a:rPr sz="1800" dirty="0">
                <a:solidFill>
                  <a:srgbClr val="002052"/>
                </a:solidFill>
                <a:latin typeface="Arial"/>
                <a:cs typeface="Arial"/>
              </a:rPr>
              <a:t>n</a:t>
            </a:r>
            <a:r>
              <a:rPr sz="1800" spc="40" dirty="0">
                <a:solidFill>
                  <a:srgbClr val="002052"/>
                </a:solidFill>
                <a:latin typeface="Times New Roman"/>
                <a:cs typeface="Times New Roman"/>
              </a:rPr>
              <a:t> </a:t>
            </a:r>
            <a:r>
              <a:rPr sz="1800" dirty="0">
                <a:solidFill>
                  <a:srgbClr val="002052"/>
                </a:solidFill>
                <a:latin typeface="Arial"/>
                <a:cs typeface="Arial"/>
              </a:rPr>
              <a:t>t</a:t>
            </a:r>
            <a:r>
              <a:rPr sz="1800" spc="-5" dirty="0">
                <a:solidFill>
                  <a:srgbClr val="002052"/>
                </a:solidFill>
                <a:latin typeface="Arial"/>
                <a:cs typeface="Arial"/>
              </a:rPr>
              <a:t>h</a:t>
            </a:r>
            <a:r>
              <a:rPr sz="1800" dirty="0">
                <a:solidFill>
                  <a:srgbClr val="002052"/>
                </a:solidFill>
                <a:latin typeface="Arial"/>
                <a:cs typeface="Arial"/>
              </a:rPr>
              <a:t>e</a:t>
            </a:r>
            <a:r>
              <a:rPr sz="1800" spc="40" dirty="0">
                <a:solidFill>
                  <a:srgbClr val="002052"/>
                </a:solidFill>
                <a:latin typeface="Times New Roman"/>
                <a:cs typeface="Times New Roman"/>
              </a:rPr>
              <a:t> </a:t>
            </a:r>
            <a:r>
              <a:rPr sz="1800" spc="-15" dirty="0">
                <a:solidFill>
                  <a:srgbClr val="002052"/>
                </a:solidFill>
                <a:latin typeface="Arial"/>
                <a:cs typeface="Arial"/>
              </a:rPr>
              <a:t>S</a:t>
            </a:r>
            <a:r>
              <a:rPr sz="1800" dirty="0">
                <a:solidFill>
                  <a:srgbClr val="002052"/>
                </a:solidFill>
                <a:latin typeface="Arial"/>
                <a:cs typeface="Arial"/>
              </a:rPr>
              <a:t>TM32</a:t>
            </a:r>
            <a:r>
              <a:rPr sz="1800" dirty="0">
                <a:solidFill>
                  <a:srgbClr val="002052"/>
                </a:solidFill>
                <a:latin typeface="Times New Roman"/>
                <a:cs typeface="Times New Roman"/>
              </a:rPr>
              <a:t> </a:t>
            </a:r>
            <a:r>
              <a:rPr sz="1800" dirty="0">
                <a:solidFill>
                  <a:srgbClr val="002052"/>
                </a:solidFill>
                <a:latin typeface="Arial"/>
                <a:cs typeface="Arial"/>
              </a:rPr>
              <a:t>FLASH</a:t>
            </a:r>
            <a:r>
              <a:rPr sz="1800" spc="45" dirty="0">
                <a:solidFill>
                  <a:srgbClr val="002052"/>
                </a:solidFill>
                <a:latin typeface="Times New Roman"/>
                <a:cs typeface="Times New Roman"/>
              </a:rPr>
              <a:t> </a:t>
            </a:r>
            <a:r>
              <a:rPr sz="1800" dirty="0">
                <a:solidFill>
                  <a:srgbClr val="002052"/>
                </a:solidFill>
                <a:latin typeface="Arial"/>
                <a:cs typeface="Arial"/>
              </a:rPr>
              <a:t>m</a:t>
            </a:r>
            <a:r>
              <a:rPr sz="1800" spc="-10" dirty="0">
                <a:solidFill>
                  <a:srgbClr val="002052"/>
                </a:solidFill>
                <a:latin typeface="Arial"/>
                <a:cs typeface="Arial"/>
              </a:rPr>
              <a:t>e</a:t>
            </a:r>
            <a:r>
              <a:rPr sz="1800" dirty="0">
                <a:solidFill>
                  <a:srgbClr val="002052"/>
                </a:solidFill>
                <a:latin typeface="Arial"/>
                <a:cs typeface="Arial"/>
              </a:rPr>
              <a:t>mory</a:t>
            </a:r>
            <a:endParaRPr sz="1800">
              <a:latin typeface="Arial"/>
              <a:cs typeface="Arial"/>
            </a:endParaRPr>
          </a:p>
        </p:txBody>
      </p:sp>
      <p:sp>
        <p:nvSpPr>
          <p:cNvPr id="14" name="object 14"/>
          <p:cNvSpPr txBox="1"/>
          <p:nvPr/>
        </p:nvSpPr>
        <p:spPr>
          <a:xfrm>
            <a:off x="6675887" y="2130627"/>
            <a:ext cx="1176655"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sp>
        <p:nvSpPr>
          <p:cNvPr id="15" name="object 15"/>
          <p:cNvSpPr/>
          <p:nvPr/>
        </p:nvSpPr>
        <p:spPr>
          <a:xfrm>
            <a:off x="5948828" y="3069379"/>
            <a:ext cx="252729" cy="1800225"/>
          </a:xfrm>
          <a:custGeom>
            <a:avLst/>
            <a:gdLst/>
            <a:ahLst/>
            <a:cxnLst/>
            <a:rect l="l" t="t" r="r" b="b"/>
            <a:pathLst>
              <a:path w="252729" h="1800225">
                <a:moveTo>
                  <a:pt x="252327" y="1799800"/>
                </a:moveTo>
                <a:lnTo>
                  <a:pt x="212633" y="1798770"/>
                </a:lnTo>
                <a:lnTo>
                  <a:pt x="162948" y="1793869"/>
                </a:lnTo>
                <a:lnTo>
                  <a:pt x="125091" y="1782774"/>
                </a:lnTo>
                <a:lnTo>
                  <a:pt x="122025" y="943312"/>
                </a:lnTo>
                <a:lnTo>
                  <a:pt x="120448" y="939907"/>
                </a:lnTo>
                <a:lnTo>
                  <a:pt x="72397" y="926233"/>
                </a:lnTo>
                <a:lnTo>
                  <a:pt x="19979" y="922103"/>
                </a:lnTo>
                <a:lnTo>
                  <a:pt x="0" y="921638"/>
                </a:lnTo>
                <a:lnTo>
                  <a:pt x="19365" y="921326"/>
                </a:lnTo>
                <a:lnTo>
                  <a:pt x="71987" y="917202"/>
                </a:lnTo>
                <a:lnTo>
                  <a:pt x="116650" y="906082"/>
                </a:lnTo>
                <a:lnTo>
                  <a:pt x="122025" y="21658"/>
                </a:lnTo>
                <a:lnTo>
                  <a:pt x="123602" y="18287"/>
                </a:lnTo>
                <a:lnTo>
                  <a:pt x="171666" y="4632"/>
                </a:lnTo>
                <a:lnTo>
                  <a:pt x="224083" y="470"/>
                </a:lnTo>
                <a:lnTo>
                  <a:pt x="244057" y="0"/>
                </a:lnTo>
              </a:path>
            </a:pathLst>
          </a:custGeom>
          <a:ln w="9143">
            <a:solidFill>
              <a:srgbClr val="34A6DB"/>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48071" y="1994916"/>
            <a:ext cx="3996054" cy="4863465"/>
          </a:xfrm>
          <a:custGeom>
            <a:avLst/>
            <a:gdLst/>
            <a:ahLst/>
            <a:cxnLst/>
            <a:rect l="l" t="t" r="r" b="b"/>
            <a:pathLst>
              <a:path w="3996054" h="4863465">
                <a:moveTo>
                  <a:pt x="0" y="4863083"/>
                </a:moveTo>
                <a:lnTo>
                  <a:pt x="3995928" y="4863083"/>
                </a:lnTo>
                <a:lnTo>
                  <a:pt x="3995928" y="0"/>
                </a:lnTo>
                <a:lnTo>
                  <a:pt x="0" y="0"/>
                </a:lnTo>
                <a:lnTo>
                  <a:pt x="0" y="4863083"/>
                </a:lnTo>
              </a:path>
            </a:pathLst>
          </a:custGeom>
          <a:solidFill>
            <a:schemeClr val="bg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4707890">
              <a:lnSpc>
                <a:spcPct val="100000"/>
              </a:lnSpc>
            </a:pPr>
            <a:r>
              <a:rPr sz="3200" spc="-5" dirty="0"/>
              <a:t>L</a:t>
            </a:r>
            <a:r>
              <a:rPr sz="3200" spc="-15" dirty="0"/>
              <a:t>a</a:t>
            </a:r>
            <a:r>
              <a:rPr sz="3200" dirty="0"/>
              <a:t>b</a:t>
            </a:r>
            <a:r>
              <a:rPr sz="3200" spc="90" dirty="0">
                <a:latin typeface="Times New Roman"/>
                <a:cs typeface="Times New Roman"/>
              </a:rPr>
              <a:t> </a:t>
            </a:r>
            <a:r>
              <a:rPr sz="3200" spc="-15" dirty="0"/>
              <a:t>5</a:t>
            </a:r>
            <a:r>
              <a:rPr sz="3200" dirty="0"/>
              <a:t>:</a:t>
            </a:r>
            <a:r>
              <a:rPr sz="3200" spc="80" dirty="0">
                <a:latin typeface="Times New Roman"/>
                <a:cs typeface="Times New Roman"/>
              </a:rPr>
              <a:t> </a:t>
            </a:r>
            <a:r>
              <a:rPr sz="3200" dirty="0"/>
              <a:t>Print</a:t>
            </a:r>
            <a:r>
              <a:rPr sz="3200" spc="65" dirty="0">
                <a:latin typeface="Times New Roman"/>
                <a:cs typeface="Times New Roman"/>
              </a:rPr>
              <a:t> </a:t>
            </a:r>
            <a:r>
              <a:rPr sz="3200" dirty="0"/>
              <a:t>a</a:t>
            </a:r>
            <a:r>
              <a:rPr sz="3200" spc="90" dirty="0">
                <a:latin typeface="Times New Roman"/>
                <a:cs typeface="Times New Roman"/>
              </a:rPr>
              <a:t> </a:t>
            </a:r>
            <a:r>
              <a:rPr sz="3200" spc="-10" dirty="0"/>
              <a:t>f</a:t>
            </a:r>
            <a:r>
              <a:rPr sz="3200" spc="-5" dirty="0"/>
              <a:t>ile</a:t>
            </a:r>
            <a:endParaRPr sz="3200">
              <a:latin typeface="Times New Roman"/>
              <a:cs typeface="Times New Roman"/>
            </a:endParaRPr>
          </a:p>
        </p:txBody>
      </p:sp>
      <p:sp>
        <p:nvSpPr>
          <p:cNvPr id="4" name="object 4"/>
          <p:cNvSpPr txBox="1"/>
          <p:nvPr/>
        </p:nvSpPr>
        <p:spPr>
          <a:xfrm>
            <a:off x="546298" y="1308112"/>
            <a:ext cx="4228465" cy="937260"/>
          </a:xfrm>
          <a:prstGeom prst="rect">
            <a:avLst/>
          </a:prstGeom>
        </p:spPr>
        <p:txBody>
          <a:bodyPr vert="horz" wrap="square" lIns="0" tIns="0" rIns="0" bIns="0" rtlCol="0">
            <a:spAutoFit/>
          </a:bodyPr>
          <a:lstStyle/>
          <a:p>
            <a:pPr marL="12700">
              <a:lnSpc>
                <a:spcPct val="100000"/>
              </a:lnSpc>
            </a:pPr>
            <a:r>
              <a:rPr sz="2000" dirty="0">
                <a:solidFill>
                  <a:srgbClr val="12225B"/>
                </a:solidFill>
                <a:latin typeface="Arial"/>
                <a:cs typeface="Arial"/>
              </a:rPr>
              <a:t>The</a:t>
            </a:r>
            <a:r>
              <a:rPr sz="2000" spc="40" dirty="0">
                <a:solidFill>
                  <a:srgbClr val="12225B"/>
                </a:solidFill>
                <a:latin typeface="Times New Roman"/>
                <a:cs typeface="Times New Roman"/>
              </a:rPr>
              <a:t> </a:t>
            </a:r>
            <a:r>
              <a:rPr sz="2000" dirty="0">
                <a:solidFill>
                  <a:srgbClr val="12225B"/>
                </a:solidFill>
                <a:latin typeface="Arial"/>
                <a:cs typeface="Arial"/>
              </a:rPr>
              <a:t>FSP</a:t>
            </a:r>
            <a:r>
              <a:rPr sz="2000" spc="10" dirty="0">
                <a:solidFill>
                  <a:srgbClr val="12225B"/>
                </a:solidFill>
                <a:latin typeface="Times New Roman"/>
                <a:cs typeface="Times New Roman"/>
              </a:rPr>
              <a:t> </a:t>
            </a:r>
            <a:r>
              <a:rPr sz="2000" dirty="0">
                <a:solidFill>
                  <a:srgbClr val="12225B"/>
                </a:solidFill>
                <a:latin typeface="Arial"/>
                <a:cs typeface="Arial"/>
              </a:rPr>
              <a:t>c</a:t>
            </a:r>
            <a:r>
              <a:rPr sz="2000" spc="5" dirty="0">
                <a:solidFill>
                  <a:srgbClr val="12225B"/>
                </a:solidFill>
                <a:latin typeface="Arial"/>
                <a:cs typeface="Arial"/>
              </a:rPr>
              <a:t>o</a:t>
            </a:r>
            <a:r>
              <a:rPr sz="2000" dirty="0">
                <a:solidFill>
                  <a:srgbClr val="12225B"/>
                </a:solidFill>
                <a:latin typeface="Arial"/>
                <a:cs typeface="Arial"/>
              </a:rPr>
              <a:t>mmand</a:t>
            </a:r>
            <a:r>
              <a:rPr sz="2000" spc="25" dirty="0">
                <a:solidFill>
                  <a:srgbClr val="12225B"/>
                </a:solidFill>
                <a:latin typeface="Times New Roman"/>
                <a:cs typeface="Times New Roman"/>
              </a:rPr>
              <a:t> </a:t>
            </a:r>
            <a:r>
              <a:rPr sz="2000" spc="-5" dirty="0">
                <a:solidFill>
                  <a:srgbClr val="12225B"/>
                </a:solidFill>
                <a:latin typeface="Arial"/>
                <a:cs typeface="Arial"/>
              </a:rPr>
              <a:t>p</a:t>
            </a:r>
            <a:r>
              <a:rPr sz="2000" spc="5" dirty="0">
                <a:solidFill>
                  <a:srgbClr val="12225B"/>
                </a:solidFill>
                <a:latin typeface="Arial"/>
                <a:cs typeface="Arial"/>
              </a:rPr>
              <a:t>r</a:t>
            </a:r>
            <a:r>
              <a:rPr sz="2000" spc="-5" dirty="0">
                <a:solidFill>
                  <a:srgbClr val="12225B"/>
                </a:solidFill>
                <a:latin typeface="Arial"/>
                <a:cs typeface="Arial"/>
              </a:rPr>
              <a:t>int</a:t>
            </a:r>
            <a:r>
              <a:rPr sz="2000" dirty="0">
                <a:solidFill>
                  <a:srgbClr val="12225B"/>
                </a:solidFill>
                <a:latin typeface="Arial"/>
                <a:cs typeface="Arial"/>
              </a:rPr>
              <a:t>s</a:t>
            </a:r>
            <a:r>
              <a:rPr sz="2000" spc="30" dirty="0">
                <a:solidFill>
                  <a:srgbClr val="12225B"/>
                </a:solidFill>
                <a:latin typeface="Times New Roman"/>
                <a:cs typeface="Times New Roman"/>
              </a:rPr>
              <a:t> </a:t>
            </a:r>
            <a:r>
              <a:rPr sz="2000" dirty="0">
                <a:solidFill>
                  <a:srgbClr val="12225B"/>
                </a:solidFill>
                <a:latin typeface="Arial"/>
                <a:cs typeface="Arial"/>
              </a:rPr>
              <a:t>the</a:t>
            </a:r>
            <a:r>
              <a:rPr sz="2000" spc="40" dirty="0">
                <a:solidFill>
                  <a:srgbClr val="12225B"/>
                </a:solidFill>
                <a:latin typeface="Times New Roman"/>
                <a:cs typeface="Times New Roman"/>
              </a:rPr>
              <a:t> </a:t>
            </a:r>
            <a:r>
              <a:rPr sz="2000" spc="5" dirty="0">
                <a:solidFill>
                  <a:srgbClr val="12225B"/>
                </a:solidFill>
                <a:latin typeface="Arial"/>
                <a:cs typeface="Arial"/>
              </a:rPr>
              <a:t>c</a:t>
            </a:r>
            <a:r>
              <a:rPr sz="2000" spc="-5" dirty="0">
                <a:solidFill>
                  <a:srgbClr val="12225B"/>
                </a:solidFill>
                <a:latin typeface="Arial"/>
                <a:cs typeface="Arial"/>
              </a:rPr>
              <a:t>o</a:t>
            </a:r>
            <a:r>
              <a:rPr sz="2000" spc="5" dirty="0">
                <a:solidFill>
                  <a:srgbClr val="12225B"/>
                </a:solidFill>
                <a:latin typeface="Arial"/>
                <a:cs typeface="Arial"/>
              </a:rPr>
              <a:t>n</a:t>
            </a:r>
            <a:r>
              <a:rPr sz="2000" dirty="0">
                <a:solidFill>
                  <a:srgbClr val="12225B"/>
                </a:solidFill>
                <a:latin typeface="Arial"/>
                <a:cs typeface="Arial"/>
              </a:rPr>
              <a:t>tent</a:t>
            </a:r>
            <a:endParaRPr sz="2000" dirty="0">
              <a:latin typeface="Arial"/>
              <a:cs typeface="Arial"/>
            </a:endParaRPr>
          </a:p>
          <a:p>
            <a:pPr marL="12700">
              <a:lnSpc>
                <a:spcPct val="100000"/>
              </a:lnSpc>
            </a:pPr>
            <a:r>
              <a:rPr sz="2000" spc="-5" dirty="0">
                <a:solidFill>
                  <a:srgbClr val="12225B"/>
                </a:solidFill>
                <a:latin typeface="Arial"/>
                <a:cs typeface="Arial"/>
              </a:rPr>
              <a:t>o</a:t>
            </a:r>
            <a:r>
              <a:rPr sz="2000" dirty="0">
                <a:solidFill>
                  <a:srgbClr val="12225B"/>
                </a:solidFill>
                <a:latin typeface="Arial"/>
                <a:cs typeface="Arial"/>
              </a:rPr>
              <a:t>f</a:t>
            </a:r>
            <a:r>
              <a:rPr sz="2000" spc="30" dirty="0">
                <a:solidFill>
                  <a:srgbClr val="12225B"/>
                </a:solidFill>
                <a:latin typeface="Times New Roman"/>
                <a:cs typeface="Times New Roman"/>
              </a:rPr>
              <a:t> </a:t>
            </a:r>
            <a:r>
              <a:rPr sz="2000" spc="-5" dirty="0">
                <a:solidFill>
                  <a:srgbClr val="12225B"/>
                </a:solidFill>
                <a:latin typeface="Arial"/>
                <a:cs typeface="Arial"/>
              </a:rPr>
              <a:t>a</a:t>
            </a:r>
            <a:r>
              <a:rPr sz="2000" dirty="0">
                <a:solidFill>
                  <a:srgbClr val="12225B"/>
                </a:solidFill>
                <a:latin typeface="Arial"/>
                <a:cs typeface="Arial"/>
              </a:rPr>
              <a:t>n</a:t>
            </a:r>
            <a:r>
              <a:rPr sz="2000" spc="55" dirty="0">
                <a:solidFill>
                  <a:srgbClr val="12225B"/>
                </a:solidFill>
                <a:latin typeface="Times New Roman"/>
                <a:cs typeface="Times New Roman"/>
              </a:rPr>
              <a:t> </a:t>
            </a:r>
            <a:r>
              <a:rPr sz="2000" spc="-5" dirty="0">
                <a:solidFill>
                  <a:srgbClr val="12225B"/>
                </a:solidFill>
                <a:latin typeface="Arial"/>
                <a:cs typeface="Arial"/>
              </a:rPr>
              <a:t>e</a:t>
            </a:r>
            <a:r>
              <a:rPr sz="2000" spc="-15" dirty="0">
                <a:solidFill>
                  <a:srgbClr val="12225B"/>
                </a:solidFill>
                <a:latin typeface="Arial"/>
                <a:cs typeface="Arial"/>
              </a:rPr>
              <a:t>x</a:t>
            </a:r>
            <a:r>
              <a:rPr sz="2000" spc="-5" dirty="0">
                <a:solidFill>
                  <a:srgbClr val="12225B"/>
                </a:solidFill>
                <a:latin typeface="Arial"/>
                <a:cs typeface="Arial"/>
              </a:rPr>
              <a:t>istin</a:t>
            </a:r>
            <a:r>
              <a:rPr sz="2000" dirty="0">
                <a:solidFill>
                  <a:srgbClr val="12225B"/>
                </a:solidFill>
                <a:latin typeface="Arial"/>
                <a:cs typeface="Arial"/>
              </a:rPr>
              <a:t>g</a:t>
            </a:r>
            <a:r>
              <a:rPr sz="2000" spc="40" dirty="0">
                <a:solidFill>
                  <a:srgbClr val="12225B"/>
                </a:solidFill>
                <a:latin typeface="Times New Roman"/>
                <a:cs typeface="Times New Roman"/>
              </a:rPr>
              <a:t> </a:t>
            </a:r>
            <a:r>
              <a:rPr sz="2000" dirty="0">
                <a:solidFill>
                  <a:srgbClr val="12225B"/>
                </a:solidFill>
                <a:latin typeface="Arial"/>
                <a:cs typeface="Arial"/>
              </a:rPr>
              <a:t>f</a:t>
            </a:r>
            <a:r>
              <a:rPr sz="2000" spc="-10" dirty="0">
                <a:solidFill>
                  <a:srgbClr val="12225B"/>
                </a:solidFill>
                <a:latin typeface="Arial"/>
                <a:cs typeface="Arial"/>
              </a:rPr>
              <a:t>i</a:t>
            </a:r>
            <a:r>
              <a:rPr sz="2000" spc="-5" dirty="0">
                <a:solidFill>
                  <a:srgbClr val="12225B"/>
                </a:solidFill>
                <a:latin typeface="Arial"/>
                <a:cs typeface="Arial"/>
              </a:rPr>
              <a:t>le.</a:t>
            </a:r>
            <a:endParaRPr sz="2000" dirty="0">
              <a:latin typeface="Arial"/>
              <a:cs typeface="Arial"/>
            </a:endParaRPr>
          </a:p>
          <a:p>
            <a:pPr marL="546100" indent="-178435">
              <a:lnSpc>
                <a:spcPct val="100000"/>
              </a:lnSpc>
              <a:spcBef>
                <a:spcPts val="610"/>
              </a:spcBef>
              <a:buClr>
                <a:srgbClr val="39A8DC"/>
              </a:buClr>
              <a:buFont typeface="Arial"/>
              <a:buChar char="•"/>
              <a:tabLst>
                <a:tab pos="546735" algn="l"/>
              </a:tabLst>
            </a:pPr>
            <a:r>
              <a:rPr sz="1800" spc="-95" dirty="0">
                <a:solidFill>
                  <a:srgbClr val="39A8DC"/>
                </a:solidFill>
                <a:latin typeface="Arial"/>
                <a:cs typeface="Arial"/>
              </a:rPr>
              <a:t>T</a:t>
            </a:r>
            <a:r>
              <a:rPr sz="1800" spc="-25" dirty="0">
                <a:solidFill>
                  <a:srgbClr val="39A8DC"/>
                </a:solidFill>
                <a:latin typeface="Arial"/>
                <a:cs typeface="Arial"/>
              </a:rPr>
              <a:t>y</a:t>
            </a:r>
            <a:r>
              <a:rPr sz="1800" spc="-5" dirty="0">
                <a:solidFill>
                  <a:srgbClr val="39A8DC"/>
                </a:solidFill>
                <a:latin typeface="Arial"/>
                <a:cs typeface="Arial"/>
              </a:rPr>
              <a:t>p</a:t>
            </a:r>
            <a:r>
              <a:rPr sz="1800" dirty="0">
                <a:solidFill>
                  <a:srgbClr val="39A8DC"/>
                </a:solidFill>
                <a:latin typeface="Arial"/>
                <a:cs typeface="Arial"/>
              </a:rPr>
              <a:t>e</a:t>
            </a:r>
            <a:r>
              <a:rPr sz="1800" spc="-20" dirty="0">
                <a:solidFill>
                  <a:srgbClr val="39A8DC"/>
                </a:solidFill>
                <a:latin typeface="Times New Roman"/>
                <a:cs typeface="Times New Roman"/>
              </a:rPr>
              <a:t> </a:t>
            </a:r>
            <a:r>
              <a:rPr sz="1800" b="1" spc="-185" dirty="0">
                <a:solidFill>
                  <a:srgbClr val="39A8DC"/>
                </a:solidFill>
                <a:latin typeface="Arial"/>
                <a:cs typeface="Arial"/>
              </a:rPr>
              <a:t>A</a:t>
            </a:r>
            <a:r>
              <a:rPr sz="1800" b="1" spc="-15" dirty="0">
                <a:solidFill>
                  <a:srgbClr val="39A8DC"/>
                </a:solidFill>
                <a:latin typeface="Arial"/>
                <a:cs typeface="Arial"/>
              </a:rPr>
              <a:t>T</a:t>
            </a:r>
            <a:r>
              <a:rPr sz="1800" b="1" spc="-10" dirty="0">
                <a:solidFill>
                  <a:srgbClr val="39A8DC"/>
                </a:solidFill>
                <a:latin typeface="Arial"/>
                <a:cs typeface="Arial"/>
              </a:rPr>
              <a:t>+S.F</a:t>
            </a:r>
            <a:r>
              <a:rPr sz="1800" b="1" spc="-15" dirty="0">
                <a:solidFill>
                  <a:srgbClr val="39A8DC"/>
                </a:solidFill>
                <a:latin typeface="Arial"/>
                <a:cs typeface="Arial"/>
              </a:rPr>
              <a:t>SP=</a:t>
            </a:r>
            <a:r>
              <a:rPr sz="1800" b="1" dirty="0">
                <a:solidFill>
                  <a:srgbClr val="39A8DC"/>
                </a:solidFill>
                <a:latin typeface="Arial"/>
                <a:cs typeface="Arial"/>
              </a:rPr>
              <a:t>/</a:t>
            </a:r>
            <a:r>
              <a:rPr sz="1800" b="1" spc="-5" dirty="0">
                <a:solidFill>
                  <a:srgbClr val="39A8DC"/>
                </a:solidFill>
                <a:latin typeface="Arial"/>
                <a:cs typeface="Arial"/>
              </a:rPr>
              <a:t>i</a:t>
            </a:r>
            <a:r>
              <a:rPr sz="1800" b="1" spc="-10" dirty="0">
                <a:solidFill>
                  <a:srgbClr val="39A8DC"/>
                </a:solidFill>
                <a:latin typeface="Arial"/>
                <a:cs typeface="Arial"/>
              </a:rPr>
              <a:t>n</a:t>
            </a:r>
            <a:r>
              <a:rPr sz="1800" b="1" dirty="0">
                <a:solidFill>
                  <a:srgbClr val="39A8DC"/>
                </a:solidFill>
                <a:latin typeface="Arial"/>
                <a:cs typeface="Arial"/>
              </a:rPr>
              <a:t>de</a:t>
            </a:r>
            <a:r>
              <a:rPr sz="1800" b="1" spc="-10" dirty="0">
                <a:solidFill>
                  <a:srgbClr val="39A8DC"/>
                </a:solidFill>
                <a:latin typeface="Arial"/>
                <a:cs typeface="Arial"/>
              </a:rPr>
              <a:t>x</a:t>
            </a:r>
            <a:r>
              <a:rPr sz="1800" b="1" spc="-5" dirty="0">
                <a:solidFill>
                  <a:srgbClr val="39A8DC"/>
                </a:solidFill>
                <a:latin typeface="Arial"/>
                <a:cs typeface="Arial"/>
              </a:rPr>
              <a:t>.</a:t>
            </a:r>
            <a:r>
              <a:rPr sz="1800" b="1" spc="-10" dirty="0">
                <a:solidFill>
                  <a:srgbClr val="39A8DC"/>
                </a:solidFill>
                <a:latin typeface="Arial"/>
                <a:cs typeface="Arial"/>
              </a:rPr>
              <a:t>h</a:t>
            </a:r>
            <a:r>
              <a:rPr sz="1800" b="1" dirty="0">
                <a:solidFill>
                  <a:srgbClr val="39A8DC"/>
                </a:solidFill>
                <a:latin typeface="Arial"/>
                <a:cs typeface="Arial"/>
              </a:rPr>
              <a:t>tml</a:t>
            </a:r>
            <a:endParaRPr sz="1800" dirty="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46</a:t>
            </a:r>
            <a:endParaRPr sz="1200">
              <a:latin typeface="Arial"/>
              <a:cs typeface="Arial"/>
            </a:endParaRPr>
          </a:p>
        </p:txBody>
      </p:sp>
      <p:sp>
        <p:nvSpPr>
          <p:cNvPr id="8" name="object 8"/>
          <p:cNvSpPr txBox="1"/>
          <p:nvPr/>
        </p:nvSpPr>
        <p:spPr>
          <a:xfrm>
            <a:off x="6772407" y="2082113"/>
            <a:ext cx="1177290"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sp>
        <p:nvSpPr>
          <p:cNvPr id="9" name="object 9"/>
          <p:cNvSpPr txBox="1"/>
          <p:nvPr/>
        </p:nvSpPr>
        <p:spPr>
          <a:xfrm>
            <a:off x="970025" y="4869941"/>
            <a:ext cx="2880360" cy="1569720"/>
          </a:xfrm>
          <a:prstGeom prst="rect">
            <a:avLst/>
          </a:prstGeom>
          <a:ln w="25907">
            <a:solidFill>
              <a:srgbClr val="D30079"/>
            </a:solidFill>
          </a:ln>
        </p:spPr>
        <p:txBody>
          <a:bodyPr vert="horz" wrap="square" lIns="0" tIns="0" rIns="0" bIns="0" rtlCol="0">
            <a:spAutoFit/>
          </a:bodyPr>
          <a:lstStyle/>
          <a:p>
            <a:pPr marL="77470" marR="72390">
              <a:lnSpc>
                <a:spcPct val="100000"/>
              </a:lnSpc>
            </a:pPr>
            <a:r>
              <a:rPr sz="1200" b="1" i="1" dirty="0">
                <a:latin typeface="Calibri"/>
                <a:cs typeface="Calibri"/>
              </a:rPr>
              <a:t>T</a:t>
            </a:r>
            <a:r>
              <a:rPr sz="1200" b="1" i="1" spc="-5" dirty="0">
                <a:latin typeface="Calibri"/>
                <a:cs typeface="Calibri"/>
              </a:rPr>
              <a:t>ip:</a:t>
            </a:r>
            <a:r>
              <a:rPr sz="1200" b="1" i="1" dirty="0">
                <a:latin typeface="Times New Roman"/>
                <a:cs typeface="Times New Roman"/>
              </a:rPr>
              <a:t> </a:t>
            </a:r>
            <a:r>
              <a:rPr sz="1200" b="1" i="1" spc="75" dirty="0">
                <a:latin typeface="Times New Roman"/>
                <a:cs typeface="Times New Roman"/>
              </a:rPr>
              <a:t> </a:t>
            </a:r>
            <a:r>
              <a:rPr sz="1200" b="1" i="1" dirty="0">
                <a:latin typeface="Calibri"/>
                <a:cs typeface="Calibri"/>
              </a:rPr>
              <a:t>How</a:t>
            </a:r>
            <a:r>
              <a:rPr sz="1200" b="1" i="1" dirty="0">
                <a:latin typeface="Times New Roman"/>
                <a:cs typeface="Times New Roman"/>
              </a:rPr>
              <a:t> </a:t>
            </a:r>
            <a:r>
              <a:rPr sz="1200" b="1" i="1" spc="75" dirty="0">
                <a:latin typeface="Times New Roman"/>
                <a:cs typeface="Times New Roman"/>
              </a:rPr>
              <a:t> </a:t>
            </a:r>
            <a:r>
              <a:rPr sz="1200" b="1" i="1" spc="-10" dirty="0">
                <a:latin typeface="Calibri"/>
                <a:cs typeface="Calibri"/>
              </a:rPr>
              <a:t>t</a:t>
            </a:r>
            <a:r>
              <a:rPr sz="1200" b="1" i="1" dirty="0">
                <a:latin typeface="Calibri"/>
                <a:cs typeface="Calibri"/>
              </a:rPr>
              <a:t>o</a:t>
            </a:r>
            <a:r>
              <a:rPr sz="1200" b="1" i="1" dirty="0">
                <a:latin typeface="Times New Roman"/>
                <a:cs typeface="Times New Roman"/>
              </a:rPr>
              <a:t> </a:t>
            </a:r>
            <a:r>
              <a:rPr sz="1200" b="1" i="1" spc="75" dirty="0">
                <a:latin typeface="Times New Roman"/>
                <a:cs typeface="Times New Roman"/>
              </a:rPr>
              <a:t> </a:t>
            </a:r>
            <a:r>
              <a:rPr sz="1200" b="1" i="1" spc="-5" dirty="0">
                <a:latin typeface="Calibri"/>
                <a:cs typeface="Calibri"/>
              </a:rPr>
              <a:t>us</a:t>
            </a:r>
            <a:r>
              <a:rPr sz="1200" b="1" i="1" dirty="0">
                <a:latin typeface="Calibri"/>
                <a:cs typeface="Calibri"/>
              </a:rPr>
              <a:t>e</a:t>
            </a:r>
            <a:r>
              <a:rPr sz="1200" b="1" i="1" dirty="0">
                <a:latin typeface="Times New Roman"/>
                <a:cs typeface="Times New Roman"/>
              </a:rPr>
              <a:t> </a:t>
            </a:r>
            <a:r>
              <a:rPr sz="1200" b="1" i="1" spc="65" dirty="0">
                <a:latin typeface="Times New Roman"/>
                <a:cs typeface="Times New Roman"/>
              </a:rPr>
              <a:t> </a:t>
            </a:r>
            <a:r>
              <a:rPr sz="1200" b="1" i="1" dirty="0">
                <a:latin typeface="Calibri"/>
                <a:cs typeface="Calibri"/>
              </a:rPr>
              <a:t>the</a:t>
            </a:r>
            <a:r>
              <a:rPr sz="1200" b="1" i="1" dirty="0">
                <a:latin typeface="Times New Roman"/>
                <a:cs typeface="Times New Roman"/>
              </a:rPr>
              <a:t> </a:t>
            </a:r>
            <a:r>
              <a:rPr sz="1200" b="1" i="1" spc="70" dirty="0">
                <a:latin typeface="Times New Roman"/>
                <a:cs typeface="Times New Roman"/>
              </a:rPr>
              <a:t> </a:t>
            </a:r>
            <a:r>
              <a:rPr sz="1200" b="1" i="1" spc="-5" dirty="0">
                <a:latin typeface="Calibri"/>
                <a:cs typeface="Calibri"/>
              </a:rPr>
              <a:t>o</a:t>
            </a:r>
            <a:r>
              <a:rPr sz="1200" b="1" i="1" spc="5" dirty="0">
                <a:latin typeface="Calibri"/>
                <a:cs typeface="Calibri"/>
              </a:rPr>
              <a:t>f</a:t>
            </a:r>
            <a:r>
              <a:rPr sz="1200" b="1" i="1" dirty="0">
                <a:latin typeface="Calibri"/>
                <a:cs typeface="Calibri"/>
              </a:rPr>
              <a:t>f</a:t>
            </a:r>
            <a:r>
              <a:rPr sz="1200" b="1" i="1" spc="-5" dirty="0">
                <a:latin typeface="Calibri"/>
                <a:cs typeface="Calibri"/>
              </a:rPr>
              <a:t>s</a:t>
            </a:r>
            <a:r>
              <a:rPr sz="1200" b="1" i="1" spc="-15" dirty="0">
                <a:latin typeface="Calibri"/>
                <a:cs typeface="Calibri"/>
              </a:rPr>
              <a:t>e</a:t>
            </a:r>
            <a:r>
              <a:rPr sz="1200" b="1" i="1" spc="-5" dirty="0">
                <a:latin typeface="Calibri"/>
                <a:cs typeface="Calibri"/>
              </a:rPr>
              <a:t>t</a:t>
            </a:r>
            <a:r>
              <a:rPr sz="1200" b="1" i="1" dirty="0">
                <a:latin typeface="Times New Roman"/>
                <a:cs typeface="Times New Roman"/>
              </a:rPr>
              <a:t> </a:t>
            </a:r>
            <a:r>
              <a:rPr sz="1200" b="1" i="1" spc="75" dirty="0">
                <a:latin typeface="Times New Roman"/>
                <a:cs typeface="Times New Roman"/>
              </a:rPr>
              <a:t> </a:t>
            </a:r>
            <a:r>
              <a:rPr sz="1200" b="1" i="1" dirty="0">
                <a:latin typeface="Calibri"/>
                <a:cs typeface="Calibri"/>
              </a:rPr>
              <a:t>an</a:t>
            </a:r>
            <a:r>
              <a:rPr sz="1200" b="1" i="1" spc="-10" dirty="0">
                <a:latin typeface="Calibri"/>
                <a:cs typeface="Calibri"/>
              </a:rPr>
              <a:t>d</a:t>
            </a:r>
            <a:r>
              <a:rPr sz="1200" b="1" i="1" dirty="0">
                <a:latin typeface="Times New Roman"/>
                <a:cs typeface="Times New Roman"/>
              </a:rPr>
              <a:t> </a:t>
            </a:r>
            <a:r>
              <a:rPr sz="1200" b="1" i="1" spc="75" dirty="0">
                <a:latin typeface="Times New Roman"/>
                <a:cs typeface="Times New Roman"/>
              </a:rPr>
              <a:t> </a:t>
            </a:r>
            <a:r>
              <a:rPr sz="1200" b="1" i="1" spc="-5" dirty="0">
                <a:latin typeface="Calibri"/>
                <a:cs typeface="Calibri"/>
              </a:rPr>
              <a:t>len</a:t>
            </a:r>
            <a:r>
              <a:rPr sz="1200" b="1" i="1" dirty="0">
                <a:latin typeface="Calibri"/>
                <a:cs typeface="Calibri"/>
              </a:rPr>
              <a:t>gth</a:t>
            </a:r>
            <a:r>
              <a:rPr sz="1200" b="1" i="1" dirty="0">
                <a:latin typeface="Times New Roman"/>
                <a:cs typeface="Times New Roman"/>
              </a:rPr>
              <a:t> </a:t>
            </a:r>
            <a:r>
              <a:rPr sz="1200" b="1" i="1" dirty="0">
                <a:latin typeface="Calibri"/>
                <a:cs typeface="Calibri"/>
              </a:rPr>
              <a:t>para</a:t>
            </a:r>
            <a:r>
              <a:rPr sz="1200" b="1" i="1" spc="-10" dirty="0">
                <a:latin typeface="Calibri"/>
                <a:cs typeface="Calibri"/>
              </a:rPr>
              <a:t>m</a:t>
            </a:r>
            <a:r>
              <a:rPr sz="1200" b="1" i="1" spc="-15" dirty="0">
                <a:latin typeface="Calibri"/>
                <a:cs typeface="Calibri"/>
              </a:rPr>
              <a:t>e</a:t>
            </a:r>
            <a:r>
              <a:rPr sz="1200" b="1" i="1" spc="-10" dirty="0">
                <a:latin typeface="Calibri"/>
                <a:cs typeface="Calibri"/>
              </a:rPr>
              <a:t>t</a:t>
            </a:r>
            <a:r>
              <a:rPr sz="1200" b="1" i="1" spc="-5" dirty="0">
                <a:latin typeface="Calibri"/>
                <a:cs typeface="Calibri"/>
              </a:rPr>
              <a:t>e</a:t>
            </a:r>
            <a:r>
              <a:rPr sz="1200" b="1" i="1" spc="-10" dirty="0">
                <a:latin typeface="Calibri"/>
                <a:cs typeface="Calibri"/>
              </a:rPr>
              <a:t>rs</a:t>
            </a:r>
            <a:r>
              <a:rPr sz="1200" b="1" i="1" dirty="0">
                <a:latin typeface="Calibri"/>
                <a:cs typeface="Calibri"/>
              </a:rPr>
              <a:t>:</a:t>
            </a:r>
            <a:r>
              <a:rPr sz="1200" b="1" i="1" dirty="0">
                <a:latin typeface="Times New Roman"/>
                <a:cs typeface="Times New Roman"/>
              </a:rPr>
              <a:t> </a:t>
            </a:r>
            <a:r>
              <a:rPr sz="1200" b="1" i="1" spc="-105" dirty="0">
                <a:latin typeface="Calibri"/>
                <a:cs typeface="Calibri"/>
              </a:rPr>
              <a:t>A</a:t>
            </a:r>
            <a:r>
              <a:rPr sz="1200" b="1" i="1" dirty="0">
                <a:latin typeface="Calibri"/>
                <a:cs typeface="Calibri"/>
              </a:rPr>
              <a:t>T+</a:t>
            </a:r>
            <a:r>
              <a:rPr sz="1200" b="1" i="1" spc="5" dirty="0">
                <a:latin typeface="Calibri"/>
                <a:cs typeface="Calibri"/>
              </a:rPr>
              <a:t>S</a:t>
            </a:r>
            <a:r>
              <a:rPr sz="1200" b="1" i="1" dirty="0">
                <a:latin typeface="Calibri"/>
                <a:cs typeface="Calibri"/>
              </a:rPr>
              <a:t>.</a:t>
            </a:r>
            <a:r>
              <a:rPr sz="1200" b="1" i="1" spc="-25" dirty="0">
                <a:latin typeface="Calibri"/>
                <a:cs typeface="Calibri"/>
              </a:rPr>
              <a:t>F</a:t>
            </a:r>
            <a:r>
              <a:rPr sz="1200" b="1" i="1" dirty="0">
                <a:latin typeface="Calibri"/>
                <a:cs typeface="Calibri"/>
              </a:rPr>
              <a:t>S</a:t>
            </a:r>
            <a:r>
              <a:rPr sz="1200" b="1" i="1" spc="-5" dirty="0">
                <a:latin typeface="Calibri"/>
                <a:cs typeface="Calibri"/>
              </a:rPr>
              <a:t>P=/in</a:t>
            </a:r>
            <a:r>
              <a:rPr sz="1200" b="1" i="1" spc="5" dirty="0">
                <a:latin typeface="Calibri"/>
                <a:cs typeface="Calibri"/>
              </a:rPr>
              <a:t>d</a:t>
            </a:r>
            <a:r>
              <a:rPr sz="1200" b="1" i="1" spc="-30" dirty="0">
                <a:latin typeface="Calibri"/>
                <a:cs typeface="Calibri"/>
              </a:rPr>
              <a:t>e</a:t>
            </a:r>
            <a:r>
              <a:rPr sz="1200" b="1" i="1" dirty="0">
                <a:latin typeface="Calibri"/>
                <a:cs typeface="Calibri"/>
              </a:rPr>
              <a:t>x.</a:t>
            </a:r>
            <a:r>
              <a:rPr sz="1200" b="1" i="1" spc="-10" dirty="0">
                <a:latin typeface="Calibri"/>
                <a:cs typeface="Calibri"/>
              </a:rPr>
              <a:t>html</a:t>
            </a:r>
            <a:r>
              <a:rPr sz="1200" b="1" i="1" dirty="0">
                <a:latin typeface="Calibri"/>
                <a:cs typeface="Calibri"/>
              </a:rPr>
              <a:t>,</a:t>
            </a:r>
            <a:r>
              <a:rPr sz="1200" b="1" i="1" spc="-15" dirty="0">
                <a:latin typeface="Calibri"/>
                <a:cs typeface="Calibri"/>
              </a:rPr>
              <a:t>[</a:t>
            </a:r>
            <a:r>
              <a:rPr sz="1200" b="1" i="1" spc="-5" dirty="0">
                <a:latin typeface="Calibri"/>
                <a:cs typeface="Calibri"/>
              </a:rPr>
              <a:t>o</a:t>
            </a:r>
            <a:r>
              <a:rPr sz="1200" b="1" i="1" spc="15" dirty="0">
                <a:latin typeface="Calibri"/>
                <a:cs typeface="Calibri"/>
              </a:rPr>
              <a:t>f</a:t>
            </a:r>
            <a:r>
              <a:rPr sz="1200" b="1" i="1" dirty="0">
                <a:latin typeface="Calibri"/>
                <a:cs typeface="Calibri"/>
              </a:rPr>
              <a:t>f</a:t>
            </a:r>
            <a:r>
              <a:rPr sz="1200" b="1" i="1" spc="-5" dirty="0">
                <a:latin typeface="Calibri"/>
                <a:cs typeface="Calibri"/>
              </a:rPr>
              <a:t>s</a:t>
            </a:r>
            <a:r>
              <a:rPr sz="1200" b="1" i="1" spc="-15" dirty="0">
                <a:latin typeface="Calibri"/>
                <a:cs typeface="Calibri"/>
              </a:rPr>
              <a:t>e</a:t>
            </a:r>
            <a:r>
              <a:rPr sz="1200" b="1" i="1" spc="-5" dirty="0">
                <a:latin typeface="Calibri"/>
                <a:cs typeface="Calibri"/>
              </a:rPr>
              <a:t>t],</a:t>
            </a:r>
            <a:r>
              <a:rPr sz="1200" b="1" i="1" spc="-15" dirty="0">
                <a:latin typeface="Calibri"/>
                <a:cs typeface="Calibri"/>
              </a:rPr>
              <a:t>[</a:t>
            </a:r>
            <a:r>
              <a:rPr sz="1200" b="1" i="1" spc="-5" dirty="0">
                <a:latin typeface="Calibri"/>
                <a:cs typeface="Calibri"/>
              </a:rPr>
              <a:t>len</a:t>
            </a:r>
            <a:r>
              <a:rPr sz="1200" b="1" i="1" dirty="0">
                <a:latin typeface="Calibri"/>
                <a:cs typeface="Calibri"/>
              </a:rPr>
              <a:t>gt</a:t>
            </a:r>
            <a:r>
              <a:rPr sz="1200" b="1" i="1" spc="10" dirty="0">
                <a:latin typeface="Calibri"/>
                <a:cs typeface="Calibri"/>
              </a:rPr>
              <a:t>h</a:t>
            </a:r>
            <a:r>
              <a:rPr sz="1200" b="1" i="1" spc="-5" dirty="0">
                <a:latin typeface="Calibri"/>
                <a:cs typeface="Calibri"/>
              </a:rPr>
              <a:t>]</a:t>
            </a:r>
            <a:endParaRPr sz="1200">
              <a:latin typeface="Calibri"/>
              <a:cs typeface="Calibri"/>
            </a:endParaRPr>
          </a:p>
          <a:p>
            <a:pPr>
              <a:lnSpc>
                <a:spcPct val="100000"/>
              </a:lnSpc>
              <a:spcBef>
                <a:spcPts val="2"/>
              </a:spcBef>
            </a:pPr>
            <a:endParaRPr sz="1250">
              <a:latin typeface="Times New Roman"/>
              <a:cs typeface="Times New Roman"/>
            </a:endParaRPr>
          </a:p>
          <a:p>
            <a:pPr marL="77470">
              <a:lnSpc>
                <a:spcPct val="100000"/>
              </a:lnSpc>
            </a:pPr>
            <a:r>
              <a:rPr sz="1200" b="1" i="1" dirty="0">
                <a:latin typeface="Calibri"/>
                <a:cs typeface="Calibri"/>
              </a:rPr>
              <a:t>i.</a:t>
            </a:r>
            <a:r>
              <a:rPr sz="1200" b="1" i="1" spc="-5" dirty="0">
                <a:latin typeface="Calibri"/>
                <a:cs typeface="Calibri"/>
              </a:rPr>
              <a:t>e</a:t>
            </a:r>
            <a:r>
              <a:rPr sz="1200" b="1" i="1" dirty="0">
                <a:latin typeface="Calibri"/>
                <a:cs typeface="Calibri"/>
              </a:rPr>
              <a:t>.</a:t>
            </a:r>
            <a:r>
              <a:rPr sz="1200" b="1" i="1" spc="-25" dirty="0">
                <a:latin typeface="Times New Roman"/>
                <a:cs typeface="Times New Roman"/>
              </a:rPr>
              <a:t> </a:t>
            </a:r>
            <a:r>
              <a:rPr sz="1200" b="1" i="1" spc="-35" dirty="0">
                <a:latin typeface="Calibri"/>
                <a:cs typeface="Calibri"/>
              </a:rPr>
              <a:t>T</a:t>
            </a:r>
            <a:r>
              <a:rPr sz="1200" b="1" i="1" spc="-5" dirty="0">
                <a:latin typeface="Calibri"/>
                <a:cs typeface="Calibri"/>
              </a:rPr>
              <a:t>yp</a:t>
            </a:r>
            <a:r>
              <a:rPr sz="1200" b="1" i="1" dirty="0">
                <a:latin typeface="Calibri"/>
                <a:cs typeface="Calibri"/>
              </a:rPr>
              <a:t>e</a:t>
            </a:r>
            <a:r>
              <a:rPr sz="1200" b="1" i="1" spc="-25" dirty="0">
                <a:latin typeface="Times New Roman"/>
                <a:cs typeface="Times New Roman"/>
              </a:rPr>
              <a:t> </a:t>
            </a:r>
            <a:r>
              <a:rPr sz="1200" b="1" i="1" spc="-105" dirty="0">
                <a:latin typeface="Calibri"/>
                <a:cs typeface="Calibri"/>
              </a:rPr>
              <a:t>A</a:t>
            </a:r>
            <a:r>
              <a:rPr sz="1200" b="1" i="1" dirty="0">
                <a:latin typeface="Calibri"/>
                <a:cs typeface="Calibri"/>
              </a:rPr>
              <a:t>T+</a:t>
            </a:r>
            <a:r>
              <a:rPr sz="1200" b="1" i="1" spc="5" dirty="0">
                <a:latin typeface="Calibri"/>
                <a:cs typeface="Calibri"/>
              </a:rPr>
              <a:t>S</a:t>
            </a:r>
            <a:r>
              <a:rPr sz="1200" b="1" i="1" dirty="0">
                <a:latin typeface="Calibri"/>
                <a:cs typeface="Calibri"/>
              </a:rPr>
              <a:t>.</a:t>
            </a:r>
            <a:r>
              <a:rPr sz="1200" b="1" i="1" spc="-25" dirty="0">
                <a:latin typeface="Calibri"/>
                <a:cs typeface="Calibri"/>
              </a:rPr>
              <a:t>F</a:t>
            </a:r>
            <a:r>
              <a:rPr sz="1200" b="1" i="1" dirty="0">
                <a:latin typeface="Calibri"/>
                <a:cs typeface="Calibri"/>
              </a:rPr>
              <a:t>S</a:t>
            </a:r>
            <a:r>
              <a:rPr sz="1200" b="1" i="1" spc="-5" dirty="0">
                <a:latin typeface="Calibri"/>
                <a:cs typeface="Calibri"/>
              </a:rPr>
              <a:t>P=/in</a:t>
            </a:r>
            <a:r>
              <a:rPr sz="1200" b="1" i="1" spc="5" dirty="0">
                <a:latin typeface="Calibri"/>
                <a:cs typeface="Calibri"/>
              </a:rPr>
              <a:t>d</a:t>
            </a:r>
            <a:r>
              <a:rPr sz="1200" b="1" i="1" spc="-30" dirty="0">
                <a:latin typeface="Calibri"/>
                <a:cs typeface="Calibri"/>
              </a:rPr>
              <a:t>e</a:t>
            </a:r>
            <a:r>
              <a:rPr sz="1200" b="1" i="1" dirty="0">
                <a:latin typeface="Calibri"/>
                <a:cs typeface="Calibri"/>
              </a:rPr>
              <a:t>x.</a:t>
            </a:r>
            <a:r>
              <a:rPr sz="1200" b="1" i="1" spc="-10" dirty="0">
                <a:latin typeface="Calibri"/>
                <a:cs typeface="Calibri"/>
              </a:rPr>
              <a:t>html</a:t>
            </a:r>
            <a:r>
              <a:rPr sz="1200" b="1" i="1" dirty="0">
                <a:latin typeface="Calibri"/>
                <a:cs typeface="Calibri"/>
              </a:rPr>
              <a:t>,</a:t>
            </a:r>
            <a:r>
              <a:rPr sz="1200" b="1" i="1" spc="-10" dirty="0">
                <a:latin typeface="Calibri"/>
                <a:cs typeface="Calibri"/>
              </a:rPr>
              <a:t>5,20</a:t>
            </a:r>
            <a:endParaRPr sz="1200">
              <a:latin typeface="Calibri"/>
              <a:cs typeface="Calibri"/>
            </a:endParaRPr>
          </a:p>
          <a:p>
            <a:pPr>
              <a:lnSpc>
                <a:spcPct val="100000"/>
              </a:lnSpc>
              <a:spcBef>
                <a:spcPts val="2"/>
              </a:spcBef>
            </a:pPr>
            <a:endParaRPr sz="1250">
              <a:latin typeface="Times New Roman"/>
              <a:cs typeface="Times New Roman"/>
            </a:endParaRPr>
          </a:p>
          <a:p>
            <a:pPr marL="77470" marR="71120">
              <a:lnSpc>
                <a:spcPct val="100000"/>
              </a:lnSpc>
            </a:pPr>
            <a:r>
              <a:rPr sz="1200" b="1" i="1" u="heavy" spc="-10" dirty="0">
                <a:latin typeface="Calibri"/>
                <a:cs typeface="Calibri"/>
              </a:rPr>
              <a:t>L</a:t>
            </a:r>
            <a:r>
              <a:rPr sz="1200" b="1" i="1" u="heavy" spc="-5" dirty="0">
                <a:latin typeface="Calibri"/>
                <a:cs typeface="Calibri"/>
              </a:rPr>
              <a:t>en</a:t>
            </a:r>
            <a:r>
              <a:rPr sz="1200" b="1" i="1" u="heavy" dirty="0">
                <a:latin typeface="Calibri"/>
                <a:cs typeface="Calibri"/>
              </a:rPr>
              <a:t>gth </a:t>
            </a:r>
            <a:r>
              <a:rPr sz="1200" b="1" i="1" u="heavy" spc="-160" dirty="0">
                <a:latin typeface="Times New Roman"/>
                <a:cs typeface="Times New Roman"/>
              </a:rPr>
              <a:t> </a:t>
            </a:r>
            <a:r>
              <a:rPr sz="1200" b="1" i="1" u="heavy" spc="-10" dirty="0">
                <a:latin typeface="Calibri"/>
                <a:cs typeface="Calibri"/>
              </a:rPr>
              <a:t>para</a:t>
            </a:r>
            <a:r>
              <a:rPr sz="1200" b="1" i="1" u="heavy" spc="-15" dirty="0">
                <a:latin typeface="Calibri"/>
                <a:cs typeface="Calibri"/>
              </a:rPr>
              <a:t>met</a:t>
            </a:r>
            <a:r>
              <a:rPr sz="1200" b="1" i="1" u="heavy" spc="-5" dirty="0">
                <a:latin typeface="Calibri"/>
                <a:cs typeface="Calibri"/>
              </a:rPr>
              <a:t>er</a:t>
            </a:r>
            <a:r>
              <a:rPr sz="1200" b="1" i="1" u="heavy" dirty="0">
                <a:latin typeface="Calibri"/>
                <a:cs typeface="Calibri"/>
              </a:rPr>
              <a:t> </a:t>
            </a:r>
            <a:r>
              <a:rPr sz="1200" b="1" i="1" u="heavy" spc="-170" dirty="0">
                <a:latin typeface="Times New Roman"/>
                <a:cs typeface="Times New Roman"/>
              </a:rPr>
              <a:t> </a:t>
            </a:r>
            <a:r>
              <a:rPr sz="1200" b="1" i="1" u="heavy" dirty="0">
                <a:latin typeface="Calibri"/>
                <a:cs typeface="Calibri"/>
              </a:rPr>
              <a:t>is </a:t>
            </a:r>
            <a:r>
              <a:rPr sz="1200" b="1" i="1" u="heavy" spc="-175" dirty="0">
                <a:latin typeface="Times New Roman"/>
                <a:cs typeface="Times New Roman"/>
              </a:rPr>
              <a:t> </a:t>
            </a:r>
            <a:r>
              <a:rPr sz="1200" b="1" i="1" u="heavy" spc="-5" dirty="0">
                <a:latin typeface="Calibri"/>
                <a:cs typeface="Calibri"/>
              </a:rPr>
              <a:t>m</a:t>
            </a:r>
            <a:r>
              <a:rPr sz="1200" b="1" i="1" u="heavy" dirty="0">
                <a:latin typeface="Calibri"/>
                <a:cs typeface="Calibri"/>
              </a:rPr>
              <a:t>an</a:t>
            </a:r>
            <a:r>
              <a:rPr sz="1200" b="1" i="1" u="heavy" spc="-10" dirty="0">
                <a:latin typeface="Calibri"/>
                <a:cs typeface="Calibri"/>
              </a:rPr>
              <a:t>da</a:t>
            </a:r>
            <a:r>
              <a:rPr sz="1200" b="1" i="1" u="heavy" spc="-15" dirty="0">
                <a:latin typeface="Calibri"/>
                <a:cs typeface="Calibri"/>
              </a:rPr>
              <a:t>t</a:t>
            </a:r>
            <a:r>
              <a:rPr sz="1200" b="1" i="1" u="heavy" spc="-5" dirty="0">
                <a:latin typeface="Calibri"/>
                <a:cs typeface="Calibri"/>
              </a:rPr>
              <a:t>o</a:t>
            </a:r>
            <a:r>
              <a:rPr sz="1200" b="1" i="1" u="heavy" spc="10" dirty="0">
                <a:latin typeface="Calibri"/>
                <a:cs typeface="Calibri"/>
              </a:rPr>
              <a:t>r</a:t>
            </a:r>
            <a:r>
              <a:rPr sz="1200" b="1" i="1" u="heavy" dirty="0">
                <a:latin typeface="Calibri"/>
                <a:cs typeface="Calibri"/>
              </a:rPr>
              <a:t>y </a:t>
            </a:r>
            <a:r>
              <a:rPr sz="1200" b="1" i="1" u="heavy" spc="-160" dirty="0">
                <a:latin typeface="Times New Roman"/>
                <a:cs typeface="Times New Roman"/>
              </a:rPr>
              <a:t> </a:t>
            </a:r>
            <a:r>
              <a:rPr sz="1200" b="1" i="1" u="heavy" spc="5" dirty="0">
                <a:latin typeface="Calibri"/>
                <a:cs typeface="Calibri"/>
              </a:rPr>
              <a:t>if</a:t>
            </a:r>
            <a:r>
              <a:rPr sz="1200" b="1" i="1" u="heavy" dirty="0">
                <a:latin typeface="Calibri"/>
                <a:cs typeface="Calibri"/>
              </a:rPr>
              <a:t> </a:t>
            </a:r>
            <a:r>
              <a:rPr sz="1200" b="1" i="1" u="heavy" spc="-180" dirty="0">
                <a:latin typeface="Times New Roman"/>
                <a:cs typeface="Times New Roman"/>
              </a:rPr>
              <a:t> </a:t>
            </a:r>
            <a:r>
              <a:rPr sz="1200" b="1" i="1" u="heavy" dirty="0">
                <a:latin typeface="Calibri"/>
                <a:cs typeface="Calibri"/>
              </a:rPr>
              <a:t>is </a:t>
            </a:r>
            <a:r>
              <a:rPr sz="1200" b="1" i="1" u="heavy" spc="-175" dirty="0">
                <a:latin typeface="Times New Roman"/>
                <a:cs typeface="Times New Roman"/>
              </a:rPr>
              <a:t> </a:t>
            </a:r>
            <a:r>
              <a:rPr sz="1200" b="1" i="1" u="heavy" spc="-5" dirty="0">
                <a:latin typeface="Calibri"/>
                <a:cs typeface="Calibri"/>
              </a:rPr>
              <a:t>used</a:t>
            </a:r>
            <a:r>
              <a:rPr sz="1200" b="1" i="1" spc="-5" dirty="0">
                <a:latin typeface="Times New Roman"/>
                <a:cs typeface="Times New Roman"/>
              </a:rPr>
              <a:t> </a:t>
            </a:r>
            <a:r>
              <a:rPr sz="1200" b="1" i="1" u="heavy" dirty="0">
                <a:latin typeface="Calibri"/>
                <a:cs typeface="Calibri"/>
              </a:rPr>
              <a:t>the</a:t>
            </a:r>
            <a:r>
              <a:rPr sz="1200" b="1" i="1" u="heavy" spc="-15" dirty="0">
                <a:latin typeface="Calibri"/>
                <a:cs typeface="Calibri"/>
              </a:rPr>
              <a:t> </a:t>
            </a:r>
            <a:r>
              <a:rPr sz="1200" b="1" i="1" u="heavy" spc="-5" dirty="0">
                <a:latin typeface="Calibri"/>
                <a:cs typeface="Calibri"/>
              </a:rPr>
              <a:t>o</a:t>
            </a:r>
            <a:r>
              <a:rPr sz="1200" b="1" i="1" u="heavy" spc="15" dirty="0">
                <a:latin typeface="Calibri"/>
                <a:cs typeface="Calibri"/>
              </a:rPr>
              <a:t>f</a:t>
            </a:r>
            <a:r>
              <a:rPr sz="1200" b="1" i="1" u="heavy" dirty="0">
                <a:latin typeface="Calibri"/>
                <a:cs typeface="Calibri"/>
              </a:rPr>
              <a:t>f</a:t>
            </a:r>
            <a:r>
              <a:rPr sz="1200" b="1" i="1" u="heavy" spc="-5" dirty="0">
                <a:latin typeface="Calibri"/>
                <a:cs typeface="Calibri"/>
              </a:rPr>
              <a:t>s</a:t>
            </a:r>
            <a:r>
              <a:rPr sz="1200" b="1" i="1" u="heavy" spc="-15" dirty="0">
                <a:latin typeface="Calibri"/>
                <a:cs typeface="Calibri"/>
              </a:rPr>
              <a:t>e</a:t>
            </a:r>
            <a:r>
              <a:rPr sz="1200" b="1" i="1" u="heavy" dirty="0">
                <a:latin typeface="Calibri"/>
                <a:cs typeface="Calibri"/>
              </a:rPr>
              <a:t>t.</a:t>
            </a:r>
            <a:endParaRPr sz="1200">
              <a:latin typeface="Calibri"/>
              <a:cs typeface="Calibri"/>
            </a:endParaRPr>
          </a:p>
        </p:txBody>
      </p:sp>
      <p:graphicFrame>
        <p:nvGraphicFramePr>
          <p:cNvPr id="7" name="object 7"/>
          <p:cNvGraphicFramePr>
            <a:graphicFrameLocks noGrp="1"/>
          </p:cNvGraphicFramePr>
          <p:nvPr>
            <p:extLst>
              <p:ext uri="{D42A27DB-BD31-4B8C-83A1-F6EECF244321}">
                <p14:modId xmlns:p14="http://schemas.microsoft.com/office/powerpoint/2010/main" val="296238550"/>
              </p:ext>
            </p:extLst>
          </p:nvPr>
        </p:nvGraphicFramePr>
        <p:xfrm>
          <a:off x="5431535" y="2200656"/>
          <a:ext cx="3503674" cy="4216906"/>
        </p:xfrm>
        <a:graphic>
          <a:graphicData uri="http://schemas.openxmlformats.org/drawingml/2006/table">
            <a:tbl>
              <a:tblPr firstRow="1" bandRow="1">
                <a:tableStyleId>{2D5ABB26-0587-4C30-8999-92F81FD0307C}</a:tableStyleId>
              </a:tblPr>
              <a:tblGrid>
                <a:gridCol w="355091"/>
                <a:gridCol w="3148583"/>
              </a:tblGrid>
              <a:tr h="277367">
                <a:tc>
                  <a:txBody>
                    <a:bodyPr/>
                    <a:lstStyle/>
                    <a:p>
                      <a:pPr marL="87630">
                        <a:lnSpc>
                          <a:spcPct val="100000"/>
                        </a:lnSpc>
                      </a:pPr>
                      <a:r>
                        <a:rPr sz="1200" b="1" dirty="0">
                          <a:solidFill>
                            <a:srgbClr val="1F487C"/>
                          </a:solidFill>
                          <a:latin typeface="Calibri"/>
                          <a:cs typeface="Calibri"/>
                        </a:rPr>
                        <a:t>All</a:t>
                      </a:r>
                      <a:endParaRPr sz="1200" dirty="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3939539">
                <a:tc gridSpan="2">
                  <a:txBody>
                    <a:bodyPr/>
                    <a:lstStyle/>
                    <a:p>
                      <a:pPr marL="87630">
                        <a:lnSpc>
                          <a:spcPct val="100000"/>
                        </a:lnSpc>
                      </a:pPr>
                      <a:r>
                        <a:rPr sz="1000" b="1" spc="-5" dirty="0">
                          <a:latin typeface="Calibri"/>
                          <a:cs typeface="Calibri"/>
                        </a:rPr>
                        <a:t>&lt;</a:t>
                      </a:r>
                      <a:r>
                        <a:rPr sz="1000" b="1" dirty="0">
                          <a:latin typeface="Calibri"/>
                          <a:cs typeface="Calibri"/>
                        </a:rPr>
                        <a:t>ht</a:t>
                      </a:r>
                      <a:r>
                        <a:rPr sz="1000" b="1" spc="5" dirty="0">
                          <a:latin typeface="Calibri"/>
                          <a:cs typeface="Calibri"/>
                        </a:rPr>
                        <a:t>m</a:t>
                      </a:r>
                      <a:r>
                        <a:rPr sz="1000" b="1" spc="-5" dirty="0">
                          <a:latin typeface="Calibri"/>
                          <a:cs typeface="Calibri"/>
                        </a:rPr>
                        <a:t>l</a:t>
                      </a:r>
                      <a:r>
                        <a:rPr sz="1000" b="1" dirty="0">
                          <a:latin typeface="Calibri"/>
                          <a:cs typeface="Calibri"/>
                        </a:rPr>
                        <a:t>&gt;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head</a:t>
                      </a:r>
                      <a:r>
                        <a:rPr sz="1000" b="1" spc="-5" dirty="0">
                          <a:latin typeface="Calibri"/>
                          <a:cs typeface="Calibri"/>
                        </a:rPr>
                        <a:t>&gt;&lt;</a:t>
                      </a:r>
                      <a:r>
                        <a:rPr sz="1000" b="1" dirty="0">
                          <a:latin typeface="Calibri"/>
                          <a:cs typeface="Calibri"/>
                        </a:rPr>
                        <a:t>tit</a:t>
                      </a:r>
                      <a:r>
                        <a:rPr sz="1000" b="1" spc="-5" dirty="0">
                          <a:latin typeface="Calibri"/>
                          <a:cs typeface="Calibri"/>
                        </a:rPr>
                        <a:t>l</a:t>
                      </a:r>
                      <a:r>
                        <a:rPr sz="1000" b="1" dirty="0">
                          <a:latin typeface="Calibri"/>
                          <a:cs typeface="Calibri"/>
                        </a:rPr>
                        <a:t>e</a:t>
                      </a:r>
                      <a:r>
                        <a:rPr sz="1000" b="1" spc="-5" dirty="0">
                          <a:latin typeface="Calibri"/>
                          <a:cs typeface="Calibri"/>
                        </a:rPr>
                        <a:t>&gt;S</a:t>
                      </a:r>
                      <a:r>
                        <a:rPr sz="1000" b="1" dirty="0">
                          <a:latin typeface="Calibri"/>
                          <a:cs typeface="Calibri"/>
                        </a:rPr>
                        <a:t>T</a:t>
                      </a:r>
                      <a:r>
                        <a:rPr sz="1000" b="1" spc="20" dirty="0">
                          <a:latin typeface="Times New Roman"/>
                          <a:cs typeface="Times New Roman"/>
                        </a:rPr>
                        <a:t> </a:t>
                      </a:r>
                      <a:r>
                        <a:rPr sz="1000" b="1" spc="-5" dirty="0">
                          <a:latin typeface="Calibri"/>
                          <a:cs typeface="Calibri"/>
                        </a:rPr>
                        <a:t>SPW</a:t>
                      </a:r>
                      <a:r>
                        <a:rPr sz="1000" b="1" dirty="0">
                          <a:latin typeface="Calibri"/>
                          <a:cs typeface="Calibri"/>
                        </a:rPr>
                        <a:t>F0</a:t>
                      </a:r>
                      <a:r>
                        <a:rPr sz="1000" b="1" spc="-5" dirty="0">
                          <a:latin typeface="Calibri"/>
                          <a:cs typeface="Calibri"/>
                        </a:rPr>
                        <a:t>1</a:t>
                      </a:r>
                      <a:r>
                        <a:rPr sz="1000" b="1" spc="5" dirty="0">
                          <a:latin typeface="Calibri"/>
                          <a:cs typeface="Calibri"/>
                        </a:rPr>
                        <a:t>S</a:t>
                      </a:r>
                      <a:r>
                        <a:rPr sz="1000" b="1" spc="-5" dirty="0">
                          <a:latin typeface="Calibri"/>
                          <a:cs typeface="Calibri"/>
                        </a:rPr>
                        <a:t>&lt;</a:t>
                      </a:r>
                      <a:r>
                        <a:rPr sz="1000" b="1" spc="5" dirty="0">
                          <a:latin typeface="Calibri"/>
                          <a:cs typeface="Calibri"/>
                        </a:rPr>
                        <a:t>/</a:t>
                      </a:r>
                      <a:r>
                        <a:rPr sz="1000" b="1" dirty="0">
                          <a:latin typeface="Calibri"/>
                          <a:cs typeface="Calibri"/>
                        </a:rPr>
                        <a:t>ti</a:t>
                      </a:r>
                      <a:r>
                        <a:rPr sz="1000" b="1" spc="10" dirty="0">
                          <a:latin typeface="Calibri"/>
                          <a:cs typeface="Calibri"/>
                        </a:rPr>
                        <a:t>t</a:t>
                      </a:r>
                      <a:r>
                        <a:rPr sz="1000" b="1" spc="-5" dirty="0">
                          <a:latin typeface="Calibri"/>
                          <a:cs typeface="Calibri"/>
                        </a:rPr>
                        <a:t>l</a:t>
                      </a:r>
                      <a:r>
                        <a:rPr sz="1000" b="1" spc="15" dirty="0">
                          <a:latin typeface="Calibri"/>
                          <a:cs typeface="Calibri"/>
                        </a:rPr>
                        <a:t>e</a:t>
                      </a:r>
                      <a:r>
                        <a:rPr sz="1000" b="1" spc="-5" dirty="0">
                          <a:latin typeface="Calibri"/>
                          <a:cs typeface="Calibri"/>
                        </a:rPr>
                        <a:t>&gt;&lt;</a:t>
                      </a:r>
                      <a:r>
                        <a:rPr sz="1000" b="1" dirty="0">
                          <a:latin typeface="Calibri"/>
                          <a:cs typeface="Calibri"/>
                        </a:rPr>
                        <a:t>/head&gt;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body</a:t>
                      </a:r>
                      <a:r>
                        <a:rPr sz="1000" b="1" spc="-25" dirty="0">
                          <a:latin typeface="Times New Roman"/>
                          <a:cs typeface="Times New Roman"/>
                        </a:rPr>
                        <a:t> </a:t>
                      </a:r>
                      <a:r>
                        <a:rPr sz="1000" b="1" dirty="0">
                          <a:latin typeface="Calibri"/>
                          <a:cs typeface="Calibri"/>
                        </a:rPr>
                        <a:t>b</a:t>
                      </a:r>
                      <a:r>
                        <a:rPr sz="1000" b="1" spc="-5" dirty="0">
                          <a:latin typeface="Calibri"/>
                          <a:cs typeface="Calibri"/>
                        </a:rPr>
                        <a:t>g</a:t>
                      </a:r>
                      <a:r>
                        <a:rPr sz="1000" b="1" dirty="0">
                          <a:latin typeface="Calibri"/>
                          <a:cs typeface="Calibri"/>
                        </a:rPr>
                        <a:t>co</a:t>
                      </a:r>
                      <a:r>
                        <a:rPr sz="1000" b="1" spc="-5" dirty="0">
                          <a:latin typeface="Calibri"/>
                          <a:cs typeface="Calibri"/>
                        </a:rPr>
                        <a:t>l</a:t>
                      </a:r>
                      <a:r>
                        <a:rPr sz="1000" b="1" dirty="0">
                          <a:latin typeface="Calibri"/>
                          <a:cs typeface="Calibri"/>
                        </a:rPr>
                        <a:t>o</a:t>
                      </a:r>
                      <a:r>
                        <a:rPr sz="1000" b="1" spc="5" dirty="0">
                          <a:latin typeface="Calibri"/>
                          <a:cs typeface="Calibri"/>
                        </a:rPr>
                        <a:t>r</a:t>
                      </a:r>
                      <a:r>
                        <a:rPr sz="1000" b="1" spc="-5" dirty="0">
                          <a:latin typeface="Calibri"/>
                          <a:cs typeface="Calibri"/>
                        </a:rPr>
                        <a:t>="w</a:t>
                      </a:r>
                      <a:r>
                        <a:rPr sz="1000" b="1" spc="5" dirty="0">
                          <a:latin typeface="Calibri"/>
                          <a:cs typeface="Calibri"/>
                        </a:rPr>
                        <a:t>h</a:t>
                      </a:r>
                      <a:r>
                        <a:rPr sz="1000" b="1" spc="-5" dirty="0">
                          <a:latin typeface="Calibri"/>
                          <a:cs typeface="Calibri"/>
                        </a:rPr>
                        <a:t>i</a:t>
                      </a:r>
                      <a:r>
                        <a:rPr sz="1000" b="1" dirty="0">
                          <a:latin typeface="Calibri"/>
                          <a:cs typeface="Calibri"/>
                        </a:rPr>
                        <a:t>t</a:t>
                      </a:r>
                      <a:r>
                        <a:rPr sz="1000" b="1" spc="5" dirty="0">
                          <a:latin typeface="Calibri"/>
                          <a:cs typeface="Calibri"/>
                        </a:rPr>
                        <a:t>e</a:t>
                      </a:r>
                      <a:r>
                        <a:rPr sz="1000" b="1" dirty="0">
                          <a:latin typeface="Calibri"/>
                          <a:cs typeface="Calibri"/>
                        </a:rPr>
                        <a:t>"</a:t>
                      </a:r>
                      <a:r>
                        <a:rPr sz="1000" b="1" spc="-5" dirty="0">
                          <a:latin typeface="Times New Roman"/>
                          <a:cs typeface="Times New Roman"/>
                        </a:rPr>
                        <a:t> </a:t>
                      </a:r>
                      <a:r>
                        <a:rPr sz="1000" b="1" dirty="0">
                          <a:latin typeface="Calibri"/>
                          <a:cs typeface="Calibri"/>
                        </a:rPr>
                        <a:t>te</a:t>
                      </a:r>
                      <a:r>
                        <a:rPr sz="1000" b="1" spc="-5" dirty="0">
                          <a:latin typeface="Calibri"/>
                          <a:cs typeface="Calibri"/>
                        </a:rPr>
                        <a:t>xt="</a:t>
                      </a:r>
                      <a:r>
                        <a:rPr sz="1000" b="1" dirty="0">
                          <a:latin typeface="Calibri"/>
                          <a:cs typeface="Calibri"/>
                        </a:rPr>
                        <a:t>b</a:t>
                      </a:r>
                      <a:r>
                        <a:rPr sz="1000" b="1" spc="-5" dirty="0">
                          <a:latin typeface="Calibri"/>
                          <a:cs typeface="Calibri"/>
                        </a:rPr>
                        <a:t>l</a:t>
                      </a:r>
                      <a:r>
                        <a:rPr sz="1000" b="1" dirty="0">
                          <a:latin typeface="Calibri"/>
                          <a:cs typeface="Calibri"/>
                        </a:rPr>
                        <a:t>ack</a:t>
                      </a:r>
                      <a:r>
                        <a:rPr sz="1000" b="1" spc="-5" dirty="0">
                          <a:latin typeface="Calibri"/>
                          <a:cs typeface="Calibri"/>
                        </a:rPr>
                        <a:t>"&gt;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h1</a:t>
                      </a:r>
                      <a:r>
                        <a:rPr sz="1000" b="1" spc="-5" dirty="0">
                          <a:latin typeface="Calibri"/>
                          <a:cs typeface="Calibri"/>
                        </a:rPr>
                        <a:t>&gt;S</a:t>
                      </a:r>
                      <a:r>
                        <a:rPr sz="1000" b="1" dirty="0">
                          <a:latin typeface="Calibri"/>
                          <a:cs typeface="Calibri"/>
                        </a:rPr>
                        <a:t>T</a:t>
                      </a:r>
                      <a:r>
                        <a:rPr sz="1000" b="1" spc="10" dirty="0">
                          <a:latin typeface="Times New Roman"/>
                          <a:cs typeface="Times New Roman"/>
                        </a:rPr>
                        <a:t> </a:t>
                      </a:r>
                      <a:r>
                        <a:rPr sz="1000" b="1" spc="-5" dirty="0">
                          <a:latin typeface="Calibri"/>
                          <a:cs typeface="Calibri"/>
                        </a:rPr>
                        <a:t>SPW</a:t>
                      </a:r>
                      <a:r>
                        <a:rPr sz="1000" b="1" dirty="0">
                          <a:latin typeface="Calibri"/>
                          <a:cs typeface="Calibri"/>
                        </a:rPr>
                        <a:t>F0</a:t>
                      </a:r>
                      <a:r>
                        <a:rPr sz="1000" b="1" spc="-5" dirty="0">
                          <a:latin typeface="Calibri"/>
                          <a:cs typeface="Calibri"/>
                        </a:rPr>
                        <a:t>1</a:t>
                      </a:r>
                      <a:r>
                        <a:rPr sz="1000" b="1" dirty="0">
                          <a:latin typeface="Calibri"/>
                          <a:cs typeface="Calibri"/>
                        </a:rPr>
                        <a:t>S</a:t>
                      </a:r>
                      <a:r>
                        <a:rPr sz="1000" b="1" spc="35" dirty="0">
                          <a:latin typeface="Times New Roman"/>
                          <a:cs typeface="Times New Roman"/>
                        </a:rPr>
                        <a:t> </a:t>
                      </a:r>
                      <a:r>
                        <a:rPr sz="1000" b="1" dirty="0">
                          <a:latin typeface="Calibri"/>
                          <a:cs typeface="Calibri"/>
                        </a:rPr>
                        <a:t>Inte</a:t>
                      </a:r>
                      <a:r>
                        <a:rPr sz="1000" b="1" spc="-5" dirty="0">
                          <a:latin typeface="Calibri"/>
                          <a:cs typeface="Calibri"/>
                        </a:rPr>
                        <a:t>llig</a:t>
                      </a:r>
                      <a:r>
                        <a:rPr sz="1000" b="1" dirty="0">
                          <a:latin typeface="Calibri"/>
                          <a:cs typeface="Calibri"/>
                        </a:rPr>
                        <a:t>ent</a:t>
                      </a:r>
                      <a:r>
                        <a:rPr sz="1000" b="1" dirty="0">
                          <a:latin typeface="Times New Roman"/>
                          <a:cs typeface="Times New Roman"/>
                        </a:rPr>
                        <a:t> </a:t>
                      </a:r>
                      <a:r>
                        <a:rPr sz="1000" b="1" spc="-5" dirty="0">
                          <a:latin typeface="Calibri"/>
                          <a:cs typeface="Calibri"/>
                        </a:rPr>
                        <a:t>W</a:t>
                      </a:r>
                      <a:r>
                        <a:rPr sz="1000" b="1" spc="-10" dirty="0">
                          <a:latin typeface="Calibri"/>
                          <a:cs typeface="Calibri"/>
                        </a:rPr>
                        <a:t>i</a:t>
                      </a:r>
                      <a:r>
                        <a:rPr sz="1000" b="1" dirty="0">
                          <a:latin typeface="Calibri"/>
                          <a:cs typeface="Calibri"/>
                        </a:rPr>
                        <a:t>Fi</a:t>
                      </a:r>
                      <a:r>
                        <a:rPr sz="1000" b="1" spc="15" dirty="0">
                          <a:latin typeface="Times New Roman"/>
                          <a:cs typeface="Times New Roman"/>
                        </a:rPr>
                        <a:t> </a:t>
                      </a:r>
                      <a:r>
                        <a:rPr sz="1000" b="1" spc="5" dirty="0">
                          <a:latin typeface="Calibri"/>
                          <a:cs typeface="Calibri"/>
                        </a:rPr>
                        <a:t>M</a:t>
                      </a:r>
                      <a:r>
                        <a:rPr sz="1000" b="1" dirty="0">
                          <a:latin typeface="Calibri"/>
                          <a:cs typeface="Calibri"/>
                        </a:rPr>
                        <a:t>odu</a:t>
                      </a:r>
                      <a:r>
                        <a:rPr sz="1000" b="1" spc="-5" dirty="0">
                          <a:latin typeface="Calibri"/>
                          <a:cs typeface="Calibri"/>
                        </a:rPr>
                        <a:t>l</a:t>
                      </a:r>
                      <a:r>
                        <a:rPr sz="1000" b="1" spc="5" dirty="0">
                          <a:latin typeface="Calibri"/>
                          <a:cs typeface="Calibri"/>
                        </a:rPr>
                        <a:t>e</a:t>
                      </a:r>
                      <a:r>
                        <a:rPr sz="1000" b="1" spc="-5" dirty="0">
                          <a:latin typeface="Calibri"/>
                          <a:cs typeface="Calibri"/>
                        </a:rPr>
                        <a:t>&lt;</a:t>
                      </a:r>
                      <a:r>
                        <a:rPr sz="1000" b="1" dirty="0">
                          <a:latin typeface="Calibri"/>
                          <a:cs typeface="Calibri"/>
                        </a:rPr>
                        <a:t>/h1&gt;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p</a:t>
                      </a:r>
                      <a:r>
                        <a:rPr sz="1000" b="1" spc="-5" dirty="0">
                          <a:latin typeface="Calibri"/>
                          <a:cs typeface="Calibri"/>
                        </a:rPr>
                        <a:t>&gt;Wel</a:t>
                      </a:r>
                      <a:r>
                        <a:rPr sz="1000" b="1" dirty="0">
                          <a:latin typeface="Calibri"/>
                          <a:cs typeface="Calibri"/>
                        </a:rPr>
                        <a:t>come</a:t>
                      </a:r>
                      <a:r>
                        <a:rPr sz="1000" b="1" spc="-10" dirty="0">
                          <a:latin typeface="Times New Roman"/>
                          <a:cs typeface="Times New Roman"/>
                        </a:rPr>
                        <a:t> </a:t>
                      </a:r>
                      <a:r>
                        <a:rPr sz="1000" b="1" dirty="0">
                          <a:latin typeface="Calibri"/>
                          <a:cs typeface="Calibri"/>
                        </a:rPr>
                        <a:t>to</a:t>
                      </a:r>
                      <a:r>
                        <a:rPr sz="1000" b="1" spc="-20" dirty="0">
                          <a:latin typeface="Times New Roman"/>
                          <a:cs typeface="Times New Roman"/>
                        </a:rPr>
                        <a:t> </a:t>
                      </a:r>
                      <a:r>
                        <a:rPr sz="1000" b="1" dirty="0">
                          <a:latin typeface="Calibri"/>
                          <a:cs typeface="Calibri"/>
                        </a:rPr>
                        <a:t>the</a:t>
                      </a:r>
                      <a:r>
                        <a:rPr sz="1000" b="1" spc="-35" dirty="0">
                          <a:latin typeface="Times New Roman"/>
                          <a:cs typeface="Times New Roman"/>
                        </a:rPr>
                        <a:t> </a:t>
                      </a:r>
                      <a:r>
                        <a:rPr sz="1000" b="1" spc="-5" dirty="0">
                          <a:latin typeface="Calibri"/>
                          <a:cs typeface="Calibri"/>
                        </a:rPr>
                        <a:t>S</a:t>
                      </a:r>
                      <a:r>
                        <a:rPr sz="1000" b="1" dirty="0">
                          <a:latin typeface="Calibri"/>
                          <a:cs typeface="Calibri"/>
                        </a:rPr>
                        <a:t>T</a:t>
                      </a:r>
                      <a:r>
                        <a:rPr sz="1000" b="1" spc="-15" dirty="0">
                          <a:latin typeface="Times New Roman"/>
                          <a:cs typeface="Times New Roman"/>
                        </a:rPr>
                        <a:t> </a:t>
                      </a:r>
                      <a:r>
                        <a:rPr sz="1000" b="1" spc="-5" dirty="0">
                          <a:latin typeface="Calibri"/>
                          <a:cs typeface="Calibri"/>
                        </a:rPr>
                        <a:t>SPW</a:t>
                      </a:r>
                      <a:r>
                        <a:rPr sz="1000" b="1" dirty="0">
                          <a:latin typeface="Calibri"/>
                          <a:cs typeface="Calibri"/>
                        </a:rPr>
                        <a:t>F0</a:t>
                      </a:r>
                      <a:r>
                        <a:rPr sz="1000" b="1" spc="-5" dirty="0">
                          <a:latin typeface="Calibri"/>
                          <a:cs typeface="Calibri"/>
                        </a:rPr>
                        <a:t>1</a:t>
                      </a:r>
                      <a:r>
                        <a:rPr sz="1000" b="1" dirty="0">
                          <a:latin typeface="Calibri"/>
                          <a:cs typeface="Calibri"/>
                        </a:rPr>
                        <a:t>S</a:t>
                      </a:r>
                      <a:r>
                        <a:rPr sz="1000" b="1" spc="45" dirty="0">
                          <a:latin typeface="Times New Roman"/>
                          <a:cs typeface="Times New Roman"/>
                        </a:rPr>
                        <a:t> </a:t>
                      </a:r>
                      <a:r>
                        <a:rPr sz="1000" b="1" spc="-5" dirty="0">
                          <a:latin typeface="Calibri"/>
                          <a:cs typeface="Calibri"/>
                        </a:rPr>
                        <a:t>i</a:t>
                      </a:r>
                      <a:r>
                        <a:rPr sz="1000" b="1" dirty="0">
                          <a:latin typeface="Calibri"/>
                          <a:cs typeface="Calibri"/>
                        </a:rPr>
                        <a:t>nte</a:t>
                      </a:r>
                      <a:r>
                        <a:rPr sz="1000" b="1" spc="-5" dirty="0">
                          <a:latin typeface="Calibri"/>
                          <a:cs typeface="Calibri"/>
                        </a:rPr>
                        <a:t>llig</a:t>
                      </a:r>
                      <a:r>
                        <a:rPr sz="1000" b="1" dirty="0">
                          <a:latin typeface="Calibri"/>
                          <a:cs typeface="Calibri"/>
                        </a:rPr>
                        <a:t>ent</a:t>
                      </a:r>
                      <a:r>
                        <a:rPr sz="1000" b="1" spc="20" dirty="0">
                          <a:latin typeface="Times New Roman"/>
                          <a:cs typeface="Times New Roman"/>
                        </a:rPr>
                        <a:t> </a:t>
                      </a:r>
                      <a:r>
                        <a:rPr sz="1000" b="1" spc="-5" dirty="0">
                          <a:latin typeface="Calibri"/>
                          <a:cs typeface="Calibri"/>
                        </a:rPr>
                        <a:t>Wi-</a:t>
                      </a:r>
                      <a:r>
                        <a:rPr sz="1000" b="1" dirty="0">
                          <a:latin typeface="Calibri"/>
                          <a:cs typeface="Calibri"/>
                        </a:rPr>
                        <a:t>Fi</a:t>
                      </a:r>
                      <a:r>
                        <a:rPr sz="1000" b="1" spc="5" dirty="0">
                          <a:latin typeface="Times New Roman"/>
                          <a:cs typeface="Times New Roman"/>
                        </a:rPr>
                        <a:t> </a:t>
                      </a:r>
                      <a:r>
                        <a:rPr sz="1000" b="1" dirty="0">
                          <a:latin typeface="Calibri"/>
                          <a:cs typeface="Calibri"/>
                        </a:rPr>
                        <a:t>modu</a:t>
                      </a:r>
                      <a:r>
                        <a:rPr sz="1000" b="1" spc="-5" dirty="0">
                          <a:latin typeface="Calibri"/>
                          <a:cs typeface="Calibri"/>
                        </a:rPr>
                        <a:t>l</a:t>
                      </a:r>
                      <a:r>
                        <a:rPr sz="1000" b="1" spc="5" dirty="0">
                          <a:latin typeface="Calibri"/>
                          <a:cs typeface="Calibri"/>
                        </a:rPr>
                        <a:t>e</a:t>
                      </a:r>
                      <a:r>
                        <a:rPr sz="1000" b="1" dirty="0">
                          <a:latin typeface="Calibri"/>
                          <a:cs typeface="Calibri"/>
                        </a:rPr>
                        <a:t>.</a:t>
                      </a:r>
                      <a:r>
                        <a:rPr sz="1000" b="1" spc="-10" dirty="0">
                          <a:latin typeface="Calibri"/>
                          <a:cs typeface="Calibri"/>
                        </a:rPr>
                        <a:t>&lt;</a:t>
                      </a:r>
                      <a:r>
                        <a:rPr sz="1000" b="1" dirty="0">
                          <a:latin typeface="Calibri"/>
                          <a:cs typeface="Calibri"/>
                        </a:rPr>
                        <a:t>/p&gt;</a:t>
                      </a:r>
                      <a:endParaRPr sz="1000" dirty="0">
                        <a:latin typeface="Calibri"/>
                        <a:cs typeface="Calibri"/>
                      </a:endParaRPr>
                    </a:p>
                    <a:p>
                      <a:pPr marL="87630" marR="191135">
                        <a:lnSpc>
                          <a:spcPct val="100000"/>
                        </a:lnSpc>
                      </a:pPr>
                      <a:r>
                        <a:rPr sz="1000" b="1" spc="-5" dirty="0">
                          <a:latin typeface="Calibri"/>
                          <a:cs typeface="Calibri"/>
                        </a:rPr>
                        <a:t>&lt;</a:t>
                      </a:r>
                      <a:r>
                        <a:rPr sz="1000" b="1" dirty="0">
                          <a:latin typeface="Calibri"/>
                          <a:cs typeface="Calibri"/>
                        </a:rPr>
                        <a:t>p</a:t>
                      </a:r>
                      <a:r>
                        <a:rPr sz="1000" b="1" spc="-5" dirty="0">
                          <a:latin typeface="Calibri"/>
                          <a:cs typeface="Calibri"/>
                        </a:rPr>
                        <a:t>&gt;T</a:t>
                      </a:r>
                      <a:r>
                        <a:rPr sz="1000" b="1" dirty="0">
                          <a:latin typeface="Calibri"/>
                          <a:cs typeface="Calibri"/>
                        </a:rPr>
                        <a:t>h</a:t>
                      </a:r>
                      <a:r>
                        <a:rPr sz="1000" b="1" spc="-5" dirty="0">
                          <a:latin typeface="Calibri"/>
                          <a:cs typeface="Calibri"/>
                        </a:rPr>
                        <a:t>i</a:t>
                      </a:r>
                      <a:r>
                        <a:rPr sz="1000" b="1" dirty="0">
                          <a:latin typeface="Calibri"/>
                          <a:cs typeface="Calibri"/>
                        </a:rPr>
                        <a:t>s</a:t>
                      </a:r>
                      <a:r>
                        <a:rPr sz="1000" b="1" dirty="0">
                          <a:latin typeface="Times New Roman"/>
                          <a:cs typeface="Times New Roman"/>
                        </a:rPr>
                        <a:t> </a:t>
                      </a:r>
                      <a:r>
                        <a:rPr sz="1000" b="1" dirty="0">
                          <a:latin typeface="Calibri"/>
                          <a:cs typeface="Calibri"/>
                        </a:rPr>
                        <a:t>pa</a:t>
                      </a:r>
                      <a:r>
                        <a:rPr sz="1000" b="1" spc="-5" dirty="0">
                          <a:latin typeface="Calibri"/>
                          <a:cs typeface="Calibri"/>
                        </a:rPr>
                        <a:t>g</a:t>
                      </a:r>
                      <a:r>
                        <a:rPr sz="1000" b="1" dirty="0">
                          <a:latin typeface="Calibri"/>
                          <a:cs typeface="Calibri"/>
                        </a:rPr>
                        <a:t>e</a:t>
                      </a:r>
                      <a:r>
                        <a:rPr sz="1000" b="1" spc="-20" dirty="0">
                          <a:latin typeface="Times New Roman"/>
                          <a:cs typeface="Times New Roman"/>
                        </a:rPr>
                        <a:t> </a:t>
                      </a:r>
                      <a:r>
                        <a:rPr sz="1000" b="1" spc="-5" dirty="0">
                          <a:latin typeface="Calibri"/>
                          <a:cs typeface="Calibri"/>
                        </a:rPr>
                        <a:t>wa</a:t>
                      </a:r>
                      <a:r>
                        <a:rPr sz="1000" b="1" dirty="0">
                          <a:latin typeface="Calibri"/>
                          <a:cs typeface="Calibri"/>
                        </a:rPr>
                        <a:t>s</a:t>
                      </a:r>
                      <a:r>
                        <a:rPr sz="1000" b="1" spc="-25" dirty="0">
                          <a:latin typeface="Times New Roman"/>
                          <a:cs typeface="Times New Roman"/>
                        </a:rPr>
                        <a:t> </a:t>
                      </a:r>
                      <a:r>
                        <a:rPr sz="1000" b="1" dirty="0">
                          <a:latin typeface="Calibri"/>
                          <a:cs typeface="Calibri"/>
                        </a:rPr>
                        <a:t>de</a:t>
                      </a:r>
                      <a:r>
                        <a:rPr sz="1000" b="1" spc="-5" dirty="0">
                          <a:latin typeface="Calibri"/>
                          <a:cs typeface="Calibri"/>
                        </a:rPr>
                        <a:t>liv</a:t>
                      </a:r>
                      <a:r>
                        <a:rPr sz="1000" b="1" dirty="0">
                          <a:latin typeface="Calibri"/>
                          <a:cs typeface="Calibri"/>
                        </a:rPr>
                        <a:t>ered</a:t>
                      </a:r>
                      <a:r>
                        <a:rPr sz="1000" b="1" spc="-10" dirty="0">
                          <a:latin typeface="Times New Roman"/>
                          <a:cs typeface="Times New Roman"/>
                        </a:rPr>
                        <a:t> </a:t>
                      </a:r>
                      <a:r>
                        <a:rPr sz="1000" b="1" spc="-5" dirty="0">
                          <a:latin typeface="Calibri"/>
                          <a:cs typeface="Calibri"/>
                        </a:rPr>
                        <a:t>f</a:t>
                      </a:r>
                      <a:r>
                        <a:rPr sz="1000" b="1" dirty="0">
                          <a:latin typeface="Calibri"/>
                          <a:cs typeface="Calibri"/>
                        </a:rPr>
                        <a:t>rom</a:t>
                      </a:r>
                      <a:r>
                        <a:rPr sz="1000" b="1" spc="-45" dirty="0">
                          <a:latin typeface="Times New Roman"/>
                          <a:cs typeface="Times New Roman"/>
                        </a:rPr>
                        <a:t> </a:t>
                      </a:r>
                      <a:r>
                        <a:rPr sz="1000" b="1" dirty="0">
                          <a:latin typeface="Calibri"/>
                          <a:cs typeface="Calibri"/>
                        </a:rPr>
                        <a:t>t</a:t>
                      </a:r>
                      <a:r>
                        <a:rPr sz="1000" b="1" spc="5" dirty="0">
                          <a:latin typeface="Calibri"/>
                          <a:cs typeface="Calibri"/>
                        </a:rPr>
                        <a:t>h</a:t>
                      </a:r>
                      <a:r>
                        <a:rPr sz="1000" b="1" dirty="0">
                          <a:latin typeface="Calibri"/>
                          <a:cs typeface="Calibri"/>
                        </a:rPr>
                        <a:t>e</a:t>
                      </a:r>
                      <a:r>
                        <a:rPr sz="1000" b="1" spc="-25" dirty="0">
                          <a:latin typeface="Times New Roman"/>
                          <a:cs typeface="Times New Roman"/>
                        </a:rPr>
                        <a:t> </a:t>
                      </a:r>
                      <a:r>
                        <a:rPr sz="1000" b="1" dirty="0">
                          <a:latin typeface="Calibri"/>
                          <a:cs typeface="Calibri"/>
                        </a:rPr>
                        <a:t>SP</a:t>
                      </a:r>
                      <a:r>
                        <a:rPr sz="1000" b="1" spc="-5" dirty="0">
                          <a:latin typeface="Calibri"/>
                          <a:cs typeface="Calibri"/>
                        </a:rPr>
                        <a:t>W</a:t>
                      </a:r>
                      <a:r>
                        <a:rPr sz="1000" b="1" dirty="0">
                          <a:latin typeface="Calibri"/>
                          <a:cs typeface="Calibri"/>
                        </a:rPr>
                        <a:t>F0</a:t>
                      </a:r>
                      <a:r>
                        <a:rPr sz="1000" b="1" spc="-5" dirty="0">
                          <a:latin typeface="Calibri"/>
                          <a:cs typeface="Calibri"/>
                        </a:rPr>
                        <a:t>1</a:t>
                      </a:r>
                      <a:r>
                        <a:rPr sz="1000" b="1" dirty="0">
                          <a:latin typeface="Calibri"/>
                          <a:cs typeface="Calibri"/>
                        </a:rPr>
                        <a:t>S</a:t>
                      </a:r>
                      <a:r>
                        <a:rPr sz="1000" b="1" spc="25" dirty="0">
                          <a:latin typeface="Times New Roman"/>
                          <a:cs typeface="Times New Roman"/>
                        </a:rPr>
                        <a:t> </a:t>
                      </a:r>
                      <a:r>
                        <a:rPr sz="1000" b="1" spc="-5" dirty="0">
                          <a:latin typeface="Calibri"/>
                          <a:cs typeface="Calibri"/>
                        </a:rPr>
                        <a:t>i</a:t>
                      </a:r>
                      <a:r>
                        <a:rPr sz="1000" b="1" dirty="0">
                          <a:latin typeface="Calibri"/>
                          <a:cs typeface="Calibri"/>
                        </a:rPr>
                        <a:t>nternal</a:t>
                      </a:r>
                      <a:r>
                        <a:rPr sz="1000" b="1" spc="-20" dirty="0">
                          <a:latin typeface="Times New Roman"/>
                          <a:cs typeface="Times New Roman"/>
                        </a:rPr>
                        <a:t> </a:t>
                      </a:r>
                      <a:r>
                        <a:rPr sz="1000" b="1" spc="-5" dirty="0">
                          <a:latin typeface="Calibri"/>
                          <a:cs typeface="Calibri"/>
                        </a:rPr>
                        <a:t>HTTP</a:t>
                      </a:r>
                      <a:r>
                        <a:rPr sz="1000" b="1" spc="-5" dirty="0">
                          <a:latin typeface="Times New Roman"/>
                          <a:cs typeface="Times New Roman"/>
                        </a:rPr>
                        <a:t> </a:t>
                      </a:r>
                      <a:r>
                        <a:rPr sz="1000" b="1" dirty="0">
                          <a:latin typeface="Calibri"/>
                          <a:cs typeface="Calibri"/>
                        </a:rPr>
                        <a:t>se</a:t>
                      </a:r>
                      <a:r>
                        <a:rPr sz="1000" b="1" spc="5" dirty="0">
                          <a:latin typeface="Calibri"/>
                          <a:cs typeface="Calibri"/>
                        </a:rPr>
                        <a:t>r</a:t>
                      </a:r>
                      <a:r>
                        <a:rPr sz="1000" b="1" spc="-5" dirty="0">
                          <a:latin typeface="Calibri"/>
                          <a:cs typeface="Calibri"/>
                        </a:rPr>
                        <a:t>v</a:t>
                      </a:r>
                      <a:r>
                        <a:rPr sz="1000" b="1" dirty="0">
                          <a:latin typeface="Calibri"/>
                          <a:cs typeface="Calibri"/>
                        </a:rPr>
                        <a:t>er.</a:t>
                      </a:r>
                      <a:r>
                        <a:rPr sz="1000" b="1" spc="-10" dirty="0">
                          <a:latin typeface="Calibri"/>
                          <a:cs typeface="Calibri"/>
                        </a:rPr>
                        <a:t>&lt;</a:t>
                      </a:r>
                      <a:r>
                        <a:rPr sz="1000" b="1" dirty="0">
                          <a:latin typeface="Calibri"/>
                          <a:cs typeface="Calibri"/>
                        </a:rPr>
                        <a:t>/p&gt;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p&gt;</a:t>
                      </a:r>
                      <a:endParaRPr sz="1000" dirty="0">
                        <a:latin typeface="Calibri"/>
                        <a:cs typeface="Calibri"/>
                      </a:endParaRPr>
                    </a:p>
                    <a:p>
                      <a:pPr marL="87630" marR="501650">
                        <a:lnSpc>
                          <a:spcPct val="100000"/>
                        </a:lnSpc>
                      </a:pPr>
                      <a:r>
                        <a:rPr sz="1000" b="1" spc="-5" dirty="0">
                          <a:latin typeface="Calibri"/>
                          <a:cs typeface="Calibri"/>
                        </a:rPr>
                        <a:t>&lt;</a:t>
                      </a:r>
                      <a:r>
                        <a:rPr sz="1000" b="1" dirty="0">
                          <a:latin typeface="Calibri"/>
                          <a:cs typeface="Calibri"/>
                        </a:rPr>
                        <a:t>a</a:t>
                      </a:r>
                      <a:r>
                        <a:rPr sz="1000" b="1" spc="-25" dirty="0">
                          <a:latin typeface="Times New Roman"/>
                          <a:cs typeface="Times New Roman"/>
                        </a:rPr>
                        <a:t> </a:t>
                      </a:r>
                      <a:r>
                        <a:rPr sz="1000" b="1" dirty="0">
                          <a:latin typeface="Calibri"/>
                          <a:cs typeface="Calibri"/>
                        </a:rPr>
                        <a:t>href</a:t>
                      </a:r>
                      <a:r>
                        <a:rPr sz="1000" b="1" spc="-5" dirty="0">
                          <a:latin typeface="Calibri"/>
                          <a:cs typeface="Calibri"/>
                        </a:rPr>
                        <a:t>=</a:t>
                      </a:r>
                      <a:r>
                        <a:rPr sz="1000" b="1" dirty="0">
                          <a:latin typeface="Calibri"/>
                          <a:cs typeface="Calibri"/>
                        </a:rPr>
                        <a:t>/con</a:t>
                      </a:r>
                      <a:r>
                        <a:rPr sz="1000" b="1" spc="-5" dirty="0">
                          <a:latin typeface="Calibri"/>
                          <a:cs typeface="Calibri"/>
                        </a:rPr>
                        <a:t>f</a:t>
                      </a:r>
                      <a:r>
                        <a:rPr sz="1000" b="1" spc="-10" dirty="0">
                          <a:latin typeface="Calibri"/>
                          <a:cs typeface="Calibri"/>
                        </a:rPr>
                        <a:t>i</a:t>
                      </a:r>
                      <a:r>
                        <a:rPr sz="1000" b="1" spc="-5" dirty="0">
                          <a:latin typeface="Calibri"/>
                          <a:cs typeface="Calibri"/>
                        </a:rPr>
                        <a:t>g</a:t>
                      </a:r>
                      <a:r>
                        <a:rPr sz="1000" b="1" dirty="0">
                          <a:latin typeface="Calibri"/>
                          <a:cs typeface="Calibri"/>
                        </a:rPr>
                        <a:t>.</a:t>
                      </a:r>
                      <a:r>
                        <a:rPr sz="1000" b="1" spc="-5" dirty="0">
                          <a:latin typeface="Calibri"/>
                          <a:cs typeface="Calibri"/>
                        </a:rPr>
                        <a:t>s</a:t>
                      </a:r>
                      <a:r>
                        <a:rPr sz="1000" b="1" dirty="0">
                          <a:latin typeface="Calibri"/>
                          <a:cs typeface="Calibri"/>
                        </a:rPr>
                        <a:t>ht</a:t>
                      </a:r>
                      <a:r>
                        <a:rPr sz="1000" b="1" spc="5" dirty="0">
                          <a:latin typeface="Calibri"/>
                          <a:cs typeface="Calibri"/>
                        </a:rPr>
                        <a:t>m</a:t>
                      </a:r>
                      <a:r>
                        <a:rPr sz="1000" b="1" spc="-5" dirty="0">
                          <a:latin typeface="Calibri"/>
                          <a:cs typeface="Calibri"/>
                        </a:rPr>
                        <a:t>l&gt;SPW</a:t>
                      </a:r>
                      <a:r>
                        <a:rPr sz="1000" b="1" dirty="0">
                          <a:latin typeface="Calibri"/>
                          <a:cs typeface="Calibri"/>
                        </a:rPr>
                        <a:t>F0</a:t>
                      </a:r>
                      <a:r>
                        <a:rPr sz="1000" b="1" spc="5" dirty="0">
                          <a:latin typeface="Calibri"/>
                          <a:cs typeface="Calibri"/>
                        </a:rPr>
                        <a:t>1</a:t>
                      </a:r>
                      <a:r>
                        <a:rPr sz="1000" b="1" dirty="0">
                          <a:latin typeface="Calibri"/>
                          <a:cs typeface="Calibri"/>
                        </a:rPr>
                        <a:t>S</a:t>
                      </a:r>
                      <a:r>
                        <a:rPr sz="1000" b="1" spc="30" dirty="0">
                          <a:latin typeface="Times New Roman"/>
                          <a:cs typeface="Times New Roman"/>
                        </a:rPr>
                        <a:t> </a:t>
                      </a:r>
                      <a:r>
                        <a:rPr sz="1000" b="1" spc="-5" dirty="0">
                          <a:latin typeface="Calibri"/>
                          <a:cs typeface="Calibri"/>
                        </a:rPr>
                        <a:t>C</a:t>
                      </a:r>
                      <a:r>
                        <a:rPr sz="1000" b="1" dirty="0">
                          <a:latin typeface="Calibri"/>
                          <a:cs typeface="Calibri"/>
                        </a:rPr>
                        <a:t>on</a:t>
                      </a:r>
                      <a:r>
                        <a:rPr sz="1000" b="1" spc="-5" dirty="0">
                          <a:latin typeface="Calibri"/>
                          <a:cs typeface="Calibri"/>
                        </a:rPr>
                        <a:t>f</a:t>
                      </a:r>
                      <a:r>
                        <a:rPr sz="1000" b="1" spc="-10" dirty="0">
                          <a:latin typeface="Calibri"/>
                          <a:cs typeface="Calibri"/>
                        </a:rPr>
                        <a:t>i</a:t>
                      </a:r>
                      <a:r>
                        <a:rPr sz="1000" b="1" spc="-5" dirty="0">
                          <a:latin typeface="Calibri"/>
                          <a:cs typeface="Calibri"/>
                        </a:rPr>
                        <a:t>g</a:t>
                      </a:r>
                      <a:r>
                        <a:rPr sz="1000" b="1" dirty="0">
                          <a:latin typeface="Calibri"/>
                          <a:cs typeface="Calibri"/>
                        </a:rPr>
                        <a:t>uration</a:t>
                      </a:r>
                      <a:r>
                        <a:rPr sz="1000" b="1" spc="-10" dirty="0">
                          <a:latin typeface="Times New Roman"/>
                          <a:cs typeface="Times New Roman"/>
                        </a:rPr>
                        <a:t> </a:t>
                      </a:r>
                      <a:r>
                        <a:rPr sz="1000" b="1" spc="-5" dirty="0">
                          <a:latin typeface="Calibri"/>
                          <a:cs typeface="Calibri"/>
                        </a:rPr>
                        <a:t>S</a:t>
                      </a:r>
                      <a:r>
                        <a:rPr sz="1000" b="1" dirty="0">
                          <a:latin typeface="Calibri"/>
                          <a:cs typeface="Calibri"/>
                        </a:rPr>
                        <a:t>ett</a:t>
                      </a:r>
                      <a:r>
                        <a:rPr sz="1000" b="1" spc="-5" dirty="0">
                          <a:latin typeface="Calibri"/>
                          <a:cs typeface="Calibri"/>
                        </a:rPr>
                        <a:t>i</a:t>
                      </a:r>
                      <a:r>
                        <a:rPr sz="1000" b="1" dirty="0">
                          <a:latin typeface="Calibri"/>
                          <a:cs typeface="Calibri"/>
                        </a:rPr>
                        <a:t>n</a:t>
                      </a:r>
                      <a:r>
                        <a:rPr sz="1000" b="1" spc="-5" dirty="0">
                          <a:latin typeface="Calibri"/>
                          <a:cs typeface="Calibri"/>
                        </a:rPr>
                        <a:t>g</a:t>
                      </a:r>
                      <a:r>
                        <a:rPr sz="1000" b="1" dirty="0">
                          <a:latin typeface="Calibri"/>
                          <a:cs typeface="Calibri"/>
                        </a:rPr>
                        <a:t>s</a:t>
                      </a:r>
                      <a:r>
                        <a:rPr sz="1000" b="1" dirty="0">
                          <a:latin typeface="Times New Roman"/>
                          <a:cs typeface="Times New Roman"/>
                        </a:rPr>
                        <a:t> </a:t>
                      </a:r>
                      <a:r>
                        <a:rPr sz="1000" b="1" spc="-5" dirty="0">
                          <a:latin typeface="Calibri"/>
                          <a:cs typeface="Calibri"/>
                        </a:rPr>
                        <a:t>Pa</a:t>
                      </a:r>
                      <a:r>
                        <a:rPr sz="1000" b="1" spc="-10" dirty="0">
                          <a:latin typeface="Calibri"/>
                          <a:cs typeface="Calibri"/>
                        </a:rPr>
                        <a:t>g</a:t>
                      </a:r>
                      <a:r>
                        <a:rPr sz="1000" b="1" dirty="0">
                          <a:latin typeface="Calibri"/>
                          <a:cs typeface="Calibri"/>
                        </a:rPr>
                        <a:t>e</a:t>
                      </a:r>
                      <a:r>
                        <a:rPr sz="1000" b="1" spc="-5" dirty="0">
                          <a:latin typeface="Calibri"/>
                          <a:cs typeface="Calibri"/>
                        </a:rPr>
                        <a:t>&lt;</a:t>
                      </a:r>
                      <a:r>
                        <a:rPr sz="1000" b="1" dirty="0">
                          <a:latin typeface="Calibri"/>
                          <a:cs typeface="Calibri"/>
                        </a:rPr>
                        <a:t>/a&gt;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/p&gt;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p&gt;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a</a:t>
                      </a:r>
                      <a:r>
                        <a:rPr sz="1000" b="1" spc="-25" dirty="0">
                          <a:latin typeface="Times New Roman"/>
                          <a:cs typeface="Times New Roman"/>
                        </a:rPr>
                        <a:t> </a:t>
                      </a:r>
                      <a:r>
                        <a:rPr sz="1000" b="1" dirty="0">
                          <a:latin typeface="Calibri"/>
                          <a:cs typeface="Calibri"/>
                        </a:rPr>
                        <a:t>href</a:t>
                      </a:r>
                      <a:r>
                        <a:rPr sz="1000" b="1" spc="-5" dirty="0">
                          <a:latin typeface="Calibri"/>
                          <a:cs typeface="Calibri"/>
                        </a:rPr>
                        <a:t>=</a:t>
                      </a:r>
                      <a:r>
                        <a:rPr sz="1000" b="1" dirty="0">
                          <a:latin typeface="Calibri"/>
                          <a:cs typeface="Calibri"/>
                        </a:rPr>
                        <a:t>/status</a:t>
                      </a:r>
                      <a:r>
                        <a:rPr sz="1000" b="1" spc="-5" dirty="0">
                          <a:latin typeface="Calibri"/>
                          <a:cs typeface="Calibri"/>
                        </a:rPr>
                        <a:t>.</a:t>
                      </a:r>
                      <a:r>
                        <a:rPr sz="1000" b="1" dirty="0">
                          <a:latin typeface="Calibri"/>
                          <a:cs typeface="Calibri"/>
                        </a:rPr>
                        <a:t>sht</a:t>
                      </a:r>
                      <a:r>
                        <a:rPr sz="1000" b="1" spc="5" dirty="0">
                          <a:latin typeface="Calibri"/>
                          <a:cs typeface="Calibri"/>
                        </a:rPr>
                        <a:t>m</a:t>
                      </a:r>
                      <a:r>
                        <a:rPr sz="1000" b="1" spc="-5" dirty="0">
                          <a:latin typeface="Calibri"/>
                          <a:cs typeface="Calibri"/>
                        </a:rPr>
                        <a:t>l&gt;SPW</a:t>
                      </a:r>
                      <a:r>
                        <a:rPr sz="1000" b="1" dirty="0">
                          <a:latin typeface="Calibri"/>
                          <a:cs typeface="Calibri"/>
                        </a:rPr>
                        <a:t>F0</a:t>
                      </a:r>
                      <a:r>
                        <a:rPr sz="1000" b="1" spc="5" dirty="0">
                          <a:latin typeface="Calibri"/>
                          <a:cs typeface="Calibri"/>
                        </a:rPr>
                        <a:t>1</a:t>
                      </a:r>
                      <a:r>
                        <a:rPr sz="1000" b="1" dirty="0">
                          <a:latin typeface="Calibri"/>
                          <a:cs typeface="Calibri"/>
                        </a:rPr>
                        <a:t>S</a:t>
                      </a:r>
                      <a:r>
                        <a:rPr sz="1000" b="1" spc="20" dirty="0">
                          <a:latin typeface="Times New Roman"/>
                          <a:cs typeface="Times New Roman"/>
                        </a:rPr>
                        <a:t> </a:t>
                      </a:r>
                      <a:r>
                        <a:rPr sz="1000" b="1" spc="-5" dirty="0">
                          <a:latin typeface="Calibri"/>
                          <a:cs typeface="Calibri"/>
                        </a:rPr>
                        <a:t>S</a:t>
                      </a:r>
                      <a:r>
                        <a:rPr sz="1000" b="1" dirty="0">
                          <a:latin typeface="Calibri"/>
                          <a:cs typeface="Calibri"/>
                        </a:rPr>
                        <a:t>tatus</a:t>
                      </a:r>
                      <a:r>
                        <a:rPr sz="1000" b="1" spc="-15" dirty="0">
                          <a:latin typeface="Times New Roman"/>
                          <a:cs typeface="Times New Roman"/>
                        </a:rPr>
                        <a:t> </a:t>
                      </a:r>
                      <a:r>
                        <a:rPr sz="1000" b="1" spc="-5" dirty="0">
                          <a:latin typeface="Calibri"/>
                          <a:cs typeface="Calibri"/>
                        </a:rPr>
                        <a:t>Pa</a:t>
                      </a:r>
                      <a:r>
                        <a:rPr sz="1000" b="1" spc="-10" dirty="0">
                          <a:latin typeface="Calibri"/>
                          <a:cs typeface="Calibri"/>
                        </a:rPr>
                        <a:t>g</a:t>
                      </a:r>
                      <a:r>
                        <a:rPr sz="1000" b="1" dirty="0">
                          <a:latin typeface="Calibri"/>
                          <a:cs typeface="Calibri"/>
                        </a:rPr>
                        <a:t>e</a:t>
                      </a:r>
                      <a:r>
                        <a:rPr sz="1000" b="1" spc="-5" dirty="0">
                          <a:latin typeface="Calibri"/>
                          <a:cs typeface="Calibri"/>
                        </a:rPr>
                        <a:t>&lt;</a:t>
                      </a:r>
                      <a:r>
                        <a:rPr sz="1000" b="1" dirty="0">
                          <a:latin typeface="Calibri"/>
                          <a:cs typeface="Calibri"/>
                        </a:rPr>
                        <a:t>/a&gt;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/p&gt;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p&gt;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a</a:t>
                      </a:r>
                      <a:r>
                        <a:rPr sz="1000" b="1" spc="-25" dirty="0">
                          <a:latin typeface="Times New Roman"/>
                          <a:cs typeface="Times New Roman"/>
                        </a:rPr>
                        <a:t> </a:t>
                      </a:r>
                      <a:r>
                        <a:rPr sz="1000" b="1" dirty="0">
                          <a:latin typeface="Calibri"/>
                          <a:cs typeface="Calibri"/>
                        </a:rPr>
                        <a:t>href</a:t>
                      </a:r>
                      <a:r>
                        <a:rPr sz="1000" b="1" spc="-5" dirty="0">
                          <a:latin typeface="Calibri"/>
                          <a:cs typeface="Calibri"/>
                        </a:rPr>
                        <a:t>=</a:t>
                      </a:r>
                      <a:r>
                        <a:rPr sz="1000" b="1" dirty="0">
                          <a:latin typeface="Calibri"/>
                          <a:cs typeface="Calibri"/>
                        </a:rPr>
                        <a:t>/peers</a:t>
                      </a:r>
                      <a:r>
                        <a:rPr sz="1000" b="1" spc="-5" dirty="0">
                          <a:latin typeface="Calibri"/>
                          <a:cs typeface="Calibri"/>
                        </a:rPr>
                        <a:t>.</a:t>
                      </a:r>
                      <a:r>
                        <a:rPr sz="1000" b="1" dirty="0">
                          <a:latin typeface="Calibri"/>
                          <a:cs typeface="Calibri"/>
                        </a:rPr>
                        <a:t>sht</a:t>
                      </a:r>
                      <a:r>
                        <a:rPr sz="1000" b="1" spc="5" dirty="0">
                          <a:latin typeface="Calibri"/>
                          <a:cs typeface="Calibri"/>
                        </a:rPr>
                        <a:t>m</a:t>
                      </a:r>
                      <a:r>
                        <a:rPr sz="1000" b="1" spc="-5" dirty="0">
                          <a:latin typeface="Calibri"/>
                          <a:cs typeface="Calibri"/>
                        </a:rPr>
                        <a:t>l&gt;SPW</a:t>
                      </a:r>
                      <a:r>
                        <a:rPr sz="1000" b="1" dirty="0">
                          <a:latin typeface="Calibri"/>
                          <a:cs typeface="Calibri"/>
                        </a:rPr>
                        <a:t>F0</a:t>
                      </a:r>
                      <a:r>
                        <a:rPr sz="1000" b="1" spc="-5" dirty="0">
                          <a:latin typeface="Calibri"/>
                          <a:cs typeface="Calibri"/>
                        </a:rPr>
                        <a:t>1</a:t>
                      </a:r>
                      <a:r>
                        <a:rPr sz="1000" b="1" dirty="0">
                          <a:latin typeface="Calibri"/>
                          <a:cs typeface="Calibri"/>
                        </a:rPr>
                        <a:t>S</a:t>
                      </a:r>
                      <a:r>
                        <a:rPr sz="1000" b="1" spc="30" dirty="0">
                          <a:latin typeface="Times New Roman"/>
                          <a:cs typeface="Times New Roman"/>
                        </a:rPr>
                        <a:t> </a:t>
                      </a:r>
                      <a:r>
                        <a:rPr sz="1000" b="1" spc="-5" dirty="0">
                          <a:latin typeface="Calibri"/>
                          <a:cs typeface="Calibri"/>
                        </a:rPr>
                        <a:t>Pe</a:t>
                      </a:r>
                      <a:r>
                        <a:rPr sz="1000" b="1" dirty="0">
                          <a:latin typeface="Calibri"/>
                          <a:cs typeface="Calibri"/>
                        </a:rPr>
                        <a:t>ers</a:t>
                      </a:r>
                      <a:r>
                        <a:rPr sz="1000" b="1" spc="-35" dirty="0">
                          <a:latin typeface="Times New Roman"/>
                          <a:cs typeface="Times New Roman"/>
                        </a:rPr>
                        <a:t> </a:t>
                      </a:r>
                      <a:r>
                        <a:rPr sz="1000" b="1" spc="-5" dirty="0">
                          <a:latin typeface="Calibri"/>
                          <a:cs typeface="Calibri"/>
                        </a:rPr>
                        <a:t>Pa</a:t>
                      </a:r>
                      <a:r>
                        <a:rPr sz="1000" b="1" spc="-10" dirty="0">
                          <a:latin typeface="Calibri"/>
                          <a:cs typeface="Calibri"/>
                        </a:rPr>
                        <a:t>g</a:t>
                      </a:r>
                      <a:r>
                        <a:rPr sz="1000" b="1" dirty="0">
                          <a:latin typeface="Calibri"/>
                          <a:cs typeface="Calibri"/>
                        </a:rPr>
                        <a:t>e</a:t>
                      </a:r>
                      <a:r>
                        <a:rPr sz="1000" b="1" spc="-5" dirty="0">
                          <a:latin typeface="Calibri"/>
                          <a:cs typeface="Calibri"/>
                        </a:rPr>
                        <a:t>&lt;</a:t>
                      </a:r>
                      <a:r>
                        <a:rPr sz="1000" b="1" dirty="0">
                          <a:latin typeface="Calibri"/>
                          <a:cs typeface="Calibri"/>
                        </a:rPr>
                        <a:t>/a&gt;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/p&gt;</a:t>
                      </a:r>
                      <a:endParaRPr sz="1000" dirty="0">
                        <a:latin typeface="Calibri"/>
                        <a:cs typeface="Calibri"/>
                      </a:endParaRPr>
                    </a:p>
                    <a:p>
                      <a:pPr marL="87630" marR="495300">
                        <a:lnSpc>
                          <a:spcPct val="100000"/>
                        </a:lnSpc>
                      </a:pPr>
                      <a:r>
                        <a:rPr sz="1000" b="1" spc="-5" dirty="0">
                          <a:latin typeface="Calibri"/>
                          <a:cs typeface="Calibri"/>
                        </a:rPr>
                        <a:t>&lt;</a:t>
                      </a:r>
                      <a:r>
                        <a:rPr sz="1000" b="1" dirty="0">
                          <a:latin typeface="Calibri"/>
                          <a:cs typeface="Calibri"/>
                        </a:rPr>
                        <a:t>p</a:t>
                      </a:r>
                      <a:r>
                        <a:rPr sz="1000" b="1" spc="-5" dirty="0">
                          <a:latin typeface="Calibri"/>
                          <a:cs typeface="Calibri"/>
                        </a:rPr>
                        <a:t>&gt;</a:t>
                      </a:r>
                      <a:r>
                        <a:rPr sz="1000" b="1" spc="5" dirty="0">
                          <a:latin typeface="Calibri"/>
                          <a:cs typeface="Calibri"/>
                        </a:rPr>
                        <a:t>M</a:t>
                      </a:r>
                      <a:r>
                        <a:rPr sz="1000" b="1" dirty="0">
                          <a:latin typeface="Calibri"/>
                          <a:cs typeface="Calibri"/>
                        </a:rPr>
                        <a:t>ore</a:t>
                      </a:r>
                      <a:r>
                        <a:rPr sz="1000" b="1" spc="-35" dirty="0">
                          <a:latin typeface="Times New Roman"/>
                          <a:cs typeface="Times New Roman"/>
                        </a:rPr>
                        <a:t> </a:t>
                      </a:r>
                      <a:r>
                        <a:rPr sz="1000" b="1" spc="-5" dirty="0">
                          <a:latin typeface="Calibri"/>
                          <a:cs typeface="Calibri"/>
                        </a:rPr>
                        <a:t>i</a:t>
                      </a:r>
                      <a:r>
                        <a:rPr sz="1000" b="1" dirty="0">
                          <a:latin typeface="Calibri"/>
                          <a:cs typeface="Calibri"/>
                        </a:rPr>
                        <a:t>n</a:t>
                      </a:r>
                      <a:r>
                        <a:rPr sz="1000" b="1" spc="-5" dirty="0">
                          <a:latin typeface="Calibri"/>
                          <a:cs typeface="Calibri"/>
                        </a:rPr>
                        <a:t>fo</a:t>
                      </a:r>
                      <a:r>
                        <a:rPr sz="1000" b="1" spc="5" dirty="0">
                          <a:latin typeface="Calibri"/>
                          <a:cs typeface="Calibri"/>
                        </a:rPr>
                        <a:t>r</a:t>
                      </a:r>
                      <a:r>
                        <a:rPr sz="1000" b="1" dirty="0">
                          <a:latin typeface="Calibri"/>
                          <a:cs typeface="Calibri"/>
                        </a:rPr>
                        <a:t>mation</a:t>
                      </a:r>
                      <a:r>
                        <a:rPr sz="1000" b="1" spc="-5" dirty="0">
                          <a:latin typeface="Times New Roman"/>
                          <a:cs typeface="Times New Roman"/>
                        </a:rPr>
                        <a:t> </a:t>
                      </a:r>
                      <a:r>
                        <a:rPr sz="1000" b="1" dirty="0">
                          <a:latin typeface="Calibri"/>
                          <a:cs typeface="Calibri"/>
                        </a:rPr>
                        <a:t>about</a:t>
                      </a:r>
                      <a:r>
                        <a:rPr sz="1000" b="1" spc="-30" dirty="0">
                          <a:latin typeface="Times New Roman"/>
                          <a:cs typeface="Times New Roman"/>
                        </a:rPr>
                        <a:t> </a:t>
                      </a:r>
                      <a:r>
                        <a:rPr sz="1000" b="1" dirty="0">
                          <a:latin typeface="Calibri"/>
                          <a:cs typeface="Calibri"/>
                        </a:rPr>
                        <a:t>t</a:t>
                      </a:r>
                      <a:r>
                        <a:rPr sz="1000" b="1" spc="5" dirty="0">
                          <a:latin typeface="Calibri"/>
                          <a:cs typeface="Calibri"/>
                        </a:rPr>
                        <a:t>h</a:t>
                      </a:r>
                      <a:r>
                        <a:rPr sz="1000" b="1" dirty="0">
                          <a:latin typeface="Calibri"/>
                          <a:cs typeface="Calibri"/>
                        </a:rPr>
                        <a:t>e</a:t>
                      </a:r>
                      <a:r>
                        <a:rPr sz="1000" b="1" spc="-35" dirty="0">
                          <a:latin typeface="Times New Roman"/>
                          <a:cs typeface="Times New Roman"/>
                        </a:rPr>
                        <a:t> </a:t>
                      </a:r>
                      <a:r>
                        <a:rPr sz="1000" b="1" spc="-5" dirty="0">
                          <a:latin typeface="Calibri"/>
                          <a:cs typeface="Calibri"/>
                        </a:rPr>
                        <a:t>SPW</a:t>
                      </a:r>
                      <a:r>
                        <a:rPr sz="1000" b="1" dirty="0">
                          <a:latin typeface="Calibri"/>
                          <a:cs typeface="Calibri"/>
                        </a:rPr>
                        <a:t>F0</a:t>
                      </a:r>
                      <a:r>
                        <a:rPr sz="1000" b="1" spc="-5" dirty="0">
                          <a:latin typeface="Calibri"/>
                          <a:cs typeface="Calibri"/>
                        </a:rPr>
                        <a:t>1</a:t>
                      </a:r>
                      <a:r>
                        <a:rPr sz="1000" b="1" dirty="0">
                          <a:latin typeface="Calibri"/>
                          <a:cs typeface="Calibri"/>
                        </a:rPr>
                        <a:t>S</a:t>
                      </a:r>
                      <a:r>
                        <a:rPr sz="1000" b="1" spc="30" dirty="0">
                          <a:latin typeface="Times New Roman"/>
                          <a:cs typeface="Times New Roman"/>
                        </a:rPr>
                        <a:t> </a:t>
                      </a:r>
                      <a:r>
                        <a:rPr sz="1000" b="1" dirty="0">
                          <a:latin typeface="Calibri"/>
                          <a:cs typeface="Calibri"/>
                        </a:rPr>
                        <a:t>and</a:t>
                      </a:r>
                      <a:r>
                        <a:rPr sz="1000" b="1" spc="-30" dirty="0">
                          <a:latin typeface="Times New Roman"/>
                          <a:cs typeface="Times New Roman"/>
                        </a:rPr>
                        <a:t> </a:t>
                      </a:r>
                      <a:r>
                        <a:rPr sz="1000" b="1" dirty="0">
                          <a:latin typeface="Calibri"/>
                          <a:cs typeface="Calibri"/>
                        </a:rPr>
                        <a:t>ot</a:t>
                      </a:r>
                      <a:r>
                        <a:rPr sz="1000" b="1" spc="5" dirty="0">
                          <a:latin typeface="Calibri"/>
                          <a:cs typeface="Calibri"/>
                        </a:rPr>
                        <a:t>h</a:t>
                      </a:r>
                      <a:r>
                        <a:rPr sz="1000" b="1" dirty="0">
                          <a:latin typeface="Calibri"/>
                          <a:cs typeface="Calibri"/>
                        </a:rPr>
                        <a:t>er</a:t>
                      </a:r>
                      <a:r>
                        <a:rPr sz="1000" b="1" spc="-40" dirty="0">
                          <a:latin typeface="Times New Roman"/>
                          <a:cs typeface="Times New Roman"/>
                        </a:rPr>
                        <a:t> </a:t>
                      </a:r>
                      <a:r>
                        <a:rPr sz="1000" b="1" spc="-5" dirty="0">
                          <a:latin typeface="Calibri"/>
                          <a:cs typeface="Calibri"/>
                        </a:rPr>
                        <a:t>S</a:t>
                      </a:r>
                      <a:r>
                        <a:rPr sz="1000" b="1" dirty="0">
                          <a:latin typeface="Calibri"/>
                          <a:cs typeface="Calibri"/>
                        </a:rPr>
                        <a:t>T</a:t>
                      </a:r>
                      <a:r>
                        <a:rPr sz="1000" b="1" dirty="0">
                          <a:latin typeface="Times New Roman"/>
                          <a:cs typeface="Times New Roman"/>
                        </a:rPr>
                        <a:t> </a:t>
                      </a:r>
                      <a:r>
                        <a:rPr sz="1000" b="1" dirty="0">
                          <a:latin typeface="Calibri"/>
                          <a:cs typeface="Calibri"/>
                        </a:rPr>
                        <a:t>products</a:t>
                      </a:r>
                      <a:r>
                        <a:rPr sz="1000" b="1" spc="-40" dirty="0">
                          <a:latin typeface="Times New Roman"/>
                          <a:cs typeface="Times New Roman"/>
                        </a:rPr>
                        <a:t> </a:t>
                      </a:r>
                      <a:r>
                        <a:rPr sz="1000" b="1" dirty="0">
                          <a:latin typeface="Calibri"/>
                          <a:cs typeface="Calibri"/>
                        </a:rPr>
                        <a:t>can</a:t>
                      </a:r>
                      <a:r>
                        <a:rPr sz="1000" b="1" spc="-45" dirty="0">
                          <a:latin typeface="Times New Roman"/>
                          <a:cs typeface="Times New Roman"/>
                        </a:rPr>
                        <a:t> </a:t>
                      </a:r>
                      <a:r>
                        <a:rPr sz="1000" b="1" dirty="0">
                          <a:latin typeface="Calibri"/>
                          <a:cs typeface="Calibri"/>
                        </a:rPr>
                        <a:t>be</a:t>
                      </a:r>
                      <a:r>
                        <a:rPr sz="1000" b="1" spc="-20" dirty="0">
                          <a:latin typeface="Times New Roman"/>
                          <a:cs typeface="Times New Roman"/>
                        </a:rPr>
                        <a:t> </a:t>
                      </a:r>
                      <a:r>
                        <a:rPr sz="1000" b="1" spc="-5" dirty="0">
                          <a:latin typeface="Calibri"/>
                          <a:cs typeface="Calibri"/>
                        </a:rPr>
                        <a:t>fo</a:t>
                      </a:r>
                      <a:r>
                        <a:rPr sz="1000" b="1" spc="5" dirty="0">
                          <a:latin typeface="Calibri"/>
                          <a:cs typeface="Calibri"/>
                        </a:rPr>
                        <a:t>u</a:t>
                      </a:r>
                      <a:r>
                        <a:rPr sz="1000" b="1" dirty="0">
                          <a:latin typeface="Calibri"/>
                          <a:cs typeface="Calibri"/>
                        </a:rPr>
                        <a:t>nd</a:t>
                      </a:r>
                      <a:r>
                        <a:rPr sz="1000" b="1" spc="-25" dirty="0">
                          <a:latin typeface="Times New Roman"/>
                          <a:cs typeface="Times New Roman"/>
                        </a:rPr>
                        <a:t> </a:t>
                      </a:r>
                      <a:r>
                        <a:rPr sz="1000" b="1" dirty="0">
                          <a:latin typeface="Calibri"/>
                          <a:cs typeface="Calibri"/>
                        </a:rPr>
                        <a:t>at</a:t>
                      </a:r>
                      <a:r>
                        <a:rPr sz="1000" b="1" spc="-35" dirty="0">
                          <a:latin typeface="Times New Roman"/>
                          <a:cs typeface="Times New Roman"/>
                        </a:rPr>
                        <a:t> </a:t>
                      </a:r>
                      <a:r>
                        <a:rPr sz="1000" b="1" spc="-5" dirty="0">
                          <a:latin typeface="Calibri"/>
                          <a:cs typeface="Calibri"/>
                        </a:rPr>
                        <a:t>ST</a:t>
                      </a:r>
                      <a:r>
                        <a:rPr sz="1000" b="1" spc="-10" dirty="0">
                          <a:latin typeface="Calibri"/>
                          <a:cs typeface="Calibri"/>
                        </a:rPr>
                        <a:t>'</a:t>
                      </a:r>
                      <a:r>
                        <a:rPr sz="1000" b="1" dirty="0">
                          <a:latin typeface="Calibri"/>
                          <a:cs typeface="Calibri"/>
                        </a:rPr>
                        <a:t>s</a:t>
                      </a:r>
                      <a:r>
                        <a:rPr sz="1000" b="1" dirty="0">
                          <a:latin typeface="Times New Roman"/>
                          <a:cs typeface="Times New Roman"/>
                        </a:rPr>
                        <a:t> </a:t>
                      </a:r>
                      <a:r>
                        <a:rPr sz="1000" b="1" spc="-5" dirty="0">
                          <a:latin typeface="Calibri"/>
                          <a:cs typeface="Calibri"/>
                        </a:rPr>
                        <a:t>w</a:t>
                      </a:r>
                      <a:r>
                        <a:rPr sz="1000" b="1" dirty="0">
                          <a:latin typeface="Calibri"/>
                          <a:cs typeface="Calibri"/>
                        </a:rPr>
                        <a:t>ebs</a:t>
                      </a:r>
                      <a:r>
                        <a:rPr sz="1000" b="1" spc="-10" dirty="0">
                          <a:latin typeface="Calibri"/>
                          <a:cs typeface="Calibri"/>
                        </a:rPr>
                        <a:t>i</a:t>
                      </a:r>
                      <a:r>
                        <a:rPr sz="1000" b="1" dirty="0">
                          <a:latin typeface="Calibri"/>
                          <a:cs typeface="Calibri"/>
                        </a:rPr>
                        <a:t>te:</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a</a:t>
                      </a:r>
                      <a:endParaRPr sz="1000" dirty="0">
                        <a:latin typeface="Calibri"/>
                        <a:cs typeface="Calibri"/>
                      </a:endParaRPr>
                    </a:p>
                    <a:p>
                      <a:pPr marL="87630">
                        <a:lnSpc>
                          <a:spcPct val="100000"/>
                        </a:lnSpc>
                      </a:pPr>
                      <a:r>
                        <a:rPr sz="1000" b="1" dirty="0">
                          <a:latin typeface="Calibri"/>
                          <a:cs typeface="Calibri"/>
                        </a:rPr>
                        <a:t>hr</a:t>
                      </a:r>
                      <a:r>
                        <a:rPr sz="1000" b="1" spc="-5" dirty="0">
                          <a:latin typeface="Calibri"/>
                          <a:cs typeface="Calibri"/>
                        </a:rPr>
                        <a:t>ef=</a:t>
                      </a:r>
                      <a:r>
                        <a:rPr sz="1000" b="1" spc="-10" dirty="0">
                          <a:latin typeface="Calibri"/>
                          <a:cs typeface="Calibri"/>
                        </a:rPr>
                        <a:t>"</a:t>
                      </a:r>
                      <a:r>
                        <a:rPr sz="1000" b="1" dirty="0">
                          <a:latin typeface="Calibri"/>
                          <a:cs typeface="Calibri"/>
                          <a:hlinkClick r:id="rId3"/>
                        </a:rPr>
                        <a:t>http://ww</a:t>
                      </a:r>
                      <a:r>
                        <a:rPr sz="1000" b="1" spc="-5" dirty="0">
                          <a:latin typeface="Calibri"/>
                          <a:cs typeface="Calibri"/>
                          <a:hlinkClick r:id="rId3"/>
                        </a:rPr>
                        <a:t>w.</a:t>
                      </a:r>
                      <a:r>
                        <a:rPr sz="1000" b="1" spc="-10" dirty="0">
                          <a:latin typeface="Calibri"/>
                          <a:cs typeface="Calibri"/>
                          <a:hlinkClick r:id="rId3"/>
                        </a:rPr>
                        <a:t>S</a:t>
                      </a:r>
                      <a:r>
                        <a:rPr sz="1000" b="1" spc="-5" dirty="0">
                          <a:latin typeface="Calibri"/>
                          <a:cs typeface="Calibri"/>
                          <a:hlinkClick r:id="rId3"/>
                        </a:rPr>
                        <a:t>T.c</a:t>
                      </a:r>
                      <a:r>
                        <a:rPr sz="1000" b="1" spc="5" dirty="0">
                          <a:latin typeface="Calibri"/>
                          <a:cs typeface="Calibri"/>
                          <a:hlinkClick r:id="rId3"/>
                        </a:rPr>
                        <a:t>o</a:t>
                      </a:r>
                      <a:r>
                        <a:rPr sz="1000" b="1" dirty="0">
                          <a:latin typeface="Calibri"/>
                          <a:cs typeface="Calibri"/>
                          <a:hlinkClick r:id="rId3"/>
                        </a:rPr>
                        <a:t>m/"</a:t>
                      </a:r>
                      <a:r>
                        <a:rPr sz="1000" b="1" spc="-10" dirty="0">
                          <a:latin typeface="Calibri"/>
                          <a:cs typeface="Calibri"/>
                          <a:hlinkClick r:id="rId3"/>
                        </a:rPr>
                        <a:t>&gt;</a:t>
                      </a:r>
                      <a:r>
                        <a:rPr sz="1000" b="1" dirty="0">
                          <a:latin typeface="Calibri"/>
                          <a:cs typeface="Calibri"/>
                          <a:hlinkClick r:id="rId3"/>
                        </a:rPr>
                        <a:t>http://ww</a:t>
                      </a:r>
                      <a:r>
                        <a:rPr sz="1000" b="1" spc="-5" dirty="0">
                          <a:latin typeface="Calibri"/>
                          <a:cs typeface="Calibri"/>
                          <a:hlinkClick r:id="rId3"/>
                        </a:rPr>
                        <a:t>w.</a:t>
                      </a:r>
                      <a:r>
                        <a:rPr sz="1000" b="1" spc="-10" dirty="0">
                          <a:latin typeface="Calibri"/>
                          <a:cs typeface="Calibri"/>
                          <a:hlinkClick r:id="rId3"/>
                        </a:rPr>
                        <a:t>S</a:t>
                      </a:r>
                      <a:r>
                        <a:rPr sz="1000" b="1" spc="-5" dirty="0">
                          <a:latin typeface="Calibri"/>
                          <a:cs typeface="Calibri"/>
                          <a:hlinkClick r:id="rId3"/>
                        </a:rPr>
                        <a:t>T.c</a:t>
                      </a:r>
                      <a:r>
                        <a:rPr sz="1000" b="1" spc="5" dirty="0">
                          <a:latin typeface="Calibri"/>
                          <a:cs typeface="Calibri"/>
                          <a:hlinkClick r:id="rId3"/>
                        </a:rPr>
                        <a:t>o</a:t>
                      </a:r>
                      <a:r>
                        <a:rPr sz="1000" b="1" dirty="0">
                          <a:latin typeface="Calibri"/>
                          <a:cs typeface="Calibri"/>
                          <a:hlinkClick r:id="rId3"/>
                        </a:rPr>
                        <a:t>m/&lt;/a</a:t>
                      </a:r>
                      <a:r>
                        <a:rPr sz="1000" b="1" spc="-10" dirty="0">
                          <a:latin typeface="Calibri"/>
                          <a:cs typeface="Calibri"/>
                          <a:hlinkClick r:id="rId3"/>
                        </a:rPr>
                        <a:t>&gt;</a:t>
                      </a:r>
                      <a:r>
                        <a:rPr sz="1000" b="1" dirty="0">
                          <a:latin typeface="Calibri"/>
                          <a:cs typeface="Calibri"/>
                        </a:rPr>
                        <a:t>.</a:t>
                      </a:r>
                      <a:r>
                        <a:rPr sz="1000" b="1" spc="-10" dirty="0">
                          <a:latin typeface="Calibri"/>
                          <a:cs typeface="Calibri"/>
                        </a:rPr>
                        <a:t>&lt;</a:t>
                      </a:r>
                      <a:r>
                        <a:rPr sz="1000" b="1" dirty="0">
                          <a:latin typeface="Calibri"/>
                          <a:cs typeface="Calibri"/>
                        </a:rPr>
                        <a:t>/</a:t>
                      </a:r>
                      <a:r>
                        <a:rPr sz="1000" b="1" spc="5" dirty="0">
                          <a:latin typeface="Calibri"/>
                          <a:cs typeface="Calibri"/>
                        </a:rPr>
                        <a:t>p</a:t>
                      </a:r>
                      <a:r>
                        <a:rPr sz="1000" b="1" dirty="0">
                          <a:latin typeface="Calibri"/>
                          <a:cs typeface="Calibri"/>
                        </a:rPr>
                        <a:t>&gt;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/bod</a:t>
                      </a:r>
                      <a:r>
                        <a:rPr sz="1000" b="1" spc="-5" dirty="0">
                          <a:latin typeface="Calibri"/>
                          <a:cs typeface="Calibri"/>
                        </a:rPr>
                        <a:t>y</a:t>
                      </a:r>
                      <a:r>
                        <a:rPr sz="1000" b="1" dirty="0">
                          <a:latin typeface="Calibri"/>
                          <a:cs typeface="Calibri"/>
                        </a:rPr>
                        <a:t>&gt;</a:t>
                      </a:r>
                      <a:endParaRPr sz="1000" dirty="0">
                        <a:latin typeface="Calibri"/>
                        <a:cs typeface="Calibri"/>
                      </a:endParaRPr>
                    </a:p>
                    <a:p>
                      <a:pPr marL="87630">
                        <a:lnSpc>
                          <a:spcPct val="100000"/>
                        </a:lnSpc>
                      </a:pPr>
                      <a:r>
                        <a:rPr sz="1000" b="1" spc="-5" dirty="0">
                          <a:latin typeface="Calibri"/>
                          <a:cs typeface="Calibri"/>
                        </a:rPr>
                        <a:t>&lt;</a:t>
                      </a:r>
                      <a:r>
                        <a:rPr sz="1000" b="1" dirty="0">
                          <a:latin typeface="Calibri"/>
                          <a:cs typeface="Calibri"/>
                        </a:rPr>
                        <a:t>/ht</a:t>
                      </a:r>
                      <a:r>
                        <a:rPr sz="1000" b="1" spc="5" dirty="0">
                          <a:latin typeface="Calibri"/>
                          <a:cs typeface="Calibri"/>
                        </a:rPr>
                        <a:t>m</a:t>
                      </a:r>
                      <a:r>
                        <a:rPr sz="1000" b="1" spc="-5" dirty="0">
                          <a:latin typeface="Calibri"/>
                          <a:cs typeface="Calibri"/>
                        </a:rPr>
                        <a:t>l</a:t>
                      </a:r>
                      <a:r>
                        <a:rPr sz="1000" b="1" dirty="0">
                          <a:latin typeface="Calibri"/>
                          <a:cs typeface="Calibri"/>
                        </a:rPr>
                        <a:t>&gt;</a:t>
                      </a:r>
                      <a:endParaRPr sz="1000" dirty="0">
                        <a:latin typeface="Calibri"/>
                        <a:cs typeface="Calibri"/>
                      </a:endParaRPr>
                    </a:p>
                    <a:p>
                      <a:pPr>
                        <a:lnSpc>
                          <a:spcPct val="100000"/>
                        </a:lnSpc>
                        <a:spcBef>
                          <a:spcPts val="50"/>
                        </a:spcBef>
                      </a:pPr>
                      <a:endParaRPr sz="1000" dirty="0">
                        <a:latin typeface="Times New Roman"/>
                        <a:cs typeface="Times New Roman"/>
                      </a:endParaRPr>
                    </a:p>
                    <a:p>
                      <a:pPr marL="87630">
                        <a:lnSpc>
                          <a:spcPct val="100000"/>
                        </a:lnSpc>
                      </a:pPr>
                      <a:r>
                        <a:rPr sz="1000" b="1" spc="-5" dirty="0">
                          <a:latin typeface="Calibri"/>
                          <a:cs typeface="Calibri"/>
                        </a:rPr>
                        <a:t>OK</a:t>
                      </a:r>
                      <a:endParaRPr sz="10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9" y="102690"/>
            <a:ext cx="8599861" cy="738408"/>
          </a:xfrm>
        </p:spPr>
        <p:txBody>
          <a:bodyPr>
            <a:noAutofit/>
          </a:bodyPr>
          <a:lstStyle/>
          <a:p>
            <a:r>
              <a:rPr lang="en-US" sz="2400" dirty="0">
                <a:solidFill>
                  <a:srgbClr val="39A9DC"/>
                </a:solidFill>
                <a:latin typeface="+mn-lt"/>
              </a:rPr>
              <a:t>STM32 Open Development Environment</a:t>
            </a:r>
            <a:br>
              <a:rPr lang="en-US" sz="2400" dirty="0">
                <a:solidFill>
                  <a:srgbClr val="39A9DC"/>
                </a:solidFill>
                <a:latin typeface="+mn-lt"/>
              </a:rPr>
            </a:br>
            <a:r>
              <a:rPr lang="en-US" sz="2400" dirty="0">
                <a:solidFill>
                  <a:schemeClr val="accent6"/>
                </a:solidFill>
                <a:latin typeface="+mn-lt"/>
              </a:rPr>
              <a:t>Building block approach</a:t>
            </a:r>
          </a:p>
        </p:txBody>
      </p:sp>
      <p:sp>
        <p:nvSpPr>
          <p:cNvPr id="3" name="Slide Number Placeholder 2"/>
          <p:cNvSpPr>
            <a:spLocks noGrp="1"/>
          </p:cNvSpPr>
          <p:nvPr>
            <p:ph type="sldNum" sz="quarter" idx="4294967295"/>
          </p:nvPr>
        </p:nvSpPr>
        <p:spPr>
          <a:xfrm>
            <a:off x="8617744" y="678629"/>
            <a:ext cx="544994" cy="198000"/>
          </a:xfrm>
          <a:prstGeom prst="rect">
            <a:avLst/>
          </a:prstGeom>
        </p:spPr>
        <p:txBody>
          <a:bodyPr/>
          <a:lstStyle/>
          <a:p>
            <a:fld id="{5B31B9E4-8E4D-4C86-BFD7-412B282B373B}" type="slidenum">
              <a:rPr lang="fr-FR" smtClean="0">
                <a:solidFill>
                  <a:prstClr val="white"/>
                </a:solidFill>
                <a:latin typeface="Arial"/>
              </a:rPr>
              <a:pPr/>
              <a:t>6</a:t>
            </a:fld>
            <a:endParaRPr lang="fr-FR">
              <a:solidFill>
                <a:prstClr val="white"/>
              </a:solidFill>
              <a:latin typeface="Arial"/>
            </a:endParaRPr>
          </a:p>
        </p:txBody>
      </p:sp>
      <p:sp>
        <p:nvSpPr>
          <p:cNvPr id="162" name="Chevron 161"/>
          <p:cNvSpPr/>
          <p:nvPr/>
        </p:nvSpPr>
        <p:spPr>
          <a:xfrm>
            <a:off x="10739" y="1255342"/>
            <a:ext cx="3507319" cy="36576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smtClean="0">
                <a:solidFill>
                  <a:prstClr val="white"/>
                </a:solidFill>
              </a:rPr>
              <a:t>The building  blocks</a:t>
            </a:r>
            <a:endParaRPr lang="en-US" dirty="0">
              <a:solidFill>
                <a:prstClr val="white"/>
              </a:solidFill>
            </a:endParaRPr>
          </a:p>
        </p:txBody>
      </p:sp>
      <p:sp>
        <p:nvSpPr>
          <p:cNvPr id="163" name="Chevron 162"/>
          <p:cNvSpPr/>
          <p:nvPr/>
        </p:nvSpPr>
        <p:spPr>
          <a:xfrm>
            <a:off x="3518669" y="1255342"/>
            <a:ext cx="2362199" cy="36576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smtClean="0">
                <a:solidFill>
                  <a:prstClr val="white"/>
                </a:solidFill>
              </a:rPr>
              <a:t>Your need</a:t>
            </a:r>
            <a:endParaRPr lang="en-US" dirty="0">
              <a:solidFill>
                <a:prstClr val="white"/>
              </a:solidFill>
            </a:endParaRPr>
          </a:p>
        </p:txBody>
      </p:sp>
      <p:sp>
        <p:nvSpPr>
          <p:cNvPr id="164" name="Chevron 163"/>
          <p:cNvSpPr/>
          <p:nvPr/>
        </p:nvSpPr>
        <p:spPr>
          <a:xfrm>
            <a:off x="5880868" y="1255342"/>
            <a:ext cx="3263132" cy="36576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smtClean="0">
                <a:solidFill>
                  <a:prstClr val="white"/>
                </a:solidFill>
              </a:rPr>
              <a:t>Our answer</a:t>
            </a:r>
            <a:endParaRPr lang="en-US" dirty="0">
              <a:solidFill>
                <a:prstClr val="white"/>
              </a:solidFill>
            </a:endParaRPr>
          </a:p>
        </p:txBody>
      </p:sp>
      <p:grpSp>
        <p:nvGrpSpPr>
          <p:cNvPr id="7" name="Group 6"/>
          <p:cNvGrpSpPr/>
          <p:nvPr/>
        </p:nvGrpSpPr>
        <p:grpSpPr>
          <a:xfrm>
            <a:off x="107950" y="1808820"/>
            <a:ext cx="6084168" cy="4616058"/>
            <a:chOff x="0" y="1837278"/>
            <a:chExt cx="6338068" cy="4676181"/>
          </a:xfrm>
        </p:grpSpPr>
        <p:grpSp>
          <p:nvGrpSpPr>
            <p:cNvPr id="6" name="Group 5"/>
            <p:cNvGrpSpPr/>
            <p:nvPr/>
          </p:nvGrpSpPr>
          <p:grpSpPr>
            <a:xfrm>
              <a:off x="1978819" y="3994130"/>
              <a:ext cx="2014728" cy="640079"/>
              <a:chOff x="903430" y="4521075"/>
              <a:chExt cx="2014728" cy="640079"/>
            </a:xfrm>
          </p:grpSpPr>
          <p:sp>
            <p:nvSpPr>
              <p:cNvPr id="35" name="Round Same Side Corner Rectangle 34"/>
              <p:cNvSpPr/>
              <p:nvPr/>
            </p:nvSpPr>
            <p:spPr>
              <a:xfrm>
                <a:off x="903430" y="4612514"/>
                <a:ext cx="2014728" cy="5486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prstClr val="white"/>
                    </a:solidFill>
                  </a:rPr>
                  <a:t>Move / Actuate</a:t>
                </a:r>
                <a:endParaRPr lang="en-US" sz="1200" b="1" dirty="0">
                  <a:solidFill>
                    <a:prstClr val="white"/>
                  </a:solidFill>
                </a:endParaRPr>
              </a:p>
            </p:txBody>
          </p:sp>
          <p:sp>
            <p:nvSpPr>
              <p:cNvPr id="81" name="Round Same Side Corner Rectangle 80"/>
              <p:cNvSpPr/>
              <p:nvPr/>
            </p:nvSpPr>
            <p:spPr>
              <a:xfrm>
                <a:off x="1151538" y="4521075"/>
                <a:ext cx="212141" cy="914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Round Same Side Corner Rectangle 90"/>
              <p:cNvSpPr/>
              <p:nvPr/>
            </p:nvSpPr>
            <p:spPr>
              <a:xfrm>
                <a:off x="2442670" y="4521075"/>
                <a:ext cx="212141" cy="914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1" name="Picture 2" descr="C:\_Data_\_ST\#Content Creation\Brand and media contents\#Pictos\PNG\PICTO_motor_control_HQ_Whit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8075" y="4700554"/>
                <a:ext cx="395552" cy="39555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78819" y="2557449"/>
              <a:ext cx="2014728" cy="640080"/>
              <a:chOff x="903430" y="2771489"/>
              <a:chExt cx="2014728" cy="640080"/>
            </a:xfrm>
          </p:grpSpPr>
          <p:sp>
            <p:nvSpPr>
              <p:cNvPr id="74" name="Round Same Side Corner Rectangle 73"/>
              <p:cNvSpPr/>
              <p:nvPr/>
            </p:nvSpPr>
            <p:spPr>
              <a:xfrm>
                <a:off x="903430" y="2862929"/>
                <a:ext cx="2014728" cy="5486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prstClr val="white"/>
                    </a:solidFill>
                  </a:rPr>
                  <a:t>Connect</a:t>
                </a:r>
                <a:endParaRPr lang="en-US" sz="1200" b="1" dirty="0">
                  <a:solidFill>
                    <a:prstClr val="white"/>
                  </a:solidFill>
                </a:endParaRPr>
              </a:p>
            </p:txBody>
          </p:sp>
          <p:sp>
            <p:nvSpPr>
              <p:cNvPr id="10" name="Round Same Side Corner Rectangle 9"/>
              <p:cNvSpPr/>
              <p:nvPr/>
            </p:nvSpPr>
            <p:spPr>
              <a:xfrm>
                <a:off x="1152148" y="2771489"/>
                <a:ext cx="212141" cy="914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 name="Round Same Side Corner Rectangle 88"/>
              <p:cNvSpPr/>
              <p:nvPr/>
            </p:nvSpPr>
            <p:spPr>
              <a:xfrm>
                <a:off x="2443280" y="2771489"/>
                <a:ext cx="212141" cy="914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4" name="Picture 5" descr="C:\_Data_\_ST\#Content Creation\Brand and media contents\#Pictos\PNG\PICTO_Communicaiton_White_HQ.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29212" y="2995979"/>
                <a:ext cx="282537" cy="28253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978819" y="4712470"/>
              <a:ext cx="2014728" cy="640079"/>
              <a:chOff x="903430" y="5212538"/>
              <a:chExt cx="2014728" cy="640079"/>
            </a:xfrm>
          </p:grpSpPr>
          <p:sp>
            <p:nvSpPr>
              <p:cNvPr id="42" name="Round Same Side Corner Rectangle 41"/>
              <p:cNvSpPr/>
              <p:nvPr/>
            </p:nvSpPr>
            <p:spPr>
              <a:xfrm>
                <a:off x="903430" y="5303977"/>
                <a:ext cx="2014728" cy="5486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prstClr val="white"/>
                    </a:solidFill>
                  </a:rPr>
                  <a:t>Power</a:t>
                </a:r>
                <a:endParaRPr lang="en-US" sz="1200" b="1" dirty="0">
                  <a:solidFill>
                    <a:prstClr val="white"/>
                  </a:solidFill>
                </a:endParaRPr>
              </a:p>
            </p:txBody>
          </p:sp>
          <p:sp>
            <p:nvSpPr>
              <p:cNvPr id="83" name="Round Same Side Corner Rectangle 82"/>
              <p:cNvSpPr/>
              <p:nvPr/>
            </p:nvSpPr>
            <p:spPr>
              <a:xfrm>
                <a:off x="1151538" y="5212538"/>
                <a:ext cx="212141" cy="914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Round Same Side Corner Rectangle 91"/>
              <p:cNvSpPr/>
              <p:nvPr/>
            </p:nvSpPr>
            <p:spPr>
              <a:xfrm>
                <a:off x="2442670" y="5212538"/>
                <a:ext cx="212141" cy="914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7" name="Picture 3" descr="C:\_Data_\_ST\#Content Creation\Brand and media contents\#Pictos\PNG\PICTO_Power Efficency_White_HQ.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86329" y="5412010"/>
                <a:ext cx="339044" cy="3390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978819" y="1839108"/>
              <a:ext cx="2014728" cy="640080"/>
              <a:chOff x="903430" y="1012668"/>
              <a:chExt cx="2014728" cy="640080"/>
            </a:xfrm>
          </p:grpSpPr>
          <p:sp>
            <p:nvSpPr>
              <p:cNvPr id="60" name="Round Same Side Corner Rectangle 59"/>
              <p:cNvSpPr/>
              <p:nvPr/>
            </p:nvSpPr>
            <p:spPr>
              <a:xfrm>
                <a:off x="903430" y="1104108"/>
                <a:ext cx="2014728" cy="5486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prstClr val="white"/>
                    </a:solidFill>
                  </a:rPr>
                  <a:t>Sense</a:t>
                </a:r>
                <a:endParaRPr lang="en-US" sz="1200" b="1" dirty="0">
                  <a:solidFill>
                    <a:prstClr val="white"/>
                  </a:solidFill>
                </a:endParaRPr>
              </a:p>
            </p:txBody>
          </p:sp>
          <p:sp>
            <p:nvSpPr>
              <p:cNvPr id="87" name="Round Same Side Corner Rectangle 86"/>
              <p:cNvSpPr/>
              <p:nvPr/>
            </p:nvSpPr>
            <p:spPr>
              <a:xfrm>
                <a:off x="1152148" y="1012668"/>
                <a:ext cx="212141" cy="914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Round Same Side Corner Rectangle 93"/>
              <p:cNvSpPr/>
              <p:nvPr/>
            </p:nvSpPr>
            <p:spPr>
              <a:xfrm>
                <a:off x="2443280" y="1012668"/>
                <a:ext cx="212141" cy="914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0" name="Picture 6" descr="C:\_Data_\_ST\#Content Creation\Brand and media contents\#Pictos\PNG\PICTO_Gyro_White_HQ.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88195" y="1208907"/>
                <a:ext cx="339044" cy="3390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1978819" y="5430811"/>
              <a:ext cx="2014728" cy="632764"/>
              <a:chOff x="903430" y="5904003"/>
              <a:chExt cx="2014728" cy="632764"/>
            </a:xfrm>
          </p:grpSpPr>
          <p:sp>
            <p:nvSpPr>
              <p:cNvPr id="44" name="Round Same Side Corner Rectangle 43"/>
              <p:cNvSpPr/>
              <p:nvPr/>
            </p:nvSpPr>
            <p:spPr>
              <a:xfrm>
                <a:off x="903430" y="5988127"/>
                <a:ext cx="2014728" cy="5486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prstClr val="white"/>
                    </a:solidFill>
                  </a:rPr>
                  <a:t>Process</a:t>
                </a:r>
                <a:endParaRPr lang="en-US" sz="1200" b="1" dirty="0">
                  <a:solidFill>
                    <a:prstClr val="white"/>
                  </a:solidFill>
                </a:endParaRPr>
              </a:p>
            </p:txBody>
          </p:sp>
          <p:sp>
            <p:nvSpPr>
              <p:cNvPr id="85" name="Round Same Side Corner Rectangle 84"/>
              <p:cNvSpPr/>
              <p:nvPr/>
            </p:nvSpPr>
            <p:spPr>
              <a:xfrm>
                <a:off x="1151538" y="5904003"/>
                <a:ext cx="212141" cy="914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Round Same Side Corner Rectangle 92"/>
              <p:cNvSpPr/>
              <p:nvPr/>
            </p:nvSpPr>
            <p:spPr>
              <a:xfrm>
                <a:off x="2442670" y="5904003"/>
                <a:ext cx="212141" cy="914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3" name="Picture 4" descr="C:\_Data_\_ST\#Content Creation\Brand and media contents\#Pictos\PNG\PICTO_MCU_White_HQ.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5400000">
                <a:off x="1081026" y="6095807"/>
                <a:ext cx="354383" cy="35438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7" name="Rectangle 36"/>
            <p:cNvSpPr/>
            <p:nvPr/>
          </p:nvSpPr>
          <p:spPr>
            <a:xfrm>
              <a:off x="10739" y="2022642"/>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39A9DC"/>
                  </a:solidFill>
                </a:rPr>
                <a:t>Inertial modules, magnetometer</a:t>
              </a:r>
              <a:endParaRPr lang="en-US" sz="800" b="1" dirty="0">
                <a:solidFill>
                  <a:srgbClr val="39A9DC"/>
                </a:solidFill>
              </a:endParaRPr>
            </a:p>
          </p:txBody>
        </p:sp>
        <p:sp>
          <p:nvSpPr>
            <p:cNvPr id="41" name="Rectangle 40"/>
            <p:cNvSpPr/>
            <p:nvPr/>
          </p:nvSpPr>
          <p:spPr>
            <a:xfrm>
              <a:off x="10739" y="2393370"/>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39A9DC"/>
                  </a:solidFill>
                </a:rPr>
                <a:t>Proximity, microphone</a:t>
              </a:r>
              <a:endParaRPr lang="en-US" sz="800" b="1" dirty="0">
                <a:solidFill>
                  <a:srgbClr val="39A9DC"/>
                </a:solidFill>
              </a:endParaRPr>
            </a:p>
          </p:txBody>
        </p:sp>
        <p:sp>
          <p:nvSpPr>
            <p:cNvPr id="45" name="Rectangle 44"/>
            <p:cNvSpPr/>
            <p:nvPr/>
          </p:nvSpPr>
          <p:spPr>
            <a:xfrm>
              <a:off x="10740" y="2182246"/>
              <a:ext cx="1940572" cy="20864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39A9DC"/>
                  </a:solidFill>
                </a:rPr>
                <a:t>Pressure, temperature, humidity</a:t>
              </a:r>
              <a:endParaRPr lang="en-US" sz="800" b="1" dirty="0">
                <a:solidFill>
                  <a:srgbClr val="39A9DC"/>
                </a:solidFill>
              </a:endParaRPr>
            </a:p>
          </p:txBody>
        </p:sp>
        <p:sp>
          <p:nvSpPr>
            <p:cNvPr id="49" name="Rectangle 48"/>
            <p:cNvSpPr/>
            <p:nvPr/>
          </p:nvSpPr>
          <p:spPr>
            <a:xfrm>
              <a:off x="10739" y="2746467"/>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002052"/>
                  </a:solidFill>
                </a:rPr>
                <a:t>Bluetooth LE, Sub-GHz radio</a:t>
              </a:r>
              <a:endParaRPr lang="en-US" sz="800" b="1" dirty="0">
                <a:solidFill>
                  <a:srgbClr val="002052"/>
                </a:solidFill>
              </a:endParaRPr>
            </a:p>
          </p:txBody>
        </p:sp>
        <p:sp>
          <p:nvSpPr>
            <p:cNvPr id="51" name="Rectangle 50"/>
            <p:cNvSpPr/>
            <p:nvPr/>
          </p:nvSpPr>
          <p:spPr>
            <a:xfrm>
              <a:off x="10739" y="2931831"/>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002052"/>
                  </a:solidFill>
                </a:rPr>
                <a:t>NFC, Wi-Fi, GNSS</a:t>
              </a:r>
              <a:endParaRPr lang="en-US" sz="800" b="1" dirty="0">
                <a:solidFill>
                  <a:srgbClr val="002052"/>
                </a:solidFill>
              </a:endParaRPr>
            </a:p>
          </p:txBody>
        </p:sp>
        <p:sp>
          <p:nvSpPr>
            <p:cNvPr id="53" name="Rectangle 52"/>
            <p:cNvSpPr/>
            <p:nvPr/>
          </p:nvSpPr>
          <p:spPr>
            <a:xfrm>
              <a:off x="10739" y="5009561"/>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BBCC00">
                      <a:lumMod val="75000"/>
                    </a:srgbClr>
                  </a:solidFill>
                </a:rPr>
                <a:t>Energy management &amp; battery</a:t>
              </a:r>
              <a:endParaRPr lang="en-US" sz="800" b="1" dirty="0">
                <a:solidFill>
                  <a:srgbClr val="BBCC00">
                    <a:lumMod val="75000"/>
                  </a:srgbClr>
                </a:solidFill>
              </a:endParaRPr>
            </a:p>
          </p:txBody>
        </p:sp>
        <p:sp>
          <p:nvSpPr>
            <p:cNvPr id="55" name="Rectangle 54"/>
            <p:cNvSpPr/>
            <p:nvPr/>
          </p:nvSpPr>
          <p:spPr>
            <a:xfrm>
              <a:off x="10739" y="5616925"/>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D4007A"/>
                  </a:solidFill>
                </a:rPr>
                <a:t>General-purpose microcontrollers</a:t>
              </a:r>
              <a:endParaRPr lang="en-US" sz="800" b="1" dirty="0">
                <a:solidFill>
                  <a:srgbClr val="D4007A"/>
                </a:solidFill>
              </a:endParaRPr>
            </a:p>
          </p:txBody>
        </p:sp>
        <p:sp>
          <p:nvSpPr>
            <p:cNvPr id="56" name="Rectangle 55"/>
            <p:cNvSpPr/>
            <p:nvPr/>
          </p:nvSpPr>
          <p:spPr>
            <a:xfrm>
              <a:off x="10739" y="4182709"/>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5C0915"/>
                  </a:solidFill>
                </a:rPr>
                <a:t>Stepper motor driver</a:t>
              </a:r>
              <a:endParaRPr lang="en-US" sz="800" b="1" dirty="0">
                <a:solidFill>
                  <a:srgbClr val="5C0915"/>
                </a:solidFill>
              </a:endParaRPr>
            </a:p>
          </p:txBody>
        </p:sp>
        <p:sp>
          <p:nvSpPr>
            <p:cNvPr id="57" name="Rectangle 56"/>
            <p:cNvSpPr/>
            <p:nvPr/>
          </p:nvSpPr>
          <p:spPr>
            <a:xfrm>
              <a:off x="10739" y="4312920"/>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91440" rtlCol="0" anchor="ctr"/>
            <a:lstStyle/>
            <a:p>
              <a:pPr algn="r"/>
              <a:r>
                <a:rPr lang="en-US" sz="800" b="1" dirty="0" smtClean="0">
                  <a:solidFill>
                    <a:srgbClr val="5C0915"/>
                  </a:solidFill>
                </a:rPr>
                <a:t>DC &amp; BLDC motor driver</a:t>
              </a:r>
              <a:endParaRPr lang="en-US" sz="800" b="1" dirty="0">
                <a:solidFill>
                  <a:srgbClr val="5C0915"/>
                </a:solidFill>
              </a:endParaRPr>
            </a:p>
          </p:txBody>
        </p:sp>
        <p:sp>
          <p:nvSpPr>
            <p:cNvPr id="58" name="Rectangle 57"/>
            <p:cNvSpPr/>
            <p:nvPr/>
          </p:nvSpPr>
          <p:spPr>
            <a:xfrm>
              <a:off x="10739" y="3336338"/>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prstClr val="black">
                      <a:lumMod val="50000"/>
                      <a:lumOff val="50000"/>
                    </a:prstClr>
                  </a:solidFill>
                </a:rPr>
                <a:t>Audio amplifier</a:t>
              </a:r>
              <a:endParaRPr lang="en-US" sz="800" b="1" dirty="0">
                <a:solidFill>
                  <a:prstClr val="black">
                    <a:lumMod val="50000"/>
                    <a:lumOff val="50000"/>
                  </a:prstClr>
                </a:solidFill>
              </a:endParaRPr>
            </a:p>
          </p:txBody>
        </p:sp>
        <p:cxnSp>
          <p:nvCxnSpPr>
            <p:cNvPr id="12" name="Straight Connector 11"/>
            <p:cNvCxnSpPr>
              <a:stCxn id="60" idx="0"/>
            </p:cNvCxnSpPr>
            <p:nvPr/>
          </p:nvCxnSpPr>
          <p:spPr>
            <a:xfrm>
              <a:off x="3993547" y="2204868"/>
              <a:ext cx="12801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993547" y="2923207"/>
              <a:ext cx="128016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993547" y="3647233"/>
              <a:ext cx="128016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993547" y="4356489"/>
              <a:ext cx="1280160" cy="0"/>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993547" y="5071742"/>
              <a:ext cx="128016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993547" y="5819898"/>
              <a:ext cx="1280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993547" y="2035347"/>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rgbClr val="39A9DC"/>
                  </a:solidFill>
                </a:rPr>
                <a:t>COLLECT</a:t>
              </a:r>
              <a:endParaRPr lang="en-US" sz="1000" b="1" dirty="0">
                <a:solidFill>
                  <a:srgbClr val="39A9DC"/>
                </a:solidFill>
              </a:endParaRPr>
            </a:p>
          </p:txBody>
        </p:sp>
        <p:sp>
          <p:nvSpPr>
            <p:cNvPr id="72" name="Rectangle 71"/>
            <p:cNvSpPr/>
            <p:nvPr/>
          </p:nvSpPr>
          <p:spPr>
            <a:xfrm>
              <a:off x="3993547" y="2740329"/>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rgbClr val="002052"/>
                  </a:solidFill>
                </a:rPr>
                <a:t>TRANSMIT</a:t>
              </a:r>
              <a:endParaRPr lang="en-US" sz="1000" b="1" dirty="0">
                <a:solidFill>
                  <a:srgbClr val="002052"/>
                </a:solidFill>
              </a:endParaRPr>
            </a:p>
          </p:txBody>
        </p:sp>
        <p:sp>
          <p:nvSpPr>
            <p:cNvPr id="75" name="Rectangle 74"/>
            <p:cNvSpPr/>
            <p:nvPr/>
          </p:nvSpPr>
          <p:spPr>
            <a:xfrm>
              <a:off x="3993547" y="3464353"/>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prstClr val="white">
                      <a:lumMod val="50000"/>
                    </a:prstClr>
                  </a:solidFill>
                </a:rPr>
                <a:t>ACCESS</a:t>
              </a:r>
              <a:endParaRPr lang="en-US" sz="1000" b="1" dirty="0">
                <a:solidFill>
                  <a:prstClr val="white">
                    <a:lumMod val="50000"/>
                  </a:prstClr>
                </a:solidFill>
              </a:endParaRPr>
            </a:p>
          </p:txBody>
        </p:sp>
        <p:sp>
          <p:nvSpPr>
            <p:cNvPr id="76" name="Rectangle 75"/>
            <p:cNvSpPr/>
            <p:nvPr/>
          </p:nvSpPr>
          <p:spPr>
            <a:xfrm>
              <a:off x="3993547" y="4173609"/>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rgbClr val="5C0915"/>
                  </a:solidFill>
                </a:rPr>
                <a:t>CREATE</a:t>
              </a:r>
              <a:endParaRPr lang="en-US" sz="1000" b="1" dirty="0">
                <a:solidFill>
                  <a:srgbClr val="5C0915"/>
                </a:solidFill>
              </a:endParaRPr>
            </a:p>
          </p:txBody>
        </p:sp>
        <p:sp>
          <p:nvSpPr>
            <p:cNvPr id="78" name="Rectangle 77"/>
            <p:cNvSpPr/>
            <p:nvPr/>
          </p:nvSpPr>
          <p:spPr>
            <a:xfrm>
              <a:off x="3993547" y="4888862"/>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rgbClr val="BBCC00">
                      <a:lumMod val="75000"/>
                    </a:srgbClr>
                  </a:solidFill>
                </a:rPr>
                <a:t>POWER</a:t>
              </a:r>
              <a:endParaRPr lang="en-US" sz="1000" b="1" dirty="0">
                <a:solidFill>
                  <a:srgbClr val="BBCC00">
                    <a:lumMod val="75000"/>
                  </a:srgbClr>
                </a:solidFill>
              </a:endParaRPr>
            </a:p>
          </p:txBody>
        </p:sp>
        <p:sp>
          <p:nvSpPr>
            <p:cNvPr id="80" name="Rectangle 79"/>
            <p:cNvSpPr/>
            <p:nvPr/>
          </p:nvSpPr>
          <p:spPr>
            <a:xfrm>
              <a:off x="3993547" y="5648376"/>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rgbClr val="D4007A"/>
                  </a:solidFill>
                </a:rPr>
                <a:t>PROCESS</a:t>
              </a:r>
              <a:endParaRPr lang="en-US" sz="1000" b="1" dirty="0">
                <a:solidFill>
                  <a:srgbClr val="D4007A"/>
                </a:solidFill>
              </a:endParaRPr>
            </a:p>
          </p:txBody>
        </p:sp>
        <p:grpSp>
          <p:nvGrpSpPr>
            <p:cNvPr id="82" name="Group 81"/>
            <p:cNvGrpSpPr/>
            <p:nvPr/>
          </p:nvGrpSpPr>
          <p:grpSpPr>
            <a:xfrm>
              <a:off x="1978819" y="6063575"/>
              <a:ext cx="2014728" cy="449884"/>
              <a:chOff x="903430" y="5904003"/>
              <a:chExt cx="2014728" cy="449884"/>
            </a:xfrm>
          </p:grpSpPr>
          <p:sp>
            <p:nvSpPr>
              <p:cNvPr id="84" name="Round Same Side Corner Rectangle 83"/>
              <p:cNvSpPr/>
              <p:nvPr/>
            </p:nvSpPr>
            <p:spPr>
              <a:xfrm>
                <a:off x="903430" y="5988127"/>
                <a:ext cx="2014728" cy="36576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prstClr val="white"/>
                    </a:solidFill>
                  </a:rPr>
                  <a:t>Software</a:t>
                </a:r>
                <a:endParaRPr lang="en-US" sz="1200" b="1" dirty="0">
                  <a:solidFill>
                    <a:prstClr val="white"/>
                  </a:solidFill>
                </a:endParaRPr>
              </a:p>
            </p:txBody>
          </p:sp>
          <p:sp>
            <p:nvSpPr>
              <p:cNvPr id="86" name="Round Same Side Corner Rectangle 85"/>
              <p:cNvSpPr/>
              <p:nvPr/>
            </p:nvSpPr>
            <p:spPr>
              <a:xfrm>
                <a:off x="1151538" y="5904003"/>
                <a:ext cx="212141" cy="9144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Round Same Side Corner Rectangle 87"/>
              <p:cNvSpPr/>
              <p:nvPr/>
            </p:nvSpPr>
            <p:spPr>
              <a:xfrm>
                <a:off x="2442670" y="5904003"/>
                <a:ext cx="212141" cy="9144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050" name="Picture 2" descr="C:\_Data_\_ST\#Content Creation\Brand and media contents\#Pictos\PNG\PICTO_Multimedi Convergence_HQ_White.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189971" y="6185656"/>
              <a:ext cx="282536" cy="282536"/>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10739" y="5802292"/>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D4007A"/>
                  </a:solidFill>
                </a:rPr>
                <a:t>Secure microcontrollers</a:t>
              </a:r>
              <a:endParaRPr lang="en-US" sz="800" b="1" dirty="0">
                <a:solidFill>
                  <a:srgbClr val="D4007A"/>
                </a:solidFill>
              </a:endParaRPr>
            </a:p>
          </p:txBody>
        </p:sp>
        <p:sp>
          <p:nvSpPr>
            <p:cNvPr id="95" name="Rectangle 94"/>
            <p:cNvSpPr/>
            <p:nvPr/>
          </p:nvSpPr>
          <p:spPr>
            <a:xfrm>
              <a:off x="10739" y="3521702"/>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prstClr val="black">
                      <a:lumMod val="50000"/>
                      <a:lumOff val="50000"/>
                    </a:prstClr>
                  </a:solidFill>
                </a:rPr>
                <a:t>Touch controller</a:t>
              </a:r>
              <a:endParaRPr lang="en-US" sz="800" b="1" dirty="0">
                <a:solidFill>
                  <a:prstClr val="black">
                    <a:lumMod val="50000"/>
                    <a:lumOff val="50000"/>
                  </a:prstClr>
                </a:solidFill>
              </a:endParaRPr>
            </a:p>
          </p:txBody>
        </p:sp>
        <p:sp>
          <p:nvSpPr>
            <p:cNvPr id="98" name="Rectangle 97"/>
            <p:cNvSpPr/>
            <p:nvPr/>
          </p:nvSpPr>
          <p:spPr>
            <a:xfrm>
              <a:off x="10739" y="3707066"/>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prstClr val="black">
                      <a:lumMod val="50000"/>
                      <a:lumOff val="50000"/>
                    </a:prstClr>
                  </a:solidFill>
                </a:rPr>
                <a:t>Operation Amplifier</a:t>
              </a:r>
              <a:endParaRPr lang="en-US" sz="800" b="1" dirty="0">
                <a:solidFill>
                  <a:prstClr val="black">
                    <a:lumMod val="50000"/>
                    <a:lumOff val="50000"/>
                  </a:prstClr>
                </a:solidFill>
              </a:endParaRPr>
            </a:p>
          </p:txBody>
        </p:sp>
        <p:sp>
          <p:nvSpPr>
            <p:cNvPr id="99" name="Rectangle 98"/>
            <p:cNvSpPr/>
            <p:nvPr/>
          </p:nvSpPr>
          <p:spPr>
            <a:xfrm>
              <a:off x="10739" y="1837278"/>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39A9DC"/>
                  </a:solidFill>
                </a:rPr>
                <a:t>Accelerometer, gyroscope</a:t>
              </a:r>
              <a:endParaRPr lang="en-US" sz="800" b="1" dirty="0">
                <a:solidFill>
                  <a:srgbClr val="39A9DC"/>
                </a:solidFill>
              </a:endParaRPr>
            </a:p>
          </p:txBody>
        </p:sp>
        <p:cxnSp>
          <p:nvCxnSpPr>
            <p:cNvPr id="107" name="Straight Connector 106"/>
            <p:cNvCxnSpPr/>
            <p:nvPr/>
          </p:nvCxnSpPr>
          <p:spPr>
            <a:xfrm>
              <a:off x="5880868" y="3695554"/>
              <a:ext cx="45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880868" y="3814695"/>
              <a:ext cx="4572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880868" y="3933836"/>
              <a:ext cx="4572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880868" y="4052977"/>
              <a:ext cx="457200" cy="0"/>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880868" y="4172118"/>
              <a:ext cx="45720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880868" y="4291258"/>
              <a:ext cx="4572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273707" y="2204868"/>
              <a:ext cx="607161" cy="1490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273707" y="2934946"/>
              <a:ext cx="607161" cy="87974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273707" y="3651664"/>
              <a:ext cx="607161" cy="28217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273707" y="4052977"/>
              <a:ext cx="607161" cy="303514"/>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273707" y="4291258"/>
              <a:ext cx="607161" cy="15286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5273707" y="4172118"/>
              <a:ext cx="607161" cy="88346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1978819" y="3275790"/>
              <a:ext cx="2014728" cy="640079"/>
              <a:chOff x="1978819" y="3028037"/>
              <a:chExt cx="2014728" cy="640079"/>
            </a:xfrm>
          </p:grpSpPr>
          <p:sp>
            <p:nvSpPr>
              <p:cNvPr id="34" name="Round Same Side Corner Rectangle 33"/>
              <p:cNvSpPr/>
              <p:nvPr/>
            </p:nvSpPr>
            <p:spPr>
              <a:xfrm>
                <a:off x="1978819" y="3119476"/>
                <a:ext cx="2014728" cy="5486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prstClr val="white"/>
                    </a:solidFill>
                  </a:rPr>
                  <a:t>Translate</a:t>
                </a:r>
                <a:endParaRPr lang="en-US" sz="1200" b="1" dirty="0">
                  <a:solidFill>
                    <a:prstClr val="white"/>
                  </a:solidFill>
                </a:endParaRPr>
              </a:p>
            </p:txBody>
          </p:sp>
          <p:sp>
            <p:nvSpPr>
              <p:cNvPr id="79" name="Round Same Side Corner Rectangle 78"/>
              <p:cNvSpPr/>
              <p:nvPr/>
            </p:nvSpPr>
            <p:spPr>
              <a:xfrm>
                <a:off x="2226927" y="3028037"/>
                <a:ext cx="212141" cy="914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 name="Round Same Side Corner Rectangle 89"/>
              <p:cNvSpPr/>
              <p:nvPr/>
            </p:nvSpPr>
            <p:spPr>
              <a:xfrm>
                <a:off x="3518059" y="3028037"/>
                <a:ext cx="212141" cy="914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074" name="Picture 2" descr="C:\_Data_\_ST\#Content Creation\Brand and media contents\#Pictos\PNG\PICTO_speakers_HQ_White.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119927" y="3221031"/>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2" name="Group 151"/>
            <p:cNvGrpSpPr/>
            <p:nvPr/>
          </p:nvGrpSpPr>
          <p:grpSpPr>
            <a:xfrm>
              <a:off x="5443180" y="2464558"/>
              <a:ext cx="889070" cy="3352067"/>
              <a:chOff x="5443180" y="2479188"/>
              <a:chExt cx="889070" cy="3352067"/>
            </a:xfrm>
          </p:grpSpPr>
          <p:sp>
            <p:nvSpPr>
              <p:cNvPr id="153" name="Rounded Rectangle 152"/>
              <p:cNvSpPr/>
              <p:nvPr/>
            </p:nvSpPr>
            <p:spPr>
              <a:xfrm>
                <a:off x="5544922" y="2479188"/>
                <a:ext cx="735268" cy="3352067"/>
              </a:xfrm>
              <a:prstGeom prst="roundRect">
                <a:avLst/>
              </a:prstGeom>
              <a:solidFill>
                <a:schemeClr val="bg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4" name="Picture 3" descr="C:\_Data_\_ST\#Content Creation\#Product marketing\Mass Market\STM32 ODE\STM32ODE brochure\Visuals\X-Nucleo pictures\007_new_logo_LQ.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642833" y="3248015"/>
                <a:ext cx="566534" cy="56496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4" descr="C:\_Data_\_ST\#Content Creation\#Product marketing\Mass Market\STM32 ODE\STM32ODE brochure\Visuals\X-Nucleo pictures\008b_LQ.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609953" y="2634736"/>
                <a:ext cx="599414" cy="619365"/>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5" descr="C:\_Data_\_ST\#Content Creation\#Product marketing\Mass Market\STM32 ODE\STM32ODE brochure\Visuals\X-Nucleo pictures\005_LQ.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620888" y="3812975"/>
                <a:ext cx="594271" cy="579414"/>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6" descr="C:\_Data_\_ST\#Content Creation\#Events related activities\2014\31- Electronica - Munich W446\#Content\STM32 NOW Brochure\CubeLogo.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643571" y="5176989"/>
                <a:ext cx="548904" cy="53289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3" descr="C:\_Data_\_ST\#Content Creation\#Product marketing\Mass Market\STM32 ODE\STM32ODE brochure\Visuals\Nucleo pictures\Nucleo-avec_-0007_LQ.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443180" y="4474459"/>
                <a:ext cx="889070" cy="66680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ectangle 96"/>
            <p:cNvSpPr/>
            <p:nvPr/>
          </p:nvSpPr>
          <p:spPr>
            <a:xfrm>
              <a:off x="0" y="4465320"/>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91440" rtlCol="0" anchor="ctr"/>
            <a:lstStyle/>
            <a:p>
              <a:pPr algn="r"/>
              <a:r>
                <a:rPr lang="en-US" sz="800" b="1" dirty="0" smtClean="0">
                  <a:solidFill>
                    <a:srgbClr val="5C0915"/>
                  </a:solidFill>
                </a:rPr>
                <a:t>Industrial input / output</a:t>
              </a:r>
              <a:endParaRPr lang="en-US" sz="800" b="1" dirty="0">
                <a:solidFill>
                  <a:srgbClr val="5C0915"/>
                </a:solidFill>
              </a:endParaRPr>
            </a:p>
          </p:txBody>
        </p:sp>
      </p:grpSp>
      <p:sp>
        <p:nvSpPr>
          <p:cNvPr id="100" name="TextBox 99"/>
          <p:cNvSpPr txBox="1"/>
          <p:nvPr/>
        </p:nvSpPr>
        <p:spPr>
          <a:xfrm>
            <a:off x="6487051" y="6528545"/>
            <a:ext cx="2160588" cy="300210"/>
          </a:xfrm>
          <a:prstGeom prst="rect">
            <a:avLst/>
          </a:prstGeom>
          <a:noFill/>
        </p:spPr>
        <p:txBody>
          <a:bodyPr wrap="square" rtlCol="0">
            <a:spAutoFit/>
          </a:bodyPr>
          <a:lstStyle/>
          <a:p>
            <a:r>
              <a:rPr lang="en-US" sz="1351" dirty="0">
                <a:solidFill>
                  <a:srgbClr val="39A9DC"/>
                </a:solidFill>
              </a:rPr>
              <a:t>www.st.com/stm32ode</a:t>
            </a:r>
          </a:p>
        </p:txBody>
      </p:sp>
      <p:sp>
        <p:nvSpPr>
          <p:cNvPr id="101" name="object 5"/>
          <p:cNvSpPr/>
          <p:nvPr/>
        </p:nvSpPr>
        <p:spPr>
          <a:xfrm>
            <a:off x="6396908" y="3288606"/>
            <a:ext cx="2532171" cy="2226329"/>
          </a:xfrm>
          <a:prstGeom prst="rect">
            <a:avLst/>
          </a:prstGeom>
          <a:blipFill>
            <a:blip r:embed="rId15" cstate="print">
              <a:extLst>
                <a:ext uri="{28A0092B-C50C-407E-A947-70E740481C1C}">
                  <a14:useLocalDpi xmlns:a14="http://schemas.microsoft.com/office/drawing/2010/main"/>
                </a:ext>
              </a:extLst>
            </a:blip>
            <a:stretch>
              <a:fillRect/>
            </a:stretch>
          </a:blipFill>
        </p:spPr>
        <p:txBody>
          <a:bodyPr wrap="square" lIns="0" tIns="0" rIns="0" bIns="0" rtlCol="0">
            <a:noAutofit/>
          </a:bodyPr>
          <a:lstStyle/>
          <a:p>
            <a:endParaRPr>
              <a:solidFill>
                <a:prstClr val="black"/>
              </a:solidFill>
            </a:endParaRPr>
          </a:p>
        </p:txBody>
      </p:sp>
      <p:pic>
        <p:nvPicPr>
          <p:cNvPr id="102" name="Picture 101"/>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318050" y="2046222"/>
            <a:ext cx="2572191" cy="963155"/>
          </a:xfrm>
          <a:prstGeom prst="rect">
            <a:avLst/>
          </a:prstGeom>
        </p:spPr>
      </p:pic>
    </p:spTree>
    <p:extLst>
      <p:ext uri="{BB962C8B-B14F-4D97-AF65-F5344CB8AC3E}">
        <p14:creationId xmlns:p14="http://schemas.microsoft.com/office/powerpoint/2010/main" val="429108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16623" y="4940808"/>
            <a:ext cx="2627630" cy="1917700"/>
          </a:xfrm>
          <a:custGeom>
            <a:avLst/>
            <a:gdLst/>
            <a:ahLst/>
            <a:cxnLst/>
            <a:rect l="l" t="t" r="r" b="b"/>
            <a:pathLst>
              <a:path w="2627629" h="1917700">
                <a:moveTo>
                  <a:pt x="0" y="1917191"/>
                </a:moveTo>
                <a:lnTo>
                  <a:pt x="2627376" y="1917191"/>
                </a:lnTo>
                <a:lnTo>
                  <a:pt x="2627376" y="0"/>
                </a:lnTo>
                <a:lnTo>
                  <a:pt x="0" y="0"/>
                </a:lnTo>
                <a:lnTo>
                  <a:pt x="0" y="1917191"/>
                </a:lnTo>
              </a:path>
            </a:pathLst>
          </a:custGeom>
          <a:solidFill>
            <a:schemeClr val="bg2"/>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4642485">
              <a:lnSpc>
                <a:spcPct val="100000"/>
              </a:lnSpc>
            </a:pPr>
            <a:r>
              <a:rPr spc="-5" dirty="0"/>
              <a:t>L</a:t>
            </a:r>
            <a:r>
              <a:rPr spc="5" dirty="0"/>
              <a:t>a</a:t>
            </a:r>
            <a:r>
              <a:rPr dirty="0"/>
              <a:t>b</a:t>
            </a:r>
            <a:r>
              <a:rPr spc="55" dirty="0">
                <a:latin typeface="Times New Roman"/>
                <a:cs typeface="Times New Roman"/>
              </a:rPr>
              <a:t> </a:t>
            </a:r>
            <a:r>
              <a:rPr spc="-5" dirty="0"/>
              <a:t>5</a:t>
            </a:r>
            <a:r>
              <a:rPr dirty="0"/>
              <a:t>:</a:t>
            </a:r>
            <a:r>
              <a:rPr spc="60" dirty="0">
                <a:latin typeface="Times New Roman"/>
                <a:cs typeface="Times New Roman"/>
              </a:rPr>
              <a:t> </a:t>
            </a:r>
            <a:r>
              <a:rPr spc="-5" dirty="0"/>
              <a:t>Cr</a:t>
            </a:r>
            <a:r>
              <a:rPr spc="10" dirty="0"/>
              <a:t>e</a:t>
            </a:r>
            <a:r>
              <a:rPr spc="-5" dirty="0"/>
              <a:t>at</a:t>
            </a:r>
            <a:r>
              <a:rPr dirty="0"/>
              <a:t>e</a:t>
            </a:r>
            <a:r>
              <a:rPr spc="55" dirty="0">
                <a:latin typeface="Times New Roman"/>
                <a:cs typeface="Times New Roman"/>
              </a:rPr>
              <a:t> </a:t>
            </a:r>
            <a:r>
              <a:rPr dirty="0"/>
              <a:t>a</a:t>
            </a:r>
            <a:r>
              <a:rPr spc="70" dirty="0">
                <a:latin typeface="Times New Roman"/>
                <a:cs typeface="Times New Roman"/>
              </a:rPr>
              <a:t> </a:t>
            </a:r>
            <a:r>
              <a:rPr dirty="0"/>
              <a:t>file</a:t>
            </a: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546298" y="1308112"/>
            <a:ext cx="7891145" cy="4487545"/>
          </a:xfrm>
          <a:prstGeom prst="rect">
            <a:avLst/>
          </a:prstGeom>
        </p:spPr>
        <p:txBody>
          <a:bodyPr vert="horz" wrap="square" lIns="0" tIns="0" rIns="0" bIns="0" rtlCol="0">
            <a:spAutoFit/>
          </a:bodyPr>
          <a:lstStyle/>
          <a:p>
            <a:pPr marL="12700">
              <a:lnSpc>
                <a:spcPct val="100000"/>
              </a:lnSpc>
            </a:pPr>
            <a:r>
              <a:rPr sz="2000" dirty="0">
                <a:solidFill>
                  <a:srgbClr val="002052"/>
                </a:solidFill>
                <a:latin typeface="Arial"/>
                <a:cs typeface="Arial"/>
              </a:rPr>
              <a:t>The</a:t>
            </a:r>
            <a:r>
              <a:rPr sz="2000" spc="40" dirty="0">
                <a:solidFill>
                  <a:srgbClr val="002052"/>
                </a:solidFill>
                <a:latin typeface="Times New Roman"/>
                <a:cs typeface="Times New Roman"/>
              </a:rPr>
              <a:t> </a:t>
            </a:r>
            <a:r>
              <a:rPr sz="2000" dirty="0">
                <a:solidFill>
                  <a:srgbClr val="002052"/>
                </a:solidFill>
                <a:latin typeface="Arial"/>
                <a:cs typeface="Arial"/>
              </a:rPr>
              <a:t>FSC</a:t>
            </a:r>
            <a:r>
              <a:rPr sz="2000" spc="55" dirty="0">
                <a:solidFill>
                  <a:srgbClr val="002052"/>
                </a:solidFill>
                <a:latin typeface="Times New Roman"/>
                <a:cs typeface="Times New Roman"/>
              </a:rPr>
              <a:t> </a:t>
            </a:r>
            <a:r>
              <a:rPr sz="2000" dirty="0">
                <a:solidFill>
                  <a:srgbClr val="002052"/>
                </a:solidFill>
                <a:latin typeface="Arial"/>
                <a:cs typeface="Arial"/>
              </a:rPr>
              <a:t>c</a:t>
            </a:r>
            <a:r>
              <a:rPr sz="2000" spc="5" dirty="0">
                <a:solidFill>
                  <a:srgbClr val="002052"/>
                </a:solidFill>
                <a:latin typeface="Arial"/>
                <a:cs typeface="Arial"/>
              </a:rPr>
              <a:t>o</a:t>
            </a:r>
            <a:r>
              <a:rPr sz="2000" dirty="0">
                <a:solidFill>
                  <a:srgbClr val="002052"/>
                </a:solidFill>
                <a:latin typeface="Arial"/>
                <a:cs typeface="Arial"/>
              </a:rPr>
              <a:t>mmand</a:t>
            </a:r>
            <a:r>
              <a:rPr sz="2000" spc="15" dirty="0">
                <a:solidFill>
                  <a:srgbClr val="002052"/>
                </a:solidFill>
                <a:latin typeface="Times New Roman"/>
                <a:cs typeface="Times New Roman"/>
              </a:rPr>
              <a:t> </a:t>
            </a:r>
            <a:r>
              <a:rPr sz="2000" spc="-5" dirty="0">
                <a:solidFill>
                  <a:srgbClr val="002052"/>
                </a:solidFill>
                <a:latin typeface="Arial"/>
                <a:cs typeface="Arial"/>
              </a:rPr>
              <a:t>allo</a:t>
            </a:r>
            <a:r>
              <a:rPr sz="2000" dirty="0">
                <a:solidFill>
                  <a:srgbClr val="002052"/>
                </a:solidFill>
                <a:latin typeface="Arial"/>
                <a:cs typeface="Arial"/>
              </a:rPr>
              <a:t>ws</a:t>
            </a:r>
            <a:r>
              <a:rPr sz="2000" spc="45" dirty="0">
                <a:solidFill>
                  <a:srgbClr val="002052"/>
                </a:solidFill>
                <a:latin typeface="Times New Roman"/>
                <a:cs typeface="Times New Roman"/>
              </a:rPr>
              <a:t> </a:t>
            </a:r>
            <a:r>
              <a:rPr sz="2000" dirty="0">
                <a:solidFill>
                  <a:srgbClr val="002052"/>
                </a:solidFill>
                <a:latin typeface="Arial"/>
                <a:cs typeface="Arial"/>
              </a:rPr>
              <a:t>to</a:t>
            </a:r>
            <a:r>
              <a:rPr sz="2000" spc="35" dirty="0">
                <a:solidFill>
                  <a:srgbClr val="002052"/>
                </a:solidFill>
                <a:latin typeface="Times New Roman"/>
                <a:cs typeface="Times New Roman"/>
              </a:rPr>
              <a:t> </a:t>
            </a:r>
            <a:r>
              <a:rPr sz="2000" spc="15" dirty="0">
                <a:solidFill>
                  <a:srgbClr val="002052"/>
                </a:solidFill>
                <a:latin typeface="Arial"/>
                <a:cs typeface="Arial"/>
              </a:rPr>
              <a:t>c</a:t>
            </a:r>
            <a:r>
              <a:rPr sz="2000" dirty="0">
                <a:solidFill>
                  <a:srgbClr val="12225B"/>
                </a:solidFill>
                <a:latin typeface="Arial"/>
                <a:cs typeface="Arial"/>
              </a:rPr>
              <a:t>re</a:t>
            </a:r>
            <a:r>
              <a:rPr sz="2000" spc="-5" dirty="0">
                <a:solidFill>
                  <a:srgbClr val="12225B"/>
                </a:solidFill>
                <a:latin typeface="Arial"/>
                <a:cs typeface="Arial"/>
              </a:rPr>
              <a:t>at</a:t>
            </a:r>
            <a:r>
              <a:rPr sz="2000" dirty="0">
                <a:solidFill>
                  <a:srgbClr val="12225B"/>
                </a:solidFill>
                <a:latin typeface="Arial"/>
                <a:cs typeface="Arial"/>
              </a:rPr>
              <a:t>e</a:t>
            </a:r>
            <a:r>
              <a:rPr sz="2000" spc="25" dirty="0">
                <a:solidFill>
                  <a:srgbClr val="12225B"/>
                </a:solidFill>
                <a:latin typeface="Times New Roman"/>
                <a:cs typeface="Times New Roman"/>
              </a:rPr>
              <a:t> </a:t>
            </a:r>
            <a:r>
              <a:rPr sz="2000" dirty="0">
                <a:solidFill>
                  <a:srgbClr val="12225B"/>
                </a:solidFill>
                <a:latin typeface="Arial"/>
                <a:cs typeface="Arial"/>
              </a:rPr>
              <a:t>a</a:t>
            </a:r>
            <a:r>
              <a:rPr sz="2000" spc="40" dirty="0">
                <a:solidFill>
                  <a:srgbClr val="12225B"/>
                </a:solidFill>
                <a:latin typeface="Times New Roman"/>
                <a:cs typeface="Times New Roman"/>
              </a:rPr>
              <a:t> </a:t>
            </a:r>
            <a:r>
              <a:rPr sz="2000" dirty="0">
                <a:solidFill>
                  <a:srgbClr val="12225B"/>
                </a:solidFill>
                <a:latin typeface="Arial"/>
                <a:cs typeface="Arial"/>
              </a:rPr>
              <a:t>fi</a:t>
            </a:r>
            <a:r>
              <a:rPr sz="2000" spc="-10" dirty="0">
                <a:solidFill>
                  <a:srgbClr val="12225B"/>
                </a:solidFill>
                <a:latin typeface="Arial"/>
                <a:cs typeface="Arial"/>
              </a:rPr>
              <a:t>l</a:t>
            </a:r>
            <a:r>
              <a:rPr sz="2000" dirty="0">
                <a:solidFill>
                  <a:srgbClr val="12225B"/>
                </a:solidFill>
                <a:latin typeface="Arial"/>
                <a:cs typeface="Arial"/>
              </a:rPr>
              <a:t>e</a:t>
            </a:r>
            <a:r>
              <a:rPr sz="2000" spc="65" dirty="0">
                <a:solidFill>
                  <a:srgbClr val="12225B"/>
                </a:solidFill>
                <a:latin typeface="Times New Roman"/>
                <a:cs typeface="Times New Roman"/>
              </a:rPr>
              <a:t> </a:t>
            </a:r>
            <a:r>
              <a:rPr sz="2000" spc="-5" dirty="0">
                <a:solidFill>
                  <a:srgbClr val="12225B"/>
                </a:solidFill>
                <a:latin typeface="Arial"/>
                <a:cs typeface="Arial"/>
              </a:rPr>
              <a:t>in</a:t>
            </a:r>
            <a:r>
              <a:rPr sz="2000" spc="10" dirty="0">
                <a:solidFill>
                  <a:srgbClr val="12225B"/>
                </a:solidFill>
                <a:latin typeface="Arial"/>
                <a:cs typeface="Arial"/>
              </a:rPr>
              <a:t>s</a:t>
            </a:r>
            <a:r>
              <a:rPr sz="2000" spc="-5" dirty="0">
                <a:solidFill>
                  <a:srgbClr val="12225B"/>
                </a:solidFill>
                <a:latin typeface="Arial"/>
                <a:cs typeface="Arial"/>
              </a:rPr>
              <a:t>id</a:t>
            </a:r>
            <a:r>
              <a:rPr sz="2000" dirty="0">
                <a:solidFill>
                  <a:srgbClr val="12225B"/>
                </a:solidFill>
                <a:latin typeface="Arial"/>
                <a:cs typeface="Arial"/>
              </a:rPr>
              <a:t>e</a:t>
            </a:r>
            <a:r>
              <a:rPr sz="2000" spc="40" dirty="0">
                <a:solidFill>
                  <a:srgbClr val="12225B"/>
                </a:solidFill>
                <a:latin typeface="Times New Roman"/>
                <a:cs typeface="Times New Roman"/>
              </a:rPr>
              <a:t> </a:t>
            </a:r>
            <a:r>
              <a:rPr sz="2000" dirty="0">
                <a:solidFill>
                  <a:srgbClr val="12225B"/>
                </a:solidFill>
                <a:latin typeface="Arial"/>
                <a:cs typeface="Arial"/>
              </a:rPr>
              <a:t>the</a:t>
            </a:r>
            <a:r>
              <a:rPr sz="2000" spc="40" dirty="0">
                <a:solidFill>
                  <a:srgbClr val="12225B"/>
                </a:solidFill>
                <a:latin typeface="Times New Roman"/>
                <a:cs typeface="Times New Roman"/>
              </a:rPr>
              <a:t> </a:t>
            </a:r>
            <a:r>
              <a:rPr sz="2000" dirty="0">
                <a:solidFill>
                  <a:srgbClr val="12225B"/>
                </a:solidFill>
                <a:latin typeface="Arial"/>
                <a:cs typeface="Arial"/>
              </a:rPr>
              <a:t>SPWF</a:t>
            </a:r>
            <a:r>
              <a:rPr sz="2000" spc="55" dirty="0">
                <a:solidFill>
                  <a:srgbClr val="12225B"/>
                </a:solidFill>
                <a:latin typeface="Times New Roman"/>
                <a:cs typeface="Times New Roman"/>
              </a:rPr>
              <a:t> </a:t>
            </a:r>
            <a:r>
              <a:rPr sz="2000" spc="-10" dirty="0">
                <a:solidFill>
                  <a:srgbClr val="12225B"/>
                </a:solidFill>
                <a:latin typeface="Arial"/>
                <a:cs typeface="Arial"/>
              </a:rPr>
              <a:t>f</a:t>
            </a:r>
            <a:r>
              <a:rPr sz="2000" spc="-5" dirty="0">
                <a:solidFill>
                  <a:srgbClr val="12225B"/>
                </a:solidFill>
                <a:latin typeface="Arial"/>
                <a:cs typeface="Arial"/>
              </a:rPr>
              <a:t>or</a:t>
            </a:r>
            <a:endParaRPr sz="2000" dirty="0">
              <a:latin typeface="Arial"/>
              <a:cs typeface="Arial"/>
            </a:endParaRPr>
          </a:p>
          <a:p>
            <a:pPr marL="12700">
              <a:lnSpc>
                <a:spcPct val="100000"/>
              </a:lnSpc>
            </a:pPr>
            <a:r>
              <a:rPr sz="2000" spc="-5" dirty="0">
                <a:solidFill>
                  <a:srgbClr val="12225B"/>
                </a:solidFill>
                <a:latin typeface="Arial"/>
                <a:cs typeface="Arial"/>
              </a:rPr>
              <a:t>deli</a:t>
            </a:r>
            <a:r>
              <a:rPr sz="2000" spc="-10" dirty="0">
                <a:solidFill>
                  <a:srgbClr val="12225B"/>
                </a:solidFill>
                <a:latin typeface="Arial"/>
                <a:cs typeface="Arial"/>
              </a:rPr>
              <a:t>v</a:t>
            </a:r>
            <a:r>
              <a:rPr sz="2000" spc="-5" dirty="0">
                <a:solidFill>
                  <a:srgbClr val="12225B"/>
                </a:solidFill>
                <a:latin typeface="Arial"/>
                <a:cs typeface="Arial"/>
              </a:rPr>
              <a:t>er</a:t>
            </a:r>
            <a:r>
              <a:rPr sz="2000" dirty="0">
                <a:solidFill>
                  <a:srgbClr val="12225B"/>
                </a:solidFill>
                <a:latin typeface="Arial"/>
                <a:cs typeface="Arial"/>
              </a:rPr>
              <a:t>y</a:t>
            </a:r>
            <a:r>
              <a:rPr sz="2000" spc="50" dirty="0">
                <a:solidFill>
                  <a:srgbClr val="12225B"/>
                </a:solidFill>
                <a:latin typeface="Times New Roman"/>
                <a:cs typeface="Times New Roman"/>
              </a:rPr>
              <a:t> </a:t>
            </a:r>
            <a:r>
              <a:rPr sz="2000" spc="-5" dirty="0">
                <a:solidFill>
                  <a:srgbClr val="12225B"/>
                </a:solidFill>
                <a:latin typeface="Arial"/>
                <a:cs typeface="Arial"/>
              </a:rPr>
              <a:t>b</a:t>
            </a:r>
            <a:r>
              <a:rPr sz="2000" dirty="0">
                <a:solidFill>
                  <a:srgbClr val="12225B"/>
                </a:solidFill>
                <a:latin typeface="Arial"/>
                <a:cs typeface="Arial"/>
              </a:rPr>
              <a:t>y</a:t>
            </a:r>
            <a:r>
              <a:rPr sz="2000" spc="50" dirty="0">
                <a:solidFill>
                  <a:srgbClr val="12225B"/>
                </a:solidFill>
                <a:latin typeface="Times New Roman"/>
                <a:cs typeface="Times New Roman"/>
              </a:rPr>
              <a:t> </a:t>
            </a:r>
            <a:r>
              <a:rPr sz="2000" spc="-15" dirty="0">
                <a:solidFill>
                  <a:srgbClr val="12225B"/>
                </a:solidFill>
                <a:latin typeface="Arial"/>
                <a:cs typeface="Arial"/>
              </a:rPr>
              <a:t>t</a:t>
            </a:r>
            <a:r>
              <a:rPr sz="2000" spc="-5" dirty="0">
                <a:solidFill>
                  <a:srgbClr val="12225B"/>
                </a:solidFill>
                <a:latin typeface="Arial"/>
                <a:cs typeface="Arial"/>
              </a:rPr>
              <a:t>h</a:t>
            </a:r>
            <a:r>
              <a:rPr sz="2000" dirty="0">
                <a:solidFill>
                  <a:srgbClr val="12225B"/>
                </a:solidFill>
                <a:latin typeface="Arial"/>
                <a:cs typeface="Arial"/>
              </a:rPr>
              <a:t>e</a:t>
            </a:r>
            <a:r>
              <a:rPr sz="2000" spc="40" dirty="0">
                <a:solidFill>
                  <a:srgbClr val="12225B"/>
                </a:solidFill>
                <a:latin typeface="Times New Roman"/>
                <a:cs typeface="Times New Roman"/>
              </a:rPr>
              <a:t> </a:t>
            </a:r>
            <a:r>
              <a:rPr sz="2000" spc="-10" dirty="0">
                <a:solidFill>
                  <a:srgbClr val="12225B"/>
                </a:solidFill>
                <a:latin typeface="Arial"/>
                <a:cs typeface="Arial"/>
              </a:rPr>
              <a:t>SP</a:t>
            </a:r>
            <a:r>
              <a:rPr sz="2000" dirty="0">
                <a:solidFill>
                  <a:srgbClr val="12225B"/>
                </a:solidFill>
                <a:latin typeface="Arial"/>
                <a:cs typeface="Arial"/>
              </a:rPr>
              <a:t>WF</a:t>
            </a:r>
            <a:r>
              <a:rPr sz="2000" spc="55" dirty="0">
                <a:solidFill>
                  <a:srgbClr val="12225B"/>
                </a:solidFill>
                <a:latin typeface="Times New Roman"/>
                <a:cs typeface="Times New Roman"/>
              </a:rPr>
              <a:t> </a:t>
            </a:r>
            <a:r>
              <a:rPr sz="2000" spc="-5" dirty="0">
                <a:solidFill>
                  <a:srgbClr val="12225B"/>
                </a:solidFill>
                <a:latin typeface="Arial"/>
                <a:cs typeface="Arial"/>
              </a:rPr>
              <a:t>HTT</a:t>
            </a:r>
            <a:r>
              <a:rPr sz="2000" dirty="0">
                <a:solidFill>
                  <a:srgbClr val="12225B"/>
                </a:solidFill>
                <a:latin typeface="Arial"/>
                <a:cs typeface="Arial"/>
              </a:rPr>
              <a:t>P</a:t>
            </a:r>
            <a:r>
              <a:rPr sz="2000" spc="15" dirty="0">
                <a:solidFill>
                  <a:srgbClr val="12225B"/>
                </a:solidFill>
                <a:latin typeface="Times New Roman"/>
                <a:cs typeface="Times New Roman"/>
              </a:rPr>
              <a:t> </a:t>
            </a:r>
            <a:r>
              <a:rPr sz="2000" dirty="0">
                <a:solidFill>
                  <a:srgbClr val="12225B"/>
                </a:solidFill>
                <a:latin typeface="Arial"/>
                <a:cs typeface="Arial"/>
              </a:rPr>
              <a:t>serv</a:t>
            </a:r>
            <a:r>
              <a:rPr sz="2000" spc="-5" dirty="0">
                <a:solidFill>
                  <a:srgbClr val="12225B"/>
                </a:solidFill>
                <a:latin typeface="Arial"/>
                <a:cs typeface="Arial"/>
              </a:rPr>
              <a:t>e</a:t>
            </a:r>
            <a:r>
              <a:rPr sz="2000" spc="-110" dirty="0">
                <a:solidFill>
                  <a:srgbClr val="12225B"/>
                </a:solidFill>
                <a:latin typeface="Arial"/>
                <a:cs typeface="Arial"/>
              </a:rPr>
              <a:t>r</a:t>
            </a:r>
            <a:r>
              <a:rPr sz="2000" dirty="0">
                <a:solidFill>
                  <a:srgbClr val="12225B"/>
                </a:solidFill>
                <a:latin typeface="Arial"/>
                <a:cs typeface="Arial"/>
              </a:rPr>
              <a:t>.</a:t>
            </a:r>
            <a:endParaRPr sz="2000" dirty="0">
              <a:latin typeface="Arial"/>
              <a:cs typeface="Arial"/>
            </a:endParaRPr>
          </a:p>
          <a:p>
            <a:pPr>
              <a:lnSpc>
                <a:spcPct val="100000"/>
              </a:lnSpc>
              <a:spcBef>
                <a:spcPts val="52"/>
              </a:spcBef>
            </a:pPr>
            <a:endParaRPr sz="2050" dirty="0">
              <a:latin typeface="Times New Roman"/>
              <a:cs typeface="Times New Roman"/>
            </a:endParaRPr>
          </a:p>
          <a:p>
            <a:pPr marL="190500" indent="-177800">
              <a:lnSpc>
                <a:spcPct val="100000"/>
              </a:lnSpc>
              <a:buClr>
                <a:srgbClr val="39A8DC"/>
              </a:buClr>
              <a:buFont typeface="Arial"/>
              <a:buChar char="•"/>
              <a:tabLst>
                <a:tab pos="191135" algn="l"/>
              </a:tabLst>
            </a:pPr>
            <a:r>
              <a:rPr sz="1800" dirty="0">
                <a:solidFill>
                  <a:srgbClr val="002052"/>
                </a:solidFill>
                <a:latin typeface="Arial"/>
                <a:cs typeface="Arial"/>
              </a:rPr>
              <a:t>Si</a:t>
            </a:r>
            <a:r>
              <a:rPr sz="1800" spc="-10" dirty="0">
                <a:solidFill>
                  <a:srgbClr val="002052"/>
                </a:solidFill>
                <a:latin typeface="Arial"/>
                <a:cs typeface="Arial"/>
              </a:rPr>
              <a:t>ntax</a:t>
            </a:r>
            <a:endParaRPr sz="1800" dirty="0">
              <a:latin typeface="Arial"/>
              <a:cs typeface="Arial"/>
            </a:endParaRPr>
          </a:p>
          <a:p>
            <a:pPr marL="546100" lvl="1" indent="-178435">
              <a:lnSpc>
                <a:spcPct val="100000"/>
              </a:lnSpc>
              <a:spcBef>
                <a:spcPts val="605"/>
              </a:spcBef>
              <a:buClr>
                <a:srgbClr val="002052"/>
              </a:buClr>
              <a:buFont typeface="Arial"/>
              <a:buChar char="•"/>
              <a:tabLst>
                <a:tab pos="546735" algn="l"/>
              </a:tabLst>
            </a:pPr>
            <a:r>
              <a:rPr sz="1600" spc="-135" dirty="0">
                <a:solidFill>
                  <a:srgbClr val="39A8DC"/>
                </a:solidFill>
                <a:latin typeface="Arial"/>
                <a:cs typeface="Arial"/>
              </a:rPr>
              <a:t>A</a:t>
            </a:r>
            <a:r>
              <a:rPr sz="1600" spc="-10" dirty="0">
                <a:solidFill>
                  <a:srgbClr val="39A8DC"/>
                </a:solidFill>
                <a:latin typeface="Arial"/>
                <a:cs typeface="Arial"/>
              </a:rPr>
              <a:t>T+S.FSC</a:t>
            </a:r>
            <a:r>
              <a:rPr sz="1600" spc="40" dirty="0">
                <a:solidFill>
                  <a:srgbClr val="39A8DC"/>
                </a:solidFill>
                <a:latin typeface="Times New Roman"/>
                <a:cs typeface="Times New Roman"/>
              </a:rPr>
              <a:t> </a:t>
            </a:r>
            <a:r>
              <a:rPr sz="1600" spc="-10" dirty="0">
                <a:solidFill>
                  <a:srgbClr val="39A8DC"/>
                </a:solidFill>
                <a:latin typeface="Arial"/>
                <a:cs typeface="Arial"/>
              </a:rPr>
              <a:t>=</a:t>
            </a:r>
            <a:r>
              <a:rPr sz="1600" spc="-5" dirty="0">
                <a:solidFill>
                  <a:srgbClr val="39A8DC"/>
                </a:solidFill>
                <a:latin typeface="Arial"/>
                <a:cs typeface="Arial"/>
              </a:rPr>
              <a:t>&lt;</a:t>
            </a:r>
            <a:r>
              <a:rPr sz="1600" spc="-10" dirty="0">
                <a:solidFill>
                  <a:srgbClr val="39A8DC"/>
                </a:solidFill>
                <a:latin typeface="Arial"/>
                <a:cs typeface="Arial"/>
              </a:rPr>
              <a:t>fnam</a:t>
            </a:r>
            <a:r>
              <a:rPr sz="1600" spc="-5" dirty="0">
                <a:solidFill>
                  <a:srgbClr val="39A8DC"/>
                </a:solidFill>
                <a:latin typeface="Arial"/>
                <a:cs typeface="Arial"/>
              </a:rPr>
              <a:t>e</a:t>
            </a:r>
            <a:r>
              <a:rPr sz="1600" spc="-10" dirty="0">
                <a:solidFill>
                  <a:srgbClr val="39A8DC"/>
                </a:solidFill>
                <a:latin typeface="Arial"/>
                <a:cs typeface="Arial"/>
              </a:rPr>
              <a:t>&gt;,</a:t>
            </a:r>
            <a:r>
              <a:rPr sz="1600" spc="-5" dirty="0">
                <a:solidFill>
                  <a:srgbClr val="39A8DC"/>
                </a:solidFill>
                <a:latin typeface="Arial"/>
                <a:cs typeface="Arial"/>
              </a:rPr>
              <a:t>&lt;</a:t>
            </a:r>
            <a:r>
              <a:rPr sz="1600" spc="-10" dirty="0">
                <a:solidFill>
                  <a:srgbClr val="39A8DC"/>
                </a:solidFill>
                <a:latin typeface="Arial"/>
                <a:cs typeface="Arial"/>
              </a:rPr>
              <a:t>max_len&gt;[,</a:t>
            </a:r>
            <a:r>
              <a:rPr sz="1600" spc="-5" dirty="0">
                <a:solidFill>
                  <a:srgbClr val="39A8DC"/>
                </a:solidFill>
                <a:latin typeface="Arial"/>
                <a:cs typeface="Arial"/>
              </a:rPr>
              <a:t>&lt;</a:t>
            </a:r>
            <a:r>
              <a:rPr sz="1600" spc="-10" dirty="0">
                <a:solidFill>
                  <a:srgbClr val="39A8DC"/>
                </a:solidFill>
                <a:latin typeface="Arial"/>
                <a:cs typeface="Arial"/>
              </a:rPr>
              <a:t>http_header&gt;]</a:t>
            </a:r>
            <a:endParaRPr sz="1600" dirty="0">
              <a:latin typeface="Arial"/>
              <a:cs typeface="Arial"/>
            </a:endParaRPr>
          </a:p>
          <a:p>
            <a:pPr lvl="1">
              <a:lnSpc>
                <a:spcPct val="100000"/>
              </a:lnSpc>
              <a:spcBef>
                <a:spcPts val="34"/>
              </a:spcBef>
              <a:buClr>
                <a:srgbClr val="002052"/>
              </a:buClr>
              <a:buFont typeface="Arial"/>
              <a:buChar char="•"/>
            </a:pPr>
            <a:endParaRPr sz="2050" dirty="0">
              <a:latin typeface="Times New Roman"/>
              <a:cs typeface="Times New Roman"/>
            </a:endParaRPr>
          </a:p>
          <a:p>
            <a:pPr marL="190500" indent="-177800">
              <a:lnSpc>
                <a:spcPct val="100000"/>
              </a:lnSpc>
              <a:buClr>
                <a:srgbClr val="39A8DC"/>
              </a:buClr>
              <a:buFont typeface="Arial"/>
              <a:buChar char="•"/>
              <a:tabLst>
                <a:tab pos="191135" algn="l"/>
              </a:tabLst>
            </a:pPr>
            <a:r>
              <a:rPr sz="1800" spc="-5" dirty="0">
                <a:solidFill>
                  <a:srgbClr val="002052"/>
                </a:solidFill>
                <a:latin typeface="Arial"/>
                <a:cs typeface="Arial"/>
              </a:rPr>
              <a:t>C</a:t>
            </a:r>
            <a:r>
              <a:rPr sz="1800" spc="-15" dirty="0">
                <a:solidFill>
                  <a:srgbClr val="002052"/>
                </a:solidFill>
                <a:latin typeface="Arial"/>
                <a:cs typeface="Arial"/>
              </a:rPr>
              <a:t>o</a:t>
            </a:r>
            <a:r>
              <a:rPr sz="1800" spc="-10" dirty="0">
                <a:solidFill>
                  <a:srgbClr val="002052"/>
                </a:solidFill>
                <a:latin typeface="Arial"/>
                <a:cs typeface="Arial"/>
              </a:rPr>
              <a:t>n</a:t>
            </a:r>
            <a:r>
              <a:rPr sz="1800" dirty="0">
                <a:solidFill>
                  <a:srgbClr val="002052"/>
                </a:solidFill>
                <a:latin typeface="Arial"/>
                <a:cs typeface="Arial"/>
              </a:rPr>
              <a:t>fi</a:t>
            </a:r>
            <a:r>
              <a:rPr sz="1800" spc="-10" dirty="0">
                <a:solidFill>
                  <a:srgbClr val="002052"/>
                </a:solidFill>
                <a:latin typeface="Arial"/>
                <a:cs typeface="Arial"/>
              </a:rPr>
              <a:t>gu</a:t>
            </a:r>
            <a:r>
              <a:rPr sz="1800" dirty="0">
                <a:solidFill>
                  <a:srgbClr val="002052"/>
                </a:solidFill>
                <a:latin typeface="Arial"/>
                <a:cs typeface="Arial"/>
              </a:rPr>
              <a:t>r</a:t>
            </a:r>
            <a:r>
              <a:rPr sz="1800" spc="-10" dirty="0">
                <a:solidFill>
                  <a:srgbClr val="002052"/>
                </a:solidFill>
                <a:latin typeface="Arial"/>
                <a:cs typeface="Arial"/>
              </a:rPr>
              <a:t>a</a:t>
            </a:r>
            <a:r>
              <a:rPr sz="1800" dirty="0">
                <a:solidFill>
                  <a:srgbClr val="002052"/>
                </a:solidFill>
                <a:latin typeface="Arial"/>
                <a:cs typeface="Arial"/>
              </a:rPr>
              <a:t>ti</a:t>
            </a:r>
            <a:r>
              <a:rPr sz="1800" spc="-10" dirty="0">
                <a:solidFill>
                  <a:srgbClr val="002052"/>
                </a:solidFill>
                <a:latin typeface="Arial"/>
                <a:cs typeface="Arial"/>
              </a:rPr>
              <a:t>o</a:t>
            </a:r>
            <a:r>
              <a:rPr sz="1800" dirty="0">
                <a:solidFill>
                  <a:srgbClr val="002052"/>
                </a:solidFill>
                <a:latin typeface="Arial"/>
                <a:cs typeface="Arial"/>
              </a:rPr>
              <a:t>n</a:t>
            </a:r>
            <a:r>
              <a:rPr sz="1800" spc="70" dirty="0">
                <a:solidFill>
                  <a:srgbClr val="002052"/>
                </a:solidFill>
                <a:latin typeface="Times New Roman"/>
                <a:cs typeface="Times New Roman"/>
              </a:rPr>
              <a:t> </a:t>
            </a:r>
            <a:r>
              <a:rPr sz="1800" spc="-10" dirty="0">
                <a:solidFill>
                  <a:srgbClr val="002052"/>
                </a:solidFill>
                <a:latin typeface="Arial"/>
                <a:cs typeface="Arial"/>
              </a:rPr>
              <a:t>pa</a:t>
            </a:r>
            <a:r>
              <a:rPr sz="1800" dirty="0">
                <a:solidFill>
                  <a:srgbClr val="002052"/>
                </a:solidFill>
                <a:latin typeface="Arial"/>
                <a:cs typeface="Arial"/>
              </a:rPr>
              <a:t>r</a:t>
            </a:r>
            <a:r>
              <a:rPr sz="1800" spc="-10" dirty="0">
                <a:solidFill>
                  <a:srgbClr val="002052"/>
                </a:solidFill>
                <a:latin typeface="Arial"/>
                <a:cs typeface="Arial"/>
              </a:rPr>
              <a:t>a</a:t>
            </a:r>
            <a:r>
              <a:rPr sz="1800" dirty="0">
                <a:solidFill>
                  <a:srgbClr val="002052"/>
                </a:solidFill>
                <a:latin typeface="Arial"/>
                <a:cs typeface="Arial"/>
              </a:rPr>
              <a:t>m</a:t>
            </a:r>
            <a:r>
              <a:rPr sz="1800" spc="-10" dirty="0">
                <a:solidFill>
                  <a:srgbClr val="002052"/>
                </a:solidFill>
                <a:latin typeface="Arial"/>
                <a:cs typeface="Arial"/>
              </a:rPr>
              <a:t>e</a:t>
            </a:r>
            <a:r>
              <a:rPr sz="1800" dirty="0">
                <a:solidFill>
                  <a:srgbClr val="002052"/>
                </a:solidFill>
                <a:latin typeface="Arial"/>
                <a:cs typeface="Arial"/>
              </a:rPr>
              <a:t>ters</a:t>
            </a:r>
            <a:endParaRPr sz="1800" dirty="0">
              <a:latin typeface="Arial"/>
              <a:cs typeface="Arial"/>
            </a:endParaRPr>
          </a:p>
          <a:p>
            <a:pPr marL="546100" lvl="1" indent="-178435">
              <a:lnSpc>
                <a:spcPct val="100000"/>
              </a:lnSpc>
              <a:spcBef>
                <a:spcPts val="610"/>
              </a:spcBef>
              <a:buClr>
                <a:srgbClr val="002052"/>
              </a:buClr>
              <a:buFont typeface="Arial"/>
              <a:buChar char="•"/>
              <a:tabLst>
                <a:tab pos="546735" algn="l"/>
              </a:tabLst>
            </a:pPr>
            <a:r>
              <a:rPr sz="1600" spc="-10" dirty="0">
                <a:solidFill>
                  <a:srgbClr val="39A8DC"/>
                </a:solidFill>
                <a:latin typeface="Arial"/>
                <a:cs typeface="Arial"/>
              </a:rPr>
              <a:t>&lt;</a:t>
            </a:r>
            <a:r>
              <a:rPr sz="1600" spc="55" dirty="0">
                <a:solidFill>
                  <a:srgbClr val="39A8DC"/>
                </a:solidFill>
                <a:latin typeface="Times New Roman"/>
                <a:cs typeface="Times New Roman"/>
              </a:rPr>
              <a:t> </a:t>
            </a:r>
            <a:r>
              <a:rPr sz="1600" spc="-5" dirty="0">
                <a:solidFill>
                  <a:srgbClr val="39A8DC"/>
                </a:solidFill>
                <a:latin typeface="Arial"/>
                <a:cs typeface="Arial"/>
              </a:rPr>
              <a:t>fil</a:t>
            </a:r>
            <a:r>
              <a:rPr sz="1600" spc="-15" dirty="0">
                <a:solidFill>
                  <a:srgbClr val="39A8DC"/>
                </a:solidFill>
                <a:latin typeface="Arial"/>
                <a:cs typeface="Arial"/>
              </a:rPr>
              <a:t>enam</a:t>
            </a:r>
            <a:r>
              <a:rPr sz="1600" spc="-10" dirty="0">
                <a:solidFill>
                  <a:srgbClr val="39A8DC"/>
                </a:solidFill>
                <a:latin typeface="Arial"/>
                <a:cs typeface="Arial"/>
              </a:rPr>
              <a:t>e</a:t>
            </a:r>
            <a:r>
              <a:rPr sz="1600" spc="35" dirty="0">
                <a:solidFill>
                  <a:srgbClr val="39A8DC"/>
                </a:solidFill>
                <a:latin typeface="Times New Roman"/>
                <a:cs typeface="Times New Roman"/>
              </a:rPr>
              <a:t> </a:t>
            </a:r>
            <a:r>
              <a:rPr sz="1600" spc="-10" dirty="0">
                <a:solidFill>
                  <a:srgbClr val="39A8DC"/>
                </a:solidFill>
                <a:latin typeface="Arial"/>
                <a:cs typeface="Arial"/>
              </a:rPr>
              <a:t>&gt;:</a:t>
            </a:r>
            <a:r>
              <a:rPr sz="1600" spc="55" dirty="0">
                <a:solidFill>
                  <a:srgbClr val="39A8DC"/>
                </a:solidFill>
                <a:latin typeface="Times New Roman"/>
                <a:cs typeface="Times New Roman"/>
              </a:rPr>
              <a:t> </a:t>
            </a:r>
            <a:r>
              <a:rPr sz="1600" spc="-5" dirty="0">
                <a:solidFill>
                  <a:srgbClr val="39A8DC"/>
                </a:solidFill>
                <a:latin typeface="Arial"/>
                <a:cs typeface="Arial"/>
              </a:rPr>
              <a:t>fil</a:t>
            </a:r>
            <a:r>
              <a:rPr sz="1600" spc="-15" dirty="0">
                <a:solidFill>
                  <a:srgbClr val="39A8DC"/>
                </a:solidFill>
                <a:latin typeface="Arial"/>
                <a:cs typeface="Arial"/>
              </a:rPr>
              <a:t>enam</a:t>
            </a:r>
            <a:r>
              <a:rPr sz="1600" spc="-10" dirty="0">
                <a:solidFill>
                  <a:srgbClr val="39A8DC"/>
                </a:solidFill>
                <a:latin typeface="Arial"/>
                <a:cs typeface="Arial"/>
              </a:rPr>
              <a:t>e</a:t>
            </a:r>
            <a:r>
              <a:rPr sz="1600" spc="45" dirty="0">
                <a:solidFill>
                  <a:srgbClr val="39A8DC"/>
                </a:solidFill>
                <a:latin typeface="Times New Roman"/>
                <a:cs typeface="Times New Roman"/>
              </a:rPr>
              <a:t> </a:t>
            </a:r>
            <a:r>
              <a:rPr sz="1600" spc="-10" dirty="0">
                <a:solidFill>
                  <a:srgbClr val="39A8DC"/>
                </a:solidFill>
                <a:latin typeface="Arial"/>
                <a:cs typeface="Arial"/>
              </a:rPr>
              <a:t>to</a:t>
            </a:r>
            <a:r>
              <a:rPr sz="1600" spc="50" dirty="0">
                <a:solidFill>
                  <a:srgbClr val="39A8DC"/>
                </a:solidFill>
                <a:latin typeface="Times New Roman"/>
                <a:cs typeface="Times New Roman"/>
              </a:rPr>
              <a:t> </a:t>
            </a:r>
            <a:r>
              <a:rPr sz="1600" spc="-10" dirty="0">
                <a:solidFill>
                  <a:srgbClr val="39A8DC"/>
                </a:solidFill>
                <a:latin typeface="Arial"/>
                <a:cs typeface="Arial"/>
              </a:rPr>
              <a:t>create</a:t>
            </a:r>
            <a:endParaRPr sz="1600" dirty="0">
              <a:latin typeface="Arial"/>
              <a:cs typeface="Arial"/>
            </a:endParaRPr>
          </a:p>
          <a:p>
            <a:pPr marL="546100" lvl="1" indent="-178435">
              <a:lnSpc>
                <a:spcPct val="100000"/>
              </a:lnSpc>
              <a:spcBef>
                <a:spcPts val="600"/>
              </a:spcBef>
              <a:buClr>
                <a:srgbClr val="002052"/>
              </a:buClr>
              <a:buFont typeface="Arial"/>
              <a:buChar char="•"/>
              <a:tabLst>
                <a:tab pos="546735" algn="l"/>
              </a:tabLst>
            </a:pPr>
            <a:r>
              <a:rPr sz="1600" spc="-10" dirty="0">
                <a:solidFill>
                  <a:srgbClr val="39A8DC"/>
                </a:solidFill>
                <a:latin typeface="Arial"/>
                <a:cs typeface="Arial"/>
              </a:rPr>
              <a:t>&lt;</a:t>
            </a:r>
            <a:r>
              <a:rPr sz="1600" spc="60" dirty="0">
                <a:solidFill>
                  <a:srgbClr val="39A8DC"/>
                </a:solidFill>
                <a:latin typeface="Times New Roman"/>
                <a:cs typeface="Times New Roman"/>
              </a:rPr>
              <a:t> </a:t>
            </a:r>
            <a:r>
              <a:rPr sz="1600" spc="-10" dirty="0">
                <a:solidFill>
                  <a:srgbClr val="39A8DC"/>
                </a:solidFill>
                <a:latin typeface="Arial"/>
                <a:cs typeface="Arial"/>
              </a:rPr>
              <a:t>max_len</a:t>
            </a:r>
            <a:r>
              <a:rPr sz="1600" spc="45" dirty="0">
                <a:solidFill>
                  <a:srgbClr val="39A8DC"/>
                </a:solidFill>
                <a:latin typeface="Times New Roman"/>
                <a:cs typeface="Times New Roman"/>
              </a:rPr>
              <a:t> </a:t>
            </a:r>
            <a:r>
              <a:rPr sz="1600" spc="-10" dirty="0">
                <a:solidFill>
                  <a:srgbClr val="39A8DC"/>
                </a:solidFill>
                <a:latin typeface="Arial"/>
                <a:cs typeface="Arial"/>
              </a:rPr>
              <a:t>&gt;:</a:t>
            </a:r>
            <a:r>
              <a:rPr sz="1600" spc="55" dirty="0">
                <a:solidFill>
                  <a:srgbClr val="39A8DC"/>
                </a:solidFill>
                <a:latin typeface="Times New Roman"/>
                <a:cs typeface="Times New Roman"/>
              </a:rPr>
              <a:t> </a:t>
            </a:r>
            <a:r>
              <a:rPr sz="1600" spc="-15" dirty="0">
                <a:solidFill>
                  <a:srgbClr val="39A8DC"/>
                </a:solidFill>
                <a:latin typeface="Arial"/>
                <a:cs typeface="Arial"/>
              </a:rPr>
              <a:t>amou</a:t>
            </a:r>
            <a:r>
              <a:rPr sz="1600" spc="-10" dirty="0">
                <a:solidFill>
                  <a:srgbClr val="39A8DC"/>
                </a:solidFill>
                <a:latin typeface="Arial"/>
                <a:cs typeface="Arial"/>
              </a:rPr>
              <a:t>nt</a:t>
            </a:r>
            <a:r>
              <a:rPr sz="1600" spc="65" dirty="0">
                <a:solidFill>
                  <a:srgbClr val="39A8DC"/>
                </a:solidFill>
                <a:latin typeface="Times New Roman"/>
                <a:cs typeface="Times New Roman"/>
              </a:rPr>
              <a:t> </a:t>
            </a:r>
            <a:r>
              <a:rPr sz="1600" spc="-15" dirty="0">
                <a:solidFill>
                  <a:srgbClr val="39A8DC"/>
                </a:solidFill>
                <a:latin typeface="Arial"/>
                <a:cs typeface="Arial"/>
              </a:rPr>
              <a:t>o</a:t>
            </a:r>
            <a:r>
              <a:rPr sz="1600" spc="-5" dirty="0">
                <a:solidFill>
                  <a:srgbClr val="39A8DC"/>
                </a:solidFill>
                <a:latin typeface="Arial"/>
                <a:cs typeface="Arial"/>
              </a:rPr>
              <a:t>f</a:t>
            </a:r>
            <a:r>
              <a:rPr sz="1600" spc="55" dirty="0">
                <a:solidFill>
                  <a:srgbClr val="39A8DC"/>
                </a:solidFill>
                <a:latin typeface="Times New Roman"/>
                <a:cs typeface="Times New Roman"/>
              </a:rPr>
              <a:t> </a:t>
            </a:r>
            <a:r>
              <a:rPr sz="1600" spc="-10" dirty="0">
                <a:solidFill>
                  <a:srgbClr val="39A8DC"/>
                </a:solidFill>
                <a:latin typeface="Arial"/>
                <a:cs typeface="Arial"/>
              </a:rPr>
              <a:t>s</a:t>
            </a:r>
            <a:r>
              <a:rPr sz="1600" spc="-15" dirty="0">
                <a:solidFill>
                  <a:srgbClr val="39A8DC"/>
                </a:solidFill>
                <a:latin typeface="Arial"/>
                <a:cs typeface="Arial"/>
              </a:rPr>
              <a:t>pa</a:t>
            </a:r>
            <a:r>
              <a:rPr sz="1600" spc="-5" dirty="0">
                <a:solidFill>
                  <a:srgbClr val="39A8DC"/>
                </a:solidFill>
                <a:latin typeface="Arial"/>
                <a:cs typeface="Arial"/>
              </a:rPr>
              <a:t>c</a:t>
            </a:r>
            <a:r>
              <a:rPr sz="1600" spc="-10" dirty="0">
                <a:solidFill>
                  <a:srgbClr val="39A8DC"/>
                </a:solidFill>
                <a:latin typeface="Arial"/>
                <a:cs typeface="Arial"/>
              </a:rPr>
              <a:t>e</a:t>
            </a:r>
            <a:r>
              <a:rPr sz="1600" spc="30" dirty="0">
                <a:solidFill>
                  <a:srgbClr val="39A8DC"/>
                </a:solidFill>
                <a:latin typeface="Times New Roman"/>
                <a:cs typeface="Times New Roman"/>
              </a:rPr>
              <a:t> </a:t>
            </a:r>
            <a:r>
              <a:rPr sz="1600" spc="-10" dirty="0">
                <a:solidFill>
                  <a:srgbClr val="39A8DC"/>
                </a:solidFill>
                <a:latin typeface="Arial"/>
                <a:cs typeface="Arial"/>
              </a:rPr>
              <a:t>to</a:t>
            </a:r>
            <a:r>
              <a:rPr sz="1600" spc="50" dirty="0">
                <a:solidFill>
                  <a:srgbClr val="39A8DC"/>
                </a:solidFill>
                <a:latin typeface="Times New Roman"/>
                <a:cs typeface="Times New Roman"/>
              </a:rPr>
              <a:t> </a:t>
            </a:r>
            <a:r>
              <a:rPr sz="1600" spc="-15" dirty="0">
                <a:solidFill>
                  <a:srgbClr val="39A8DC"/>
                </a:solidFill>
                <a:latin typeface="Arial"/>
                <a:cs typeface="Arial"/>
              </a:rPr>
              <a:t>a</a:t>
            </a:r>
            <a:r>
              <a:rPr sz="1600" spc="-5" dirty="0">
                <a:solidFill>
                  <a:srgbClr val="39A8DC"/>
                </a:solidFill>
                <a:latin typeface="Arial"/>
                <a:cs typeface="Arial"/>
              </a:rPr>
              <a:t>ll</a:t>
            </a:r>
            <a:r>
              <a:rPr sz="1600" spc="-15" dirty="0">
                <a:solidFill>
                  <a:srgbClr val="39A8DC"/>
                </a:solidFill>
                <a:latin typeface="Arial"/>
                <a:cs typeface="Arial"/>
              </a:rPr>
              <a:t>o</a:t>
            </a:r>
            <a:r>
              <a:rPr sz="1600" spc="-10" dirty="0">
                <a:solidFill>
                  <a:srgbClr val="39A8DC"/>
                </a:solidFill>
                <a:latin typeface="Arial"/>
                <a:cs typeface="Arial"/>
              </a:rPr>
              <a:t>c</a:t>
            </a:r>
            <a:r>
              <a:rPr sz="1600" spc="-15" dirty="0">
                <a:solidFill>
                  <a:srgbClr val="39A8DC"/>
                </a:solidFill>
                <a:latin typeface="Arial"/>
                <a:cs typeface="Arial"/>
              </a:rPr>
              <a:t>at</a:t>
            </a:r>
            <a:r>
              <a:rPr sz="1600" spc="-10" dirty="0">
                <a:solidFill>
                  <a:srgbClr val="39A8DC"/>
                </a:solidFill>
                <a:latin typeface="Arial"/>
                <a:cs typeface="Arial"/>
              </a:rPr>
              <a:t>e</a:t>
            </a:r>
            <a:r>
              <a:rPr sz="1600" spc="30" dirty="0">
                <a:solidFill>
                  <a:srgbClr val="39A8DC"/>
                </a:solidFill>
                <a:latin typeface="Times New Roman"/>
                <a:cs typeface="Times New Roman"/>
              </a:rPr>
              <a:t> </a:t>
            </a:r>
            <a:r>
              <a:rPr sz="1600" spc="-10" dirty="0">
                <a:solidFill>
                  <a:srgbClr val="39A8DC"/>
                </a:solidFill>
                <a:latin typeface="Arial"/>
                <a:cs typeface="Arial"/>
              </a:rPr>
              <a:t>for</a:t>
            </a:r>
            <a:r>
              <a:rPr sz="1600" spc="60" dirty="0">
                <a:solidFill>
                  <a:srgbClr val="39A8DC"/>
                </a:solidFill>
                <a:latin typeface="Times New Roman"/>
                <a:cs typeface="Times New Roman"/>
              </a:rPr>
              <a:t> </a:t>
            </a:r>
            <a:r>
              <a:rPr sz="1600" spc="-5" dirty="0">
                <a:solidFill>
                  <a:srgbClr val="39A8DC"/>
                </a:solidFill>
                <a:latin typeface="Arial"/>
                <a:cs typeface="Arial"/>
              </a:rPr>
              <a:t>fil</a:t>
            </a:r>
            <a:r>
              <a:rPr sz="1600" spc="-15" dirty="0">
                <a:solidFill>
                  <a:srgbClr val="39A8DC"/>
                </a:solidFill>
                <a:latin typeface="Arial"/>
                <a:cs typeface="Arial"/>
              </a:rPr>
              <a:t>e</a:t>
            </a:r>
            <a:r>
              <a:rPr sz="1600" spc="-5" dirty="0">
                <a:solidFill>
                  <a:srgbClr val="39A8DC"/>
                </a:solidFill>
                <a:latin typeface="Arial"/>
                <a:cs typeface="Arial"/>
              </a:rPr>
              <a:t>,</a:t>
            </a:r>
            <a:r>
              <a:rPr sz="1600" spc="40" dirty="0">
                <a:solidFill>
                  <a:srgbClr val="39A8DC"/>
                </a:solidFill>
                <a:latin typeface="Times New Roman"/>
                <a:cs typeface="Times New Roman"/>
              </a:rPr>
              <a:t> </a:t>
            </a:r>
            <a:r>
              <a:rPr sz="1600" spc="-10" dirty="0">
                <a:solidFill>
                  <a:srgbClr val="39A8DC"/>
                </a:solidFill>
                <a:latin typeface="Arial"/>
                <a:cs typeface="Arial"/>
              </a:rPr>
              <a:t>max</a:t>
            </a:r>
            <a:r>
              <a:rPr sz="1600" spc="50" dirty="0">
                <a:solidFill>
                  <a:srgbClr val="39A8DC"/>
                </a:solidFill>
                <a:latin typeface="Times New Roman"/>
                <a:cs typeface="Times New Roman"/>
              </a:rPr>
              <a:t> </a:t>
            </a:r>
            <a:r>
              <a:rPr sz="1600" spc="-10" dirty="0">
                <a:solidFill>
                  <a:srgbClr val="39A8DC"/>
                </a:solidFill>
                <a:latin typeface="Arial"/>
                <a:cs typeface="Arial"/>
              </a:rPr>
              <a:t>=</a:t>
            </a:r>
            <a:r>
              <a:rPr sz="1600" spc="55" dirty="0">
                <a:solidFill>
                  <a:srgbClr val="39A8DC"/>
                </a:solidFill>
                <a:latin typeface="Times New Roman"/>
                <a:cs typeface="Times New Roman"/>
              </a:rPr>
              <a:t> </a:t>
            </a:r>
            <a:r>
              <a:rPr sz="1600" spc="-15" dirty="0">
                <a:solidFill>
                  <a:srgbClr val="39A8DC"/>
                </a:solidFill>
                <a:latin typeface="Arial"/>
                <a:cs typeface="Arial"/>
              </a:rPr>
              <a:t>409</a:t>
            </a:r>
            <a:r>
              <a:rPr sz="1600" spc="-10" dirty="0">
                <a:solidFill>
                  <a:srgbClr val="39A8DC"/>
                </a:solidFill>
                <a:latin typeface="Arial"/>
                <a:cs typeface="Arial"/>
              </a:rPr>
              <a:t>6</a:t>
            </a:r>
            <a:r>
              <a:rPr sz="1600" spc="40" dirty="0">
                <a:solidFill>
                  <a:srgbClr val="39A8DC"/>
                </a:solidFill>
                <a:latin typeface="Times New Roman"/>
                <a:cs typeface="Times New Roman"/>
              </a:rPr>
              <a:t> </a:t>
            </a:r>
            <a:r>
              <a:rPr sz="1600" spc="-15" dirty="0">
                <a:solidFill>
                  <a:srgbClr val="39A8DC"/>
                </a:solidFill>
                <a:latin typeface="Arial"/>
                <a:cs typeface="Arial"/>
              </a:rPr>
              <a:t>b</a:t>
            </a:r>
            <a:r>
              <a:rPr sz="1600" spc="-25" dirty="0">
                <a:solidFill>
                  <a:srgbClr val="39A8DC"/>
                </a:solidFill>
                <a:latin typeface="Arial"/>
                <a:cs typeface="Arial"/>
              </a:rPr>
              <a:t>y</a:t>
            </a:r>
            <a:r>
              <a:rPr sz="1600" spc="-10" dirty="0">
                <a:solidFill>
                  <a:srgbClr val="39A8DC"/>
                </a:solidFill>
                <a:latin typeface="Arial"/>
                <a:cs typeface="Arial"/>
              </a:rPr>
              <a:t>tes</a:t>
            </a:r>
            <a:endParaRPr sz="1600" dirty="0">
              <a:latin typeface="Arial"/>
              <a:cs typeface="Arial"/>
            </a:endParaRPr>
          </a:p>
          <a:p>
            <a:pPr marL="546100" marR="654685" lvl="1" indent="-178435">
              <a:lnSpc>
                <a:spcPct val="100000"/>
              </a:lnSpc>
              <a:spcBef>
                <a:spcPts val="600"/>
              </a:spcBef>
              <a:buClr>
                <a:srgbClr val="002052"/>
              </a:buClr>
              <a:buFont typeface="Arial"/>
              <a:buChar char="•"/>
              <a:tabLst>
                <a:tab pos="546735" algn="l"/>
              </a:tabLst>
            </a:pPr>
            <a:r>
              <a:rPr sz="1600" spc="-10" dirty="0">
                <a:solidFill>
                  <a:srgbClr val="39A8DC"/>
                </a:solidFill>
                <a:latin typeface="Arial"/>
                <a:cs typeface="Arial"/>
              </a:rPr>
              <a:t>&lt;http_heade</a:t>
            </a:r>
            <a:r>
              <a:rPr sz="1600" spc="-15" dirty="0">
                <a:solidFill>
                  <a:srgbClr val="39A8DC"/>
                </a:solidFill>
                <a:latin typeface="Arial"/>
                <a:cs typeface="Arial"/>
              </a:rPr>
              <a:t>r</a:t>
            </a:r>
            <a:r>
              <a:rPr sz="1600" spc="-10" dirty="0">
                <a:solidFill>
                  <a:srgbClr val="39A8DC"/>
                </a:solidFill>
                <a:latin typeface="Arial"/>
                <a:cs typeface="Arial"/>
              </a:rPr>
              <a:t>&gt;:</a:t>
            </a:r>
            <a:r>
              <a:rPr sz="1600" spc="80" dirty="0">
                <a:solidFill>
                  <a:srgbClr val="39A8DC"/>
                </a:solidFill>
                <a:latin typeface="Times New Roman"/>
                <a:cs typeface="Times New Roman"/>
              </a:rPr>
              <a:t> </a:t>
            </a:r>
            <a:r>
              <a:rPr sz="1600" spc="-20" dirty="0">
                <a:solidFill>
                  <a:srgbClr val="39A8DC"/>
                </a:solidFill>
                <a:latin typeface="Arial"/>
                <a:cs typeface="Arial"/>
              </a:rPr>
              <a:t>0=HTM</a:t>
            </a:r>
            <a:r>
              <a:rPr sz="1600" spc="-10" dirty="0">
                <a:solidFill>
                  <a:srgbClr val="39A8DC"/>
                </a:solidFill>
                <a:latin typeface="Arial"/>
                <a:cs typeface="Arial"/>
              </a:rPr>
              <a:t>L</a:t>
            </a:r>
            <a:r>
              <a:rPr sz="1600" spc="-5" dirty="0">
                <a:solidFill>
                  <a:srgbClr val="39A8DC"/>
                </a:solidFill>
                <a:latin typeface="Times New Roman"/>
                <a:cs typeface="Times New Roman"/>
              </a:rPr>
              <a:t> </a:t>
            </a:r>
            <a:r>
              <a:rPr sz="1600" spc="-15" dirty="0">
                <a:solidFill>
                  <a:srgbClr val="39A8DC"/>
                </a:solidFill>
                <a:latin typeface="Arial"/>
                <a:cs typeface="Arial"/>
              </a:rPr>
              <a:t>heade</a:t>
            </a:r>
            <a:r>
              <a:rPr sz="1600" spc="-10" dirty="0">
                <a:solidFill>
                  <a:srgbClr val="39A8DC"/>
                </a:solidFill>
                <a:latin typeface="Arial"/>
                <a:cs typeface="Arial"/>
              </a:rPr>
              <a:t>r</a:t>
            </a:r>
            <a:r>
              <a:rPr sz="1600" spc="50" dirty="0">
                <a:solidFill>
                  <a:srgbClr val="39A8DC"/>
                </a:solidFill>
                <a:latin typeface="Times New Roman"/>
                <a:cs typeface="Times New Roman"/>
              </a:rPr>
              <a:t> </a:t>
            </a:r>
            <a:r>
              <a:rPr sz="1600" spc="-15" dirty="0">
                <a:solidFill>
                  <a:srgbClr val="39A8DC"/>
                </a:solidFill>
                <a:latin typeface="Arial"/>
                <a:cs typeface="Arial"/>
              </a:rPr>
              <a:t>autom</a:t>
            </a:r>
            <a:r>
              <a:rPr sz="1600" spc="-10" dirty="0">
                <a:solidFill>
                  <a:srgbClr val="39A8DC"/>
                </a:solidFill>
                <a:latin typeface="Arial"/>
                <a:cs typeface="Arial"/>
              </a:rPr>
              <a:t>atic</a:t>
            </a:r>
            <a:r>
              <a:rPr sz="1600" spc="-15" dirty="0">
                <a:solidFill>
                  <a:srgbClr val="39A8DC"/>
                </a:solidFill>
                <a:latin typeface="Arial"/>
                <a:cs typeface="Arial"/>
              </a:rPr>
              <a:t>a</a:t>
            </a:r>
            <a:r>
              <a:rPr sz="1600" spc="-5" dirty="0">
                <a:solidFill>
                  <a:srgbClr val="39A8DC"/>
                </a:solidFill>
                <a:latin typeface="Arial"/>
                <a:cs typeface="Arial"/>
              </a:rPr>
              <a:t>lly</a:t>
            </a:r>
            <a:r>
              <a:rPr sz="1600" spc="35" dirty="0">
                <a:solidFill>
                  <a:srgbClr val="39A8DC"/>
                </a:solidFill>
                <a:latin typeface="Times New Roman"/>
                <a:cs typeface="Times New Roman"/>
              </a:rPr>
              <a:t> </a:t>
            </a:r>
            <a:r>
              <a:rPr sz="1600" spc="-15" dirty="0">
                <a:solidFill>
                  <a:srgbClr val="39A8DC"/>
                </a:solidFill>
                <a:latin typeface="Arial"/>
                <a:cs typeface="Arial"/>
              </a:rPr>
              <a:t>added</a:t>
            </a:r>
            <a:r>
              <a:rPr sz="1600" spc="-5" dirty="0">
                <a:solidFill>
                  <a:srgbClr val="39A8DC"/>
                </a:solidFill>
                <a:latin typeface="Arial"/>
                <a:cs typeface="Arial"/>
              </a:rPr>
              <a:t>,</a:t>
            </a:r>
            <a:r>
              <a:rPr sz="1600" spc="45" dirty="0">
                <a:solidFill>
                  <a:srgbClr val="39A8DC"/>
                </a:solidFill>
                <a:latin typeface="Times New Roman"/>
                <a:cs typeface="Times New Roman"/>
              </a:rPr>
              <a:t> </a:t>
            </a:r>
            <a:r>
              <a:rPr sz="1600" spc="-15" dirty="0">
                <a:solidFill>
                  <a:srgbClr val="39A8DC"/>
                </a:solidFill>
                <a:latin typeface="Arial"/>
                <a:cs typeface="Arial"/>
              </a:rPr>
              <a:t>1</a:t>
            </a:r>
            <a:r>
              <a:rPr sz="1600" spc="-5" dirty="0">
                <a:solidFill>
                  <a:srgbClr val="39A8DC"/>
                </a:solidFill>
                <a:latin typeface="Arial"/>
                <a:cs typeface="Arial"/>
              </a:rPr>
              <a:t>=</a:t>
            </a:r>
            <a:r>
              <a:rPr sz="1600" spc="-20" dirty="0">
                <a:solidFill>
                  <a:srgbClr val="39A8DC"/>
                </a:solidFill>
                <a:latin typeface="Arial"/>
                <a:cs typeface="Arial"/>
              </a:rPr>
              <a:t>HTM</a:t>
            </a:r>
            <a:r>
              <a:rPr sz="1600" spc="-10" dirty="0">
                <a:solidFill>
                  <a:srgbClr val="39A8DC"/>
                </a:solidFill>
                <a:latin typeface="Arial"/>
                <a:cs typeface="Arial"/>
              </a:rPr>
              <a:t>L</a:t>
            </a:r>
            <a:r>
              <a:rPr sz="1600" spc="-10" dirty="0">
                <a:solidFill>
                  <a:srgbClr val="39A8DC"/>
                </a:solidFill>
                <a:latin typeface="Times New Roman"/>
                <a:cs typeface="Times New Roman"/>
              </a:rPr>
              <a:t> </a:t>
            </a:r>
            <a:r>
              <a:rPr sz="1600" spc="-15" dirty="0">
                <a:solidFill>
                  <a:srgbClr val="39A8DC"/>
                </a:solidFill>
                <a:latin typeface="Arial"/>
                <a:cs typeface="Arial"/>
              </a:rPr>
              <a:t>heade</a:t>
            </a:r>
            <a:r>
              <a:rPr sz="1600" spc="-10" dirty="0">
                <a:solidFill>
                  <a:srgbClr val="39A8DC"/>
                </a:solidFill>
                <a:latin typeface="Arial"/>
                <a:cs typeface="Arial"/>
              </a:rPr>
              <a:t>r</a:t>
            </a:r>
            <a:r>
              <a:rPr sz="1600" spc="65" dirty="0">
                <a:solidFill>
                  <a:srgbClr val="39A8DC"/>
                </a:solidFill>
                <a:latin typeface="Times New Roman"/>
                <a:cs typeface="Times New Roman"/>
              </a:rPr>
              <a:t> </a:t>
            </a:r>
            <a:r>
              <a:rPr sz="1600" spc="-15" dirty="0">
                <a:solidFill>
                  <a:srgbClr val="39A8DC"/>
                </a:solidFill>
                <a:latin typeface="Arial"/>
                <a:cs typeface="Arial"/>
              </a:rPr>
              <a:t>not</a:t>
            </a:r>
            <a:r>
              <a:rPr sz="1600" spc="-10" dirty="0">
                <a:solidFill>
                  <a:srgbClr val="39A8DC"/>
                </a:solidFill>
                <a:latin typeface="Times New Roman"/>
                <a:cs typeface="Times New Roman"/>
              </a:rPr>
              <a:t> </a:t>
            </a:r>
            <a:r>
              <a:rPr sz="1600" spc="-15" dirty="0">
                <a:solidFill>
                  <a:srgbClr val="39A8DC"/>
                </a:solidFill>
                <a:latin typeface="Arial"/>
                <a:cs typeface="Arial"/>
              </a:rPr>
              <a:t>adde</a:t>
            </a:r>
            <a:r>
              <a:rPr sz="1600" spc="-10" dirty="0">
                <a:solidFill>
                  <a:srgbClr val="39A8DC"/>
                </a:solidFill>
                <a:latin typeface="Arial"/>
                <a:cs typeface="Arial"/>
              </a:rPr>
              <a:t>d</a:t>
            </a:r>
            <a:r>
              <a:rPr sz="1600" spc="40" dirty="0">
                <a:solidFill>
                  <a:srgbClr val="39A8DC"/>
                </a:solidFill>
                <a:latin typeface="Times New Roman"/>
                <a:cs typeface="Times New Roman"/>
              </a:rPr>
              <a:t> </a:t>
            </a:r>
            <a:r>
              <a:rPr sz="1600" spc="-10" dirty="0">
                <a:solidFill>
                  <a:srgbClr val="39A8DC"/>
                </a:solidFill>
                <a:latin typeface="Arial"/>
                <a:cs typeface="Arial"/>
              </a:rPr>
              <a:t>(as</a:t>
            </a:r>
            <a:r>
              <a:rPr sz="1600" spc="55" dirty="0">
                <a:solidFill>
                  <a:srgbClr val="39A8DC"/>
                </a:solidFill>
                <a:latin typeface="Times New Roman"/>
                <a:cs typeface="Times New Roman"/>
              </a:rPr>
              <a:t> </a:t>
            </a:r>
            <a:r>
              <a:rPr sz="1600" spc="-15" dirty="0">
                <a:solidFill>
                  <a:srgbClr val="39A8DC"/>
                </a:solidFill>
                <a:latin typeface="Arial"/>
                <a:cs typeface="Arial"/>
              </a:rPr>
              <a:t>b</a:t>
            </a:r>
            <a:r>
              <a:rPr sz="1600" spc="-10" dirty="0">
                <a:solidFill>
                  <a:srgbClr val="39A8DC"/>
                </a:solidFill>
                <a:latin typeface="Arial"/>
                <a:cs typeface="Arial"/>
              </a:rPr>
              <a:t>y</a:t>
            </a:r>
            <a:r>
              <a:rPr sz="1600" spc="45" dirty="0">
                <a:solidFill>
                  <a:srgbClr val="39A8DC"/>
                </a:solidFill>
                <a:latin typeface="Times New Roman"/>
                <a:cs typeface="Times New Roman"/>
              </a:rPr>
              <a:t> </a:t>
            </a:r>
            <a:r>
              <a:rPr sz="1600" spc="-15" dirty="0">
                <a:solidFill>
                  <a:srgbClr val="39A8DC"/>
                </a:solidFill>
                <a:latin typeface="Arial"/>
                <a:cs typeface="Arial"/>
              </a:rPr>
              <a:t>defau</a:t>
            </a:r>
            <a:r>
              <a:rPr sz="1600" dirty="0">
                <a:solidFill>
                  <a:srgbClr val="39A8DC"/>
                </a:solidFill>
                <a:latin typeface="Arial"/>
                <a:cs typeface="Arial"/>
              </a:rPr>
              <a:t>lt</a:t>
            </a:r>
            <a:r>
              <a:rPr sz="1600" spc="-10" dirty="0">
                <a:solidFill>
                  <a:srgbClr val="39A8DC"/>
                </a:solidFill>
                <a:latin typeface="Arial"/>
                <a:cs typeface="Arial"/>
              </a:rPr>
              <a:t>)</a:t>
            </a:r>
            <a:endParaRPr sz="1600" dirty="0">
              <a:latin typeface="Arial"/>
              <a:cs typeface="Arial"/>
            </a:endParaRPr>
          </a:p>
          <a:p>
            <a:pPr>
              <a:lnSpc>
                <a:spcPct val="100000"/>
              </a:lnSpc>
            </a:pPr>
            <a:endParaRPr sz="1600" dirty="0">
              <a:latin typeface="Times New Roman"/>
              <a:cs typeface="Times New Roman"/>
            </a:endParaRPr>
          </a:p>
          <a:p>
            <a:pPr>
              <a:lnSpc>
                <a:spcPct val="100000"/>
              </a:lnSpc>
              <a:spcBef>
                <a:spcPts val="14"/>
              </a:spcBef>
            </a:pPr>
            <a:endParaRPr sz="1300" dirty="0">
              <a:latin typeface="Times New Roman"/>
              <a:cs typeface="Times New Roman"/>
            </a:endParaRPr>
          </a:p>
          <a:p>
            <a:pPr marR="5080" algn="r">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dirty="0">
              <a:latin typeface="Arial"/>
              <a:cs typeface="Arial"/>
            </a:endParaRPr>
          </a:p>
          <a:p>
            <a:pPr>
              <a:lnSpc>
                <a:spcPct val="100000"/>
              </a:lnSpc>
            </a:pPr>
            <a:endParaRPr sz="1200" dirty="0">
              <a:latin typeface="Times New Roman"/>
              <a:cs typeface="Times New Roman"/>
            </a:endParaRPr>
          </a:p>
          <a:p>
            <a:pPr marL="12700">
              <a:lnSpc>
                <a:spcPct val="100000"/>
              </a:lnSpc>
              <a:spcBef>
                <a:spcPts val="1015"/>
              </a:spcBef>
            </a:pPr>
            <a:r>
              <a:rPr sz="2000" spc="-110" dirty="0">
                <a:solidFill>
                  <a:srgbClr val="1F487C"/>
                </a:solidFill>
                <a:latin typeface="Arial"/>
                <a:cs typeface="Arial"/>
              </a:rPr>
              <a:t>T</a:t>
            </a:r>
            <a:r>
              <a:rPr sz="2000" dirty="0">
                <a:solidFill>
                  <a:srgbClr val="1F487C"/>
                </a:solidFill>
                <a:latin typeface="Arial"/>
                <a:cs typeface="Arial"/>
              </a:rPr>
              <a:t>ype</a:t>
            </a:r>
            <a:r>
              <a:rPr sz="2000" spc="35" dirty="0">
                <a:solidFill>
                  <a:srgbClr val="1F487C"/>
                </a:solidFill>
                <a:latin typeface="Times New Roman"/>
                <a:cs typeface="Times New Roman"/>
              </a:rPr>
              <a:t> </a:t>
            </a:r>
            <a:r>
              <a:rPr sz="2000" b="1" spc="-140" dirty="0">
                <a:solidFill>
                  <a:srgbClr val="1F487C"/>
                </a:solidFill>
                <a:latin typeface="Arial"/>
                <a:cs typeface="Arial"/>
              </a:rPr>
              <a:t>A</a:t>
            </a:r>
            <a:r>
              <a:rPr sz="2000" b="1" dirty="0">
                <a:solidFill>
                  <a:srgbClr val="1F487C"/>
                </a:solidFill>
                <a:latin typeface="Arial"/>
                <a:cs typeface="Arial"/>
              </a:rPr>
              <a:t>T+S.F</a:t>
            </a:r>
            <a:r>
              <a:rPr sz="2000" b="1" spc="-15" dirty="0">
                <a:solidFill>
                  <a:srgbClr val="1F487C"/>
                </a:solidFill>
                <a:latin typeface="Arial"/>
                <a:cs typeface="Arial"/>
              </a:rPr>
              <a:t>S</a:t>
            </a:r>
            <a:r>
              <a:rPr sz="2000" b="1" spc="-5" dirty="0">
                <a:solidFill>
                  <a:srgbClr val="1F487C"/>
                </a:solidFill>
                <a:latin typeface="Arial"/>
                <a:cs typeface="Arial"/>
              </a:rPr>
              <a:t>C</a:t>
            </a:r>
            <a:r>
              <a:rPr sz="2000" b="1" spc="5" dirty="0">
                <a:solidFill>
                  <a:srgbClr val="1F487C"/>
                </a:solidFill>
                <a:latin typeface="Arial"/>
                <a:cs typeface="Arial"/>
              </a:rPr>
              <a:t>=</a:t>
            </a:r>
            <a:r>
              <a:rPr sz="2000" b="1" spc="-30" dirty="0">
                <a:solidFill>
                  <a:srgbClr val="1F487C"/>
                </a:solidFill>
                <a:latin typeface="Arial"/>
                <a:cs typeface="Arial"/>
              </a:rPr>
              <a:t>/</a:t>
            </a:r>
            <a:r>
              <a:rPr sz="2000" b="1" spc="20" dirty="0">
                <a:solidFill>
                  <a:srgbClr val="1F487C"/>
                </a:solidFill>
                <a:latin typeface="Arial"/>
                <a:cs typeface="Arial"/>
              </a:rPr>
              <a:t>w</a:t>
            </a:r>
            <a:r>
              <a:rPr sz="2000" b="1" dirty="0">
                <a:solidFill>
                  <a:srgbClr val="1F487C"/>
                </a:solidFill>
                <a:latin typeface="Arial"/>
                <a:cs typeface="Arial"/>
              </a:rPr>
              <a:t>i</a:t>
            </a:r>
            <a:r>
              <a:rPr sz="2000" b="1" spc="-15" dirty="0">
                <a:solidFill>
                  <a:srgbClr val="1F487C"/>
                </a:solidFill>
                <a:latin typeface="Arial"/>
                <a:cs typeface="Arial"/>
              </a:rPr>
              <a:t>f</a:t>
            </a:r>
            <a:r>
              <a:rPr sz="2000" b="1" dirty="0">
                <a:solidFill>
                  <a:srgbClr val="1F487C"/>
                </a:solidFill>
                <a:latin typeface="Arial"/>
                <a:cs typeface="Arial"/>
              </a:rPr>
              <a:t>ide</a:t>
            </a:r>
            <a:r>
              <a:rPr sz="2000" b="1" spc="-15" dirty="0">
                <a:solidFill>
                  <a:srgbClr val="1F487C"/>
                </a:solidFill>
                <a:latin typeface="Arial"/>
                <a:cs typeface="Arial"/>
              </a:rPr>
              <a:t>m</a:t>
            </a:r>
            <a:r>
              <a:rPr sz="2000" b="1" dirty="0">
                <a:solidFill>
                  <a:srgbClr val="1F487C"/>
                </a:solidFill>
                <a:latin typeface="Arial"/>
                <a:cs typeface="Arial"/>
              </a:rPr>
              <a:t>o.h</a:t>
            </a:r>
            <a:r>
              <a:rPr sz="2000" b="1" spc="-15" dirty="0">
                <a:solidFill>
                  <a:srgbClr val="1F487C"/>
                </a:solidFill>
                <a:latin typeface="Arial"/>
                <a:cs typeface="Arial"/>
              </a:rPr>
              <a:t>t</a:t>
            </a:r>
            <a:r>
              <a:rPr sz="2000" b="1" spc="-5" dirty="0">
                <a:solidFill>
                  <a:srgbClr val="1F487C"/>
                </a:solidFill>
                <a:latin typeface="Arial"/>
                <a:cs typeface="Arial"/>
              </a:rPr>
              <a:t>m</a:t>
            </a:r>
            <a:r>
              <a:rPr sz="2000" b="1" spc="-10" dirty="0">
                <a:solidFill>
                  <a:srgbClr val="1F487C"/>
                </a:solidFill>
                <a:latin typeface="Arial"/>
                <a:cs typeface="Arial"/>
              </a:rPr>
              <a:t>l</a:t>
            </a:r>
            <a:r>
              <a:rPr sz="2000" b="1" dirty="0">
                <a:solidFill>
                  <a:srgbClr val="1F487C"/>
                </a:solidFill>
                <a:latin typeface="Arial"/>
                <a:cs typeface="Arial"/>
              </a:rPr>
              <a:t>,1</a:t>
            </a:r>
            <a:r>
              <a:rPr sz="2000" b="1" spc="-15" dirty="0">
                <a:solidFill>
                  <a:srgbClr val="1F487C"/>
                </a:solidFill>
                <a:latin typeface="Arial"/>
                <a:cs typeface="Arial"/>
              </a:rPr>
              <a:t>9</a:t>
            </a:r>
            <a:r>
              <a:rPr sz="2000" b="1" spc="-5" dirty="0">
                <a:solidFill>
                  <a:srgbClr val="1F487C"/>
                </a:solidFill>
                <a:latin typeface="Arial"/>
                <a:cs typeface="Arial"/>
              </a:rPr>
              <a:t>65</a:t>
            </a:r>
            <a:endParaRPr sz="2000" dirty="0">
              <a:latin typeface="Arial"/>
              <a:cs typeface="Arial"/>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47</a:t>
            </a:r>
            <a:endParaRPr sz="1200">
              <a:latin typeface="Arial"/>
              <a:cs typeface="Arial"/>
            </a:endParaRPr>
          </a:p>
        </p:txBody>
      </p:sp>
      <p:graphicFrame>
        <p:nvGraphicFramePr>
          <p:cNvPr id="7" name="object 7"/>
          <p:cNvGraphicFramePr>
            <a:graphicFrameLocks noGrp="1"/>
          </p:cNvGraphicFramePr>
          <p:nvPr>
            <p:extLst>
              <p:ext uri="{D42A27DB-BD31-4B8C-83A1-F6EECF244321}">
                <p14:modId xmlns:p14="http://schemas.microsoft.com/office/powerpoint/2010/main" val="3326326601"/>
              </p:ext>
            </p:extLst>
          </p:nvPr>
        </p:nvGraphicFramePr>
        <p:xfrm>
          <a:off x="7600188" y="5696711"/>
          <a:ext cx="469390" cy="554734"/>
        </p:xfrm>
        <a:graphic>
          <a:graphicData uri="http://schemas.openxmlformats.org/drawingml/2006/table">
            <a:tbl>
              <a:tblPr firstRow="1" bandRow="1">
                <a:tableStyleId>{2D5ABB26-0587-4C30-8999-92F81FD0307C}</a:tableStyleId>
              </a:tblPr>
              <a:tblGrid>
                <a:gridCol w="355091"/>
                <a:gridCol w="114299"/>
              </a:tblGrid>
              <a:tr h="277367">
                <a:tc>
                  <a:txBody>
                    <a:bodyPr/>
                    <a:lstStyle/>
                    <a:p>
                      <a:pPr marL="88265">
                        <a:lnSpc>
                          <a:spcPct val="100000"/>
                        </a:lnSpc>
                      </a:pPr>
                      <a:r>
                        <a:rPr sz="1200" b="1" dirty="0">
                          <a:solidFill>
                            <a:srgbClr val="1F487C"/>
                          </a:solidFill>
                          <a:latin typeface="Calibri"/>
                          <a:cs typeface="Calibri"/>
                        </a:rPr>
                        <a:t>All</a:t>
                      </a:r>
                      <a:endParaRPr sz="120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277367">
                <a:tc gridSpan="2">
                  <a:txBody>
                    <a:bodyPr/>
                    <a:lstStyle/>
                    <a:p>
                      <a:pPr marL="88265">
                        <a:lnSpc>
                          <a:spcPct val="100000"/>
                        </a:lnSpc>
                      </a:pPr>
                      <a:r>
                        <a:rPr sz="1200" b="1" dirty="0">
                          <a:latin typeface="Calibri"/>
                          <a:cs typeface="Calibri"/>
                        </a:rPr>
                        <a:t>OK</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a:solidFill>
                        <a:srgbClr val="1F487C"/>
                      </a:solidFill>
                      <a:prstDash val="soli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378075">
              <a:lnSpc>
                <a:spcPts val="3925"/>
              </a:lnSpc>
            </a:pPr>
            <a:r>
              <a:rPr sz="3300" spc="-5" dirty="0"/>
              <a:t>La</a:t>
            </a:r>
            <a:r>
              <a:rPr sz="3300" dirty="0"/>
              <a:t>b</a:t>
            </a:r>
            <a:r>
              <a:rPr sz="3300" spc="90" dirty="0">
                <a:latin typeface="Times New Roman"/>
                <a:cs typeface="Times New Roman"/>
              </a:rPr>
              <a:t> </a:t>
            </a:r>
            <a:r>
              <a:rPr sz="3300" spc="-25" dirty="0"/>
              <a:t>5</a:t>
            </a:r>
            <a:r>
              <a:rPr sz="3300" spc="-10" dirty="0"/>
              <a:t>:</a:t>
            </a:r>
            <a:r>
              <a:rPr sz="3300" spc="95" dirty="0">
                <a:latin typeface="Times New Roman"/>
                <a:cs typeface="Times New Roman"/>
              </a:rPr>
              <a:t> </a:t>
            </a:r>
            <a:r>
              <a:rPr sz="3300" spc="-5" dirty="0"/>
              <a:t>Configurin</a:t>
            </a:r>
            <a:r>
              <a:rPr sz="3300" dirty="0"/>
              <a:t>g</a:t>
            </a:r>
            <a:r>
              <a:rPr sz="3300" spc="110" dirty="0">
                <a:latin typeface="Times New Roman"/>
                <a:cs typeface="Times New Roman"/>
              </a:rPr>
              <a:t> </a:t>
            </a:r>
            <a:r>
              <a:rPr sz="3300" dirty="0"/>
              <a:t>the</a:t>
            </a:r>
            <a:r>
              <a:rPr sz="3300" spc="85" dirty="0">
                <a:latin typeface="Times New Roman"/>
                <a:cs typeface="Times New Roman"/>
              </a:rPr>
              <a:t> </a:t>
            </a:r>
            <a:r>
              <a:rPr sz="3300" spc="-5" dirty="0"/>
              <a:t>UA</a:t>
            </a:r>
            <a:r>
              <a:rPr sz="3300" spc="-65" dirty="0"/>
              <a:t>R</a:t>
            </a:r>
            <a:r>
              <a:rPr sz="3300" spc="-25" dirty="0"/>
              <a:t>T</a:t>
            </a:r>
            <a:endParaRPr sz="3300">
              <a:latin typeface="Times New Roman"/>
              <a:cs typeface="Times New Roman"/>
            </a:endParaRPr>
          </a:p>
        </p:txBody>
      </p:sp>
      <p:sp>
        <p:nvSpPr>
          <p:cNvPr id="3" name="object 3"/>
          <p:cNvSpPr txBox="1"/>
          <p:nvPr/>
        </p:nvSpPr>
        <p:spPr>
          <a:xfrm>
            <a:off x="535940" y="1283981"/>
            <a:ext cx="3876040" cy="1443355"/>
          </a:xfrm>
          <a:prstGeom prst="rect">
            <a:avLst/>
          </a:prstGeom>
        </p:spPr>
        <p:txBody>
          <a:bodyPr vert="horz" wrap="square" lIns="0" tIns="0" rIns="0" bIns="0" rtlCol="0">
            <a:spAutoFit/>
          </a:bodyPr>
          <a:lstStyle/>
          <a:p>
            <a:pPr marL="190500" marR="5080" indent="-177800">
              <a:lnSpc>
                <a:spcPct val="100000"/>
              </a:lnSpc>
              <a:buClr>
                <a:srgbClr val="39A8DC"/>
              </a:buClr>
              <a:buFont typeface="Arial"/>
              <a:buChar char="•"/>
              <a:tabLst>
                <a:tab pos="191135" algn="l"/>
              </a:tabLst>
            </a:pPr>
            <a:r>
              <a:rPr sz="2000" dirty="0">
                <a:solidFill>
                  <a:srgbClr val="002052"/>
                </a:solidFill>
                <a:latin typeface="Arial"/>
                <a:cs typeface="Arial"/>
              </a:rPr>
              <a:t>Set</a:t>
            </a:r>
            <a:r>
              <a:rPr sz="2000" spc="45" dirty="0">
                <a:solidFill>
                  <a:srgbClr val="002052"/>
                </a:solidFill>
                <a:latin typeface="Times New Roman"/>
                <a:cs typeface="Times New Roman"/>
              </a:rPr>
              <a:t> </a:t>
            </a:r>
            <a:r>
              <a:rPr sz="2000" spc="-5" dirty="0">
                <a:solidFill>
                  <a:srgbClr val="002052"/>
                </a:solidFill>
                <a:latin typeface="Arial"/>
                <a:cs typeface="Arial"/>
              </a:rPr>
              <a:t>CR</a:t>
            </a:r>
            <a:r>
              <a:rPr sz="2000" spc="5" dirty="0">
                <a:solidFill>
                  <a:srgbClr val="002052"/>
                </a:solidFill>
                <a:latin typeface="Arial"/>
                <a:cs typeface="Arial"/>
              </a:rPr>
              <a:t>+</a:t>
            </a:r>
            <a:r>
              <a:rPr sz="2000" spc="-5" dirty="0">
                <a:solidFill>
                  <a:srgbClr val="002052"/>
                </a:solidFill>
                <a:latin typeface="Arial"/>
                <a:cs typeface="Arial"/>
              </a:rPr>
              <a:t>L</a:t>
            </a:r>
            <a:r>
              <a:rPr sz="2000" dirty="0">
                <a:solidFill>
                  <a:srgbClr val="002052"/>
                </a:solidFill>
                <a:latin typeface="Arial"/>
                <a:cs typeface="Arial"/>
              </a:rPr>
              <a:t>F</a:t>
            </a:r>
            <a:r>
              <a:rPr sz="2000" spc="25" dirty="0">
                <a:solidFill>
                  <a:srgbClr val="002052"/>
                </a:solidFill>
                <a:latin typeface="Times New Roman"/>
                <a:cs typeface="Times New Roman"/>
              </a:rPr>
              <a:t> </a:t>
            </a:r>
            <a:r>
              <a:rPr sz="2000" spc="-5" dirty="0">
                <a:solidFill>
                  <a:srgbClr val="002052"/>
                </a:solidFill>
                <a:latin typeface="Arial"/>
                <a:cs typeface="Arial"/>
              </a:rPr>
              <a:t>i</a:t>
            </a:r>
            <a:r>
              <a:rPr sz="2000" dirty="0">
                <a:solidFill>
                  <a:srgbClr val="002052"/>
                </a:solidFill>
                <a:latin typeface="Arial"/>
                <a:cs typeface="Arial"/>
              </a:rPr>
              <a:t>n</a:t>
            </a:r>
            <a:r>
              <a:rPr sz="2000" spc="55" dirty="0">
                <a:solidFill>
                  <a:srgbClr val="002052"/>
                </a:solidFill>
                <a:latin typeface="Times New Roman"/>
                <a:cs typeface="Times New Roman"/>
              </a:rPr>
              <a:t> </a:t>
            </a:r>
            <a:r>
              <a:rPr sz="2000" spc="-10" dirty="0">
                <a:solidFill>
                  <a:srgbClr val="002052"/>
                </a:solidFill>
                <a:latin typeface="Arial"/>
                <a:cs typeface="Arial"/>
              </a:rPr>
              <a:t>t</a:t>
            </a:r>
            <a:r>
              <a:rPr sz="2000" spc="-5" dirty="0">
                <a:solidFill>
                  <a:srgbClr val="002052"/>
                </a:solidFill>
                <a:latin typeface="Arial"/>
                <a:cs typeface="Arial"/>
              </a:rPr>
              <a:t>h</a:t>
            </a:r>
            <a:r>
              <a:rPr sz="2000" dirty="0">
                <a:solidFill>
                  <a:srgbClr val="002052"/>
                </a:solidFill>
                <a:latin typeface="Arial"/>
                <a:cs typeface="Arial"/>
              </a:rPr>
              <a:t>e</a:t>
            </a:r>
            <a:r>
              <a:rPr sz="2000" spc="5" dirty="0">
                <a:solidFill>
                  <a:srgbClr val="002052"/>
                </a:solidFill>
                <a:latin typeface="Times New Roman"/>
                <a:cs typeface="Times New Roman"/>
              </a:rPr>
              <a:t> </a:t>
            </a:r>
            <a:r>
              <a:rPr sz="2000" spc="-220" dirty="0">
                <a:solidFill>
                  <a:srgbClr val="002052"/>
                </a:solidFill>
                <a:latin typeface="Arial"/>
                <a:cs typeface="Arial"/>
              </a:rPr>
              <a:t>T</a:t>
            </a:r>
            <a:r>
              <a:rPr sz="2000" spc="-5" dirty="0">
                <a:solidFill>
                  <a:srgbClr val="002052"/>
                </a:solidFill>
                <a:latin typeface="Arial"/>
                <a:cs typeface="Arial"/>
              </a:rPr>
              <a:t>e</a:t>
            </a:r>
            <a:r>
              <a:rPr sz="2000" dirty="0">
                <a:solidFill>
                  <a:srgbClr val="002052"/>
                </a:solidFill>
                <a:latin typeface="Arial"/>
                <a:cs typeface="Arial"/>
              </a:rPr>
              <a:t>rminal</a:t>
            </a:r>
            <a:r>
              <a:rPr sz="2000" spc="25" dirty="0">
                <a:solidFill>
                  <a:srgbClr val="002052"/>
                </a:solidFill>
                <a:latin typeface="Times New Roman"/>
                <a:cs typeface="Times New Roman"/>
              </a:rPr>
              <a:t> </a:t>
            </a:r>
            <a:r>
              <a:rPr sz="2000" dirty="0">
                <a:solidFill>
                  <a:srgbClr val="002052"/>
                </a:solidFill>
                <a:latin typeface="Arial"/>
                <a:cs typeface="Arial"/>
              </a:rPr>
              <a:t>s</a:t>
            </a:r>
            <a:r>
              <a:rPr sz="2000" spc="5" dirty="0">
                <a:solidFill>
                  <a:srgbClr val="002052"/>
                </a:solidFill>
                <a:latin typeface="Arial"/>
                <a:cs typeface="Arial"/>
              </a:rPr>
              <a:t>e</a:t>
            </a:r>
            <a:r>
              <a:rPr sz="2000" dirty="0">
                <a:solidFill>
                  <a:srgbClr val="002052"/>
                </a:solidFill>
                <a:latin typeface="Arial"/>
                <a:cs typeface="Arial"/>
              </a:rPr>
              <a:t>tup</a:t>
            </a:r>
            <a:r>
              <a:rPr sz="2000" dirty="0">
                <a:solidFill>
                  <a:srgbClr val="002052"/>
                </a:solidFill>
                <a:latin typeface="Times New Roman"/>
                <a:cs typeface="Times New Roman"/>
              </a:rPr>
              <a:t> </a:t>
            </a:r>
            <a:r>
              <a:rPr sz="2000" dirty="0">
                <a:solidFill>
                  <a:srgbClr val="002052"/>
                </a:solidFill>
                <a:latin typeface="Arial"/>
                <a:cs typeface="Arial"/>
              </a:rPr>
              <a:t>(to</a:t>
            </a:r>
            <a:r>
              <a:rPr sz="2000" spc="40" dirty="0">
                <a:solidFill>
                  <a:srgbClr val="002052"/>
                </a:solidFill>
                <a:latin typeface="Times New Roman"/>
                <a:cs typeface="Times New Roman"/>
              </a:rPr>
              <a:t> </a:t>
            </a:r>
            <a:r>
              <a:rPr sz="2000" spc="-5" dirty="0">
                <a:solidFill>
                  <a:srgbClr val="002052"/>
                </a:solidFill>
                <a:latin typeface="Arial"/>
                <a:cs typeface="Arial"/>
              </a:rPr>
              <a:t>p</a:t>
            </a:r>
            <a:r>
              <a:rPr sz="2000" dirty="0">
                <a:solidFill>
                  <a:srgbClr val="002052"/>
                </a:solidFill>
                <a:latin typeface="Arial"/>
                <a:cs typeface="Arial"/>
              </a:rPr>
              <a:t>r</a:t>
            </a:r>
            <a:r>
              <a:rPr sz="2000" spc="-5" dirty="0">
                <a:solidFill>
                  <a:srgbClr val="002052"/>
                </a:solidFill>
                <a:latin typeface="Arial"/>
                <a:cs typeface="Arial"/>
              </a:rPr>
              <a:t>ope</a:t>
            </a:r>
            <a:r>
              <a:rPr sz="2000" spc="5" dirty="0">
                <a:solidFill>
                  <a:srgbClr val="002052"/>
                </a:solidFill>
                <a:latin typeface="Arial"/>
                <a:cs typeface="Arial"/>
              </a:rPr>
              <a:t>r</a:t>
            </a:r>
            <a:r>
              <a:rPr sz="2000" spc="-5" dirty="0">
                <a:solidFill>
                  <a:srgbClr val="002052"/>
                </a:solidFill>
                <a:latin typeface="Arial"/>
                <a:cs typeface="Arial"/>
              </a:rPr>
              <a:t>l</a:t>
            </a:r>
            <a:r>
              <a:rPr sz="2000" dirty="0">
                <a:solidFill>
                  <a:srgbClr val="002052"/>
                </a:solidFill>
                <a:latin typeface="Arial"/>
                <a:cs typeface="Arial"/>
              </a:rPr>
              <a:t>y</a:t>
            </a:r>
            <a:r>
              <a:rPr sz="2000" spc="5" dirty="0">
                <a:solidFill>
                  <a:srgbClr val="002052"/>
                </a:solidFill>
                <a:latin typeface="Times New Roman"/>
                <a:cs typeface="Times New Roman"/>
              </a:rPr>
              <a:t> </a:t>
            </a:r>
            <a:r>
              <a:rPr sz="2000" spc="-5" dirty="0">
                <a:solidFill>
                  <a:srgbClr val="002052"/>
                </a:solidFill>
                <a:latin typeface="Arial"/>
                <a:cs typeface="Arial"/>
              </a:rPr>
              <a:t>pa</a:t>
            </a:r>
            <a:r>
              <a:rPr sz="2000" spc="5" dirty="0">
                <a:solidFill>
                  <a:srgbClr val="002052"/>
                </a:solidFill>
                <a:latin typeface="Arial"/>
                <a:cs typeface="Arial"/>
              </a:rPr>
              <a:t>s</a:t>
            </a:r>
            <a:r>
              <a:rPr sz="2000" dirty="0">
                <a:solidFill>
                  <a:srgbClr val="002052"/>
                </a:solidFill>
                <a:latin typeface="Arial"/>
                <a:cs typeface="Arial"/>
              </a:rPr>
              <a:t>te</a:t>
            </a:r>
            <a:r>
              <a:rPr sz="2000" spc="35" dirty="0">
                <a:solidFill>
                  <a:srgbClr val="002052"/>
                </a:solidFill>
                <a:latin typeface="Times New Roman"/>
                <a:cs typeface="Times New Roman"/>
              </a:rPr>
              <a:t> </a:t>
            </a:r>
            <a:r>
              <a:rPr sz="2000" dirty="0">
                <a:solidFill>
                  <a:srgbClr val="002052"/>
                </a:solidFill>
                <a:latin typeface="Arial"/>
                <a:cs typeface="Arial"/>
              </a:rPr>
              <a:t>te</a:t>
            </a:r>
            <a:r>
              <a:rPr sz="2000" spc="-15" dirty="0">
                <a:solidFill>
                  <a:srgbClr val="002052"/>
                </a:solidFill>
                <a:latin typeface="Arial"/>
                <a:cs typeface="Arial"/>
              </a:rPr>
              <a:t>x</a:t>
            </a:r>
            <a:r>
              <a:rPr sz="2000" dirty="0">
                <a:solidFill>
                  <a:srgbClr val="002052"/>
                </a:solidFill>
                <a:latin typeface="Arial"/>
                <a:cs typeface="Arial"/>
              </a:rPr>
              <a:t>t</a:t>
            </a:r>
            <a:r>
              <a:rPr sz="2000" spc="35" dirty="0">
                <a:solidFill>
                  <a:srgbClr val="002052"/>
                </a:solidFill>
                <a:latin typeface="Times New Roman"/>
                <a:cs typeface="Times New Roman"/>
              </a:rPr>
              <a:t> </a:t>
            </a:r>
            <a:r>
              <a:rPr sz="2000" spc="-5" dirty="0">
                <a:solidFill>
                  <a:srgbClr val="002052"/>
                </a:solidFill>
                <a:latin typeface="Arial"/>
                <a:cs typeface="Arial"/>
              </a:rPr>
              <a:t>i</a:t>
            </a:r>
            <a:r>
              <a:rPr sz="2000" dirty="0">
                <a:solidFill>
                  <a:srgbClr val="002052"/>
                </a:solidFill>
                <a:latin typeface="Arial"/>
                <a:cs typeface="Arial"/>
              </a:rPr>
              <a:t>n</a:t>
            </a:r>
            <a:r>
              <a:rPr sz="2000" spc="55" dirty="0">
                <a:solidFill>
                  <a:srgbClr val="002052"/>
                </a:solidFill>
                <a:latin typeface="Times New Roman"/>
                <a:cs typeface="Times New Roman"/>
              </a:rPr>
              <a:t> </a:t>
            </a:r>
            <a:r>
              <a:rPr sz="2000" spc="-10" dirty="0">
                <a:solidFill>
                  <a:srgbClr val="002052"/>
                </a:solidFill>
                <a:latin typeface="Arial"/>
                <a:cs typeface="Arial"/>
              </a:rPr>
              <a:t>t</a:t>
            </a:r>
            <a:r>
              <a:rPr sz="2000" spc="-5" dirty="0">
                <a:solidFill>
                  <a:srgbClr val="002052"/>
                </a:solidFill>
                <a:latin typeface="Arial"/>
                <a:cs typeface="Arial"/>
              </a:rPr>
              <a:t>he</a:t>
            </a:r>
            <a:r>
              <a:rPr sz="2000" spc="-5" dirty="0">
                <a:solidFill>
                  <a:srgbClr val="002052"/>
                </a:solidFill>
                <a:latin typeface="Times New Roman"/>
                <a:cs typeface="Times New Roman"/>
              </a:rPr>
              <a:t> </a:t>
            </a:r>
            <a:r>
              <a:rPr sz="2000" dirty="0">
                <a:solidFill>
                  <a:srgbClr val="002052"/>
                </a:solidFill>
                <a:latin typeface="Arial"/>
                <a:cs typeface="Arial"/>
              </a:rPr>
              <a:t>term</a:t>
            </a:r>
            <a:r>
              <a:rPr sz="2000" spc="-10" dirty="0">
                <a:solidFill>
                  <a:srgbClr val="002052"/>
                </a:solidFill>
                <a:latin typeface="Arial"/>
                <a:cs typeface="Arial"/>
              </a:rPr>
              <a:t>i</a:t>
            </a:r>
            <a:r>
              <a:rPr sz="2000" spc="-5" dirty="0">
                <a:solidFill>
                  <a:srgbClr val="002052"/>
                </a:solidFill>
                <a:latin typeface="Arial"/>
                <a:cs typeface="Arial"/>
              </a:rPr>
              <a:t>nal):</a:t>
            </a:r>
            <a:endParaRPr sz="2000">
              <a:latin typeface="Arial"/>
              <a:cs typeface="Arial"/>
            </a:endParaRPr>
          </a:p>
          <a:p>
            <a:pPr marL="546100" lvl="1" indent="-178435">
              <a:lnSpc>
                <a:spcPct val="100000"/>
              </a:lnSpc>
              <a:spcBef>
                <a:spcPts val="615"/>
              </a:spcBef>
              <a:buClr>
                <a:srgbClr val="002052"/>
              </a:buClr>
              <a:buFont typeface="Arial"/>
              <a:buChar char="•"/>
              <a:tabLst>
                <a:tab pos="546735" algn="l"/>
              </a:tabLst>
            </a:pPr>
            <a:r>
              <a:rPr sz="1600" spc="-195" dirty="0">
                <a:solidFill>
                  <a:srgbClr val="39A8DC"/>
                </a:solidFill>
                <a:latin typeface="Arial"/>
                <a:cs typeface="Arial"/>
              </a:rPr>
              <a:t>T</a:t>
            </a:r>
            <a:r>
              <a:rPr sz="1600" spc="-15" dirty="0">
                <a:solidFill>
                  <a:srgbClr val="39A8DC"/>
                </a:solidFill>
                <a:latin typeface="Arial"/>
                <a:cs typeface="Arial"/>
              </a:rPr>
              <a:t>er</a:t>
            </a:r>
            <a:r>
              <a:rPr sz="1600" spc="-10" dirty="0">
                <a:solidFill>
                  <a:srgbClr val="39A8DC"/>
                </a:solidFill>
                <a:latin typeface="Arial"/>
                <a:cs typeface="Arial"/>
              </a:rPr>
              <a:t>a</a:t>
            </a:r>
            <a:r>
              <a:rPr sz="1600" spc="25" dirty="0">
                <a:solidFill>
                  <a:srgbClr val="39A8DC"/>
                </a:solidFill>
                <a:latin typeface="Times New Roman"/>
                <a:cs typeface="Times New Roman"/>
              </a:rPr>
              <a:t> </a:t>
            </a:r>
            <a:r>
              <a:rPr sz="1600" spc="-195" dirty="0">
                <a:solidFill>
                  <a:srgbClr val="39A8DC"/>
                </a:solidFill>
                <a:latin typeface="Arial"/>
                <a:cs typeface="Arial"/>
              </a:rPr>
              <a:t>T</a:t>
            </a:r>
            <a:r>
              <a:rPr sz="1600" spc="-10" dirty="0">
                <a:solidFill>
                  <a:srgbClr val="39A8DC"/>
                </a:solidFill>
                <a:latin typeface="Arial"/>
                <a:cs typeface="Arial"/>
              </a:rPr>
              <a:t>erm:</a:t>
            </a:r>
            <a:r>
              <a:rPr sz="1600" spc="30" dirty="0">
                <a:solidFill>
                  <a:srgbClr val="39A8DC"/>
                </a:solidFill>
                <a:latin typeface="Arial"/>
                <a:cs typeface="Arial"/>
              </a:rPr>
              <a:t> </a:t>
            </a:r>
            <a:r>
              <a:rPr sz="1600" spc="-10" dirty="0">
                <a:solidFill>
                  <a:srgbClr val="39A8DC"/>
                </a:solidFill>
                <a:latin typeface="Arial"/>
                <a:cs typeface="Arial"/>
              </a:rPr>
              <a:t>Setup</a:t>
            </a:r>
            <a:r>
              <a:rPr sz="1600" spc="-5" dirty="0">
                <a:solidFill>
                  <a:srgbClr val="39A8DC"/>
                </a:solidFill>
                <a:latin typeface="Arial"/>
                <a:cs typeface="Arial"/>
              </a:rPr>
              <a:t> </a:t>
            </a:r>
            <a:r>
              <a:rPr sz="1600" spc="-20" dirty="0">
                <a:solidFill>
                  <a:srgbClr val="39A8DC"/>
                </a:solidFill>
                <a:latin typeface="Arial"/>
                <a:cs typeface="Arial"/>
              </a:rPr>
              <a:t>→</a:t>
            </a:r>
            <a:r>
              <a:rPr sz="1600" spc="-15" dirty="0">
                <a:solidFill>
                  <a:srgbClr val="39A8DC"/>
                </a:solidFill>
                <a:latin typeface="Arial"/>
                <a:cs typeface="Arial"/>
              </a:rPr>
              <a:t> </a:t>
            </a:r>
            <a:r>
              <a:rPr sz="1600" spc="-195" dirty="0">
                <a:solidFill>
                  <a:srgbClr val="39A8DC"/>
                </a:solidFill>
                <a:latin typeface="Arial"/>
                <a:cs typeface="Arial"/>
              </a:rPr>
              <a:t>T</a:t>
            </a:r>
            <a:r>
              <a:rPr sz="1600" spc="-10" dirty="0">
                <a:solidFill>
                  <a:srgbClr val="39A8DC"/>
                </a:solidFill>
                <a:latin typeface="Arial"/>
                <a:cs typeface="Arial"/>
              </a:rPr>
              <a:t>erminal</a:t>
            </a:r>
            <a:r>
              <a:rPr sz="1600" dirty="0">
                <a:solidFill>
                  <a:srgbClr val="39A8DC"/>
                </a:solidFill>
                <a:latin typeface="Arial"/>
                <a:cs typeface="Arial"/>
              </a:rPr>
              <a:t> </a:t>
            </a:r>
            <a:r>
              <a:rPr sz="1600" spc="-20" dirty="0">
                <a:solidFill>
                  <a:srgbClr val="39A8DC"/>
                </a:solidFill>
                <a:latin typeface="Arial"/>
                <a:cs typeface="Arial"/>
              </a:rPr>
              <a:t>→</a:t>
            </a:r>
            <a:endParaRPr sz="1600">
              <a:latin typeface="Arial"/>
              <a:cs typeface="Arial"/>
            </a:endParaRPr>
          </a:p>
          <a:p>
            <a:pPr marL="546100">
              <a:lnSpc>
                <a:spcPct val="100000"/>
              </a:lnSpc>
            </a:pPr>
            <a:r>
              <a:rPr sz="1600" spc="-75" dirty="0">
                <a:solidFill>
                  <a:srgbClr val="39A8DC"/>
                </a:solidFill>
                <a:latin typeface="Arial"/>
                <a:cs typeface="Arial"/>
              </a:rPr>
              <a:t>T</a:t>
            </a:r>
            <a:r>
              <a:rPr sz="1600" spc="-10" dirty="0">
                <a:solidFill>
                  <a:srgbClr val="39A8DC"/>
                </a:solidFill>
                <a:latin typeface="Arial"/>
                <a:cs typeface="Arial"/>
              </a:rPr>
              <a:t>ransmit:</a:t>
            </a:r>
            <a:r>
              <a:rPr sz="1600" spc="65" dirty="0">
                <a:solidFill>
                  <a:srgbClr val="39A8DC"/>
                </a:solidFill>
                <a:latin typeface="Times New Roman"/>
                <a:cs typeface="Times New Roman"/>
              </a:rPr>
              <a:t> </a:t>
            </a:r>
            <a:r>
              <a:rPr sz="1600" spc="-20" dirty="0">
                <a:solidFill>
                  <a:srgbClr val="39A8DC"/>
                </a:solidFill>
                <a:latin typeface="Arial"/>
                <a:cs typeface="Arial"/>
              </a:rPr>
              <a:t>CR+LF</a:t>
            </a:r>
            <a:endParaRPr sz="1600">
              <a:latin typeface="Arial"/>
              <a:cs typeface="Arial"/>
            </a:endParaRPr>
          </a:p>
        </p:txBody>
      </p:sp>
      <p:sp>
        <p:nvSpPr>
          <p:cNvPr id="4" name="object 4"/>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48</a:t>
            </a:r>
            <a:endParaRPr sz="1200">
              <a:latin typeface="Arial"/>
              <a:cs typeface="Arial"/>
            </a:endParaRPr>
          </a:p>
        </p:txBody>
      </p:sp>
      <p:sp>
        <p:nvSpPr>
          <p:cNvPr id="6" name="object 6"/>
          <p:cNvSpPr/>
          <p:nvPr/>
        </p:nvSpPr>
        <p:spPr>
          <a:xfrm>
            <a:off x="5047488" y="1484375"/>
            <a:ext cx="3276600" cy="212598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984491" y="2087880"/>
            <a:ext cx="576580" cy="216535"/>
          </a:xfrm>
          <a:custGeom>
            <a:avLst/>
            <a:gdLst/>
            <a:ahLst/>
            <a:cxnLst/>
            <a:rect l="l" t="t" r="r" b="b"/>
            <a:pathLst>
              <a:path w="576579" h="216535">
                <a:moveTo>
                  <a:pt x="0" y="216407"/>
                </a:moveTo>
                <a:lnTo>
                  <a:pt x="576071" y="216407"/>
                </a:lnTo>
                <a:lnTo>
                  <a:pt x="576071" y="0"/>
                </a:lnTo>
                <a:lnTo>
                  <a:pt x="0" y="0"/>
                </a:lnTo>
                <a:lnTo>
                  <a:pt x="0" y="216407"/>
                </a:lnTo>
                <a:close/>
              </a:path>
            </a:pathLst>
          </a:custGeom>
          <a:ln w="12191">
            <a:solidFill>
              <a:srgbClr val="FF0000"/>
            </a:solidFill>
          </a:ln>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533015">
              <a:lnSpc>
                <a:spcPct val="100000"/>
              </a:lnSpc>
            </a:pPr>
            <a:r>
              <a:rPr spc="-5" dirty="0"/>
              <a:t>L</a:t>
            </a:r>
            <a:r>
              <a:rPr spc="10" dirty="0"/>
              <a:t>a</a:t>
            </a:r>
            <a:r>
              <a:rPr dirty="0"/>
              <a:t>b</a:t>
            </a:r>
            <a:r>
              <a:rPr spc="60" dirty="0">
                <a:latin typeface="Times New Roman"/>
                <a:cs typeface="Times New Roman"/>
              </a:rPr>
              <a:t> </a:t>
            </a:r>
            <a:r>
              <a:rPr spc="-5" dirty="0"/>
              <a:t>5</a:t>
            </a:r>
            <a:r>
              <a:rPr dirty="0"/>
              <a:t>:</a:t>
            </a:r>
            <a:r>
              <a:rPr spc="-100" dirty="0">
                <a:latin typeface="Times New Roman"/>
                <a:cs typeface="Times New Roman"/>
              </a:rPr>
              <a:t> </a:t>
            </a:r>
            <a:r>
              <a:rPr spc="-10" dirty="0"/>
              <a:t>A</a:t>
            </a:r>
            <a:r>
              <a:rPr spc="5" dirty="0"/>
              <a:t>ppen</a:t>
            </a:r>
            <a:r>
              <a:rPr dirty="0"/>
              <a:t>d</a:t>
            </a:r>
            <a:r>
              <a:rPr spc="45" dirty="0">
                <a:latin typeface="Times New Roman"/>
                <a:cs typeface="Times New Roman"/>
              </a:rPr>
              <a:t> </a:t>
            </a:r>
            <a:r>
              <a:rPr dirty="0"/>
              <a:t>to</a:t>
            </a:r>
            <a:r>
              <a:rPr spc="65" dirty="0">
                <a:latin typeface="Times New Roman"/>
                <a:cs typeface="Times New Roman"/>
              </a:rPr>
              <a:t> </a:t>
            </a:r>
            <a:r>
              <a:rPr spc="-5" dirty="0"/>
              <a:t>a</a:t>
            </a:r>
            <a:r>
              <a:rPr dirty="0"/>
              <a:t>n</a:t>
            </a:r>
            <a:r>
              <a:rPr spc="65" dirty="0">
                <a:latin typeface="Times New Roman"/>
                <a:cs typeface="Times New Roman"/>
              </a:rPr>
              <a:t> </a:t>
            </a:r>
            <a:r>
              <a:rPr spc="-5" dirty="0"/>
              <a:t>existi</a:t>
            </a:r>
            <a:r>
              <a:rPr spc="10" dirty="0"/>
              <a:t>n</a:t>
            </a:r>
            <a:r>
              <a:rPr dirty="0"/>
              <a:t>g</a:t>
            </a:r>
            <a:r>
              <a:rPr spc="65" dirty="0">
                <a:latin typeface="Times New Roman"/>
                <a:cs typeface="Times New Roman"/>
              </a:rPr>
              <a:t> </a:t>
            </a:r>
            <a:r>
              <a:rPr dirty="0"/>
              <a:t>file</a:t>
            </a:r>
          </a:p>
        </p:txBody>
      </p:sp>
      <p:sp>
        <p:nvSpPr>
          <p:cNvPr id="3" name="object 3"/>
          <p:cNvSpPr txBox="1"/>
          <p:nvPr/>
        </p:nvSpPr>
        <p:spPr>
          <a:xfrm>
            <a:off x="546298" y="1308112"/>
            <a:ext cx="7910830" cy="3163570"/>
          </a:xfrm>
          <a:prstGeom prst="rect">
            <a:avLst/>
          </a:prstGeom>
        </p:spPr>
        <p:txBody>
          <a:bodyPr vert="horz" wrap="square" lIns="0" tIns="0" rIns="0" bIns="0" rtlCol="0">
            <a:spAutoFit/>
          </a:bodyPr>
          <a:lstStyle/>
          <a:p>
            <a:pPr marL="12700">
              <a:lnSpc>
                <a:spcPct val="100000"/>
              </a:lnSpc>
            </a:pPr>
            <a:r>
              <a:rPr sz="2000" dirty="0">
                <a:solidFill>
                  <a:srgbClr val="12225B"/>
                </a:solidFill>
                <a:latin typeface="Arial"/>
                <a:cs typeface="Arial"/>
              </a:rPr>
              <a:t>The</a:t>
            </a:r>
            <a:r>
              <a:rPr sz="2000" spc="40" dirty="0">
                <a:solidFill>
                  <a:srgbClr val="12225B"/>
                </a:solidFill>
                <a:latin typeface="Times New Roman"/>
                <a:cs typeface="Times New Roman"/>
              </a:rPr>
              <a:t> </a:t>
            </a:r>
            <a:r>
              <a:rPr sz="2000" dirty="0">
                <a:solidFill>
                  <a:srgbClr val="12225B"/>
                </a:solidFill>
                <a:latin typeface="Arial"/>
                <a:cs typeface="Arial"/>
              </a:rPr>
              <a:t>FSA</a:t>
            </a:r>
            <a:r>
              <a:rPr sz="2000" spc="-55" dirty="0">
                <a:solidFill>
                  <a:srgbClr val="12225B"/>
                </a:solidFill>
                <a:latin typeface="Times New Roman"/>
                <a:cs typeface="Times New Roman"/>
              </a:rPr>
              <a:t> </a:t>
            </a:r>
            <a:r>
              <a:rPr sz="2000" dirty="0">
                <a:solidFill>
                  <a:srgbClr val="12225B"/>
                </a:solidFill>
                <a:latin typeface="Arial"/>
                <a:cs typeface="Arial"/>
              </a:rPr>
              <a:t>c</a:t>
            </a:r>
            <a:r>
              <a:rPr sz="2000" spc="5" dirty="0">
                <a:solidFill>
                  <a:srgbClr val="12225B"/>
                </a:solidFill>
                <a:latin typeface="Arial"/>
                <a:cs typeface="Arial"/>
              </a:rPr>
              <a:t>o</a:t>
            </a:r>
            <a:r>
              <a:rPr sz="2000" dirty="0">
                <a:solidFill>
                  <a:srgbClr val="12225B"/>
                </a:solidFill>
                <a:latin typeface="Arial"/>
                <a:cs typeface="Arial"/>
              </a:rPr>
              <a:t>mmand</a:t>
            </a:r>
            <a:r>
              <a:rPr sz="2000" spc="15" dirty="0">
                <a:solidFill>
                  <a:srgbClr val="12225B"/>
                </a:solidFill>
                <a:latin typeface="Times New Roman"/>
                <a:cs typeface="Times New Roman"/>
              </a:rPr>
              <a:t> </a:t>
            </a:r>
            <a:r>
              <a:rPr sz="2000" spc="-5" dirty="0">
                <a:solidFill>
                  <a:srgbClr val="12225B"/>
                </a:solidFill>
                <a:latin typeface="Arial"/>
                <a:cs typeface="Arial"/>
              </a:rPr>
              <a:t>all</a:t>
            </a:r>
            <a:r>
              <a:rPr sz="2000" dirty="0">
                <a:solidFill>
                  <a:srgbClr val="12225B"/>
                </a:solidFill>
                <a:latin typeface="Arial"/>
                <a:cs typeface="Arial"/>
              </a:rPr>
              <a:t>o</a:t>
            </a:r>
            <a:r>
              <a:rPr sz="2000" spc="5" dirty="0">
                <a:solidFill>
                  <a:srgbClr val="12225B"/>
                </a:solidFill>
                <a:latin typeface="Arial"/>
                <a:cs typeface="Arial"/>
              </a:rPr>
              <a:t>w</a:t>
            </a:r>
            <a:r>
              <a:rPr sz="2000" dirty="0">
                <a:solidFill>
                  <a:srgbClr val="12225B"/>
                </a:solidFill>
                <a:latin typeface="Arial"/>
                <a:cs typeface="Arial"/>
              </a:rPr>
              <a:t>s</a:t>
            </a:r>
            <a:r>
              <a:rPr sz="2000" spc="40" dirty="0">
                <a:solidFill>
                  <a:srgbClr val="12225B"/>
                </a:solidFill>
                <a:latin typeface="Times New Roman"/>
                <a:cs typeface="Times New Roman"/>
              </a:rPr>
              <a:t> </a:t>
            </a:r>
            <a:r>
              <a:rPr sz="2000" spc="-5" dirty="0">
                <a:solidFill>
                  <a:srgbClr val="12225B"/>
                </a:solidFill>
                <a:latin typeface="Arial"/>
                <a:cs typeface="Arial"/>
              </a:rPr>
              <a:t>t</a:t>
            </a:r>
            <a:r>
              <a:rPr sz="2000" dirty="0">
                <a:solidFill>
                  <a:srgbClr val="12225B"/>
                </a:solidFill>
                <a:latin typeface="Arial"/>
                <a:cs typeface="Arial"/>
              </a:rPr>
              <a:t>o</a:t>
            </a:r>
            <a:r>
              <a:rPr sz="2000" spc="50" dirty="0">
                <a:solidFill>
                  <a:srgbClr val="12225B"/>
                </a:solidFill>
                <a:latin typeface="Times New Roman"/>
                <a:cs typeface="Times New Roman"/>
              </a:rPr>
              <a:t> </a:t>
            </a:r>
            <a:r>
              <a:rPr sz="2000" dirty="0">
                <a:solidFill>
                  <a:srgbClr val="12225B"/>
                </a:solidFill>
                <a:latin typeface="Arial"/>
                <a:cs typeface="Arial"/>
              </a:rPr>
              <a:t>append</a:t>
            </a:r>
            <a:r>
              <a:rPr sz="2000" spc="30" dirty="0">
                <a:solidFill>
                  <a:srgbClr val="12225B"/>
                </a:solidFill>
                <a:latin typeface="Times New Roman"/>
                <a:cs typeface="Times New Roman"/>
              </a:rPr>
              <a:t> </a:t>
            </a:r>
            <a:r>
              <a:rPr sz="2000" spc="-5" dirty="0">
                <a:solidFill>
                  <a:srgbClr val="12225B"/>
                </a:solidFill>
                <a:latin typeface="Arial"/>
                <a:cs typeface="Arial"/>
              </a:rPr>
              <a:t>blo</a:t>
            </a:r>
            <a:r>
              <a:rPr sz="2000" spc="5" dirty="0">
                <a:solidFill>
                  <a:srgbClr val="12225B"/>
                </a:solidFill>
                <a:latin typeface="Arial"/>
                <a:cs typeface="Arial"/>
              </a:rPr>
              <a:t>c</a:t>
            </a:r>
            <a:r>
              <a:rPr sz="2000" dirty="0">
                <a:solidFill>
                  <a:srgbClr val="12225B"/>
                </a:solidFill>
                <a:latin typeface="Arial"/>
                <a:cs typeface="Arial"/>
              </a:rPr>
              <a:t>ks</a:t>
            </a:r>
            <a:r>
              <a:rPr sz="2000" spc="40" dirty="0">
                <a:solidFill>
                  <a:srgbClr val="12225B"/>
                </a:solidFill>
                <a:latin typeface="Times New Roman"/>
                <a:cs typeface="Times New Roman"/>
              </a:rPr>
              <a:t> </a:t>
            </a:r>
            <a:r>
              <a:rPr sz="2000" dirty="0">
                <a:solidFill>
                  <a:srgbClr val="12225B"/>
                </a:solidFill>
                <a:latin typeface="Arial"/>
                <a:cs typeface="Arial"/>
              </a:rPr>
              <a:t>of</a:t>
            </a:r>
            <a:r>
              <a:rPr sz="2000" spc="35" dirty="0">
                <a:solidFill>
                  <a:srgbClr val="12225B"/>
                </a:solidFill>
                <a:latin typeface="Times New Roman"/>
                <a:cs typeface="Times New Roman"/>
              </a:rPr>
              <a:t> </a:t>
            </a:r>
            <a:r>
              <a:rPr sz="2000" spc="-5" dirty="0">
                <a:solidFill>
                  <a:srgbClr val="12225B"/>
                </a:solidFill>
                <a:latin typeface="Arial"/>
                <a:cs typeface="Arial"/>
              </a:rPr>
              <a:t>dat</a:t>
            </a:r>
            <a:r>
              <a:rPr sz="2000" dirty="0">
                <a:solidFill>
                  <a:srgbClr val="12225B"/>
                </a:solidFill>
                <a:latin typeface="Arial"/>
                <a:cs typeface="Arial"/>
              </a:rPr>
              <a:t>a</a:t>
            </a:r>
            <a:r>
              <a:rPr sz="2000" spc="40" dirty="0">
                <a:solidFill>
                  <a:srgbClr val="12225B"/>
                </a:solidFill>
                <a:latin typeface="Times New Roman"/>
                <a:cs typeface="Times New Roman"/>
              </a:rPr>
              <a:t> </a:t>
            </a:r>
            <a:r>
              <a:rPr sz="2000" spc="-5" dirty="0">
                <a:solidFill>
                  <a:srgbClr val="12225B"/>
                </a:solidFill>
                <a:latin typeface="Arial"/>
                <a:cs typeface="Arial"/>
              </a:rPr>
              <a:t>t</a:t>
            </a:r>
            <a:r>
              <a:rPr sz="2000" dirty="0">
                <a:solidFill>
                  <a:srgbClr val="12225B"/>
                </a:solidFill>
                <a:latin typeface="Arial"/>
                <a:cs typeface="Arial"/>
              </a:rPr>
              <a:t>o</a:t>
            </a:r>
            <a:r>
              <a:rPr sz="2000" spc="40" dirty="0">
                <a:solidFill>
                  <a:srgbClr val="12225B"/>
                </a:solidFill>
                <a:latin typeface="Times New Roman"/>
                <a:cs typeface="Times New Roman"/>
              </a:rPr>
              <a:t> </a:t>
            </a:r>
            <a:r>
              <a:rPr sz="2000" dirty="0">
                <a:solidFill>
                  <a:srgbClr val="12225B"/>
                </a:solidFill>
                <a:latin typeface="Arial"/>
                <a:cs typeface="Arial"/>
              </a:rPr>
              <a:t>an</a:t>
            </a:r>
            <a:r>
              <a:rPr sz="2000" spc="40" dirty="0">
                <a:solidFill>
                  <a:srgbClr val="12225B"/>
                </a:solidFill>
                <a:latin typeface="Times New Roman"/>
                <a:cs typeface="Times New Roman"/>
              </a:rPr>
              <a:t> </a:t>
            </a:r>
            <a:r>
              <a:rPr sz="2000" spc="-5" dirty="0">
                <a:solidFill>
                  <a:srgbClr val="12225B"/>
                </a:solidFill>
                <a:latin typeface="Arial"/>
                <a:cs typeface="Arial"/>
              </a:rPr>
              <a:t>existin</a:t>
            </a:r>
            <a:r>
              <a:rPr sz="2000" dirty="0">
                <a:solidFill>
                  <a:srgbClr val="12225B"/>
                </a:solidFill>
                <a:latin typeface="Arial"/>
                <a:cs typeface="Arial"/>
              </a:rPr>
              <a:t>g</a:t>
            </a:r>
            <a:r>
              <a:rPr sz="2000" spc="50" dirty="0">
                <a:solidFill>
                  <a:srgbClr val="12225B"/>
                </a:solidFill>
                <a:latin typeface="Times New Roman"/>
                <a:cs typeface="Times New Roman"/>
              </a:rPr>
              <a:t> </a:t>
            </a:r>
            <a:r>
              <a:rPr sz="2000" dirty="0">
                <a:solidFill>
                  <a:srgbClr val="12225B"/>
                </a:solidFill>
                <a:latin typeface="Arial"/>
                <a:cs typeface="Arial"/>
              </a:rPr>
              <a:t>fi</a:t>
            </a:r>
            <a:r>
              <a:rPr sz="2000" spc="-10" dirty="0">
                <a:solidFill>
                  <a:srgbClr val="12225B"/>
                </a:solidFill>
                <a:latin typeface="Arial"/>
                <a:cs typeface="Arial"/>
              </a:rPr>
              <a:t>l</a:t>
            </a:r>
            <a:r>
              <a:rPr sz="2000" dirty="0">
                <a:solidFill>
                  <a:srgbClr val="12225B"/>
                </a:solidFill>
                <a:latin typeface="Arial"/>
                <a:cs typeface="Arial"/>
              </a:rPr>
              <a:t>e.</a:t>
            </a:r>
            <a:endParaRPr sz="2000">
              <a:latin typeface="Arial"/>
              <a:cs typeface="Arial"/>
            </a:endParaRPr>
          </a:p>
          <a:p>
            <a:pPr marL="12700">
              <a:lnSpc>
                <a:spcPct val="100000"/>
              </a:lnSpc>
              <a:spcBef>
                <a:spcPts val="1200"/>
              </a:spcBef>
            </a:pPr>
            <a:r>
              <a:rPr sz="2000" u="heavy" dirty="0">
                <a:solidFill>
                  <a:srgbClr val="12225B"/>
                </a:solidFill>
                <a:latin typeface="Arial"/>
                <a:cs typeface="Arial"/>
              </a:rPr>
              <a:t>This</a:t>
            </a:r>
            <a:r>
              <a:rPr sz="2000" u="heavy" spc="20" dirty="0">
                <a:solidFill>
                  <a:srgbClr val="12225B"/>
                </a:solidFill>
                <a:latin typeface="Arial"/>
                <a:cs typeface="Arial"/>
              </a:rPr>
              <a:t> </a:t>
            </a:r>
            <a:r>
              <a:rPr sz="2000" u="heavy" dirty="0">
                <a:solidFill>
                  <a:srgbClr val="12225B"/>
                </a:solidFill>
                <a:latin typeface="Arial"/>
                <a:cs typeface="Arial"/>
              </a:rPr>
              <a:t>co</a:t>
            </a:r>
            <a:r>
              <a:rPr sz="2000" u="heavy" spc="-15" dirty="0">
                <a:solidFill>
                  <a:srgbClr val="12225B"/>
                </a:solidFill>
                <a:latin typeface="Arial"/>
                <a:cs typeface="Arial"/>
              </a:rPr>
              <a:t>m</a:t>
            </a:r>
            <a:r>
              <a:rPr sz="2000" u="heavy" dirty="0">
                <a:solidFill>
                  <a:srgbClr val="12225B"/>
                </a:solidFill>
                <a:latin typeface="Arial"/>
                <a:cs typeface="Arial"/>
              </a:rPr>
              <a:t>ma</a:t>
            </a:r>
            <a:r>
              <a:rPr sz="2000" u="heavy" spc="-15" dirty="0">
                <a:solidFill>
                  <a:srgbClr val="12225B"/>
                </a:solidFill>
                <a:latin typeface="Arial"/>
                <a:cs typeface="Arial"/>
              </a:rPr>
              <a:t>n</a:t>
            </a:r>
            <a:r>
              <a:rPr sz="2000" u="heavy" dirty="0">
                <a:solidFill>
                  <a:srgbClr val="12225B"/>
                </a:solidFill>
                <a:latin typeface="Arial"/>
                <a:cs typeface="Arial"/>
              </a:rPr>
              <a:t>d</a:t>
            </a:r>
            <a:r>
              <a:rPr sz="2000" u="heavy" spc="30" dirty="0">
                <a:solidFill>
                  <a:srgbClr val="12225B"/>
                </a:solidFill>
                <a:latin typeface="Arial"/>
                <a:cs typeface="Arial"/>
              </a:rPr>
              <a:t> </a:t>
            </a:r>
            <a:r>
              <a:rPr sz="2000" u="heavy" spc="-15" dirty="0">
                <a:solidFill>
                  <a:srgbClr val="12225B"/>
                </a:solidFill>
                <a:latin typeface="Arial"/>
                <a:cs typeface="Arial"/>
              </a:rPr>
              <a:t>a</a:t>
            </a:r>
            <a:r>
              <a:rPr sz="2000" u="heavy" dirty="0">
                <a:solidFill>
                  <a:srgbClr val="12225B"/>
                </a:solidFill>
                <a:latin typeface="Arial"/>
                <a:cs typeface="Arial"/>
              </a:rPr>
              <a:t>ccep</a:t>
            </a:r>
            <a:r>
              <a:rPr sz="2000" u="heavy" spc="-25" dirty="0">
                <a:solidFill>
                  <a:srgbClr val="12225B"/>
                </a:solidFill>
                <a:latin typeface="Arial"/>
                <a:cs typeface="Arial"/>
              </a:rPr>
              <a:t>t</a:t>
            </a:r>
            <a:r>
              <a:rPr sz="2000" u="heavy" dirty="0">
                <a:solidFill>
                  <a:srgbClr val="12225B"/>
                </a:solidFill>
                <a:latin typeface="Arial"/>
                <a:cs typeface="Arial"/>
              </a:rPr>
              <a:t>s</a:t>
            </a:r>
            <a:r>
              <a:rPr sz="2000" u="heavy" spc="25" dirty="0">
                <a:solidFill>
                  <a:srgbClr val="12225B"/>
                </a:solidFill>
                <a:latin typeface="Arial"/>
                <a:cs typeface="Arial"/>
              </a:rPr>
              <a:t> </a:t>
            </a:r>
            <a:r>
              <a:rPr sz="2000" u="heavy" spc="-5" dirty="0">
                <a:solidFill>
                  <a:srgbClr val="12225B"/>
                </a:solidFill>
                <a:latin typeface="Arial"/>
                <a:cs typeface="Arial"/>
              </a:rPr>
              <a:t>da</a:t>
            </a:r>
            <a:r>
              <a:rPr sz="2000" u="heavy" spc="-20" dirty="0">
                <a:solidFill>
                  <a:srgbClr val="12225B"/>
                </a:solidFill>
                <a:latin typeface="Arial"/>
                <a:cs typeface="Arial"/>
              </a:rPr>
              <a:t>t</a:t>
            </a:r>
            <a:r>
              <a:rPr sz="2000" u="heavy" dirty="0">
                <a:solidFill>
                  <a:srgbClr val="12225B"/>
                </a:solidFill>
                <a:latin typeface="Arial"/>
                <a:cs typeface="Arial"/>
              </a:rPr>
              <a:t>a</a:t>
            </a:r>
            <a:r>
              <a:rPr sz="2000" u="heavy" spc="25" dirty="0">
                <a:solidFill>
                  <a:srgbClr val="12225B"/>
                </a:solidFill>
                <a:latin typeface="Arial"/>
                <a:cs typeface="Arial"/>
              </a:rPr>
              <a:t> </a:t>
            </a:r>
            <a:r>
              <a:rPr sz="2000" u="heavy" spc="-5" dirty="0">
                <a:solidFill>
                  <a:srgbClr val="12225B"/>
                </a:solidFill>
                <a:latin typeface="Arial"/>
                <a:cs typeface="Arial"/>
              </a:rPr>
              <a:t>af</a:t>
            </a:r>
            <a:r>
              <a:rPr sz="2000" u="heavy" spc="-25" dirty="0">
                <a:solidFill>
                  <a:srgbClr val="12225B"/>
                </a:solidFill>
                <a:latin typeface="Arial"/>
                <a:cs typeface="Arial"/>
              </a:rPr>
              <a:t>t</a:t>
            </a:r>
            <a:r>
              <a:rPr sz="2000" u="heavy" spc="-15" dirty="0">
                <a:solidFill>
                  <a:srgbClr val="12225B"/>
                </a:solidFill>
                <a:latin typeface="Arial"/>
                <a:cs typeface="Arial"/>
              </a:rPr>
              <a:t>e</a:t>
            </a:r>
            <a:r>
              <a:rPr sz="2000" u="heavy" dirty="0">
                <a:solidFill>
                  <a:srgbClr val="12225B"/>
                </a:solidFill>
                <a:latin typeface="Arial"/>
                <a:cs typeface="Arial"/>
              </a:rPr>
              <a:t>r</a:t>
            </a:r>
            <a:r>
              <a:rPr sz="2000" u="heavy" spc="35" dirty="0">
                <a:solidFill>
                  <a:srgbClr val="12225B"/>
                </a:solidFill>
                <a:latin typeface="Arial"/>
                <a:cs typeface="Arial"/>
              </a:rPr>
              <a:t> </a:t>
            </a:r>
            <a:r>
              <a:rPr sz="2000" u="heavy" dirty="0">
                <a:solidFill>
                  <a:srgbClr val="12225B"/>
                </a:solidFill>
                <a:latin typeface="Arial"/>
                <a:cs typeface="Arial"/>
              </a:rPr>
              <a:t>t</a:t>
            </a:r>
            <a:r>
              <a:rPr sz="2000" u="heavy" spc="-20" dirty="0">
                <a:solidFill>
                  <a:srgbClr val="12225B"/>
                </a:solidFill>
                <a:latin typeface="Arial"/>
                <a:cs typeface="Arial"/>
              </a:rPr>
              <a:t>h</a:t>
            </a:r>
            <a:r>
              <a:rPr sz="2000" u="heavy" dirty="0">
                <a:solidFill>
                  <a:srgbClr val="12225B"/>
                </a:solidFill>
                <a:latin typeface="Arial"/>
                <a:cs typeface="Arial"/>
              </a:rPr>
              <a:t>e</a:t>
            </a:r>
            <a:r>
              <a:rPr sz="2000" u="heavy" spc="20" dirty="0">
                <a:solidFill>
                  <a:srgbClr val="12225B"/>
                </a:solidFill>
                <a:latin typeface="Arial"/>
                <a:cs typeface="Arial"/>
              </a:rPr>
              <a:t> </a:t>
            </a:r>
            <a:r>
              <a:rPr sz="2000" u="heavy" spc="-10" dirty="0">
                <a:solidFill>
                  <a:srgbClr val="12225B"/>
                </a:solidFill>
                <a:latin typeface="Arial"/>
                <a:cs typeface="Arial"/>
              </a:rPr>
              <a:t>&lt;cr</a:t>
            </a:r>
            <a:r>
              <a:rPr sz="2000" u="heavy" dirty="0">
                <a:solidFill>
                  <a:srgbClr val="12225B"/>
                </a:solidFill>
                <a:latin typeface="Arial"/>
                <a:cs typeface="Arial"/>
              </a:rPr>
              <a:t>&gt;</a:t>
            </a:r>
            <a:r>
              <a:rPr sz="2000" u="heavy" spc="20" dirty="0">
                <a:solidFill>
                  <a:srgbClr val="12225B"/>
                </a:solidFill>
                <a:latin typeface="Arial"/>
                <a:cs typeface="Arial"/>
              </a:rPr>
              <a:t> </a:t>
            </a:r>
            <a:r>
              <a:rPr sz="2000" u="heavy" dirty="0">
                <a:solidFill>
                  <a:srgbClr val="12225B"/>
                </a:solidFill>
                <a:latin typeface="Arial"/>
                <a:cs typeface="Arial"/>
              </a:rPr>
              <a:t>at</a:t>
            </a:r>
            <a:r>
              <a:rPr sz="2000" u="heavy" spc="25" dirty="0">
                <a:solidFill>
                  <a:srgbClr val="12225B"/>
                </a:solidFill>
                <a:latin typeface="Arial"/>
                <a:cs typeface="Arial"/>
              </a:rPr>
              <a:t> </a:t>
            </a:r>
            <a:r>
              <a:rPr sz="2000" u="heavy" spc="-20" dirty="0">
                <a:solidFill>
                  <a:srgbClr val="12225B"/>
                </a:solidFill>
                <a:latin typeface="Arial"/>
                <a:cs typeface="Arial"/>
              </a:rPr>
              <a:t>t</a:t>
            </a:r>
            <a:r>
              <a:rPr sz="2000" u="heavy" spc="-5" dirty="0">
                <a:solidFill>
                  <a:srgbClr val="12225B"/>
                </a:solidFill>
                <a:latin typeface="Arial"/>
                <a:cs typeface="Arial"/>
              </a:rPr>
              <a:t>he</a:t>
            </a:r>
            <a:r>
              <a:rPr sz="2000" u="heavy" spc="15" dirty="0">
                <a:solidFill>
                  <a:srgbClr val="12225B"/>
                </a:solidFill>
                <a:latin typeface="Arial"/>
                <a:cs typeface="Arial"/>
              </a:rPr>
              <a:t> </a:t>
            </a:r>
            <a:r>
              <a:rPr sz="2000" u="heavy" dirty="0">
                <a:solidFill>
                  <a:srgbClr val="12225B"/>
                </a:solidFill>
                <a:latin typeface="Arial"/>
                <a:cs typeface="Arial"/>
              </a:rPr>
              <a:t>end</a:t>
            </a:r>
            <a:r>
              <a:rPr sz="2000" u="heavy" spc="5" dirty="0">
                <a:solidFill>
                  <a:srgbClr val="12225B"/>
                </a:solidFill>
                <a:latin typeface="Arial"/>
                <a:cs typeface="Arial"/>
              </a:rPr>
              <a:t> </a:t>
            </a:r>
            <a:r>
              <a:rPr sz="2000" u="heavy" dirty="0">
                <a:solidFill>
                  <a:srgbClr val="12225B"/>
                </a:solidFill>
                <a:latin typeface="Arial"/>
                <a:cs typeface="Arial"/>
              </a:rPr>
              <a:t>of</a:t>
            </a:r>
            <a:r>
              <a:rPr sz="2000" u="heavy" spc="25" dirty="0">
                <a:solidFill>
                  <a:srgbClr val="12225B"/>
                </a:solidFill>
                <a:latin typeface="Arial"/>
                <a:cs typeface="Arial"/>
              </a:rPr>
              <a:t> </a:t>
            </a:r>
            <a:r>
              <a:rPr sz="2000" u="heavy" dirty="0">
                <a:solidFill>
                  <a:srgbClr val="12225B"/>
                </a:solidFill>
                <a:latin typeface="Arial"/>
                <a:cs typeface="Arial"/>
              </a:rPr>
              <a:t>t</a:t>
            </a:r>
            <a:r>
              <a:rPr sz="2000" u="heavy" spc="-20" dirty="0">
                <a:solidFill>
                  <a:srgbClr val="12225B"/>
                </a:solidFill>
                <a:latin typeface="Arial"/>
                <a:cs typeface="Arial"/>
              </a:rPr>
              <a:t>h</a:t>
            </a:r>
            <a:r>
              <a:rPr sz="2000" u="heavy" dirty="0">
                <a:solidFill>
                  <a:srgbClr val="12225B"/>
                </a:solidFill>
                <a:latin typeface="Arial"/>
                <a:cs typeface="Arial"/>
              </a:rPr>
              <a:t>e</a:t>
            </a:r>
            <a:r>
              <a:rPr sz="2000" u="heavy" spc="15" dirty="0">
                <a:solidFill>
                  <a:srgbClr val="12225B"/>
                </a:solidFill>
                <a:latin typeface="Arial"/>
                <a:cs typeface="Arial"/>
              </a:rPr>
              <a:t> </a:t>
            </a:r>
            <a:r>
              <a:rPr sz="2000" u="heavy" dirty="0">
                <a:solidFill>
                  <a:srgbClr val="12225B"/>
                </a:solidFill>
                <a:latin typeface="Arial"/>
                <a:cs typeface="Arial"/>
              </a:rPr>
              <a:t>c</a:t>
            </a:r>
            <a:r>
              <a:rPr sz="2000" u="heavy" spc="-10" dirty="0">
                <a:solidFill>
                  <a:srgbClr val="12225B"/>
                </a:solidFill>
                <a:latin typeface="Arial"/>
                <a:cs typeface="Arial"/>
              </a:rPr>
              <a:t>o</a:t>
            </a:r>
            <a:r>
              <a:rPr sz="2000" u="heavy" dirty="0">
                <a:solidFill>
                  <a:srgbClr val="12225B"/>
                </a:solidFill>
                <a:latin typeface="Arial"/>
                <a:cs typeface="Arial"/>
              </a:rPr>
              <a:t>m</a:t>
            </a:r>
            <a:r>
              <a:rPr sz="2000" u="heavy" spc="-10" dirty="0">
                <a:solidFill>
                  <a:srgbClr val="12225B"/>
                </a:solidFill>
                <a:latin typeface="Arial"/>
                <a:cs typeface="Arial"/>
              </a:rPr>
              <a:t>m</a:t>
            </a:r>
            <a:r>
              <a:rPr sz="2000" u="heavy" spc="-15" dirty="0">
                <a:solidFill>
                  <a:srgbClr val="12225B"/>
                </a:solidFill>
                <a:latin typeface="Arial"/>
                <a:cs typeface="Arial"/>
              </a:rPr>
              <a:t>a</a:t>
            </a:r>
            <a:r>
              <a:rPr sz="2000" u="heavy" spc="-5" dirty="0">
                <a:solidFill>
                  <a:srgbClr val="12225B"/>
                </a:solidFill>
                <a:latin typeface="Arial"/>
                <a:cs typeface="Arial"/>
              </a:rPr>
              <a:t>nd</a:t>
            </a:r>
            <a:endParaRPr sz="2000">
              <a:latin typeface="Arial"/>
              <a:cs typeface="Arial"/>
            </a:endParaRPr>
          </a:p>
          <a:p>
            <a:pPr marL="12700">
              <a:lnSpc>
                <a:spcPct val="100000"/>
              </a:lnSpc>
            </a:pPr>
            <a:r>
              <a:rPr sz="2000" u="heavy" spc="-5" dirty="0">
                <a:solidFill>
                  <a:srgbClr val="12225B"/>
                </a:solidFill>
                <a:latin typeface="Arial"/>
                <a:cs typeface="Arial"/>
              </a:rPr>
              <a:t>lin</a:t>
            </a:r>
            <a:r>
              <a:rPr sz="2000" u="heavy" dirty="0">
                <a:solidFill>
                  <a:srgbClr val="12225B"/>
                </a:solidFill>
                <a:latin typeface="Arial"/>
                <a:cs typeface="Arial"/>
              </a:rPr>
              <a:t>e.</a:t>
            </a:r>
            <a:endParaRPr sz="2000">
              <a:latin typeface="Arial"/>
              <a:cs typeface="Arial"/>
            </a:endParaRPr>
          </a:p>
          <a:p>
            <a:pPr>
              <a:lnSpc>
                <a:spcPct val="100000"/>
              </a:lnSpc>
              <a:spcBef>
                <a:spcPts val="50"/>
              </a:spcBef>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1800" dirty="0">
                <a:solidFill>
                  <a:srgbClr val="002052"/>
                </a:solidFill>
                <a:latin typeface="Arial"/>
                <a:cs typeface="Arial"/>
              </a:rPr>
              <a:t>Si</a:t>
            </a:r>
            <a:r>
              <a:rPr sz="1800" spc="-10" dirty="0">
                <a:solidFill>
                  <a:srgbClr val="002052"/>
                </a:solidFill>
                <a:latin typeface="Arial"/>
                <a:cs typeface="Arial"/>
              </a:rPr>
              <a:t>ntax</a:t>
            </a:r>
            <a:endParaRPr sz="1800">
              <a:latin typeface="Arial"/>
              <a:cs typeface="Arial"/>
            </a:endParaRPr>
          </a:p>
          <a:p>
            <a:pPr marL="546100" lvl="1" indent="-178435">
              <a:lnSpc>
                <a:spcPct val="100000"/>
              </a:lnSpc>
              <a:spcBef>
                <a:spcPts val="605"/>
              </a:spcBef>
              <a:buClr>
                <a:srgbClr val="002052"/>
              </a:buClr>
              <a:buFont typeface="Arial"/>
              <a:buChar char="•"/>
              <a:tabLst>
                <a:tab pos="546735" algn="l"/>
              </a:tabLst>
            </a:pPr>
            <a:r>
              <a:rPr sz="1600" spc="-135" dirty="0">
                <a:solidFill>
                  <a:srgbClr val="39A8DC"/>
                </a:solidFill>
                <a:latin typeface="Arial"/>
                <a:cs typeface="Arial"/>
              </a:rPr>
              <a:t>A</a:t>
            </a:r>
            <a:r>
              <a:rPr sz="1600" spc="-10" dirty="0">
                <a:solidFill>
                  <a:srgbClr val="39A8DC"/>
                </a:solidFill>
                <a:latin typeface="Arial"/>
                <a:cs typeface="Arial"/>
              </a:rPr>
              <a:t>T+S.FSA</a:t>
            </a:r>
            <a:r>
              <a:rPr sz="1600" spc="-5" dirty="0">
                <a:solidFill>
                  <a:srgbClr val="39A8DC"/>
                </a:solidFill>
                <a:latin typeface="Arial"/>
                <a:cs typeface="Arial"/>
              </a:rPr>
              <a:t>=</a:t>
            </a:r>
            <a:r>
              <a:rPr sz="1600" spc="-10" dirty="0">
                <a:solidFill>
                  <a:srgbClr val="39A8DC"/>
                </a:solidFill>
                <a:latin typeface="Arial"/>
                <a:cs typeface="Arial"/>
              </a:rPr>
              <a:t>/&lt;f</a:t>
            </a:r>
            <a:r>
              <a:rPr sz="1600" dirty="0">
                <a:solidFill>
                  <a:srgbClr val="39A8DC"/>
                </a:solidFill>
                <a:latin typeface="Arial"/>
                <a:cs typeface="Arial"/>
              </a:rPr>
              <a:t>i</a:t>
            </a:r>
            <a:r>
              <a:rPr sz="1600" spc="-5" dirty="0">
                <a:solidFill>
                  <a:srgbClr val="39A8DC"/>
                </a:solidFill>
                <a:latin typeface="Arial"/>
                <a:cs typeface="Arial"/>
              </a:rPr>
              <a:t>l</a:t>
            </a:r>
            <a:r>
              <a:rPr sz="1600" spc="-15" dirty="0">
                <a:solidFill>
                  <a:srgbClr val="39A8DC"/>
                </a:solidFill>
                <a:latin typeface="Arial"/>
                <a:cs typeface="Arial"/>
              </a:rPr>
              <a:t>enam</a:t>
            </a:r>
            <a:r>
              <a:rPr sz="1600" spc="-10" dirty="0">
                <a:solidFill>
                  <a:srgbClr val="39A8DC"/>
                </a:solidFill>
                <a:latin typeface="Arial"/>
                <a:cs typeface="Arial"/>
              </a:rPr>
              <a:t>e&gt;,</a:t>
            </a:r>
            <a:r>
              <a:rPr sz="1600" spc="0" dirty="0">
                <a:solidFill>
                  <a:srgbClr val="39A8DC"/>
                </a:solidFill>
                <a:latin typeface="Arial"/>
                <a:cs typeface="Arial"/>
              </a:rPr>
              <a:t>&lt;</a:t>
            </a:r>
            <a:r>
              <a:rPr sz="1600" spc="-15" dirty="0">
                <a:solidFill>
                  <a:srgbClr val="39A8DC"/>
                </a:solidFill>
                <a:latin typeface="Arial"/>
                <a:cs typeface="Arial"/>
              </a:rPr>
              <a:t>data</a:t>
            </a:r>
            <a:r>
              <a:rPr sz="1600" dirty="0">
                <a:solidFill>
                  <a:srgbClr val="39A8DC"/>
                </a:solidFill>
                <a:latin typeface="Arial"/>
                <a:cs typeface="Arial"/>
              </a:rPr>
              <a:t>l</a:t>
            </a:r>
            <a:r>
              <a:rPr sz="1600" spc="-15" dirty="0">
                <a:solidFill>
                  <a:srgbClr val="39A8DC"/>
                </a:solidFill>
                <a:latin typeface="Arial"/>
                <a:cs typeface="Arial"/>
              </a:rPr>
              <a:t>e</a:t>
            </a:r>
            <a:r>
              <a:rPr sz="1600" spc="-10" dirty="0">
                <a:solidFill>
                  <a:srgbClr val="39A8DC"/>
                </a:solidFill>
                <a:latin typeface="Arial"/>
                <a:cs typeface="Arial"/>
              </a:rPr>
              <a:t>n&gt;</a:t>
            </a:r>
            <a:endParaRPr sz="1600">
              <a:latin typeface="Arial"/>
              <a:cs typeface="Arial"/>
            </a:endParaRPr>
          </a:p>
          <a:p>
            <a:pPr lvl="1">
              <a:lnSpc>
                <a:spcPct val="100000"/>
              </a:lnSpc>
              <a:spcBef>
                <a:spcPts val="37"/>
              </a:spcBef>
              <a:buClr>
                <a:srgbClr val="002052"/>
              </a:buClr>
              <a:buFont typeface="Arial"/>
              <a:buChar char="•"/>
            </a:pPr>
            <a:endParaRPr sz="2050">
              <a:latin typeface="Times New Roman"/>
              <a:cs typeface="Times New Roman"/>
            </a:endParaRPr>
          </a:p>
          <a:p>
            <a:pPr marL="190500" indent="-177800">
              <a:lnSpc>
                <a:spcPct val="100000"/>
              </a:lnSpc>
              <a:buClr>
                <a:srgbClr val="39A8DC"/>
              </a:buClr>
              <a:buFont typeface="Arial"/>
              <a:buChar char="•"/>
              <a:tabLst>
                <a:tab pos="191135" algn="l"/>
              </a:tabLst>
            </a:pPr>
            <a:r>
              <a:rPr sz="1800" spc="-5" dirty="0">
                <a:solidFill>
                  <a:srgbClr val="002052"/>
                </a:solidFill>
                <a:latin typeface="Arial"/>
                <a:cs typeface="Arial"/>
              </a:rPr>
              <a:t>C</a:t>
            </a:r>
            <a:r>
              <a:rPr sz="1800" spc="-10" dirty="0">
                <a:solidFill>
                  <a:srgbClr val="002052"/>
                </a:solidFill>
                <a:latin typeface="Arial"/>
                <a:cs typeface="Arial"/>
              </a:rPr>
              <a:t>o</a:t>
            </a:r>
            <a:r>
              <a:rPr sz="1800" spc="-5" dirty="0">
                <a:solidFill>
                  <a:srgbClr val="002052"/>
                </a:solidFill>
                <a:latin typeface="Arial"/>
                <a:cs typeface="Arial"/>
              </a:rPr>
              <a:t>nfi</a:t>
            </a:r>
            <a:r>
              <a:rPr sz="1800" spc="-10" dirty="0">
                <a:solidFill>
                  <a:srgbClr val="002052"/>
                </a:solidFill>
                <a:latin typeface="Arial"/>
                <a:cs typeface="Arial"/>
              </a:rPr>
              <a:t>g</a:t>
            </a:r>
            <a:r>
              <a:rPr sz="1800" spc="-5" dirty="0">
                <a:solidFill>
                  <a:srgbClr val="002052"/>
                </a:solidFill>
                <a:latin typeface="Arial"/>
                <a:cs typeface="Arial"/>
              </a:rPr>
              <a:t>ur</a:t>
            </a:r>
            <a:r>
              <a:rPr sz="1800" spc="-10" dirty="0">
                <a:solidFill>
                  <a:srgbClr val="002052"/>
                </a:solidFill>
                <a:latin typeface="Arial"/>
                <a:cs typeface="Arial"/>
              </a:rPr>
              <a:t>a</a:t>
            </a:r>
            <a:r>
              <a:rPr sz="1800" dirty="0">
                <a:solidFill>
                  <a:srgbClr val="002052"/>
                </a:solidFill>
                <a:latin typeface="Arial"/>
                <a:cs typeface="Arial"/>
              </a:rPr>
              <a:t>tion</a:t>
            </a:r>
            <a:r>
              <a:rPr sz="1800" spc="65" dirty="0">
                <a:solidFill>
                  <a:srgbClr val="002052"/>
                </a:solidFill>
                <a:latin typeface="Times New Roman"/>
                <a:cs typeface="Times New Roman"/>
              </a:rPr>
              <a:t> </a:t>
            </a:r>
            <a:r>
              <a:rPr sz="1800" spc="-5" dirty="0">
                <a:solidFill>
                  <a:srgbClr val="002052"/>
                </a:solidFill>
                <a:latin typeface="Arial"/>
                <a:cs typeface="Arial"/>
              </a:rPr>
              <a:t>p</a:t>
            </a:r>
            <a:r>
              <a:rPr sz="1800" spc="-10" dirty="0">
                <a:solidFill>
                  <a:srgbClr val="002052"/>
                </a:solidFill>
                <a:latin typeface="Arial"/>
                <a:cs typeface="Arial"/>
              </a:rPr>
              <a:t>a</a:t>
            </a:r>
            <a:r>
              <a:rPr sz="1800" dirty="0">
                <a:solidFill>
                  <a:srgbClr val="002052"/>
                </a:solidFill>
                <a:latin typeface="Arial"/>
                <a:cs typeface="Arial"/>
              </a:rPr>
              <a:t>ram</a:t>
            </a:r>
            <a:r>
              <a:rPr sz="1800" spc="-10" dirty="0">
                <a:solidFill>
                  <a:srgbClr val="002052"/>
                </a:solidFill>
                <a:latin typeface="Arial"/>
                <a:cs typeface="Arial"/>
              </a:rPr>
              <a:t>eters</a:t>
            </a:r>
            <a:endParaRPr sz="1800">
              <a:latin typeface="Arial"/>
              <a:cs typeface="Arial"/>
            </a:endParaRPr>
          </a:p>
          <a:p>
            <a:pPr marL="546100" lvl="1" indent="-178435">
              <a:lnSpc>
                <a:spcPct val="100000"/>
              </a:lnSpc>
              <a:spcBef>
                <a:spcPts val="605"/>
              </a:spcBef>
              <a:buClr>
                <a:srgbClr val="002052"/>
              </a:buClr>
              <a:buFont typeface="Arial"/>
              <a:buChar char="•"/>
              <a:tabLst>
                <a:tab pos="546735" algn="l"/>
              </a:tabLst>
            </a:pPr>
            <a:r>
              <a:rPr sz="1600" spc="-10" dirty="0">
                <a:solidFill>
                  <a:srgbClr val="39A8DC"/>
                </a:solidFill>
                <a:latin typeface="Arial"/>
                <a:cs typeface="Arial"/>
              </a:rPr>
              <a:t>&lt;</a:t>
            </a:r>
            <a:r>
              <a:rPr sz="1600" spc="60" dirty="0">
                <a:solidFill>
                  <a:srgbClr val="39A8DC"/>
                </a:solidFill>
                <a:latin typeface="Times New Roman"/>
                <a:cs typeface="Times New Roman"/>
              </a:rPr>
              <a:t> </a:t>
            </a:r>
            <a:r>
              <a:rPr sz="1600" spc="-5" dirty="0">
                <a:solidFill>
                  <a:srgbClr val="39A8DC"/>
                </a:solidFill>
                <a:latin typeface="Arial"/>
                <a:cs typeface="Arial"/>
              </a:rPr>
              <a:t>fil</a:t>
            </a:r>
            <a:r>
              <a:rPr sz="1600" spc="-15" dirty="0">
                <a:solidFill>
                  <a:srgbClr val="39A8DC"/>
                </a:solidFill>
                <a:latin typeface="Arial"/>
                <a:cs typeface="Arial"/>
              </a:rPr>
              <a:t>enam</a:t>
            </a:r>
            <a:r>
              <a:rPr sz="1600" spc="-10" dirty="0">
                <a:solidFill>
                  <a:srgbClr val="39A8DC"/>
                </a:solidFill>
                <a:latin typeface="Arial"/>
                <a:cs typeface="Arial"/>
              </a:rPr>
              <a:t>e</a:t>
            </a:r>
            <a:r>
              <a:rPr sz="1600" spc="35" dirty="0">
                <a:solidFill>
                  <a:srgbClr val="39A8DC"/>
                </a:solidFill>
                <a:latin typeface="Times New Roman"/>
                <a:cs typeface="Times New Roman"/>
              </a:rPr>
              <a:t> </a:t>
            </a:r>
            <a:r>
              <a:rPr sz="1600" spc="-10" dirty="0">
                <a:solidFill>
                  <a:srgbClr val="39A8DC"/>
                </a:solidFill>
                <a:latin typeface="Arial"/>
                <a:cs typeface="Arial"/>
              </a:rPr>
              <a:t>&gt;:</a:t>
            </a:r>
            <a:r>
              <a:rPr sz="1600" spc="55" dirty="0">
                <a:solidFill>
                  <a:srgbClr val="39A8DC"/>
                </a:solidFill>
                <a:latin typeface="Times New Roman"/>
                <a:cs typeface="Times New Roman"/>
              </a:rPr>
              <a:t> </a:t>
            </a:r>
            <a:r>
              <a:rPr sz="1600" spc="-5" dirty="0">
                <a:solidFill>
                  <a:srgbClr val="39A8DC"/>
                </a:solidFill>
                <a:latin typeface="Arial"/>
                <a:cs typeface="Arial"/>
              </a:rPr>
              <a:t>fil</a:t>
            </a:r>
            <a:r>
              <a:rPr sz="1600" spc="-15" dirty="0">
                <a:solidFill>
                  <a:srgbClr val="39A8DC"/>
                </a:solidFill>
                <a:latin typeface="Arial"/>
                <a:cs typeface="Arial"/>
              </a:rPr>
              <a:t>enam</a:t>
            </a:r>
            <a:r>
              <a:rPr sz="1600" spc="-10" dirty="0">
                <a:solidFill>
                  <a:srgbClr val="39A8DC"/>
                </a:solidFill>
                <a:latin typeface="Arial"/>
                <a:cs typeface="Arial"/>
              </a:rPr>
              <a:t>e</a:t>
            </a:r>
            <a:r>
              <a:rPr sz="1600" spc="45" dirty="0">
                <a:solidFill>
                  <a:srgbClr val="39A8DC"/>
                </a:solidFill>
                <a:latin typeface="Times New Roman"/>
                <a:cs typeface="Times New Roman"/>
              </a:rPr>
              <a:t> </a:t>
            </a:r>
            <a:r>
              <a:rPr sz="1600" spc="-15" dirty="0">
                <a:solidFill>
                  <a:srgbClr val="39A8DC"/>
                </a:solidFill>
                <a:latin typeface="Arial"/>
                <a:cs typeface="Arial"/>
              </a:rPr>
              <a:t>pr</a:t>
            </a:r>
            <a:r>
              <a:rPr sz="1600" spc="-5" dirty="0">
                <a:solidFill>
                  <a:srgbClr val="39A8DC"/>
                </a:solidFill>
                <a:latin typeface="Arial"/>
                <a:cs typeface="Arial"/>
              </a:rPr>
              <a:t>e</a:t>
            </a:r>
            <a:r>
              <a:rPr sz="1600" spc="-15" dirty="0">
                <a:solidFill>
                  <a:srgbClr val="39A8DC"/>
                </a:solidFill>
                <a:latin typeface="Arial"/>
                <a:cs typeface="Arial"/>
              </a:rPr>
              <a:t>-</a:t>
            </a:r>
            <a:r>
              <a:rPr sz="1600" spc="-10" dirty="0">
                <a:solidFill>
                  <a:srgbClr val="39A8DC"/>
                </a:solidFill>
                <a:latin typeface="Arial"/>
                <a:cs typeface="Arial"/>
              </a:rPr>
              <a:t>created</a:t>
            </a:r>
            <a:endParaRPr sz="1600">
              <a:latin typeface="Arial"/>
              <a:cs typeface="Arial"/>
            </a:endParaRPr>
          </a:p>
          <a:p>
            <a:pPr marL="546100" lvl="1" indent="-178435">
              <a:lnSpc>
                <a:spcPct val="100000"/>
              </a:lnSpc>
              <a:spcBef>
                <a:spcPts val="600"/>
              </a:spcBef>
              <a:buClr>
                <a:srgbClr val="002052"/>
              </a:buClr>
              <a:buFont typeface="Arial"/>
              <a:buChar char="•"/>
              <a:tabLst>
                <a:tab pos="546735" algn="l"/>
              </a:tabLst>
            </a:pPr>
            <a:r>
              <a:rPr sz="1600" spc="-10" dirty="0">
                <a:solidFill>
                  <a:srgbClr val="39A8DC"/>
                </a:solidFill>
                <a:latin typeface="Arial"/>
                <a:cs typeface="Arial"/>
              </a:rPr>
              <a:t>&lt;</a:t>
            </a:r>
            <a:r>
              <a:rPr sz="1600" spc="60" dirty="0">
                <a:solidFill>
                  <a:srgbClr val="39A8DC"/>
                </a:solidFill>
                <a:latin typeface="Times New Roman"/>
                <a:cs typeface="Times New Roman"/>
              </a:rPr>
              <a:t> </a:t>
            </a:r>
            <a:r>
              <a:rPr sz="1600" spc="-15" dirty="0">
                <a:solidFill>
                  <a:srgbClr val="39A8DC"/>
                </a:solidFill>
                <a:latin typeface="Arial"/>
                <a:cs typeface="Arial"/>
              </a:rPr>
              <a:t>data</a:t>
            </a:r>
            <a:r>
              <a:rPr sz="1600" dirty="0">
                <a:solidFill>
                  <a:srgbClr val="39A8DC"/>
                </a:solidFill>
                <a:latin typeface="Arial"/>
                <a:cs typeface="Arial"/>
              </a:rPr>
              <a:t>l</a:t>
            </a:r>
            <a:r>
              <a:rPr sz="1600" spc="-15" dirty="0">
                <a:solidFill>
                  <a:srgbClr val="39A8DC"/>
                </a:solidFill>
                <a:latin typeface="Arial"/>
                <a:cs typeface="Arial"/>
              </a:rPr>
              <a:t>e</a:t>
            </a:r>
            <a:r>
              <a:rPr sz="1600" spc="-10" dirty="0">
                <a:solidFill>
                  <a:srgbClr val="39A8DC"/>
                </a:solidFill>
                <a:latin typeface="Arial"/>
                <a:cs typeface="Arial"/>
              </a:rPr>
              <a:t>n</a:t>
            </a:r>
            <a:r>
              <a:rPr sz="1600" spc="45" dirty="0">
                <a:solidFill>
                  <a:srgbClr val="39A8DC"/>
                </a:solidFill>
                <a:latin typeface="Times New Roman"/>
                <a:cs typeface="Times New Roman"/>
              </a:rPr>
              <a:t> </a:t>
            </a:r>
            <a:r>
              <a:rPr sz="1600" spc="-10" dirty="0">
                <a:solidFill>
                  <a:srgbClr val="39A8DC"/>
                </a:solidFill>
                <a:latin typeface="Arial"/>
                <a:cs typeface="Arial"/>
              </a:rPr>
              <a:t>&gt;:</a:t>
            </a:r>
            <a:r>
              <a:rPr sz="1600" spc="55" dirty="0">
                <a:solidFill>
                  <a:srgbClr val="39A8DC"/>
                </a:solidFill>
                <a:latin typeface="Times New Roman"/>
                <a:cs typeface="Times New Roman"/>
              </a:rPr>
              <a:t> </a:t>
            </a:r>
            <a:r>
              <a:rPr sz="1600" spc="-15" dirty="0">
                <a:solidFill>
                  <a:srgbClr val="39A8DC"/>
                </a:solidFill>
                <a:latin typeface="Arial"/>
                <a:cs typeface="Arial"/>
              </a:rPr>
              <a:t>numb</a:t>
            </a:r>
            <a:r>
              <a:rPr sz="1600" spc="-10" dirty="0">
                <a:solidFill>
                  <a:srgbClr val="39A8DC"/>
                </a:solidFill>
                <a:latin typeface="Arial"/>
                <a:cs typeface="Arial"/>
              </a:rPr>
              <a:t>er</a:t>
            </a:r>
            <a:r>
              <a:rPr sz="1600" spc="50" dirty="0">
                <a:solidFill>
                  <a:srgbClr val="39A8DC"/>
                </a:solidFill>
                <a:latin typeface="Times New Roman"/>
                <a:cs typeface="Times New Roman"/>
              </a:rPr>
              <a:t> </a:t>
            </a:r>
            <a:r>
              <a:rPr sz="1600" spc="-15" dirty="0">
                <a:solidFill>
                  <a:srgbClr val="39A8DC"/>
                </a:solidFill>
                <a:latin typeface="Arial"/>
                <a:cs typeface="Arial"/>
              </a:rPr>
              <a:t>o</a:t>
            </a:r>
            <a:r>
              <a:rPr sz="1600" spc="-5" dirty="0">
                <a:solidFill>
                  <a:srgbClr val="39A8DC"/>
                </a:solidFill>
                <a:latin typeface="Arial"/>
                <a:cs typeface="Arial"/>
              </a:rPr>
              <a:t>f</a:t>
            </a:r>
            <a:r>
              <a:rPr sz="1600" spc="55" dirty="0">
                <a:solidFill>
                  <a:srgbClr val="39A8DC"/>
                </a:solidFill>
                <a:latin typeface="Times New Roman"/>
                <a:cs typeface="Times New Roman"/>
              </a:rPr>
              <a:t> </a:t>
            </a:r>
            <a:r>
              <a:rPr sz="1600" spc="-10" dirty="0">
                <a:solidFill>
                  <a:srgbClr val="39A8DC"/>
                </a:solidFill>
                <a:latin typeface="Arial"/>
                <a:cs typeface="Arial"/>
              </a:rPr>
              <a:t>c</a:t>
            </a:r>
            <a:r>
              <a:rPr sz="1600" spc="-15" dirty="0">
                <a:solidFill>
                  <a:srgbClr val="39A8DC"/>
                </a:solidFill>
                <a:latin typeface="Arial"/>
                <a:cs typeface="Arial"/>
              </a:rPr>
              <a:t>haract</a:t>
            </a:r>
            <a:r>
              <a:rPr sz="1600" spc="-10" dirty="0">
                <a:solidFill>
                  <a:srgbClr val="39A8DC"/>
                </a:solidFill>
                <a:latin typeface="Arial"/>
                <a:cs typeface="Arial"/>
              </a:rPr>
              <a:t>ers</a:t>
            </a:r>
            <a:r>
              <a:rPr sz="1600" spc="65" dirty="0">
                <a:solidFill>
                  <a:srgbClr val="39A8DC"/>
                </a:solidFill>
                <a:latin typeface="Times New Roman"/>
                <a:cs typeface="Times New Roman"/>
              </a:rPr>
              <a:t> </a:t>
            </a:r>
            <a:r>
              <a:rPr sz="1600" spc="-10" dirty="0">
                <a:solidFill>
                  <a:srgbClr val="39A8DC"/>
                </a:solidFill>
                <a:latin typeface="Arial"/>
                <a:cs typeface="Arial"/>
              </a:rPr>
              <a:t>to</a:t>
            </a:r>
            <a:r>
              <a:rPr sz="1600" spc="50" dirty="0">
                <a:solidFill>
                  <a:srgbClr val="39A8DC"/>
                </a:solidFill>
                <a:latin typeface="Times New Roman"/>
                <a:cs typeface="Times New Roman"/>
              </a:rPr>
              <a:t> </a:t>
            </a:r>
            <a:r>
              <a:rPr sz="1600" spc="-15" dirty="0">
                <a:solidFill>
                  <a:srgbClr val="39A8DC"/>
                </a:solidFill>
                <a:latin typeface="Arial"/>
                <a:cs typeface="Arial"/>
              </a:rPr>
              <a:t>appen</a:t>
            </a:r>
            <a:r>
              <a:rPr sz="1600" spc="-10" dirty="0">
                <a:solidFill>
                  <a:srgbClr val="39A8DC"/>
                </a:solidFill>
                <a:latin typeface="Arial"/>
                <a:cs typeface="Arial"/>
              </a:rPr>
              <a:t>d</a:t>
            </a:r>
            <a:r>
              <a:rPr sz="1600" spc="40" dirty="0">
                <a:solidFill>
                  <a:srgbClr val="39A8DC"/>
                </a:solidFill>
                <a:latin typeface="Times New Roman"/>
                <a:cs typeface="Times New Roman"/>
              </a:rPr>
              <a:t> </a:t>
            </a:r>
            <a:r>
              <a:rPr sz="1600" spc="-10" dirty="0">
                <a:solidFill>
                  <a:srgbClr val="39A8DC"/>
                </a:solidFill>
                <a:latin typeface="Arial"/>
                <a:cs typeface="Arial"/>
              </a:rPr>
              <a:t>to</a:t>
            </a:r>
            <a:r>
              <a:rPr sz="1600" spc="55" dirty="0">
                <a:solidFill>
                  <a:srgbClr val="39A8DC"/>
                </a:solidFill>
                <a:latin typeface="Times New Roman"/>
                <a:cs typeface="Times New Roman"/>
              </a:rPr>
              <a:t> </a:t>
            </a:r>
            <a:r>
              <a:rPr sz="1600" spc="-10" dirty="0">
                <a:solidFill>
                  <a:srgbClr val="39A8DC"/>
                </a:solidFill>
                <a:latin typeface="Arial"/>
                <a:cs typeface="Arial"/>
              </a:rPr>
              <a:t>the</a:t>
            </a:r>
            <a:r>
              <a:rPr sz="1600" spc="55" dirty="0">
                <a:solidFill>
                  <a:srgbClr val="39A8DC"/>
                </a:solidFill>
                <a:latin typeface="Times New Roman"/>
                <a:cs typeface="Times New Roman"/>
              </a:rPr>
              <a:t> </a:t>
            </a:r>
            <a:r>
              <a:rPr sz="1600" spc="-10" dirty="0">
                <a:solidFill>
                  <a:srgbClr val="39A8DC"/>
                </a:solidFill>
                <a:latin typeface="Arial"/>
                <a:cs typeface="Arial"/>
              </a:rPr>
              <a:t>file</a:t>
            </a:r>
            <a:endParaRPr sz="1600">
              <a:latin typeface="Arial"/>
              <a:cs typeface="Arial"/>
            </a:endParaRPr>
          </a:p>
        </p:txBody>
      </p:sp>
      <p:sp>
        <p:nvSpPr>
          <p:cNvPr id="4" name="object 4"/>
          <p:cNvSpPr txBox="1"/>
          <p:nvPr/>
        </p:nvSpPr>
        <p:spPr>
          <a:xfrm>
            <a:off x="546298" y="5408592"/>
            <a:ext cx="4424680" cy="280035"/>
          </a:xfrm>
          <a:prstGeom prst="rect">
            <a:avLst/>
          </a:prstGeom>
        </p:spPr>
        <p:txBody>
          <a:bodyPr vert="horz" wrap="square" lIns="0" tIns="0" rIns="0" bIns="0" rtlCol="0">
            <a:spAutoFit/>
          </a:bodyPr>
          <a:lstStyle/>
          <a:p>
            <a:pPr marL="12700">
              <a:lnSpc>
                <a:spcPct val="100000"/>
              </a:lnSpc>
            </a:pPr>
            <a:r>
              <a:rPr sz="2000" spc="-110" dirty="0">
                <a:solidFill>
                  <a:srgbClr val="1F487C"/>
                </a:solidFill>
                <a:latin typeface="Arial"/>
                <a:cs typeface="Arial"/>
              </a:rPr>
              <a:t>T</a:t>
            </a:r>
            <a:r>
              <a:rPr sz="2000" dirty="0">
                <a:solidFill>
                  <a:srgbClr val="1F487C"/>
                </a:solidFill>
                <a:latin typeface="Arial"/>
                <a:cs typeface="Arial"/>
              </a:rPr>
              <a:t>ype</a:t>
            </a:r>
            <a:r>
              <a:rPr sz="2000" spc="35" dirty="0">
                <a:solidFill>
                  <a:srgbClr val="1F487C"/>
                </a:solidFill>
                <a:latin typeface="Times New Roman"/>
                <a:cs typeface="Times New Roman"/>
              </a:rPr>
              <a:t> </a:t>
            </a:r>
            <a:r>
              <a:rPr sz="2000" b="1" spc="-140" dirty="0">
                <a:solidFill>
                  <a:srgbClr val="1F487C"/>
                </a:solidFill>
                <a:latin typeface="Arial"/>
                <a:cs typeface="Arial"/>
              </a:rPr>
              <a:t>A</a:t>
            </a:r>
            <a:r>
              <a:rPr sz="2000" b="1" dirty="0">
                <a:solidFill>
                  <a:srgbClr val="1F487C"/>
                </a:solidFill>
                <a:latin typeface="Arial"/>
                <a:cs typeface="Arial"/>
              </a:rPr>
              <a:t>T+S.F</a:t>
            </a:r>
            <a:r>
              <a:rPr sz="2000" b="1" spc="-15" dirty="0">
                <a:solidFill>
                  <a:srgbClr val="1F487C"/>
                </a:solidFill>
                <a:latin typeface="Arial"/>
                <a:cs typeface="Arial"/>
              </a:rPr>
              <a:t>S</a:t>
            </a:r>
            <a:r>
              <a:rPr sz="2000" b="1" spc="-5" dirty="0">
                <a:solidFill>
                  <a:srgbClr val="1F487C"/>
                </a:solidFill>
                <a:latin typeface="Arial"/>
                <a:cs typeface="Arial"/>
              </a:rPr>
              <a:t>A</a:t>
            </a:r>
            <a:r>
              <a:rPr sz="2000" b="1" spc="5" dirty="0">
                <a:solidFill>
                  <a:srgbClr val="1F487C"/>
                </a:solidFill>
                <a:latin typeface="Arial"/>
                <a:cs typeface="Arial"/>
              </a:rPr>
              <a:t>=</a:t>
            </a:r>
            <a:r>
              <a:rPr sz="2000" b="1" spc="-30" dirty="0">
                <a:solidFill>
                  <a:srgbClr val="1F487C"/>
                </a:solidFill>
                <a:latin typeface="Arial"/>
                <a:cs typeface="Arial"/>
              </a:rPr>
              <a:t>/</a:t>
            </a:r>
            <a:r>
              <a:rPr sz="2000" b="1" spc="20" dirty="0">
                <a:solidFill>
                  <a:srgbClr val="1F487C"/>
                </a:solidFill>
                <a:latin typeface="Arial"/>
                <a:cs typeface="Arial"/>
              </a:rPr>
              <a:t>w</a:t>
            </a:r>
            <a:r>
              <a:rPr sz="2000" b="1" dirty="0">
                <a:solidFill>
                  <a:srgbClr val="1F487C"/>
                </a:solidFill>
                <a:latin typeface="Arial"/>
                <a:cs typeface="Arial"/>
              </a:rPr>
              <a:t>i</a:t>
            </a:r>
            <a:r>
              <a:rPr sz="2000" b="1" spc="-15" dirty="0">
                <a:solidFill>
                  <a:srgbClr val="1F487C"/>
                </a:solidFill>
                <a:latin typeface="Arial"/>
                <a:cs typeface="Arial"/>
              </a:rPr>
              <a:t>f</a:t>
            </a:r>
            <a:r>
              <a:rPr sz="2000" b="1" dirty="0">
                <a:solidFill>
                  <a:srgbClr val="1F487C"/>
                </a:solidFill>
                <a:latin typeface="Arial"/>
                <a:cs typeface="Arial"/>
              </a:rPr>
              <a:t>ide</a:t>
            </a:r>
            <a:r>
              <a:rPr sz="2000" b="1" spc="-15" dirty="0">
                <a:solidFill>
                  <a:srgbClr val="1F487C"/>
                </a:solidFill>
                <a:latin typeface="Arial"/>
                <a:cs typeface="Arial"/>
              </a:rPr>
              <a:t>m</a:t>
            </a:r>
            <a:r>
              <a:rPr sz="2000" b="1" dirty="0">
                <a:solidFill>
                  <a:srgbClr val="1F487C"/>
                </a:solidFill>
                <a:latin typeface="Arial"/>
                <a:cs typeface="Arial"/>
              </a:rPr>
              <a:t>o.h</a:t>
            </a:r>
            <a:r>
              <a:rPr sz="2000" b="1" spc="-15" dirty="0">
                <a:solidFill>
                  <a:srgbClr val="1F487C"/>
                </a:solidFill>
                <a:latin typeface="Arial"/>
                <a:cs typeface="Arial"/>
              </a:rPr>
              <a:t>t</a:t>
            </a:r>
            <a:r>
              <a:rPr sz="2000" b="1" spc="-5" dirty="0">
                <a:solidFill>
                  <a:srgbClr val="1F487C"/>
                </a:solidFill>
                <a:latin typeface="Arial"/>
                <a:cs typeface="Arial"/>
              </a:rPr>
              <a:t>m</a:t>
            </a:r>
            <a:r>
              <a:rPr sz="2000" b="1" spc="-10" dirty="0">
                <a:solidFill>
                  <a:srgbClr val="1F487C"/>
                </a:solidFill>
                <a:latin typeface="Arial"/>
                <a:cs typeface="Arial"/>
              </a:rPr>
              <a:t>l</a:t>
            </a:r>
            <a:r>
              <a:rPr sz="2000" b="1" dirty="0">
                <a:solidFill>
                  <a:srgbClr val="1F487C"/>
                </a:solidFill>
                <a:latin typeface="Arial"/>
                <a:cs typeface="Arial"/>
              </a:rPr>
              <a:t>,1</a:t>
            </a:r>
            <a:r>
              <a:rPr sz="2000" b="1" spc="-15" dirty="0">
                <a:solidFill>
                  <a:srgbClr val="1F487C"/>
                </a:solidFill>
                <a:latin typeface="Arial"/>
                <a:cs typeface="Arial"/>
              </a:rPr>
              <a:t>9</a:t>
            </a:r>
            <a:r>
              <a:rPr sz="2000" b="1" spc="-5" dirty="0">
                <a:solidFill>
                  <a:srgbClr val="1F487C"/>
                </a:solidFill>
                <a:latin typeface="Arial"/>
                <a:cs typeface="Arial"/>
              </a:rPr>
              <a:t>65</a:t>
            </a:r>
            <a:endParaRPr sz="2000" dirty="0">
              <a:latin typeface="Arial"/>
              <a:cs typeface="Arial"/>
            </a:endParaRPr>
          </a:p>
        </p:txBody>
      </p:sp>
      <p:sp>
        <p:nvSpPr>
          <p:cNvPr id="5" name="object 5"/>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49</a:t>
            </a:r>
            <a:endParaRPr sz="1200">
              <a:latin typeface="Arial"/>
              <a:cs typeface="Arial"/>
            </a:endParaRPr>
          </a:p>
        </p:txBody>
      </p:sp>
      <p:sp>
        <p:nvSpPr>
          <p:cNvPr id="7" name="object 7"/>
          <p:cNvSpPr/>
          <p:nvPr/>
        </p:nvSpPr>
        <p:spPr>
          <a:xfrm>
            <a:off x="3419855" y="6176772"/>
            <a:ext cx="1763395" cy="276225"/>
          </a:xfrm>
          <a:custGeom>
            <a:avLst/>
            <a:gdLst/>
            <a:ahLst/>
            <a:cxnLst/>
            <a:rect l="l" t="t" r="r" b="b"/>
            <a:pathLst>
              <a:path w="1763395" h="276225">
                <a:moveTo>
                  <a:pt x="0" y="275843"/>
                </a:moveTo>
                <a:lnTo>
                  <a:pt x="1763267" y="275843"/>
                </a:lnTo>
                <a:lnTo>
                  <a:pt x="1763267" y="0"/>
                </a:lnTo>
                <a:lnTo>
                  <a:pt x="0" y="0"/>
                </a:lnTo>
                <a:lnTo>
                  <a:pt x="0" y="275843"/>
                </a:lnTo>
                <a:close/>
              </a:path>
            </a:pathLst>
          </a:custGeom>
          <a:ln w="9143">
            <a:solidFill>
              <a:srgbClr val="000000"/>
            </a:solidFill>
          </a:ln>
        </p:spPr>
        <p:txBody>
          <a:bodyPr wrap="square" lIns="0" tIns="0" rIns="0" bIns="0" rtlCol="0"/>
          <a:lstStyle/>
          <a:p>
            <a:endParaRPr/>
          </a:p>
        </p:txBody>
      </p:sp>
      <p:sp>
        <p:nvSpPr>
          <p:cNvPr id="8" name="object 8"/>
          <p:cNvSpPr/>
          <p:nvPr/>
        </p:nvSpPr>
        <p:spPr>
          <a:xfrm>
            <a:off x="3419855" y="5888735"/>
            <a:ext cx="443865" cy="276225"/>
          </a:xfrm>
          <a:custGeom>
            <a:avLst/>
            <a:gdLst/>
            <a:ahLst/>
            <a:cxnLst/>
            <a:rect l="l" t="t" r="r" b="b"/>
            <a:pathLst>
              <a:path w="443864" h="276225">
                <a:moveTo>
                  <a:pt x="0" y="275843"/>
                </a:moveTo>
                <a:lnTo>
                  <a:pt x="443483" y="275843"/>
                </a:lnTo>
                <a:lnTo>
                  <a:pt x="443483" y="0"/>
                </a:lnTo>
                <a:lnTo>
                  <a:pt x="0" y="0"/>
                </a:lnTo>
                <a:lnTo>
                  <a:pt x="0" y="275843"/>
                </a:lnTo>
                <a:close/>
              </a:path>
            </a:pathLst>
          </a:custGeom>
          <a:ln w="9143">
            <a:solidFill>
              <a:srgbClr val="1F487C"/>
            </a:solidFill>
          </a:ln>
        </p:spPr>
        <p:txBody>
          <a:bodyPr wrap="square" lIns="0" tIns="0" rIns="0" bIns="0" rtlCol="0"/>
          <a:lstStyle/>
          <a:p>
            <a:endParaRPr/>
          </a:p>
        </p:txBody>
      </p:sp>
      <p:sp>
        <p:nvSpPr>
          <p:cNvPr id="9" name="object 9"/>
          <p:cNvSpPr txBox="1"/>
          <p:nvPr/>
        </p:nvSpPr>
        <p:spPr>
          <a:xfrm>
            <a:off x="3499233" y="5951628"/>
            <a:ext cx="1543050" cy="466090"/>
          </a:xfrm>
          <a:prstGeom prst="rect">
            <a:avLst/>
          </a:prstGeom>
        </p:spPr>
        <p:txBody>
          <a:bodyPr vert="horz" wrap="square" lIns="0" tIns="0" rIns="0" bIns="0" rtlCol="0">
            <a:spAutoFit/>
          </a:bodyPr>
          <a:lstStyle/>
          <a:p>
            <a:pPr marL="12700">
              <a:lnSpc>
                <a:spcPct val="100000"/>
              </a:lnSpc>
            </a:pPr>
            <a:r>
              <a:rPr sz="1200" b="1" dirty="0">
                <a:solidFill>
                  <a:srgbClr val="D30079"/>
                </a:solidFill>
                <a:latin typeface="Calibri"/>
                <a:cs typeface="Calibri"/>
              </a:rPr>
              <a:t>T</a:t>
            </a:r>
            <a:r>
              <a:rPr sz="1200" b="1" spc="-5" dirty="0">
                <a:solidFill>
                  <a:srgbClr val="D30079"/>
                </a:solidFill>
                <a:latin typeface="Calibri"/>
                <a:cs typeface="Calibri"/>
              </a:rPr>
              <a:t>ips</a:t>
            </a:r>
            <a:endParaRPr sz="1200">
              <a:latin typeface="Calibri"/>
              <a:cs typeface="Calibri"/>
            </a:endParaRPr>
          </a:p>
          <a:p>
            <a:pPr marL="12700">
              <a:lnSpc>
                <a:spcPct val="100000"/>
              </a:lnSpc>
              <a:spcBef>
                <a:spcPts val="825"/>
              </a:spcBef>
            </a:pPr>
            <a:r>
              <a:rPr sz="1200" b="1" spc="-10" dirty="0">
                <a:latin typeface="Calibri"/>
                <a:cs typeface="Calibri"/>
              </a:rPr>
              <a:t>Now</a:t>
            </a:r>
            <a:r>
              <a:rPr sz="1200" b="1" spc="-30" dirty="0">
                <a:latin typeface="Times New Roman"/>
                <a:cs typeface="Times New Roman"/>
              </a:rPr>
              <a:t> </a:t>
            </a:r>
            <a:r>
              <a:rPr sz="1200" b="1" spc="-10" dirty="0">
                <a:latin typeface="Calibri"/>
                <a:cs typeface="Calibri"/>
              </a:rPr>
              <a:t>S</a:t>
            </a:r>
            <a:r>
              <a:rPr sz="1200" b="1" spc="-20" dirty="0">
                <a:latin typeface="Calibri"/>
                <a:cs typeface="Calibri"/>
              </a:rPr>
              <a:t>P</a:t>
            </a:r>
            <a:r>
              <a:rPr sz="1200" b="1" dirty="0">
                <a:latin typeface="Calibri"/>
                <a:cs typeface="Calibri"/>
              </a:rPr>
              <a:t>W</a:t>
            </a:r>
            <a:r>
              <a:rPr sz="1200" b="1" spc="-10" dirty="0">
                <a:latin typeface="Calibri"/>
                <a:cs typeface="Calibri"/>
              </a:rPr>
              <a:t>F</a:t>
            </a:r>
            <a:r>
              <a:rPr sz="1200" b="1" spc="-25" dirty="0">
                <a:latin typeface="Times New Roman"/>
                <a:cs typeface="Times New Roman"/>
              </a:rPr>
              <a:t> </a:t>
            </a:r>
            <a:r>
              <a:rPr sz="1200" b="1" spc="-15" dirty="0">
                <a:latin typeface="Calibri"/>
                <a:cs typeface="Calibri"/>
              </a:rPr>
              <a:t>a</a:t>
            </a:r>
            <a:r>
              <a:rPr sz="1200" b="1" spc="-5" dirty="0">
                <a:latin typeface="Calibri"/>
                <a:cs typeface="Calibri"/>
              </a:rPr>
              <a:t>c</a:t>
            </a:r>
            <a:r>
              <a:rPr sz="1200" b="1" dirty="0">
                <a:latin typeface="Calibri"/>
                <a:cs typeface="Calibri"/>
              </a:rPr>
              <a:t>c</a:t>
            </a:r>
            <a:r>
              <a:rPr sz="1200" b="1" spc="-5" dirty="0">
                <a:latin typeface="Calibri"/>
                <a:cs typeface="Calibri"/>
              </a:rPr>
              <a:t>e</a:t>
            </a:r>
            <a:r>
              <a:rPr sz="1200" b="1" spc="-10" dirty="0">
                <a:latin typeface="Calibri"/>
                <a:cs typeface="Calibri"/>
              </a:rPr>
              <a:t>pts</a:t>
            </a:r>
            <a:r>
              <a:rPr sz="1200" b="1" spc="-40" dirty="0">
                <a:latin typeface="Times New Roman"/>
                <a:cs typeface="Times New Roman"/>
              </a:rPr>
              <a:t> </a:t>
            </a:r>
            <a:r>
              <a:rPr sz="1200" b="1" spc="-10" dirty="0">
                <a:latin typeface="Calibri"/>
                <a:cs typeface="Calibri"/>
              </a:rPr>
              <a:t>d</a:t>
            </a:r>
            <a:r>
              <a:rPr sz="1200" b="1" spc="-30" dirty="0">
                <a:latin typeface="Calibri"/>
                <a:cs typeface="Calibri"/>
              </a:rPr>
              <a:t>a</a:t>
            </a:r>
            <a:r>
              <a:rPr sz="1200" b="1" spc="-15" dirty="0">
                <a:latin typeface="Calibri"/>
                <a:cs typeface="Calibri"/>
              </a:rPr>
              <a:t>t</a:t>
            </a:r>
            <a:r>
              <a:rPr sz="1200" b="1" spc="-10" dirty="0">
                <a:latin typeface="Calibri"/>
                <a:cs typeface="Calibri"/>
              </a:rPr>
              <a:t>a</a:t>
            </a:r>
            <a:endParaRPr sz="1200">
              <a:latin typeface="Calibri"/>
              <a:cs typeface="Calibri"/>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43471" y="3717035"/>
            <a:ext cx="2700655" cy="3141345"/>
          </a:xfrm>
          <a:custGeom>
            <a:avLst/>
            <a:gdLst/>
            <a:ahLst/>
            <a:cxnLst/>
            <a:rect l="l" t="t" r="r" b="b"/>
            <a:pathLst>
              <a:path w="2700654" h="3141345">
                <a:moveTo>
                  <a:pt x="0" y="3140963"/>
                </a:moveTo>
                <a:lnTo>
                  <a:pt x="2700528" y="3140963"/>
                </a:lnTo>
                <a:lnTo>
                  <a:pt x="2700528" y="0"/>
                </a:lnTo>
                <a:lnTo>
                  <a:pt x="0" y="0"/>
                </a:lnTo>
                <a:lnTo>
                  <a:pt x="0" y="3140963"/>
                </a:lnTo>
              </a:path>
            </a:pathLst>
          </a:custGeom>
          <a:solidFill>
            <a:schemeClr val="bg2"/>
          </a:solidFill>
          <a:ln>
            <a:solidFill>
              <a:schemeClr val="tx1"/>
            </a:solidFill>
          </a:ln>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2533015">
              <a:lnSpc>
                <a:spcPct val="100000"/>
              </a:lnSpc>
            </a:pPr>
            <a:r>
              <a:rPr spc="-5" dirty="0"/>
              <a:t>L</a:t>
            </a:r>
            <a:r>
              <a:rPr spc="10" dirty="0"/>
              <a:t>a</a:t>
            </a:r>
            <a:r>
              <a:rPr dirty="0"/>
              <a:t>b</a:t>
            </a:r>
            <a:r>
              <a:rPr spc="60" dirty="0">
                <a:latin typeface="Times New Roman"/>
                <a:cs typeface="Times New Roman"/>
              </a:rPr>
              <a:t> </a:t>
            </a:r>
            <a:r>
              <a:rPr spc="-5" dirty="0"/>
              <a:t>5</a:t>
            </a:r>
            <a:r>
              <a:rPr dirty="0"/>
              <a:t>:</a:t>
            </a:r>
            <a:r>
              <a:rPr spc="-100" dirty="0">
                <a:latin typeface="Times New Roman"/>
                <a:cs typeface="Times New Roman"/>
              </a:rPr>
              <a:t> </a:t>
            </a:r>
            <a:r>
              <a:rPr spc="-10" dirty="0"/>
              <a:t>A</a:t>
            </a:r>
            <a:r>
              <a:rPr spc="5" dirty="0"/>
              <a:t>ppen</a:t>
            </a:r>
            <a:r>
              <a:rPr dirty="0"/>
              <a:t>d</a:t>
            </a:r>
            <a:r>
              <a:rPr spc="45" dirty="0">
                <a:latin typeface="Times New Roman"/>
                <a:cs typeface="Times New Roman"/>
              </a:rPr>
              <a:t> </a:t>
            </a:r>
            <a:r>
              <a:rPr dirty="0"/>
              <a:t>to</a:t>
            </a:r>
            <a:r>
              <a:rPr spc="65" dirty="0">
                <a:latin typeface="Times New Roman"/>
                <a:cs typeface="Times New Roman"/>
              </a:rPr>
              <a:t> </a:t>
            </a:r>
            <a:r>
              <a:rPr spc="-5" dirty="0"/>
              <a:t>a</a:t>
            </a:r>
            <a:r>
              <a:rPr dirty="0"/>
              <a:t>n</a:t>
            </a:r>
            <a:r>
              <a:rPr spc="65" dirty="0">
                <a:latin typeface="Times New Roman"/>
                <a:cs typeface="Times New Roman"/>
              </a:rPr>
              <a:t> </a:t>
            </a:r>
            <a:r>
              <a:rPr spc="-5" dirty="0"/>
              <a:t>existi</a:t>
            </a:r>
            <a:r>
              <a:rPr spc="10" dirty="0"/>
              <a:t>n</a:t>
            </a:r>
            <a:r>
              <a:rPr dirty="0"/>
              <a:t>g</a:t>
            </a:r>
            <a:r>
              <a:rPr spc="65" dirty="0">
                <a:latin typeface="Times New Roman"/>
                <a:cs typeface="Times New Roman"/>
              </a:rPr>
              <a:t> </a:t>
            </a:r>
            <a:r>
              <a:rPr dirty="0"/>
              <a:t>file</a:t>
            </a:r>
          </a:p>
        </p:txBody>
      </p:sp>
      <p:sp>
        <p:nvSpPr>
          <p:cNvPr id="4" name="object 4"/>
          <p:cNvSpPr txBox="1"/>
          <p:nvPr/>
        </p:nvSpPr>
        <p:spPr>
          <a:xfrm>
            <a:off x="474366" y="1308108"/>
            <a:ext cx="4359910" cy="923330"/>
          </a:xfrm>
          <a:prstGeom prst="rect">
            <a:avLst/>
          </a:prstGeom>
        </p:spPr>
        <p:txBody>
          <a:bodyPr vert="horz" wrap="square" lIns="0" tIns="0" rIns="0" bIns="0" rtlCol="0">
            <a:spAutoFit/>
          </a:bodyPr>
          <a:lstStyle/>
          <a:p>
            <a:pPr marL="190500" marR="379095" indent="-177800">
              <a:lnSpc>
                <a:spcPct val="100000"/>
              </a:lnSpc>
              <a:buClr>
                <a:srgbClr val="39A8DC"/>
              </a:buClr>
              <a:buFont typeface="Arial"/>
              <a:buChar char="•"/>
              <a:tabLst>
                <a:tab pos="191135" algn="l"/>
              </a:tabLst>
            </a:pPr>
            <a:r>
              <a:rPr sz="2000" dirty="0">
                <a:solidFill>
                  <a:srgbClr val="12225B"/>
                </a:solidFill>
                <a:latin typeface="Arial"/>
                <a:cs typeface="Arial"/>
              </a:rPr>
              <a:t>Open</a:t>
            </a:r>
            <a:r>
              <a:rPr sz="2000" spc="25" dirty="0">
                <a:solidFill>
                  <a:srgbClr val="12225B"/>
                </a:solidFill>
                <a:latin typeface="Times New Roman"/>
                <a:cs typeface="Times New Roman"/>
              </a:rPr>
              <a:t> </a:t>
            </a:r>
            <a:r>
              <a:rPr sz="2000" spc="-5" dirty="0">
                <a:solidFill>
                  <a:srgbClr val="12225B"/>
                </a:solidFill>
                <a:latin typeface="Arial"/>
                <a:cs typeface="Arial"/>
              </a:rPr>
              <a:t>wifidemo.</a:t>
            </a:r>
            <a:r>
              <a:rPr sz="2000" spc="-10" dirty="0">
                <a:solidFill>
                  <a:srgbClr val="12225B"/>
                </a:solidFill>
                <a:latin typeface="Arial"/>
                <a:cs typeface="Arial"/>
              </a:rPr>
              <a:t>t</a:t>
            </a:r>
            <a:r>
              <a:rPr sz="2000" dirty="0">
                <a:solidFill>
                  <a:srgbClr val="12225B"/>
                </a:solidFill>
                <a:latin typeface="Arial"/>
                <a:cs typeface="Arial"/>
              </a:rPr>
              <a:t>xt</a:t>
            </a:r>
            <a:r>
              <a:rPr sz="2000" spc="25" dirty="0">
                <a:solidFill>
                  <a:srgbClr val="12225B"/>
                </a:solidFill>
                <a:latin typeface="Times New Roman"/>
                <a:cs typeface="Times New Roman"/>
              </a:rPr>
              <a:t> </a:t>
            </a:r>
            <a:r>
              <a:rPr sz="2000" spc="-5" dirty="0">
                <a:solidFill>
                  <a:srgbClr val="12225B"/>
                </a:solidFill>
                <a:latin typeface="Arial"/>
                <a:cs typeface="Arial"/>
              </a:rPr>
              <a:t>i</a:t>
            </a:r>
            <a:r>
              <a:rPr sz="2000" dirty="0">
                <a:solidFill>
                  <a:srgbClr val="12225B"/>
                </a:solidFill>
                <a:latin typeface="Arial"/>
                <a:cs typeface="Arial"/>
              </a:rPr>
              <a:t>n</a:t>
            </a:r>
            <a:r>
              <a:rPr sz="2000" spc="55" dirty="0">
                <a:solidFill>
                  <a:srgbClr val="12225B"/>
                </a:solidFill>
                <a:latin typeface="Times New Roman"/>
                <a:cs typeface="Times New Roman"/>
              </a:rPr>
              <a:t> </a:t>
            </a:r>
            <a:r>
              <a:rPr sz="2000" spc="-10" dirty="0">
                <a:solidFill>
                  <a:srgbClr val="12225B"/>
                </a:solidFill>
                <a:latin typeface="Arial"/>
                <a:cs typeface="Arial"/>
              </a:rPr>
              <a:t>t</a:t>
            </a:r>
            <a:r>
              <a:rPr sz="2000" spc="-5" dirty="0">
                <a:solidFill>
                  <a:srgbClr val="12225B"/>
                </a:solidFill>
                <a:latin typeface="Arial"/>
                <a:cs typeface="Arial"/>
              </a:rPr>
              <a:t>h</a:t>
            </a:r>
            <a:r>
              <a:rPr sz="2000" dirty="0">
                <a:solidFill>
                  <a:srgbClr val="12225B"/>
                </a:solidFill>
                <a:latin typeface="Arial"/>
                <a:cs typeface="Arial"/>
              </a:rPr>
              <a:t>e</a:t>
            </a:r>
            <a:r>
              <a:rPr sz="2000" spc="50" dirty="0">
                <a:solidFill>
                  <a:srgbClr val="12225B"/>
                </a:solidFill>
                <a:latin typeface="Times New Roman"/>
                <a:cs typeface="Times New Roman"/>
              </a:rPr>
              <a:t> </a:t>
            </a:r>
            <a:r>
              <a:rPr sz="2000" dirty="0">
                <a:solidFill>
                  <a:srgbClr val="12225B"/>
                </a:solidFill>
                <a:latin typeface="Arial"/>
                <a:cs typeface="Arial"/>
              </a:rPr>
              <a:t>following</a:t>
            </a:r>
            <a:r>
              <a:rPr sz="2000" dirty="0">
                <a:solidFill>
                  <a:srgbClr val="12225B"/>
                </a:solidFill>
                <a:latin typeface="Times New Roman"/>
                <a:cs typeface="Times New Roman"/>
              </a:rPr>
              <a:t> </a:t>
            </a:r>
            <a:r>
              <a:rPr sz="2000" spc="-5" dirty="0">
                <a:solidFill>
                  <a:srgbClr val="12225B"/>
                </a:solidFill>
                <a:latin typeface="Arial"/>
                <a:cs typeface="Arial"/>
              </a:rPr>
              <a:t>dire</a:t>
            </a:r>
            <a:r>
              <a:rPr sz="2000" spc="5" dirty="0">
                <a:solidFill>
                  <a:srgbClr val="12225B"/>
                </a:solidFill>
                <a:latin typeface="Arial"/>
                <a:cs typeface="Arial"/>
              </a:rPr>
              <a:t>c</a:t>
            </a:r>
            <a:r>
              <a:rPr sz="2000" dirty="0">
                <a:solidFill>
                  <a:srgbClr val="12225B"/>
                </a:solidFill>
                <a:latin typeface="Arial"/>
                <a:cs typeface="Arial"/>
              </a:rPr>
              <a:t>tor</a:t>
            </a:r>
            <a:r>
              <a:rPr sz="2000" spc="-10" dirty="0">
                <a:solidFill>
                  <a:srgbClr val="12225B"/>
                </a:solidFill>
                <a:latin typeface="Arial"/>
                <a:cs typeface="Arial"/>
              </a:rPr>
              <a:t>y</a:t>
            </a:r>
            <a:r>
              <a:rPr sz="2000" dirty="0">
                <a:solidFill>
                  <a:srgbClr val="12225B"/>
                </a:solidFill>
                <a:latin typeface="Arial"/>
                <a:cs typeface="Arial"/>
              </a:rPr>
              <a:t>:</a:t>
            </a:r>
            <a:r>
              <a:rPr sz="2000" spc="10" dirty="0">
                <a:solidFill>
                  <a:srgbClr val="12225B"/>
                </a:solidFill>
                <a:latin typeface="Times New Roman"/>
                <a:cs typeface="Times New Roman"/>
              </a:rPr>
              <a:t> </a:t>
            </a:r>
            <a:r>
              <a:rPr sz="2000" spc="-5" dirty="0" err="1">
                <a:solidFill>
                  <a:srgbClr val="12225B"/>
                </a:solidFill>
                <a:latin typeface="Arial"/>
                <a:cs typeface="Arial"/>
              </a:rPr>
              <a:t>Hand</a:t>
            </a:r>
            <a:r>
              <a:rPr sz="2000" spc="5" dirty="0" err="1">
                <a:solidFill>
                  <a:srgbClr val="12225B"/>
                </a:solidFill>
                <a:latin typeface="Arial"/>
                <a:cs typeface="Arial"/>
              </a:rPr>
              <a:t>s</a:t>
            </a:r>
            <a:r>
              <a:rPr sz="2000" spc="-5" dirty="0" err="1">
                <a:solidFill>
                  <a:srgbClr val="12225B"/>
                </a:solidFill>
                <a:latin typeface="Arial"/>
                <a:cs typeface="Arial"/>
              </a:rPr>
              <a:t>_on</a:t>
            </a:r>
            <a:r>
              <a:rPr sz="2000" spc="-5" dirty="0">
                <a:solidFill>
                  <a:srgbClr val="12225B"/>
                </a:solidFill>
                <a:latin typeface="Times New Roman"/>
                <a:cs typeface="Times New Roman"/>
              </a:rPr>
              <a:t> </a:t>
            </a:r>
            <a:r>
              <a:rPr sz="2000" dirty="0" smtClean="0">
                <a:solidFill>
                  <a:srgbClr val="12225B"/>
                </a:solidFill>
                <a:latin typeface="Arial"/>
                <a:cs typeface="Arial"/>
              </a:rPr>
              <a:t>folder</a:t>
            </a:r>
            <a:r>
              <a:rPr sz="2000" spc="-5" dirty="0" smtClean="0">
                <a:solidFill>
                  <a:srgbClr val="12225B"/>
                </a:solidFill>
                <a:latin typeface="Arial"/>
                <a:cs typeface="Arial"/>
              </a:rPr>
              <a:t>/</a:t>
            </a:r>
            <a:r>
              <a:rPr sz="2000" spc="5" dirty="0" err="1" smtClean="0">
                <a:solidFill>
                  <a:srgbClr val="12225B"/>
                </a:solidFill>
                <a:latin typeface="Arial"/>
                <a:cs typeface="Arial"/>
              </a:rPr>
              <a:t>H</a:t>
            </a:r>
            <a:r>
              <a:rPr sz="2000" dirty="0" err="1" smtClean="0">
                <a:solidFill>
                  <a:srgbClr val="12225B"/>
                </a:solidFill>
                <a:latin typeface="Arial"/>
                <a:cs typeface="Arial"/>
              </a:rPr>
              <a:t>TM</a:t>
            </a:r>
            <a:r>
              <a:rPr sz="2000" spc="5" dirty="0" err="1" smtClean="0">
                <a:solidFill>
                  <a:srgbClr val="12225B"/>
                </a:solidFill>
                <a:latin typeface="Arial"/>
                <a:cs typeface="Arial"/>
              </a:rPr>
              <a:t>L</a:t>
            </a:r>
            <a:r>
              <a:rPr sz="2000" spc="-5" dirty="0" err="1" smtClean="0">
                <a:solidFill>
                  <a:srgbClr val="12225B"/>
                </a:solidFill>
                <a:latin typeface="Arial"/>
                <a:cs typeface="Arial"/>
              </a:rPr>
              <a:t>_</a:t>
            </a:r>
            <a:r>
              <a:rPr sz="2000" spc="5" dirty="0" err="1" smtClean="0">
                <a:solidFill>
                  <a:srgbClr val="12225B"/>
                </a:solidFill>
                <a:latin typeface="Arial"/>
                <a:cs typeface="Arial"/>
              </a:rPr>
              <a:t>d</a:t>
            </a:r>
            <a:r>
              <a:rPr sz="2000" spc="-5" dirty="0" err="1" smtClean="0">
                <a:solidFill>
                  <a:srgbClr val="12225B"/>
                </a:solidFill>
                <a:latin typeface="Arial"/>
                <a:cs typeface="Arial"/>
              </a:rPr>
              <a:t>e</a:t>
            </a:r>
            <a:r>
              <a:rPr sz="2000" spc="-10" dirty="0" err="1" smtClean="0">
                <a:solidFill>
                  <a:srgbClr val="12225B"/>
                </a:solidFill>
                <a:latin typeface="Arial"/>
                <a:cs typeface="Arial"/>
              </a:rPr>
              <a:t>m</a:t>
            </a:r>
            <a:r>
              <a:rPr sz="2000" spc="-5" dirty="0" err="1" smtClean="0">
                <a:solidFill>
                  <a:srgbClr val="12225B"/>
                </a:solidFill>
                <a:latin typeface="Arial"/>
                <a:cs typeface="Arial"/>
              </a:rPr>
              <a:t>o</a:t>
            </a:r>
            <a:r>
              <a:rPr sz="2000" spc="5" dirty="0" err="1" smtClean="0">
                <a:solidFill>
                  <a:srgbClr val="12225B"/>
                </a:solidFill>
                <a:latin typeface="Arial"/>
                <a:cs typeface="Arial"/>
              </a:rPr>
              <a:t>_</a:t>
            </a:r>
            <a:r>
              <a:rPr sz="2000" spc="-10" dirty="0" err="1" smtClean="0">
                <a:solidFill>
                  <a:srgbClr val="12225B"/>
                </a:solidFill>
                <a:latin typeface="Arial"/>
                <a:cs typeface="Arial"/>
              </a:rPr>
              <a:t>p</a:t>
            </a:r>
            <a:r>
              <a:rPr sz="2000" spc="-5" dirty="0" err="1" smtClean="0">
                <a:solidFill>
                  <a:srgbClr val="12225B"/>
                </a:solidFill>
                <a:latin typeface="Arial"/>
                <a:cs typeface="Arial"/>
              </a:rPr>
              <a:t>a</a:t>
            </a:r>
            <a:r>
              <a:rPr sz="2000" spc="5" dirty="0" err="1" smtClean="0">
                <a:solidFill>
                  <a:srgbClr val="12225B"/>
                </a:solidFill>
                <a:latin typeface="Arial"/>
                <a:cs typeface="Arial"/>
              </a:rPr>
              <a:t>g</a:t>
            </a:r>
            <a:r>
              <a:rPr sz="2000" dirty="0" err="1" smtClean="0">
                <a:solidFill>
                  <a:srgbClr val="12225B"/>
                </a:solidFill>
                <a:latin typeface="Arial"/>
                <a:cs typeface="Arial"/>
              </a:rPr>
              <a:t>e</a:t>
            </a:r>
            <a:endParaRPr sz="2000" dirty="0">
              <a:latin typeface="Arial"/>
              <a:cs typeface="Arial"/>
            </a:endParaRPr>
          </a:p>
        </p:txBody>
      </p:sp>
      <p:sp>
        <p:nvSpPr>
          <p:cNvPr id="5" name="object 5"/>
          <p:cNvSpPr txBox="1"/>
          <p:nvPr/>
        </p:nvSpPr>
        <p:spPr>
          <a:xfrm>
            <a:off x="474373" y="3899549"/>
            <a:ext cx="4135120" cy="889635"/>
          </a:xfrm>
          <a:prstGeom prst="rect">
            <a:avLst/>
          </a:prstGeom>
        </p:spPr>
        <p:txBody>
          <a:bodyPr vert="horz" wrap="square" lIns="0" tIns="0" rIns="0" bIns="0" rtlCol="0">
            <a:spAutoFit/>
          </a:bodyPr>
          <a:lstStyle/>
          <a:p>
            <a:pPr marL="190500" marR="5080" indent="-177800">
              <a:lnSpc>
                <a:spcPct val="100000"/>
              </a:lnSpc>
              <a:buClr>
                <a:srgbClr val="39A8DC"/>
              </a:buClr>
              <a:buFont typeface="Arial"/>
              <a:buChar char="•"/>
              <a:tabLst>
                <a:tab pos="191135" algn="l"/>
              </a:tabLst>
            </a:pPr>
            <a:r>
              <a:rPr sz="2000" spc="-5" dirty="0">
                <a:solidFill>
                  <a:srgbClr val="12225B"/>
                </a:solidFill>
                <a:latin typeface="Arial"/>
                <a:cs typeface="Arial"/>
              </a:rPr>
              <a:t>C</a:t>
            </a:r>
            <a:r>
              <a:rPr sz="2000" dirty="0">
                <a:solidFill>
                  <a:srgbClr val="12225B"/>
                </a:solidFill>
                <a:latin typeface="Arial"/>
                <a:cs typeface="Arial"/>
              </a:rPr>
              <a:t>o</a:t>
            </a:r>
            <a:r>
              <a:rPr sz="2000" spc="-5" dirty="0">
                <a:solidFill>
                  <a:srgbClr val="12225B"/>
                </a:solidFill>
                <a:latin typeface="Arial"/>
                <a:cs typeface="Arial"/>
              </a:rPr>
              <a:t>p</a:t>
            </a:r>
            <a:r>
              <a:rPr sz="2000" dirty="0">
                <a:solidFill>
                  <a:srgbClr val="12225B"/>
                </a:solidFill>
                <a:latin typeface="Arial"/>
                <a:cs typeface="Arial"/>
              </a:rPr>
              <a:t>y</a:t>
            </a:r>
            <a:r>
              <a:rPr sz="2000" spc="35" dirty="0">
                <a:solidFill>
                  <a:srgbClr val="12225B"/>
                </a:solidFill>
                <a:latin typeface="Times New Roman"/>
                <a:cs typeface="Times New Roman"/>
              </a:rPr>
              <a:t> </a:t>
            </a:r>
            <a:r>
              <a:rPr sz="2000" dirty="0">
                <a:solidFill>
                  <a:srgbClr val="12225B"/>
                </a:solidFill>
                <a:latin typeface="Arial"/>
                <a:cs typeface="Arial"/>
              </a:rPr>
              <a:t>the</a:t>
            </a:r>
            <a:r>
              <a:rPr sz="2000" spc="35" dirty="0">
                <a:solidFill>
                  <a:srgbClr val="12225B"/>
                </a:solidFill>
                <a:latin typeface="Times New Roman"/>
                <a:cs typeface="Times New Roman"/>
              </a:rPr>
              <a:t> </a:t>
            </a:r>
            <a:r>
              <a:rPr sz="2000" dirty="0">
                <a:solidFill>
                  <a:srgbClr val="12225B"/>
                </a:solidFill>
                <a:latin typeface="Arial"/>
                <a:cs typeface="Arial"/>
              </a:rPr>
              <a:t>fi</a:t>
            </a:r>
            <a:r>
              <a:rPr sz="2000" spc="-10" dirty="0">
                <a:solidFill>
                  <a:srgbClr val="12225B"/>
                </a:solidFill>
                <a:latin typeface="Arial"/>
                <a:cs typeface="Arial"/>
              </a:rPr>
              <a:t>l</a:t>
            </a:r>
            <a:r>
              <a:rPr sz="2000" dirty="0">
                <a:solidFill>
                  <a:srgbClr val="12225B"/>
                </a:solidFill>
                <a:latin typeface="Arial"/>
                <a:cs typeface="Arial"/>
              </a:rPr>
              <a:t>e</a:t>
            </a:r>
            <a:r>
              <a:rPr sz="2000" spc="70" dirty="0">
                <a:solidFill>
                  <a:srgbClr val="12225B"/>
                </a:solidFill>
                <a:latin typeface="Times New Roman"/>
                <a:cs typeface="Times New Roman"/>
              </a:rPr>
              <a:t> </a:t>
            </a:r>
            <a:r>
              <a:rPr sz="2000" dirty="0">
                <a:solidFill>
                  <a:srgbClr val="12225B"/>
                </a:solidFill>
                <a:latin typeface="Arial"/>
                <a:cs typeface="Arial"/>
              </a:rPr>
              <a:t>c</a:t>
            </a:r>
            <a:r>
              <a:rPr sz="2000" spc="5" dirty="0">
                <a:solidFill>
                  <a:srgbClr val="12225B"/>
                </a:solidFill>
                <a:latin typeface="Arial"/>
                <a:cs typeface="Arial"/>
              </a:rPr>
              <a:t>o</a:t>
            </a:r>
            <a:r>
              <a:rPr sz="2000" spc="-5" dirty="0">
                <a:solidFill>
                  <a:srgbClr val="12225B"/>
                </a:solidFill>
                <a:latin typeface="Arial"/>
                <a:cs typeface="Arial"/>
              </a:rPr>
              <a:t>nten</a:t>
            </a:r>
            <a:r>
              <a:rPr sz="2000" dirty="0">
                <a:solidFill>
                  <a:srgbClr val="12225B"/>
                </a:solidFill>
                <a:latin typeface="Arial"/>
                <a:cs typeface="Arial"/>
              </a:rPr>
              <a:t>t</a:t>
            </a:r>
            <a:r>
              <a:rPr sz="2000" spc="25" dirty="0">
                <a:solidFill>
                  <a:srgbClr val="12225B"/>
                </a:solidFill>
                <a:latin typeface="Times New Roman"/>
                <a:cs typeface="Times New Roman"/>
              </a:rPr>
              <a:t> </a:t>
            </a:r>
            <a:r>
              <a:rPr sz="2000" spc="-5" dirty="0">
                <a:solidFill>
                  <a:srgbClr val="12225B"/>
                </a:solidFill>
                <a:latin typeface="Arial"/>
                <a:cs typeface="Arial"/>
              </a:rPr>
              <a:t>int</a:t>
            </a:r>
            <a:r>
              <a:rPr sz="2000" dirty="0">
                <a:solidFill>
                  <a:srgbClr val="12225B"/>
                </a:solidFill>
                <a:latin typeface="Arial"/>
                <a:cs typeface="Arial"/>
              </a:rPr>
              <a:t>o</a:t>
            </a:r>
            <a:r>
              <a:rPr sz="2000" dirty="0">
                <a:solidFill>
                  <a:srgbClr val="12225B"/>
                </a:solidFill>
                <a:latin typeface="Times New Roman"/>
                <a:cs typeface="Times New Roman"/>
              </a:rPr>
              <a:t> </a:t>
            </a:r>
            <a:r>
              <a:rPr sz="2000" spc="-220" dirty="0">
                <a:solidFill>
                  <a:srgbClr val="12225B"/>
                </a:solidFill>
                <a:latin typeface="Arial"/>
                <a:cs typeface="Arial"/>
              </a:rPr>
              <a:t>T</a:t>
            </a:r>
            <a:r>
              <a:rPr sz="2000" spc="-5" dirty="0">
                <a:solidFill>
                  <a:srgbClr val="12225B"/>
                </a:solidFill>
                <a:latin typeface="Arial"/>
                <a:cs typeface="Arial"/>
              </a:rPr>
              <a:t>e</a:t>
            </a:r>
            <a:r>
              <a:rPr sz="2000" dirty="0">
                <a:solidFill>
                  <a:srgbClr val="12225B"/>
                </a:solidFill>
                <a:latin typeface="Arial"/>
                <a:cs typeface="Arial"/>
              </a:rPr>
              <a:t>ra</a:t>
            </a:r>
            <a:r>
              <a:rPr sz="2000" spc="30" dirty="0">
                <a:solidFill>
                  <a:srgbClr val="12225B"/>
                </a:solidFill>
                <a:latin typeface="Times New Roman"/>
                <a:cs typeface="Times New Roman"/>
              </a:rPr>
              <a:t> </a:t>
            </a:r>
            <a:r>
              <a:rPr sz="2000" dirty="0">
                <a:solidFill>
                  <a:srgbClr val="12225B"/>
                </a:solidFill>
                <a:latin typeface="Arial"/>
                <a:cs typeface="Arial"/>
              </a:rPr>
              <a:t>term</a:t>
            </a:r>
            <a:r>
              <a:rPr sz="2000" dirty="0">
                <a:solidFill>
                  <a:srgbClr val="12225B"/>
                </a:solidFill>
                <a:latin typeface="Times New Roman"/>
                <a:cs typeface="Times New Roman"/>
              </a:rPr>
              <a:t> </a:t>
            </a:r>
            <a:r>
              <a:rPr sz="2000" dirty="0">
                <a:solidFill>
                  <a:srgbClr val="12225B"/>
                </a:solidFill>
                <a:latin typeface="Arial"/>
                <a:cs typeface="Arial"/>
              </a:rPr>
              <a:t>(p</a:t>
            </a:r>
            <a:r>
              <a:rPr sz="2000" spc="-5" dirty="0">
                <a:solidFill>
                  <a:srgbClr val="12225B"/>
                </a:solidFill>
                <a:latin typeface="Arial"/>
                <a:cs typeface="Arial"/>
              </a:rPr>
              <a:t>a</a:t>
            </a:r>
            <a:r>
              <a:rPr sz="2000" spc="5" dirty="0">
                <a:solidFill>
                  <a:srgbClr val="12225B"/>
                </a:solidFill>
                <a:latin typeface="Arial"/>
                <a:cs typeface="Arial"/>
              </a:rPr>
              <a:t>s</a:t>
            </a:r>
            <a:r>
              <a:rPr sz="2000" dirty="0">
                <a:solidFill>
                  <a:srgbClr val="12225B"/>
                </a:solidFill>
                <a:latin typeface="Arial"/>
                <a:cs typeface="Arial"/>
              </a:rPr>
              <a:t>te</a:t>
            </a:r>
            <a:r>
              <a:rPr sz="2000" spc="10" dirty="0">
                <a:solidFill>
                  <a:srgbClr val="12225B"/>
                </a:solidFill>
                <a:latin typeface="Times New Roman"/>
                <a:cs typeface="Times New Roman"/>
              </a:rPr>
              <a:t> </a:t>
            </a:r>
            <a:r>
              <a:rPr sz="2000" spc="-5" dirty="0">
                <a:solidFill>
                  <a:srgbClr val="12225B"/>
                </a:solidFill>
                <a:latin typeface="Arial"/>
                <a:cs typeface="Arial"/>
              </a:rPr>
              <a:t>wit</a:t>
            </a:r>
            <a:r>
              <a:rPr sz="2000" dirty="0">
                <a:solidFill>
                  <a:srgbClr val="12225B"/>
                </a:solidFill>
                <a:latin typeface="Arial"/>
                <a:cs typeface="Arial"/>
              </a:rPr>
              <a:t>h</a:t>
            </a:r>
            <a:r>
              <a:rPr sz="2000" spc="-50" dirty="0">
                <a:solidFill>
                  <a:srgbClr val="12225B"/>
                </a:solidFill>
                <a:latin typeface="Times New Roman"/>
                <a:cs typeface="Times New Roman"/>
              </a:rPr>
              <a:t> </a:t>
            </a:r>
            <a:r>
              <a:rPr sz="2000" dirty="0">
                <a:solidFill>
                  <a:srgbClr val="002052"/>
                </a:solidFill>
                <a:latin typeface="Arial"/>
                <a:cs typeface="Arial"/>
              </a:rPr>
              <a:t>A</a:t>
            </a:r>
            <a:r>
              <a:rPr sz="2000" spc="-150" dirty="0">
                <a:solidFill>
                  <a:srgbClr val="002052"/>
                </a:solidFill>
                <a:latin typeface="Arial"/>
                <a:cs typeface="Arial"/>
              </a:rPr>
              <a:t>L</a:t>
            </a:r>
            <a:r>
              <a:rPr sz="2000" dirty="0">
                <a:solidFill>
                  <a:srgbClr val="002052"/>
                </a:solidFill>
                <a:latin typeface="Arial"/>
                <a:cs typeface="Arial"/>
              </a:rPr>
              <a:t>T+V</a:t>
            </a:r>
            <a:r>
              <a:rPr sz="2000" spc="40" dirty="0">
                <a:solidFill>
                  <a:srgbClr val="002052"/>
                </a:solidFill>
                <a:latin typeface="Times New Roman"/>
                <a:cs typeface="Times New Roman"/>
              </a:rPr>
              <a:t> </a:t>
            </a:r>
            <a:r>
              <a:rPr sz="2000" spc="-5" dirty="0">
                <a:solidFill>
                  <a:srgbClr val="002052"/>
                </a:solidFill>
                <a:latin typeface="Arial"/>
                <a:cs typeface="Arial"/>
              </a:rPr>
              <a:t>o</a:t>
            </a:r>
            <a:r>
              <a:rPr sz="2000" dirty="0">
                <a:solidFill>
                  <a:srgbClr val="002052"/>
                </a:solidFill>
                <a:latin typeface="Arial"/>
                <a:cs typeface="Arial"/>
              </a:rPr>
              <a:t>r</a:t>
            </a:r>
            <a:r>
              <a:rPr sz="2000" spc="45" dirty="0">
                <a:solidFill>
                  <a:srgbClr val="002052"/>
                </a:solidFill>
                <a:latin typeface="Times New Roman"/>
                <a:cs typeface="Times New Roman"/>
              </a:rPr>
              <a:t> </a:t>
            </a:r>
            <a:r>
              <a:rPr sz="2000" dirty="0">
                <a:solidFill>
                  <a:srgbClr val="002052"/>
                </a:solidFill>
                <a:latin typeface="Arial"/>
                <a:cs typeface="Arial"/>
              </a:rPr>
              <a:t>mou</a:t>
            </a:r>
            <a:r>
              <a:rPr sz="2000" spc="5" dirty="0">
                <a:solidFill>
                  <a:srgbClr val="002052"/>
                </a:solidFill>
                <a:latin typeface="Arial"/>
                <a:cs typeface="Arial"/>
              </a:rPr>
              <a:t>s</a:t>
            </a:r>
            <a:r>
              <a:rPr sz="2000" dirty="0">
                <a:solidFill>
                  <a:srgbClr val="002052"/>
                </a:solidFill>
                <a:latin typeface="Arial"/>
                <a:cs typeface="Arial"/>
              </a:rPr>
              <a:t>e</a:t>
            </a:r>
            <a:r>
              <a:rPr sz="2000" spc="15" dirty="0">
                <a:solidFill>
                  <a:srgbClr val="002052"/>
                </a:solidFill>
                <a:latin typeface="Times New Roman"/>
                <a:cs typeface="Times New Roman"/>
              </a:rPr>
              <a:t> </a:t>
            </a:r>
            <a:r>
              <a:rPr sz="2000" dirty="0">
                <a:solidFill>
                  <a:srgbClr val="002052"/>
                </a:solidFill>
                <a:latin typeface="Arial"/>
                <a:cs typeface="Arial"/>
              </a:rPr>
              <a:t>rig</a:t>
            </a:r>
            <a:r>
              <a:rPr sz="2000" spc="5" dirty="0">
                <a:solidFill>
                  <a:srgbClr val="002052"/>
                </a:solidFill>
                <a:latin typeface="Arial"/>
                <a:cs typeface="Arial"/>
              </a:rPr>
              <a:t>h</a:t>
            </a:r>
            <a:r>
              <a:rPr sz="2000" dirty="0">
                <a:solidFill>
                  <a:srgbClr val="002052"/>
                </a:solidFill>
                <a:latin typeface="Arial"/>
                <a:cs typeface="Arial"/>
              </a:rPr>
              <a:t>t</a:t>
            </a:r>
            <a:r>
              <a:rPr sz="2000" dirty="0">
                <a:solidFill>
                  <a:srgbClr val="002052"/>
                </a:solidFill>
                <a:latin typeface="Times New Roman"/>
                <a:cs typeface="Times New Roman"/>
              </a:rPr>
              <a:t> </a:t>
            </a:r>
            <a:r>
              <a:rPr sz="2000" spc="-5" dirty="0">
                <a:solidFill>
                  <a:srgbClr val="002052"/>
                </a:solidFill>
                <a:latin typeface="Arial"/>
                <a:cs typeface="Arial"/>
              </a:rPr>
              <a:t>butto</a:t>
            </a:r>
            <a:r>
              <a:rPr sz="2000" dirty="0">
                <a:solidFill>
                  <a:srgbClr val="002052"/>
                </a:solidFill>
                <a:latin typeface="Arial"/>
                <a:cs typeface="Arial"/>
              </a:rPr>
              <a:t>n)</a:t>
            </a:r>
            <a:endParaRPr sz="2000">
              <a:latin typeface="Arial"/>
              <a:cs typeface="Arial"/>
            </a:endParaRPr>
          </a:p>
        </p:txBody>
      </p:sp>
      <p:sp>
        <p:nvSpPr>
          <p:cNvPr id="6" name="object 6"/>
          <p:cNvSpPr/>
          <p:nvPr/>
        </p:nvSpPr>
        <p:spPr>
          <a:xfrm>
            <a:off x="8618219" y="678180"/>
            <a:ext cx="525780" cy="198120"/>
          </a:xfrm>
          <a:custGeom>
            <a:avLst/>
            <a:gdLst/>
            <a:ahLst/>
            <a:cxnLst/>
            <a:rect l="l" t="t" r="r" b="b"/>
            <a:pathLst>
              <a:path w="525779" h="198119">
                <a:moveTo>
                  <a:pt x="0" y="198119"/>
                </a:moveTo>
                <a:lnTo>
                  <a:pt x="525780" y="198119"/>
                </a:lnTo>
                <a:lnTo>
                  <a:pt x="525780" y="0"/>
                </a:lnTo>
                <a:lnTo>
                  <a:pt x="0" y="0"/>
                </a:lnTo>
                <a:lnTo>
                  <a:pt x="0" y="198119"/>
                </a:lnTo>
              </a:path>
            </a:pathLst>
          </a:custGeom>
          <a:solidFill>
            <a:srgbClr val="D30079"/>
          </a:solidFill>
        </p:spPr>
        <p:txBody>
          <a:bodyPr wrap="square" lIns="0" tIns="0" rIns="0" bIns="0" rtlCol="0"/>
          <a:lstStyle/>
          <a:p>
            <a:endParaRPr/>
          </a:p>
        </p:txBody>
      </p:sp>
      <p:sp>
        <p:nvSpPr>
          <p:cNvPr id="7" name="object 7"/>
          <p:cNvSpPr txBox="1"/>
          <p:nvPr/>
        </p:nvSpPr>
        <p:spPr>
          <a:xfrm>
            <a:off x="8889879" y="698066"/>
            <a:ext cx="196215" cy="177800"/>
          </a:xfrm>
          <a:prstGeom prst="rect">
            <a:avLst/>
          </a:prstGeom>
        </p:spPr>
        <p:txBody>
          <a:bodyPr vert="horz" wrap="square" lIns="0" tIns="0" rIns="0" bIns="0" rtlCol="0">
            <a:spAutoFit/>
          </a:bodyPr>
          <a:lstStyle/>
          <a:p>
            <a:pPr marL="12700">
              <a:lnSpc>
                <a:spcPct val="100000"/>
              </a:lnSpc>
            </a:pPr>
            <a:r>
              <a:rPr sz="1200" dirty="0">
                <a:solidFill>
                  <a:srgbClr val="FFFFFF"/>
                </a:solidFill>
                <a:latin typeface="Arial"/>
                <a:cs typeface="Arial"/>
              </a:rPr>
              <a:t>50</a:t>
            </a:r>
            <a:endParaRPr sz="1200">
              <a:latin typeface="Arial"/>
              <a:cs typeface="Arial"/>
            </a:endParaRPr>
          </a:p>
        </p:txBody>
      </p:sp>
      <p:sp>
        <p:nvSpPr>
          <p:cNvPr id="9" name="object 9"/>
          <p:cNvSpPr txBox="1"/>
          <p:nvPr/>
        </p:nvSpPr>
        <p:spPr>
          <a:xfrm>
            <a:off x="7215003" y="3786327"/>
            <a:ext cx="1177290" cy="177800"/>
          </a:xfrm>
          <a:prstGeom prst="rect">
            <a:avLst/>
          </a:prstGeom>
        </p:spPr>
        <p:txBody>
          <a:bodyPr vert="horz" wrap="square" lIns="0" tIns="0" rIns="0" bIns="0" rtlCol="0">
            <a:spAutoFit/>
          </a:bodyPr>
          <a:lstStyle/>
          <a:p>
            <a:pPr marL="12700">
              <a:lnSpc>
                <a:spcPct val="100000"/>
              </a:lnSpc>
            </a:pPr>
            <a:r>
              <a:rPr sz="1200" i="1" spc="-120" dirty="0">
                <a:solidFill>
                  <a:srgbClr val="D30079"/>
                </a:solidFill>
                <a:latin typeface="Arial"/>
                <a:cs typeface="Arial"/>
              </a:rPr>
              <a:t>T</a:t>
            </a:r>
            <a:r>
              <a:rPr sz="1200" i="1" dirty="0">
                <a:solidFill>
                  <a:srgbClr val="D30079"/>
                </a:solidFill>
                <a:latin typeface="Arial"/>
                <a:cs typeface="Arial"/>
              </a:rPr>
              <a:t>era</a:t>
            </a:r>
            <a:r>
              <a:rPr sz="1200" i="1" spc="25" dirty="0">
                <a:solidFill>
                  <a:srgbClr val="D30079"/>
                </a:solidFill>
                <a:latin typeface="Times New Roman"/>
                <a:cs typeface="Times New Roman"/>
              </a:rPr>
              <a:t> </a:t>
            </a:r>
            <a:r>
              <a:rPr sz="1200" i="1" spc="-120" dirty="0">
                <a:solidFill>
                  <a:srgbClr val="D30079"/>
                </a:solidFill>
                <a:latin typeface="Arial"/>
                <a:cs typeface="Arial"/>
              </a:rPr>
              <a:t>T</a:t>
            </a:r>
            <a:r>
              <a:rPr sz="1200" i="1" dirty="0">
                <a:solidFill>
                  <a:srgbClr val="D30079"/>
                </a:solidFill>
                <a:latin typeface="Arial"/>
                <a:cs typeface="Arial"/>
              </a:rPr>
              <a:t>erm</a:t>
            </a:r>
            <a:r>
              <a:rPr sz="1200" i="1" spc="30" dirty="0">
                <a:solidFill>
                  <a:srgbClr val="D30079"/>
                </a:solidFill>
                <a:latin typeface="Times New Roman"/>
                <a:cs typeface="Times New Roman"/>
              </a:rPr>
              <a:t> </a:t>
            </a:r>
            <a:r>
              <a:rPr sz="1200" i="1" dirty="0">
                <a:solidFill>
                  <a:srgbClr val="D30079"/>
                </a:solidFill>
                <a:latin typeface="Arial"/>
                <a:cs typeface="Arial"/>
              </a:rPr>
              <a:t>ou</a:t>
            </a:r>
            <a:r>
              <a:rPr sz="1200" i="1" spc="-5" dirty="0">
                <a:solidFill>
                  <a:srgbClr val="D30079"/>
                </a:solidFill>
                <a:latin typeface="Arial"/>
                <a:cs typeface="Arial"/>
              </a:rPr>
              <a:t>tp</a:t>
            </a:r>
            <a:r>
              <a:rPr sz="1200" i="1" dirty="0">
                <a:solidFill>
                  <a:srgbClr val="D30079"/>
                </a:solidFill>
                <a:latin typeface="Arial"/>
                <a:cs typeface="Arial"/>
              </a:rPr>
              <a:t>u</a:t>
            </a:r>
            <a:r>
              <a:rPr sz="1200" i="1" spc="-5" dirty="0">
                <a:solidFill>
                  <a:srgbClr val="D30079"/>
                </a:solidFill>
                <a:latin typeface="Arial"/>
                <a:cs typeface="Arial"/>
              </a:rPr>
              <a:t>t</a:t>
            </a:r>
            <a:endParaRPr sz="1200">
              <a:latin typeface="Arial"/>
              <a:cs typeface="Arial"/>
            </a:endParaRPr>
          </a:p>
        </p:txBody>
      </p:sp>
      <p:graphicFrame>
        <p:nvGraphicFramePr>
          <p:cNvPr id="8" name="object 8"/>
          <p:cNvGraphicFramePr>
            <a:graphicFrameLocks noGrp="1"/>
          </p:cNvGraphicFramePr>
          <p:nvPr>
            <p:extLst>
              <p:ext uri="{D42A27DB-BD31-4B8C-83A1-F6EECF244321}">
                <p14:modId xmlns:p14="http://schemas.microsoft.com/office/powerpoint/2010/main" val="1550388930"/>
              </p:ext>
            </p:extLst>
          </p:nvPr>
        </p:nvGraphicFramePr>
        <p:xfrm>
          <a:off x="7542276" y="4216908"/>
          <a:ext cx="513586" cy="553210"/>
        </p:xfrm>
        <a:graphic>
          <a:graphicData uri="http://schemas.openxmlformats.org/drawingml/2006/table">
            <a:tbl>
              <a:tblPr firstRow="1" bandRow="1">
                <a:tableStyleId>{2D5ABB26-0587-4C30-8999-92F81FD0307C}</a:tableStyleId>
              </a:tblPr>
              <a:tblGrid>
                <a:gridCol w="355091"/>
                <a:gridCol w="158495"/>
              </a:tblGrid>
              <a:tr h="277367">
                <a:tc>
                  <a:txBody>
                    <a:bodyPr/>
                    <a:lstStyle/>
                    <a:p>
                      <a:pPr marL="87630">
                        <a:lnSpc>
                          <a:spcPct val="100000"/>
                        </a:lnSpc>
                      </a:pPr>
                      <a:r>
                        <a:rPr sz="1200" b="1" dirty="0">
                          <a:solidFill>
                            <a:srgbClr val="1F487C"/>
                          </a:solidFill>
                          <a:latin typeface="Calibri"/>
                          <a:cs typeface="Calibri"/>
                        </a:rPr>
                        <a:t>All</a:t>
                      </a:r>
                      <a:endParaRPr sz="1200">
                        <a:latin typeface="Calibri"/>
                        <a:cs typeface="Calibri"/>
                      </a:endParaRPr>
                    </a:p>
                  </a:txBody>
                  <a:tcPr marL="0" marR="0" marT="0" marB="0">
                    <a:lnL w="9143">
                      <a:solidFill>
                        <a:srgbClr val="1F487C"/>
                      </a:solidFill>
                      <a:prstDash val="solid"/>
                    </a:lnL>
                    <a:lnR w="9143">
                      <a:solidFill>
                        <a:srgbClr val="1F487C"/>
                      </a:solidFill>
                      <a:prstDash val="solid"/>
                    </a:lnR>
                    <a:lnT w="9143">
                      <a:solidFill>
                        <a:srgbClr val="1F487C"/>
                      </a:solidFill>
                      <a:prstDash val="solid"/>
                    </a:lnT>
                    <a:lnB w="9143">
                      <a:solidFill>
                        <a:srgbClr val="1F487C"/>
                      </a:solidFill>
                      <a:prstDash val="solid"/>
                    </a:lnB>
                    <a:solidFill>
                      <a:schemeClr val="bg2"/>
                    </a:solidFill>
                  </a:tcPr>
                </a:tc>
                <a:tc>
                  <a:txBody>
                    <a:bodyPr/>
                    <a:lstStyle/>
                    <a:p>
                      <a:endParaRPr sz="1200">
                        <a:latin typeface="Calibri"/>
                        <a:cs typeface="Calibri"/>
                      </a:endParaRPr>
                    </a:p>
                  </a:txBody>
                  <a:tcPr marL="0" marR="0" marT="0" marB="0">
                    <a:lnL w="9143">
                      <a:solidFill>
                        <a:srgbClr val="1F487C"/>
                      </a:solidFill>
                      <a:prstDash val="solid"/>
                    </a:lnL>
                    <a:lnB w="9143">
                      <a:solidFill>
                        <a:srgbClr val="000000"/>
                      </a:solidFill>
                      <a:prstDash val="solid"/>
                    </a:lnB>
                    <a:solidFill>
                      <a:schemeClr val="bg2"/>
                    </a:solidFill>
                  </a:tcPr>
                </a:tc>
              </a:tr>
              <a:tr h="275843">
                <a:tc gridSpan="2">
                  <a:txBody>
                    <a:bodyPr/>
                    <a:lstStyle/>
                    <a:p>
                      <a:pPr marL="87630">
                        <a:lnSpc>
                          <a:spcPct val="100000"/>
                        </a:lnSpc>
                      </a:pPr>
                      <a:r>
                        <a:rPr sz="1200" b="1" dirty="0">
                          <a:latin typeface="Calibri"/>
                          <a:cs typeface="Calibri"/>
                        </a:rPr>
                        <a:t>OK</a:t>
                      </a:r>
                      <a:endParaRPr sz="1200" dirty="0">
                        <a:latin typeface="Calibri"/>
                        <a:cs typeface="Calibri"/>
                      </a:endParaRPr>
                    </a:p>
                  </a:txBody>
                  <a:tcPr marL="0" marR="0" marT="0" marB="0">
                    <a:lnL w="9143">
                      <a:solidFill>
                        <a:srgbClr val="000000"/>
                      </a:solidFill>
                      <a:prstDash val="solid"/>
                    </a:lnL>
                    <a:lnR w="9143">
                      <a:solidFill>
                        <a:srgbClr val="000000"/>
                      </a:solidFill>
                      <a:prstDash val="solid"/>
                    </a:lnR>
                    <a:lnT w="9143" cap="flat" cmpd="sng" algn="ctr">
                      <a:solidFill>
                        <a:srgbClr val="1F487C"/>
                      </a:solidFill>
                      <a:prstDash val="solid"/>
                      <a:round/>
                      <a:headEnd type="none" w="med" len="med"/>
                      <a:tailEnd type="none" w="med" len="med"/>
                    </a:lnT>
                    <a:lnB w="9143">
                      <a:solidFill>
                        <a:srgbClr val="000000"/>
                      </a:solidFill>
                      <a:prstDash val="solid"/>
                    </a:lnB>
                    <a:solidFill>
                      <a:schemeClr val="bg2"/>
                    </a:solidFill>
                  </a:tcPr>
                </a:tc>
                <a:tc hMerge="1">
                  <a:txBody>
                    <a:bodyPr/>
                    <a:lstStyle/>
                    <a:p>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434217"/>
            <a:r>
              <a:rPr spc="-4" dirty="0"/>
              <a:t>L</a:t>
            </a:r>
            <a:r>
              <a:rPr spc="9" dirty="0"/>
              <a:t>a</a:t>
            </a:r>
            <a:r>
              <a:rPr dirty="0"/>
              <a:t>b</a:t>
            </a:r>
            <a:r>
              <a:rPr spc="56" dirty="0">
                <a:latin typeface="Times New Roman"/>
                <a:cs typeface="Times New Roman"/>
              </a:rPr>
              <a:t> </a:t>
            </a:r>
            <a:r>
              <a:rPr spc="-21" dirty="0"/>
              <a:t>5</a:t>
            </a:r>
            <a:r>
              <a:rPr spc="-9" dirty="0"/>
              <a:t>:</a:t>
            </a:r>
            <a:r>
              <a:rPr spc="-94" dirty="0">
                <a:latin typeface="Times New Roman"/>
                <a:cs typeface="Times New Roman"/>
              </a:rPr>
              <a:t> </a:t>
            </a:r>
            <a:r>
              <a:rPr spc="-30" dirty="0"/>
              <a:t>A</a:t>
            </a:r>
            <a:r>
              <a:rPr spc="4" dirty="0"/>
              <a:t>ppen</a:t>
            </a:r>
            <a:r>
              <a:rPr dirty="0"/>
              <a:t>d</a:t>
            </a:r>
            <a:r>
              <a:rPr spc="43" dirty="0">
                <a:latin typeface="Times New Roman"/>
                <a:cs typeface="Times New Roman"/>
              </a:rPr>
              <a:t> </a:t>
            </a:r>
            <a:r>
              <a:rPr spc="-13" dirty="0"/>
              <a:t>to</a:t>
            </a:r>
            <a:r>
              <a:rPr spc="60" dirty="0">
                <a:latin typeface="Times New Roman"/>
                <a:cs typeface="Times New Roman"/>
              </a:rPr>
              <a:t> </a:t>
            </a:r>
            <a:r>
              <a:rPr spc="-4" dirty="0"/>
              <a:t>a</a:t>
            </a:r>
            <a:r>
              <a:rPr dirty="0"/>
              <a:t>n</a:t>
            </a:r>
            <a:r>
              <a:rPr spc="60" dirty="0">
                <a:latin typeface="Times New Roman"/>
                <a:cs typeface="Times New Roman"/>
              </a:rPr>
              <a:t> </a:t>
            </a:r>
            <a:r>
              <a:rPr spc="-4" dirty="0"/>
              <a:t>existi</a:t>
            </a:r>
            <a:r>
              <a:rPr spc="9" dirty="0"/>
              <a:t>n</a:t>
            </a:r>
            <a:r>
              <a:rPr dirty="0"/>
              <a:t>g</a:t>
            </a:r>
            <a:r>
              <a:rPr spc="60" dirty="0">
                <a:latin typeface="Times New Roman"/>
                <a:cs typeface="Times New Roman"/>
              </a:rPr>
              <a:t> </a:t>
            </a:r>
            <a:r>
              <a:rPr dirty="0"/>
              <a:t>file</a:t>
            </a:r>
          </a:p>
        </p:txBody>
      </p:sp>
      <p:sp>
        <p:nvSpPr>
          <p:cNvPr id="3" name="object 3"/>
          <p:cNvSpPr txBox="1"/>
          <p:nvPr/>
        </p:nvSpPr>
        <p:spPr>
          <a:xfrm>
            <a:off x="509751" y="1431721"/>
            <a:ext cx="5468481" cy="154644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Open</a:t>
            </a:r>
            <a:r>
              <a:rPr sz="1881" spc="26" dirty="0">
                <a:solidFill>
                  <a:srgbClr val="192450"/>
                </a:solidFill>
                <a:latin typeface="Times New Roman"/>
                <a:cs typeface="Times New Roman"/>
              </a:rPr>
              <a:t> </a:t>
            </a:r>
            <a:r>
              <a:rPr sz="1881" spc="-4" dirty="0">
                <a:solidFill>
                  <a:srgbClr val="192450"/>
                </a:solidFill>
                <a:latin typeface="Arial"/>
                <a:cs typeface="Arial"/>
              </a:rPr>
              <a:t>wifidemo.ht</a:t>
            </a:r>
            <a:r>
              <a:rPr sz="1881" dirty="0">
                <a:solidFill>
                  <a:srgbClr val="192450"/>
                </a:solidFill>
                <a:latin typeface="Arial"/>
                <a:cs typeface="Arial"/>
              </a:rPr>
              <a:t>ml</a:t>
            </a:r>
            <a:endParaRPr sz="1881">
              <a:solidFill>
                <a:prstClr val="black"/>
              </a:solidFill>
              <a:latin typeface="Arial"/>
              <a:cs typeface="Arial"/>
            </a:endParaRPr>
          </a:p>
          <a:p>
            <a:pPr marL="580455" lvl="1" indent="-235114">
              <a:spcBef>
                <a:spcPts val="599"/>
              </a:spcBef>
              <a:buClr>
                <a:srgbClr val="37A9DB"/>
              </a:buClr>
              <a:buFont typeface="Arial"/>
              <a:buChar char="•"/>
              <a:tabLst>
                <a:tab pos="513667" algn="l"/>
              </a:tabLst>
            </a:pPr>
            <a:r>
              <a:rPr sz="1667" spc="9" dirty="0">
                <a:solidFill>
                  <a:srgbClr val="37A9DB"/>
                </a:solidFill>
                <a:latin typeface="Arial"/>
                <a:cs typeface="Arial"/>
              </a:rPr>
              <a:t>Op</a:t>
            </a:r>
            <a:r>
              <a:rPr sz="1667" spc="-4" dirty="0">
                <a:solidFill>
                  <a:srgbClr val="37A9DB"/>
                </a:solidFill>
                <a:latin typeface="Arial"/>
                <a:cs typeface="Arial"/>
              </a:rPr>
              <a:t>e</a:t>
            </a:r>
            <a:r>
              <a:rPr sz="1667" spc="9" dirty="0">
                <a:solidFill>
                  <a:srgbClr val="37A9DB"/>
                </a:solidFill>
                <a:latin typeface="Arial"/>
                <a:cs typeface="Arial"/>
              </a:rPr>
              <a:t>n</a:t>
            </a:r>
            <a:r>
              <a:rPr sz="1667" spc="51" dirty="0">
                <a:solidFill>
                  <a:srgbClr val="37A9DB"/>
                </a:solidFill>
                <a:latin typeface="Times New Roman"/>
                <a:cs typeface="Times New Roman"/>
              </a:rPr>
              <a:t> </a:t>
            </a:r>
            <a:r>
              <a:rPr sz="1667" spc="-21" dirty="0">
                <a:solidFill>
                  <a:srgbClr val="37A9DB"/>
                </a:solidFill>
                <a:latin typeface="Arial"/>
                <a:cs typeface="Arial"/>
              </a:rPr>
              <a:t>y</a:t>
            </a:r>
            <a:r>
              <a:rPr sz="1667" dirty="0">
                <a:solidFill>
                  <a:srgbClr val="37A9DB"/>
                </a:solidFill>
                <a:latin typeface="Arial"/>
                <a:cs typeface="Arial"/>
              </a:rPr>
              <a:t>ou</a:t>
            </a:r>
            <a:r>
              <a:rPr sz="1667" spc="4" dirty="0">
                <a:solidFill>
                  <a:srgbClr val="37A9DB"/>
                </a:solidFill>
                <a:latin typeface="Arial"/>
                <a:cs typeface="Arial"/>
              </a:rPr>
              <a:t>r</a:t>
            </a:r>
            <a:r>
              <a:rPr sz="1667" spc="90" dirty="0">
                <a:solidFill>
                  <a:srgbClr val="37A9DB"/>
                </a:solidFill>
                <a:latin typeface="Times New Roman"/>
                <a:cs typeface="Times New Roman"/>
              </a:rPr>
              <a:t> </a:t>
            </a:r>
            <a:r>
              <a:rPr sz="1667" spc="-21" dirty="0">
                <a:solidFill>
                  <a:srgbClr val="37A9DB"/>
                </a:solidFill>
                <a:latin typeface="Arial"/>
                <a:cs typeface="Arial"/>
              </a:rPr>
              <a:t>W</a:t>
            </a:r>
            <a:r>
              <a:rPr sz="1667" dirty="0">
                <a:solidFill>
                  <a:srgbClr val="37A9DB"/>
                </a:solidFill>
                <a:latin typeface="Arial"/>
                <a:cs typeface="Arial"/>
              </a:rPr>
              <a:t>e</a:t>
            </a:r>
            <a:r>
              <a:rPr sz="1667" spc="9" dirty="0">
                <a:solidFill>
                  <a:srgbClr val="37A9DB"/>
                </a:solidFill>
                <a:latin typeface="Arial"/>
                <a:cs typeface="Arial"/>
              </a:rPr>
              <a:t>b</a:t>
            </a:r>
            <a:r>
              <a:rPr sz="1667" spc="47" dirty="0">
                <a:solidFill>
                  <a:srgbClr val="37A9DB"/>
                </a:solidFill>
                <a:latin typeface="Times New Roman"/>
                <a:cs typeface="Times New Roman"/>
              </a:rPr>
              <a:t> </a:t>
            </a:r>
            <a:r>
              <a:rPr sz="1667" dirty="0">
                <a:solidFill>
                  <a:srgbClr val="37A9DB"/>
                </a:solidFill>
                <a:latin typeface="Arial"/>
                <a:cs typeface="Arial"/>
              </a:rPr>
              <a:t>bro</a:t>
            </a:r>
            <a:r>
              <a:rPr sz="1667" spc="-34" dirty="0">
                <a:solidFill>
                  <a:srgbClr val="37A9DB"/>
                </a:solidFill>
                <a:latin typeface="Arial"/>
                <a:cs typeface="Arial"/>
              </a:rPr>
              <a:t>w</a:t>
            </a:r>
            <a:r>
              <a:rPr sz="1667" spc="4" dirty="0">
                <a:solidFill>
                  <a:srgbClr val="37A9DB"/>
                </a:solidFill>
                <a:latin typeface="Arial"/>
                <a:cs typeface="Arial"/>
              </a:rPr>
              <a:t>s</a:t>
            </a:r>
            <a:r>
              <a:rPr sz="1667" dirty="0">
                <a:solidFill>
                  <a:srgbClr val="37A9DB"/>
                </a:solidFill>
                <a:latin typeface="Arial"/>
                <a:cs typeface="Arial"/>
              </a:rPr>
              <a:t>e</a:t>
            </a:r>
            <a:r>
              <a:rPr sz="1667" spc="4" dirty="0">
                <a:solidFill>
                  <a:srgbClr val="37A9DB"/>
                </a:solidFill>
                <a:latin typeface="Arial"/>
                <a:cs typeface="Arial"/>
              </a:rPr>
              <a:t>r</a:t>
            </a:r>
            <a:r>
              <a:rPr sz="1667" spc="97" dirty="0">
                <a:solidFill>
                  <a:srgbClr val="37A9DB"/>
                </a:solidFill>
                <a:latin typeface="Times New Roman"/>
                <a:cs typeface="Times New Roman"/>
              </a:rPr>
              <a:t> </a:t>
            </a:r>
            <a:r>
              <a:rPr sz="1667" spc="4" dirty="0">
                <a:solidFill>
                  <a:srgbClr val="37A9DB"/>
                </a:solidFill>
                <a:latin typeface="Arial"/>
                <a:cs typeface="Arial"/>
              </a:rPr>
              <a:t>(s</a:t>
            </a:r>
            <a:r>
              <a:rPr sz="1667" dirty="0">
                <a:solidFill>
                  <a:srgbClr val="37A9DB"/>
                </a:solidFill>
                <a:latin typeface="Arial"/>
                <a:cs typeface="Arial"/>
              </a:rPr>
              <a:t>ugge</a:t>
            </a:r>
            <a:r>
              <a:rPr sz="1667" spc="4" dirty="0">
                <a:solidFill>
                  <a:srgbClr val="37A9DB"/>
                </a:solidFill>
                <a:latin typeface="Arial"/>
                <a:cs typeface="Arial"/>
              </a:rPr>
              <a:t>sted</a:t>
            </a:r>
            <a:r>
              <a:rPr sz="1667" spc="56" dirty="0">
                <a:solidFill>
                  <a:srgbClr val="37A9DB"/>
                </a:solidFill>
                <a:latin typeface="Times New Roman"/>
                <a:cs typeface="Times New Roman"/>
              </a:rPr>
              <a:t> </a:t>
            </a:r>
            <a:r>
              <a:rPr sz="1667" spc="9" dirty="0">
                <a:solidFill>
                  <a:srgbClr val="37A9DB"/>
                </a:solidFill>
                <a:latin typeface="Arial"/>
                <a:cs typeface="Arial"/>
              </a:rPr>
              <a:t>Go</a:t>
            </a:r>
            <a:r>
              <a:rPr sz="1667" spc="-4" dirty="0">
                <a:solidFill>
                  <a:srgbClr val="37A9DB"/>
                </a:solidFill>
                <a:latin typeface="Arial"/>
                <a:cs typeface="Arial"/>
              </a:rPr>
              <a:t>o</a:t>
            </a:r>
            <a:r>
              <a:rPr sz="1667" dirty="0">
                <a:solidFill>
                  <a:srgbClr val="37A9DB"/>
                </a:solidFill>
                <a:latin typeface="Arial"/>
                <a:cs typeface="Arial"/>
              </a:rPr>
              <a:t>gle</a:t>
            </a:r>
            <a:endParaRPr sz="1667">
              <a:solidFill>
                <a:prstClr val="black"/>
              </a:solidFill>
              <a:latin typeface="Arial"/>
              <a:cs typeface="Arial"/>
            </a:endParaRPr>
          </a:p>
          <a:p>
            <a:pPr marL="513124">
              <a:spcBef>
                <a:spcPts val="34"/>
              </a:spcBef>
            </a:pPr>
            <a:r>
              <a:rPr sz="1667" spc="4" dirty="0">
                <a:solidFill>
                  <a:srgbClr val="37A9DB"/>
                </a:solidFill>
                <a:latin typeface="Arial"/>
                <a:cs typeface="Arial"/>
              </a:rPr>
              <a:t>C</a:t>
            </a:r>
            <a:r>
              <a:rPr sz="1667" spc="-4" dirty="0">
                <a:solidFill>
                  <a:srgbClr val="37A9DB"/>
                </a:solidFill>
                <a:latin typeface="Arial"/>
                <a:cs typeface="Arial"/>
              </a:rPr>
              <a:t>h</a:t>
            </a:r>
            <a:r>
              <a:rPr sz="1667" spc="9" dirty="0">
                <a:solidFill>
                  <a:srgbClr val="37A9DB"/>
                </a:solidFill>
                <a:latin typeface="Arial"/>
                <a:cs typeface="Arial"/>
              </a:rPr>
              <a:t>rome</a:t>
            </a:r>
            <a:r>
              <a:rPr sz="1667" spc="60" dirty="0">
                <a:solidFill>
                  <a:srgbClr val="37A9DB"/>
                </a:solidFill>
                <a:latin typeface="Times New Roman"/>
                <a:cs typeface="Times New Roman"/>
              </a:rPr>
              <a:t> </a:t>
            </a:r>
            <a:r>
              <a:rPr sz="1667" spc="4" dirty="0">
                <a:solidFill>
                  <a:srgbClr val="37A9DB"/>
                </a:solidFill>
                <a:latin typeface="Arial"/>
                <a:cs typeface="Arial"/>
              </a:rPr>
              <a:t>for</a:t>
            </a:r>
            <a:r>
              <a:rPr sz="1667" spc="51" dirty="0">
                <a:solidFill>
                  <a:srgbClr val="37A9DB"/>
                </a:solidFill>
                <a:latin typeface="Times New Roman"/>
                <a:cs typeface="Times New Roman"/>
              </a:rPr>
              <a:t> </a:t>
            </a:r>
            <a:r>
              <a:rPr sz="1667" spc="4" dirty="0">
                <a:solidFill>
                  <a:srgbClr val="37A9DB"/>
                </a:solidFill>
                <a:latin typeface="Arial"/>
                <a:cs typeface="Arial"/>
              </a:rPr>
              <a:t>H</a:t>
            </a:r>
            <a:r>
              <a:rPr sz="1667" spc="21" dirty="0">
                <a:solidFill>
                  <a:srgbClr val="37A9DB"/>
                </a:solidFill>
                <a:latin typeface="Arial"/>
                <a:cs typeface="Arial"/>
              </a:rPr>
              <a:t>T</a:t>
            </a:r>
            <a:r>
              <a:rPr sz="1667" spc="9" dirty="0">
                <a:solidFill>
                  <a:srgbClr val="37A9DB"/>
                </a:solidFill>
                <a:latin typeface="Arial"/>
                <a:cs typeface="Arial"/>
              </a:rPr>
              <a:t>ML5</a:t>
            </a:r>
            <a:r>
              <a:rPr sz="1667" spc="34" dirty="0">
                <a:solidFill>
                  <a:srgbClr val="37A9DB"/>
                </a:solidFill>
                <a:latin typeface="Times New Roman"/>
                <a:cs typeface="Times New Roman"/>
              </a:rPr>
              <a:t> </a:t>
            </a:r>
            <a:r>
              <a:rPr sz="1667" spc="4" dirty="0">
                <a:solidFill>
                  <a:srgbClr val="37A9DB"/>
                </a:solidFill>
                <a:latin typeface="Arial"/>
                <a:cs typeface="Arial"/>
              </a:rPr>
              <a:t>test)</a:t>
            </a:r>
            <a:endParaRPr sz="1667">
              <a:solidFill>
                <a:prstClr val="black"/>
              </a:solidFill>
              <a:latin typeface="Arial"/>
              <a:cs typeface="Arial"/>
            </a:endParaRPr>
          </a:p>
          <a:p>
            <a:pPr marL="580455" marR="4344" lvl="1" indent="-235114">
              <a:lnSpc>
                <a:spcPct val="130000"/>
              </a:lnSpc>
              <a:buClr>
                <a:srgbClr val="37A9DB"/>
              </a:buClr>
              <a:buFont typeface="Arial"/>
              <a:buChar char="•"/>
              <a:tabLst>
                <a:tab pos="513667" algn="l"/>
              </a:tabLst>
            </a:pPr>
            <a:r>
              <a:rPr sz="1667" spc="4" dirty="0">
                <a:solidFill>
                  <a:srgbClr val="37A9DB"/>
                </a:solidFill>
                <a:latin typeface="Arial"/>
                <a:cs typeface="Arial"/>
              </a:rPr>
              <a:t>In</a:t>
            </a:r>
            <a:r>
              <a:rPr sz="1667" spc="56" dirty="0">
                <a:solidFill>
                  <a:srgbClr val="37A9DB"/>
                </a:solidFill>
                <a:latin typeface="Times New Roman"/>
                <a:cs typeface="Times New Roman"/>
              </a:rPr>
              <a:t> </a:t>
            </a:r>
            <a:r>
              <a:rPr sz="1667" spc="4" dirty="0">
                <a:solidFill>
                  <a:srgbClr val="37A9DB"/>
                </a:solidFill>
                <a:latin typeface="Arial"/>
                <a:cs typeface="Arial"/>
              </a:rPr>
              <a:t>a</a:t>
            </a:r>
            <a:r>
              <a:rPr sz="1667" spc="-4" dirty="0">
                <a:solidFill>
                  <a:srgbClr val="37A9DB"/>
                </a:solidFill>
                <a:latin typeface="Arial"/>
                <a:cs typeface="Arial"/>
              </a:rPr>
              <a:t>d</a:t>
            </a:r>
            <a:r>
              <a:rPr sz="1667" dirty="0">
                <a:solidFill>
                  <a:srgbClr val="37A9DB"/>
                </a:solidFill>
                <a:latin typeface="Arial"/>
                <a:cs typeface="Arial"/>
              </a:rPr>
              <a:t>dre</a:t>
            </a:r>
            <a:r>
              <a:rPr sz="1667" spc="4" dirty="0">
                <a:solidFill>
                  <a:srgbClr val="37A9DB"/>
                </a:solidFill>
                <a:latin typeface="Arial"/>
                <a:cs typeface="Arial"/>
              </a:rPr>
              <a:t>ss</a:t>
            </a:r>
            <a:r>
              <a:rPr sz="1667" spc="68" dirty="0">
                <a:solidFill>
                  <a:srgbClr val="37A9DB"/>
                </a:solidFill>
                <a:latin typeface="Times New Roman"/>
                <a:cs typeface="Times New Roman"/>
              </a:rPr>
              <a:t> </a:t>
            </a:r>
            <a:r>
              <a:rPr sz="1667" spc="4" dirty="0">
                <a:solidFill>
                  <a:srgbClr val="37A9DB"/>
                </a:solidFill>
                <a:latin typeface="Arial"/>
                <a:cs typeface="Arial"/>
              </a:rPr>
              <a:t>b</a:t>
            </a:r>
            <a:r>
              <a:rPr sz="1667" spc="-4" dirty="0">
                <a:solidFill>
                  <a:srgbClr val="37A9DB"/>
                </a:solidFill>
                <a:latin typeface="Arial"/>
                <a:cs typeface="Arial"/>
              </a:rPr>
              <a:t>a</a:t>
            </a:r>
            <a:r>
              <a:rPr sz="1667" spc="-90" dirty="0">
                <a:solidFill>
                  <a:srgbClr val="37A9DB"/>
                </a:solidFill>
                <a:latin typeface="Arial"/>
                <a:cs typeface="Arial"/>
              </a:rPr>
              <a:t>r</a:t>
            </a:r>
            <a:r>
              <a:rPr sz="1667" spc="4" dirty="0">
                <a:solidFill>
                  <a:srgbClr val="37A9DB"/>
                </a:solidFill>
                <a:latin typeface="Arial"/>
                <a:cs typeface="Arial"/>
              </a:rPr>
              <a:t>,</a:t>
            </a:r>
            <a:r>
              <a:rPr sz="1667" spc="47" dirty="0">
                <a:solidFill>
                  <a:srgbClr val="37A9DB"/>
                </a:solidFill>
                <a:latin typeface="Times New Roman"/>
                <a:cs typeface="Times New Roman"/>
              </a:rPr>
              <a:t> </a:t>
            </a:r>
            <a:r>
              <a:rPr sz="1667" spc="4" dirty="0">
                <a:solidFill>
                  <a:srgbClr val="37A9DB"/>
                </a:solidFill>
                <a:latin typeface="Arial"/>
                <a:cs typeface="Arial"/>
              </a:rPr>
              <a:t>t</a:t>
            </a:r>
            <a:r>
              <a:rPr sz="1667" spc="-17"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68" dirty="0">
                <a:solidFill>
                  <a:srgbClr val="37A9DB"/>
                </a:solidFill>
                <a:latin typeface="Times New Roman"/>
                <a:cs typeface="Times New Roman"/>
              </a:rPr>
              <a:t> </a:t>
            </a:r>
            <a:r>
              <a:rPr sz="1667" spc="9" dirty="0">
                <a:solidFill>
                  <a:srgbClr val="37A9DB"/>
                </a:solidFill>
                <a:latin typeface="Arial"/>
                <a:cs typeface="Arial"/>
              </a:rPr>
              <a:t>&lt;SP</a:t>
            </a:r>
            <a:r>
              <a:rPr sz="1667" spc="17" dirty="0">
                <a:solidFill>
                  <a:srgbClr val="37A9DB"/>
                </a:solidFill>
                <a:latin typeface="Arial"/>
                <a:cs typeface="Arial"/>
              </a:rPr>
              <a:t>W</a:t>
            </a:r>
            <a:r>
              <a:rPr sz="1667" spc="9" dirty="0">
                <a:solidFill>
                  <a:srgbClr val="37A9DB"/>
                </a:solidFill>
                <a:latin typeface="Arial"/>
                <a:cs typeface="Arial"/>
              </a:rPr>
              <a:t>F</a:t>
            </a:r>
            <a:r>
              <a:rPr sz="1667" spc="51" dirty="0">
                <a:solidFill>
                  <a:srgbClr val="37A9DB"/>
                </a:solidFill>
                <a:latin typeface="Times New Roman"/>
                <a:cs typeface="Times New Roman"/>
              </a:rPr>
              <a:t> </a:t>
            </a:r>
            <a:r>
              <a:rPr sz="1667" spc="4" dirty="0">
                <a:solidFill>
                  <a:srgbClr val="37A9DB"/>
                </a:solidFill>
                <a:latin typeface="Arial"/>
                <a:cs typeface="Arial"/>
              </a:rPr>
              <a:t>IP</a:t>
            </a:r>
            <a:r>
              <a:rPr sz="1667" spc="21" dirty="0">
                <a:solidFill>
                  <a:srgbClr val="37A9DB"/>
                </a:solidFill>
                <a:latin typeface="Times New Roman"/>
                <a:cs typeface="Times New Roman"/>
              </a:rPr>
              <a:t> </a:t>
            </a:r>
            <a:r>
              <a:rPr sz="1667" dirty="0">
                <a:solidFill>
                  <a:srgbClr val="37A9DB"/>
                </a:solidFill>
                <a:latin typeface="Arial"/>
                <a:cs typeface="Arial"/>
              </a:rPr>
              <a:t>add</a:t>
            </a:r>
            <a:r>
              <a:rPr sz="1667" spc="4" dirty="0">
                <a:solidFill>
                  <a:srgbClr val="37A9DB"/>
                </a:solidFill>
                <a:latin typeface="Arial"/>
                <a:cs typeface="Arial"/>
              </a:rPr>
              <a:t>r&gt;</a:t>
            </a:r>
            <a:r>
              <a:rPr sz="1667" spc="9" dirty="0">
                <a:solidFill>
                  <a:srgbClr val="37A9DB"/>
                </a:solidFill>
                <a:latin typeface="Arial"/>
                <a:cs typeface="Arial"/>
              </a:rPr>
              <a:t>/</a:t>
            </a:r>
            <a:r>
              <a:rPr sz="1667" spc="-30" dirty="0">
                <a:solidFill>
                  <a:srgbClr val="37A9DB"/>
                </a:solidFill>
                <a:latin typeface="Arial"/>
                <a:cs typeface="Arial"/>
              </a:rPr>
              <a:t>w</a:t>
            </a:r>
            <a:r>
              <a:rPr sz="1667" spc="-4" dirty="0">
                <a:solidFill>
                  <a:srgbClr val="37A9DB"/>
                </a:solidFill>
                <a:latin typeface="Arial"/>
                <a:cs typeface="Arial"/>
              </a:rPr>
              <a:t>ifi</a:t>
            </a:r>
            <a:r>
              <a:rPr sz="1667" dirty="0">
                <a:solidFill>
                  <a:srgbClr val="37A9DB"/>
                </a:solidFill>
                <a:latin typeface="Arial"/>
                <a:cs typeface="Arial"/>
              </a:rPr>
              <a:t>d</a:t>
            </a:r>
            <a:r>
              <a:rPr sz="1667" spc="4" dirty="0">
                <a:solidFill>
                  <a:srgbClr val="37A9DB"/>
                </a:solidFill>
                <a:latin typeface="Arial"/>
                <a:cs typeface="Arial"/>
              </a:rPr>
              <a:t>em</a:t>
            </a:r>
            <a:r>
              <a:rPr sz="1667" dirty="0">
                <a:solidFill>
                  <a:srgbClr val="37A9DB"/>
                </a:solidFill>
                <a:latin typeface="Arial"/>
                <a:cs typeface="Arial"/>
              </a:rPr>
              <a:t>o</a:t>
            </a:r>
            <a:r>
              <a:rPr sz="1667" spc="4" dirty="0">
                <a:solidFill>
                  <a:srgbClr val="37A9DB"/>
                </a:solidFill>
                <a:latin typeface="Arial"/>
                <a:cs typeface="Arial"/>
              </a:rPr>
              <a:t>.html</a:t>
            </a:r>
            <a:r>
              <a:rPr sz="1667" dirty="0">
                <a:solidFill>
                  <a:srgbClr val="37A9DB"/>
                </a:solidFill>
                <a:latin typeface="Times New Roman"/>
                <a:cs typeface="Times New Roman"/>
              </a:rPr>
              <a:t> </a:t>
            </a:r>
            <a:r>
              <a:rPr sz="1667" spc="-64"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56" dirty="0">
                <a:solidFill>
                  <a:srgbClr val="37A9DB"/>
                </a:solidFill>
                <a:latin typeface="Times New Roman"/>
                <a:cs typeface="Times New Roman"/>
              </a:rPr>
              <a:t> </a:t>
            </a:r>
            <a:r>
              <a:rPr sz="1667" b="1" spc="4" dirty="0">
                <a:solidFill>
                  <a:srgbClr val="37A9DB"/>
                </a:solidFill>
                <a:latin typeface="Arial"/>
                <a:cs typeface="Arial"/>
              </a:rPr>
              <a:t>1</a:t>
            </a:r>
            <a:r>
              <a:rPr sz="1667" b="1" spc="-4" dirty="0">
                <a:solidFill>
                  <a:srgbClr val="37A9DB"/>
                </a:solidFill>
                <a:latin typeface="Arial"/>
                <a:cs typeface="Arial"/>
              </a:rPr>
              <a:t>9</a:t>
            </a:r>
            <a:r>
              <a:rPr sz="1667" b="1" dirty="0">
                <a:solidFill>
                  <a:srgbClr val="37A9DB"/>
                </a:solidFill>
                <a:latin typeface="Arial"/>
                <a:cs typeface="Arial"/>
              </a:rPr>
              <a:t>2.1</a:t>
            </a:r>
            <a:r>
              <a:rPr sz="1667" b="1" spc="4" dirty="0">
                <a:solidFill>
                  <a:srgbClr val="37A9DB"/>
                </a:solidFill>
                <a:latin typeface="Arial"/>
                <a:cs typeface="Arial"/>
              </a:rPr>
              <a:t>6</a:t>
            </a:r>
            <a:r>
              <a:rPr sz="1667" b="1" spc="-4" dirty="0">
                <a:solidFill>
                  <a:srgbClr val="37A9DB"/>
                </a:solidFill>
                <a:latin typeface="Arial"/>
                <a:cs typeface="Arial"/>
              </a:rPr>
              <a:t>8</a:t>
            </a:r>
            <a:r>
              <a:rPr sz="1667" b="1" spc="4" dirty="0">
                <a:solidFill>
                  <a:srgbClr val="37A9DB"/>
                </a:solidFill>
                <a:latin typeface="Arial"/>
                <a:cs typeface="Arial"/>
              </a:rPr>
              <a:t>.0.1</a:t>
            </a:r>
            <a:r>
              <a:rPr sz="1667" b="1" dirty="0">
                <a:solidFill>
                  <a:srgbClr val="37A9DB"/>
                </a:solidFill>
                <a:latin typeface="Arial"/>
                <a:cs typeface="Arial"/>
              </a:rPr>
              <a:t>x</a:t>
            </a:r>
            <a:r>
              <a:rPr sz="1667" b="1" spc="4" dirty="0">
                <a:solidFill>
                  <a:srgbClr val="37A9DB"/>
                </a:solidFill>
                <a:latin typeface="Arial"/>
                <a:cs typeface="Arial"/>
              </a:rPr>
              <a:t>x/</a:t>
            </a:r>
            <a:r>
              <a:rPr sz="1667" b="1" spc="56" dirty="0">
                <a:solidFill>
                  <a:srgbClr val="37A9DB"/>
                </a:solidFill>
                <a:latin typeface="Arial"/>
                <a:cs typeface="Arial"/>
              </a:rPr>
              <a:t>w</a:t>
            </a:r>
            <a:r>
              <a:rPr sz="1667" b="1" spc="4" dirty="0">
                <a:solidFill>
                  <a:srgbClr val="37A9DB"/>
                </a:solidFill>
                <a:latin typeface="Arial"/>
                <a:cs typeface="Arial"/>
              </a:rPr>
              <a:t>if</a:t>
            </a:r>
            <a:r>
              <a:rPr sz="1667" b="1" spc="9" dirty="0">
                <a:solidFill>
                  <a:srgbClr val="37A9DB"/>
                </a:solidFill>
                <a:latin typeface="Arial"/>
                <a:cs typeface="Arial"/>
              </a:rPr>
              <a:t>i</a:t>
            </a:r>
            <a:r>
              <a:rPr sz="1667" b="1" dirty="0">
                <a:solidFill>
                  <a:srgbClr val="37A9DB"/>
                </a:solidFill>
                <a:latin typeface="Arial"/>
                <a:cs typeface="Arial"/>
              </a:rPr>
              <a:t>d</a:t>
            </a:r>
            <a:r>
              <a:rPr sz="1667" b="1" spc="4" dirty="0">
                <a:solidFill>
                  <a:srgbClr val="37A9DB"/>
                </a:solidFill>
                <a:latin typeface="Arial"/>
                <a:cs typeface="Arial"/>
              </a:rPr>
              <a:t>e</a:t>
            </a:r>
            <a:r>
              <a:rPr sz="1667" b="1" dirty="0">
                <a:solidFill>
                  <a:srgbClr val="37A9DB"/>
                </a:solidFill>
                <a:latin typeface="Arial"/>
                <a:cs typeface="Arial"/>
              </a:rPr>
              <a:t>m</a:t>
            </a:r>
            <a:r>
              <a:rPr sz="1667" b="1" spc="9" dirty="0">
                <a:solidFill>
                  <a:srgbClr val="37A9DB"/>
                </a:solidFill>
                <a:latin typeface="Arial"/>
                <a:cs typeface="Arial"/>
              </a:rPr>
              <a:t>o.html</a:t>
            </a:r>
            <a:endParaRPr sz="1667">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5</a:t>
            </a:r>
            <a:r>
              <a:rPr sz="1112" spc="4" dirty="0">
                <a:solidFill>
                  <a:srgbClr val="FFFFFF"/>
                </a:solidFill>
                <a:latin typeface="Arial"/>
                <a:cs typeface="Arial"/>
              </a:rPr>
              <a:t>1</a:t>
            </a:r>
            <a:endParaRPr sz="1112">
              <a:solidFill>
                <a:prstClr val="black"/>
              </a:solidFill>
              <a:latin typeface="Arial"/>
              <a:cs typeface="Arial"/>
            </a:endParaRPr>
          </a:p>
        </p:txBody>
      </p:sp>
      <p:sp>
        <p:nvSpPr>
          <p:cNvPr id="5" name="object 5"/>
          <p:cNvSpPr/>
          <p:nvPr/>
        </p:nvSpPr>
        <p:spPr>
          <a:xfrm>
            <a:off x="5069564" y="3166047"/>
            <a:ext cx="3602466" cy="3180313"/>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5065237" y="3161713"/>
            <a:ext cx="3611446" cy="3188996"/>
          </a:xfrm>
          <a:custGeom>
            <a:avLst/>
            <a:gdLst/>
            <a:ahLst/>
            <a:cxnLst/>
            <a:rect l="l" t="t" r="r" b="b"/>
            <a:pathLst>
              <a:path w="4223384" h="3729354">
                <a:moveTo>
                  <a:pt x="0" y="3729319"/>
                </a:moveTo>
                <a:lnTo>
                  <a:pt x="4222942" y="3729319"/>
                </a:lnTo>
                <a:lnTo>
                  <a:pt x="4222942" y="0"/>
                </a:lnTo>
                <a:lnTo>
                  <a:pt x="0" y="0"/>
                </a:lnTo>
                <a:lnTo>
                  <a:pt x="0" y="3729319"/>
                </a:lnTo>
                <a:close/>
              </a:path>
            </a:pathLst>
          </a:custGeom>
          <a:ln w="10074">
            <a:solidFill>
              <a:srgbClr val="231F20"/>
            </a:solidFill>
          </a:ln>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10900269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1"/>
            <a:ext cx="7367377" cy="473656"/>
          </a:xfrm>
          <a:prstGeom prst="rect">
            <a:avLst/>
          </a:prstGeom>
        </p:spPr>
        <p:txBody>
          <a:bodyPr vert="horz" wrap="square" lIns="0" tIns="0" rIns="0" bIns="0" rtlCol="0">
            <a:spAutoFit/>
          </a:bodyPr>
          <a:lstStyle/>
          <a:p>
            <a:pPr marL="2288697"/>
            <a:r>
              <a:rPr sz="3078" spc="13" dirty="0"/>
              <a:t>La</a:t>
            </a:r>
            <a:r>
              <a:rPr sz="3078" spc="17" dirty="0"/>
              <a:t>b</a:t>
            </a:r>
            <a:r>
              <a:rPr sz="3078" spc="94" dirty="0">
                <a:latin typeface="Times New Roman"/>
                <a:cs typeface="Times New Roman"/>
              </a:rPr>
              <a:t> </a:t>
            </a:r>
            <a:r>
              <a:rPr sz="3078" spc="-4" dirty="0"/>
              <a:t>5</a:t>
            </a:r>
            <a:r>
              <a:rPr sz="3078" dirty="0"/>
              <a:t>:</a:t>
            </a:r>
            <a:r>
              <a:rPr sz="3078" spc="94" dirty="0">
                <a:latin typeface="Times New Roman"/>
                <a:cs typeface="Times New Roman"/>
              </a:rPr>
              <a:t> </a:t>
            </a:r>
            <a:r>
              <a:rPr sz="3078" spc="9" dirty="0"/>
              <a:t>Configurin</a:t>
            </a:r>
            <a:r>
              <a:rPr sz="3078" spc="17" dirty="0"/>
              <a:t>g</a:t>
            </a:r>
            <a:r>
              <a:rPr sz="3078" spc="115" dirty="0">
                <a:latin typeface="Times New Roman"/>
                <a:cs typeface="Times New Roman"/>
              </a:rPr>
              <a:t> </a:t>
            </a:r>
            <a:r>
              <a:rPr sz="3078" spc="13" dirty="0"/>
              <a:t>the</a:t>
            </a:r>
            <a:r>
              <a:rPr sz="3078" spc="90" dirty="0">
                <a:latin typeface="Times New Roman"/>
                <a:cs typeface="Times New Roman"/>
              </a:rPr>
              <a:t> </a:t>
            </a:r>
            <a:r>
              <a:rPr sz="3078" spc="17" dirty="0"/>
              <a:t>U</a:t>
            </a:r>
            <a:r>
              <a:rPr sz="3078" dirty="0"/>
              <a:t>A</a:t>
            </a:r>
            <a:r>
              <a:rPr sz="3078" spc="-38" dirty="0"/>
              <a:t>R</a:t>
            </a:r>
            <a:r>
              <a:rPr sz="3078" dirty="0"/>
              <a:t>T</a:t>
            </a:r>
            <a:endParaRPr sz="3078" dirty="0">
              <a:latin typeface="Times New Roman"/>
              <a:cs typeface="Times New Roman"/>
            </a:endParaRPr>
          </a:p>
        </p:txBody>
      </p:sp>
      <p:sp>
        <p:nvSpPr>
          <p:cNvPr id="3" name="object 3"/>
          <p:cNvSpPr txBox="1"/>
          <p:nvPr/>
        </p:nvSpPr>
        <p:spPr>
          <a:xfrm>
            <a:off x="771346" y="1599952"/>
            <a:ext cx="3576694" cy="1116203"/>
          </a:xfrm>
          <a:prstGeom prst="rect">
            <a:avLst/>
          </a:prstGeom>
        </p:spPr>
        <p:txBody>
          <a:bodyPr vert="horz" wrap="square" lIns="0" tIns="0" rIns="0" bIns="0" rtlCol="0">
            <a:spAutoFit/>
          </a:bodyPr>
          <a:lstStyle/>
          <a:p>
            <a:pPr marL="178643" indent="-167783" algn="ctr">
              <a:buClr>
                <a:srgbClr val="37A9DB"/>
              </a:buClr>
              <a:buFont typeface="Arial"/>
              <a:buChar char="•"/>
              <a:tabLst>
                <a:tab pos="179186" algn="l"/>
              </a:tabLst>
            </a:pPr>
            <a:r>
              <a:rPr sz="1881" spc="4" dirty="0">
                <a:solidFill>
                  <a:srgbClr val="192450"/>
                </a:solidFill>
                <a:latin typeface="Arial"/>
                <a:cs typeface="Arial"/>
              </a:rPr>
              <a:t>R</a:t>
            </a:r>
            <a:r>
              <a:rPr sz="1881" dirty="0">
                <a:solidFill>
                  <a:srgbClr val="192450"/>
                </a:solidFill>
                <a:latin typeface="Arial"/>
                <a:cs typeface="Arial"/>
              </a:rPr>
              <a:t>e</a:t>
            </a:r>
            <a:r>
              <a:rPr sz="1881" spc="4" dirty="0">
                <a:solidFill>
                  <a:srgbClr val="192450"/>
                </a:solidFill>
                <a:latin typeface="Arial"/>
                <a:cs typeface="Arial"/>
              </a:rPr>
              <a:t>-</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9" dirty="0">
                <a:solidFill>
                  <a:srgbClr val="192450"/>
                </a:solidFill>
                <a:latin typeface="Times New Roman"/>
                <a:cs typeface="Times New Roman"/>
              </a:rPr>
              <a:t> </a:t>
            </a:r>
            <a:r>
              <a:rPr sz="1881" spc="-4" dirty="0">
                <a:solidFill>
                  <a:srgbClr val="192450"/>
                </a:solidFill>
                <a:latin typeface="Arial"/>
                <a:cs typeface="Arial"/>
              </a:rPr>
              <a:t>C</a:t>
            </a:r>
            <a:r>
              <a:rPr sz="1881" dirty="0">
                <a:solidFill>
                  <a:srgbClr val="192450"/>
                </a:solidFill>
                <a:latin typeface="Arial"/>
                <a:cs typeface="Arial"/>
              </a:rPr>
              <a:t>R</a:t>
            </a:r>
            <a:r>
              <a:rPr sz="1881" spc="60"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dirty="0">
                <a:solidFill>
                  <a:srgbClr val="192450"/>
                </a:solidFill>
                <a:latin typeface="Times New Roman"/>
                <a:cs typeface="Times New Roman"/>
              </a:rPr>
              <a:t> </a:t>
            </a:r>
            <a:r>
              <a:rPr sz="1881" spc="-205" dirty="0">
                <a:solidFill>
                  <a:srgbClr val="192450"/>
                </a:solidFill>
                <a:latin typeface="Arial"/>
                <a:cs typeface="Arial"/>
              </a:rPr>
              <a:t>T</a:t>
            </a:r>
            <a:r>
              <a:rPr sz="1881" spc="-4" dirty="0">
                <a:solidFill>
                  <a:srgbClr val="192450"/>
                </a:solidFill>
                <a:latin typeface="Arial"/>
                <a:cs typeface="Arial"/>
              </a:rPr>
              <a:t>e</a:t>
            </a:r>
            <a:r>
              <a:rPr sz="1881" dirty="0">
                <a:solidFill>
                  <a:srgbClr val="192450"/>
                </a:solidFill>
                <a:latin typeface="Arial"/>
                <a:cs typeface="Arial"/>
              </a:rPr>
              <a:t>rminal</a:t>
            </a:r>
            <a:r>
              <a:rPr sz="1881" spc="26"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tup</a:t>
            </a:r>
            <a:endParaRPr sz="1881">
              <a:solidFill>
                <a:prstClr val="black"/>
              </a:solidFill>
              <a:latin typeface="Arial"/>
              <a:cs typeface="Arial"/>
            </a:endParaRPr>
          </a:p>
          <a:p>
            <a:pPr marL="178643">
              <a:spcBef>
                <a:spcPts val="4"/>
              </a:spcBef>
            </a:pPr>
            <a:r>
              <a:rPr sz="1881" spc="-4" dirty="0">
                <a:solidFill>
                  <a:srgbClr val="192450"/>
                </a:solidFill>
                <a:latin typeface="Arial"/>
                <a:cs typeface="Arial"/>
              </a:rPr>
              <a:t>a</a:t>
            </a:r>
            <a:r>
              <a:rPr sz="1881" dirty="0">
                <a:solidFill>
                  <a:srgbClr val="192450"/>
                </a:solidFill>
                <a:latin typeface="Arial"/>
                <a:cs typeface="Arial"/>
              </a:rPr>
              <a:t>s</a:t>
            </a:r>
            <a:r>
              <a:rPr sz="1881" spc="43"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y</a:t>
            </a:r>
            <a:r>
              <a:rPr sz="1881" spc="47" dirty="0">
                <a:solidFill>
                  <a:srgbClr val="192450"/>
                </a:solidFill>
                <a:latin typeface="Times New Roman"/>
                <a:cs typeface="Times New Roman"/>
              </a:rPr>
              <a:t> </a:t>
            </a:r>
            <a:r>
              <a:rPr sz="1881" spc="-4" dirty="0">
                <a:solidFill>
                  <a:srgbClr val="192450"/>
                </a:solidFill>
                <a:latin typeface="Arial"/>
                <a:cs typeface="Arial"/>
              </a:rPr>
              <a:t>de</a:t>
            </a:r>
            <a:r>
              <a:rPr sz="1881" spc="-13" dirty="0">
                <a:solidFill>
                  <a:srgbClr val="192450"/>
                </a:solidFill>
                <a:latin typeface="Arial"/>
                <a:cs typeface="Arial"/>
              </a:rPr>
              <a:t>f</a:t>
            </a:r>
            <a:r>
              <a:rPr sz="1881" spc="-4" dirty="0">
                <a:solidFill>
                  <a:srgbClr val="192450"/>
                </a:solidFill>
                <a:latin typeface="Arial"/>
                <a:cs typeface="Arial"/>
              </a:rPr>
              <a:t>ault</a:t>
            </a:r>
            <a:endParaRPr sz="1881">
              <a:solidFill>
                <a:prstClr val="black"/>
              </a:solidFill>
              <a:latin typeface="Arial"/>
              <a:cs typeface="Arial"/>
            </a:endParaRPr>
          </a:p>
          <a:p>
            <a:pPr marL="513667" lvl="1" indent="-168326" algn="ctr">
              <a:spcBef>
                <a:spcPts val="594"/>
              </a:spcBef>
              <a:buClr>
                <a:srgbClr val="192450"/>
              </a:buClr>
              <a:buFont typeface="Arial"/>
              <a:buChar char="•"/>
              <a:tabLst>
                <a:tab pos="513667" algn="l"/>
              </a:tabLst>
            </a:pPr>
            <a:r>
              <a:rPr sz="1496" spc="-174" dirty="0">
                <a:solidFill>
                  <a:srgbClr val="37A9DB"/>
                </a:solidFill>
                <a:latin typeface="Arial"/>
                <a:cs typeface="Arial"/>
              </a:rPr>
              <a:t>T</a:t>
            </a:r>
            <a:r>
              <a:rPr sz="1496" spc="-4" dirty="0">
                <a:solidFill>
                  <a:srgbClr val="37A9DB"/>
                </a:solidFill>
                <a:latin typeface="Arial"/>
                <a:cs typeface="Arial"/>
              </a:rPr>
              <a:t>er</a:t>
            </a:r>
            <a:r>
              <a:rPr sz="1496" dirty="0">
                <a:solidFill>
                  <a:srgbClr val="37A9DB"/>
                </a:solidFill>
                <a:latin typeface="Arial"/>
                <a:cs typeface="Arial"/>
              </a:rPr>
              <a:t>a</a:t>
            </a:r>
            <a:r>
              <a:rPr sz="1496" spc="30" dirty="0">
                <a:solidFill>
                  <a:srgbClr val="37A9DB"/>
                </a:solidFill>
                <a:latin typeface="Times New Roman"/>
                <a:cs typeface="Times New Roman"/>
              </a:rPr>
              <a:t> </a:t>
            </a:r>
            <a:r>
              <a:rPr sz="1496" spc="-174" dirty="0">
                <a:solidFill>
                  <a:srgbClr val="37A9DB"/>
                </a:solidFill>
                <a:latin typeface="Arial"/>
                <a:cs typeface="Arial"/>
              </a:rPr>
              <a:t>T</a:t>
            </a:r>
            <a:r>
              <a:rPr sz="1496" spc="-4" dirty="0">
                <a:solidFill>
                  <a:srgbClr val="37A9DB"/>
                </a:solidFill>
                <a:latin typeface="Arial"/>
                <a:cs typeface="Arial"/>
              </a:rPr>
              <a:t>erm</a:t>
            </a:r>
            <a:r>
              <a:rPr sz="1496" dirty="0">
                <a:solidFill>
                  <a:srgbClr val="37A9DB"/>
                </a:solidFill>
                <a:latin typeface="Arial"/>
                <a:cs typeface="Arial"/>
              </a:rPr>
              <a:t>:</a:t>
            </a:r>
            <a:r>
              <a:rPr sz="1496" spc="77" dirty="0">
                <a:solidFill>
                  <a:srgbClr val="37A9DB"/>
                </a:solidFill>
                <a:latin typeface="Times New Roman"/>
                <a:cs typeface="Times New Roman"/>
              </a:rPr>
              <a:t> </a:t>
            </a:r>
            <a:r>
              <a:rPr sz="1496" dirty="0">
                <a:solidFill>
                  <a:srgbClr val="37A9DB"/>
                </a:solidFill>
                <a:latin typeface="Arial"/>
                <a:cs typeface="Arial"/>
              </a:rPr>
              <a:t>Setup</a:t>
            </a:r>
            <a:r>
              <a:rPr sz="1496" spc="43" dirty="0">
                <a:solidFill>
                  <a:srgbClr val="37A9DB"/>
                </a:solidFill>
                <a:latin typeface="Times New Roman"/>
                <a:cs typeface="Times New Roman"/>
              </a:rPr>
              <a:t> </a:t>
            </a:r>
            <a:r>
              <a:rPr sz="1496" dirty="0">
                <a:solidFill>
                  <a:srgbClr val="37A9DB"/>
                </a:solidFill>
                <a:latin typeface="Arial"/>
                <a:cs typeface="Arial"/>
              </a:rPr>
              <a:t>→</a:t>
            </a:r>
            <a:r>
              <a:rPr sz="1496" spc="30" dirty="0">
                <a:solidFill>
                  <a:srgbClr val="37A9DB"/>
                </a:solidFill>
                <a:latin typeface="Times New Roman"/>
                <a:cs typeface="Times New Roman"/>
              </a:rPr>
              <a:t> </a:t>
            </a:r>
            <a:r>
              <a:rPr sz="1496" spc="-174" dirty="0">
                <a:solidFill>
                  <a:srgbClr val="37A9DB"/>
                </a:solidFill>
                <a:latin typeface="Arial"/>
                <a:cs typeface="Arial"/>
              </a:rPr>
              <a:t>T</a:t>
            </a:r>
            <a:r>
              <a:rPr sz="1496" spc="-4" dirty="0">
                <a:solidFill>
                  <a:srgbClr val="37A9DB"/>
                </a:solidFill>
                <a:latin typeface="Arial"/>
                <a:cs typeface="Arial"/>
              </a:rPr>
              <a:t>erm</a:t>
            </a:r>
            <a:r>
              <a:rPr sz="1496" dirty="0">
                <a:solidFill>
                  <a:srgbClr val="37A9DB"/>
                </a:solidFill>
                <a:latin typeface="Arial"/>
                <a:cs typeface="Arial"/>
              </a:rPr>
              <a:t>i</a:t>
            </a:r>
            <a:r>
              <a:rPr sz="1496" spc="-4" dirty="0">
                <a:solidFill>
                  <a:srgbClr val="37A9DB"/>
                </a:solidFill>
                <a:latin typeface="Arial"/>
                <a:cs typeface="Arial"/>
              </a:rPr>
              <a:t>na</a:t>
            </a:r>
            <a:r>
              <a:rPr sz="1496" dirty="0">
                <a:solidFill>
                  <a:srgbClr val="37A9DB"/>
                </a:solidFill>
                <a:latin typeface="Arial"/>
                <a:cs typeface="Arial"/>
              </a:rPr>
              <a:t>l</a:t>
            </a:r>
            <a:r>
              <a:rPr sz="1496" spc="47" dirty="0">
                <a:solidFill>
                  <a:srgbClr val="37A9DB"/>
                </a:solidFill>
                <a:latin typeface="Times New Roman"/>
                <a:cs typeface="Times New Roman"/>
              </a:rPr>
              <a:t> </a:t>
            </a:r>
            <a:r>
              <a:rPr sz="1496" dirty="0">
                <a:solidFill>
                  <a:srgbClr val="37A9DB"/>
                </a:solidFill>
                <a:latin typeface="Arial"/>
                <a:cs typeface="Arial"/>
              </a:rPr>
              <a:t>→</a:t>
            </a:r>
            <a:endParaRPr sz="1496">
              <a:solidFill>
                <a:prstClr val="black"/>
              </a:solidFill>
              <a:latin typeface="Arial"/>
              <a:cs typeface="Arial"/>
            </a:endParaRPr>
          </a:p>
          <a:p>
            <a:pPr marL="513667">
              <a:spcBef>
                <a:spcPts val="13"/>
              </a:spcBef>
            </a:pPr>
            <a:r>
              <a:rPr sz="1496" spc="-60" dirty="0">
                <a:solidFill>
                  <a:srgbClr val="37A9DB"/>
                </a:solidFill>
                <a:latin typeface="Arial"/>
                <a:cs typeface="Arial"/>
              </a:rPr>
              <a:t>T</a:t>
            </a:r>
            <a:r>
              <a:rPr sz="1496" dirty="0">
                <a:solidFill>
                  <a:srgbClr val="37A9DB"/>
                </a:solidFill>
                <a:latin typeface="Arial"/>
                <a:cs typeface="Arial"/>
              </a:rPr>
              <a:t>ransm</a:t>
            </a:r>
            <a:r>
              <a:rPr sz="1496" spc="4" dirty="0">
                <a:solidFill>
                  <a:srgbClr val="37A9DB"/>
                </a:solidFill>
                <a:latin typeface="Arial"/>
                <a:cs typeface="Arial"/>
              </a:rPr>
              <a:t>i</a:t>
            </a:r>
            <a:r>
              <a:rPr sz="1496" dirty="0">
                <a:solidFill>
                  <a:srgbClr val="37A9DB"/>
                </a:solidFill>
                <a:latin typeface="Arial"/>
                <a:cs typeface="Arial"/>
              </a:rPr>
              <a:t>t:</a:t>
            </a:r>
            <a:r>
              <a:rPr sz="1496" spc="64" dirty="0">
                <a:solidFill>
                  <a:srgbClr val="37A9DB"/>
                </a:solidFill>
                <a:latin typeface="Times New Roman"/>
                <a:cs typeface="Times New Roman"/>
              </a:rPr>
              <a:t> </a:t>
            </a:r>
            <a:r>
              <a:rPr sz="1496" spc="-4" dirty="0">
                <a:solidFill>
                  <a:srgbClr val="37A9DB"/>
                </a:solidFill>
                <a:latin typeface="Arial"/>
                <a:cs typeface="Arial"/>
              </a:rPr>
              <a:t>CR</a:t>
            </a:r>
            <a:endParaRPr sz="1496">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5</a:t>
            </a:r>
            <a:r>
              <a:rPr sz="1112" spc="4" dirty="0">
                <a:solidFill>
                  <a:srgbClr val="FFFFFF"/>
                </a:solidFill>
                <a:latin typeface="Arial"/>
                <a:cs typeface="Arial"/>
              </a:rPr>
              <a:t>2</a:t>
            </a:r>
            <a:endParaRPr sz="1112">
              <a:solidFill>
                <a:prstClr val="black"/>
              </a:solidFill>
              <a:latin typeface="Arial"/>
              <a:cs typeface="Arial"/>
            </a:endParaRPr>
          </a:p>
        </p:txBody>
      </p:sp>
      <p:sp>
        <p:nvSpPr>
          <p:cNvPr id="5" name="object 5"/>
          <p:cNvSpPr/>
          <p:nvPr/>
        </p:nvSpPr>
        <p:spPr>
          <a:xfrm>
            <a:off x="5020747" y="1605285"/>
            <a:ext cx="3087005" cy="198573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6845672" y="2165243"/>
            <a:ext cx="542993" cy="204165"/>
          </a:xfrm>
          <a:custGeom>
            <a:avLst/>
            <a:gdLst/>
            <a:ahLst/>
            <a:cxnLst/>
            <a:rect l="l" t="t" r="r" b="b"/>
            <a:pathLst>
              <a:path w="635000" h="238760">
                <a:moveTo>
                  <a:pt x="0" y="238434"/>
                </a:moveTo>
                <a:lnTo>
                  <a:pt x="634697" y="238434"/>
                </a:lnTo>
                <a:lnTo>
                  <a:pt x="634697" y="0"/>
                </a:lnTo>
                <a:lnTo>
                  <a:pt x="0" y="0"/>
                </a:lnTo>
                <a:lnTo>
                  <a:pt x="0" y="238434"/>
                </a:lnTo>
                <a:close/>
              </a:path>
            </a:pathLst>
          </a:custGeom>
          <a:ln w="13432">
            <a:solidFill>
              <a:srgbClr val="ED2124"/>
            </a:solidFill>
          </a:ln>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21957581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97117" y="2077681"/>
            <a:ext cx="2883292" cy="4581774"/>
          </a:xfrm>
          <a:custGeom>
            <a:avLst/>
            <a:gdLst/>
            <a:ahLst/>
            <a:cxnLst/>
            <a:rect l="l" t="t" r="r" b="b"/>
            <a:pathLst>
              <a:path w="3371850" h="5358130">
                <a:moveTo>
                  <a:pt x="0" y="5358018"/>
                </a:moveTo>
                <a:lnTo>
                  <a:pt x="3371636" y="5358018"/>
                </a:lnTo>
                <a:lnTo>
                  <a:pt x="3371636" y="0"/>
                </a:lnTo>
                <a:lnTo>
                  <a:pt x="0" y="0"/>
                </a:lnTo>
                <a:lnTo>
                  <a:pt x="0" y="5358018"/>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870226" cy="460575"/>
          </a:xfrm>
          <a:prstGeom prst="rect">
            <a:avLst/>
          </a:prstGeom>
        </p:spPr>
        <p:txBody>
          <a:bodyPr vert="horz" wrap="square" lIns="0" tIns="0" rIns="0" bIns="0" rtlCol="0">
            <a:spAutoFit/>
          </a:bodyPr>
          <a:lstStyle/>
          <a:p>
            <a:pPr marL="3398021"/>
            <a:r>
              <a:rPr sz="2993" spc="-4" dirty="0"/>
              <a:t>L</a:t>
            </a:r>
            <a:r>
              <a:rPr sz="2993" spc="-13" dirty="0"/>
              <a:t>a</a:t>
            </a:r>
            <a:r>
              <a:rPr sz="2993" dirty="0"/>
              <a:t>b</a:t>
            </a:r>
            <a:r>
              <a:rPr sz="2993" spc="90" dirty="0">
                <a:latin typeface="Times New Roman"/>
                <a:cs typeface="Times New Roman"/>
              </a:rPr>
              <a:t> </a:t>
            </a:r>
            <a:r>
              <a:rPr sz="2993" spc="-13" dirty="0"/>
              <a:t>5</a:t>
            </a:r>
            <a:r>
              <a:rPr sz="2993" dirty="0"/>
              <a:t>:</a:t>
            </a:r>
            <a:r>
              <a:rPr sz="2993" spc="86" dirty="0">
                <a:latin typeface="Times New Roman"/>
                <a:cs typeface="Times New Roman"/>
              </a:rPr>
              <a:t> </a:t>
            </a:r>
            <a:r>
              <a:rPr sz="2993" spc="-4" dirty="0"/>
              <a:t>Lis</a:t>
            </a:r>
            <a:r>
              <a:rPr sz="2993" dirty="0"/>
              <a:t>t</a:t>
            </a:r>
            <a:r>
              <a:rPr sz="2993" spc="73" dirty="0">
                <a:latin typeface="Times New Roman"/>
                <a:cs typeface="Times New Roman"/>
              </a:rPr>
              <a:t> </a:t>
            </a:r>
            <a:r>
              <a:rPr sz="2993" spc="-4" dirty="0"/>
              <a:t>existin</a:t>
            </a:r>
            <a:r>
              <a:rPr sz="2993" dirty="0"/>
              <a:t>g</a:t>
            </a:r>
            <a:r>
              <a:rPr sz="2993" spc="68" dirty="0">
                <a:latin typeface="Times New Roman"/>
                <a:cs typeface="Times New Roman"/>
              </a:rPr>
              <a:t> </a:t>
            </a:r>
            <a:r>
              <a:rPr sz="2993" dirty="0"/>
              <a:t>fil</a:t>
            </a:r>
            <a:r>
              <a:rPr sz="2993" spc="-21" dirty="0"/>
              <a:t>e</a:t>
            </a:r>
            <a:r>
              <a:rPr sz="2993" dirty="0"/>
              <a:t>s</a:t>
            </a:r>
            <a:endParaRPr sz="2993" dirty="0">
              <a:latin typeface="Times New Roman"/>
              <a:cs typeface="Times New Roman"/>
            </a:endParaRPr>
          </a:p>
        </p:txBody>
      </p:sp>
      <p:sp>
        <p:nvSpPr>
          <p:cNvPr id="4" name="object 4"/>
          <p:cNvSpPr txBox="1"/>
          <p:nvPr/>
        </p:nvSpPr>
        <p:spPr>
          <a:xfrm>
            <a:off x="781109" y="1431722"/>
            <a:ext cx="2045997" cy="622927"/>
          </a:xfrm>
          <a:prstGeom prst="rect">
            <a:avLst/>
          </a:prstGeom>
        </p:spPr>
        <p:txBody>
          <a:bodyPr vert="horz" wrap="square" lIns="0" tIns="0" rIns="0" bIns="0" rtlCol="0">
            <a:spAutoFit/>
          </a:bodyPr>
          <a:lstStyle/>
          <a:p>
            <a:pPr marL="10860"/>
            <a:r>
              <a:rPr sz="1881" spc="-4" dirty="0">
                <a:solidFill>
                  <a:srgbClr val="1F2859"/>
                </a:solidFill>
                <a:latin typeface="Arial"/>
                <a:cs typeface="Arial"/>
              </a:rPr>
              <a:t>Let'</a:t>
            </a:r>
            <a:r>
              <a:rPr sz="1881" dirty="0">
                <a:solidFill>
                  <a:srgbClr val="1F2859"/>
                </a:solidFill>
                <a:latin typeface="Arial"/>
                <a:cs typeface="Arial"/>
              </a:rPr>
              <a:t>s</a:t>
            </a:r>
            <a:r>
              <a:rPr sz="1881" spc="47" dirty="0">
                <a:solidFill>
                  <a:srgbClr val="1F2859"/>
                </a:solidFill>
                <a:latin typeface="Times New Roman"/>
                <a:cs typeface="Times New Roman"/>
              </a:rPr>
              <a:t> </a:t>
            </a:r>
            <a:r>
              <a:rPr sz="1881" spc="-4" dirty="0">
                <a:solidFill>
                  <a:srgbClr val="1F2859"/>
                </a:solidFill>
                <a:latin typeface="Arial"/>
                <a:cs typeface="Arial"/>
              </a:rPr>
              <a:t>lis</a:t>
            </a:r>
            <a:r>
              <a:rPr sz="1881" dirty="0">
                <a:solidFill>
                  <a:srgbClr val="1F2859"/>
                </a:solidFill>
                <a:latin typeface="Arial"/>
                <a:cs typeface="Arial"/>
              </a:rPr>
              <a:t>t</a:t>
            </a:r>
            <a:r>
              <a:rPr sz="1881" spc="56" dirty="0">
                <a:solidFill>
                  <a:srgbClr val="1F2859"/>
                </a:solidFill>
                <a:latin typeface="Times New Roman"/>
                <a:cs typeface="Times New Roman"/>
              </a:rPr>
              <a:t> </a:t>
            </a:r>
            <a:r>
              <a:rPr sz="1881" spc="-13" dirty="0">
                <a:solidFill>
                  <a:srgbClr val="1F2859"/>
                </a:solidFill>
                <a:latin typeface="Arial"/>
                <a:cs typeface="Arial"/>
              </a:rPr>
              <a:t>t</a:t>
            </a:r>
            <a:r>
              <a:rPr sz="1881" spc="-4" dirty="0">
                <a:solidFill>
                  <a:srgbClr val="1F2859"/>
                </a:solidFill>
                <a:latin typeface="Arial"/>
                <a:cs typeface="Arial"/>
              </a:rPr>
              <a:t>h</a:t>
            </a:r>
            <a:r>
              <a:rPr sz="1881" dirty="0">
                <a:solidFill>
                  <a:srgbClr val="1F2859"/>
                </a:solidFill>
                <a:latin typeface="Arial"/>
                <a:cs typeface="Arial"/>
              </a:rPr>
              <a:t>e</a:t>
            </a:r>
            <a:r>
              <a:rPr sz="1881" spc="43" dirty="0">
                <a:solidFill>
                  <a:srgbClr val="1F2859"/>
                </a:solidFill>
                <a:latin typeface="Times New Roman"/>
                <a:cs typeface="Times New Roman"/>
              </a:rPr>
              <a:t> </a:t>
            </a:r>
            <a:r>
              <a:rPr sz="1881" dirty="0">
                <a:solidFill>
                  <a:srgbClr val="1F2859"/>
                </a:solidFill>
                <a:latin typeface="Arial"/>
                <a:cs typeface="Arial"/>
              </a:rPr>
              <a:t>fi</a:t>
            </a:r>
            <a:r>
              <a:rPr sz="1881" spc="-9" dirty="0">
                <a:solidFill>
                  <a:srgbClr val="1F2859"/>
                </a:solidFill>
                <a:latin typeface="Arial"/>
                <a:cs typeface="Arial"/>
              </a:rPr>
              <a:t>l</a:t>
            </a:r>
            <a:r>
              <a:rPr sz="1881" spc="-4" dirty="0">
                <a:solidFill>
                  <a:srgbClr val="1F2859"/>
                </a:solidFill>
                <a:latin typeface="Arial"/>
                <a:cs typeface="Arial"/>
              </a:rPr>
              <a:t>es</a:t>
            </a:r>
            <a:endParaRPr sz="1881" dirty="0">
              <a:solidFill>
                <a:prstClr val="black"/>
              </a:solidFill>
              <a:latin typeface="Arial"/>
              <a:cs typeface="Arial"/>
            </a:endParaRPr>
          </a:p>
          <a:p>
            <a:pPr marL="513667" indent="-168326">
              <a:spcBef>
                <a:spcPts val="599"/>
              </a:spcBef>
              <a:buClr>
                <a:srgbClr val="37A9DB"/>
              </a:buClr>
              <a:buFont typeface="Arial"/>
              <a:buChar char="•"/>
              <a:tabLst>
                <a:tab pos="514210" algn="l"/>
              </a:tabLst>
            </a:pPr>
            <a:r>
              <a:rPr sz="1667" spc="-68" dirty="0">
                <a:solidFill>
                  <a:srgbClr val="37A9DB"/>
                </a:solidFill>
                <a:latin typeface="Arial"/>
                <a:cs typeface="Arial"/>
              </a:rPr>
              <a:t>T</a:t>
            </a:r>
            <a:r>
              <a:rPr sz="1667" spc="-21" dirty="0">
                <a:solidFill>
                  <a:srgbClr val="37A9DB"/>
                </a:solidFill>
                <a:latin typeface="Arial"/>
                <a:cs typeface="Arial"/>
              </a:rPr>
              <a:t>y</a:t>
            </a:r>
            <a:r>
              <a:rPr sz="1667" dirty="0">
                <a:solidFill>
                  <a:srgbClr val="37A9DB"/>
                </a:solidFill>
                <a:latin typeface="Arial"/>
                <a:cs typeface="Arial"/>
              </a:rPr>
              <a:t>p</a:t>
            </a:r>
            <a:r>
              <a:rPr sz="1667" spc="9" dirty="0">
                <a:solidFill>
                  <a:srgbClr val="37A9DB"/>
                </a:solidFill>
                <a:latin typeface="Arial"/>
                <a:cs typeface="Arial"/>
              </a:rPr>
              <a:t>e</a:t>
            </a:r>
            <a:r>
              <a:rPr sz="1667" spc="-9" dirty="0">
                <a:solidFill>
                  <a:srgbClr val="37A9DB"/>
                </a:solidFill>
                <a:latin typeface="Times New Roman"/>
                <a:cs typeface="Times New Roman"/>
              </a:rPr>
              <a:t> </a:t>
            </a:r>
            <a:r>
              <a:rPr sz="1667" b="1" spc="-167" dirty="0">
                <a:solidFill>
                  <a:srgbClr val="37A9DB"/>
                </a:solidFill>
                <a:latin typeface="Arial"/>
                <a:cs typeface="Arial"/>
              </a:rPr>
              <a:t>A</a:t>
            </a:r>
            <a:r>
              <a:rPr sz="1667" b="1" spc="9" dirty="0">
                <a:solidFill>
                  <a:srgbClr val="37A9DB"/>
                </a:solidFill>
                <a:latin typeface="Arial"/>
                <a:cs typeface="Arial"/>
              </a:rPr>
              <a:t>T+S.FSL</a:t>
            </a:r>
            <a:endParaRPr sz="1667" dirty="0">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5</a:t>
            </a:r>
            <a:r>
              <a:rPr sz="1112" spc="4" dirty="0">
                <a:solidFill>
                  <a:srgbClr val="FFFFFF"/>
                </a:solidFill>
                <a:latin typeface="Arial"/>
                <a:cs typeface="Arial"/>
              </a:rPr>
              <a:t>3</a:t>
            </a:r>
            <a:endParaRPr sz="1112">
              <a:solidFill>
                <a:prstClr val="black"/>
              </a:solidFill>
              <a:latin typeface="Arial"/>
              <a:cs typeface="Arial"/>
            </a:endParaRPr>
          </a:p>
        </p:txBody>
      </p:sp>
      <p:sp>
        <p:nvSpPr>
          <p:cNvPr id="6" name="object 6"/>
          <p:cNvSpPr/>
          <p:nvPr/>
        </p:nvSpPr>
        <p:spPr>
          <a:xfrm>
            <a:off x="6396255" y="2937734"/>
            <a:ext cx="2103554" cy="2348987"/>
          </a:xfrm>
          <a:custGeom>
            <a:avLst/>
            <a:gdLst/>
            <a:ahLst/>
            <a:cxnLst/>
            <a:rect l="l" t="t" r="r" b="b"/>
            <a:pathLst>
              <a:path w="2459990" h="2747010">
                <a:moveTo>
                  <a:pt x="0" y="2747022"/>
                </a:moveTo>
                <a:lnTo>
                  <a:pt x="2459891" y="2747022"/>
                </a:lnTo>
                <a:lnTo>
                  <a:pt x="2459891" y="0"/>
                </a:lnTo>
                <a:lnTo>
                  <a:pt x="0" y="0"/>
                </a:lnTo>
                <a:lnTo>
                  <a:pt x="0" y="2747022"/>
                </a:lnTo>
                <a:close/>
              </a:path>
            </a:pathLst>
          </a:custGeom>
          <a:ln w="10074">
            <a:solidFill>
              <a:srgbClr val="231F20"/>
            </a:solidFill>
          </a:ln>
        </p:spPr>
        <p:txBody>
          <a:bodyPr wrap="square" lIns="0" tIns="0" rIns="0" bIns="0" rtlCol="0"/>
          <a:lstStyle/>
          <a:p>
            <a:endParaRPr sz="1539">
              <a:solidFill>
                <a:prstClr val="black"/>
              </a:solidFill>
            </a:endParaRPr>
          </a:p>
        </p:txBody>
      </p:sp>
      <p:sp>
        <p:nvSpPr>
          <p:cNvPr id="7" name="object 7"/>
          <p:cNvSpPr txBox="1"/>
          <p:nvPr/>
        </p:nvSpPr>
        <p:spPr>
          <a:xfrm>
            <a:off x="6505407" y="2998426"/>
            <a:ext cx="1546986" cy="1882503"/>
          </a:xfrm>
          <a:prstGeom prst="rect">
            <a:avLst/>
          </a:prstGeom>
        </p:spPr>
        <p:txBody>
          <a:bodyPr vert="horz" wrap="square" lIns="0" tIns="0" rIns="0" bIns="0" rtlCol="0">
            <a:spAutoFit/>
          </a:bodyPr>
          <a:lstStyle/>
          <a:p>
            <a:pPr marL="10860"/>
            <a:r>
              <a:rPr sz="1112" b="1" spc="4" dirty="0">
                <a:solidFill>
                  <a:srgbClr val="231F20"/>
                </a:solidFill>
                <a:cs typeface="Calibri"/>
              </a:rPr>
              <a:t>D</a:t>
            </a:r>
            <a:r>
              <a:rPr sz="1112" b="1" spc="-21" dirty="0">
                <a:solidFill>
                  <a:srgbClr val="231F20"/>
                </a:solidFill>
                <a:latin typeface="Times New Roman"/>
                <a:cs typeface="Times New Roman"/>
              </a:rPr>
              <a:t> </a:t>
            </a:r>
            <a:r>
              <a:rPr sz="1112" b="1" spc="4" dirty="0">
                <a:solidFill>
                  <a:srgbClr val="231F20"/>
                </a:solidFill>
                <a:cs typeface="Calibri"/>
              </a:rPr>
              <a:t>1</a:t>
            </a:r>
            <a:r>
              <a:rPr sz="1112" b="1" spc="9" dirty="0">
                <a:solidFill>
                  <a:srgbClr val="231F20"/>
                </a:solidFill>
                <a:cs typeface="Calibri"/>
              </a:rPr>
              <a:t>9</a:t>
            </a:r>
            <a:r>
              <a:rPr sz="1112" b="1" spc="4" dirty="0">
                <a:solidFill>
                  <a:srgbClr val="231F20"/>
                </a:solidFill>
                <a:cs typeface="Calibri"/>
              </a:rPr>
              <a:t>65</a:t>
            </a:r>
            <a:r>
              <a:rPr sz="1112" b="1" spc="-17" dirty="0">
                <a:solidFill>
                  <a:srgbClr val="231F20"/>
                </a:solidFill>
                <a:latin typeface="Times New Roman"/>
                <a:cs typeface="Times New Roman"/>
              </a:rPr>
              <a:t> </a:t>
            </a:r>
            <a:r>
              <a:rPr sz="1112" b="1" spc="4" dirty="0">
                <a:solidFill>
                  <a:srgbClr val="231F20"/>
                </a:solidFill>
                <a:cs typeface="Calibri"/>
              </a:rPr>
              <a:t>/</a:t>
            </a:r>
            <a:r>
              <a:rPr sz="1112" b="1" spc="9" dirty="0">
                <a:solidFill>
                  <a:srgbClr val="231F20"/>
                </a:solidFill>
                <a:cs typeface="Calibri"/>
              </a:rPr>
              <a:t>w</a:t>
            </a:r>
            <a:r>
              <a:rPr sz="1112" b="1" dirty="0">
                <a:solidFill>
                  <a:srgbClr val="231F20"/>
                </a:solidFill>
                <a:cs typeface="Calibri"/>
              </a:rPr>
              <a:t>ifidem</a:t>
            </a:r>
            <a:r>
              <a:rPr sz="1112" b="1" spc="4" dirty="0">
                <a:solidFill>
                  <a:srgbClr val="231F20"/>
                </a:solidFill>
                <a:cs typeface="Calibri"/>
              </a:rPr>
              <a:t>o.</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4</a:t>
            </a:r>
            <a:r>
              <a:rPr sz="1112" b="1" spc="9" dirty="0">
                <a:solidFill>
                  <a:srgbClr val="231F20"/>
                </a:solidFill>
                <a:cs typeface="Calibri"/>
              </a:rPr>
              <a:t>6</a:t>
            </a:r>
            <a:r>
              <a:rPr sz="1112" b="1" spc="4" dirty="0">
                <a:solidFill>
                  <a:srgbClr val="231F20"/>
                </a:solidFill>
                <a:cs typeface="Calibri"/>
              </a:rPr>
              <a:t>1</a:t>
            </a:r>
            <a:r>
              <a:rPr sz="1112" b="1" spc="-17" dirty="0">
                <a:solidFill>
                  <a:srgbClr val="231F20"/>
                </a:solidFill>
                <a:latin typeface="Times New Roman"/>
                <a:cs typeface="Times New Roman"/>
              </a:rPr>
              <a:t> </a:t>
            </a:r>
            <a:r>
              <a:rPr sz="1112" b="1" spc="4" dirty="0">
                <a:solidFill>
                  <a:srgbClr val="231F20"/>
                </a:solidFill>
                <a:cs typeface="Calibri"/>
              </a:rPr>
              <a:t>/inpu</a:t>
            </a:r>
            <a:r>
              <a:rPr sz="1112" b="1" spc="-4" dirty="0">
                <a:solidFill>
                  <a:srgbClr val="231F20"/>
                </a:solidFill>
                <a:cs typeface="Calibri"/>
              </a:rPr>
              <a:t>t</a:t>
            </a:r>
            <a:r>
              <a:rPr sz="1112" b="1" spc="9" dirty="0">
                <a:solidFill>
                  <a:srgbClr val="231F20"/>
                </a:solidFill>
                <a:cs typeface="Calibri"/>
              </a:rPr>
              <a:t>_</a:t>
            </a:r>
            <a:r>
              <a:rPr sz="1112" b="1" spc="4" dirty="0">
                <a:solidFill>
                  <a:srgbClr val="231F20"/>
                </a:solidFill>
                <a:cs typeface="Calibri"/>
              </a:rPr>
              <a:t>d</a:t>
            </a:r>
            <a:r>
              <a:rPr sz="1112" b="1" dirty="0">
                <a:solidFill>
                  <a:srgbClr val="231F20"/>
                </a:solidFill>
                <a:cs typeface="Calibri"/>
              </a:rPr>
              <a:t>e</a:t>
            </a:r>
            <a:r>
              <a:rPr sz="1112" b="1" spc="4" dirty="0">
                <a:solidFill>
                  <a:srgbClr val="231F20"/>
                </a:solidFill>
                <a:cs typeface="Calibri"/>
              </a:rPr>
              <a:t>mo.s</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1</a:t>
            </a:r>
            <a:r>
              <a:rPr sz="1112" b="1" spc="9" dirty="0">
                <a:solidFill>
                  <a:srgbClr val="231F20"/>
                </a:solidFill>
                <a:cs typeface="Calibri"/>
              </a:rPr>
              <a:t>8</a:t>
            </a:r>
            <a:r>
              <a:rPr sz="1112" b="1" spc="4" dirty="0">
                <a:solidFill>
                  <a:srgbClr val="231F20"/>
                </a:solidFill>
                <a:cs typeface="Calibri"/>
              </a:rPr>
              <a:t>0</a:t>
            </a:r>
            <a:r>
              <a:rPr sz="1112" b="1" spc="-17" dirty="0">
                <a:solidFill>
                  <a:srgbClr val="231F20"/>
                </a:solidFill>
                <a:latin typeface="Times New Roman"/>
                <a:cs typeface="Times New Roman"/>
              </a:rPr>
              <a:t> </a:t>
            </a:r>
            <a:r>
              <a:rPr sz="1112" b="1" spc="4" dirty="0">
                <a:solidFill>
                  <a:srgbClr val="231F20"/>
                </a:solidFill>
                <a:cs typeface="Calibri"/>
              </a:rPr>
              <a:t>/m</a:t>
            </a:r>
            <a:r>
              <a:rPr sz="1112" b="1" dirty="0">
                <a:solidFill>
                  <a:srgbClr val="231F20"/>
                </a:solidFill>
                <a:cs typeface="Calibri"/>
              </a:rPr>
              <a:t>e</a:t>
            </a:r>
            <a:r>
              <a:rPr sz="1112" b="1" spc="4" dirty="0">
                <a:solidFill>
                  <a:srgbClr val="231F20"/>
                </a:solidFill>
                <a:cs typeface="Calibri"/>
              </a:rPr>
              <a:t>ssa</a:t>
            </a:r>
            <a:r>
              <a:rPr sz="1112" b="1" spc="-17" dirty="0">
                <a:solidFill>
                  <a:srgbClr val="231F20"/>
                </a:solidFill>
                <a:cs typeface="Calibri"/>
              </a:rPr>
              <a:t>g</a:t>
            </a:r>
            <a:r>
              <a:rPr sz="1112" b="1" dirty="0">
                <a:solidFill>
                  <a:srgbClr val="231F20"/>
                </a:solidFill>
                <a:cs typeface="Calibri"/>
              </a:rPr>
              <a:t>e.s</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384</a:t>
            </a:r>
            <a:r>
              <a:rPr sz="1112" b="1" spc="-17" dirty="0">
                <a:solidFill>
                  <a:srgbClr val="231F20"/>
                </a:solidFill>
                <a:latin typeface="Times New Roman"/>
                <a:cs typeface="Times New Roman"/>
              </a:rPr>
              <a:t> </a:t>
            </a:r>
            <a:r>
              <a:rPr sz="1112" b="1" spc="-21" dirty="0">
                <a:solidFill>
                  <a:srgbClr val="231F20"/>
                </a:solidFill>
                <a:cs typeface="Calibri"/>
              </a:rPr>
              <a:t>/</a:t>
            </a:r>
            <a:r>
              <a:rPr sz="1112" b="1" spc="4" dirty="0">
                <a:solidFill>
                  <a:srgbClr val="231F20"/>
                </a:solidFill>
                <a:cs typeface="Calibri"/>
              </a:rPr>
              <a:t>outpu</a:t>
            </a:r>
            <a:r>
              <a:rPr sz="1112" b="1" spc="-4" dirty="0">
                <a:solidFill>
                  <a:srgbClr val="231F20"/>
                </a:solidFill>
                <a:cs typeface="Calibri"/>
              </a:rPr>
              <a:t>t</a:t>
            </a:r>
            <a:r>
              <a:rPr sz="1112" b="1" spc="4" dirty="0">
                <a:solidFill>
                  <a:srgbClr val="231F20"/>
                </a:solidFill>
                <a:cs typeface="Calibri"/>
              </a:rPr>
              <a:t>_de</a:t>
            </a:r>
            <a:r>
              <a:rPr sz="1112" b="1" spc="-4" dirty="0">
                <a:solidFill>
                  <a:srgbClr val="231F20"/>
                </a:solidFill>
                <a:cs typeface="Calibri"/>
              </a:rPr>
              <a:t>m</a:t>
            </a:r>
            <a:r>
              <a:rPr sz="1112" b="1" spc="4" dirty="0">
                <a:solidFill>
                  <a:srgbClr val="231F20"/>
                </a:solidFill>
                <a:cs typeface="Calibri"/>
              </a:rPr>
              <a:t>o.</a:t>
            </a:r>
            <a:r>
              <a:rPr sz="1112" b="1" spc="-9"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6</a:t>
            </a:r>
            <a:r>
              <a:rPr sz="1112" b="1" spc="9" dirty="0">
                <a:solidFill>
                  <a:srgbClr val="231F20"/>
                </a:solidFill>
                <a:cs typeface="Calibri"/>
              </a:rPr>
              <a:t>1</a:t>
            </a:r>
            <a:r>
              <a:rPr sz="1112" b="1" spc="4" dirty="0">
                <a:solidFill>
                  <a:srgbClr val="231F20"/>
                </a:solidFill>
                <a:cs typeface="Calibri"/>
              </a:rPr>
              <a:t>4</a:t>
            </a:r>
            <a:r>
              <a:rPr sz="1112" b="1" spc="-17" dirty="0">
                <a:solidFill>
                  <a:srgbClr val="231F20"/>
                </a:solidFill>
                <a:latin typeface="Times New Roman"/>
                <a:cs typeface="Times New Roman"/>
              </a:rPr>
              <a:t> </a:t>
            </a:r>
            <a:r>
              <a:rPr sz="1112" b="1" spc="4" dirty="0">
                <a:solidFill>
                  <a:srgbClr val="231F20"/>
                </a:solidFill>
                <a:cs typeface="Calibri"/>
              </a:rPr>
              <a:t>/ind</a:t>
            </a:r>
            <a:r>
              <a:rPr sz="1112" b="1" spc="-26" dirty="0">
                <a:solidFill>
                  <a:srgbClr val="231F20"/>
                </a:solidFill>
                <a:cs typeface="Calibri"/>
              </a:rPr>
              <a:t>e</a:t>
            </a:r>
            <a:r>
              <a:rPr sz="1112" b="1" dirty="0">
                <a:solidFill>
                  <a:srgbClr val="231F20"/>
                </a:solidFill>
                <a:cs typeface="Calibri"/>
              </a:rPr>
              <a:t>x.</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1</a:t>
            </a:r>
            <a:r>
              <a:rPr sz="1112" b="1" spc="9" dirty="0">
                <a:solidFill>
                  <a:srgbClr val="231F20"/>
                </a:solidFill>
                <a:cs typeface="Calibri"/>
              </a:rPr>
              <a:t>5</a:t>
            </a:r>
            <a:r>
              <a:rPr sz="1112" b="1" spc="4" dirty="0">
                <a:solidFill>
                  <a:srgbClr val="231F20"/>
                </a:solidFill>
                <a:cs typeface="Calibri"/>
              </a:rPr>
              <a:t>7</a:t>
            </a:r>
            <a:r>
              <a:rPr sz="1112" b="1" spc="-17" dirty="0">
                <a:solidFill>
                  <a:srgbClr val="231F20"/>
                </a:solidFill>
                <a:latin typeface="Times New Roman"/>
                <a:cs typeface="Times New Roman"/>
              </a:rPr>
              <a:t> </a:t>
            </a:r>
            <a:r>
              <a:rPr sz="1112" b="1" spc="4" dirty="0">
                <a:solidFill>
                  <a:srgbClr val="231F20"/>
                </a:solidFill>
                <a:cs typeface="Calibri"/>
              </a:rPr>
              <a:t>/p</a:t>
            </a:r>
            <a:r>
              <a:rPr sz="1112" b="1" dirty="0">
                <a:solidFill>
                  <a:srgbClr val="231F20"/>
                </a:solidFill>
                <a:cs typeface="Calibri"/>
              </a:rPr>
              <a:t>ee</a:t>
            </a:r>
            <a:r>
              <a:rPr sz="1112" b="1" spc="-9" dirty="0">
                <a:solidFill>
                  <a:srgbClr val="231F20"/>
                </a:solidFill>
                <a:cs typeface="Calibri"/>
              </a:rPr>
              <a:t>r</a:t>
            </a:r>
            <a:r>
              <a:rPr sz="1112" b="1" dirty="0">
                <a:solidFill>
                  <a:srgbClr val="231F20"/>
                </a:solidFill>
                <a:cs typeface="Calibri"/>
              </a:rPr>
              <a:t>s.s</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1</a:t>
            </a:r>
            <a:r>
              <a:rPr sz="1112" b="1" spc="9" dirty="0">
                <a:solidFill>
                  <a:srgbClr val="231F20"/>
                </a:solidFill>
                <a:cs typeface="Calibri"/>
              </a:rPr>
              <a:t>9</a:t>
            </a:r>
            <a:r>
              <a:rPr sz="1112" b="1" spc="4" dirty="0">
                <a:solidFill>
                  <a:srgbClr val="231F20"/>
                </a:solidFill>
                <a:cs typeface="Calibri"/>
              </a:rPr>
              <a:t>3</a:t>
            </a:r>
            <a:r>
              <a:rPr sz="1112" b="1" spc="-17" dirty="0">
                <a:solidFill>
                  <a:srgbClr val="231F20"/>
                </a:solidFill>
                <a:latin typeface="Times New Roman"/>
                <a:cs typeface="Times New Roman"/>
              </a:rPr>
              <a:t> </a:t>
            </a:r>
            <a:r>
              <a:rPr sz="1112" b="1" spc="-21" dirty="0">
                <a:solidFill>
                  <a:srgbClr val="231F20"/>
                </a:solidFill>
                <a:cs typeface="Calibri"/>
              </a:rPr>
              <a:t>/</a:t>
            </a:r>
            <a:r>
              <a:rPr sz="1112" b="1" dirty="0">
                <a:solidFill>
                  <a:srgbClr val="231F20"/>
                </a:solidFill>
                <a:cs typeface="Calibri"/>
              </a:rPr>
              <a:t>c</a:t>
            </a:r>
            <a:r>
              <a:rPr sz="1112" b="1" spc="4" dirty="0">
                <a:solidFill>
                  <a:srgbClr val="231F20"/>
                </a:solidFill>
                <a:cs typeface="Calibri"/>
              </a:rPr>
              <a:t>o</a:t>
            </a:r>
            <a:r>
              <a:rPr sz="1112" b="1" spc="-4" dirty="0">
                <a:solidFill>
                  <a:srgbClr val="231F20"/>
                </a:solidFill>
                <a:cs typeface="Calibri"/>
              </a:rPr>
              <a:t>n</a:t>
            </a:r>
            <a:r>
              <a:rPr sz="1112" b="1" dirty="0">
                <a:solidFill>
                  <a:srgbClr val="231F20"/>
                </a:solidFill>
                <a:cs typeface="Calibri"/>
              </a:rPr>
              <a:t>fi</a:t>
            </a:r>
            <a:r>
              <a:rPr sz="1112" b="1" spc="-4" dirty="0">
                <a:solidFill>
                  <a:srgbClr val="231F20"/>
                </a:solidFill>
                <a:cs typeface="Calibri"/>
              </a:rPr>
              <a:t>g</a:t>
            </a:r>
            <a:r>
              <a:rPr sz="1112" b="1" dirty="0">
                <a:solidFill>
                  <a:srgbClr val="231F20"/>
                </a:solidFill>
                <a:cs typeface="Calibri"/>
              </a:rPr>
              <a:t>.s</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1</a:t>
            </a:r>
            <a:r>
              <a:rPr sz="1112" b="1" spc="9" dirty="0">
                <a:solidFill>
                  <a:srgbClr val="231F20"/>
                </a:solidFill>
                <a:cs typeface="Calibri"/>
              </a:rPr>
              <a:t>7</a:t>
            </a:r>
            <a:r>
              <a:rPr sz="1112" b="1" spc="4" dirty="0">
                <a:solidFill>
                  <a:srgbClr val="231F20"/>
                </a:solidFill>
                <a:cs typeface="Calibri"/>
              </a:rPr>
              <a:t>4</a:t>
            </a:r>
            <a:r>
              <a:rPr sz="1112" b="1" spc="-17" dirty="0">
                <a:solidFill>
                  <a:srgbClr val="231F20"/>
                </a:solidFill>
                <a:latin typeface="Times New Roman"/>
                <a:cs typeface="Times New Roman"/>
              </a:rPr>
              <a:t> </a:t>
            </a:r>
            <a:r>
              <a:rPr sz="1112" b="1" spc="-30" dirty="0">
                <a:solidFill>
                  <a:srgbClr val="231F20"/>
                </a:solidFill>
                <a:cs typeface="Calibri"/>
              </a:rPr>
              <a:t>/</a:t>
            </a:r>
            <a:r>
              <a:rPr sz="1112" b="1" spc="-9" dirty="0">
                <a:solidFill>
                  <a:srgbClr val="231F20"/>
                </a:solidFill>
                <a:cs typeface="Calibri"/>
              </a:rPr>
              <a:t>st</a:t>
            </a:r>
            <a:r>
              <a:rPr sz="1112" b="1" spc="-13" dirty="0">
                <a:solidFill>
                  <a:srgbClr val="231F20"/>
                </a:solidFill>
                <a:cs typeface="Calibri"/>
              </a:rPr>
              <a:t>a</a:t>
            </a:r>
            <a:r>
              <a:rPr sz="1112" b="1" dirty="0">
                <a:solidFill>
                  <a:srgbClr val="231F20"/>
                </a:solidFill>
                <a:cs typeface="Calibri"/>
              </a:rPr>
              <a:t>t</a:t>
            </a:r>
            <a:r>
              <a:rPr sz="1112" b="1" spc="9" dirty="0">
                <a:solidFill>
                  <a:srgbClr val="231F20"/>
                </a:solidFill>
                <a:cs typeface="Calibri"/>
              </a:rPr>
              <a:t>u</a:t>
            </a:r>
            <a:r>
              <a:rPr sz="1112" b="1" dirty="0">
                <a:solidFill>
                  <a:srgbClr val="231F20"/>
                </a:solidFill>
                <a:cs typeface="Calibri"/>
              </a:rPr>
              <a:t>s.s</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2</a:t>
            </a:r>
            <a:r>
              <a:rPr sz="1112" b="1" spc="9" dirty="0">
                <a:solidFill>
                  <a:srgbClr val="231F20"/>
                </a:solidFill>
                <a:cs typeface="Calibri"/>
              </a:rPr>
              <a:t>1</a:t>
            </a:r>
            <a:r>
              <a:rPr sz="1112" b="1" spc="4" dirty="0">
                <a:solidFill>
                  <a:srgbClr val="231F20"/>
                </a:solidFill>
                <a:cs typeface="Calibri"/>
              </a:rPr>
              <a:t>2</a:t>
            </a:r>
            <a:r>
              <a:rPr sz="1112" b="1" spc="-17" dirty="0">
                <a:solidFill>
                  <a:srgbClr val="231F20"/>
                </a:solidFill>
                <a:latin typeface="Times New Roman"/>
                <a:cs typeface="Times New Roman"/>
              </a:rPr>
              <a:t> </a:t>
            </a:r>
            <a:r>
              <a:rPr sz="1112" b="1" spc="4" dirty="0">
                <a:solidFill>
                  <a:srgbClr val="231F20"/>
                </a:solidFill>
                <a:cs typeface="Calibri"/>
              </a:rPr>
              <a:t>/4</a:t>
            </a:r>
            <a:r>
              <a:rPr sz="1112" b="1" spc="9" dirty="0">
                <a:solidFill>
                  <a:srgbClr val="231F20"/>
                </a:solidFill>
                <a:cs typeface="Calibri"/>
              </a:rPr>
              <a:t>0</a:t>
            </a:r>
            <a:r>
              <a:rPr sz="1112" b="1" spc="4" dirty="0">
                <a:solidFill>
                  <a:srgbClr val="231F20"/>
                </a:solidFill>
                <a:cs typeface="Calibri"/>
              </a:rPr>
              <a:t>4.</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2</a:t>
            </a:r>
            <a:r>
              <a:rPr sz="1112" b="1" spc="9" dirty="0">
                <a:solidFill>
                  <a:srgbClr val="231F20"/>
                </a:solidFill>
                <a:cs typeface="Calibri"/>
              </a:rPr>
              <a:t>0</a:t>
            </a:r>
            <a:r>
              <a:rPr sz="1112" b="1" spc="4" dirty="0">
                <a:solidFill>
                  <a:srgbClr val="231F20"/>
                </a:solidFill>
                <a:cs typeface="Calibri"/>
              </a:rPr>
              <a:t>22</a:t>
            </a:r>
            <a:r>
              <a:rPr sz="1112" b="1" spc="-17" dirty="0">
                <a:solidFill>
                  <a:srgbClr val="231F20"/>
                </a:solidFill>
                <a:latin typeface="Times New Roman"/>
                <a:cs typeface="Times New Roman"/>
              </a:rPr>
              <a:t> </a:t>
            </a:r>
            <a:r>
              <a:rPr sz="1112" b="1" dirty="0">
                <a:solidFill>
                  <a:srgbClr val="231F20"/>
                </a:solidFill>
                <a:cs typeface="Calibri"/>
              </a:rPr>
              <a:t>/fi</a:t>
            </a:r>
            <a:r>
              <a:rPr sz="1112" b="1" spc="-9" dirty="0">
                <a:solidFill>
                  <a:srgbClr val="231F20"/>
                </a:solidFill>
                <a:cs typeface="Calibri"/>
              </a:rPr>
              <a:t>rs</a:t>
            </a:r>
            <a:r>
              <a:rPr sz="1112" b="1" dirty="0">
                <a:solidFill>
                  <a:srgbClr val="231F20"/>
                </a:solidFill>
                <a:cs typeface="Calibri"/>
              </a:rPr>
              <a:t>ts</a:t>
            </a:r>
            <a:r>
              <a:rPr sz="1112" b="1" spc="-13" dirty="0">
                <a:solidFill>
                  <a:srgbClr val="231F20"/>
                </a:solidFill>
                <a:cs typeface="Calibri"/>
              </a:rPr>
              <a:t>e</a:t>
            </a:r>
            <a:r>
              <a:rPr sz="1112" b="1" spc="-9" dirty="0">
                <a:solidFill>
                  <a:srgbClr val="231F20"/>
                </a:solidFill>
                <a:cs typeface="Calibri"/>
              </a:rPr>
              <a:t>t</a:t>
            </a:r>
            <a:r>
              <a:rPr sz="1112" b="1" dirty="0">
                <a:solidFill>
                  <a:srgbClr val="231F20"/>
                </a:solidFill>
                <a:cs typeface="Calibri"/>
              </a:rPr>
              <a:t>.</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a:p>
            <a:pPr marL="10860">
              <a:spcBef>
                <a:spcPts val="21"/>
              </a:spcBef>
            </a:pPr>
            <a:r>
              <a:rPr sz="1112" b="1" dirty="0">
                <a:solidFill>
                  <a:srgbClr val="231F20"/>
                </a:solidFill>
                <a:cs typeface="Calibri"/>
              </a:rPr>
              <a:t>I</a:t>
            </a:r>
            <a:r>
              <a:rPr sz="1112" b="1" spc="-17" dirty="0">
                <a:solidFill>
                  <a:srgbClr val="231F20"/>
                </a:solidFill>
                <a:latin typeface="Times New Roman"/>
                <a:cs typeface="Times New Roman"/>
              </a:rPr>
              <a:t> </a:t>
            </a:r>
            <a:r>
              <a:rPr sz="1112" b="1" spc="4" dirty="0">
                <a:solidFill>
                  <a:srgbClr val="231F20"/>
                </a:solidFill>
                <a:cs typeface="Calibri"/>
              </a:rPr>
              <a:t>2</a:t>
            </a:r>
            <a:r>
              <a:rPr sz="1112" b="1" spc="9" dirty="0">
                <a:solidFill>
                  <a:srgbClr val="231F20"/>
                </a:solidFill>
                <a:cs typeface="Calibri"/>
              </a:rPr>
              <a:t>8</a:t>
            </a:r>
            <a:r>
              <a:rPr sz="1112" b="1" spc="4" dirty="0">
                <a:solidFill>
                  <a:srgbClr val="231F20"/>
                </a:solidFill>
                <a:cs typeface="Calibri"/>
              </a:rPr>
              <a:t>98</a:t>
            </a:r>
            <a:r>
              <a:rPr sz="1112" b="1" spc="-17" dirty="0">
                <a:solidFill>
                  <a:srgbClr val="231F20"/>
                </a:solidFill>
                <a:latin typeface="Times New Roman"/>
                <a:cs typeface="Times New Roman"/>
              </a:rPr>
              <a:t> </a:t>
            </a:r>
            <a:r>
              <a:rPr sz="1112" b="1" spc="4" dirty="0">
                <a:solidFill>
                  <a:srgbClr val="231F20"/>
                </a:solidFill>
                <a:cs typeface="Calibri"/>
              </a:rPr>
              <a:t>/</a:t>
            </a:r>
            <a:r>
              <a:rPr sz="1112" b="1" spc="-9" dirty="0">
                <a:solidFill>
                  <a:srgbClr val="231F20"/>
                </a:solidFill>
                <a:cs typeface="Calibri"/>
              </a:rPr>
              <a:t>r</a:t>
            </a:r>
            <a:r>
              <a:rPr sz="1112" b="1" dirty="0">
                <a:solidFill>
                  <a:srgbClr val="231F20"/>
                </a:solidFill>
                <a:cs typeface="Calibri"/>
              </a:rPr>
              <a:t>e</a:t>
            </a:r>
            <a:r>
              <a:rPr sz="1112" b="1" spc="4" dirty="0">
                <a:solidFill>
                  <a:srgbClr val="231F20"/>
                </a:solidFill>
                <a:cs typeface="Calibri"/>
              </a:rPr>
              <a:t>mo</a:t>
            </a:r>
            <a:r>
              <a:rPr sz="1112" b="1" spc="-9" dirty="0">
                <a:solidFill>
                  <a:srgbClr val="231F20"/>
                </a:solidFill>
                <a:cs typeface="Calibri"/>
              </a:rPr>
              <a:t>t</a:t>
            </a:r>
            <a:r>
              <a:rPr sz="1112" b="1" dirty="0">
                <a:solidFill>
                  <a:srgbClr val="231F20"/>
                </a:solidFill>
                <a:cs typeface="Calibri"/>
              </a:rPr>
              <a:t>e.</a:t>
            </a:r>
            <a:r>
              <a:rPr sz="1112" b="1" spc="-4" dirty="0">
                <a:solidFill>
                  <a:srgbClr val="231F20"/>
                </a:solidFill>
                <a:cs typeface="Calibri"/>
              </a:rPr>
              <a:t>h</a:t>
            </a:r>
            <a:r>
              <a:rPr sz="1112" b="1" spc="4" dirty="0">
                <a:solidFill>
                  <a:srgbClr val="231F20"/>
                </a:solidFill>
                <a:cs typeface="Calibri"/>
              </a:rPr>
              <a:t>tml</a:t>
            </a:r>
            <a:endParaRPr sz="1112">
              <a:solidFill>
                <a:prstClr val="black"/>
              </a:solidFill>
              <a:cs typeface="Calibri"/>
            </a:endParaRPr>
          </a:p>
        </p:txBody>
      </p:sp>
      <p:sp>
        <p:nvSpPr>
          <p:cNvPr id="8" name="object 8"/>
          <p:cNvSpPr txBox="1"/>
          <p:nvPr/>
        </p:nvSpPr>
        <p:spPr>
          <a:xfrm>
            <a:off x="6472380" y="5066488"/>
            <a:ext cx="198192" cy="171137"/>
          </a:xfrm>
          <a:prstGeom prst="rect">
            <a:avLst/>
          </a:prstGeom>
        </p:spPr>
        <p:txBody>
          <a:bodyPr vert="horz" wrap="square" lIns="0" tIns="0" rIns="0" bIns="0" rtlCol="0">
            <a:spAutoFit/>
          </a:bodyPr>
          <a:lstStyle/>
          <a:p>
            <a:pPr marL="10860"/>
            <a:r>
              <a:rPr sz="1112" b="1" spc="9" dirty="0">
                <a:solidFill>
                  <a:srgbClr val="231F20"/>
                </a:solidFill>
                <a:cs typeface="Calibri"/>
              </a:rPr>
              <a:t>O</a:t>
            </a:r>
            <a:r>
              <a:rPr sz="1112" b="1" spc="4" dirty="0">
                <a:solidFill>
                  <a:srgbClr val="231F20"/>
                </a:solidFill>
                <a:cs typeface="Calibri"/>
              </a:rPr>
              <a:t>K</a:t>
            </a:r>
            <a:endParaRPr sz="1112">
              <a:solidFill>
                <a:prstClr val="black"/>
              </a:solidFill>
              <a:cs typeface="Calibri"/>
            </a:endParaRPr>
          </a:p>
        </p:txBody>
      </p:sp>
      <p:sp>
        <p:nvSpPr>
          <p:cNvPr id="9" name="object 9"/>
          <p:cNvSpPr/>
          <p:nvPr/>
        </p:nvSpPr>
        <p:spPr>
          <a:xfrm>
            <a:off x="6396255" y="2677851"/>
            <a:ext cx="335027" cy="260094"/>
          </a:xfrm>
          <a:custGeom>
            <a:avLst/>
            <a:gdLst/>
            <a:ahLst/>
            <a:cxnLst/>
            <a:rect l="l" t="t" r="r" b="b"/>
            <a:pathLst>
              <a:path w="391795" h="304164">
                <a:moveTo>
                  <a:pt x="0" y="303918"/>
                </a:moveTo>
                <a:lnTo>
                  <a:pt x="391238" y="303918"/>
                </a:lnTo>
                <a:lnTo>
                  <a:pt x="391238" y="0"/>
                </a:lnTo>
                <a:lnTo>
                  <a:pt x="0" y="0"/>
                </a:lnTo>
                <a:lnTo>
                  <a:pt x="0" y="303918"/>
                </a:lnTo>
                <a:close/>
              </a:path>
            </a:pathLst>
          </a:custGeom>
          <a:ln w="10074">
            <a:solidFill>
              <a:srgbClr val="19497D"/>
            </a:solidFill>
          </a:ln>
        </p:spPr>
        <p:txBody>
          <a:bodyPr wrap="square" lIns="0" tIns="0" rIns="0" bIns="0" rtlCol="0"/>
          <a:lstStyle/>
          <a:p>
            <a:endParaRPr sz="1539">
              <a:solidFill>
                <a:prstClr val="black"/>
              </a:solidFill>
            </a:endParaRPr>
          </a:p>
        </p:txBody>
      </p:sp>
      <p:sp>
        <p:nvSpPr>
          <p:cNvPr id="10" name="object 10"/>
          <p:cNvSpPr txBox="1"/>
          <p:nvPr/>
        </p:nvSpPr>
        <p:spPr>
          <a:xfrm>
            <a:off x="6472382" y="2737344"/>
            <a:ext cx="180816" cy="171137"/>
          </a:xfrm>
          <a:prstGeom prst="rect">
            <a:avLst/>
          </a:prstGeom>
        </p:spPr>
        <p:txBody>
          <a:bodyPr vert="horz" wrap="square" lIns="0" tIns="0" rIns="0" bIns="0" rtlCol="0">
            <a:spAutoFit/>
          </a:bodyPr>
          <a:lstStyle/>
          <a:p>
            <a:pPr marL="10860"/>
            <a:r>
              <a:rPr sz="1112" b="1" spc="9" dirty="0">
                <a:solidFill>
                  <a:srgbClr val="19497D"/>
                </a:solidFill>
                <a:cs typeface="Calibri"/>
              </a:rPr>
              <a:t>Al</a:t>
            </a:r>
            <a:r>
              <a:rPr sz="1112" b="1" dirty="0">
                <a:solidFill>
                  <a:srgbClr val="19497D"/>
                </a:solidFill>
                <a:cs typeface="Calibri"/>
              </a:rPr>
              <a:t>l</a:t>
            </a:r>
            <a:endParaRPr sz="1112">
              <a:solidFill>
                <a:prstClr val="black"/>
              </a:solidFill>
              <a:cs typeface="Calibri"/>
            </a:endParaRPr>
          </a:p>
        </p:txBody>
      </p:sp>
      <p:sp>
        <p:nvSpPr>
          <p:cNvPr id="11" name="object 11"/>
          <p:cNvSpPr/>
          <p:nvPr/>
        </p:nvSpPr>
        <p:spPr>
          <a:xfrm>
            <a:off x="5250471" y="2977325"/>
            <a:ext cx="1221734" cy="104255"/>
          </a:xfrm>
          <a:custGeom>
            <a:avLst/>
            <a:gdLst/>
            <a:ahLst/>
            <a:cxnLst/>
            <a:rect l="l" t="t" r="r" b="b"/>
            <a:pathLst>
              <a:path w="1428750" h="121920">
                <a:moveTo>
                  <a:pt x="40167" y="47456"/>
                </a:moveTo>
                <a:lnTo>
                  <a:pt x="27776" y="53980"/>
                </a:lnTo>
                <a:lnTo>
                  <a:pt x="39351" y="61434"/>
                </a:lnTo>
                <a:lnTo>
                  <a:pt x="1427805" y="121462"/>
                </a:lnTo>
                <a:lnTo>
                  <a:pt x="1428353" y="107472"/>
                </a:lnTo>
                <a:lnTo>
                  <a:pt x="40167" y="47456"/>
                </a:lnTo>
                <a:close/>
              </a:path>
              <a:path w="1428750" h="121920">
                <a:moveTo>
                  <a:pt x="100035" y="0"/>
                </a:moveTo>
                <a:lnTo>
                  <a:pt x="0" y="52760"/>
                </a:lnTo>
                <a:lnTo>
                  <a:pt x="95006" y="113903"/>
                </a:lnTo>
                <a:lnTo>
                  <a:pt x="99334" y="112928"/>
                </a:lnTo>
                <a:lnTo>
                  <a:pt x="101467" y="109727"/>
                </a:lnTo>
                <a:lnTo>
                  <a:pt x="103540" y="106497"/>
                </a:lnTo>
                <a:lnTo>
                  <a:pt x="102565" y="102168"/>
                </a:lnTo>
                <a:lnTo>
                  <a:pt x="39351" y="61434"/>
                </a:lnTo>
                <a:lnTo>
                  <a:pt x="13563" y="60319"/>
                </a:lnTo>
                <a:lnTo>
                  <a:pt x="14112" y="46329"/>
                </a:lnTo>
                <a:lnTo>
                  <a:pt x="42306" y="46329"/>
                </a:lnTo>
                <a:lnTo>
                  <a:pt x="103144" y="14295"/>
                </a:lnTo>
                <a:lnTo>
                  <a:pt x="106466" y="12466"/>
                </a:lnTo>
                <a:lnTo>
                  <a:pt x="107899" y="8260"/>
                </a:lnTo>
                <a:lnTo>
                  <a:pt x="106039" y="4754"/>
                </a:lnTo>
                <a:lnTo>
                  <a:pt x="104241" y="1402"/>
                </a:lnTo>
                <a:lnTo>
                  <a:pt x="100035" y="0"/>
                </a:lnTo>
                <a:close/>
              </a:path>
              <a:path w="1428750" h="121920">
                <a:moveTo>
                  <a:pt x="14112" y="46329"/>
                </a:moveTo>
                <a:lnTo>
                  <a:pt x="13563" y="60319"/>
                </a:lnTo>
                <a:lnTo>
                  <a:pt x="39351" y="61434"/>
                </a:lnTo>
                <a:lnTo>
                  <a:pt x="36531" y="59618"/>
                </a:lnTo>
                <a:lnTo>
                  <a:pt x="17068" y="59618"/>
                </a:lnTo>
                <a:lnTo>
                  <a:pt x="17647" y="47457"/>
                </a:lnTo>
                <a:lnTo>
                  <a:pt x="40167" y="47456"/>
                </a:lnTo>
                <a:lnTo>
                  <a:pt x="14112" y="46329"/>
                </a:lnTo>
                <a:close/>
              </a:path>
              <a:path w="1428750" h="121920">
                <a:moveTo>
                  <a:pt x="17647" y="47457"/>
                </a:moveTo>
                <a:lnTo>
                  <a:pt x="17068" y="59618"/>
                </a:lnTo>
                <a:lnTo>
                  <a:pt x="27776" y="53980"/>
                </a:lnTo>
                <a:lnTo>
                  <a:pt x="17647" y="47457"/>
                </a:lnTo>
                <a:close/>
              </a:path>
              <a:path w="1428750" h="121920">
                <a:moveTo>
                  <a:pt x="27776" y="53980"/>
                </a:moveTo>
                <a:lnTo>
                  <a:pt x="17068" y="59618"/>
                </a:lnTo>
                <a:lnTo>
                  <a:pt x="36531" y="59618"/>
                </a:lnTo>
                <a:lnTo>
                  <a:pt x="27776" y="53980"/>
                </a:lnTo>
                <a:close/>
              </a:path>
              <a:path w="1428750" h="121920">
                <a:moveTo>
                  <a:pt x="40165" y="47457"/>
                </a:moveTo>
                <a:lnTo>
                  <a:pt x="17647" y="47457"/>
                </a:lnTo>
                <a:lnTo>
                  <a:pt x="27776" y="53980"/>
                </a:lnTo>
                <a:lnTo>
                  <a:pt x="40165" y="47457"/>
                </a:lnTo>
                <a:close/>
              </a:path>
              <a:path w="1428750" h="121920">
                <a:moveTo>
                  <a:pt x="42306" y="46329"/>
                </a:moveTo>
                <a:lnTo>
                  <a:pt x="14112" y="46329"/>
                </a:lnTo>
                <a:lnTo>
                  <a:pt x="40167" y="47456"/>
                </a:lnTo>
                <a:lnTo>
                  <a:pt x="42306" y="46329"/>
                </a:lnTo>
                <a:close/>
              </a:path>
            </a:pathLst>
          </a:custGeom>
          <a:solidFill>
            <a:srgbClr val="33A7DB"/>
          </a:solidFill>
        </p:spPr>
        <p:txBody>
          <a:bodyPr wrap="square" lIns="0" tIns="0" rIns="0" bIns="0" rtlCol="0"/>
          <a:lstStyle/>
          <a:p>
            <a:endParaRPr sz="1539">
              <a:solidFill>
                <a:prstClr val="black"/>
              </a:solidFill>
            </a:endParaRPr>
          </a:p>
        </p:txBody>
      </p:sp>
      <p:sp>
        <p:nvSpPr>
          <p:cNvPr id="12" name="object 12"/>
          <p:cNvSpPr txBox="1"/>
          <p:nvPr/>
        </p:nvSpPr>
        <p:spPr>
          <a:xfrm>
            <a:off x="3215916" y="2848720"/>
            <a:ext cx="1967263" cy="564257"/>
          </a:xfrm>
          <a:prstGeom prst="rect">
            <a:avLst/>
          </a:prstGeom>
          <a:ln w="10074">
            <a:solidFill>
              <a:srgbClr val="D1157A"/>
            </a:solidFill>
          </a:ln>
        </p:spPr>
        <p:txBody>
          <a:bodyPr vert="horz" wrap="square" lIns="0" tIns="0" rIns="0" bIns="0" rtlCol="0">
            <a:spAutoFit/>
          </a:bodyPr>
          <a:lstStyle/>
          <a:p>
            <a:pPr marL="81991" marR="101539">
              <a:lnSpc>
                <a:spcPts val="2206"/>
              </a:lnSpc>
            </a:pPr>
            <a:r>
              <a:rPr sz="1881" dirty="0">
                <a:solidFill>
                  <a:srgbClr val="192450"/>
                </a:solidFill>
                <a:latin typeface="Arial"/>
                <a:cs typeface="Arial"/>
              </a:rPr>
              <a:t>File</a:t>
            </a:r>
            <a:r>
              <a:rPr sz="1881" spc="56" dirty="0">
                <a:solidFill>
                  <a:srgbClr val="192450"/>
                </a:solidFill>
                <a:latin typeface="Times New Roman"/>
                <a:cs typeface="Times New Roman"/>
              </a:rPr>
              <a:t> </a:t>
            </a:r>
            <a:r>
              <a:rPr sz="1881" dirty="0">
                <a:solidFill>
                  <a:srgbClr val="192450"/>
                </a:solidFill>
                <a:latin typeface="Arial"/>
                <a:cs typeface="Arial"/>
              </a:rPr>
              <a:t>sto</a:t>
            </a:r>
            <a:r>
              <a:rPr sz="1881" spc="4" dirty="0">
                <a:solidFill>
                  <a:srgbClr val="192450"/>
                </a:solidFill>
                <a:latin typeface="Arial"/>
                <a:cs typeface="Arial"/>
              </a:rPr>
              <a:t>r</a:t>
            </a:r>
            <a:r>
              <a:rPr sz="1881" spc="-4" dirty="0">
                <a:solidFill>
                  <a:srgbClr val="192450"/>
                </a:solidFill>
                <a:latin typeface="Arial"/>
                <a:cs typeface="Arial"/>
              </a:rPr>
              <a:t>e</a:t>
            </a:r>
            <a:r>
              <a:rPr sz="1881" dirty="0">
                <a:solidFill>
                  <a:srgbClr val="192450"/>
                </a:solidFill>
                <a:latin typeface="Arial"/>
                <a:cs typeface="Arial"/>
              </a:rPr>
              <a:t>d</a:t>
            </a:r>
            <a:r>
              <a:rPr sz="1881" spc="17"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he</a:t>
            </a:r>
            <a:r>
              <a:rPr sz="1881" spc="-4" dirty="0">
                <a:solidFill>
                  <a:srgbClr val="192450"/>
                </a:solidFill>
                <a:latin typeface="Times New Roman"/>
                <a:cs typeface="Times New Roman"/>
              </a:rPr>
              <a:t> </a:t>
            </a:r>
            <a:r>
              <a:rPr sz="1881" spc="-4" dirty="0">
                <a:solidFill>
                  <a:srgbClr val="192450"/>
                </a:solidFill>
                <a:latin typeface="Arial"/>
                <a:cs typeface="Arial"/>
              </a:rPr>
              <a:t>R</a:t>
            </a:r>
            <a:r>
              <a:rPr sz="1881" dirty="0">
                <a:solidFill>
                  <a:srgbClr val="192450"/>
                </a:solidFill>
                <a:latin typeface="Arial"/>
                <a:cs typeface="Arial"/>
              </a:rPr>
              <a:t>AM</a:t>
            </a:r>
            <a:r>
              <a:rPr sz="1881" spc="51" dirty="0">
                <a:solidFill>
                  <a:srgbClr val="192450"/>
                </a:solidFill>
                <a:latin typeface="Times New Roman"/>
                <a:cs typeface="Times New Roman"/>
              </a:rPr>
              <a:t> </a:t>
            </a:r>
            <a:r>
              <a:rPr sz="1881" spc="-9" dirty="0">
                <a:solidFill>
                  <a:srgbClr val="192450"/>
                </a:solidFill>
                <a:latin typeface="Arial"/>
                <a:cs typeface="Arial"/>
              </a:rPr>
              <a:t>m</a:t>
            </a:r>
            <a:r>
              <a:rPr sz="1881" spc="-4" dirty="0">
                <a:solidFill>
                  <a:srgbClr val="192450"/>
                </a:solidFill>
                <a:latin typeface="Arial"/>
                <a:cs typeface="Arial"/>
              </a:rPr>
              <a:t>emo</a:t>
            </a:r>
            <a:r>
              <a:rPr sz="1881" dirty="0">
                <a:solidFill>
                  <a:srgbClr val="192450"/>
                </a:solidFill>
                <a:latin typeface="Arial"/>
                <a:cs typeface="Arial"/>
              </a:rPr>
              <a:t>ry</a:t>
            </a:r>
            <a:endParaRPr sz="1881">
              <a:solidFill>
                <a:prstClr val="black"/>
              </a:solidFill>
              <a:latin typeface="Arial"/>
              <a:cs typeface="Arial"/>
            </a:endParaRPr>
          </a:p>
        </p:txBody>
      </p:sp>
      <p:sp>
        <p:nvSpPr>
          <p:cNvPr id="13" name="object 13"/>
          <p:cNvSpPr txBox="1"/>
          <p:nvPr/>
        </p:nvSpPr>
        <p:spPr>
          <a:xfrm>
            <a:off x="6954810" y="2164770"/>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dirty="0">
                <a:solidFill>
                  <a:srgbClr val="D1157A"/>
                </a:solidFill>
                <a:latin typeface="Arial"/>
                <a:cs typeface="Arial"/>
              </a:rPr>
              <a:t>er</a:t>
            </a:r>
            <a:r>
              <a:rPr sz="1112" i="1" spc="4" dirty="0">
                <a:solidFill>
                  <a:srgbClr val="D1157A"/>
                </a:solidFill>
                <a:latin typeface="Arial"/>
                <a:cs typeface="Arial"/>
              </a:rPr>
              <a:t>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dirty="0">
                <a:solidFill>
                  <a:srgbClr val="D1157A"/>
                </a:solidFill>
                <a:latin typeface="Arial"/>
                <a:cs typeface="Arial"/>
              </a:rPr>
              <a:t>er</a:t>
            </a:r>
            <a:r>
              <a:rPr sz="1112" i="1" spc="9" dirty="0">
                <a:solidFill>
                  <a:srgbClr val="D1157A"/>
                </a:solidFill>
                <a:latin typeface="Arial"/>
                <a:cs typeface="Arial"/>
              </a:rPr>
              <a:t>m</a:t>
            </a:r>
            <a:r>
              <a:rPr sz="1112" i="1" spc="30" dirty="0">
                <a:solidFill>
                  <a:srgbClr val="D1157A"/>
                </a:solidFill>
                <a:latin typeface="Times New Roman"/>
                <a:cs typeface="Times New Roman"/>
              </a:rPr>
              <a:t> </a:t>
            </a:r>
            <a:r>
              <a:rPr sz="1112" i="1" dirty="0">
                <a:solidFill>
                  <a:srgbClr val="D1157A"/>
                </a:solidFill>
                <a:latin typeface="Arial"/>
                <a:cs typeface="Arial"/>
              </a:rPr>
              <a:t>o</a:t>
            </a:r>
            <a:r>
              <a:rPr sz="1112" i="1" spc="9" dirty="0">
                <a:solidFill>
                  <a:srgbClr val="D1157A"/>
                </a:solidFill>
                <a:latin typeface="Arial"/>
                <a:cs typeface="Arial"/>
              </a:rPr>
              <a:t>u</a:t>
            </a:r>
            <a:r>
              <a:rPr sz="1112" i="1" spc="-4" dirty="0">
                <a:solidFill>
                  <a:srgbClr val="D1157A"/>
                </a:solidFill>
                <a:latin typeface="Arial"/>
                <a:cs typeface="Arial"/>
              </a:rPr>
              <a:t>t</a:t>
            </a:r>
            <a:r>
              <a:rPr sz="1112" i="1" spc="4" dirty="0">
                <a:solidFill>
                  <a:srgbClr val="D1157A"/>
                </a:solidFill>
                <a:latin typeface="Arial"/>
                <a:cs typeface="Arial"/>
              </a:rPr>
              <a:t>p</a:t>
            </a:r>
            <a:r>
              <a:rPr sz="1112" i="1" dirty="0">
                <a:solidFill>
                  <a:srgbClr val="D1157A"/>
                </a:solidFill>
                <a:latin typeface="Arial"/>
                <a:cs typeface="Arial"/>
              </a:rPr>
              <a:t>ut</a:t>
            </a:r>
            <a:endParaRPr sz="1112">
              <a:solidFill>
                <a:prstClr val="black"/>
              </a:solidFill>
              <a:latin typeface="Arial"/>
              <a:cs typeface="Arial"/>
            </a:endParaRPr>
          </a:p>
        </p:txBody>
      </p:sp>
    </p:spTree>
    <p:extLst>
      <p:ext uri="{BB962C8B-B14F-4D97-AF65-F5344CB8AC3E}">
        <p14:creationId xmlns:p14="http://schemas.microsoft.com/office/powerpoint/2010/main" val="15540043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97117" y="3825077"/>
            <a:ext cx="2883292" cy="2834423"/>
          </a:xfrm>
          <a:custGeom>
            <a:avLst/>
            <a:gdLst/>
            <a:ahLst/>
            <a:cxnLst/>
            <a:rect l="l" t="t" r="r" b="b"/>
            <a:pathLst>
              <a:path w="3371850" h="3314700">
                <a:moveTo>
                  <a:pt x="0" y="3314547"/>
                </a:moveTo>
                <a:lnTo>
                  <a:pt x="3371636" y="3314547"/>
                </a:lnTo>
                <a:lnTo>
                  <a:pt x="3371636" y="0"/>
                </a:lnTo>
                <a:lnTo>
                  <a:pt x="0" y="0"/>
                </a:lnTo>
                <a:lnTo>
                  <a:pt x="0" y="3314547"/>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2992953"/>
            <a:r>
              <a:rPr spc="-4" dirty="0"/>
              <a:t>L</a:t>
            </a:r>
            <a:r>
              <a:rPr spc="4" dirty="0"/>
              <a:t>a</a:t>
            </a:r>
            <a:r>
              <a:rPr dirty="0"/>
              <a:t>b</a:t>
            </a:r>
            <a:r>
              <a:rPr spc="51" dirty="0">
                <a:latin typeface="Times New Roman"/>
                <a:cs typeface="Times New Roman"/>
              </a:rPr>
              <a:t> </a:t>
            </a:r>
            <a:r>
              <a:rPr spc="-21" dirty="0"/>
              <a:t>5</a:t>
            </a:r>
            <a:r>
              <a:rPr spc="-9" dirty="0"/>
              <a:t>:</a:t>
            </a:r>
            <a:r>
              <a:rPr spc="56" dirty="0">
                <a:latin typeface="Times New Roman"/>
                <a:cs typeface="Times New Roman"/>
              </a:rPr>
              <a:t> </a:t>
            </a:r>
            <a:r>
              <a:rPr spc="-4" dirty="0"/>
              <a:t>D</a:t>
            </a:r>
            <a:r>
              <a:rPr spc="4" dirty="0"/>
              <a:t>e</a:t>
            </a:r>
            <a:r>
              <a:rPr spc="-4" dirty="0"/>
              <a:t>let</a:t>
            </a:r>
            <a:r>
              <a:rPr dirty="0"/>
              <a:t>e</a:t>
            </a:r>
            <a:r>
              <a:rPr spc="60" dirty="0">
                <a:latin typeface="Times New Roman"/>
                <a:cs typeface="Times New Roman"/>
              </a:rPr>
              <a:t> </a:t>
            </a:r>
            <a:r>
              <a:rPr spc="4" dirty="0"/>
              <a:t>a</a:t>
            </a:r>
            <a:r>
              <a:rPr dirty="0"/>
              <a:t>n</a:t>
            </a:r>
            <a:r>
              <a:rPr spc="64" dirty="0">
                <a:latin typeface="Times New Roman"/>
                <a:cs typeface="Times New Roman"/>
              </a:rPr>
              <a:t> </a:t>
            </a:r>
            <a:r>
              <a:rPr spc="-4" dirty="0"/>
              <a:t>existi</a:t>
            </a:r>
            <a:r>
              <a:rPr spc="9" dirty="0"/>
              <a:t>n</a:t>
            </a:r>
            <a:r>
              <a:rPr dirty="0"/>
              <a:t>g</a:t>
            </a:r>
            <a:r>
              <a:rPr spc="47" dirty="0">
                <a:latin typeface="Times New Roman"/>
                <a:cs typeface="Times New Roman"/>
              </a:rPr>
              <a:t> </a:t>
            </a:r>
            <a:r>
              <a:rPr dirty="0"/>
              <a:t>file</a:t>
            </a:r>
          </a:p>
        </p:txBody>
      </p:sp>
      <p:sp>
        <p:nvSpPr>
          <p:cNvPr id="4" name="object 4"/>
          <p:cNvSpPr txBox="1"/>
          <p:nvPr/>
        </p:nvSpPr>
        <p:spPr>
          <a:xfrm>
            <a:off x="781108" y="1431722"/>
            <a:ext cx="7108319" cy="2379690"/>
          </a:xfrm>
          <a:prstGeom prst="rect">
            <a:avLst/>
          </a:prstGeom>
        </p:spPr>
        <p:txBody>
          <a:bodyPr vert="horz" wrap="square" lIns="0" tIns="0" rIns="0" bIns="0" rtlCol="0">
            <a:spAutoFit/>
          </a:bodyPr>
          <a:lstStyle/>
          <a:p>
            <a:pPr marL="10860"/>
            <a:r>
              <a:rPr sz="1881" dirty="0">
                <a:solidFill>
                  <a:srgbClr val="1F2859"/>
                </a:solidFill>
                <a:latin typeface="Arial"/>
                <a:cs typeface="Arial"/>
              </a:rPr>
              <a:t>The</a:t>
            </a:r>
            <a:r>
              <a:rPr sz="1881" spc="38" dirty="0">
                <a:solidFill>
                  <a:srgbClr val="1F2859"/>
                </a:solidFill>
                <a:latin typeface="Times New Roman"/>
                <a:cs typeface="Times New Roman"/>
              </a:rPr>
              <a:t> </a:t>
            </a:r>
            <a:r>
              <a:rPr sz="1881" dirty="0">
                <a:solidFill>
                  <a:srgbClr val="1F2859"/>
                </a:solidFill>
                <a:latin typeface="Arial"/>
                <a:cs typeface="Arial"/>
              </a:rPr>
              <a:t>FSD</a:t>
            </a:r>
            <a:r>
              <a:rPr sz="1881" spc="60"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dirty="0">
                <a:solidFill>
                  <a:srgbClr val="1F2859"/>
                </a:solidFill>
                <a:latin typeface="Arial"/>
                <a:cs typeface="Arial"/>
              </a:rPr>
              <a:t>mmand</a:t>
            </a:r>
            <a:r>
              <a:rPr sz="1881" spc="17" dirty="0">
                <a:solidFill>
                  <a:srgbClr val="1F2859"/>
                </a:solidFill>
                <a:latin typeface="Times New Roman"/>
                <a:cs typeface="Times New Roman"/>
              </a:rPr>
              <a:t> </a:t>
            </a:r>
            <a:r>
              <a:rPr sz="1881" spc="-4" dirty="0">
                <a:solidFill>
                  <a:srgbClr val="1F2859"/>
                </a:solidFill>
                <a:latin typeface="Arial"/>
                <a:cs typeface="Arial"/>
              </a:rPr>
              <a:t>all</a:t>
            </a:r>
            <a:r>
              <a:rPr sz="1881" dirty="0">
                <a:solidFill>
                  <a:srgbClr val="1F2859"/>
                </a:solidFill>
                <a:latin typeface="Arial"/>
                <a:cs typeface="Arial"/>
              </a:rPr>
              <a:t>o</a:t>
            </a:r>
            <a:r>
              <a:rPr sz="1881" spc="4" dirty="0">
                <a:solidFill>
                  <a:srgbClr val="1F2859"/>
                </a:solidFill>
                <a:latin typeface="Arial"/>
                <a:cs typeface="Arial"/>
              </a:rPr>
              <a:t>w</a:t>
            </a:r>
            <a:r>
              <a:rPr sz="1881" dirty="0">
                <a:solidFill>
                  <a:srgbClr val="1F2859"/>
                </a:solidFill>
                <a:latin typeface="Arial"/>
                <a:cs typeface="Arial"/>
              </a:rPr>
              <a:t>s</a:t>
            </a:r>
            <a:r>
              <a:rPr sz="1881" spc="43" dirty="0">
                <a:solidFill>
                  <a:srgbClr val="1F2859"/>
                </a:solidFill>
                <a:latin typeface="Times New Roman"/>
                <a:cs typeface="Times New Roman"/>
              </a:rPr>
              <a:t> </a:t>
            </a:r>
            <a:r>
              <a:rPr sz="1881" dirty="0">
                <a:solidFill>
                  <a:srgbClr val="1F2859"/>
                </a:solidFill>
                <a:latin typeface="Arial"/>
                <a:cs typeface="Arial"/>
              </a:rPr>
              <a:t>to</a:t>
            </a:r>
            <a:r>
              <a:rPr sz="1881" spc="34" dirty="0">
                <a:solidFill>
                  <a:srgbClr val="1F2859"/>
                </a:solidFill>
                <a:latin typeface="Times New Roman"/>
                <a:cs typeface="Times New Roman"/>
              </a:rPr>
              <a:t> </a:t>
            </a:r>
            <a:r>
              <a:rPr sz="1881" spc="-4" dirty="0">
                <a:solidFill>
                  <a:srgbClr val="1F2859"/>
                </a:solidFill>
                <a:latin typeface="Arial"/>
                <a:cs typeface="Arial"/>
              </a:rPr>
              <a:t>delet</a:t>
            </a:r>
            <a:r>
              <a:rPr sz="1881" dirty="0">
                <a:solidFill>
                  <a:srgbClr val="1F2859"/>
                </a:solidFill>
                <a:latin typeface="Arial"/>
                <a:cs typeface="Arial"/>
              </a:rPr>
              <a:t>e</a:t>
            </a:r>
            <a:r>
              <a:rPr sz="1881" spc="38" dirty="0">
                <a:solidFill>
                  <a:srgbClr val="1F2859"/>
                </a:solidFill>
                <a:latin typeface="Times New Roman"/>
                <a:cs typeface="Times New Roman"/>
              </a:rPr>
              <a:t> </a:t>
            </a:r>
            <a:r>
              <a:rPr sz="1881" spc="-4" dirty="0">
                <a:solidFill>
                  <a:srgbClr val="1F2859"/>
                </a:solidFill>
                <a:latin typeface="Arial"/>
                <a:cs typeface="Arial"/>
              </a:rPr>
              <a:t>a</a:t>
            </a:r>
            <a:r>
              <a:rPr sz="1881" dirty="0">
                <a:solidFill>
                  <a:srgbClr val="1F2859"/>
                </a:solidFill>
                <a:latin typeface="Arial"/>
                <a:cs typeface="Arial"/>
              </a:rPr>
              <a:t>n</a:t>
            </a:r>
            <a:r>
              <a:rPr sz="1881" spc="56" dirty="0">
                <a:solidFill>
                  <a:srgbClr val="1F2859"/>
                </a:solidFill>
                <a:latin typeface="Times New Roman"/>
                <a:cs typeface="Times New Roman"/>
              </a:rPr>
              <a:t> </a:t>
            </a:r>
            <a:r>
              <a:rPr sz="1881" spc="-4" dirty="0">
                <a:solidFill>
                  <a:srgbClr val="1F2859"/>
                </a:solidFill>
                <a:latin typeface="Arial"/>
                <a:cs typeface="Arial"/>
              </a:rPr>
              <a:t>existin</a:t>
            </a:r>
            <a:r>
              <a:rPr sz="1881" dirty="0">
                <a:solidFill>
                  <a:srgbClr val="1F2859"/>
                </a:solidFill>
                <a:latin typeface="Arial"/>
                <a:cs typeface="Arial"/>
              </a:rPr>
              <a:t>g</a:t>
            </a:r>
            <a:r>
              <a:rPr sz="1881" spc="34" dirty="0">
                <a:solidFill>
                  <a:srgbClr val="1F2859"/>
                </a:solidFill>
                <a:latin typeface="Times New Roman"/>
                <a:cs typeface="Times New Roman"/>
              </a:rPr>
              <a:t> </a:t>
            </a:r>
            <a:r>
              <a:rPr sz="1881" dirty="0">
                <a:solidFill>
                  <a:srgbClr val="1F2859"/>
                </a:solidFill>
                <a:latin typeface="Arial"/>
                <a:cs typeface="Arial"/>
              </a:rPr>
              <a:t>fi</a:t>
            </a:r>
            <a:r>
              <a:rPr sz="1881" spc="-9" dirty="0">
                <a:solidFill>
                  <a:srgbClr val="1F2859"/>
                </a:solidFill>
                <a:latin typeface="Arial"/>
                <a:cs typeface="Arial"/>
              </a:rPr>
              <a:t>l</a:t>
            </a:r>
            <a:r>
              <a:rPr sz="1881" dirty="0">
                <a:solidFill>
                  <a:srgbClr val="1F2859"/>
                </a:solidFill>
                <a:latin typeface="Arial"/>
                <a:cs typeface="Arial"/>
              </a:rPr>
              <a:t>e</a:t>
            </a:r>
            <a:r>
              <a:rPr sz="1881" spc="60" dirty="0">
                <a:solidFill>
                  <a:srgbClr val="1F2859"/>
                </a:solidFill>
                <a:latin typeface="Times New Roman"/>
                <a:cs typeface="Times New Roman"/>
              </a:rPr>
              <a:t> </a:t>
            </a:r>
            <a:r>
              <a:rPr sz="1881" spc="-4" dirty="0">
                <a:solidFill>
                  <a:srgbClr val="1F2859"/>
                </a:solidFill>
                <a:latin typeface="Arial"/>
                <a:cs typeface="Arial"/>
              </a:rPr>
              <a:t>b</a:t>
            </a:r>
            <a:r>
              <a:rPr sz="1881" dirty="0">
                <a:solidFill>
                  <a:srgbClr val="1F2859"/>
                </a:solidFill>
                <a:latin typeface="Arial"/>
                <a:cs typeface="Arial"/>
              </a:rPr>
              <a:t>y</a:t>
            </a:r>
            <a:r>
              <a:rPr sz="1881" spc="34" dirty="0">
                <a:solidFill>
                  <a:srgbClr val="1F2859"/>
                </a:solidFill>
                <a:latin typeface="Times New Roman"/>
                <a:cs typeface="Times New Roman"/>
              </a:rPr>
              <a:t> </a:t>
            </a:r>
            <a:r>
              <a:rPr sz="1881" spc="-4" dirty="0">
                <a:solidFill>
                  <a:srgbClr val="1F2859"/>
                </a:solidFill>
                <a:latin typeface="Arial"/>
                <a:cs typeface="Arial"/>
              </a:rPr>
              <a:t>nam</a:t>
            </a:r>
            <a:r>
              <a:rPr sz="1881" dirty="0">
                <a:solidFill>
                  <a:srgbClr val="1F2859"/>
                </a:solidFill>
                <a:latin typeface="Arial"/>
                <a:cs typeface="Arial"/>
              </a:rPr>
              <a:t>e.</a:t>
            </a:r>
            <a:r>
              <a:rPr sz="1881" spc="30" dirty="0">
                <a:solidFill>
                  <a:srgbClr val="1F2859"/>
                </a:solidFill>
                <a:latin typeface="Times New Roman"/>
                <a:cs typeface="Times New Roman"/>
              </a:rPr>
              <a:t> </a:t>
            </a:r>
            <a:r>
              <a:rPr sz="1881" dirty="0">
                <a:solidFill>
                  <a:srgbClr val="1F2859"/>
                </a:solidFill>
                <a:latin typeface="Arial"/>
                <a:cs typeface="Arial"/>
              </a:rPr>
              <a:t>S</a:t>
            </a:r>
            <a:r>
              <a:rPr sz="1881" spc="-13" dirty="0">
                <a:solidFill>
                  <a:srgbClr val="1F2859"/>
                </a:solidFill>
                <a:latin typeface="Arial"/>
                <a:cs typeface="Arial"/>
              </a:rPr>
              <a:t>t</a:t>
            </a:r>
            <a:r>
              <a:rPr sz="1881" spc="-4" dirty="0">
                <a:solidFill>
                  <a:srgbClr val="1F2859"/>
                </a:solidFill>
                <a:latin typeface="Arial"/>
                <a:cs typeface="Arial"/>
              </a:rPr>
              <a:t>atic</a:t>
            </a:r>
            <a:endParaRPr sz="1881" dirty="0">
              <a:solidFill>
                <a:prstClr val="black"/>
              </a:solidFill>
              <a:latin typeface="Arial"/>
              <a:cs typeface="Arial"/>
            </a:endParaRPr>
          </a:p>
          <a:p>
            <a:pPr marL="10860">
              <a:spcBef>
                <a:spcPts val="4"/>
              </a:spcBef>
            </a:pPr>
            <a:r>
              <a:rPr sz="1881" dirty="0">
                <a:solidFill>
                  <a:srgbClr val="1F2859"/>
                </a:solidFill>
                <a:latin typeface="Arial"/>
                <a:cs typeface="Arial"/>
              </a:rPr>
              <a:t>f</a:t>
            </a:r>
            <a:r>
              <a:rPr sz="1881" spc="-9" dirty="0">
                <a:solidFill>
                  <a:srgbClr val="1F2859"/>
                </a:solidFill>
                <a:latin typeface="Arial"/>
                <a:cs typeface="Arial"/>
              </a:rPr>
              <a:t>i</a:t>
            </a:r>
            <a:r>
              <a:rPr sz="1881" spc="-4" dirty="0">
                <a:solidFill>
                  <a:srgbClr val="1F2859"/>
                </a:solidFill>
                <a:latin typeface="Arial"/>
                <a:cs typeface="Arial"/>
              </a:rPr>
              <a:t>le</a:t>
            </a:r>
            <a:r>
              <a:rPr sz="1881" dirty="0">
                <a:solidFill>
                  <a:srgbClr val="1F2859"/>
                </a:solidFill>
                <a:latin typeface="Arial"/>
                <a:cs typeface="Arial"/>
              </a:rPr>
              <a:t>s</a:t>
            </a:r>
            <a:r>
              <a:rPr sz="1881" spc="56" dirty="0">
                <a:solidFill>
                  <a:srgbClr val="1F2859"/>
                </a:solidFill>
                <a:latin typeface="Times New Roman"/>
                <a:cs typeface="Times New Roman"/>
              </a:rPr>
              <a:t> </a:t>
            </a:r>
            <a:r>
              <a:rPr sz="1881" dirty="0">
                <a:solidFill>
                  <a:srgbClr val="1F2859"/>
                </a:solidFill>
                <a:latin typeface="Arial"/>
                <a:cs typeface="Arial"/>
              </a:rPr>
              <a:t>may</a:t>
            </a:r>
            <a:r>
              <a:rPr sz="1881" spc="26" dirty="0">
                <a:solidFill>
                  <a:srgbClr val="1F2859"/>
                </a:solidFill>
                <a:latin typeface="Times New Roman"/>
                <a:cs typeface="Times New Roman"/>
              </a:rPr>
              <a:t> </a:t>
            </a:r>
            <a:r>
              <a:rPr sz="1881" dirty="0">
                <a:solidFill>
                  <a:srgbClr val="1F2859"/>
                </a:solidFill>
                <a:latin typeface="Arial"/>
                <a:cs typeface="Arial"/>
              </a:rPr>
              <a:t>not</a:t>
            </a:r>
            <a:r>
              <a:rPr sz="1881" spc="30" dirty="0">
                <a:solidFill>
                  <a:srgbClr val="1F2859"/>
                </a:solidFill>
                <a:latin typeface="Times New Roman"/>
                <a:cs typeface="Times New Roman"/>
              </a:rPr>
              <a:t> </a:t>
            </a:r>
            <a:r>
              <a:rPr sz="1881" dirty="0">
                <a:solidFill>
                  <a:srgbClr val="1F2859"/>
                </a:solidFill>
                <a:latin typeface="Arial"/>
                <a:cs typeface="Arial"/>
              </a:rPr>
              <a:t>be</a:t>
            </a:r>
            <a:r>
              <a:rPr sz="1881" spc="38" dirty="0">
                <a:solidFill>
                  <a:srgbClr val="1F2859"/>
                </a:solidFill>
                <a:latin typeface="Times New Roman"/>
                <a:cs typeface="Times New Roman"/>
              </a:rPr>
              <a:t> </a:t>
            </a:r>
            <a:r>
              <a:rPr sz="1881" spc="-4" dirty="0">
                <a:solidFill>
                  <a:srgbClr val="1F2859"/>
                </a:solidFill>
                <a:latin typeface="Arial"/>
                <a:cs typeface="Arial"/>
              </a:rPr>
              <a:t>deleted</a:t>
            </a:r>
            <a:r>
              <a:rPr sz="1881" dirty="0">
                <a:solidFill>
                  <a:srgbClr val="1F2859"/>
                </a:solidFill>
                <a:latin typeface="Arial"/>
                <a:cs typeface="Arial"/>
              </a:rPr>
              <a:t>.</a:t>
            </a:r>
            <a:endParaRPr sz="1881" dirty="0">
              <a:solidFill>
                <a:prstClr val="black"/>
              </a:solidFill>
              <a:latin typeface="Arial"/>
              <a:cs typeface="Arial"/>
            </a:endParaRPr>
          </a:p>
          <a:p>
            <a:pPr>
              <a:spcBef>
                <a:spcPts val="38"/>
              </a:spcBef>
            </a:pPr>
            <a:endParaRPr sz="1967" dirty="0">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Si</a:t>
            </a:r>
            <a:r>
              <a:rPr sz="1667" spc="-4" dirty="0">
                <a:solidFill>
                  <a:srgbClr val="192450"/>
                </a:solidFill>
                <a:latin typeface="Arial"/>
                <a:cs typeface="Arial"/>
              </a:rPr>
              <a:t>n</a:t>
            </a:r>
            <a:r>
              <a:rPr sz="1667" spc="4" dirty="0">
                <a:solidFill>
                  <a:srgbClr val="192450"/>
                </a:solidFill>
                <a:latin typeface="Arial"/>
                <a:cs typeface="Arial"/>
              </a:rPr>
              <a:t>tax</a:t>
            </a:r>
            <a:endParaRPr sz="1667" dirty="0">
              <a:solidFill>
                <a:prstClr val="black"/>
              </a:solidFill>
              <a:latin typeface="Arial"/>
              <a:cs typeface="Arial"/>
            </a:endParaRPr>
          </a:p>
          <a:p>
            <a:pPr marL="513124" lvl="1" indent="-167783">
              <a:spcBef>
                <a:spcPts val="590"/>
              </a:spcBef>
              <a:buClr>
                <a:srgbClr val="192450"/>
              </a:buClr>
              <a:buFont typeface="Arial"/>
              <a:buChar char="•"/>
              <a:tabLst>
                <a:tab pos="513667" algn="l"/>
              </a:tabLst>
            </a:pPr>
            <a:r>
              <a:rPr sz="1496" spc="-111" dirty="0">
                <a:solidFill>
                  <a:srgbClr val="37A9DB"/>
                </a:solidFill>
                <a:latin typeface="Arial"/>
                <a:cs typeface="Arial"/>
              </a:rPr>
              <a:t>A</a:t>
            </a:r>
            <a:r>
              <a:rPr sz="1496" dirty="0">
                <a:solidFill>
                  <a:srgbClr val="37A9DB"/>
                </a:solidFill>
                <a:latin typeface="Arial"/>
                <a:cs typeface="Arial"/>
              </a:rPr>
              <a:t>T+S.FS</a:t>
            </a:r>
            <a:r>
              <a:rPr sz="1496" spc="-4" dirty="0">
                <a:solidFill>
                  <a:srgbClr val="37A9DB"/>
                </a:solidFill>
                <a:latin typeface="Arial"/>
                <a:cs typeface="Arial"/>
              </a:rPr>
              <a:t>D=/</a:t>
            </a:r>
            <a:r>
              <a:rPr sz="1496" spc="4" dirty="0">
                <a:solidFill>
                  <a:srgbClr val="37A9DB"/>
                </a:solidFill>
                <a:latin typeface="Arial"/>
                <a:cs typeface="Arial"/>
              </a:rPr>
              <a:t>&lt;</a:t>
            </a:r>
            <a:r>
              <a:rPr sz="1496" dirty="0">
                <a:solidFill>
                  <a:srgbClr val="37A9DB"/>
                </a:solidFill>
                <a:latin typeface="Arial"/>
                <a:cs typeface="Arial"/>
              </a:rPr>
              <a:t>f</a:t>
            </a:r>
            <a:r>
              <a:rPr sz="1496" spc="4" dirty="0">
                <a:solidFill>
                  <a:srgbClr val="37A9DB"/>
                </a:solidFill>
                <a:latin typeface="Arial"/>
                <a:cs typeface="Arial"/>
              </a:rPr>
              <a:t>il</a:t>
            </a:r>
            <a:r>
              <a:rPr sz="1496" spc="-4" dirty="0">
                <a:solidFill>
                  <a:srgbClr val="37A9DB"/>
                </a:solidFill>
                <a:latin typeface="Arial"/>
                <a:cs typeface="Arial"/>
              </a:rPr>
              <a:t>enam</a:t>
            </a:r>
            <a:r>
              <a:rPr sz="1496" dirty="0">
                <a:solidFill>
                  <a:srgbClr val="37A9DB"/>
                </a:solidFill>
                <a:latin typeface="Arial"/>
                <a:cs typeface="Arial"/>
              </a:rPr>
              <a:t>e&gt;</a:t>
            </a:r>
            <a:endParaRPr sz="1496" dirty="0">
              <a:solidFill>
                <a:prstClr val="black"/>
              </a:solidFill>
              <a:latin typeface="Arial"/>
              <a:cs typeface="Arial"/>
            </a:endParaRPr>
          </a:p>
          <a:p>
            <a:endParaRPr sz="1454" dirty="0">
              <a:solidFill>
                <a:prstClr val="black"/>
              </a:solidFill>
              <a:latin typeface="Times New Roman"/>
              <a:cs typeface="Times New Roman"/>
            </a:endParaRPr>
          </a:p>
          <a:p>
            <a:endParaRPr sz="1454" dirty="0">
              <a:solidFill>
                <a:prstClr val="black"/>
              </a:solidFill>
              <a:latin typeface="Times New Roman"/>
              <a:cs typeface="Times New Roman"/>
            </a:endParaRPr>
          </a:p>
          <a:p>
            <a:pPr>
              <a:spcBef>
                <a:spcPts val="36"/>
              </a:spcBef>
            </a:pPr>
            <a:endParaRPr sz="1283" dirty="0">
              <a:solidFill>
                <a:prstClr val="black"/>
              </a:solidFill>
              <a:latin typeface="Times New Roman"/>
              <a:cs typeface="Times New Roman"/>
            </a:endParaRPr>
          </a:p>
          <a:p>
            <a:pPr marL="10860"/>
            <a:r>
              <a:rPr sz="1881" spc="-103" dirty="0">
                <a:solidFill>
                  <a:srgbClr val="1F2859"/>
                </a:solidFill>
                <a:latin typeface="Arial"/>
                <a:cs typeface="Arial"/>
              </a:rPr>
              <a:t>T</a:t>
            </a:r>
            <a:r>
              <a:rPr sz="1881" dirty="0">
                <a:solidFill>
                  <a:srgbClr val="1F2859"/>
                </a:solidFill>
                <a:latin typeface="Arial"/>
                <a:cs typeface="Arial"/>
              </a:rPr>
              <a:t>ype</a:t>
            </a:r>
            <a:r>
              <a:rPr sz="1881" spc="34" dirty="0">
                <a:solidFill>
                  <a:srgbClr val="1F2859"/>
                </a:solidFill>
                <a:latin typeface="Times New Roman"/>
                <a:cs typeface="Times New Roman"/>
              </a:rPr>
              <a:t> </a:t>
            </a:r>
            <a:r>
              <a:rPr sz="1881" b="1" spc="-133" dirty="0">
                <a:solidFill>
                  <a:srgbClr val="1F2859"/>
                </a:solidFill>
                <a:latin typeface="Arial"/>
                <a:cs typeface="Arial"/>
              </a:rPr>
              <a:t>A</a:t>
            </a:r>
            <a:r>
              <a:rPr sz="1881" b="1" dirty="0">
                <a:solidFill>
                  <a:srgbClr val="1F2859"/>
                </a:solidFill>
                <a:latin typeface="Arial"/>
                <a:cs typeface="Arial"/>
              </a:rPr>
              <a:t>T+S.F</a:t>
            </a:r>
            <a:r>
              <a:rPr sz="1881" b="1" spc="-13" dirty="0">
                <a:solidFill>
                  <a:srgbClr val="1F2859"/>
                </a:solidFill>
                <a:latin typeface="Arial"/>
                <a:cs typeface="Arial"/>
              </a:rPr>
              <a:t>S</a:t>
            </a:r>
            <a:r>
              <a:rPr sz="1881" b="1" spc="-4" dirty="0">
                <a:solidFill>
                  <a:srgbClr val="1F2859"/>
                </a:solidFill>
                <a:latin typeface="Arial"/>
                <a:cs typeface="Arial"/>
              </a:rPr>
              <a:t>D</a:t>
            </a:r>
            <a:r>
              <a:rPr sz="1881" b="1" spc="4" dirty="0">
                <a:solidFill>
                  <a:srgbClr val="1F2859"/>
                </a:solidFill>
                <a:latin typeface="Arial"/>
                <a:cs typeface="Arial"/>
              </a:rPr>
              <a:t>=</a:t>
            </a:r>
            <a:r>
              <a:rPr sz="1881" b="1" spc="-30" dirty="0">
                <a:solidFill>
                  <a:srgbClr val="1F2859"/>
                </a:solidFill>
                <a:latin typeface="Arial"/>
                <a:cs typeface="Arial"/>
              </a:rPr>
              <a:t>/</a:t>
            </a:r>
            <a:r>
              <a:rPr sz="1881" b="1" spc="17" dirty="0">
                <a:solidFill>
                  <a:srgbClr val="1F2859"/>
                </a:solidFill>
                <a:latin typeface="Arial"/>
                <a:cs typeface="Arial"/>
              </a:rPr>
              <a:t>w</a:t>
            </a:r>
            <a:r>
              <a:rPr sz="1881" b="1" dirty="0">
                <a:solidFill>
                  <a:srgbClr val="1F2859"/>
                </a:solidFill>
                <a:latin typeface="Arial"/>
                <a:cs typeface="Arial"/>
              </a:rPr>
              <a:t>i</a:t>
            </a:r>
            <a:r>
              <a:rPr sz="1881" b="1" spc="-13" dirty="0">
                <a:solidFill>
                  <a:srgbClr val="1F2859"/>
                </a:solidFill>
                <a:latin typeface="Arial"/>
                <a:cs typeface="Arial"/>
              </a:rPr>
              <a:t>f</a:t>
            </a:r>
            <a:r>
              <a:rPr sz="1881" b="1" dirty="0">
                <a:solidFill>
                  <a:srgbClr val="1F2859"/>
                </a:solidFill>
                <a:latin typeface="Arial"/>
                <a:cs typeface="Arial"/>
              </a:rPr>
              <a:t>ide</a:t>
            </a:r>
            <a:r>
              <a:rPr sz="1881" b="1" spc="-13" dirty="0">
                <a:solidFill>
                  <a:srgbClr val="1F2859"/>
                </a:solidFill>
                <a:latin typeface="Arial"/>
                <a:cs typeface="Arial"/>
              </a:rPr>
              <a:t>m</a:t>
            </a:r>
            <a:r>
              <a:rPr sz="1881" b="1" dirty="0">
                <a:solidFill>
                  <a:srgbClr val="1F2859"/>
                </a:solidFill>
                <a:latin typeface="Arial"/>
                <a:cs typeface="Arial"/>
              </a:rPr>
              <a:t>o.h</a:t>
            </a:r>
            <a:r>
              <a:rPr sz="1881" b="1" spc="-17" dirty="0">
                <a:solidFill>
                  <a:srgbClr val="1F2859"/>
                </a:solidFill>
                <a:latin typeface="Arial"/>
                <a:cs typeface="Arial"/>
              </a:rPr>
              <a:t>t</a:t>
            </a:r>
            <a:r>
              <a:rPr sz="1881" b="1" spc="-4" dirty="0">
                <a:solidFill>
                  <a:srgbClr val="1F2859"/>
                </a:solidFill>
                <a:latin typeface="Arial"/>
                <a:cs typeface="Arial"/>
              </a:rPr>
              <a:t>ml</a:t>
            </a:r>
            <a:endParaRPr sz="1881" dirty="0">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5</a:t>
            </a:r>
            <a:r>
              <a:rPr sz="1112" spc="4" dirty="0">
                <a:solidFill>
                  <a:srgbClr val="FFFFFF"/>
                </a:solidFill>
                <a:latin typeface="Arial"/>
                <a:cs typeface="Arial"/>
              </a:rPr>
              <a:t>4</a:t>
            </a:r>
            <a:endParaRPr sz="1112">
              <a:solidFill>
                <a:prstClr val="black"/>
              </a:solidFill>
              <a:latin typeface="Arial"/>
              <a:cs typeface="Arial"/>
            </a:endParaRPr>
          </a:p>
        </p:txBody>
      </p:sp>
      <p:sp>
        <p:nvSpPr>
          <p:cNvPr id="7" name="object 7"/>
          <p:cNvSpPr txBox="1"/>
          <p:nvPr/>
        </p:nvSpPr>
        <p:spPr>
          <a:xfrm>
            <a:off x="6899414" y="3881404"/>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graphicFrame>
        <p:nvGraphicFramePr>
          <p:cNvPr id="6" name="object 6"/>
          <p:cNvGraphicFramePr>
            <a:graphicFrameLocks noGrp="1"/>
          </p:cNvGraphicFramePr>
          <p:nvPr/>
        </p:nvGraphicFramePr>
        <p:xfrm>
          <a:off x="7223275" y="4373544"/>
          <a:ext cx="440800" cy="522648"/>
        </p:xfrm>
        <a:graphic>
          <a:graphicData uri="http://schemas.openxmlformats.org/drawingml/2006/table">
            <a:tbl>
              <a:tblPr firstRow="1" bandRow="1">
                <a:tableStyleId>{2D5ABB26-0587-4C30-8999-92F81FD0307C}</a:tableStyleId>
              </a:tblPr>
              <a:tblGrid>
                <a:gridCol w="333116"/>
                <a:gridCol w="107684"/>
              </a:tblGrid>
              <a:tr h="261324">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24">
                <a:tc gridSpan="2">
                  <a:txBody>
                    <a:bodyPr/>
                    <a:lstStyle/>
                    <a:p>
                      <a:pPr marL="96520">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a:solidFill>
                        <a:srgbClr val="19497D"/>
                      </a:solidFill>
                      <a:prstDash val="soli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7374887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992953"/>
            <a:r>
              <a:rPr spc="-4" dirty="0"/>
              <a:t>L</a:t>
            </a:r>
            <a:r>
              <a:rPr spc="4" dirty="0"/>
              <a:t>a</a:t>
            </a:r>
            <a:r>
              <a:rPr dirty="0"/>
              <a:t>b</a:t>
            </a:r>
            <a:r>
              <a:rPr spc="51" dirty="0">
                <a:latin typeface="Times New Roman"/>
                <a:cs typeface="Times New Roman"/>
              </a:rPr>
              <a:t> </a:t>
            </a:r>
            <a:r>
              <a:rPr spc="-21" dirty="0"/>
              <a:t>5</a:t>
            </a:r>
            <a:r>
              <a:rPr spc="-9" dirty="0"/>
              <a:t>:</a:t>
            </a:r>
            <a:r>
              <a:rPr spc="56" dirty="0">
                <a:latin typeface="Times New Roman"/>
                <a:cs typeface="Times New Roman"/>
              </a:rPr>
              <a:t> </a:t>
            </a:r>
            <a:r>
              <a:rPr spc="-4" dirty="0"/>
              <a:t>D</a:t>
            </a:r>
            <a:r>
              <a:rPr spc="4" dirty="0"/>
              <a:t>e</a:t>
            </a:r>
            <a:r>
              <a:rPr spc="-4" dirty="0"/>
              <a:t>let</a:t>
            </a:r>
            <a:r>
              <a:rPr dirty="0"/>
              <a:t>e</a:t>
            </a:r>
            <a:r>
              <a:rPr spc="60" dirty="0">
                <a:latin typeface="Times New Roman"/>
                <a:cs typeface="Times New Roman"/>
              </a:rPr>
              <a:t> </a:t>
            </a:r>
            <a:r>
              <a:rPr spc="4" dirty="0"/>
              <a:t>a</a:t>
            </a:r>
            <a:r>
              <a:rPr dirty="0"/>
              <a:t>n</a:t>
            </a:r>
            <a:r>
              <a:rPr spc="64" dirty="0">
                <a:latin typeface="Times New Roman"/>
                <a:cs typeface="Times New Roman"/>
              </a:rPr>
              <a:t> </a:t>
            </a:r>
            <a:r>
              <a:rPr spc="-4" dirty="0"/>
              <a:t>existi</a:t>
            </a:r>
            <a:r>
              <a:rPr spc="9" dirty="0"/>
              <a:t>n</a:t>
            </a:r>
            <a:r>
              <a:rPr dirty="0"/>
              <a:t>g</a:t>
            </a:r>
            <a:r>
              <a:rPr spc="47" dirty="0">
                <a:latin typeface="Times New Roman"/>
                <a:cs typeface="Times New Roman"/>
              </a:rPr>
              <a:t> </a:t>
            </a:r>
            <a:r>
              <a:rPr dirty="0"/>
              <a:t>file</a:t>
            </a:r>
          </a:p>
        </p:txBody>
      </p:sp>
      <p:sp>
        <p:nvSpPr>
          <p:cNvPr id="3" name="object 3"/>
          <p:cNvSpPr txBox="1"/>
          <p:nvPr/>
        </p:nvSpPr>
        <p:spPr>
          <a:xfrm>
            <a:off x="781106" y="1431720"/>
            <a:ext cx="5013453" cy="1623393"/>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4" dirty="0">
                <a:solidFill>
                  <a:srgbClr val="192450"/>
                </a:solidFill>
                <a:latin typeface="Arial"/>
                <a:cs typeface="Arial"/>
              </a:rPr>
              <a:t>R</a:t>
            </a:r>
            <a:r>
              <a:rPr sz="1881" dirty="0">
                <a:solidFill>
                  <a:srgbClr val="192450"/>
                </a:solidFill>
                <a:latin typeface="Arial"/>
                <a:cs typeface="Arial"/>
              </a:rPr>
              <a:t>e</a:t>
            </a:r>
            <a:r>
              <a:rPr sz="1881" spc="4" dirty="0">
                <a:solidFill>
                  <a:srgbClr val="192450"/>
                </a:solidFill>
                <a:latin typeface="Arial"/>
                <a:cs typeface="Arial"/>
              </a:rPr>
              <a:t>-</a:t>
            </a:r>
            <a:r>
              <a:rPr sz="1881" spc="-4" dirty="0">
                <a:solidFill>
                  <a:srgbClr val="192450"/>
                </a:solidFill>
                <a:latin typeface="Arial"/>
                <a:cs typeface="Arial"/>
              </a:rPr>
              <a:t>ope</a:t>
            </a:r>
            <a:r>
              <a:rPr sz="1881" dirty="0">
                <a:solidFill>
                  <a:srgbClr val="192450"/>
                </a:solidFill>
                <a:latin typeface="Arial"/>
                <a:cs typeface="Arial"/>
              </a:rPr>
              <a:t>n</a:t>
            </a:r>
            <a:r>
              <a:rPr sz="1881" spc="17" dirty="0">
                <a:solidFill>
                  <a:srgbClr val="192450"/>
                </a:solidFill>
                <a:latin typeface="Times New Roman"/>
                <a:cs typeface="Times New Roman"/>
              </a:rPr>
              <a:t> </a:t>
            </a:r>
            <a:r>
              <a:rPr sz="1881" spc="-4" dirty="0">
                <a:solidFill>
                  <a:srgbClr val="192450"/>
                </a:solidFill>
                <a:latin typeface="Arial"/>
                <a:cs typeface="Arial"/>
              </a:rPr>
              <a:t>wifidemo.ht</a:t>
            </a:r>
            <a:r>
              <a:rPr sz="1881" dirty="0">
                <a:solidFill>
                  <a:srgbClr val="192450"/>
                </a:solidFill>
                <a:latin typeface="Arial"/>
                <a:cs typeface="Arial"/>
              </a:rPr>
              <a:t>ml</a:t>
            </a:r>
            <a:endParaRPr sz="1881">
              <a:solidFill>
                <a:prstClr val="black"/>
              </a:solidFill>
              <a:latin typeface="Arial"/>
              <a:cs typeface="Arial"/>
            </a:endParaRPr>
          </a:p>
          <a:p>
            <a:pPr marL="872582" lvl="1" indent="-527242">
              <a:spcBef>
                <a:spcPts val="599"/>
              </a:spcBef>
              <a:buClr>
                <a:srgbClr val="37A9DB"/>
              </a:buClr>
              <a:buFont typeface="Arial"/>
              <a:buChar char="•"/>
              <a:tabLst>
                <a:tab pos="514210" algn="l"/>
              </a:tabLst>
            </a:pPr>
            <a:r>
              <a:rPr sz="1667" spc="9" dirty="0">
                <a:solidFill>
                  <a:srgbClr val="37A9DB"/>
                </a:solidFill>
                <a:latin typeface="Arial"/>
                <a:cs typeface="Arial"/>
              </a:rPr>
              <a:t>Op</a:t>
            </a:r>
            <a:r>
              <a:rPr sz="1667" spc="-4" dirty="0">
                <a:solidFill>
                  <a:srgbClr val="37A9DB"/>
                </a:solidFill>
                <a:latin typeface="Arial"/>
                <a:cs typeface="Arial"/>
              </a:rPr>
              <a:t>e</a:t>
            </a:r>
            <a:r>
              <a:rPr sz="1667" spc="9" dirty="0">
                <a:solidFill>
                  <a:srgbClr val="37A9DB"/>
                </a:solidFill>
                <a:latin typeface="Arial"/>
                <a:cs typeface="Arial"/>
              </a:rPr>
              <a:t>n</a:t>
            </a:r>
            <a:r>
              <a:rPr sz="1667" spc="51" dirty="0">
                <a:solidFill>
                  <a:srgbClr val="37A9DB"/>
                </a:solidFill>
                <a:latin typeface="Times New Roman"/>
                <a:cs typeface="Times New Roman"/>
              </a:rPr>
              <a:t> </a:t>
            </a:r>
            <a:r>
              <a:rPr sz="1667" spc="-21" dirty="0">
                <a:solidFill>
                  <a:srgbClr val="37A9DB"/>
                </a:solidFill>
                <a:latin typeface="Arial"/>
                <a:cs typeface="Arial"/>
              </a:rPr>
              <a:t>y</a:t>
            </a:r>
            <a:r>
              <a:rPr sz="1667" dirty="0">
                <a:solidFill>
                  <a:srgbClr val="37A9DB"/>
                </a:solidFill>
                <a:latin typeface="Arial"/>
                <a:cs typeface="Arial"/>
              </a:rPr>
              <a:t>ou</a:t>
            </a:r>
            <a:r>
              <a:rPr sz="1667" spc="4" dirty="0">
                <a:solidFill>
                  <a:srgbClr val="37A9DB"/>
                </a:solidFill>
                <a:latin typeface="Arial"/>
                <a:cs typeface="Arial"/>
              </a:rPr>
              <a:t>r</a:t>
            </a:r>
            <a:r>
              <a:rPr sz="1667" spc="90" dirty="0">
                <a:solidFill>
                  <a:srgbClr val="37A9DB"/>
                </a:solidFill>
                <a:latin typeface="Times New Roman"/>
                <a:cs typeface="Times New Roman"/>
              </a:rPr>
              <a:t> </a:t>
            </a:r>
            <a:r>
              <a:rPr sz="1667" spc="-21" dirty="0">
                <a:solidFill>
                  <a:srgbClr val="37A9DB"/>
                </a:solidFill>
                <a:latin typeface="Arial"/>
                <a:cs typeface="Arial"/>
              </a:rPr>
              <a:t>W</a:t>
            </a:r>
            <a:r>
              <a:rPr sz="1667" dirty="0">
                <a:solidFill>
                  <a:srgbClr val="37A9DB"/>
                </a:solidFill>
                <a:latin typeface="Arial"/>
                <a:cs typeface="Arial"/>
              </a:rPr>
              <a:t>e</a:t>
            </a:r>
            <a:r>
              <a:rPr sz="1667" spc="9" dirty="0">
                <a:solidFill>
                  <a:srgbClr val="37A9DB"/>
                </a:solidFill>
                <a:latin typeface="Arial"/>
                <a:cs typeface="Arial"/>
              </a:rPr>
              <a:t>b</a:t>
            </a:r>
            <a:r>
              <a:rPr sz="1667" spc="51" dirty="0">
                <a:solidFill>
                  <a:srgbClr val="37A9DB"/>
                </a:solidFill>
                <a:latin typeface="Times New Roman"/>
                <a:cs typeface="Times New Roman"/>
              </a:rPr>
              <a:t> </a:t>
            </a:r>
            <a:r>
              <a:rPr sz="1667" dirty="0">
                <a:solidFill>
                  <a:srgbClr val="37A9DB"/>
                </a:solidFill>
                <a:latin typeface="Arial"/>
                <a:cs typeface="Arial"/>
              </a:rPr>
              <a:t>bro</a:t>
            </a:r>
            <a:r>
              <a:rPr sz="1667" spc="-30" dirty="0">
                <a:solidFill>
                  <a:srgbClr val="37A9DB"/>
                </a:solidFill>
                <a:latin typeface="Arial"/>
                <a:cs typeface="Arial"/>
              </a:rPr>
              <a:t>w</a:t>
            </a:r>
            <a:r>
              <a:rPr sz="1667" spc="4" dirty="0">
                <a:solidFill>
                  <a:srgbClr val="37A9DB"/>
                </a:solidFill>
                <a:latin typeface="Arial"/>
                <a:cs typeface="Arial"/>
              </a:rPr>
              <a:t>ser</a:t>
            </a:r>
            <a:endParaRPr sz="1667">
              <a:solidFill>
                <a:prstClr val="black"/>
              </a:solidFill>
              <a:latin typeface="Arial"/>
              <a:cs typeface="Arial"/>
            </a:endParaRPr>
          </a:p>
          <a:p>
            <a:pPr marL="872582" marR="4344" lvl="1" indent="-527242">
              <a:lnSpc>
                <a:spcPct val="130000"/>
              </a:lnSpc>
              <a:buClr>
                <a:srgbClr val="37A9DB"/>
              </a:buClr>
              <a:buFont typeface="Arial"/>
              <a:buChar char="•"/>
              <a:tabLst>
                <a:tab pos="514210" algn="l"/>
              </a:tabLst>
            </a:pPr>
            <a:r>
              <a:rPr sz="1667" spc="4" dirty="0">
                <a:solidFill>
                  <a:srgbClr val="37A9DB"/>
                </a:solidFill>
                <a:latin typeface="Arial"/>
                <a:cs typeface="Arial"/>
              </a:rPr>
              <a:t>In</a:t>
            </a:r>
            <a:r>
              <a:rPr sz="1667" spc="56" dirty="0">
                <a:solidFill>
                  <a:srgbClr val="37A9DB"/>
                </a:solidFill>
                <a:latin typeface="Times New Roman"/>
                <a:cs typeface="Times New Roman"/>
              </a:rPr>
              <a:t> </a:t>
            </a:r>
            <a:r>
              <a:rPr sz="1667" spc="4" dirty="0">
                <a:solidFill>
                  <a:srgbClr val="37A9DB"/>
                </a:solidFill>
                <a:latin typeface="Arial"/>
                <a:cs typeface="Arial"/>
              </a:rPr>
              <a:t>a</a:t>
            </a:r>
            <a:r>
              <a:rPr sz="1667" spc="-4" dirty="0">
                <a:solidFill>
                  <a:srgbClr val="37A9DB"/>
                </a:solidFill>
                <a:latin typeface="Arial"/>
                <a:cs typeface="Arial"/>
              </a:rPr>
              <a:t>d</a:t>
            </a:r>
            <a:r>
              <a:rPr sz="1667" dirty="0">
                <a:solidFill>
                  <a:srgbClr val="37A9DB"/>
                </a:solidFill>
                <a:latin typeface="Arial"/>
                <a:cs typeface="Arial"/>
              </a:rPr>
              <a:t>dre</a:t>
            </a:r>
            <a:r>
              <a:rPr sz="1667" spc="4" dirty="0">
                <a:solidFill>
                  <a:srgbClr val="37A9DB"/>
                </a:solidFill>
                <a:latin typeface="Arial"/>
                <a:cs typeface="Arial"/>
              </a:rPr>
              <a:t>ss</a:t>
            </a:r>
            <a:r>
              <a:rPr sz="1667" spc="68" dirty="0">
                <a:solidFill>
                  <a:srgbClr val="37A9DB"/>
                </a:solidFill>
                <a:latin typeface="Times New Roman"/>
                <a:cs typeface="Times New Roman"/>
              </a:rPr>
              <a:t> </a:t>
            </a:r>
            <a:r>
              <a:rPr sz="1667" spc="4" dirty="0">
                <a:solidFill>
                  <a:srgbClr val="37A9DB"/>
                </a:solidFill>
                <a:latin typeface="Arial"/>
                <a:cs typeface="Arial"/>
              </a:rPr>
              <a:t>b</a:t>
            </a:r>
            <a:r>
              <a:rPr sz="1667" spc="-4" dirty="0">
                <a:solidFill>
                  <a:srgbClr val="37A9DB"/>
                </a:solidFill>
                <a:latin typeface="Arial"/>
                <a:cs typeface="Arial"/>
              </a:rPr>
              <a:t>a</a:t>
            </a:r>
            <a:r>
              <a:rPr sz="1667" spc="4" dirty="0">
                <a:solidFill>
                  <a:srgbClr val="37A9DB"/>
                </a:solidFill>
                <a:latin typeface="Arial"/>
                <a:cs typeface="Arial"/>
              </a:rPr>
              <a:t>r:</a:t>
            </a:r>
            <a:r>
              <a:rPr sz="1667" spc="60" dirty="0">
                <a:solidFill>
                  <a:srgbClr val="37A9DB"/>
                </a:solidFill>
                <a:latin typeface="Times New Roman"/>
                <a:cs typeface="Times New Roman"/>
              </a:rPr>
              <a:t> </a:t>
            </a:r>
            <a:r>
              <a:rPr sz="1667" spc="9" dirty="0">
                <a:solidFill>
                  <a:srgbClr val="37A9DB"/>
                </a:solidFill>
                <a:latin typeface="Arial"/>
                <a:cs typeface="Arial"/>
              </a:rPr>
              <a:t>&lt;SP</a:t>
            </a:r>
            <a:r>
              <a:rPr sz="1667" spc="17" dirty="0">
                <a:solidFill>
                  <a:srgbClr val="37A9DB"/>
                </a:solidFill>
                <a:latin typeface="Arial"/>
                <a:cs typeface="Arial"/>
              </a:rPr>
              <a:t>W</a:t>
            </a:r>
            <a:r>
              <a:rPr sz="1667" spc="9" dirty="0">
                <a:solidFill>
                  <a:srgbClr val="37A9DB"/>
                </a:solidFill>
                <a:latin typeface="Arial"/>
                <a:cs typeface="Arial"/>
              </a:rPr>
              <a:t>F</a:t>
            </a:r>
            <a:r>
              <a:rPr sz="1667" spc="43" dirty="0">
                <a:solidFill>
                  <a:srgbClr val="37A9DB"/>
                </a:solidFill>
                <a:latin typeface="Times New Roman"/>
                <a:cs typeface="Times New Roman"/>
              </a:rPr>
              <a:t> </a:t>
            </a:r>
            <a:r>
              <a:rPr sz="1667" spc="4" dirty="0">
                <a:solidFill>
                  <a:srgbClr val="37A9DB"/>
                </a:solidFill>
                <a:latin typeface="Arial"/>
                <a:cs typeface="Arial"/>
              </a:rPr>
              <a:t>IP</a:t>
            </a:r>
            <a:r>
              <a:rPr sz="1667" spc="26" dirty="0">
                <a:solidFill>
                  <a:srgbClr val="37A9DB"/>
                </a:solidFill>
                <a:latin typeface="Times New Roman"/>
                <a:cs typeface="Times New Roman"/>
              </a:rPr>
              <a:t> </a:t>
            </a:r>
            <a:r>
              <a:rPr sz="1667" dirty="0">
                <a:solidFill>
                  <a:srgbClr val="37A9DB"/>
                </a:solidFill>
                <a:latin typeface="Arial"/>
                <a:cs typeface="Arial"/>
              </a:rPr>
              <a:t>add</a:t>
            </a:r>
            <a:r>
              <a:rPr sz="1667" spc="4" dirty="0">
                <a:solidFill>
                  <a:srgbClr val="37A9DB"/>
                </a:solidFill>
                <a:latin typeface="Arial"/>
                <a:cs typeface="Arial"/>
              </a:rPr>
              <a:t>r</a:t>
            </a:r>
            <a:r>
              <a:rPr sz="1667" spc="13" dirty="0">
                <a:solidFill>
                  <a:srgbClr val="37A9DB"/>
                </a:solidFill>
                <a:latin typeface="Arial"/>
                <a:cs typeface="Arial"/>
              </a:rPr>
              <a:t>&gt;</a:t>
            </a:r>
            <a:r>
              <a:rPr sz="1667" spc="4" dirty="0">
                <a:solidFill>
                  <a:srgbClr val="37A9DB"/>
                </a:solidFill>
                <a:latin typeface="Arial"/>
                <a:cs typeface="Arial"/>
              </a:rPr>
              <a:t>/</a:t>
            </a:r>
            <a:r>
              <a:rPr sz="1667" spc="-30" dirty="0">
                <a:solidFill>
                  <a:srgbClr val="37A9DB"/>
                </a:solidFill>
                <a:latin typeface="Arial"/>
                <a:cs typeface="Arial"/>
              </a:rPr>
              <a:t>w</a:t>
            </a:r>
            <a:r>
              <a:rPr sz="1667" spc="-4" dirty="0">
                <a:solidFill>
                  <a:srgbClr val="37A9DB"/>
                </a:solidFill>
                <a:latin typeface="Arial"/>
                <a:cs typeface="Arial"/>
              </a:rPr>
              <a:t>ifi</a:t>
            </a:r>
            <a:r>
              <a:rPr sz="1667" dirty="0">
                <a:solidFill>
                  <a:srgbClr val="37A9DB"/>
                </a:solidFill>
                <a:latin typeface="Arial"/>
                <a:cs typeface="Arial"/>
              </a:rPr>
              <a:t>d</a:t>
            </a:r>
            <a:r>
              <a:rPr sz="1667" spc="4" dirty="0">
                <a:solidFill>
                  <a:srgbClr val="37A9DB"/>
                </a:solidFill>
                <a:latin typeface="Arial"/>
                <a:cs typeface="Arial"/>
              </a:rPr>
              <a:t>em</a:t>
            </a:r>
            <a:r>
              <a:rPr sz="1667" dirty="0">
                <a:solidFill>
                  <a:srgbClr val="37A9DB"/>
                </a:solidFill>
                <a:latin typeface="Arial"/>
                <a:cs typeface="Arial"/>
              </a:rPr>
              <a:t>o</a:t>
            </a:r>
            <a:r>
              <a:rPr sz="1667" spc="4" dirty="0">
                <a:solidFill>
                  <a:srgbClr val="37A9DB"/>
                </a:solidFill>
                <a:latin typeface="Arial"/>
                <a:cs typeface="Arial"/>
              </a:rPr>
              <a:t>.html</a:t>
            </a:r>
            <a:r>
              <a:rPr sz="1667" dirty="0">
                <a:solidFill>
                  <a:srgbClr val="37A9DB"/>
                </a:solidFill>
                <a:latin typeface="Times New Roman"/>
                <a:cs typeface="Times New Roman"/>
              </a:rPr>
              <a:t> </a:t>
            </a:r>
            <a:r>
              <a:rPr sz="1667" spc="-68"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56" dirty="0">
                <a:solidFill>
                  <a:srgbClr val="37A9DB"/>
                </a:solidFill>
                <a:latin typeface="Times New Roman"/>
                <a:cs typeface="Times New Roman"/>
              </a:rPr>
              <a:t> </a:t>
            </a:r>
            <a:r>
              <a:rPr sz="1667" b="1" spc="4" dirty="0">
                <a:solidFill>
                  <a:srgbClr val="37A9DB"/>
                </a:solidFill>
                <a:latin typeface="Arial"/>
                <a:cs typeface="Arial"/>
              </a:rPr>
              <a:t>1</a:t>
            </a:r>
            <a:r>
              <a:rPr sz="1667" b="1" spc="-4" dirty="0">
                <a:solidFill>
                  <a:srgbClr val="37A9DB"/>
                </a:solidFill>
                <a:latin typeface="Arial"/>
                <a:cs typeface="Arial"/>
              </a:rPr>
              <a:t>9</a:t>
            </a:r>
            <a:r>
              <a:rPr sz="1667" b="1" dirty="0">
                <a:solidFill>
                  <a:srgbClr val="37A9DB"/>
                </a:solidFill>
                <a:latin typeface="Arial"/>
                <a:cs typeface="Arial"/>
              </a:rPr>
              <a:t>2.1</a:t>
            </a:r>
            <a:r>
              <a:rPr sz="1667" b="1" spc="4" dirty="0">
                <a:solidFill>
                  <a:srgbClr val="37A9DB"/>
                </a:solidFill>
                <a:latin typeface="Arial"/>
                <a:cs typeface="Arial"/>
              </a:rPr>
              <a:t>6</a:t>
            </a:r>
            <a:r>
              <a:rPr sz="1667" b="1" spc="-4" dirty="0">
                <a:solidFill>
                  <a:srgbClr val="37A9DB"/>
                </a:solidFill>
                <a:latin typeface="Arial"/>
                <a:cs typeface="Arial"/>
              </a:rPr>
              <a:t>8</a:t>
            </a:r>
            <a:r>
              <a:rPr sz="1667" b="1" spc="4" dirty="0">
                <a:solidFill>
                  <a:srgbClr val="37A9DB"/>
                </a:solidFill>
                <a:latin typeface="Arial"/>
                <a:cs typeface="Arial"/>
              </a:rPr>
              <a:t>.0.1</a:t>
            </a:r>
            <a:r>
              <a:rPr sz="1667" b="1" dirty="0">
                <a:solidFill>
                  <a:srgbClr val="37A9DB"/>
                </a:solidFill>
                <a:latin typeface="Arial"/>
                <a:cs typeface="Arial"/>
              </a:rPr>
              <a:t>x</a:t>
            </a:r>
            <a:r>
              <a:rPr sz="1667" b="1" spc="4" dirty="0">
                <a:solidFill>
                  <a:srgbClr val="37A9DB"/>
                </a:solidFill>
                <a:latin typeface="Arial"/>
                <a:cs typeface="Arial"/>
              </a:rPr>
              <a:t>x/</a:t>
            </a:r>
            <a:r>
              <a:rPr sz="1667" b="1" spc="56" dirty="0">
                <a:solidFill>
                  <a:srgbClr val="37A9DB"/>
                </a:solidFill>
                <a:latin typeface="Arial"/>
                <a:cs typeface="Arial"/>
              </a:rPr>
              <a:t>w</a:t>
            </a:r>
            <a:r>
              <a:rPr sz="1667" b="1" spc="4" dirty="0">
                <a:solidFill>
                  <a:srgbClr val="37A9DB"/>
                </a:solidFill>
                <a:latin typeface="Arial"/>
                <a:cs typeface="Arial"/>
              </a:rPr>
              <a:t>if</a:t>
            </a:r>
            <a:r>
              <a:rPr sz="1667" b="1" spc="9" dirty="0">
                <a:solidFill>
                  <a:srgbClr val="37A9DB"/>
                </a:solidFill>
                <a:latin typeface="Arial"/>
                <a:cs typeface="Arial"/>
              </a:rPr>
              <a:t>i</a:t>
            </a:r>
            <a:r>
              <a:rPr sz="1667" b="1" dirty="0">
                <a:solidFill>
                  <a:srgbClr val="37A9DB"/>
                </a:solidFill>
                <a:latin typeface="Arial"/>
                <a:cs typeface="Arial"/>
              </a:rPr>
              <a:t>d</a:t>
            </a:r>
            <a:r>
              <a:rPr sz="1667" b="1" spc="4" dirty="0">
                <a:solidFill>
                  <a:srgbClr val="37A9DB"/>
                </a:solidFill>
                <a:latin typeface="Arial"/>
                <a:cs typeface="Arial"/>
              </a:rPr>
              <a:t>e</a:t>
            </a:r>
            <a:r>
              <a:rPr sz="1667" b="1" dirty="0">
                <a:solidFill>
                  <a:srgbClr val="37A9DB"/>
                </a:solidFill>
                <a:latin typeface="Arial"/>
                <a:cs typeface="Arial"/>
              </a:rPr>
              <a:t>m</a:t>
            </a:r>
            <a:r>
              <a:rPr sz="1667" b="1" spc="9" dirty="0">
                <a:solidFill>
                  <a:srgbClr val="37A9DB"/>
                </a:solidFill>
                <a:latin typeface="Arial"/>
                <a:cs typeface="Arial"/>
              </a:rPr>
              <a:t>o.html</a:t>
            </a:r>
            <a:endParaRPr sz="1667">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5</a:t>
            </a:r>
            <a:r>
              <a:rPr sz="1112" spc="4" dirty="0">
                <a:solidFill>
                  <a:srgbClr val="FFFFFF"/>
                </a:solidFill>
                <a:latin typeface="Arial"/>
                <a:cs typeface="Arial"/>
              </a:rPr>
              <a:t>5</a:t>
            </a:r>
            <a:endParaRPr sz="1112">
              <a:solidFill>
                <a:prstClr val="black"/>
              </a:solidFill>
              <a:latin typeface="Arial"/>
              <a:cs typeface="Arial"/>
            </a:endParaRPr>
          </a:p>
        </p:txBody>
      </p:sp>
      <p:sp>
        <p:nvSpPr>
          <p:cNvPr id="5" name="object 5"/>
          <p:cNvSpPr/>
          <p:nvPr/>
        </p:nvSpPr>
        <p:spPr>
          <a:xfrm>
            <a:off x="5330878" y="3022453"/>
            <a:ext cx="3140123" cy="1424327"/>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5326577" y="3018133"/>
            <a:ext cx="3148816" cy="1432957"/>
          </a:xfrm>
          <a:custGeom>
            <a:avLst/>
            <a:gdLst/>
            <a:ahLst/>
            <a:cxnLst/>
            <a:rect l="l" t="t" r="r" b="b"/>
            <a:pathLst>
              <a:path w="3682365" h="1675764">
                <a:moveTo>
                  <a:pt x="0" y="1675744"/>
                </a:moveTo>
                <a:lnTo>
                  <a:pt x="3682288" y="1675744"/>
                </a:lnTo>
                <a:lnTo>
                  <a:pt x="3682288" y="0"/>
                </a:lnTo>
                <a:lnTo>
                  <a:pt x="0" y="0"/>
                </a:lnTo>
                <a:lnTo>
                  <a:pt x="0" y="1675744"/>
                </a:lnTo>
                <a:close/>
              </a:path>
            </a:pathLst>
          </a:custGeom>
          <a:ln w="10074">
            <a:solidFill>
              <a:srgbClr val="231F20"/>
            </a:solidFill>
          </a:ln>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6057934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solidFill>
                <a:prstClr val="black"/>
              </a:solidFill>
              <a:latin typeface="Arial"/>
              <a:cs typeface="Arial"/>
            </a:endParaRPr>
          </a:p>
        </p:txBody>
      </p:sp>
    </p:spTree>
    <p:extLst>
      <p:ext uri="{BB962C8B-B14F-4D97-AF65-F5344CB8AC3E}">
        <p14:creationId xmlns:p14="http://schemas.microsoft.com/office/powerpoint/2010/main" val="31087944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0" y="76200"/>
            <a:ext cx="8618538" cy="1143000"/>
          </a:xfrm>
        </p:spPr>
        <p:txBody>
          <a:bodyPr/>
          <a:lstStyle/>
          <a:p>
            <a:r>
              <a:rPr lang="en-US" smtClean="0">
                <a:latin typeface="Arial" charset="0"/>
                <a:cs typeface="Arial" charset="0"/>
              </a:rPr>
              <a:t>Connectivity: SPWF01S – Wi-Fi modules</a:t>
            </a:r>
          </a:p>
        </p:txBody>
      </p:sp>
      <p:sp>
        <p:nvSpPr>
          <p:cNvPr id="10243" name="Slide Number Placeholder 2"/>
          <p:cNvSpPr>
            <a:spLocks noGrp="1"/>
          </p:cNvSpPr>
          <p:nvPr>
            <p:ph type="sldNum" sz="quarter" idx="4294967295"/>
          </p:nvPr>
        </p:nvSpPr>
        <p:spPr bwMode="auto">
          <a:xfrm>
            <a:off x="4595813" y="6546850"/>
            <a:ext cx="519112" cy="122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numCol="1" anchorCtr="0" compatLnSpc="1">
            <a:prstTxWarp prst="textNoShape">
              <a:avLst/>
            </a:prstTxWarp>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fontAlgn="base" hangingPunct="1">
              <a:spcBef>
                <a:spcPct val="0"/>
              </a:spcBef>
              <a:spcAft>
                <a:spcPct val="0"/>
              </a:spcAft>
            </a:pPr>
            <a:fld id="{E0B02997-7E8B-485B-A4B2-C0A3A7B78AF2}" type="slidenum">
              <a:rPr lang="en-US" sz="800" smtClean="0">
                <a:solidFill>
                  <a:srgbClr val="FFFFFF"/>
                </a:solidFill>
              </a:rPr>
              <a:pPr algn="l" eaLnBrk="1" fontAlgn="base" hangingPunct="1">
                <a:spcBef>
                  <a:spcPct val="0"/>
                </a:spcBef>
                <a:spcAft>
                  <a:spcPct val="0"/>
                </a:spcAft>
              </a:pPr>
              <a:t>7</a:t>
            </a:fld>
            <a:endParaRPr lang="en-US" sz="1400" smtClean="0">
              <a:solidFill>
                <a:srgbClr val="FFFFFF"/>
              </a:solidFill>
            </a:endParaRPr>
          </a:p>
        </p:txBody>
      </p:sp>
      <p:sp>
        <p:nvSpPr>
          <p:cNvPr id="21" name="Rounded Rectangle 20"/>
          <p:cNvSpPr/>
          <p:nvPr/>
        </p:nvSpPr>
        <p:spPr>
          <a:xfrm>
            <a:off x="476250" y="1817688"/>
            <a:ext cx="5619750" cy="1554162"/>
          </a:xfrm>
          <a:prstGeom prst="roundRect">
            <a:avLst>
              <a:gd name="adj" fmla="val 14296"/>
            </a:avLst>
          </a:prstGeom>
          <a:noFill/>
          <a:ln w="12700">
            <a:solidFill>
              <a:schemeClr val="accent4"/>
            </a:solidFill>
          </a:ln>
        </p:spPr>
        <p:txBody>
          <a:bodyPr lIns="1371600" anchor="ctr"/>
          <a:lstStyle/>
          <a:p>
            <a:pPr marL="174625" indent="-174625">
              <a:spcBef>
                <a:spcPts val="600"/>
              </a:spcBef>
              <a:buClr>
                <a:srgbClr val="39A9DC"/>
              </a:buClr>
              <a:buFont typeface="Arial" panose="020B0604020202020204" pitchFamily="34" charset="0"/>
              <a:buChar char="•"/>
              <a:defRPr/>
            </a:pPr>
            <a:r>
              <a:rPr lang="en-US" sz="1200" dirty="0">
                <a:solidFill>
                  <a:srgbClr val="002052"/>
                </a:solidFill>
              </a:rPr>
              <a:t>2.4 GHz IEEE </a:t>
            </a:r>
            <a:r>
              <a:rPr lang="en-US" sz="1200" b="1" dirty="0">
                <a:solidFill>
                  <a:srgbClr val="002052"/>
                </a:solidFill>
              </a:rPr>
              <a:t>802.11 b/g/n </a:t>
            </a:r>
            <a:r>
              <a:rPr lang="en-US" sz="1200" dirty="0">
                <a:solidFill>
                  <a:srgbClr val="002052"/>
                </a:solidFill>
              </a:rPr>
              <a:t>low power transceiver</a:t>
            </a:r>
          </a:p>
          <a:p>
            <a:pPr marL="174625" indent="-174625">
              <a:spcBef>
                <a:spcPts val="600"/>
              </a:spcBef>
              <a:buClr>
                <a:srgbClr val="39A9DC"/>
              </a:buClr>
              <a:buFont typeface="Arial" panose="020B0604020202020204" pitchFamily="34" charset="0"/>
              <a:buChar char="•"/>
              <a:defRPr/>
            </a:pPr>
            <a:r>
              <a:rPr lang="en-US" sz="1200" b="1" dirty="0">
                <a:solidFill>
                  <a:srgbClr val="002052"/>
                </a:solidFill>
              </a:rPr>
              <a:t>STM32</a:t>
            </a:r>
            <a:r>
              <a:rPr lang="en-US" sz="1200" dirty="0">
                <a:solidFill>
                  <a:srgbClr val="002052"/>
                </a:solidFill>
              </a:rPr>
              <a:t> ARM Cortex-M3 microcontroller</a:t>
            </a:r>
          </a:p>
          <a:p>
            <a:pPr marL="174625" indent="-174625">
              <a:spcBef>
                <a:spcPts val="600"/>
              </a:spcBef>
              <a:buClr>
                <a:srgbClr val="39A9DC"/>
              </a:buClr>
              <a:buFont typeface="Arial" panose="020B0604020202020204" pitchFamily="34" charset="0"/>
              <a:buChar char="•"/>
              <a:defRPr/>
            </a:pPr>
            <a:r>
              <a:rPr lang="en-US" sz="1200" dirty="0">
                <a:solidFill>
                  <a:srgbClr val="002052"/>
                </a:solidFill>
              </a:rPr>
              <a:t>Integrated high gain antenna or </a:t>
            </a:r>
            <a:r>
              <a:rPr lang="en-US" sz="1200" dirty="0" err="1">
                <a:solidFill>
                  <a:srgbClr val="002052"/>
                </a:solidFill>
              </a:rPr>
              <a:t>u.fl</a:t>
            </a:r>
            <a:r>
              <a:rPr lang="en-US" sz="1200" dirty="0">
                <a:solidFill>
                  <a:srgbClr val="002052"/>
                </a:solidFill>
              </a:rPr>
              <a:t> connector</a:t>
            </a:r>
          </a:p>
          <a:p>
            <a:pPr marL="174625" indent="-174625">
              <a:spcBef>
                <a:spcPts val="600"/>
              </a:spcBef>
              <a:buClr>
                <a:srgbClr val="39A9DC"/>
              </a:buClr>
              <a:buFont typeface="Arial" panose="020B0604020202020204" pitchFamily="34" charset="0"/>
              <a:buChar char="•"/>
              <a:defRPr/>
            </a:pPr>
            <a:r>
              <a:rPr lang="en-US" sz="1200" dirty="0">
                <a:solidFill>
                  <a:srgbClr val="002052"/>
                </a:solidFill>
              </a:rPr>
              <a:t>Pre Certified RF (</a:t>
            </a:r>
            <a:r>
              <a:rPr lang="en-US" sz="1200" b="1" dirty="0">
                <a:solidFill>
                  <a:srgbClr val="002052"/>
                </a:solidFill>
              </a:rPr>
              <a:t>FCC, IC, CE, SRRC</a:t>
            </a:r>
            <a:r>
              <a:rPr lang="en-US" sz="1200" dirty="0">
                <a:solidFill>
                  <a:srgbClr val="002052"/>
                </a:solidFill>
              </a:rPr>
              <a:t>)</a:t>
            </a:r>
          </a:p>
          <a:p>
            <a:pPr marL="174625" indent="-174625">
              <a:spcBef>
                <a:spcPts val="600"/>
              </a:spcBef>
              <a:buClr>
                <a:srgbClr val="39A9DC"/>
              </a:buClr>
              <a:buFont typeface="Arial" panose="020B0604020202020204" pitchFamily="34" charset="0"/>
              <a:buChar char="•"/>
              <a:defRPr/>
            </a:pPr>
            <a:r>
              <a:rPr lang="en-US" sz="1200" dirty="0">
                <a:solidFill>
                  <a:srgbClr val="002052"/>
                </a:solidFill>
              </a:rPr>
              <a:t>1.5 MB or 512 kB </a:t>
            </a:r>
            <a:r>
              <a:rPr lang="en-US" sz="1200" b="1" dirty="0">
                <a:solidFill>
                  <a:srgbClr val="002052"/>
                </a:solidFill>
              </a:rPr>
              <a:t>Integrated Flash </a:t>
            </a:r>
            <a:r>
              <a:rPr lang="en-US" sz="1200" dirty="0">
                <a:solidFill>
                  <a:srgbClr val="002052"/>
                </a:solidFill>
              </a:rPr>
              <a:t>memory</a:t>
            </a:r>
          </a:p>
          <a:p>
            <a:pPr marL="174625" indent="-174625">
              <a:spcBef>
                <a:spcPts val="600"/>
              </a:spcBef>
              <a:buClr>
                <a:srgbClr val="39A9DC"/>
              </a:buClr>
              <a:buFont typeface="Arial" panose="020B0604020202020204" pitchFamily="34" charset="0"/>
              <a:buChar char="•"/>
              <a:defRPr/>
            </a:pPr>
            <a:r>
              <a:rPr lang="en-US" sz="1200" b="1" dirty="0">
                <a:solidFill>
                  <a:srgbClr val="002052"/>
                </a:solidFill>
              </a:rPr>
              <a:t>Integrated TC/IP </a:t>
            </a:r>
            <a:r>
              <a:rPr lang="en-US" sz="1200" dirty="0">
                <a:solidFill>
                  <a:srgbClr val="002052"/>
                </a:solidFill>
              </a:rPr>
              <a:t>and Application Layer Functions</a:t>
            </a:r>
          </a:p>
        </p:txBody>
      </p:sp>
      <p:sp>
        <p:nvSpPr>
          <p:cNvPr id="23" name="Rounded Rectangle 22"/>
          <p:cNvSpPr/>
          <p:nvPr/>
        </p:nvSpPr>
        <p:spPr>
          <a:xfrm>
            <a:off x="468313" y="3500438"/>
            <a:ext cx="5627687" cy="1747837"/>
          </a:xfrm>
          <a:prstGeom prst="roundRect">
            <a:avLst>
              <a:gd name="adj" fmla="val 15020"/>
            </a:avLst>
          </a:prstGeom>
          <a:noFill/>
          <a:ln w="12700">
            <a:solidFill>
              <a:schemeClr val="accent4"/>
            </a:solidFill>
          </a:ln>
        </p:spPr>
        <p:txBody>
          <a:bodyPr lIns="1371600" anchor="ctr"/>
          <a:lstStyle/>
          <a:p>
            <a:pPr marL="174625" indent="-174625">
              <a:spcBef>
                <a:spcPts val="600"/>
              </a:spcBef>
              <a:buClr>
                <a:srgbClr val="39A9DC"/>
              </a:buClr>
              <a:buFont typeface="Arial" panose="020B0604020202020204" pitchFamily="34" charset="0"/>
              <a:buChar char="•"/>
              <a:defRPr/>
            </a:pPr>
            <a:r>
              <a:rPr lang="en-US" sz="1200" dirty="0">
                <a:solidFill>
                  <a:srgbClr val="002052"/>
                </a:solidFill>
              </a:rPr>
              <a:t>Easy interface to host Microcontroller through </a:t>
            </a:r>
            <a:r>
              <a:rPr lang="en-US" sz="1200" b="1" dirty="0">
                <a:solidFill>
                  <a:srgbClr val="002052"/>
                </a:solidFill>
              </a:rPr>
              <a:t>UART</a:t>
            </a:r>
            <a:r>
              <a:rPr lang="en-US" sz="1200" dirty="0">
                <a:solidFill>
                  <a:srgbClr val="002052"/>
                </a:solidFill>
              </a:rPr>
              <a:t> and </a:t>
            </a:r>
            <a:r>
              <a:rPr lang="en-US" sz="1200" b="1" dirty="0">
                <a:solidFill>
                  <a:srgbClr val="002052"/>
                </a:solidFill>
              </a:rPr>
              <a:t>AT commands </a:t>
            </a:r>
            <a:r>
              <a:rPr lang="en-US" sz="1200" dirty="0">
                <a:solidFill>
                  <a:srgbClr val="002052"/>
                </a:solidFill>
              </a:rPr>
              <a:t>set</a:t>
            </a:r>
          </a:p>
          <a:p>
            <a:pPr marL="174625" indent="-174625">
              <a:spcBef>
                <a:spcPts val="600"/>
              </a:spcBef>
              <a:buClr>
                <a:srgbClr val="39A9DC"/>
              </a:buClr>
              <a:buFont typeface="Arial" panose="020B0604020202020204" pitchFamily="34" charset="0"/>
              <a:buChar char="•"/>
              <a:defRPr/>
            </a:pPr>
            <a:r>
              <a:rPr lang="en-US" sz="1200" b="1" dirty="0">
                <a:solidFill>
                  <a:srgbClr val="002052"/>
                </a:solidFill>
              </a:rPr>
              <a:t>TLS 3.0/SSL 1.2 for End to End security integrated</a:t>
            </a:r>
            <a:endParaRPr lang="en-US" sz="1200" dirty="0">
              <a:solidFill>
                <a:srgbClr val="002052"/>
              </a:solidFill>
            </a:endParaRPr>
          </a:p>
          <a:p>
            <a:pPr marL="174625" indent="-174625">
              <a:spcBef>
                <a:spcPts val="600"/>
              </a:spcBef>
              <a:buClr>
                <a:srgbClr val="39A9DC"/>
              </a:buClr>
              <a:buFont typeface="Arial" panose="020B0604020202020204" pitchFamily="34" charset="0"/>
              <a:buChar char="•"/>
              <a:defRPr/>
            </a:pPr>
            <a:r>
              <a:rPr lang="en-US" sz="1200" dirty="0">
                <a:solidFill>
                  <a:srgbClr val="002052"/>
                </a:solidFill>
              </a:rPr>
              <a:t>System Modes: </a:t>
            </a:r>
            <a:r>
              <a:rPr lang="en-US" sz="1200" b="1" dirty="0">
                <a:solidFill>
                  <a:srgbClr val="002052"/>
                </a:solidFill>
              </a:rPr>
              <a:t>Mini-AP,  IBSS</a:t>
            </a:r>
            <a:r>
              <a:rPr lang="en-US" sz="1200" dirty="0">
                <a:solidFill>
                  <a:srgbClr val="002052"/>
                </a:solidFill>
              </a:rPr>
              <a:t> and </a:t>
            </a:r>
            <a:r>
              <a:rPr lang="en-US" sz="1200" b="1" dirty="0">
                <a:solidFill>
                  <a:srgbClr val="002052"/>
                </a:solidFill>
              </a:rPr>
              <a:t>Station</a:t>
            </a:r>
          </a:p>
          <a:p>
            <a:pPr marL="174625" indent="-174625">
              <a:spcBef>
                <a:spcPts val="600"/>
              </a:spcBef>
              <a:buClr>
                <a:srgbClr val="39A9DC"/>
              </a:buClr>
              <a:buFont typeface="Arial" panose="020B0604020202020204" pitchFamily="34" charset="0"/>
              <a:buChar char="•"/>
              <a:defRPr/>
            </a:pPr>
            <a:r>
              <a:rPr lang="en-US" sz="1200" dirty="0">
                <a:solidFill>
                  <a:srgbClr val="002052"/>
                </a:solidFill>
              </a:rPr>
              <a:t>Built-in Application: </a:t>
            </a:r>
            <a:r>
              <a:rPr lang="en-US" sz="1200" b="1" dirty="0">
                <a:solidFill>
                  <a:srgbClr val="002052"/>
                </a:solidFill>
              </a:rPr>
              <a:t>Sockets, Web Server, Rest API</a:t>
            </a:r>
          </a:p>
          <a:p>
            <a:pPr marL="174625" indent="-174625">
              <a:spcBef>
                <a:spcPts val="600"/>
              </a:spcBef>
              <a:buClr>
                <a:srgbClr val="39A9DC"/>
              </a:buClr>
              <a:buFont typeface="Arial" panose="020B0604020202020204" pitchFamily="34" charset="0"/>
              <a:buChar char="•"/>
              <a:defRPr/>
            </a:pPr>
            <a:r>
              <a:rPr lang="en-US" sz="1200" b="1" dirty="0">
                <a:solidFill>
                  <a:srgbClr val="002052"/>
                </a:solidFill>
              </a:rPr>
              <a:t>Over The Air </a:t>
            </a:r>
            <a:r>
              <a:rPr lang="en-US" sz="1200" dirty="0">
                <a:solidFill>
                  <a:srgbClr val="002052"/>
                </a:solidFill>
              </a:rPr>
              <a:t>firmware and external flash update</a:t>
            </a:r>
          </a:p>
          <a:p>
            <a:pPr marL="174625" indent="-174625">
              <a:spcBef>
                <a:spcPts val="600"/>
              </a:spcBef>
              <a:buClr>
                <a:srgbClr val="39A9DC"/>
              </a:buClr>
              <a:buFont typeface="Arial" panose="020B0604020202020204" pitchFamily="34" charset="0"/>
              <a:buChar char="•"/>
              <a:defRPr/>
            </a:pPr>
            <a:r>
              <a:rPr lang="en-US" sz="1200" b="1" dirty="0">
                <a:solidFill>
                  <a:srgbClr val="002052"/>
                </a:solidFill>
              </a:rPr>
              <a:t>Easy configuration </a:t>
            </a:r>
            <a:r>
              <a:rPr lang="en-US" sz="1200" dirty="0">
                <a:solidFill>
                  <a:srgbClr val="002052"/>
                </a:solidFill>
              </a:rPr>
              <a:t>(SSID, PWD) in </a:t>
            </a:r>
            <a:r>
              <a:rPr lang="en-US" sz="1200" dirty="0" err="1">
                <a:solidFill>
                  <a:srgbClr val="002052"/>
                </a:solidFill>
              </a:rPr>
              <a:t>miniAP</a:t>
            </a:r>
            <a:endParaRPr lang="en-US" sz="1200" dirty="0">
              <a:solidFill>
                <a:srgbClr val="002052"/>
              </a:solidFill>
            </a:endParaRPr>
          </a:p>
        </p:txBody>
      </p:sp>
      <p:sp>
        <p:nvSpPr>
          <p:cNvPr id="24" name="Rounded Rectangle 23"/>
          <p:cNvSpPr/>
          <p:nvPr/>
        </p:nvSpPr>
        <p:spPr>
          <a:xfrm>
            <a:off x="495300" y="5845175"/>
            <a:ext cx="4664075" cy="388938"/>
          </a:xfrm>
          <a:prstGeom prst="roundRect">
            <a:avLst>
              <a:gd name="adj" fmla="val 16159"/>
            </a:avLst>
          </a:prstGeom>
          <a:noFill/>
          <a:ln w="12700">
            <a:solidFill>
              <a:schemeClr val="accent4"/>
            </a:solidFill>
          </a:ln>
        </p:spPr>
        <p:txBody>
          <a:bodyPr lIns="1371600" anchor="ctr"/>
          <a:lstStyle/>
          <a:p>
            <a:pPr marL="174625" indent="-174625">
              <a:spcBef>
                <a:spcPts val="600"/>
              </a:spcBef>
              <a:buClr>
                <a:srgbClr val="39A9DC"/>
              </a:buClr>
              <a:buFont typeface="Arial" panose="020B0604020202020204" pitchFamily="34" charset="0"/>
              <a:buChar char="•"/>
              <a:defRPr/>
            </a:pPr>
            <a:r>
              <a:rPr lang="en-US" sz="1200" b="1" dirty="0">
                <a:solidFill>
                  <a:srgbClr val="002052"/>
                </a:solidFill>
              </a:rPr>
              <a:t>Small</a:t>
            </a:r>
            <a:r>
              <a:rPr lang="en-US" sz="1200" dirty="0">
                <a:solidFill>
                  <a:srgbClr val="002052"/>
                </a:solidFill>
              </a:rPr>
              <a:t> form factor: 26.92 x 15.24 x 2.35 mm</a:t>
            </a:r>
          </a:p>
        </p:txBody>
      </p:sp>
      <p:sp>
        <p:nvSpPr>
          <p:cNvPr id="27" name="Rounded Rectangle 26"/>
          <p:cNvSpPr/>
          <p:nvPr/>
        </p:nvSpPr>
        <p:spPr>
          <a:xfrm>
            <a:off x="476250" y="1822450"/>
            <a:ext cx="1304925" cy="1555750"/>
          </a:xfrm>
          <a:prstGeom prst="roundRect">
            <a:avLst/>
          </a:prstGeom>
          <a:solidFill>
            <a:srgbClr val="39A9DC"/>
          </a:solidFill>
          <a:ln>
            <a:solidFill>
              <a:srgbClr val="00B0F0"/>
            </a:solidFill>
          </a:ln>
        </p:spPr>
        <p:style>
          <a:lnRef idx="2">
            <a:schemeClr val="accent2"/>
          </a:lnRef>
          <a:fillRef idx="1">
            <a:schemeClr val="lt1"/>
          </a:fillRef>
          <a:effectRef idx="0">
            <a:schemeClr val="accent2"/>
          </a:effectRef>
          <a:fontRef idx="minor">
            <a:schemeClr val="dk1"/>
          </a:fontRef>
        </p:style>
        <p:txBody>
          <a:bodyPr lIns="91420" tIns="45710" rIns="91420" bIns="45710" anchor="ctr"/>
          <a:lstStyle/>
          <a:p>
            <a:pPr algn="ctr">
              <a:defRPr/>
            </a:pPr>
            <a:r>
              <a:rPr lang="en-US" sz="1600" dirty="0">
                <a:solidFill>
                  <a:prstClr val="white"/>
                </a:solidFill>
              </a:rPr>
              <a:t>Integration</a:t>
            </a:r>
          </a:p>
        </p:txBody>
      </p:sp>
      <p:sp>
        <p:nvSpPr>
          <p:cNvPr id="28" name="Rounded Rectangle 27"/>
          <p:cNvSpPr/>
          <p:nvPr/>
        </p:nvSpPr>
        <p:spPr>
          <a:xfrm>
            <a:off x="466725" y="3500438"/>
            <a:ext cx="1306513" cy="1746250"/>
          </a:xfrm>
          <a:prstGeom prst="roundRect">
            <a:avLst/>
          </a:prstGeom>
          <a:solidFill>
            <a:srgbClr val="39A9DC"/>
          </a:solidFill>
          <a:ln>
            <a:solidFill>
              <a:srgbClr val="00B0F0"/>
            </a:solidFill>
          </a:ln>
        </p:spPr>
        <p:style>
          <a:lnRef idx="2">
            <a:schemeClr val="accent2"/>
          </a:lnRef>
          <a:fillRef idx="1">
            <a:schemeClr val="lt1"/>
          </a:fillRef>
          <a:effectRef idx="0">
            <a:schemeClr val="accent2"/>
          </a:effectRef>
          <a:fontRef idx="minor">
            <a:schemeClr val="dk1"/>
          </a:fontRef>
        </p:style>
        <p:txBody>
          <a:bodyPr lIns="91420" tIns="45710" rIns="91420" bIns="45710" anchor="ctr"/>
          <a:lstStyle/>
          <a:p>
            <a:pPr algn="ctr">
              <a:defRPr/>
            </a:pPr>
            <a:r>
              <a:rPr lang="en-US" sz="1600" dirty="0">
                <a:solidFill>
                  <a:prstClr val="white"/>
                </a:solidFill>
              </a:rPr>
              <a:t>Flexibility and ease of use</a:t>
            </a:r>
          </a:p>
        </p:txBody>
      </p:sp>
      <p:sp>
        <p:nvSpPr>
          <p:cNvPr id="29" name="Rounded Rectangle 28"/>
          <p:cNvSpPr/>
          <p:nvPr/>
        </p:nvSpPr>
        <p:spPr>
          <a:xfrm>
            <a:off x="495300" y="5375275"/>
            <a:ext cx="1306513" cy="355600"/>
          </a:xfrm>
          <a:prstGeom prst="roundRect">
            <a:avLst/>
          </a:prstGeom>
          <a:solidFill>
            <a:srgbClr val="39A9DC"/>
          </a:solidFill>
          <a:ln>
            <a:solidFill>
              <a:srgbClr val="00B0F0"/>
            </a:solidFill>
          </a:ln>
        </p:spPr>
        <p:style>
          <a:lnRef idx="2">
            <a:schemeClr val="accent2"/>
          </a:lnRef>
          <a:fillRef idx="1">
            <a:schemeClr val="lt1"/>
          </a:fillRef>
          <a:effectRef idx="0">
            <a:schemeClr val="accent2"/>
          </a:effectRef>
          <a:fontRef idx="minor">
            <a:schemeClr val="dk1"/>
          </a:fontRef>
        </p:style>
        <p:txBody>
          <a:bodyPr lIns="91420" tIns="45710" rIns="91420" bIns="45710" anchor="ctr"/>
          <a:lstStyle/>
          <a:p>
            <a:pPr algn="ctr">
              <a:defRPr/>
            </a:pPr>
            <a:r>
              <a:rPr lang="en-US" sz="1600" dirty="0">
                <a:solidFill>
                  <a:prstClr val="white"/>
                </a:solidFill>
              </a:rPr>
              <a:t>RF power</a:t>
            </a:r>
          </a:p>
        </p:txBody>
      </p:sp>
      <p:sp>
        <p:nvSpPr>
          <p:cNvPr id="30" name="Rounded Rectangle 29"/>
          <p:cNvSpPr/>
          <p:nvPr/>
        </p:nvSpPr>
        <p:spPr>
          <a:xfrm>
            <a:off x="495300" y="5867400"/>
            <a:ext cx="1306513" cy="355600"/>
          </a:xfrm>
          <a:prstGeom prst="roundRect">
            <a:avLst/>
          </a:prstGeom>
          <a:solidFill>
            <a:srgbClr val="39A9DC"/>
          </a:solidFill>
          <a:ln>
            <a:solidFill>
              <a:srgbClr val="00B0F0"/>
            </a:solidFill>
          </a:ln>
        </p:spPr>
        <p:style>
          <a:lnRef idx="2">
            <a:schemeClr val="accent2"/>
          </a:lnRef>
          <a:fillRef idx="1">
            <a:schemeClr val="lt1"/>
          </a:fillRef>
          <a:effectRef idx="0">
            <a:schemeClr val="accent2"/>
          </a:effectRef>
          <a:fontRef idx="minor">
            <a:schemeClr val="dk1"/>
          </a:fontRef>
        </p:style>
        <p:txBody>
          <a:bodyPr lIns="91420" tIns="45710" rIns="91420" bIns="45710" anchor="ctr"/>
          <a:lstStyle/>
          <a:p>
            <a:pPr algn="ctr">
              <a:defRPr/>
            </a:pPr>
            <a:r>
              <a:rPr lang="en-US" sz="1600" dirty="0">
                <a:solidFill>
                  <a:prstClr val="white"/>
                </a:solidFill>
              </a:rPr>
              <a:t>Size </a:t>
            </a:r>
          </a:p>
        </p:txBody>
      </p:sp>
      <p:sp>
        <p:nvSpPr>
          <p:cNvPr id="31" name="Rounded Rectangle 30"/>
          <p:cNvSpPr/>
          <p:nvPr/>
        </p:nvSpPr>
        <p:spPr>
          <a:xfrm>
            <a:off x="495300" y="5356225"/>
            <a:ext cx="4664075" cy="388938"/>
          </a:xfrm>
          <a:prstGeom prst="roundRect">
            <a:avLst>
              <a:gd name="adj" fmla="val 15745"/>
            </a:avLst>
          </a:prstGeom>
          <a:noFill/>
          <a:ln w="12700">
            <a:solidFill>
              <a:schemeClr val="accent4"/>
            </a:solidFill>
          </a:ln>
        </p:spPr>
        <p:txBody>
          <a:bodyPr lIns="1371600" anchor="ctr"/>
          <a:lstStyle/>
          <a:p>
            <a:pPr marL="174625" indent="-174625">
              <a:spcBef>
                <a:spcPts val="600"/>
              </a:spcBef>
              <a:buClr>
                <a:srgbClr val="39A9DC"/>
              </a:buClr>
              <a:buFont typeface="Arial" panose="020B0604020202020204" pitchFamily="34" charset="0"/>
              <a:buChar char="•"/>
              <a:defRPr/>
            </a:pPr>
            <a:r>
              <a:rPr lang="en-US" sz="1200" dirty="0">
                <a:solidFill>
                  <a:srgbClr val="002052"/>
                </a:solidFill>
              </a:rPr>
              <a:t>Up to </a:t>
            </a:r>
            <a:r>
              <a:rPr lang="en-US" sz="1200" b="1" dirty="0">
                <a:solidFill>
                  <a:srgbClr val="002052"/>
                </a:solidFill>
              </a:rPr>
              <a:t>+18 </a:t>
            </a:r>
            <a:r>
              <a:rPr lang="en-US" sz="1200" b="1" dirty="0" err="1">
                <a:solidFill>
                  <a:srgbClr val="002052"/>
                </a:solidFill>
              </a:rPr>
              <a:t>dBm</a:t>
            </a:r>
            <a:r>
              <a:rPr lang="en-US" sz="1200" dirty="0">
                <a:solidFill>
                  <a:srgbClr val="002052"/>
                </a:solidFill>
              </a:rPr>
              <a:t> output power</a:t>
            </a:r>
          </a:p>
        </p:txBody>
      </p:sp>
      <p:sp>
        <p:nvSpPr>
          <p:cNvPr id="16" name="TextBox 15"/>
          <p:cNvSpPr txBox="1"/>
          <p:nvPr/>
        </p:nvSpPr>
        <p:spPr>
          <a:xfrm>
            <a:off x="466725" y="1016000"/>
            <a:ext cx="8524875" cy="584200"/>
          </a:xfrm>
          <a:prstGeom prst="rect">
            <a:avLst/>
          </a:prstGeom>
          <a:noFill/>
        </p:spPr>
        <p:txBody>
          <a:bodyPr>
            <a:spAutoFit/>
          </a:bodyPr>
          <a:lstStyle/>
          <a:p>
            <a:pPr>
              <a:defRPr/>
            </a:pPr>
            <a:r>
              <a:rPr lang="en-US" sz="1600" dirty="0">
                <a:solidFill>
                  <a:prstClr val="black"/>
                </a:solidFill>
              </a:rPr>
              <a:t>The SPWF01S is a “</a:t>
            </a:r>
            <a:r>
              <a:rPr lang="en-US" sz="1600" b="1" dirty="0">
                <a:solidFill>
                  <a:srgbClr val="FF0000"/>
                </a:solidFill>
              </a:rPr>
              <a:t>Cloud Compatible</a:t>
            </a:r>
            <a:r>
              <a:rPr lang="en-US" sz="1600" dirty="0">
                <a:solidFill>
                  <a:prstClr val="black"/>
                </a:solidFill>
              </a:rPr>
              <a:t>” Wi-Fi Modules embedding all the FW e.g. TLS/SSL security, Rest API, to easily connect Sensors and Actuators to </a:t>
            </a:r>
            <a:r>
              <a:rPr lang="en-US" sz="1600" b="1" dirty="0">
                <a:solidFill>
                  <a:prstClr val="black"/>
                </a:solidFill>
              </a:rPr>
              <a:t>Remote Cloud Services</a:t>
            </a:r>
          </a:p>
        </p:txBody>
      </p:sp>
      <p:sp>
        <p:nvSpPr>
          <p:cNvPr id="26" name="Rectangle 22"/>
          <p:cNvSpPr>
            <a:spLocks noChangeArrowheads="1"/>
          </p:cNvSpPr>
          <p:nvPr/>
        </p:nvSpPr>
        <p:spPr bwMode="auto">
          <a:xfrm>
            <a:off x="5889625" y="6429375"/>
            <a:ext cx="2911475" cy="338138"/>
          </a:xfrm>
          <a:prstGeom prst="rect">
            <a:avLst/>
          </a:prstGeom>
          <a:noFill/>
          <a:ln w="9525">
            <a:noFill/>
            <a:miter lim="800000"/>
            <a:headEnd/>
            <a:tailEnd/>
          </a:ln>
        </p:spPr>
        <p:txBody>
          <a:bodyPr wrap="none">
            <a:spAutoFit/>
          </a:bodyPr>
          <a:lstStyle/>
          <a:p>
            <a:pPr algn="ctr">
              <a:defRPr/>
            </a:pPr>
            <a:r>
              <a:rPr lang="en-US" sz="1600" b="1" dirty="0">
                <a:solidFill>
                  <a:srgbClr val="000066"/>
                </a:solidFill>
                <a:hlinkClick r:id="rId2"/>
              </a:rPr>
              <a:t>www.st.com/wifimodules</a:t>
            </a:r>
            <a:r>
              <a:rPr lang="en-US" sz="1600" b="1" dirty="0">
                <a:solidFill>
                  <a:srgbClr val="000066"/>
                </a:solidFill>
              </a:rPr>
              <a:t>     </a:t>
            </a:r>
          </a:p>
        </p:txBody>
      </p:sp>
      <p:pic>
        <p:nvPicPr>
          <p:cNvPr id="102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725" y="3895725"/>
            <a:ext cx="2309813"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55" name="TextBox 17"/>
          <p:cNvSpPr txBox="1">
            <a:spLocks noChangeArrowheads="1"/>
          </p:cNvSpPr>
          <p:nvPr/>
        </p:nvSpPr>
        <p:spPr bwMode="auto">
          <a:xfrm>
            <a:off x="6673850" y="5592763"/>
            <a:ext cx="21272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ts val="600"/>
              </a:spcBef>
              <a:spcAft>
                <a:spcPts val="600"/>
              </a:spcAft>
              <a:buClr>
                <a:srgbClr val="39A9DC"/>
              </a:buClr>
            </a:pPr>
            <a:r>
              <a:rPr lang="en-US" sz="1400">
                <a:solidFill>
                  <a:srgbClr val="002052"/>
                </a:solidFill>
                <a:hlinkClick r:id="rId4"/>
              </a:rPr>
              <a:t>SPWF01SC               </a:t>
            </a:r>
            <a:r>
              <a:rPr lang="en-US" sz="1200">
                <a:solidFill>
                  <a:srgbClr val="002052"/>
                </a:solidFill>
              </a:rPr>
              <a:t>Integrated U.FL connector</a:t>
            </a:r>
            <a:endParaRPr lang="en-US" sz="1400">
              <a:solidFill>
                <a:srgbClr val="002052"/>
              </a:solidFill>
            </a:endParaRPr>
          </a:p>
        </p:txBody>
      </p:sp>
      <p:sp>
        <p:nvSpPr>
          <p:cNvPr id="10256" name="TextBox 34"/>
          <p:cNvSpPr txBox="1">
            <a:spLocks noChangeArrowheads="1"/>
          </p:cNvSpPr>
          <p:nvPr/>
        </p:nvSpPr>
        <p:spPr bwMode="auto">
          <a:xfrm>
            <a:off x="6308725" y="3452813"/>
            <a:ext cx="16383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ts val="600"/>
              </a:spcBef>
              <a:spcAft>
                <a:spcPts val="600"/>
              </a:spcAft>
              <a:buClr>
                <a:srgbClr val="39A9DC"/>
              </a:buClr>
            </a:pPr>
            <a:r>
              <a:rPr lang="en-US" sz="1400">
                <a:solidFill>
                  <a:srgbClr val="002052"/>
                </a:solidFill>
                <a:hlinkClick r:id="rId5"/>
              </a:rPr>
              <a:t>SPWF01SA</a:t>
            </a:r>
            <a:r>
              <a:rPr lang="en-US" sz="1400">
                <a:solidFill>
                  <a:srgbClr val="002052"/>
                </a:solidFill>
              </a:rPr>
              <a:t>  </a:t>
            </a:r>
            <a:r>
              <a:rPr lang="en-US" sz="1200">
                <a:solidFill>
                  <a:srgbClr val="002052"/>
                </a:solidFill>
              </a:rPr>
              <a:t>Integrated antenna</a:t>
            </a:r>
          </a:p>
        </p:txBody>
      </p:sp>
      <p:pic>
        <p:nvPicPr>
          <p:cNvPr id="10257" name="Picture 2" descr="C:\Users\fabio osnato\Desktop\Picture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7613" y="1905000"/>
            <a:ext cx="2389187"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493508"/>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413025" cy="519822"/>
          </a:xfrm>
          <a:prstGeom prst="rect">
            <a:avLst/>
          </a:prstGeom>
        </p:spPr>
        <p:txBody>
          <a:bodyPr vert="horz" wrap="square" lIns="0" tIns="0" rIns="0" bIns="0" rtlCol="0">
            <a:spAutoFit/>
          </a:bodyPr>
          <a:lstStyle/>
          <a:p>
            <a:pPr marL="1757111"/>
            <a:r>
              <a:rPr sz="3378" spc="-4" dirty="0"/>
              <a:t>La</a:t>
            </a:r>
            <a:r>
              <a:rPr sz="3378" dirty="0"/>
              <a:t>b</a:t>
            </a:r>
            <a:r>
              <a:rPr sz="3378" spc="97" dirty="0">
                <a:latin typeface="Times New Roman"/>
                <a:cs typeface="Times New Roman"/>
              </a:rPr>
              <a:t> </a:t>
            </a:r>
            <a:r>
              <a:rPr sz="3378" spc="-4" dirty="0"/>
              <a:t>6</a:t>
            </a:r>
            <a:r>
              <a:rPr sz="3378" dirty="0"/>
              <a:t>:</a:t>
            </a:r>
            <a:r>
              <a:rPr sz="3378" spc="97" dirty="0">
                <a:latin typeface="Times New Roman"/>
                <a:cs typeface="Times New Roman"/>
              </a:rPr>
              <a:t> </a:t>
            </a:r>
            <a:r>
              <a:rPr sz="3378" spc="-64" dirty="0"/>
              <a:t>W</a:t>
            </a:r>
            <a:r>
              <a:rPr sz="3378" spc="-4" dirty="0"/>
              <a:t>e</a:t>
            </a:r>
            <a:r>
              <a:rPr sz="3378" dirty="0"/>
              <a:t>b</a:t>
            </a:r>
            <a:r>
              <a:rPr sz="3378" spc="97" dirty="0">
                <a:latin typeface="Times New Roman"/>
                <a:cs typeface="Times New Roman"/>
              </a:rPr>
              <a:t> </a:t>
            </a:r>
            <a:r>
              <a:rPr sz="3378" spc="-13" dirty="0"/>
              <a:t>S</a:t>
            </a:r>
            <a:r>
              <a:rPr sz="3378" spc="-4" dirty="0"/>
              <a:t>erve</a:t>
            </a:r>
            <a:r>
              <a:rPr sz="3378" dirty="0"/>
              <a:t>r</a:t>
            </a:r>
            <a:r>
              <a:rPr sz="3378" spc="97" dirty="0">
                <a:latin typeface="Times New Roman"/>
                <a:cs typeface="Times New Roman"/>
              </a:rPr>
              <a:t> </a:t>
            </a:r>
            <a:r>
              <a:rPr sz="3378" spc="-4" dirty="0"/>
              <a:t>us</a:t>
            </a:r>
            <a:r>
              <a:rPr sz="3378" dirty="0"/>
              <a:t>e</a:t>
            </a:r>
            <a:r>
              <a:rPr sz="3378" spc="97" dirty="0">
                <a:latin typeface="Times New Roman"/>
                <a:cs typeface="Times New Roman"/>
              </a:rPr>
              <a:t> </a:t>
            </a:r>
            <a:r>
              <a:rPr sz="3378" dirty="0"/>
              <a:t>mode</a:t>
            </a:r>
            <a:endParaRPr sz="3378" dirty="0">
              <a:latin typeface="Times New Roman"/>
              <a:cs typeface="Times New Roman"/>
            </a:endParaRPr>
          </a:p>
        </p:txBody>
      </p:sp>
      <p:sp>
        <p:nvSpPr>
          <p:cNvPr id="3" name="object 3"/>
          <p:cNvSpPr txBox="1"/>
          <p:nvPr/>
        </p:nvSpPr>
        <p:spPr>
          <a:xfrm>
            <a:off x="771346" y="1482568"/>
            <a:ext cx="3758054" cy="1022203"/>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solidFill>
                <a:prstClr val="black"/>
              </a:solidFill>
              <a:latin typeface="Arial"/>
              <a:cs typeface="Arial"/>
            </a:endParaRPr>
          </a:p>
          <a:p>
            <a:pPr marL="513667" lvl="1" indent="-168326">
              <a:spcBef>
                <a:spcPts val="569"/>
              </a:spcBef>
              <a:buClr>
                <a:srgbClr val="192450"/>
              </a:buClr>
              <a:buFont typeface="Arial"/>
              <a:buChar char="•"/>
              <a:tabLst>
                <a:tab pos="513667" algn="l"/>
              </a:tabLst>
            </a:pPr>
            <a:r>
              <a:rPr sz="1881" spc="-4" dirty="0">
                <a:solidFill>
                  <a:srgbClr val="37A9DB"/>
                </a:solidFill>
                <a:latin typeface="Arial"/>
                <a:cs typeface="Arial"/>
              </a:rPr>
              <a:t>C</a:t>
            </a:r>
            <a:r>
              <a:rPr sz="1881" spc="4" dirty="0">
                <a:solidFill>
                  <a:srgbClr val="37A9DB"/>
                </a:solidFill>
                <a:latin typeface="Arial"/>
                <a:cs typeface="Arial"/>
              </a:rPr>
              <a:t>r</a:t>
            </a:r>
            <a:r>
              <a:rPr sz="1881" spc="-4" dirty="0">
                <a:solidFill>
                  <a:srgbClr val="37A9DB"/>
                </a:solidFill>
                <a:latin typeface="Arial"/>
                <a:cs typeface="Arial"/>
              </a:rPr>
              <a:t>eat</a:t>
            </a:r>
            <a:r>
              <a:rPr sz="1881" dirty="0">
                <a:solidFill>
                  <a:srgbClr val="37A9DB"/>
                </a:solidFill>
                <a:latin typeface="Arial"/>
                <a:cs typeface="Arial"/>
              </a:rPr>
              <a:t>e</a:t>
            </a:r>
            <a:r>
              <a:rPr sz="1881" spc="26" dirty="0">
                <a:solidFill>
                  <a:srgbClr val="37A9DB"/>
                </a:solidFill>
                <a:latin typeface="Times New Roman"/>
                <a:cs typeface="Times New Roman"/>
              </a:rPr>
              <a:t> </a:t>
            </a:r>
            <a:r>
              <a:rPr sz="1881" spc="-4" dirty="0">
                <a:solidFill>
                  <a:srgbClr val="37A9DB"/>
                </a:solidFill>
                <a:latin typeface="Arial"/>
                <a:cs typeface="Arial"/>
              </a:rPr>
              <a:t>a</a:t>
            </a:r>
            <a:r>
              <a:rPr sz="1881" dirty="0">
                <a:solidFill>
                  <a:srgbClr val="37A9DB"/>
                </a:solidFill>
                <a:latin typeface="Arial"/>
                <a:cs typeface="Arial"/>
              </a:rPr>
              <a:t>n</a:t>
            </a:r>
            <a:r>
              <a:rPr sz="1881" spc="38" dirty="0">
                <a:solidFill>
                  <a:srgbClr val="37A9DB"/>
                </a:solidFill>
                <a:latin typeface="Times New Roman"/>
                <a:cs typeface="Times New Roman"/>
              </a:rPr>
              <a:t> </a:t>
            </a:r>
            <a:r>
              <a:rPr sz="1881" spc="-4" dirty="0">
                <a:solidFill>
                  <a:srgbClr val="37A9DB"/>
                </a:solidFill>
                <a:latin typeface="Arial"/>
                <a:cs typeface="Arial"/>
              </a:rPr>
              <a:t>imag</a:t>
            </a:r>
            <a:r>
              <a:rPr sz="1881" dirty="0">
                <a:solidFill>
                  <a:srgbClr val="37A9DB"/>
                </a:solidFill>
                <a:latin typeface="Arial"/>
                <a:cs typeface="Arial"/>
              </a:rPr>
              <a:t>e</a:t>
            </a:r>
            <a:r>
              <a:rPr sz="1881" spc="43" dirty="0">
                <a:solidFill>
                  <a:srgbClr val="37A9DB"/>
                </a:solidFill>
                <a:latin typeface="Times New Roman"/>
                <a:cs typeface="Times New Roman"/>
              </a:rPr>
              <a:t> </a:t>
            </a:r>
            <a:r>
              <a:rPr sz="1881" dirty="0">
                <a:solidFill>
                  <a:srgbClr val="37A9DB"/>
                </a:solidFill>
                <a:latin typeface="Arial"/>
                <a:cs typeface="Arial"/>
              </a:rPr>
              <a:t>fi</a:t>
            </a:r>
            <a:r>
              <a:rPr sz="1881" spc="-9" dirty="0">
                <a:solidFill>
                  <a:srgbClr val="37A9DB"/>
                </a:solidFill>
                <a:latin typeface="Arial"/>
                <a:cs typeface="Arial"/>
              </a:rPr>
              <a:t>l</a:t>
            </a:r>
            <a:r>
              <a:rPr sz="1881" dirty="0">
                <a:solidFill>
                  <a:srgbClr val="37A9DB"/>
                </a:solidFill>
                <a:latin typeface="Arial"/>
                <a:cs typeface="Arial"/>
              </a:rPr>
              <a:t>e</a:t>
            </a:r>
            <a:endParaRPr sz="1881">
              <a:solidFill>
                <a:prstClr val="black"/>
              </a:solidFill>
              <a:latin typeface="Arial"/>
              <a:cs typeface="Arial"/>
            </a:endParaRPr>
          </a:p>
          <a:p>
            <a:pPr marL="513667" lvl="1" indent="-168326">
              <a:spcBef>
                <a:spcPts val="569"/>
              </a:spcBef>
              <a:buClr>
                <a:srgbClr val="192450"/>
              </a:buClr>
              <a:buFont typeface="Arial"/>
              <a:buChar char="•"/>
              <a:tabLst>
                <a:tab pos="513667" algn="l"/>
              </a:tabLst>
            </a:pPr>
            <a:r>
              <a:rPr sz="1881" dirty="0">
                <a:solidFill>
                  <a:srgbClr val="37A9DB"/>
                </a:solidFill>
                <a:latin typeface="Arial"/>
                <a:cs typeface="Arial"/>
              </a:rPr>
              <a:t>Filesystem</a:t>
            </a:r>
            <a:r>
              <a:rPr sz="1881" spc="30" dirty="0">
                <a:solidFill>
                  <a:srgbClr val="37A9DB"/>
                </a:solidFill>
                <a:latin typeface="Times New Roman"/>
                <a:cs typeface="Times New Roman"/>
              </a:rPr>
              <a:t> </a:t>
            </a:r>
            <a:r>
              <a:rPr sz="1881" spc="-4" dirty="0">
                <a:solidFill>
                  <a:srgbClr val="37A9DB"/>
                </a:solidFill>
                <a:latin typeface="Arial"/>
                <a:cs typeface="Arial"/>
              </a:rPr>
              <a:t>upd</a:t>
            </a:r>
            <a:r>
              <a:rPr sz="1881" spc="4" dirty="0">
                <a:solidFill>
                  <a:srgbClr val="37A9DB"/>
                </a:solidFill>
                <a:latin typeface="Arial"/>
                <a:cs typeface="Arial"/>
              </a:rPr>
              <a:t>a</a:t>
            </a:r>
            <a:r>
              <a:rPr sz="1881" dirty="0">
                <a:solidFill>
                  <a:srgbClr val="37A9DB"/>
                </a:solidFill>
                <a:latin typeface="Arial"/>
                <a:cs typeface="Arial"/>
              </a:rPr>
              <a:t>te</a:t>
            </a:r>
            <a:r>
              <a:rPr sz="1881" spc="21" dirty="0">
                <a:solidFill>
                  <a:srgbClr val="37A9DB"/>
                </a:solidFill>
                <a:latin typeface="Times New Roman"/>
                <a:cs typeface="Times New Roman"/>
              </a:rPr>
              <a:t> </a:t>
            </a:r>
            <a:r>
              <a:rPr sz="1881" spc="-4" dirty="0">
                <a:solidFill>
                  <a:srgbClr val="37A9DB"/>
                </a:solidFill>
                <a:latin typeface="Arial"/>
                <a:cs typeface="Arial"/>
              </a:rPr>
              <a:t>ove</a:t>
            </a:r>
            <a:r>
              <a:rPr sz="1881" spc="4" dirty="0">
                <a:solidFill>
                  <a:srgbClr val="37A9DB"/>
                </a:solidFill>
                <a:latin typeface="Arial"/>
                <a:cs typeface="Arial"/>
              </a:rPr>
              <a:t>r-</a:t>
            </a:r>
            <a:r>
              <a:rPr sz="1881" dirty="0">
                <a:solidFill>
                  <a:srgbClr val="37A9DB"/>
                </a:solidFill>
                <a:latin typeface="Arial"/>
                <a:cs typeface="Arial"/>
              </a:rPr>
              <a:t>th</a:t>
            </a:r>
            <a:r>
              <a:rPr sz="1881" spc="-4" dirty="0">
                <a:solidFill>
                  <a:srgbClr val="37A9DB"/>
                </a:solidFill>
                <a:latin typeface="Arial"/>
                <a:cs typeface="Arial"/>
              </a:rPr>
              <a:t>e</a:t>
            </a:r>
            <a:r>
              <a:rPr sz="1881" spc="4" dirty="0">
                <a:solidFill>
                  <a:srgbClr val="37A9DB"/>
                </a:solidFill>
                <a:latin typeface="Arial"/>
                <a:cs typeface="Arial"/>
              </a:rPr>
              <a:t>-</a:t>
            </a:r>
            <a:r>
              <a:rPr sz="1881" spc="-13" dirty="0">
                <a:solidFill>
                  <a:srgbClr val="37A9DB"/>
                </a:solidFill>
                <a:latin typeface="Arial"/>
                <a:cs typeface="Arial"/>
              </a:rPr>
              <a:t>a</a:t>
            </a:r>
            <a:r>
              <a:rPr sz="1881" spc="-4" dirty="0">
                <a:solidFill>
                  <a:srgbClr val="37A9DB"/>
                </a:solidFill>
                <a:latin typeface="Arial"/>
                <a:cs typeface="Arial"/>
              </a:rPr>
              <a:t>ir</a:t>
            </a:r>
            <a:endParaRPr sz="1881">
              <a:solidFill>
                <a:prstClr val="black"/>
              </a:solidFill>
              <a:latin typeface="Arial"/>
              <a:cs typeface="Arial"/>
            </a:endParaRPr>
          </a:p>
        </p:txBody>
      </p:sp>
      <p:sp>
        <p:nvSpPr>
          <p:cNvPr id="4" name="object 4"/>
          <p:cNvSpPr txBox="1"/>
          <p:nvPr/>
        </p:nvSpPr>
        <p:spPr>
          <a:xfrm>
            <a:off x="771340" y="3852267"/>
            <a:ext cx="1729975" cy="65582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Prer</a:t>
            </a:r>
            <a:r>
              <a:rPr sz="1881" spc="-4" dirty="0">
                <a:solidFill>
                  <a:srgbClr val="192450"/>
                </a:solidFill>
                <a:latin typeface="Arial"/>
                <a:cs typeface="Arial"/>
              </a:rPr>
              <a:t>equi</a:t>
            </a:r>
            <a:r>
              <a:rPr sz="1881" spc="4" dirty="0">
                <a:solidFill>
                  <a:srgbClr val="192450"/>
                </a:solidFill>
                <a:latin typeface="Arial"/>
                <a:cs typeface="Arial"/>
              </a:rPr>
              <a:t>s</a:t>
            </a:r>
            <a:r>
              <a:rPr sz="1881" spc="-4" dirty="0">
                <a:solidFill>
                  <a:srgbClr val="192450"/>
                </a:solidFill>
                <a:latin typeface="Arial"/>
                <a:cs typeface="Arial"/>
              </a:rPr>
              <a:t>ites</a:t>
            </a:r>
            <a:endParaRPr sz="1881">
              <a:solidFill>
                <a:prstClr val="black"/>
              </a:solidFill>
              <a:latin typeface="Arial"/>
              <a:cs typeface="Arial"/>
            </a:endParaRPr>
          </a:p>
          <a:p>
            <a:pPr marL="513667" lvl="1" indent="-168326">
              <a:spcBef>
                <a:spcPts val="569"/>
              </a:spcBef>
              <a:buClr>
                <a:srgbClr val="192450"/>
              </a:buClr>
              <a:buFont typeface="Arial"/>
              <a:buChar char="•"/>
              <a:tabLst>
                <a:tab pos="514210" algn="l"/>
              </a:tabLst>
            </a:pPr>
            <a:r>
              <a:rPr sz="1881" spc="-30" dirty="0">
                <a:solidFill>
                  <a:srgbClr val="37A9DB"/>
                </a:solidFill>
                <a:latin typeface="Arial"/>
                <a:cs typeface="Arial"/>
              </a:rPr>
              <a:t>W</a:t>
            </a:r>
            <a:r>
              <a:rPr sz="1881" spc="-4" dirty="0">
                <a:solidFill>
                  <a:srgbClr val="37A9DB"/>
                </a:solidFill>
                <a:latin typeface="Arial"/>
                <a:cs typeface="Arial"/>
              </a:rPr>
              <a:t>o</a:t>
            </a:r>
            <a:r>
              <a:rPr sz="1881" dirty="0">
                <a:solidFill>
                  <a:srgbClr val="37A9DB"/>
                </a:solidFill>
                <a:latin typeface="Arial"/>
                <a:cs typeface="Arial"/>
              </a:rPr>
              <a:t>rk</a:t>
            </a:r>
            <a:r>
              <a:rPr sz="1881" spc="17" dirty="0">
                <a:solidFill>
                  <a:srgbClr val="37A9DB"/>
                </a:solidFill>
                <a:latin typeface="Times New Roman"/>
                <a:cs typeface="Times New Roman"/>
              </a:rPr>
              <a:t> </a:t>
            </a:r>
            <a:r>
              <a:rPr sz="1881" spc="-4" dirty="0">
                <a:solidFill>
                  <a:srgbClr val="37A9DB"/>
                </a:solidFill>
                <a:latin typeface="Arial"/>
                <a:cs typeface="Arial"/>
              </a:rPr>
              <a:t>alone</a:t>
            </a:r>
            <a:endParaRPr sz="1881">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5</a:t>
            </a:r>
            <a:r>
              <a:rPr sz="1112" spc="4" dirty="0">
                <a:solidFill>
                  <a:srgbClr val="FFFFFF"/>
                </a:solidFill>
                <a:latin typeface="Arial"/>
                <a:cs typeface="Arial"/>
              </a:rPr>
              <a:t>7</a:t>
            </a:r>
            <a:endParaRPr sz="1112">
              <a:solidFill>
                <a:prstClr val="black"/>
              </a:solidFill>
              <a:latin typeface="Arial"/>
              <a:cs typeface="Arial"/>
            </a:endParaRPr>
          </a:p>
        </p:txBody>
      </p:sp>
      <p:sp>
        <p:nvSpPr>
          <p:cNvPr id="6" name="object 6"/>
          <p:cNvSpPr/>
          <p:nvPr/>
        </p:nvSpPr>
        <p:spPr>
          <a:xfrm>
            <a:off x="6607320" y="4976586"/>
            <a:ext cx="2103480" cy="140566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347046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5" y="615602"/>
            <a:ext cx="7500924" cy="460575"/>
          </a:xfrm>
          <a:prstGeom prst="rect">
            <a:avLst/>
          </a:prstGeom>
        </p:spPr>
        <p:txBody>
          <a:bodyPr vert="horz" wrap="square" lIns="0" tIns="0" rIns="0" bIns="0" rtlCol="0">
            <a:spAutoFit/>
          </a:bodyPr>
          <a:lstStyle/>
          <a:p>
            <a:pPr marL="4231509"/>
            <a:r>
              <a:rPr sz="2993" spc="-4" dirty="0"/>
              <a:t>L</a:t>
            </a:r>
            <a:r>
              <a:rPr sz="2993" spc="-13" dirty="0"/>
              <a:t>a</a:t>
            </a:r>
            <a:r>
              <a:rPr sz="2993" dirty="0"/>
              <a:t>b</a:t>
            </a:r>
            <a:r>
              <a:rPr sz="2993" spc="90" dirty="0">
                <a:latin typeface="Times New Roman"/>
                <a:cs typeface="Times New Roman"/>
              </a:rPr>
              <a:t> </a:t>
            </a:r>
            <a:r>
              <a:rPr sz="2993" spc="-13" dirty="0"/>
              <a:t>6</a:t>
            </a:r>
            <a:r>
              <a:rPr sz="2993" dirty="0"/>
              <a:t>:</a:t>
            </a:r>
            <a:r>
              <a:rPr sz="2993" spc="90" dirty="0">
                <a:latin typeface="Times New Roman"/>
                <a:cs typeface="Times New Roman"/>
              </a:rPr>
              <a:t> </a:t>
            </a:r>
            <a:r>
              <a:rPr sz="2993" spc="-64" dirty="0"/>
              <a:t>W</a:t>
            </a:r>
            <a:r>
              <a:rPr sz="2993" spc="-4" dirty="0"/>
              <a:t>e</a:t>
            </a:r>
            <a:r>
              <a:rPr sz="2993" dirty="0"/>
              <a:t>b</a:t>
            </a:r>
            <a:r>
              <a:rPr sz="2993" spc="81" dirty="0">
                <a:latin typeface="Times New Roman"/>
                <a:cs typeface="Times New Roman"/>
              </a:rPr>
              <a:t> </a:t>
            </a:r>
            <a:r>
              <a:rPr sz="2993" dirty="0"/>
              <a:t>server</a:t>
            </a:r>
            <a:endParaRPr sz="2993" dirty="0">
              <a:latin typeface="Times New Roman"/>
              <a:cs typeface="Times New Roman"/>
            </a:endParaRPr>
          </a:p>
        </p:txBody>
      </p:sp>
      <p:sp>
        <p:nvSpPr>
          <p:cNvPr id="3" name="object 3"/>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5</a:t>
            </a:r>
            <a:r>
              <a:rPr sz="1112" spc="4" dirty="0">
                <a:solidFill>
                  <a:srgbClr val="FFFFFF"/>
                </a:solidFill>
                <a:latin typeface="Arial"/>
                <a:cs typeface="Arial"/>
              </a:rPr>
              <a:t>8</a:t>
            </a:r>
            <a:endParaRPr sz="1112">
              <a:solidFill>
                <a:prstClr val="black"/>
              </a:solidFill>
              <a:latin typeface="Arial"/>
              <a:cs typeface="Arial"/>
            </a:endParaRPr>
          </a:p>
        </p:txBody>
      </p:sp>
      <p:sp>
        <p:nvSpPr>
          <p:cNvPr id="4" name="object 4"/>
          <p:cNvSpPr txBox="1"/>
          <p:nvPr/>
        </p:nvSpPr>
        <p:spPr>
          <a:xfrm>
            <a:off x="771346" y="1482569"/>
            <a:ext cx="7469953" cy="2864117"/>
          </a:xfrm>
          <a:prstGeom prst="rect">
            <a:avLst/>
          </a:prstGeom>
        </p:spPr>
        <p:txBody>
          <a:bodyPr vert="horz" wrap="square" lIns="0" tIns="0" rIns="0" bIns="0" rtlCol="0">
            <a:spAutoFit/>
          </a:bodyPr>
          <a:lstStyle/>
          <a:p>
            <a:pPr marL="10860" marR="112399"/>
            <a:r>
              <a:rPr sz="1881" dirty="0">
                <a:solidFill>
                  <a:srgbClr val="19497D"/>
                </a:solidFill>
                <a:latin typeface="Arial"/>
                <a:cs typeface="Arial"/>
              </a:rPr>
              <a:t>The</a:t>
            </a:r>
            <a:r>
              <a:rPr sz="1881" spc="38" dirty="0">
                <a:solidFill>
                  <a:srgbClr val="19497D"/>
                </a:solidFill>
                <a:latin typeface="Times New Roman"/>
                <a:cs typeface="Times New Roman"/>
              </a:rPr>
              <a:t> </a:t>
            </a:r>
            <a:r>
              <a:rPr sz="1881" spc="-30" dirty="0">
                <a:solidFill>
                  <a:srgbClr val="19497D"/>
                </a:solidFill>
                <a:latin typeface="Arial"/>
                <a:cs typeface="Arial"/>
              </a:rPr>
              <a:t>W</a:t>
            </a:r>
            <a:r>
              <a:rPr sz="1881" spc="-4" dirty="0">
                <a:solidFill>
                  <a:srgbClr val="19497D"/>
                </a:solidFill>
                <a:latin typeface="Arial"/>
                <a:cs typeface="Arial"/>
              </a:rPr>
              <a:t>e</a:t>
            </a:r>
            <a:r>
              <a:rPr sz="1881" dirty="0">
                <a:solidFill>
                  <a:srgbClr val="19497D"/>
                </a:solidFill>
                <a:latin typeface="Arial"/>
                <a:cs typeface="Arial"/>
              </a:rPr>
              <a:t>b</a:t>
            </a:r>
            <a:r>
              <a:rPr sz="1881" spc="38" dirty="0">
                <a:solidFill>
                  <a:srgbClr val="19497D"/>
                </a:solidFill>
                <a:latin typeface="Times New Roman"/>
                <a:cs typeface="Times New Roman"/>
              </a:rPr>
              <a:t> </a:t>
            </a:r>
            <a:r>
              <a:rPr sz="1881" dirty="0">
                <a:solidFill>
                  <a:srgbClr val="19497D"/>
                </a:solidFill>
                <a:latin typeface="Arial"/>
                <a:cs typeface="Arial"/>
              </a:rPr>
              <a:t>Server</a:t>
            </a:r>
            <a:r>
              <a:rPr sz="1881" spc="26" dirty="0">
                <a:solidFill>
                  <a:srgbClr val="19497D"/>
                </a:solidFill>
                <a:latin typeface="Times New Roman"/>
                <a:cs typeface="Times New Roman"/>
              </a:rPr>
              <a:t> </a:t>
            </a:r>
            <a:r>
              <a:rPr sz="1881" dirty="0">
                <a:solidFill>
                  <a:srgbClr val="19497D"/>
                </a:solidFill>
                <a:latin typeface="Arial"/>
                <a:cs typeface="Arial"/>
              </a:rPr>
              <a:t>fea</a:t>
            </a:r>
            <a:r>
              <a:rPr sz="1881" spc="-9" dirty="0">
                <a:solidFill>
                  <a:srgbClr val="19497D"/>
                </a:solidFill>
                <a:latin typeface="Arial"/>
                <a:cs typeface="Arial"/>
              </a:rPr>
              <a:t>t</a:t>
            </a:r>
            <a:r>
              <a:rPr sz="1881" spc="-4" dirty="0">
                <a:solidFill>
                  <a:srgbClr val="19497D"/>
                </a:solidFill>
                <a:latin typeface="Arial"/>
                <a:cs typeface="Arial"/>
              </a:rPr>
              <a:t>u</a:t>
            </a:r>
            <a:r>
              <a:rPr sz="1881" dirty="0">
                <a:solidFill>
                  <a:srgbClr val="19497D"/>
                </a:solidFill>
                <a:latin typeface="Arial"/>
                <a:cs typeface="Arial"/>
              </a:rPr>
              <a:t>re</a:t>
            </a:r>
            <a:r>
              <a:rPr sz="1881" spc="26" dirty="0">
                <a:solidFill>
                  <a:srgbClr val="19497D"/>
                </a:solidFill>
                <a:latin typeface="Times New Roman"/>
                <a:cs typeface="Times New Roman"/>
              </a:rPr>
              <a:t> </a:t>
            </a:r>
            <a:r>
              <a:rPr sz="1881" spc="-4" dirty="0">
                <a:solidFill>
                  <a:srgbClr val="19497D"/>
                </a:solidFill>
                <a:latin typeface="Arial"/>
                <a:cs typeface="Arial"/>
              </a:rPr>
              <a:t>al</a:t>
            </a:r>
            <a:r>
              <a:rPr sz="1881" dirty="0">
                <a:solidFill>
                  <a:srgbClr val="19497D"/>
                </a:solidFill>
                <a:latin typeface="Arial"/>
                <a:cs typeface="Arial"/>
              </a:rPr>
              <a:t>so</a:t>
            </a:r>
            <a:r>
              <a:rPr sz="1881" spc="38" dirty="0">
                <a:solidFill>
                  <a:srgbClr val="19497D"/>
                </a:solidFill>
                <a:latin typeface="Times New Roman"/>
                <a:cs typeface="Times New Roman"/>
              </a:rPr>
              <a:t> </a:t>
            </a:r>
            <a:r>
              <a:rPr sz="1881" spc="-4" dirty="0">
                <a:solidFill>
                  <a:srgbClr val="19497D"/>
                </a:solidFill>
                <a:latin typeface="Arial"/>
                <a:cs typeface="Arial"/>
              </a:rPr>
              <a:t>allo</a:t>
            </a:r>
            <a:r>
              <a:rPr sz="1881" dirty="0">
                <a:solidFill>
                  <a:srgbClr val="19497D"/>
                </a:solidFill>
                <a:latin typeface="Arial"/>
                <a:cs typeface="Arial"/>
              </a:rPr>
              <a:t>ws</a:t>
            </a:r>
            <a:r>
              <a:rPr sz="1881" spc="43" dirty="0">
                <a:solidFill>
                  <a:srgbClr val="19497D"/>
                </a:solidFill>
                <a:latin typeface="Times New Roman"/>
                <a:cs typeface="Times New Roman"/>
              </a:rPr>
              <a:t> </a:t>
            </a:r>
            <a:r>
              <a:rPr sz="1881" dirty="0">
                <a:solidFill>
                  <a:srgbClr val="19497D"/>
                </a:solidFill>
                <a:latin typeface="Arial"/>
                <a:cs typeface="Arial"/>
              </a:rPr>
              <a:t>to</a:t>
            </a:r>
            <a:r>
              <a:rPr sz="1881" spc="43" dirty="0">
                <a:solidFill>
                  <a:srgbClr val="19497D"/>
                </a:solidFill>
                <a:latin typeface="Times New Roman"/>
                <a:cs typeface="Times New Roman"/>
              </a:rPr>
              <a:t> </a:t>
            </a:r>
            <a:r>
              <a:rPr sz="1881" spc="-4" dirty="0">
                <a:solidFill>
                  <a:srgbClr val="19497D"/>
                </a:solidFill>
                <a:latin typeface="Arial"/>
                <a:cs typeface="Arial"/>
              </a:rPr>
              <a:t>uplo</a:t>
            </a:r>
            <a:r>
              <a:rPr sz="1881" dirty="0">
                <a:solidFill>
                  <a:srgbClr val="19497D"/>
                </a:solidFill>
                <a:latin typeface="Arial"/>
                <a:cs typeface="Arial"/>
              </a:rPr>
              <a:t>ad</a:t>
            </a:r>
            <a:r>
              <a:rPr sz="1881" spc="38" dirty="0">
                <a:solidFill>
                  <a:srgbClr val="19497D"/>
                </a:solidFill>
                <a:latin typeface="Times New Roman"/>
                <a:cs typeface="Times New Roman"/>
              </a:rPr>
              <a:t> </a:t>
            </a:r>
            <a:r>
              <a:rPr sz="1881" spc="-4" dirty="0">
                <a:solidFill>
                  <a:srgbClr val="19497D"/>
                </a:solidFill>
                <a:latin typeface="Arial"/>
                <a:cs typeface="Arial"/>
              </a:rPr>
              <a:t>gen</a:t>
            </a:r>
            <a:r>
              <a:rPr sz="1881" spc="4" dirty="0">
                <a:solidFill>
                  <a:srgbClr val="19497D"/>
                </a:solidFill>
                <a:latin typeface="Arial"/>
                <a:cs typeface="Arial"/>
              </a:rPr>
              <a:t>e</a:t>
            </a:r>
            <a:r>
              <a:rPr sz="1881" dirty="0">
                <a:solidFill>
                  <a:srgbClr val="19497D"/>
                </a:solidFill>
                <a:latin typeface="Arial"/>
                <a:cs typeface="Arial"/>
              </a:rPr>
              <a:t>ric</a:t>
            </a:r>
            <a:r>
              <a:rPr sz="1881" spc="21" dirty="0">
                <a:solidFill>
                  <a:srgbClr val="19497D"/>
                </a:solidFill>
                <a:latin typeface="Times New Roman"/>
                <a:cs typeface="Times New Roman"/>
              </a:rPr>
              <a:t> </a:t>
            </a:r>
            <a:r>
              <a:rPr sz="1881" dirty="0">
                <a:solidFill>
                  <a:srgbClr val="19497D"/>
                </a:solidFill>
                <a:latin typeface="Arial"/>
                <a:cs typeface="Arial"/>
              </a:rPr>
              <a:t>fi</a:t>
            </a:r>
            <a:r>
              <a:rPr sz="1881" spc="-9" dirty="0">
                <a:solidFill>
                  <a:srgbClr val="19497D"/>
                </a:solidFill>
                <a:latin typeface="Arial"/>
                <a:cs typeface="Arial"/>
              </a:rPr>
              <a:t>l</a:t>
            </a:r>
            <a:r>
              <a:rPr sz="1881" spc="-4" dirty="0">
                <a:solidFill>
                  <a:srgbClr val="19497D"/>
                </a:solidFill>
                <a:latin typeface="Arial"/>
                <a:cs typeface="Arial"/>
              </a:rPr>
              <a:t>e</a:t>
            </a:r>
            <a:r>
              <a:rPr sz="1881" dirty="0">
                <a:solidFill>
                  <a:srgbClr val="19497D"/>
                </a:solidFill>
                <a:latin typeface="Arial"/>
                <a:cs typeface="Arial"/>
              </a:rPr>
              <a:t>s</a:t>
            </a:r>
            <a:r>
              <a:rPr sz="1881" spc="60" dirty="0">
                <a:solidFill>
                  <a:srgbClr val="19497D"/>
                </a:solidFill>
                <a:latin typeface="Times New Roman"/>
                <a:cs typeface="Times New Roman"/>
              </a:rPr>
              <a:t> </a:t>
            </a:r>
            <a:r>
              <a:rPr sz="1881" dirty="0">
                <a:solidFill>
                  <a:srgbClr val="19497D"/>
                </a:solidFill>
                <a:latin typeface="Arial"/>
                <a:cs typeface="Arial"/>
              </a:rPr>
              <a:t>(P</a:t>
            </a:r>
            <a:r>
              <a:rPr sz="1881" spc="-4" dirty="0">
                <a:solidFill>
                  <a:srgbClr val="19497D"/>
                </a:solidFill>
                <a:latin typeface="Arial"/>
                <a:cs typeface="Arial"/>
              </a:rPr>
              <a:t>D</a:t>
            </a:r>
            <a:r>
              <a:rPr sz="1881" spc="-205" dirty="0">
                <a:solidFill>
                  <a:srgbClr val="19497D"/>
                </a:solidFill>
                <a:latin typeface="Arial"/>
                <a:cs typeface="Arial"/>
              </a:rPr>
              <a:t>F</a:t>
            </a:r>
            <a:r>
              <a:rPr sz="1881" dirty="0">
                <a:solidFill>
                  <a:srgbClr val="19497D"/>
                </a:solidFill>
                <a:latin typeface="Arial"/>
                <a:cs typeface="Arial"/>
              </a:rPr>
              <a:t>,</a:t>
            </a:r>
            <a:r>
              <a:rPr sz="1881" dirty="0">
                <a:solidFill>
                  <a:srgbClr val="19497D"/>
                </a:solidFill>
                <a:latin typeface="Times New Roman"/>
                <a:cs typeface="Times New Roman"/>
              </a:rPr>
              <a:t> </a:t>
            </a:r>
            <a:r>
              <a:rPr sz="1881" spc="-4" dirty="0">
                <a:solidFill>
                  <a:srgbClr val="19497D"/>
                </a:solidFill>
                <a:latin typeface="Arial"/>
                <a:cs typeface="Arial"/>
              </a:rPr>
              <a:t>HTML</a:t>
            </a:r>
            <a:r>
              <a:rPr sz="1881" dirty="0">
                <a:solidFill>
                  <a:srgbClr val="19497D"/>
                </a:solidFill>
                <a:latin typeface="Arial"/>
                <a:cs typeface="Arial"/>
              </a:rPr>
              <a:t>,</a:t>
            </a:r>
            <a:r>
              <a:rPr sz="1881" spc="38" dirty="0">
                <a:solidFill>
                  <a:srgbClr val="19497D"/>
                </a:solidFill>
                <a:latin typeface="Times New Roman"/>
                <a:cs typeface="Times New Roman"/>
              </a:rPr>
              <a:t> </a:t>
            </a:r>
            <a:r>
              <a:rPr sz="1881" spc="-4" dirty="0">
                <a:solidFill>
                  <a:srgbClr val="19497D"/>
                </a:solidFill>
                <a:latin typeface="Arial"/>
                <a:cs typeface="Arial"/>
              </a:rPr>
              <a:t>DO</a:t>
            </a:r>
            <a:r>
              <a:rPr sz="1881" spc="9" dirty="0">
                <a:solidFill>
                  <a:srgbClr val="19497D"/>
                </a:solidFill>
                <a:latin typeface="Arial"/>
                <a:cs typeface="Arial"/>
              </a:rPr>
              <a:t>C</a:t>
            </a:r>
            <a:r>
              <a:rPr sz="1881" dirty="0">
                <a:solidFill>
                  <a:srgbClr val="19497D"/>
                </a:solidFill>
                <a:latin typeface="Arial"/>
                <a:cs typeface="Arial"/>
              </a:rPr>
              <a:t>,</a:t>
            </a:r>
            <a:r>
              <a:rPr sz="1881" spc="21" dirty="0">
                <a:solidFill>
                  <a:srgbClr val="19497D"/>
                </a:solidFill>
                <a:latin typeface="Times New Roman"/>
                <a:cs typeface="Times New Roman"/>
              </a:rPr>
              <a:t> </a:t>
            </a:r>
            <a:r>
              <a:rPr sz="1881" dirty="0">
                <a:solidFill>
                  <a:srgbClr val="19497D"/>
                </a:solidFill>
                <a:latin typeface="Arial"/>
                <a:cs typeface="Arial"/>
              </a:rPr>
              <a:t>JPEG</a:t>
            </a:r>
            <a:r>
              <a:rPr sz="1881" spc="47" dirty="0">
                <a:solidFill>
                  <a:srgbClr val="19497D"/>
                </a:solidFill>
                <a:latin typeface="Times New Roman"/>
                <a:cs typeface="Times New Roman"/>
              </a:rPr>
              <a:t> </a:t>
            </a:r>
            <a:r>
              <a:rPr sz="1881" spc="-4" dirty="0">
                <a:solidFill>
                  <a:srgbClr val="19497D"/>
                </a:solidFill>
                <a:latin typeface="Arial"/>
                <a:cs typeface="Arial"/>
              </a:rPr>
              <a:t>an</a:t>
            </a:r>
            <a:r>
              <a:rPr sz="1881" dirty="0">
                <a:solidFill>
                  <a:srgbClr val="19497D"/>
                </a:solidFill>
                <a:latin typeface="Arial"/>
                <a:cs typeface="Arial"/>
              </a:rPr>
              <a:t>d</a:t>
            </a:r>
            <a:r>
              <a:rPr sz="1881" spc="43" dirty="0">
                <a:solidFill>
                  <a:srgbClr val="19497D"/>
                </a:solidFill>
                <a:latin typeface="Times New Roman"/>
                <a:cs typeface="Times New Roman"/>
              </a:rPr>
              <a:t> </a:t>
            </a:r>
            <a:r>
              <a:rPr sz="1881" dirty="0">
                <a:solidFill>
                  <a:srgbClr val="19497D"/>
                </a:solidFill>
                <a:latin typeface="Arial"/>
                <a:cs typeface="Arial"/>
              </a:rPr>
              <a:t>so</a:t>
            </a:r>
            <a:r>
              <a:rPr sz="1881" spc="30" dirty="0">
                <a:solidFill>
                  <a:srgbClr val="19497D"/>
                </a:solidFill>
                <a:latin typeface="Times New Roman"/>
                <a:cs typeface="Times New Roman"/>
              </a:rPr>
              <a:t> </a:t>
            </a:r>
            <a:r>
              <a:rPr sz="1881" spc="-4" dirty="0">
                <a:solidFill>
                  <a:srgbClr val="19497D"/>
                </a:solidFill>
                <a:latin typeface="Arial"/>
                <a:cs typeface="Arial"/>
              </a:rPr>
              <a:t>on</a:t>
            </a:r>
            <a:r>
              <a:rPr sz="1881" dirty="0">
                <a:solidFill>
                  <a:srgbClr val="19497D"/>
                </a:solidFill>
                <a:latin typeface="Arial"/>
                <a:cs typeface="Arial"/>
              </a:rPr>
              <a:t>)</a:t>
            </a:r>
            <a:r>
              <a:rPr sz="1881" spc="43" dirty="0">
                <a:solidFill>
                  <a:srgbClr val="19497D"/>
                </a:solidFill>
                <a:latin typeface="Times New Roman"/>
                <a:cs typeface="Times New Roman"/>
              </a:rPr>
              <a:t> </a:t>
            </a:r>
            <a:r>
              <a:rPr sz="1881" spc="-4" dirty="0">
                <a:solidFill>
                  <a:srgbClr val="19497D"/>
                </a:solidFill>
                <a:latin typeface="Arial"/>
                <a:cs typeface="Arial"/>
              </a:rPr>
              <a:t>i</a:t>
            </a:r>
            <a:r>
              <a:rPr sz="1881" dirty="0">
                <a:solidFill>
                  <a:srgbClr val="19497D"/>
                </a:solidFill>
                <a:latin typeface="Arial"/>
                <a:cs typeface="Arial"/>
              </a:rPr>
              <a:t>n</a:t>
            </a:r>
            <a:r>
              <a:rPr sz="1881" spc="51" dirty="0">
                <a:solidFill>
                  <a:srgbClr val="19497D"/>
                </a:solidFill>
                <a:latin typeface="Times New Roman"/>
                <a:cs typeface="Times New Roman"/>
              </a:rPr>
              <a:t> </a:t>
            </a:r>
            <a:r>
              <a:rPr sz="1881" spc="-13" dirty="0">
                <a:solidFill>
                  <a:srgbClr val="19497D"/>
                </a:solidFill>
                <a:latin typeface="Arial"/>
                <a:cs typeface="Arial"/>
              </a:rPr>
              <a:t>t</a:t>
            </a:r>
            <a:r>
              <a:rPr sz="1881" spc="-4" dirty="0">
                <a:solidFill>
                  <a:srgbClr val="19497D"/>
                </a:solidFill>
                <a:latin typeface="Arial"/>
                <a:cs typeface="Arial"/>
              </a:rPr>
              <a:t>h</a:t>
            </a:r>
            <a:r>
              <a:rPr sz="1881" dirty="0">
                <a:solidFill>
                  <a:srgbClr val="19497D"/>
                </a:solidFill>
                <a:latin typeface="Arial"/>
                <a:cs typeface="Arial"/>
              </a:rPr>
              <a:t>e</a:t>
            </a:r>
            <a:r>
              <a:rPr sz="1881" spc="56" dirty="0">
                <a:solidFill>
                  <a:srgbClr val="19497D"/>
                </a:solidFill>
                <a:latin typeface="Times New Roman"/>
                <a:cs typeface="Times New Roman"/>
              </a:rPr>
              <a:t> </a:t>
            </a:r>
            <a:r>
              <a:rPr sz="1881" b="1" dirty="0">
                <a:solidFill>
                  <a:srgbClr val="19497D"/>
                </a:solidFill>
                <a:latin typeface="Arial"/>
                <a:cs typeface="Arial"/>
              </a:rPr>
              <a:t>E</a:t>
            </a:r>
            <a:r>
              <a:rPr sz="1881" b="1" spc="-13" dirty="0">
                <a:solidFill>
                  <a:srgbClr val="19497D"/>
                </a:solidFill>
                <a:latin typeface="Arial"/>
                <a:cs typeface="Arial"/>
              </a:rPr>
              <a:t>X</a:t>
            </a:r>
            <a:r>
              <a:rPr sz="1881" b="1" dirty="0">
                <a:solidFill>
                  <a:srgbClr val="19497D"/>
                </a:solidFill>
                <a:latin typeface="Arial"/>
                <a:cs typeface="Arial"/>
              </a:rPr>
              <a:t>TERN</a:t>
            </a:r>
            <a:r>
              <a:rPr sz="1881" b="1" spc="4" dirty="0">
                <a:solidFill>
                  <a:srgbClr val="19497D"/>
                </a:solidFill>
                <a:latin typeface="Arial"/>
                <a:cs typeface="Arial"/>
              </a:rPr>
              <a:t>A</a:t>
            </a:r>
            <a:r>
              <a:rPr sz="1881" b="1" dirty="0">
                <a:solidFill>
                  <a:srgbClr val="19497D"/>
                </a:solidFill>
                <a:latin typeface="Arial"/>
                <a:cs typeface="Arial"/>
              </a:rPr>
              <a:t>L</a:t>
            </a:r>
            <a:r>
              <a:rPr sz="1881" b="1" spc="60" dirty="0">
                <a:solidFill>
                  <a:srgbClr val="19497D"/>
                </a:solidFill>
                <a:latin typeface="Times New Roman"/>
                <a:cs typeface="Times New Roman"/>
              </a:rPr>
              <a:t> </a:t>
            </a:r>
            <a:r>
              <a:rPr sz="1881" b="1" dirty="0">
                <a:solidFill>
                  <a:srgbClr val="19497D"/>
                </a:solidFill>
                <a:latin typeface="Arial"/>
                <a:cs typeface="Arial"/>
              </a:rPr>
              <a:t>FLASH</a:t>
            </a:r>
            <a:r>
              <a:rPr sz="1881" b="1" spc="56" dirty="0">
                <a:solidFill>
                  <a:srgbClr val="19497D"/>
                </a:solidFill>
                <a:latin typeface="Times New Roman"/>
                <a:cs typeface="Times New Roman"/>
              </a:rPr>
              <a:t> </a:t>
            </a:r>
            <a:r>
              <a:rPr sz="1881" dirty="0">
                <a:solidFill>
                  <a:srgbClr val="19497D"/>
                </a:solidFill>
                <a:latin typeface="Arial"/>
                <a:cs typeface="Arial"/>
              </a:rPr>
              <a:t>memory</a:t>
            </a:r>
            <a:r>
              <a:rPr sz="1881" spc="26" dirty="0">
                <a:solidFill>
                  <a:srgbClr val="19497D"/>
                </a:solidFill>
                <a:latin typeface="Times New Roman"/>
                <a:cs typeface="Times New Roman"/>
              </a:rPr>
              <a:t> </a:t>
            </a:r>
            <a:r>
              <a:rPr sz="1881" spc="-4" dirty="0">
                <a:solidFill>
                  <a:srgbClr val="19497D"/>
                </a:solidFill>
                <a:latin typeface="Arial"/>
                <a:cs typeface="Arial"/>
              </a:rPr>
              <a:t>of</a:t>
            </a:r>
            <a:r>
              <a:rPr sz="1881" spc="-4" dirty="0">
                <a:solidFill>
                  <a:srgbClr val="19497D"/>
                </a:solidFill>
                <a:latin typeface="Times New Roman"/>
                <a:cs typeface="Times New Roman"/>
              </a:rPr>
              <a:t> </a:t>
            </a:r>
            <a:r>
              <a:rPr sz="1881" dirty="0">
                <a:solidFill>
                  <a:srgbClr val="19497D"/>
                </a:solidFill>
                <a:latin typeface="Arial"/>
                <a:cs typeface="Arial"/>
              </a:rPr>
              <a:t>the</a:t>
            </a:r>
            <a:r>
              <a:rPr sz="1881" spc="34" dirty="0">
                <a:solidFill>
                  <a:srgbClr val="19497D"/>
                </a:solidFill>
                <a:latin typeface="Times New Roman"/>
                <a:cs typeface="Times New Roman"/>
              </a:rPr>
              <a:t> </a:t>
            </a:r>
            <a:r>
              <a:rPr sz="1881" dirty="0">
                <a:solidFill>
                  <a:srgbClr val="19497D"/>
                </a:solidFill>
                <a:latin typeface="Arial"/>
                <a:cs typeface="Arial"/>
              </a:rPr>
              <a:t>module.</a:t>
            </a:r>
            <a:r>
              <a:rPr sz="1881" spc="34" dirty="0">
                <a:solidFill>
                  <a:srgbClr val="19497D"/>
                </a:solidFill>
                <a:latin typeface="Times New Roman"/>
                <a:cs typeface="Times New Roman"/>
              </a:rPr>
              <a:t> </a:t>
            </a:r>
            <a:r>
              <a:rPr sz="1881" dirty="0">
                <a:solidFill>
                  <a:srgbClr val="19497D"/>
                </a:solidFill>
                <a:latin typeface="Arial"/>
                <a:cs typeface="Arial"/>
              </a:rPr>
              <a:t>It</a:t>
            </a:r>
            <a:r>
              <a:rPr sz="1881" spc="26" dirty="0">
                <a:solidFill>
                  <a:srgbClr val="19497D"/>
                </a:solidFill>
                <a:latin typeface="Times New Roman"/>
                <a:cs typeface="Times New Roman"/>
              </a:rPr>
              <a:t> </a:t>
            </a:r>
            <a:r>
              <a:rPr sz="1881" spc="-4" dirty="0">
                <a:solidFill>
                  <a:srgbClr val="19497D"/>
                </a:solidFill>
                <a:latin typeface="Arial"/>
                <a:cs typeface="Arial"/>
              </a:rPr>
              <a:t>nee</a:t>
            </a:r>
            <a:r>
              <a:rPr sz="1881" spc="4" dirty="0">
                <a:solidFill>
                  <a:srgbClr val="19497D"/>
                </a:solidFill>
                <a:latin typeface="Arial"/>
                <a:cs typeface="Arial"/>
              </a:rPr>
              <a:t>d</a:t>
            </a:r>
            <a:r>
              <a:rPr sz="1881" dirty="0">
                <a:solidFill>
                  <a:srgbClr val="19497D"/>
                </a:solidFill>
                <a:latin typeface="Arial"/>
                <a:cs typeface="Arial"/>
              </a:rPr>
              <a:t>s</a:t>
            </a:r>
            <a:r>
              <a:rPr sz="1881" spc="30" dirty="0">
                <a:solidFill>
                  <a:srgbClr val="19497D"/>
                </a:solidFill>
                <a:latin typeface="Times New Roman"/>
                <a:cs typeface="Times New Roman"/>
              </a:rPr>
              <a:t> </a:t>
            </a:r>
            <a:r>
              <a:rPr sz="1881" dirty="0">
                <a:solidFill>
                  <a:srgbClr val="19497D"/>
                </a:solidFill>
                <a:latin typeface="Arial"/>
                <a:cs typeface="Arial"/>
              </a:rPr>
              <a:t>to</a:t>
            </a:r>
            <a:r>
              <a:rPr sz="1881" spc="43" dirty="0">
                <a:solidFill>
                  <a:srgbClr val="19497D"/>
                </a:solidFill>
                <a:latin typeface="Times New Roman"/>
                <a:cs typeface="Times New Roman"/>
              </a:rPr>
              <a:t> </a:t>
            </a:r>
            <a:r>
              <a:rPr sz="1881" dirty="0">
                <a:solidFill>
                  <a:srgbClr val="19497D"/>
                </a:solidFill>
                <a:latin typeface="Arial"/>
                <a:cs typeface="Arial"/>
              </a:rPr>
              <a:t>follow</a:t>
            </a:r>
            <a:r>
              <a:rPr sz="1881" spc="34" dirty="0">
                <a:solidFill>
                  <a:srgbClr val="19497D"/>
                </a:solidFill>
                <a:latin typeface="Times New Roman"/>
                <a:cs typeface="Times New Roman"/>
              </a:rPr>
              <a:t> </a:t>
            </a:r>
            <a:r>
              <a:rPr sz="1881" dirty="0">
                <a:solidFill>
                  <a:srgbClr val="19497D"/>
                </a:solidFill>
                <a:latin typeface="Arial"/>
                <a:cs typeface="Arial"/>
              </a:rPr>
              <a:t>the</a:t>
            </a:r>
            <a:r>
              <a:rPr sz="1881" spc="47" dirty="0">
                <a:solidFill>
                  <a:srgbClr val="19497D"/>
                </a:solidFill>
                <a:latin typeface="Times New Roman"/>
                <a:cs typeface="Times New Roman"/>
              </a:rPr>
              <a:t> </a:t>
            </a:r>
            <a:r>
              <a:rPr sz="1881" spc="-4" dirty="0">
                <a:solidFill>
                  <a:srgbClr val="19497D"/>
                </a:solidFill>
                <a:latin typeface="Arial"/>
                <a:cs typeface="Arial"/>
              </a:rPr>
              <a:t>belo</a:t>
            </a:r>
            <a:r>
              <a:rPr sz="1881" dirty="0">
                <a:solidFill>
                  <a:srgbClr val="19497D"/>
                </a:solidFill>
                <a:latin typeface="Arial"/>
                <a:cs typeface="Arial"/>
              </a:rPr>
              <a:t>w</a:t>
            </a:r>
            <a:r>
              <a:rPr sz="1881" spc="43" dirty="0">
                <a:solidFill>
                  <a:srgbClr val="19497D"/>
                </a:solidFill>
                <a:latin typeface="Times New Roman"/>
                <a:cs typeface="Times New Roman"/>
              </a:rPr>
              <a:t> </a:t>
            </a:r>
            <a:r>
              <a:rPr sz="1881" dirty="0">
                <a:solidFill>
                  <a:srgbClr val="19497D"/>
                </a:solidFill>
                <a:latin typeface="Arial"/>
                <a:cs typeface="Arial"/>
              </a:rPr>
              <a:t>step</a:t>
            </a:r>
            <a:r>
              <a:rPr sz="1881" spc="4" dirty="0">
                <a:solidFill>
                  <a:srgbClr val="19497D"/>
                </a:solidFill>
                <a:latin typeface="Arial"/>
                <a:cs typeface="Arial"/>
              </a:rPr>
              <a:t>s</a:t>
            </a:r>
            <a:r>
              <a:rPr sz="1881" dirty="0">
                <a:solidFill>
                  <a:srgbClr val="19497D"/>
                </a:solidFill>
                <a:latin typeface="Arial"/>
                <a:cs typeface="Arial"/>
              </a:rPr>
              <a:t>:</a:t>
            </a:r>
            <a:endParaRPr sz="1881">
              <a:solidFill>
                <a:prstClr val="black"/>
              </a:solidFill>
              <a:latin typeface="Arial"/>
              <a:cs typeface="Arial"/>
            </a:endParaRPr>
          </a:p>
          <a:p>
            <a:pPr marL="178643" marR="117829" indent="-167783">
              <a:lnSpc>
                <a:spcPct val="101699"/>
              </a:lnSpc>
              <a:spcBef>
                <a:spcPts val="1133"/>
              </a:spcBef>
              <a:buClr>
                <a:srgbClr val="37A9DB"/>
              </a:buClr>
              <a:buFont typeface="Arial"/>
              <a:buChar char="-"/>
              <a:tabLst>
                <a:tab pos="179186" algn="l"/>
              </a:tabLst>
            </a:pPr>
            <a:r>
              <a:rPr sz="1667" spc="4" dirty="0">
                <a:solidFill>
                  <a:srgbClr val="19497D"/>
                </a:solidFill>
                <a:latin typeface="Arial"/>
                <a:cs typeface="Arial"/>
              </a:rPr>
              <a:t>cre</a:t>
            </a:r>
            <a:r>
              <a:rPr sz="1667" spc="-4" dirty="0">
                <a:solidFill>
                  <a:srgbClr val="19497D"/>
                </a:solidFill>
                <a:latin typeface="Arial"/>
                <a:cs typeface="Arial"/>
              </a:rPr>
              <a:t>a</a:t>
            </a:r>
            <a:r>
              <a:rPr sz="1667" spc="4" dirty="0">
                <a:solidFill>
                  <a:srgbClr val="19497D"/>
                </a:solidFill>
                <a:latin typeface="Arial"/>
                <a:cs typeface="Arial"/>
              </a:rPr>
              <a:t>te</a:t>
            </a:r>
            <a:r>
              <a:rPr sz="1667" spc="51" dirty="0">
                <a:solidFill>
                  <a:srgbClr val="19497D"/>
                </a:solidFill>
                <a:latin typeface="Times New Roman"/>
                <a:cs typeface="Times New Roman"/>
              </a:rPr>
              <a:t> </a:t>
            </a:r>
            <a:r>
              <a:rPr sz="1667" spc="4" dirty="0">
                <a:solidFill>
                  <a:srgbClr val="19497D"/>
                </a:solidFill>
                <a:latin typeface="Arial"/>
                <a:cs typeface="Arial"/>
              </a:rPr>
              <a:t>a</a:t>
            </a:r>
            <a:r>
              <a:rPr sz="1667" spc="9" dirty="0">
                <a:solidFill>
                  <a:srgbClr val="19497D"/>
                </a:solidFill>
                <a:latin typeface="Arial"/>
                <a:cs typeface="Arial"/>
              </a:rPr>
              <a:t>n</a:t>
            </a:r>
            <a:r>
              <a:rPr sz="1667" spc="60" dirty="0">
                <a:solidFill>
                  <a:srgbClr val="19497D"/>
                </a:solidFill>
                <a:latin typeface="Times New Roman"/>
                <a:cs typeface="Times New Roman"/>
              </a:rPr>
              <a:t> </a:t>
            </a:r>
            <a:r>
              <a:rPr sz="1667" spc="4" dirty="0">
                <a:solidFill>
                  <a:srgbClr val="19497D"/>
                </a:solidFill>
                <a:latin typeface="Arial"/>
                <a:cs typeface="Arial"/>
              </a:rPr>
              <a:t>im</a:t>
            </a:r>
            <a:r>
              <a:rPr sz="1667" dirty="0">
                <a:solidFill>
                  <a:srgbClr val="19497D"/>
                </a:solidFill>
                <a:latin typeface="Arial"/>
                <a:cs typeface="Arial"/>
              </a:rPr>
              <a:t>a</a:t>
            </a:r>
            <a:r>
              <a:rPr sz="1667" spc="4" dirty="0">
                <a:solidFill>
                  <a:srgbClr val="19497D"/>
                </a:solidFill>
                <a:latin typeface="Arial"/>
                <a:cs typeface="Arial"/>
              </a:rPr>
              <a:t>g</a:t>
            </a:r>
            <a:r>
              <a:rPr sz="1667" spc="9" dirty="0">
                <a:solidFill>
                  <a:srgbClr val="19497D"/>
                </a:solidFill>
                <a:latin typeface="Arial"/>
                <a:cs typeface="Arial"/>
              </a:rPr>
              <a:t>e</a:t>
            </a:r>
            <a:r>
              <a:rPr sz="1667" spc="56" dirty="0">
                <a:solidFill>
                  <a:srgbClr val="19497D"/>
                </a:solidFill>
                <a:latin typeface="Times New Roman"/>
                <a:cs typeface="Times New Roman"/>
              </a:rPr>
              <a:t> </a:t>
            </a:r>
            <a:r>
              <a:rPr sz="1667" spc="4" dirty="0">
                <a:solidFill>
                  <a:srgbClr val="19497D"/>
                </a:solidFill>
                <a:latin typeface="Arial"/>
                <a:cs typeface="Arial"/>
              </a:rPr>
              <a:t>file</a:t>
            </a:r>
            <a:r>
              <a:rPr sz="1667" spc="43" dirty="0">
                <a:solidFill>
                  <a:srgbClr val="19497D"/>
                </a:solidFill>
                <a:latin typeface="Times New Roman"/>
                <a:cs typeface="Times New Roman"/>
              </a:rPr>
              <a:t> </a:t>
            </a:r>
            <a:r>
              <a:rPr sz="1667" spc="4" dirty="0">
                <a:solidFill>
                  <a:srgbClr val="19497D"/>
                </a:solidFill>
                <a:latin typeface="Arial"/>
                <a:cs typeface="Arial"/>
              </a:rPr>
              <a:t>(</a:t>
            </a:r>
            <a:r>
              <a:rPr sz="1667" spc="9" dirty="0">
                <a:solidFill>
                  <a:srgbClr val="19497D"/>
                </a:solidFill>
                <a:latin typeface="Arial"/>
                <a:cs typeface="Arial"/>
              </a:rPr>
              <a:t>IMG)</a:t>
            </a:r>
            <a:r>
              <a:rPr sz="1667" spc="51" dirty="0">
                <a:solidFill>
                  <a:srgbClr val="19497D"/>
                </a:solidFill>
                <a:latin typeface="Times New Roman"/>
                <a:cs typeface="Times New Roman"/>
              </a:rPr>
              <a:t> </a:t>
            </a:r>
            <a:r>
              <a:rPr sz="1667" spc="-4" dirty="0">
                <a:solidFill>
                  <a:srgbClr val="19497D"/>
                </a:solidFill>
                <a:latin typeface="Arial"/>
                <a:cs typeface="Arial"/>
              </a:rPr>
              <a:t>u</a:t>
            </a:r>
            <a:r>
              <a:rPr sz="1667" spc="4" dirty="0">
                <a:solidFill>
                  <a:srgbClr val="19497D"/>
                </a:solidFill>
                <a:latin typeface="Arial"/>
                <a:cs typeface="Arial"/>
              </a:rPr>
              <a:t>si</a:t>
            </a:r>
            <a:r>
              <a:rPr sz="1667" spc="-4" dirty="0">
                <a:solidFill>
                  <a:srgbClr val="19497D"/>
                </a:solidFill>
                <a:latin typeface="Arial"/>
                <a:cs typeface="Arial"/>
              </a:rPr>
              <a:t>n</a:t>
            </a:r>
            <a:r>
              <a:rPr sz="1667" spc="9" dirty="0">
                <a:solidFill>
                  <a:srgbClr val="19497D"/>
                </a:solidFill>
                <a:latin typeface="Arial"/>
                <a:cs typeface="Arial"/>
              </a:rPr>
              <a:t>g</a:t>
            </a:r>
            <a:r>
              <a:rPr sz="1667" spc="60" dirty="0">
                <a:solidFill>
                  <a:srgbClr val="19497D"/>
                </a:solidFill>
                <a:latin typeface="Times New Roman"/>
                <a:cs typeface="Times New Roman"/>
              </a:rPr>
              <a:t> </a:t>
            </a:r>
            <a:r>
              <a:rPr sz="1667" spc="4" dirty="0">
                <a:solidFill>
                  <a:srgbClr val="19497D"/>
                </a:solidFill>
                <a:latin typeface="Arial"/>
                <a:cs typeface="Arial"/>
              </a:rPr>
              <a:t>the</a:t>
            </a:r>
            <a:r>
              <a:rPr sz="1667" spc="47" dirty="0">
                <a:solidFill>
                  <a:srgbClr val="19497D"/>
                </a:solidFill>
                <a:latin typeface="Times New Roman"/>
                <a:cs typeface="Times New Roman"/>
              </a:rPr>
              <a:t> </a:t>
            </a:r>
            <a:r>
              <a:rPr sz="1667" spc="9" dirty="0">
                <a:solidFill>
                  <a:srgbClr val="19497D"/>
                </a:solidFill>
                <a:latin typeface="Arial"/>
                <a:cs typeface="Arial"/>
              </a:rPr>
              <a:t>t</a:t>
            </a:r>
            <a:r>
              <a:rPr sz="1667" spc="4" dirty="0">
                <a:solidFill>
                  <a:srgbClr val="19497D"/>
                </a:solidFill>
                <a:latin typeface="Arial"/>
                <a:cs typeface="Arial"/>
              </a:rPr>
              <a:t>o</a:t>
            </a:r>
            <a:r>
              <a:rPr sz="1667" spc="-4" dirty="0">
                <a:solidFill>
                  <a:srgbClr val="19497D"/>
                </a:solidFill>
                <a:latin typeface="Arial"/>
                <a:cs typeface="Arial"/>
              </a:rPr>
              <a:t>o</a:t>
            </a:r>
            <a:r>
              <a:rPr sz="1667" dirty="0">
                <a:solidFill>
                  <a:srgbClr val="19497D"/>
                </a:solidFill>
                <a:latin typeface="Arial"/>
                <a:cs typeface="Arial"/>
              </a:rPr>
              <a:t>l</a:t>
            </a:r>
            <a:r>
              <a:rPr sz="1667" spc="51" dirty="0">
                <a:solidFill>
                  <a:srgbClr val="19497D"/>
                </a:solidFill>
                <a:latin typeface="Times New Roman"/>
                <a:cs typeface="Times New Roman"/>
              </a:rPr>
              <a:t> </a:t>
            </a:r>
            <a:r>
              <a:rPr sz="1667" dirty="0">
                <a:solidFill>
                  <a:srgbClr val="19497D"/>
                </a:solidFill>
                <a:latin typeface="Arial"/>
                <a:cs typeface="Arial"/>
              </a:rPr>
              <a:t>pro</a:t>
            </a:r>
            <a:r>
              <a:rPr sz="1667" spc="4" dirty="0">
                <a:solidFill>
                  <a:srgbClr val="19497D"/>
                </a:solidFill>
                <a:latin typeface="Arial"/>
                <a:cs typeface="Arial"/>
              </a:rPr>
              <a:t>vi</a:t>
            </a:r>
            <a:r>
              <a:rPr sz="1667" spc="-4" dirty="0">
                <a:solidFill>
                  <a:srgbClr val="19497D"/>
                </a:solidFill>
                <a:latin typeface="Arial"/>
                <a:cs typeface="Arial"/>
              </a:rPr>
              <a:t>d</a:t>
            </a:r>
            <a:r>
              <a:rPr sz="1667" spc="4" dirty="0">
                <a:solidFill>
                  <a:srgbClr val="19497D"/>
                </a:solidFill>
                <a:latin typeface="Arial"/>
                <a:cs typeface="Arial"/>
              </a:rPr>
              <a:t>e</a:t>
            </a:r>
            <a:r>
              <a:rPr sz="1667" spc="9" dirty="0">
                <a:solidFill>
                  <a:srgbClr val="19497D"/>
                </a:solidFill>
                <a:latin typeface="Arial"/>
                <a:cs typeface="Arial"/>
              </a:rPr>
              <a:t>d</a:t>
            </a:r>
            <a:r>
              <a:rPr sz="1667" spc="68" dirty="0">
                <a:solidFill>
                  <a:srgbClr val="19497D"/>
                </a:solidFill>
                <a:latin typeface="Times New Roman"/>
                <a:cs typeface="Times New Roman"/>
              </a:rPr>
              <a:t> </a:t>
            </a:r>
            <a:r>
              <a:rPr sz="1667" spc="-4" dirty="0">
                <a:solidFill>
                  <a:srgbClr val="19497D"/>
                </a:solidFill>
                <a:latin typeface="Arial"/>
                <a:cs typeface="Arial"/>
              </a:rPr>
              <a:t>i</a:t>
            </a:r>
            <a:r>
              <a:rPr sz="1667" spc="9" dirty="0">
                <a:solidFill>
                  <a:srgbClr val="19497D"/>
                </a:solidFill>
                <a:latin typeface="Arial"/>
                <a:cs typeface="Arial"/>
              </a:rPr>
              <a:t>n</a:t>
            </a:r>
            <a:r>
              <a:rPr sz="1667" spc="43" dirty="0">
                <a:solidFill>
                  <a:srgbClr val="19497D"/>
                </a:solidFill>
                <a:latin typeface="Times New Roman"/>
                <a:cs typeface="Times New Roman"/>
              </a:rPr>
              <a:t> </a:t>
            </a:r>
            <a:r>
              <a:rPr sz="1667" spc="9" dirty="0">
                <a:solidFill>
                  <a:srgbClr val="19497D"/>
                </a:solidFill>
                <a:latin typeface="Arial"/>
                <a:cs typeface="Arial"/>
              </a:rPr>
              <a:t>t</a:t>
            </a:r>
            <a:r>
              <a:rPr sz="1667" spc="4" dirty="0">
                <a:solidFill>
                  <a:srgbClr val="19497D"/>
                </a:solidFill>
                <a:latin typeface="Arial"/>
                <a:cs typeface="Arial"/>
              </a:rPr>
              <a:t>h</a:t>
            </a:r>
            <a:r>
              <a:rPr sz="1667" spc="9" dirty="0">
                <a:solidFill>
                  <a:srgbClr val="19497D"/>
                </a:solidFill>
                <a:latin typeface="Arial"/>
                <a:cs typeface="Arial"/>
              </a:rPr>
              <a:t>e</a:t>
            </a:r>
            <a:r>
              <a:rPr sz="1667" spc="43" dirty="0">
                <a:solidFill>
                  <a:srgbClr val="19497D"/>
                </a:solidFill>
                <a:latin typeface="Times New Roman"/>
                <a:cs typeface="Times New Roman"/>
              </a:rPr>
              <a:t> </a:t>
            </a:r>
            <a:r>
              <a:rPr sz="1667" spc="4" dirty="0">
                <a:solidFill>
                  <a:srgbClr val="19497D"/>
                </a:solidFill>
                <a:latin typeface="Arial"/>
                <a:cs typeface="Arial"/>
              </a:rPr>
              <a:t>Ha</a:t>
            </a:r>
            <a:r>
              <a:rPr sz="1667" spc="-4" dirty="0">
                <a:solidFill>
                  <a:srgbClr val="19497D"/>
                </a:solidFill>
                <a:latin typeface="Arial"/>
                <a:cs typeface="Arial"/>
              </a:rPr>
              <a:t>n</a:t>
            </a:r>
            <a:r>
              <a:rPr sz="1667" spc="4" dirty="0">
                <a:solidFill>
                  <a:srgbClr val="19497D"/>
                </a:solidFill>
                <a:latin typeface="Arial"/>
                <a:cs typeface="Arial"/>
              </a:rPr>
              <a:t>d</a:t>
            </a:r>
            <a:r>
              <a:rPr sz="1667" spc="17" dirty="0">
                <a:solidFill>
                  <a:srgbClr val="19497D"/>
                </a:solidFill>
                <a:latin typeface="Arial"/>
                <a:cs typeface="Arial"/>
              </a:rPr>
              <a:t>s</a:t>
            </a:r>
            <a:r>
              <a:rPr sz="1667" spc="4" dirty="0">
                <a:solidFill>
                  <a:srgbClr val="19497D"/>
                </a:solidFill>
                <a:latin typeface="Arial"/>
                <a:cs typeface="Arial"/>
              </a:rPr>
              <a:t>-o</a:t>
            </a:r>
            <a:r>
              <a:rPr sz="1667" spc="9" dirty="0">
                <a:solidFill>
                  <a:srgbClr val="19497D"/>
                </a:solidFill>
                <a:latin typeface="Arial"/>
                <a:cs typeface="Arial"/>
              </a:rPr>
              <a:t>n</a:t>
            </a:r>
            <a:r>
              <a:rPr sz="1667" spc="68" dirty="0">
                <a:solidFill>
                  <a:srgbClr val="19497D"/>
                </a:solidFill>
                <a:latin typeface="Times New Roman"/>
                <a:cs typeface="Times New Roman"/>
              </a:rPr>
              <a:t> </a:t>
            </a:r>
            <a:r>
              <a:rPr sz="1667" spc="4" dirty="0">
                <a:solidFill>
                  <a:srgbClr val="19497D"/>
                </a:solidFill>
                <a:latin typeface="Arial"/>
                <a:cs typeface="Arial"/>
              </a:rPr>
              <a:t>p</a:t>
            </a:r>
            <a:r>
              <a:rPr sz="1667" spc="-4" dirty="0">
                <a:solidFill>
                  <a:srgbClr val="19497D"/>
                </a:solidFill>
                <a:latin typeface="Arial"/>
                <a:cs typeface="Arial"/>
              </a:rPr>
              <a:t>a</a:t>
            </a:r>
            <a:r>
              <a:rPr sz="1667" spc="9" dirty="0">
                <a:solidFill>
                  <a:srgbClr val="19497D"/>
                </a:solidFill>
                <a:latin typeface="Arial"/>
                <a:cs typeface="Arial"/>
              </a:rPr>
              <a:t>cka</a:t>
            </a:r>
            <a:r>
              <a:rPr sz="1667" spc="-4" dirty="0">
                <a:solidFill>
                  <a:srgbClr val="19497D"/>
                </a:solidFill>
                <a:latin typeface="Arial"/>
                <a:cs typeface="Arial"/>
              </a:rPr>
              <a:t>g</a:t>
            </a:r>
            <a:r>
              <a:rPr sz="1667" spc="9" dirty="0">
                <a:solidFill>
                  <a:srgbClr val="19497D"/>
                </a:solidFill>
                <a:latin typeface="Arial"/>
                <a:cs typeface="Arial"/>
              </a:rPr>
              <a:t>e</a:t>
            </a:r>
            <a:r>
              <a:rPr sz="1667" dirty="0">
                <a:solidFill>
                  <a:srgbClr val="19497D"/>
                </a:solidFill>
                <a:latin typeface="Times New Roman"/>
                <a:cs typeface="Times New Roman"/>
              </a:rPr>
              <a:t> </a:t>
            </a:r>
            <a:r>
              <a:rPr sz="1667" spc="4" dirty="0">
                <a:solidFill>
                  <a:srgbClr val="19497D"/>
                </a:solidFill>
                <a:latin typeface="Arial"/>
                <a:cs typeface="Arial"/>
              </a:rPr>
              <a:t>(the</a:t>
            </a:r>
            <a:r>
              <a:rPr sz="1667" spc="47" dirty="0">
                <a:solidFill>
                  <a:srgbClr val="19497D"/>
                </a:solidFill>
                <a:latin typeface="Times New Roman"/>
                <a:cs typeface="Times New Roman"/>
              </a:rPr>
              <a:t> </a:t>
            </a:r>
            <a:r>
              <a:rPr sz="1667" spc="9" dirty="0">
                <a:solidFill>
                  <a:srgbClr val="19497D"/>
                </a:solidFill>
                <a:latin typeface="Arial"/>
                <a:cs typeface="Arial"/>
              </a:rPr>
              <a:t>I</a:t>
            </a:r>
            <a:r>
              <a:rPr sz="1667" spc="13" dirty="0">
                <a:solidFill>
                  <a:srgbClr val="19497D"/>
                </a:solidFill>
                <a:latin typeface="Arial"/>
                <a:cs typeface="Arial"/>
              </a:rPr>
              <a:t>MG</a:t>
            </a:r>
            <a:r>
              <a:rPr sz="1667" spc="51" dirty="0">
                <a:solidFill>
                  <a:srgbClr val="19497D"/>
                </a:solidFill>
                <a:latin typeface="Times New Roman"/>
                <a:cs typeface="Times New Roman"/>
              </a:rPr>
              <a:t> </a:t>
            </a:r>
            <a:r>
              <a:rPr sz="1667" spc="4" dirty="0">
                <a:solidFill>
                  <a:srgbClr val="19497D"/>
                </a:solidFill>
                <a:latin typeface="Arial"/>
                <a:cs typeface="Arial"/>
              </a:rPr>
              <a:t>c</a:t>
            </a:r>
            <a:r>
              <a:rPr sz="1667" spc="-4" dirty="0">
                <a:solidFill>
                  <a:srgbClr val="19497D"/>
                </a:solidFill>
                <a:latin typeface="Arial"/>
                <a:cs typeface="Arial"/>
              </a:rPr>
              <a:t>o</a:t>
            </a:r>
            <a:r>
              <a:rPr sz="1667" dirty="0">
                <a:solidFill>
                  <a:srgbClr val="19497D"/>
                </a:solidFill>
                <a:latin typeface="Arial"/>
                <a:cs typeface="Arial"/>
              </a:rPr>
              <a:t>nta</a:t>
            </a:r>
            <a:r>
              <a:rPr sz="1667" spc="-4" dirty="0">
                <a:solidFill>
                  <a:srgbClr val="19497D"/>
                </a:solidFill>
                <a:latin typeface="Arial"/>
                <a:cs typeface="Arial"/>
              </a:rPr>
              <a:t>in</a:t>
            </a:r>
            <a:r>
              <a:rPr sz="1667" spc="4" dirty="0">
                <a:solidFill>
                  <a:srgbClr val="19497D"/>
                </a:solidFill>
                <a:latin typeface="Arial"/>
                <a:cs typeface="Arial"/>
              </a:rPr>
              <a:t>s</a:t>
            </a:r>
            <a:r>
              <a:rPr sz="1667" spc="64" dirty="0">
                <a:solidFill>
                  <a:srgbClr val="19497D"/>
                </a:solidFill>
                <a:latin typeface="Times New Roman"/>
                <a:cs typeface="Times New Roman"/>
              </a:rPr>
              <a:t> </a:t>
            </a:r>
            <a:r>
              <a:rPr sz="1667" spc="4" dirty="0">
                <a:solidFill>
                  <a:srgbClr val="19497D"/>
                </a:solidFill>
                <a:latin typeface="Arial"/>
                <a:cs typeface="Arial"/>
              </a:rPr>
              <a:t>the</a:t>
            </a:r>
            <a:r>
              <a:rPr sz="1667" spc="47" dirty="0">
                <a:solidFill>
                  <a:srgbClr val="19497D"/>
                </a:solidFill>
                <a:latin typeface="Times New Roman"/>
                <a:cs typeface="Times New Roman"/>
              </a:rPr>
              <a:t> </a:t>
            </a:r>
            <a:r>
              <a:rPr sz="1667" spc="9" dirty="0">
                <a:solidFill>
                  <a:srgbClr val="19497D"/>
                </a:solidFill>
                <a:latin typeface="Arial"/>
                <a:cs typeface="Arial"/>
              </a:rPr>
              <a:t>f</a:t>
            </a:r>
            <a:r>
              <a:rPr sz="1667" spc="-4" dirty="0">
                <a:solidFill>
                  <a:srgbClr val="19497D"/>
                </a:solidFill>
                <a:latin typeface="Arial"/>
                <a:cs typeface="Arial"/>
              </a:rPr>
              <a:t>i</a:t>
            </a:r>
            <a:r>
              <a:rPr sz="1667" spc="-9" dirty="0">
                <a:solidFill>
                  <a:srgbClr val="19497D"/>
                </a:solidFill>
                <a:latin typeface="Arial"/>
                <a:cs typeface="Arial"/>
              </a:rPr>
              <a:t>l</a:t>
            </a:r>
            <a:r>
              <a:rPr sz="1667" spc="4" dirty="0">
                <a:solidFill>
                  <a:srgbClr val="19497D"/>
                </a:solidFill>
                <a:latin typeface="Arial"/>
                <a:cs typeface="Arial"/>
              </a:rPr>
              <a:t>es</a:t>
            </a:r>
            <a:r>
              <a:rPr sz="1667" spc="51" dirty="0">
                <a:solidFill>
                  <a:srgbClr val="19497D"/>
                </a:solidFill>
                <a:latin typeface="Times New Roman"/>
                <a:cs typeface="Times New Roman"/>
              </a:rPr>
              <a:t> </a:t>
            </a:r>
            <a:r>
              <a:rPr sz="1667" spc="4" dirty="0">
                <a:solidFill>
                  <a:srgbClr val="19497D"/>
                </a:solidFill>
                <a:latin typeface="Arial"/>
                <a:cs typeface="Arial"/>
              </a:rPr>
              <a:t>to</a:t>
            </a:r>
            <a:r>
              <a:rPr sz="1667" spc="51" dirty="0">
                <a:solidFill>
                  <a:srgbClr val="19497D"/>
                </a:solidFill>
                <a:latin typeface="Times New Roman"/>
                <a:cs typeface="Times New Roman"/>
              </a:rPr>
              <a:t> </a:t>
            </a:r>
            <a:r>
              <a:rPr sz="1667" spc="4" dirty="0">
                <a:solidFill>
                  <a:srgbClr val="19497D"/>
                </a:solidFill>
                <a:latin typeface="Arial"/>
                <a:cs typeface="Arial"/>
              </a:rPr>
              <a:t>u</a:t>
            </a:r>
            <a:r>
              <a:rPr sz="1667" spc="-4" dirty="0">
                <a:solidFill>
                  <a:srgbClr val="19497D"/>
                </a:solidFill>
                <a:latin typeface="Arial"/>
                <a:cs typeface="Arial"/>
              </a:rPr>
              <a:t>plo</a:t>
            </a:r>
            <a:r>
              <a:rPr sz="1667" spc="4" dirty="0">
                <a:solidFill>
                  <a:srgbClr val="19497D"/>
                </a:solidFill>
                <a:latin typeface="Arial"/>
                <a:cs typeface="Arial"/>
              </a:rPr>
              <a:t>a</a:t>
            </a:r>
            <a:r>
              <a:rPr sz="1667" spc="-4" dirty="0">
                <a:solidFill>
                  <a:srgbClr val="19497D"/>
                </a:solidFill>
                <a:latin typeface="Arial"/>
                <a:cs typeface="Arial"/>
              </a:rPr>
              <a:t>d</a:t>
            </a:r>
            <a:r>
              <a:rPr sz="1667" spc="4" dirty="0">
                <a:solidFill>
                  <a:srgbClr val="19497D"/>
                </a:solidFill>
                <a:latin typeface="Arial"/>
                <a:cs typeface="Arial"/>
              </a:rPr>
              <a:t>)</a:t>
            </a:r>
            <a:endParaRPr sz="1667">
              <a:solidFill>
                <a:prstClr val="black"/>
              </a:solidFill>
              <a:latin typeface="Arial"/>
              <a:cs typeface="Arial"/>
            </a:endParaRPr>
          </a:p>
          <a:p>
            <a:pPr marL="178643" indent="-167783">
              <a:spcBef>
                <a:spcPts val="1163"/>
              </a:spcBef>
              <a:buClr>
                <a:srgbClr val="37A9DB"/>
              </a:buClr>
              <a:buFont typeface="Arial"/>
              <a:buChar char="-"/>
              <a:tabLst>
                <a:tab pos="179186" algn="l"/>
              </a:tabLst>
            </a:pPr>
            <a:r>
              <a:rPr sz="1667" spc="9" dirty="0">
                <a:solidFill>
                  <a:srgbClr val="19497D"/>
                </a:solidFill>
                <a:latin typeface="Arial"/>
                <a:cs typeface="Arial"/>
              </a:rPr>
              <a:t>P</a:t>
            </a:r>
            <a:r>
              <a:rPr sz="1667" spc="-4" dirty="0">
                <a:solidFill>
                  <a:srgbClr val="19497D"/>
                </a:solidFill>
                <a:latin typeface="Arial"/>
                <a:cs typeface="Arial"/>
              </a:rPr>
              <a:t>u</a:t>
            </a:r>
            <a:r>
              <a:rPr sz="1667" spc="4" dirty="0">
                <a:solidFill>
                  <a:srgbClr val="19497D"/>
                </a:solidFill>
                <a:latin typeface="Arial"/>
                <a:cs typeface="Arial"/>
              </a:rPr>
              <a:t>t</a:t>
            </a:r>
            <a:r>
              <a:rPr sz="1667" spc="56" dirty="0">
                <a:solidFill>
                  <a:srgbClr val="19497D"/>
                </a:solidFill>
                <a:latin typeface="Times New Roman"/>
                <a:cs typeface="Times New Roman"/>
              </a:rPr>
              <a:t> </a:t>
            </a:r>
            <a:r>
              <a:rPr sz="1667" spc="4" dirty="0">
                <a:solidFill>
                  <a:srgbClr val="19497D"/>
                </a:solidFill>
                <a:latin typeface="Arial"/>
                <a:cs typeface="Arial"/>
              </a:rPr>
              <a:t>the</a:t>
            </a:r>
            <a:r>
              <a:rPr sz="1667" spc="43" dirty="0">
                <a:solidFill>
                  <a:srgbClr val="19497D"/>
                </a:solidFill>
                <a:latin typeface="Times New Roman"/>
                <a:cs typeface="Times New Roman"/>
              </a:rPr>
              <a:t> </a:t>
            </a:r>
            <a:r>
              <a:rPr sz="1667" spc="4" dirty="0">
                <a:solidFill>
                  <a:srgbClr val="19497D"/>
                </a:solidFill>
                <a:latin typeface="Arial"/>
                <a:cs typeface="Arial"/>
              </a:rPr>
              <a:t>im</a:t>
            </a:r>
            <a:r>
              <a:rPr sz="1667" dirty="0">
                <a:solidFill>
                  <a:srgbClr val="19497D"/>
                </a:solidFill>
                <a:latin typeface="Arial"/>
                <a:cs typeface="Arial"/>
              </a:rPr>
              <a:t>ag</a:t>
            </a:r>
            <a:r>
              <a:rPr sz="1667" spc="9" dirty="0">
                <a:solidFill>
                  <a:srgbClr val="19497D"/>
                </a:solidFill>
                <a:latin typeface="Arial"/>
                <a:cs typeface="Arial"/>
              </a:rPr>
              <a:t>e</a:t>
            </a:r>
            <a:r>
              <a:rPr sz="1667" spc="60" dirty="0">
                <a:solidFill>
                  <a:srgbClr val="19497D"/>
                </a:solidFill>
                <a:latin typeface="Times New Roman"/>
                <a:cs typeface="Times New Roman"/>
              </a:rPr>
              <a:t> </a:t>
            </a:r>
            <a:r>
              <a:rPr sz="1667" spc="-4" dirty="0">
                <a:solidFill>
                  <a:srgbClr val="19497D"/>
                </a:solidFill>
                <a:latin typeface="Arial"/>
                <a:cs typeface="Arial"/>
              </a:rPr>
              <a:t>i</a:t>
            </a:r>
            <a:r>
              <a:rPr sz="1667" spc="9" dirty="0">
                <a:solidFill>
                  <a:srgbClr val="19497D"/>
                </a:solidFill>
                <a:latin typeface="Arial"/>
                <a:cs typeface="Arial"/>
              </a:rPr>
              <a:t>n</a:t>
            </a:r>
            <a:r>
              <a:rPr sz="1667" spc="43" dirty="0">
                <a:solidFill>
                  <a:srgbClr val="19497D"/>
                </a:solidFill>
                <a:latin typeface="Times New Roman"/>
                <a:cs typeface="Times New Roman"/>
              </a:rPr>
              <a:t> </a:t>
            </a:r>
            <a:r>
              <a:rPr sz="1667" spc="9" dirty="0">
                <a:solidFill>
                  <a:srgbClr val="19497D"/>
                </a:solidFill>
                <a:latin typeface="Arial"/>
                <a:cs typeface="Arial"/>
              </a:rPr>
              <a:t>a</a:t>
            </a:r>
            <a:r>
              <a:rPr sz="1667" spc="51" dirty="0">
                <a:solidFill>
                  <a:srgbClr val="19497D"/>
                </a:solidFill>
                <a:latin typeface="Times New Roman"/>
                <a:cs typeface="Times New Roman"/>
              </a:rPr>
              <a:t> </a:t>
            </a:r>
            <a:r>
              <a:rPr sz="1667" dirty="0">
                <a:solidFill>
                  <a:srgbClr val="19497D"/>
                </a:solidFill>
                <a:latin typeface="Arial"/>
                <a:cs typeface="Arial"/>
              </a:rPr>
              <a:t>gene</a:t>
            </a:r>
            <a:r>
              <a:rPr sz="1667" spc="4" dirty="0">
                <a:solidFill>
                  <a:srgbClr val="19497D"/>
                </a:solidFill>
                <a:latin typeface="Arial"/>
                <a:cs typeface="Arial"/>
              </a:rPr>
              <a:t>ric</a:t>
            </a:r>
            <a:r>
              <a:rPr sz="1667" spc="60" dirty="0">
                <a:solidFill>
                  <a:srgbClr val="19497D"/>
                </a:solidFill>
                <a:latin typeface="Times New Roman"/>
                <a:cs typeface="Times New Roman"/>
              </a:rPr>
              <a:t> </a:t>
            </a:r>
            <a:r>
              <a:rPr sz="1667" dirty="0">
                <a:solidFill>
                  <a:srgbClr val="19497D"/>
                </a:solidFill>
                <a:latin typeface="Arial"/>
                <a:cs typeface="Arial"/>
              </a:rPr>
              <a:t>an</a:t>
            </a:r>
            <a:r>
              <a:rPr sz="1667" spc="9" dirty="0">
                <a:solidFill>
                  <a:srgbClr val="19497D"/>
                </a:solidFill>
                <a:latin typeface="Arial"/>
                <a:cs typeface="Arial"/>
              </a:rPr>
              <a:t>d</a:t>
            </a:r>
            <a:r>
              <a:rPr sz="1667" spc="60" dirty="0">
                <a:solidFill>
                  <a:srgbClr val="19497D"/>
                </a:solidFill>
                <a:latin typeface="Times New Roman"/>
                <a:cs typeface="Times New Roman"/>
              </a:rPr>
              <a:t> </a:t>
            </a:r>
            <a:r>
              <a:rPr sz="1667" dirty="0">
                <a:solidFill>
                  <a:srgbClr val="19497D"/>
                </a:solidFill>
                <a:latin typeface="Arial"/>
                <a:cs typeface="Arial"/>
              </a:rPr>
              <a:t>a</a:t>
            </a:r>
            <a:r>
              <a:rPr sz="1667" spc="4" dirty="0">
                <a:solidFill>
                  <a:srgbClr val="19497D"/>
                </a:solidFill>
                <a:latin typeface="Arial"/>
                <a:cs typeface="Arial"/>
              </a:rPr>
              <a:t>cc</a:t>
            </a:r>
            <a:r>
              <a:rPr sz="1667" spc="-4" dirty="0">
                <a:solidFill>
                  <a:srgbClr val="19497D"/>
                </a:solidFill>
                <a:latin typeface="Arial"/>
                <a:cs typeface="Arial"/>
              </a:rPr>
              <a:t>e</a:t>
            </a:r>
            <a:r>
              <a:rPr sz="1667" spc="4" dirty="0">
                <a:solidFill>
                  <a:srgbClr val="19497D"/>
                </a:solidFill>
                <a:latin typeface="Arial"/>
                <a:cs typeface="Arial"/>
              </a:rPr>
              <a:t>ss</a:t>
            </a:r>
            <a:r>
              <a:rPr sz="1667" spc="-9" dirty="0">
                <a:solidFill>
                  <a:srgbClr val="19497D"/>
                </a:solidFill>
                <a:latin typeface="Arial"/>
                <a:cs typeface="Arial"/>
              </a:rPr>
              <a:t>i</a:t>
            </a:r>
            <a:r>
              <a:rPr sz="1667" dirty="0">
                <a:solidFill>
                  <a:srgbClr val="19497D"/>
                </a:solidFill>
                <a:latin typeface="Arial"/>
                <a:cs typeface="Arial"/>
              </a:rPr>
              <a:t>b</a:t>
            </a:r>
            <a:r>
              <a:rPr sz="1667" spc="-4" dirty="0">
                <a:solidFill>
                  <a:srgbClr val="19497D"/>
                </a:solidFill>
                <a:latin typeface="Arial"/>
                <a:cs typeface="Arial"/>
              </a:rPr>
              <a:t>l</a:t>
            </a:r>
            <a:r>
              <a:rPr sz="1667" spc="9" dirty="0">
                <a:solidFill>
                  <a:srgbClr val="19497D"/>
                </a:solidFill>
                <a:latin typeface="Arial"/>
                <a:cs typeface="Arial"/>
              </a:rPr>
              <a:t>e</a:t>
            </a:r>
            <a:r>
              <a:rPr sz="1667" spc="68" dirty="0">
                <a:solidFill>
                  <a:srgbClr val="19497D"/>
                </a:solidFill>
                <a:latin typeface="Times New Roman"/>
                <a:cs typeface="Times New Roman"/>
              </a:rPr>
              <a:t> </a:t>
            </a:r>
            <a:r>
              <a:rPr sz="1667" spc="-21" dirty="0">
                <a:solidFill>
                  <a:srgbClr val="19497D"/>
                </a:solidFill>
                <a:latin typeface="Arial"/>
                <a:cs typeface="Arial"/>
              </a:rPr>
              <a:t>W</a:t>
            </a:r>
            <a:r>
              <a:rPr sz="1667" dirty="0">
                <a:solidFill>
                  <a:srgbClr val="19497D"/>
                </a:solidFill>
                <a:latin typeface="Arial"/>
                <a:cs typeface="Arial"/>
              </a:rPr>
              <a:t>e</a:t>
            </a:r>
            <a:r>
              <a:rPr sz="1667" spc="9" dirty="0">
                <a:solidFill>
                  <a:srgbClr val="19497D"/>
                </a:solidFill>
                <a:latin typeface="Arial"/>
                <a:cs typeface="Arial"/>
              </a:rPr>
              <a:t>b</a:t>
            </a:r>
            <a:r>
              <a:rPr sz="1667" spc="47" dirty="0">
                <a:solidFill>
                  <a:srgbClr val="19497D"/>
                </a:solidFill>
                <a:latin typeface="Times New Roman"/>
                <a:cs typeface="Times New Roman"/>
              </a:rPr>
              <a:t> </a:t>
            </a:r>
            <a:r>
              <a:rPr sz="1667" spc="9" dirty="0">
                <a:solidFill>
                  <a:srgbClr val="19497D"/>
                </a:solidFill>
                <a:latin typeface="Arial"/>
                <a:cs typeface="Arial"/>
              </a:rPr>
              <a:t>Se</a:t>
            </a:r>
            <a:r>
              <a:rPr sz="1667" spc="-4" dirty="0">
                <a:solidFill>
                  <a:srgbClr val="19497D"/>
                </a:solidFill>
                <a:latin typeface="Arial"/>
                <a:cs typeface="Arial"/>
              </a:rPr>
              <a:t>r</a:t>
            </a:r>
            <a:r>
              <a:rPr sz="1667" spc="4" dirty="0">
                <a:solidFill>
                  <a:srgbClr val="19497D"/>
                </a:solidFill>
                <a:latin typeface="Arial"/>
                <a:cs typeface="Arial"/>
              </a:rPr>
              <a:t>v</a:t>
            </a:r>
            <a:r>
              <a:rPr sz="1667" dirty="0">
                <a:solidFill>
                  <a:srgbClr val="19497D"/>
                </a:solidFill>
                <a:latin typeface="Arial"/>
                <a:cs typeface="Arial"/>
              </a:rPr>
              <a:t>e</a:t>
            </a:r>
            <a:r>
              <a:rPr sz="1667" spc="4" dirty="0">
                <a:solidFill>
                  <a:srgbClr val="19497D"/>
                </a:solidFill>
                <a:latin typeface="Arial"/>
                <a:cs typeface="Arial"/>
              </a:rPr>
              <a:t>r</a:t>
            </a:r>
            <a:r>
              <a:rPr sz="1667" spc="51" dirty="0">
                <a:solidFill>
                  <a:srgbClr val="19497D"/>
                </a:solidFill>
                <a:latin typeface="Times New Roman"/>
                <a:cs typeface="Times New Roman"/>
              </a:rPr>
              <a:t> </a:t>
            </a:r>
            <a:r>
              <a:rPr sz="1667" dirty="0">
                <a:solidFill>
                  <a:srgbClr val="19497D"/>
                </a:solidFill>
                <a:latin typeface="Arial"/>
                <a:cs typeface="Arial"/>
              </a:rPr>
              <a:t>(</a:t>
            </a:r>
            <a:r>
              <a:rPr sz="1667" spc="9" dirty="0">
                <a:solidFill>
                  <a:srgbClr val="19497D"/>
                </a:solidFill>
                <a:latin typeface="Arial"/>
                <a:cs typeface="Arial"/>
              </a:rPr>
              <a:t>A</a:t>
            </a:r>
            <a:r>
              <a:rPr sz="1667" dirty="0">
                <a:solidFill>
                  <a:srgbClr val="19497D"/>
                </a:solidFill>
                <a:latin typeface="Arial"/>
                <a:cs typeface="Arial"/>
              </a:rPr>
              <a:t>pa</a:t>
            </a:r>
            <a:r>
              <a:rPr sz="1667" spc="4" dirty="0">
                <a:solidFill>
                  <a:srgbClr val="19497D"/>
                </a:solidFill>
                <a:latin typeface="Arial"/>
                <a:cs typeface="Arial"/>
              </a:rPr>
              <a:t>c</a:t>
            </a:r>
            <a:r>
              <a:rPr sz="1667" dirty="0">
                <a:solidFill>
                  <a:srgbClr val="19497D"/>
                </a:solidFill>
                <a:latin typeface="Arial"/>
                <a:cs typeface="Arial"/>
              </a:rPr>
              <a:t>h</a:t>
            </a:r>
            <a:r>
              <a:rPr sz="1667" spc="9" dirty="0">
                <a:solidFill>
                  <a:srgbClr val="19497D"/>
                </a:solidFill>
                <a:latin typeface="Arial"/>
                <a:cs typeface="Arial"/>
              </a:rPr>
              <a:t>e</a:t>
            </a:r>
            <a:r>
              <a:rPr sz="1667" spc="60" dirty="0">
                <a:solidFill>
                  <a:srgbClr val="19497D"/>
                </a:solidFill>
                <a:latin typeface="Times New Roman"/>
                <a:cs typeface="Times New Roman"/>
              </a:rPr>
              <a:t> </a:t>
            </a:r>
            <a:r>
              <a:rPr sz="1667" spc="-21" dirty="0">
                <a:solidFill>
                  <a:srgbClr val="19497D"/>
                </a:solidFill>
                <a:latin typeface="Arial"/>
                <a:cs typeface="Arial"/>
              </a:rPr>
              <a:t>W</a:t>
            </a:r>
            <a:r>
              <a:rPr sz="1667" dirty="0">
                <a:solidFill>
                  <a:srgbClr val="19497D"/>
                </a:solidFill>
                <a:latin typeface="Arial"/>
                <a:cs typeface="Arial"/>
              </a:rPr>
              <a:t>e</a:t>
            </a:r>
            <a:r>
              <a:rPr sz="1667" spc="9" dirty="0">
                <a:solidFill>
                  <a:srgbClr val="19497D"/>
                </a:solidFill>
                <a:latin typeface="Arial"/>
                <a:cs typeface="Arial"/>
              </a:rPr>
              <a:t>b</a:t>
            </a:r>
            <a:r>
              <a:rPr sz="1667" spc="60" dirty="0">
                <a:solidFill>
                  <a:srgbClr val="19497D"/>
                </a:solidFill>
                <a:latin typeface="Times New Roman"/>
                <a:cs typeface="Times New Roman"/>
              </a:rPr>
              <a:t> </a:t>
            </a:r>
            <a:r>
              <a:rPr sz="1667" spc="4" dirty="0">
                <a:solidFill>
                  <a:srgbClr val="19497D"/>
                </a:solidFill>
                <a:latin typeface="Arial"/>
                <a:cs typeface="Arial"/>
              </a:rPr>
              <a:t>s</a:t>
            </a:r>
            <a:r>
              <a:rPr sz="1667" dirty="0">
                <a:solidFill>
                  <a:srgbClr val="19497D"/>
                </a:solidFill>
                <a:latin typeface="Arial"/>
                <a:cs typeface="Arial"/>
              </a:rPr>
              <a:t>e</a:t>
            </a:r>
            <a:r>
              <a:rPr sz="1667" spc="4" dirty="0">
                <a:solidFill>
                  <a:srgbClr val="19497D"/>
                </a:solidFill>
                <a:latin typeface="Arial"/>
                <a:cs typeface="Arial"/>
              </a:rPr>
              <a:t>rv</a:t>
            </a:r>
            <a:r>
              <a:rPr sz="1667" dirty="0">
                <a:solidFill>
                  <a:srgbClr val="19497D"/>
                </a:solidFill>
                <a:latin typeface="Arial"/>
                <a:cs typeface="Arial"/>
              </a:rPr>
              <a:t>e</a:t>
            </a:r>
            <a:r>
              <a:rPr sz="1667" spc="4" dirty="0">
                <a:solidFill>
                  <a:srgbClr val="19497D"/>
                </a:solidFill>
                <a:latin typeface="Arial"/>
                <a:cs typeface="Arial"/>
              </a:rPr>
              <a:t>r</a:t>
            </a:r>
            <a:endParaRPr sz="1667">
              <a:solidFill>
                <a:prstClr val="black"/>
              </a:solidFill>
              <a:latin typeface="Arial"/>
              <a:cs typeface="Arial"/>
            </a:endParaRPr>
          </a:p>
          <a:p>
            <a:pPr marL="178643">
              <a:spcBef>
                <a:spcPts val="34"/>
              </a:spcBef>
            </a:pPr>
            <a:r>
              <a:rPr sz="1667" spc="-30" dirty="0">
                <a:solidFill>
                  <a:srgbClr val="19497D"/>
                </a:solidFill>
                <a:latin typeface="Arial"/>
                <a:cs typeface="Arial"/>
              </a:rPr>
              <a:t>w</a:t>
            </a:r>
            <a:r>
              <a:rPr sz="1667" spc="-4" dirty="0">
                <a:solidFill>
                  <a:srgbClr val="19497D"/>
                </a:solidFill>
                <a:latin typeface="Arial"/>
                <a:cs typeface="Arial"/>
              </a:rPr>
              <a:t>i</a:t>
            </a:r>
            <a:r>
              <a:rPr sz="1667" spc="-9" dirty="0">
                <a:solidFill>
                  <a:srgbClr val="19497D"/>
                </a:solidFill>
                <a:latin typeface="Arial"/>
                <a:cs typeface="Arial"/>
              </a:rPr>
              <a:t>l</a:t>
            </a:r>
            <a:r>
              <a:rPr sz="1667" dirty="0">
                <a:solidFill>
                  <a:srgbClr val="19497D"/>
                </a:solidFill>
                <a:latin typeface="Arial"/>
                <a:cs typeface="Arial"/>
              </a:rPr>
              <a:t>l</a:t>
            </a:r>
            <a:r>
              <a:rPr sz="1667" spc="97" dirty="0">
                <a:solidFill>
                  <a:srgbClr val="19497D"/>
                </a:solidFill>
                <a:latin typeface="Times New Roman"/>
                <a:cs typeface="Times New Roman"/>
              </a:rPr>
              <a:t> </a:t>
            </a:r>
            <a:r>
              <a:rPr sz="1667" spc="4" dirty="0">
                <a:solidFill>
                  <a:srgbClr val="19497D"/>
                </a:solidFill>
                <a:latin typeface="Arial"/>
                <a:cs typeface="Arial"/>
              </a:rPr>
              <a:t>b</a:t>
            </a:r>
            <a:r>
              <a:rPr sz="1667" spc="9" dirty="0">
                <a:solidFill>
                  <a:srgbClr val="19497D"/>
                </a:solidFill>
                <a:latin typeface="Arial"/>
                <a:cs typeface="Arial"/>
              </a:rPr>
              <a:t>e</a:t>
            </a:r>
            <a:r>
              <a:rPr sz="1667" spc="43" dirty="0">
                <a:solidFill>
                  <a:srgbClr val="19497D"/>
                </a:solidFill>
                <a:latin typeface="Times New Roman"/>
                <a:cs typeface="Times New Roman"/>
              </a:rPr>
              <a:t> </a:t>
            </a:r>
            <a:r>
              <a:rPr sz="1667" spc="4" dirty="0">
                <a:solidFill>
                  <a:srgbClr val="19497D"/>
                </a:solidFill>
                <a:latin typeface="Arial"/>
                <a:cs typeface="Arial"/>
              </a:rPr>
              <a:t>us</a:t>
            </a:r>
            <a:r>
              <a:rPr sz="1667" dirty="0">
                <a:solidFill>
                  <a:srgbClr val="19497D"/>
                </a:solidFill>
                <a:latin typeface="Arial"/>
                <a:cs typeface="Arial"/>
              </a:rPr>
              <a:t>e</a:t>
            </a:r>
            <a:r>
              <a:rPr sz="1667" spc="9" dirty="0">
                <a:solidFill>
                  <a:srgbClr val="19497D"/>
                </a:solidFill>
                <a:latin typeface="Arial"/>
                <a:cs typeface="Arial"/>
              </a:rPr>
              <a:t>d</a:t>
            </a:r>
            <a:r>
              <a:rPr sz="1667" spc="60" dirty="0">
                <a:solidFill>
                  <a:srgbClr val="19497D"/>
                </a:solidFill>
                <a:latin typeface="Times New Roman"/>
                <a:cs typeface="Times New Roman"/>
              </a:rPr>
              <a:t> </a:t>
            </a:r>
            <a:r>
              <a:rPr sz="1667" spc="-4" dirty="0">
                <a:solidFill>
                  <a:srgbClr val="19497D"/>
                </a:solidFill>
                <a:latin typeface="Arial"/>
                <a:cs typeface="Arial"/>
              </a:rPr>
              <a:t>i</a:t>
            </a:r>
            <a:r>
              <a:rPr sz="1667" spc="9" dirty="0">
                <a:solidFill>
                  <a:srgbClr val="19497D"/>
                </a:solidFill>
                <a:latin typeface="Arial"/>
                <a:cs typeface="Arial"/>
              </a:rPr>
              <a:t>n</a:t>
            </a:r>
            <a:r>
              <a:rPr sz="1667" spc="43" dirty="0">
                <a:solidFill>
                  <a:srgbClr val="19497D"/>
                </a:solidFill>
                <a:latin typeface="Times New Roman"/>
                <a:cs typeface="Times New Roman"/>
              </a:rPr>
              <a:t> </a:t>
            </a:r>
            <a:r>
              <a:rPr sz="1667" spc="9" dirty="0">
                <a:solidFill>
                  <a:srgbClr val="19497D"/>
                </a:solidFill>
                <a:latin typeface="Arial"/>
                <a:cs typeface="Arial"/>
              </a:rPr>
              <a:t>t</a:t>
            </a:r>
            <a:r>
              <a:rPr sz="1667" spc="4" dirty="0">
                <a:solidFill>
                  <a:srgbClr val="19497D"/>
                </a:solidFill>
                <a:latin typeface="Arial"/>
                <a:cs typeface="Arial"/>
              </a:rPr>
              <a:t>h</a:t>
            </a:r>
            <a:r>
              <a:rPr sz="1667" spc="9" dirty="0">
                <a:solidFill>
                  <a:srgbClr val="19497D"/>
                </a:solidFill>
                <a:latin typeface="Arial"/>
                <a:cs typeface="Arial"/>
              </a:rPr>
              <a:t>e</a:t>
            </a:r>
            <a:r>
              <a:rPr sz="1667" spc="43" dirty="0">
                <a:solidFill>
                  <a:srgbClr val="19497D"/>
                </a:solidFill>
                <a:latin typeface="Times New Roman"/>
                <a:cs typeface="Times New Roman"/>
              </a:rPr>
              <a:t> </a:t>
            </a:r>
            <a:r>
              <a:rPr sz="1667" spc="4" dirty="0">
                <a:solidFill>
                  <a:srgbClr val="19497D"/>
                </a:solidFill>
                <a:latin typeface="Arial"/>
                <a:cs typeface="Arial"/>
              </a:rPr>
              <a:t>Ha</a:t>
            </a:r>
            <a:r>
              <a:rPr sz="1667" spc="-4" dirty="0">
                <a:solidFill>
                  <a:srgbClr val="19497D"/>
                </a:solidFill>
                <a:latin typeface="Arial"/>
                <a:cs typeface="Arial"/>
              </a:rPr>
              <a:t>n</a:t>
            </a:r>
            <a:r>
              <a:rPr sz="1667" spc="4" dirty="0">
                <a:solidFill>
                  <a:srgbClr val="19497D"/>
                </a:solidFill>
                <a:latin typeface="Arial"/>
                <a:cs typeface="Arial"/>
              </a:rPr>
              <a:t>ds-o</a:t>
            </a:r>
            <a:r>
              <a:rPr sz="1667" spc="9" dirty="0">
                <a:solidFill>
                  <a:srgbClr val="19497D"/>
                </a:solidFill>
                <a:latin typeface="Arial"/>
                <a:cs typeface="Arial"/>
              </a:rPr>
              <a:t>n</a:t>
            </a:r>
            <a:r>
              <a:rPr sz="1667" spc="68" dirty="0">
                <a:solidFill>
                  <a:srgbClr val="19497D"/>
                </a:solidFill>
                <a:latin typeface="Times New Roman"/>
                <a:cs typeface="Times New Roman"/>
              </a:rPr>
              <a:t> </a:t>
            </a:r>
            <a:r>
              <a:rPr sz="1667" spc="4" dirty="0">
                <a:solidFill>
                  <a:srgbClr val="19497D"/>
                </a:solidFill>
                <a:latin typeface="Arial"/>
                <a:cs typeface="Arial"/>
              </a:rPr>
              <a:t>as</a:t>
            </a:r>
            <a:r>
              <a:rPr sz="1667" spc="51" dirty="0">
                <a:solidFill>
                  <a:srgbClr val="19497D"/>
                </a:solidFill>
                <a:latin typeface="Times New Roman"/>
                <a:cs typeface="Times New Roman"/>
              </a:rPr>
              <a:t> </a:t>
            </a:r>
            <a:r>
              <a:rPr sz="1667" dirty="0">
                <a:solidFill>
                  <a:srgbClr val="19497D"/>
                </a:solidFill>
                <a:latin typeface="Arial"/>
                <a:cs typeface="Arial"/>
              </a:rPr>
              <a:t>e</a:t>
            </a:r>
            <a:r>
              <a:rPr sz="1667" spc="-9" dirty="0">
                <a:solidFill>
                  <a:srgbClr val="19497D"/>
                </a:solidFill>
                <a:latin typeface="Arial"/>
                <a:cs typeface="Arial"/>
              </a:rPr>
              <a:t>x</a:t>
            </a:r>
            <a:r>
              <a:rPr sz="1667" spc="4" dirty="0">
                <a:solidFill>
                  <a:srgbClr val="19497D"/>
                </a:solidFill>
                <a:latin typeface="Arial"/>
                <a:cs typeface="Arial"/>
              </a:rPr>
              <a:t>am</a:t>
            </a:r>
            <a:r>
              <a:rPr sz="1667" dirty="0">
                <a:solidFill>
                  <a:srgbClr val="19497D"/>
                </a:solidFill>
                <a:latin typeface="Arial"/>
                <a:cs typeface="Arial"/>
              </a:rPr>
              <a:t>p</a:t>
            </a:r>
            <a:r>
              <a:rPr sz="1667" spc="-4" dirty="0">
                <a:solidFill>
                  <a:srgbClr val="19497D"/>
                </a:solidFill>
                <a:latin typeface="Arial"/>
                <a:cs typeface="Arial"/>
              </a:rPr>
              <a:t>le</a:t>
            </a:r>
            <a:r>
              <a:rPr sz="1667" spc="4" dirty="0">
                <a:solidFill>
                  <a:srgbClr val="19497D"/>
                </a:solidFill>
                <a:latin typeface="Arial"/>
                <a:cs typeface="Arial"/>
              </a:rPr>
              <a:t>)</a:t>
            </a:r>
            <a:endParaRPr sz="1667">
              <a:solidFill>
                <a:prstClr val="black"/>
              </a:solidFill>
              <a:latin typeface="Arial"/>
              <a:cs typeface="Arial"/>
            </a:endParaRPr>
          </a:p>
          <a:p>
            <a:pPr marL="178643" marR="4344" indent="-167783">
              <a:lnSpc>
                <a:spcPct val="101699"/>
              </a:lnSpc>
              <a:spcBef>
                <a:spcPts val="1129"/>
              </a:spcBef>
              <a:buClr>
                <a:srgbClr val="37A9DB"/>
              </a:buClr>
              <a:buFont typeface="Arial"/>
              <a:buChar char="-"/>
              <a:tabLst>
                <a:tab pos="179186" algn="l"/>
              </a:tabLst>
            </a:pPr>
            <a:r>
              <a:rPr sz="1667" spc="4" dirty="0">
                <a:solidFill>
                  <a:srgbClr val="19497D"/>
                </a:solidFill>
                <a:latin typeface="Arial"/>
                <a:cs typeface="Arial"/>
              </a:rPr>
              <a:t>Us</a:t>
            </a:r>
            <a:r>
              <a:rPr sz="1667" spc="-9" dirty="0">
                <a:solidFill>
                  <a:srgbClr val="19497D"/>
                </a:solidFill>
                <a:latin typeface="Arial"/>
                <a:cs typeface="Arial"/>
              </a:rPr>
              <a:t>i</a:t>
            </a:r>
            <a:r>
              <a:rPr sz="1667" spc="4" dirty="0">
                <a:solidFill>
                  <a:srgbClr val="19497D"/>
                </a:solidFill>
                <a:latin typeface="Arial"/>
                <a:cs typeface="Arial"/>
              </a:rPr>
              <a:t>n</a:t>
            </a:r>
            <a:r>
              <a:rPr sz="1667" spc="9" dirty="0">
                <a:solidFill>
                  <a:srgbClr val="19497D"/>
                </a:solidFill>
                <a:latin typeface="Arial"/>
                <a:cs typeface="Arial"/>
              </a:rPr>
              <a:t>g</a:t>
            </a:r>
            <a:r>
              <a:rPr sz="1667" spc="56" dirty="0">
                <a:solidFill>
                  <a:srgbClr val="19497D"/>
                </a:solidFill>
                <a:latin typeface="Times New Roman"/>
                <a:cs typeface="Times New Roman"/>
              </a:rPr>
              <a:t> </a:t>
            </a:r>
            <a:r>
              <a:rPr sz="1667" spc="4" dirty="0">
                <a:solidFill>
                  <a:srgbClr val="19497D"/>
                </a:solidFill>
                <a:latin typeface="Arial"/>
                <a:cs typeface="Arial"/>
              </a:rPr>
              <a:t>the</a:t>
            </a:r>
            <a:r>
              <a:rPr sz="1667" spc="47" dirty="0">
                <a:solidFill>
                  <a:srgbClr val="19497D"/>
                </a:solidFill>
                <a:latin typeface="Times New Roman"/>
                <a:cs typeface="Times New Roman"/>
              </a:rPr>
              <a:t> </a:t>
            </a:r>
            <a:r>
              <a:rPr sz="1667" dirty="0">
                <a:solidFill>
                  <a:srgbClr val="19497D"/>
                </a:solidFill>
                <a:latin typeface="Arial"/>
                <a:cs typeface="Arial"/>
              </a:rPr>
              <a:t>pro</a:t>
            </a:r>
            <a:r>
              <a:rPr sz="1667" spc="4" dirty="0">
                <a:solidFill>
                  <a:srgbClr val="19497D"/>
                </a:solidFill>
                <a:latin typeface="Arial"/>
                <a:cs typeface="Arial"/>
              </a:rPr>
              <a:t>p</a:t>
            </a:r>
            <a:r>
              <a:rPr sz="1667" spc="-4" dirty="0">
                <a:solidFill>
                  <a:srgbClr val="19497D"/>
                </a:solidFill>
                <a:latin typeface="Arial"/>
                <a:cs typeface="Arial"/>
              </a:rPr>
              <a:t>e</a:t>
            </a:r>
            <a:r>
              <a:rPr sz="1667" spc="4" dirty="0">
                <a:solidFill>
                  <a:srgbClr val="19497D"/>
                </a:solidFill>
                <a:latin typeface="Arial"/>
                <a:cs typeface="Arial"/>
              </a:rPr>
              <a:t>r</a:t>
            </a:r>
            <a:r>
              <a:rPr sz="1667" spc="-21" dirty="0">
                <a:solidFill>
                  <a:srgbClr val="19497D"/>
                </a:solidFill>
                <a:latin typeface="Times New Roman"/>
                <a:cs typeface="Times New Roman"/>
              </a:rPr>
              <a:t> </a:t>
            </a:r>
            <a:r>
              <a:rPr sz="1667" spc="-120" dirty="0">
                <a:solidFill>
                  <a:srgbClr val="19497D"/>
                </a:solidFill>
                <a:latin typeface="Arial"/>
                <a:cs typeface="Arial"/>
              </a:rPr>
              <a:t>A</a:t>
            </a:r>
            <a:r>
              <a:rPr sz="1667" spc="9" dirty="0">
                <a:solidFill>
                  <a:srgbClr val="19497D"/>
                </a:solidFill>
                <a:latin typeface="Arial"/>
                <a:cs typeface="Arial"/>
              </a:rPr>
              <a:t>T</a:t>
            </a:r>
            <a:r>
              <a:rPr sz="1667" spc="17" dirty="0">
                <a:solidFill>
                  <a:srgbClr val="19497D"/>
                </a:solidFill>
                <a:latin typeface="Times New Roman"/>
                <a:cs typeface="Times New Roman"/>
              </a:rPr>
              <a:t> </a:t>
            </a:r>
            <a:r>
              <a:rPr sz="1667" spc="9" dirty="0">
                <a:solidFill>
                  <a:srgbClr val="19497D"/>
                </a:solidFill>
                <a:latin typeface="Arial"/>
                <a:cs typeface="Arial"/>
              </a:rPr>
              <a:t>comm</a:t>
            </a:r>
            <a:r>
              <a:rPr sz="1667" spc="-4" dirty="0">
                <a:solidFill>
                  <a:srgbClr val="19497D"/>
                </a:solidFill>
                <a:latin typeface="Arial"/>
                <a:cs typeface="Arial"/>
              </a:rPr>
              <a:t>a</a:t>
            </a:r>
            <a:r>
              <a:rPr sz="1667" spc="4" dirty="0">
                <a:solidFill>
                  <a:srgbClr val="19497D"/>
                </a:solidFill>
                <a:latin typeface="Arial"/>
                <a:cs typeface="Arial"/>
              </a:rPr>
              <a:t>n</a:t>
            </a:r>
            <a:r>
              <a:rPr sz="1667" spc="-4" dirty="0">
                <a:solidFill>
                  <a:srgbClr val="19497D"/>
                </a:solidFill>
                <a:latin typeface="Arial"/>
                <a:cs typeface="Arial"/>
              </a:rPr>
              <a:t>d</a:t>
            </a:r>
            <a:r>
              <a:rPr sz="1667" spc="4" dirty="0">
                <a:solidFill>
                  <a:srgbClr val="19497D"/>
                </a:solidFill>
                <a:latin typeface="Arial"/>
                <a:cs typeface="Arial"/>
              </a:rPr>
              <a:t>,</a:t>
            </a:r>
            <a:r>
              <a:rPr sz="1667" spc="68" dirty="0">
                <a:solidFill>
                  <a:srgbClr val="19497D"/>
                </a:solidFill>
                <a:latin typeface="Times New Roman"/>
                <a:cs typeface="Times New Roman"/>
              </a:rPr>
              <a:t> </a:t>
            </a:r>
            <a:r>
              <a:rPr sz="1667" spc="4" dirty="0">
                <a:solidFill>
                  <a:srgbClr val="19497D"/>
                </a:solidFill>
                <a:latin typeface="Arial"/>
                <a:cs typeface="Arial"/>
              </a:rPr>
              <a:t>the</a:t>
            </a:r>
            <a:r>
              <a:rPr sz="1667" spc="47" dirty="0">
                <a:solidFill>
                  <a:srgbClr val="19497D"/>
                </a:solidFill>
                <a:latin typeface="Times New Roman"/>
                <a:cs typeface="Times New Roman"/>
              </a:rPr>
              <a:t> </a:t>
            </a:r>
            <a:r>
              <a:rPr sz="1667" spc="9" dirty="0">
                <a:solidFill>
                  <a:srgbClr val="19497D"/>
                </a:solidFill>
                <a:latin typeface="Arial"/>
                <a:cs typeface="Arial"/>
              </a:rPr>
              <a:t>I</a:t>
            </a:r>
            <a:r>
              <a:rPr sz="1667" spc="13" dirty="0">
                <a:solidFill>
                  <a:srgbClr val="19497D"/>
                </a:solidFill>
                <a:latin typeface="Arial"/>
                <a:cs typeface="Arial"/>
              </a:rPr>
              <a:t>MG</a:t>
            </a:r>
            <a:r>
              <a:rPr sz="1667" spc="51" dirty="0">
                <a:solidFill>
                  <a:srgbClr val="19497D"/>
                </a:solidFill>
                <a:latin typeface="Times New Roman"/>
                <a:cs typeface="Times New Roman"/>
              </a:rPr>
              <a:t> </a:t>
            </a:r>
            <a:r>
              <a:rPr sz="1667" spc="-34" dirty="0">
                <a:solidFill>
                  <a:srgbClr val="19497D"/>
                </a:solidFill>
                <a:latin typeface="Arial"/>
                <a:cs typeface="Arial"/>
              </a:rPr>
              <a:t>w</a:t>
            </a:r>
            <a:r>
              <a:rPr sz="1667" spc="-4" dirty="0">
                <a:solidFill>
                  <a:srgbClr val="19497D"/>
                </a:solidFill>
                <a:latin typeface="Arial"/>
                <a:cs typeface="Arial"/>
              </a:rPr>
              <a:t>i</a:t>
            </a:r>
            <a:r>
              <a:rPr sz="1667" spc="-9" dirty="0">
                <a:solidFill>
                  <a:srgbClr val="19497D"/>
                </a:solidFill>
                <a:latin typeface="Arial"/>
                <a:cs typeface="Arial"/>
              </a:rPr>
              <a:t>l</a:t>
            </a:r>
            <a:r>
              <a:rPr sz="1667" dirty="0">
                <a:solidFill>
                  <a:srgbClr val="19497D"/>
                </a:solidFill>
                <a:latin typeface="Arial"/>
                <a:cs typeface="Arial"/>
              </a:rPr>
              <a:t>l</a:t>
            </a:r>
            <a:r>
              <a:rPr sz="1667" spc="97" dirty="0">
                <a:solidFill>
                  <a:srgbClr val="19497D"/>
                </a:solidFill>
                <a:latin typeface="Times New Roman"/>
                <a:cs typeface="Times New Roman"/>
              </a:rPr>
              <a:t> </a:t>
            </a:r>
            <a:r>
              <a:rPr sz="1667" spc="4" dirty="0">
                <a:solidFill>
                  <a:srgbClr val="19497D"/>
                </a:solidFill>
                <a:latin typeface="Arial"/>
                <a:cs typeface="Arial"/>
              </a:rPr>
              <a:t>b</a:t>
            </a:r>
            <a:r>
              <a:rPr sz="1667" spc="9" dirty="0">
                <a:solidFill>
                  <a:srgbClr val="19497D"/>
                </a:solidFill>
                <a:latin typeface="Arial"/>
                <a:cs typeface="Arial"/>
              </a:rPr>
              <a:t>e</a:t>
            </a:r>
            <a:r>
              <a:rPr sz="1667" spc="43" dirty="0">
                <a:solidFill>
                  <a:srgbClr val="19497D"/>
                </a:solidFill>
                <a:latin typeface="Times New Roman"/>
                <a:cs typeface="Times New Roman"/>
              </a:rPr>
              <a:t> </a:t>
            </a:r>
            <a:r>
              <a:rPr sz="1667" spc="4" dirty="0">
                <a:solidFill>
                  <a:srgbClr val="19497D"/>
                </a:solidFill>
                <a:latin typeface="Arial"/>
                <a:cs typeface="Arial"/>
              </a:rPr>
              <a:t>retriev</a:t>
            </a:r>
            <a:r>
              <a:rPr sz="1667" spc="-4" dirty="0">
                <a:solidFill>
                  <a:srgbClr val="19497D"/>
                </a:solidFill>
                <a:latin typeface="Arial"/>
                <a:cs typeface="Arial"/>
              </a:rPr>
              <a:t>e</a:t>
            </a:r>
            <a:r>
              <a:rPr sz="1667" spc="9" dirty="0">
                <a:solidFill>
                  <a:srgbClr val="19497D"/>
                </a:solidFill>
                <a:latin typeface="Arial"/>
                <a:cs typeface="Arial"/>
              </a:rPr>
              <a:t>d</a:t>
            </a:r>
            <a:r>
              <a:rPr sz="1667" spc="60" dirty="0">
                <a:solidFill>
                  <a:srgbClr val="19497D"/>
                </a:solidFill>
                <a:latin typeface="Times New Roman"/>
                <a:cs typeface="Times New Roman"/>
              </a:rPr>
              <a:t> </a:t>
            </a:r>
            <a:r>
              <a:rPr sz="1667" spc="4" dirty="0">
                <a:solidFill>
                  <a:srgbClr val="19497D"/>
                </a:solidFill>
                <a:latin typeface="Arial"/>
                <a:cs typeface="Arial"/>
              </a:rPr>
              <a:t>ov</a:t>
            </a:r>
            <a:r>
              <a:rPr sz="1667" dirty="0">
                <a:solidFill>
                  <a:srgbClr val="19497D"/>
                </a:solidFill>
                <a:latin typeface="Arial"/>
                <a:cs typeface="Arial"/>
              </a:rPr>
              <a:t>e</a:t>
            </a:r>
            <a:r>
              <a:rPr sz="1667" spc="13" dirty="0">
                <a:solidFill>
                  <a:srgbClr val="19497D"/>
                </a:solidFill>
                <a:latin typeface="Arial"/>
                <a:cs typeface="Arial"/>
              </a:rPr>
              <a:t>r</a:t>
            </a:r>
            <a:r>
              <a:rPr sz="1667" spc="4" dirty="0">
                <a:solidFill>
                  <a:srgbClr val="19497D"/>
                </a:solidFill>
                <a:latin typeface="Arial"/>
                <a:cs typeface="Arial"/>
              </a:rPr>
              <a:t>-th</a:t>
            </a:r>
            <a:r>
              <a:rPr sz="1667" dirty="0">
                <a:solidFill>
                  <a:srgbClr val="19497D"/>
                </a:solidFill>
                <a:latin typeface="Arial"/>
                <a:cs typeface="Arial"/>
              </a:rPr>
              <a:t>e</a:t>
            </a:r>
            <a:r>
              <a:rPr sz="1667" spc="4" dirty="0">
                <a:solidFill>
                  <a:srgbClr val="19497D"/>
                </a:solidFill>
                <a:latin typeface="Arial"/>
                <a:cs typeface="Arial"/>
              </a:rPr>
              <a:t>-a</a:t>
            </a:r>
            <a:r>
              <a:rPr sz="1667" spc="-13" dirty="0">
                <a:solidFill>
                  <a:srgbClr val="19497D"/>
                </a:solidFill>
                <a:latin typeface="Arial"/>
                <a:cs typeface="Arial"/>
              </a:rPr>
              <a:t>i</a:t>
            </a:r>
            <a:r>
              <a:rPr sz="1667" spc="4" dirty="0">
                <a:solidFill>
                  <a:srgbClr val="19497D"/>
                </a:solidFill>
                <a:latin typeface="Arial"/>
                <a:cs typeface="Arial"/>
              </a:rPr>
              <a:t>r</a:t>
            </a:r>
            <a:r>
              <a:rPr sz="1667" spc="77" dirty="0">
                <a:solidFill>
                  <a:srgbClr val="19497D"/>
                </a:solidFill>
                <a:latin typeface="Times New Roman"/>
                <a:cs typeface="Times New Roman"/>
              </a:rPr>
              <a:t> </a:t>
            </a:r>
            <a:r>
              <a:rPr sz="1667" spc="4" dirty="0">
                <a:solidFill>
                  <a:srgbClr val="19497D"/>
                </a:solidFill>
                <a:latin typeface="Arial"/>
                <a:cs typeface="Arial"/>
              </a:rPr>
              <a:t>a</a:t>
            </a:r>
            <a:r>
              <a:rPr sz="1667" spc="-4" dirty="0">
                <a:solidFill>
                  <a:srgbClr val="19497D"/>
                </a:solidFill>
                <a:latin typeface="Arial"/>
                <a:cs typeface="Arial"/>
              </a:rPr>
              <a:t>n</a:t>
            </a:r>
            <a:r>
              <a:rPr sz="1667" spc="9" dirty="0">
                <a:solidFill>
                  <a:srgbClr val="19497D"/>
                </a:solidFill>
                <a:latin typeface="Arial"/>
                <a:cs typeface="Arial"/>
              </a:rPr>
              <a:t>d</a:t>
            </a:r>
            <a:r>
              <a:rPr sz="1667" spc="51" dirty="0">
                <a:solidFill>
                  <a:srgbClr val="19497D"/>
                </a:solidFill>
                <a:latin typeface="Times New Roman"/>
                <a:cs typeface="Times New Roman"/>
              </a:rPr>
              <a:t> </a:t>
            </a:r>
            <a:r>
              <a:rPr sz="1667" spc="4" dirty="0">
                <a:solidFill>
                  <a:srgbClr val="19497D"/>
                </a:solidFill>
                <a:latin typeface="Arial"/>
                <a:cs typeface="Arial"/>
              </a:rPr>
              <a:t>the</a:t>
            </a:r>
            <a:r>
              <a:rPr sz="1667" dirty="0">
                <a:solidFill>
                  <a:srgbClr val="19497D"/>
                </a:solidFill>
                <a:latin typeface="Times New Roman"/>
                <a:cs typeface="Times New Roman"/>
              </a:rPr>
              <a:t> </a:t>
            </a:r>
            <a:r>
              <a:rPr sz="1667" spc="4" dirty="0">
                <a:solidFill>
                  <a:srgbClr val="19497D"/>
                </a:solidFill>
                <a:latin typeface="Arial"/>
                <a:cs typeface="Arial"/>
              </a:rPr>
              <a:t>static</a:t>
            </a:r>
            <a:r>
              <a:rPr sz="1667" spc="51" dirty="0">
                <a:solidFill>
                  <a:srgbClr val="19497D"/>
                </a:solidFill>
                <a:latin typeface="Times New Roman"/>
                <a:cs typeface="Times New Roman"/>
              </a:rPr>
              <a:t> </a:t>
            </a:r>
            <a:r>
              <a:rPr sz="1667" spc="4" dirty="0">
                <a:solidFill>
                  <a:srgbClr val="19497D"/>
                </a:solidFill>
                <a:latin typeface="Arial"/>
                <a:cs typeface="Arial"/>
              </a:rPr>
              <a:t>f</a:t>
            </a:r>
            <a:r>
              <a:rPr sz="1667" spc="-4" dirty="0">
                <a:solidFill>
                  <a:srgbClr val="19497D"/>
                </a:solidFill>
                <a:latin typeface="Arial"/>
                <a:cs typeface="Arial"/>
              </a:rPr>
              <a:t>i</a:t>
            </a:r>
            <a:r>
              <a:rPr sz="1667" spc="-9" dirty="0">
                <a:solidFill>
                  <a:srgbClr val="19497D"/>
                </a:solidFill>
                <a:latin typeface="Arial"/>
                <a:cs typeface="Arial"/>
              </a:rPr>
              <a:t>l</a:t>
            </a:r>
            <a:r>
              <a:rPr sz="1667" spc="4" dirty="0">
                <a:solidFill>
                  <a:srgbClr val="19497D"/>
                </a:solidFill>
                <a:latin typeface="Arial"/>
                <a:cs typeface="Arial"/>
              </a:rPr>
              <a:t>es</a:t>
            </a:r>
            <a:r>
              <a:rPr sz="1667" spc="51" dirty="0">
                <a:solidFill>
                  <a:srgbClr val="19497D"/>
                </a:solidFill>
                <a:latin typeface="Times New Roman"/>
                <a:cs typeface="Times New Roman"/>
              </a:rPr>
              <a:t> </a:t>
            </a:r>
            <a:r>
              <a:rPr sz="1667" spc="-34" dirty="0">
                <a:solidFill>
                  <a:srgbClr val="19497D"/>
                </a:solidFill>
                <a:latin typeface="Arial"/>
                <a:cs typeface="Arial"/>
              </a:rPr>
              <a:t>w</a:t>
            </a:r>
            <a:r>
              <a:rPr sz="1667" spc="-4" dirty="0">
                <a:solidFill>
                  <a:srgbClr val="19497D"/>
                </a:solidFill>
                <a:latin typeface="Arial"/>
                <a:cs typeface="Arial"/>
              </a:rPr>
              <a:t>i</a:t>
            </a:r>
            <a:r>
              <a:rPr sz="1667" spc="-9" dirty="0">
                <a:solidFill>
                  <a:srgbClr val="19497D"/>
                </a:solidFill>
                <a:latin typeface="Arial"/>
                <a:cs typeface="Arial"/>
              </a:rPr>
              <a:t>l</a:t>
            </a:r>
            <a:r>
              <a:rPr sz="1667" dirty="0">
                <a:solidFill>
                  <a:srgbClr val="19497D"/>
                </a:solidFill>
                <a:latin typeface="Arial"/>
                <a:cs typeface="Arial"/>
              </a:rPr>
              <a:t>l</a:t>
            </a:r>
            <a:r>
              <a:rPr sz="1667" spc="97" dirty="0">
                <a:solidFill>
                  <a:srgbClr val="19497D"/>
                </a:solidFill>
                <a:latin typeface="Times New Roman"/>
                <a:cs typeface="Times New Roman"/>
              </a:rPr>
              <a:t> </a:t>
            </a:r>
            <a:r>
              <a:rPr sz="1667" spc="4" dirty="0">
                <a:solidFill>
                  <a:srgbClr val="19497D"/>
                </a:solidFill>
                <a:latin typeface="Arial"/>
                <a:cs typeface="Arial"/>
              </a:rPr>
              <a:t>b</a:t>
            </a:r>
            <a:r>
              <a:rPr sz="1667" spc="9" dirty="0">
                <a:solidFill>
                  <a:srgbClr val="19497D"/>
                </a:solidFill>
                <a:latin typeface="Arial"/>
                <a:cs typeface="Arial"/>
              </a:rPr>
              <a:t>e</a:t>
            </a:r>
            <a:r>
              <a:rPr sz="1667" spc="43" dirty="0">
                <a:solidFill>
                  <a:srgbClr val="19497D"/>
                </a:solidFill>
                <a:latin typeface="Times New Roman"/>
                <a:cs typeface="Times New Roman"/>
              </a:rPr>
              <a:t> </a:t>
            </a:r>
            <a:r>
              <a:rPr sz="1667" spc="4" dirty="0">
                <a:solidFill>
                  <a:srgbClr val="19497D"/>
                </a:solidFill>
                <a:latin typeface="Arial"/>
                <a:cs typeface="Arial"/>
              </a:rPr>
              <a:t>cre</a:t>
            </a:r>
            <a:r>
              <a:rPr sz="1667" dirty="0">
                <a:solidFill>
                  <a:srgbClr val="19497D"/>
                </a:solidFill>
                <a:latin typeface="Arial"/>
                <a:cs typeface="Arial"/>
              </a:rPr>
              <a:t>a</a:t>
            </a:r>
            <a:r>
              <a:rPr sz="1667" spc="4" dirty="0">
                <a:solidFill>
                  <a:srgbClr val="19497D"/>
                </a:solidFill>
                <a:latin typeface="Arial"/>
                <a:cs typeface="Arial"/>
              </a:rPr>
              <a:t>ted</a:t>
            </a:r>
            <a:r>
              <a:rPr sz="1667" spc="60" dirty="0">
                <a:solidFill>
                  <a:srgbClr val="19497D"/>
                </a:solidFill>
                <a:latin typeface="Times New Roman"/>
                <a:cs typeface="Times New Roman"/>
              </a:rPr>
              <a:t> </a:t>
            </a:r>
            <a:r>
              <a:rPr sz="1667" spc="-4" dirty="0">
                <a:solidFill>
                  <a:srgbClr val="19497D"/>
                </a:solidFill>
                <a:latin typeface="Arial"/>
                <a:cs typeface="Arial"/>
              </a:rPr>
              <a:t>i</a:t>
            </a:r>
            <a:r>
              <a:rPr sz="1667" spc="9" dirty="0">
                <a:solidFill>
                  <a:srgbClr val="19497D"/>
                </a:solidFill>
                <a:latin typeface="Arial"/>
                <a:cs typeface="Arial"/>
              </a:rPr>
              <a:t>n</a:t>
            </a:r>
            <a:r>
              <a:rPr sz="1667" spc="43" dirty="0">
                <a:solidFill>
                  <a:srgbClr val="19497D"/>
                </a:solidFill>
                <a:latin typeface="Times New Roman"/>
                <a:cs typeface="Times New Roman"/>
              </a:rPr>
              <a:t> </a:t>
            </a:r>
            <a:r>
              <a:rPr sz="1667" spc="9" dirty="0">
                <a:solidFill>
                  <a:srgbClr val="19497D"/>
                </a:solidFill>
                <a:latin typeface="Arial"/>
                <a:cs typeface="Arial"/>
              </a:rPr>
              <a:t>t</a:t>
            </a:r>
            <a:r>
              <a:rPr sz="1667" spc="4" dirty="0">
                <a:solidFill>
                  <a:srgbClr val="19497D"/>
                </a:solidFill>
                <a:latin typeface="Arial"/>
                <a:cs typeface="Arial"/>
              </a:rPr>
              <a:t>h</a:t>
            </a:r>
            <a:r>
              <a:rPr sz="1667" spc="9" dirty="0">
                <a:solidFill>
                  <a:srgbClr val="19497D"/>
                </a:solidFill>
                <a:latin typeface="Arial"/>
                <a:cs typeface="Arial"/>
              </a:rPr>
              <a:t>e</a:t>
            </a:r>
            <a:r>
              <a:rPr sz="1667" spc="43" dirty="0">
                <a:solidFill>
                  <a:srgbClr val="19497D"/>
                </a:solidFill>
                <a:latin typeface="Times New Roman"/>
                <a:cs typeface="Times New Roman"/>
              </a:rPr>
              <a:t> </a:t>
            </a:r>
            <a:r>
              <a:rPr sz="1667" spc="4" dirty="0">
                <a:solidFill>
                  <a:srgbClr val="19497D"/>
                </a:solidFill>
                <a:latin typeface="Arial"/>
                <a:cs typeface="Arial"/>
              </a:rPr>
              <a:t>e</a:t>
            </a:r>
            <a:r>
              <a:rPr sz="1667" spc="-9" dirty="0">
                <a:solidFill>
                  <a:srgbClr val="19497D"/>
                </a:solidFill>
                <a:latin typeface="Arial"/>
                <a:cs typeface="Arial"/>
              </a:rPr>
              <a:t>x</a:t>
            </a:r>
            <a:r>
              <a:rPr sz="1667" spc="4" dirty="0">
                <a:solidFill>
                  <a:srgbClr val="19497D"/>
                </a:solidFill>
                <a:latin typeface="Arial"/>
                <a:cs typeface="Arial"/>
              </a:rPr>
              <a:t>ter</a:t>
            </a:r>
            <a:r>
              <a:rPr sz="1667" dirty="0">
                <a:solidFill>
                  <a:srgbClr val="19497D"/>
                </a:solidFill>
                <a:latin typeface="Arial"/>
                <a:cs typeface="Arial"/>
              </a:rPr>
              <a:t>n</a:t>
            </a:r>
            <a:r>
              <a:rPr sz="1667" spc="4" dirty="0">
                <a:solidFill>
                  <a:srgbClr val="19497D"/>
                </a:solidFill>
                <a:latin typeface="Arial"/>
                <a:cs typeface="Arial"/>
              </a:rPr>
              <a:t>a</a:t>
            </a:r>
            <a:r>
              <a:rPr sz="1667" dirty="0">
                <a:solidFill>
                  <a:srgbClr val="19497D"/>
                </a:solidFill>
                <a:latin typeface="Arial"/>
                <a:cs typeface="Arial"/>
              </a:rPr>
              <a:t>l</a:t>
            </a:r>
            <a:r>
              <a:rPr sz="1667" spc="68" dirty="0">
                <a:solidFill>
                  <a:srgbClr val="19497D"/>
                </a:solidFill>
                <a:latin typeface="Times New Roman"/>
                <a:cs typeface="Times New Roman"/>
              </a:rPr>
              <a:t> </a:t>
            </a:r>
            <a:r>
              <a:rPr sz="1667" spc="4" dirty="0">
                <a:solidFill>
                  <a:srgbClr val="19497D"/>
                </a:solidFill>
                <a:latin typeface="Arial"/>
                <a:cs typeface="Arial"/>
              </a:rPr>
              <a:t>flash</a:t>
            </a:r>
            <a:r>
              <a:rPr sz="1667" spc="56" dirty="0">
                <a:solidFill>
                  <a:srgbClr val="19497D"/>
                </a:solidFill>
                <a:latin typeface="Times New Roman"/>
                <a:cs typeface="Times New Roman"/>
              </a:rPr>
              <a:t> </a:t>
            </a:r>
            <a:r>
              <a:rPr sz="1667" spc="9" dirty="0">
                <a:solidFill>
                  <a:srgbClr val="19497D"/>
                </a:solidFill>
                <a:latin typeface="Arial"/>
                <a:cs typeface="Arial"/>
              </a:rPr>
              <a:t>mem</a:t>
            </a:r>
            <a:r>
              <a:rPr sz="1667" spc="-4" dirty="0">
                <a:solidFill>
                  <a:srgbClr val="19497D"/>
                </a:solidFill>
                <a:latin typeface="Arial"/>
                <a:cs typeface="Arial"/>
              </a:rPr>
              <a:t>o</a:t>
            </a:r>
            <a:r>
              <a:rPr sz="1667" spc="4" dirty="0">
                <a:solidFill>
                  <a:srgbClr val="19497D"/>
                </a:solidFill>
                <a:latin typeface="Arial"/>
                <a:cs typeface="Arial"/>
              </a:rPr>
              <a:t>ry</a:t>
            </a:r>
            <a:endParaRPr sz="1667">
              <a:solidFill>
                <a:prstClr val="black"/>
              </a:solidFill>
              <a:latin typeface="Arial"/>
              <a:cs typeface="Arial"/>
            </a:endParaRPr>
          </a:p>
        </p:txBody>
      </p:sp>
      <p:sp>
        <p:nvSpPr>
          <p:cNvPr id="5" name="object 5"/>
          <p:cNvSpPr/>
          <p:nvPr/>
        </p:nvSpPr>
        <p:spPr>
          <a:xfrm>
            <a:off x="1546054" y="4667893"/>
            <a:ext cx="6043353" cy="1542061"/>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3787293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644487" cy="461665"/>
          </a:xfrm>
          <a:prstGeom prst="rect">
            <a:avLst/>
          </a:prstGeom>
        </p:spPr>
        <p:txBody>
          <a:bodyPr vert="horz" wrap="square" lIns="0" tIns="0" rIns="0" bIns="0" rtlCol="0">
            <a:spAutoFit/>
          </a:bodyPr>
          <a:lstStyle/>
          <a:p>
            <a:pPr marL="2763268">
              <a:lnSpc>
                <a:spcPts val="3566"/>
              </a:lnSpc>
            </a:pPr>
            <a:r>
              <a:rPr sz="2993" spc="-4" dirty="0"/>
              <a:t>L</a:t>
            </a:r>
            <a:r>
              <a:rPr sz="2993" spc="-13" dirty="0"/>
              <a:t>a</a:t>
            </a:r>
            <a:r>
              <a:rPr sz="2993" dirty="0"/>
              <a:t>b</a:t>
            </a:r>
            <a:r>
              <a:rPr sz="2993" spc="90" dirty="0">
                <a:latin typeface="Times New Roman"/>
                <a:cs typeface="Times New Roman"/>
              </a:rPr>
              <a:t> </a:t>
            </a:r>
            <a:r>
              <a:rPr sz="2993" spc="-13" dirty="0"/>
              <a:t>6</a:t>
            </a:r>
            <a:r>
              <a:rPr sz="2993" dirty="0"/>
              <a:t>:</a:t>
            </a:r>
            <a:r>
              <a:rPr sz="2993" spc="81" dirty="0">
                <a:latin typeface="Times New Roman"/>
                <a:cs typeface="Times New Roman"/>
              </a:rPr>
              <a:t> </a:t>
            </a:r>
            <a:r>
              <a:rPr sz="2993" spc="-4" dirty="0"/>
              <a:t>Crea</a:t>
            </a:r>
            <a:r>
              <a:rPr sz="2993" spc="-9" dirty="0"/>
              <a:t>t</a:t>
            </a:r>
            <a:r>
              <a:rPr sz="2993" dirty="0"/>
              <a:t>e</a:t>
            </a:r>
            <a:r>
              <a:rPr sz="2993" spc="60" dirty="0">
                <a:latin typeface="Times New Roman"/>
                <a:cs typeface="Times New Roman"/>
              </a:rPr>
              <a:t> </a:t>
            </a:r>
            <a:r>
              <a:rPr sz="2993" spc="-4" dirty="0"/>
              <a:t>a</a:t>
            </a:r>
            <a:r>
              <a:rPr sz="2993" dirty="0"/>
              <a:t>n</a:t>
            </a:r>
            <a:r>
              <a:rPr sz="2993" spc="81" dirty="0">
                <a:latin typeface="Times New Roman"/>
                <a:cs typeface="Times New Roman"/>
              </a:rPr>
              <a:t> </a:t>
            </a:r>
            <a:r>
              <a:rPr sz="2993" spc="-4" dirty="0"/>
              <a:t>i</a:t>
            </a:r>
            <a:r>
              <a:rPr sz="2993" spc="-13" dirty="0"/>
              <a:t>m</a:t>
            </a:r>
            <a:r>
              <a:rPr sz="2993" spc="-4" dirty="0"/>
              <a:t>a</a:t>
            </a:r>
            <a:r>
              <a:rPr sz="2993" spc="-13" dirty="0"/>
              <a:t>g</a:t>
            </a:r>
            <a:r>
              <a:rPr sz="2993" dirty="0"/>
              <a:t>e</a:t>
            </a:r>
            <a:r>
              <a:rPr sz="2993" spc="90" dirty="0">
                <a:latin typeface="Times New Roman"/>
                <a:cs typeface="Times New Roman"/>
              </a:rPr>
              <a:t> </a:t>
            </a:r>
            <a:r>
              <a:rPr sz="2993" spc="-9" dirty="0"/>
              <a:t>f</a:t>
            </a:r>
            <a:r>
              <a:rPr sz="2993" spc="-4" dirty="0"/>
              <a:t>ile</a:t>
            </a:r>
            <a:endParaRPr sz="2993" dirty="0">
              <a:latin typeface="Times New Roman"/>
              <a:cs typeface="Times New Roman"/>
            </a:endParaRPr>
          </a:p>
        </p:txBody>
      </p:sp>
      <p:sp>
        <p:nvSpPr>
          <p:cNvPr id="3" name="object 3"/>
          <p:cNvSpPr txBox="1"/>
          <p:nvPr/>
        </p:nvSpPr>
        <p:spPr>
          <a:xfrm>
            <a:off x="781109" y="1442582"/>
            <a:ext cx="3777601" cy="211339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F2859"/>
                </a:solidFill>
                <a:latin typeface="Arial"/>
                <a:cs typeface="Arial"/>
              </a:rPr>
              <a:t>Open</a:t>
            </a:r>
            <a:r>
              <a:rPr sz="1881" spc="26"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dirty="0">
                <a:solidFill>
                  <a:srgbClr val="1F2859"/>
                </a:solidFill>
                <a:latin typeface="Arial"/>
                <a:cs typeface="Arial"/>
              </a:rPr>
              <a:t>following</a:t>
            </a:r>
            <a:r>
              <a:rPr sz="1881" spc="47" dirty="0">
                <a:solidFill>
                  <a:srgbClr val="1F2859"/>
                </a:solidFill>
                <a:latin typeface="Times New Roman"/>
                <a:cs typeface="Times New Roman"/>
              </a:rPr>
              <a:t> </a:t>
            </a:r>
            <a:r>
              <a:rPr sz="1881" dirty="0">
                <a:solidFill>
                  <a:srgbClr val="1F2859"/>
                </a:solidFill>
                <a:latin typeface="Arial"/>
                <a:cs typeface="Arial"/>
              </a:rPr>
              <a:t>folder</a:t>
            </a:r>
            <a:r>
              <a:rPr sz="1881" spc="34" dirty="0">
                <a:solidFill>
                  <a:srgbClr val="1F2859"/>
                </a:solidFill>
                <a:latin typeface="Times New Roman"/>
                <a:cs typeface="Times New Roman"/>
              </a:rPr>
              <a:t> </a:t>
            </a:r>
            <a:r>
              <a:rPr sz="1881" spc="-4" dirty="0">
                <a:solidFill>
                  <a:srgbClr val="1F2859"/>
                </a:solidFill>
                <a:latin typeface="Arial"/>
                <a:cs typeface="Arial"/>
              </a:rPr>
              <a:t>and</a:t>
            </a:r>
            <a:endParaRPr sz="1881">
              <a:solidFill>
                <a:prstClr val="black"/>
              </a:solidFill>
              <a:latin typeface="Arial"/>
              <a:cs typeface="Arial"/>
            </a:endParaRPr>
          </a:p>
          <a:p>
            <a:pPr marL="178643">
              <a:spcBef>
                <a:spcPts val="4"/>
              </a:spcBef>
            </a:pPr>
            <a:r>
              <a:rPr sz="1881" spc="-4" dirty="0">
                <a:solidFill>
                  <a:srgbClr val="1F2859"/>
                </a:solidFill>
                <a:latin typeface="Arial"/>
                <a:cs typeface="Arial"/>
              </a:rPr>
              <a:t>e</a:t>
            </a:r>
            <a:r>
              <a:rPr sz="1881" spc="-9" dirty="0">
                <a:solidFill>
                  <a:srgbClr val="1F2859"/>
                </a:solidFill>
                <a:latin typeface="Arial"/>
                <a:cs typeface="Arial"/>
              </a:rPr>
              <a:t>x</a:t>
            </a:r>
            <a:r>
              <a:rPr sz="1881" dirty="0">
                <a:solidFill>
                  <a:srgbClr val="1F2859"/>
                </a:solidFill>
                <a:latin typeface="Arial"/>
                <a:cs typeface="Arial"/>
              </a:rPr>
              <a:t>tract</a:t>
            </a:r>
            <a:r>
              <a:rPr sz="1881" spc="21" dirty="0">
                <a:solidFill>
                  <a:srgbClr val="1F2859"/>
                </a:solidFill>
                <a:latin typeface="Times New Roman"/>
                <a:cs typeface="Times New Roman"/>
              </a:rPr>
              <a:t> </a:t>
            </a:r>
            <a:r>
              <a:rPr sz="1881" spc="-4" dirty="0">
                <a:solidFill>
                  <a:srgbClr val="1F2859"/>
                </a:solidFill>
                <a:latin typeface="Arial"/>
                <a:cs typeface="Arial"/>
              </a:rPr>
              <a:t>al</a:t>
            </a:r>
            <a:r>
              <a:rPr sz="1881" dirty="0">
                <a:solidFill>
                  <a:srgbClr val="1F2859"/>
                </a:solidFill>
                <a:latin typeface="Arial"/>
                <a:cs typeface="Arial"/>
              </a:rPr>
              <a:t>l</a:t>
            </a:r>
            <a:r>
              <a:rPr sz="1881" spc="47" dirty="0">
                <a:solidFill>
                  <a:srgbClr val="1F2859"/>
                </a:solidFill>
                <a:latin typeface="Times New Roman"/>
                <a:cs typeface="Times New Roman"/>
              </a:rPr>
              <a:t> </a:t>
            </a:r>
            <a:r>
              <a:rPr sz="1881" dirty="0">
                <a:solidFill>
                  <a:srgbClr val="1F2859"/>
                </a:solidFill>
                <a:latin typeface="Arial"/>
                <a:cs typeface="Arial"/>
              </a:rPr>
              <a:t>the</a:t>
            </a:r>
            <a:r>
              <a:rPr sz="1881" spc="30" dirty="0">
                <a:solidFill>
                  <a:srgbClr val="1F2859"/>
                </a:solidFill>
                <a:latin typeface="Times New Roman"/>
                <a:cs typeface="Times New Roman"/>
              </a:rPr>
              <a:t> </a:t>
            </a:r>
            <a:r>
              <a:rPr sz="1881" dirty="0">
                <a:solidFill>
                  <a:srgbClr val="1F2859"/>
                </a:solidFill>
                <a:latin typeface="Arial"/>
                <a:cs typeface="Arial"/>
              </a:rPr>
              <a:t>f</a:t>
            </a:r>
            <a:r>
              <a:rPr sz="1881" spc="-9" dirty="0">
                <a:solidFill>
                  <a:srgbClr val="1F2859"/>
                </a:solidFill>
                <a:latin typeface="Arial"/>
                <a:cs typeface="Arial"/>
              </a:rPr>
              <a:t>i</a:t>
            </a:r>
            <a:r>
              <a:rPr sz="1881" spc="-4" dirty="0">
                <a:solidFill>
                  <a:srgbClr val="1F2859"/>
                </a:solidFill>
                <a:latin typeface="Arial"/>
                <a:cs typeface="Arial"/>
              </a:rPr>
              <a:t>les:</a:t>
            </a:r>
            <a:endParaRPr sz="1881">
              <a:solidFill>
                <a:prstClr val="black"/>
              </a:solidFill>
              <a:latin typeface="Arial"/>
              <a:cs typeface="Arial"/>
            </a:endParaRPr>
          </a:p>
          <a:p>
            <a:pPr marR="105339" algn="ctr">
              <a:spcBef>
                <a:spcPts val="1159"/>
              </a:spcBef>
            </a:pPr>
            <a:r>
              <a:rPr sz="1496" dirty="0">
                <a:solidFill>
                  <a:srgbClr val="1F2859"/>
                </a:solidFill>
                <a:latin typeface="Arial"/>
                <a:cs typeface="Arial"/>
              </a:rPr>
              <a:t>../</a:t>
            </a:r>
            <a:r>
              <a:rPr sz="1496" spc="-4" dirty="0">
                <a:solidFill>
                  <a:srgbClr val="1F2859"/>
                </a:solidFill>
                <a:latin typeface="Arial"/>
                <a:cs typeface="Arial"/>
              </a:rPr>
              <a:t>hand</a:t>
            </a:r>
            <a:r>
              <a:rPr sz="1496" spc="4" dirty="0">
                <a:solidFill>
                  <a:srgbClr val="1F2859"/>
                </a:solidFill>
                <a:latin typeface="Arial"/>
                <a:cs typeface="Arial"/>
              </a:rPr>
              <a:t>s</a:t>
            </a:r>
            <a:r>
              <a:rPr sz="1496" dirty="0">
                <a:solidFill>
                  <a:srgbClr val="1F2859"/>
                </a:solidFill>
                <a:latin typeface="Arial"/>
                <a:cs typeface="Arial"/>
              </a:rPr>
              <a:t>_</a:t>
            </a:r>
            <a:r>
              <a:rPr sz="1496" spc="-4" dirty="0">
                <a:solidFill>
                  <a:srgbClr val="1F2859"/>
                </a:solidFill>
                <a:latin typeface="Arial"/>
                <a:cs typeface="Arial"/>
              </a:rPr>
              <a:t>on</a:t>
            </a:r>
            <a:r>
              <a:rPr sz="1496" dirty="0">
                <a:solidFill>
                  <a:srgbClr val="1F2859"/>
                </a:solidFill>
                <a:latin typeface="Arial"/>
                <a:cs typeface="Arial"/>
              </a:rPr>
              <a:t>_</a:t>
            </a:r>
            <a:r>
              <a:rPr sz="1496" spc="-13" dirty="0">
                <a:solidFill>
                  <a:srgbClr val="1F2859"/>
                </a:solidFill>
                <a:latin typeface="Arial"/>
                <a:cs typeface="Arial"/>
              </a:rPr>
              <a:t>w</a:t>
            </a:r>
            <a:r>
              <a:rPr sz="1496" spc="4" dirty="0">
                <a:solidFill>
                  <a:srgbClr val="1F2859"/>
                </a:solidFill>
                <a:latin typeface="Arial"/>
                <a:cs typeface="Arial"/>
              </a:rPr>
              <a:t>i</a:t>
            </a:r>
            <a:r>
              <a:rPr sz="1496" dirty="0">
                <a:solidFill>
                  <a:srgbClr val="1F2859"/>
                </a:solidFill>
                <a:latin typeface="Arial"/>
                <a:cs typeface="Arial"/>
              </a:rPr>
              <a:t>f</a:t>
            </a:r>
            <a:r>
              <a:rPr sz="1496" spc="4" dirty="0">
                <a:solidFill>
                  <a:srgbClr val="1F2859"/>
                </a:solidFill>
                <a:latin typeface="Arial"/>
                <a:cs typeface="Arial"/>
              </a:rPr>
              <a:t>i</a:t>
            </a:r>
            <a:r>
              <a:rPr sz="1496" dirty="0">
                <a:solidFill>
                  <a:srgbClr val="1F2859"/>
                </a:solidFill>
                <a:latin typeface="Arial"/>
                <a:cs typeface="Arial"/>
              </a:rPr>
              <a:t>/f</a:t>
            </a:r>
            <a:r>
              <a:rPr sz="1496" spc="4" dirty="0">
                <a:solidFill>
                  <a:srgbClr val="1F2859"/>
                </a:solidFill>
                <a:latin typeface="Arial"/>
                <a:cs typeface="Arial"/>
              </a:rPr>
              <a:t>il</a:t>
            </a:r>
            <a:r>
              <a:rPr sz="1496" spc="-4" dirty="0">
                <a:solidFill>
                  <a:srgbClr val="1F2859"/>
                </a:solidFill>
                <a:latin typeface="Arial"/>
                <a:cs typeface="Arial"/>
              </a:rPr>
              <a:t>e</a:t>
            </a:r>
            <a:r>
              <a:rPr sz="1496" spc="4" dirty="0">
                <a:solidFill>
                  <a:srgbClr val="1F2859"/>
                </a:solidFill>
                <a:latin typeface="Arial"/>
                <a:cs typeface="Arial"/>
              </a:rPr>
              <a:t>s</a:t>
            </a:r>
            <a:r>
              <a:rPr sz="1496" spc="-17" dirty="0">
                <a:solidFill>
                  <a:srgbClr val="1F2859"/>
                </a:solidFill>
                <a:latin typeface="Arial"/>
                <a:cs typeface="Arial"/>
              </a:rPr>
              <a:t>y</a:t>
            </a:r>
            <a:r>
              <a:rPr sz="1496" spc="4" dirty="0">
                <a:solidFill>
                  <a:srgbClr val="1F2859"/>
                </a:solidFill>
                <a:latin typeface="Arial"/>
                <a:cs typeface="Arial"/>
              </a:rPr>
              <a:t>s</a:t>
            </a:r>
            <a:r>
              <a:rPr sz="1496" dirty="0">
                <a:solidFill>
                  <a:srgbClr val="1F2859"/>
                </a:solidFill>
                <a:latin typeface="Arial"/>
                <a:cs typeface="Arial"/>
              </a:rPr>
              <a:t>te</a:t>
            </a:r>
            <a:r>
              <a:rPr sz="1496" spc="-4" dirty="0">
                <a:solidFill>
                  <a:srgbClr val="1F2859"/>
                </a:solidFill>
                <a:latin typeface="Arial"/>
                <a:cs typeface="Arial"/>
              </a:rPr>
              <a:t>m</a:t>
            </a:r>
            <a:r>
              <a:rPr sz="1496" dirty="0">
                <a:solidFill>
                  <a:srgbClr val="1F2859"/>
                </a:solidFill>
                <a:latin typeface="Arial"/>
                <a:cs typeface="Arial"/>
              </a:rPr>
              <a:t>_</a:t>
            </a:r>
            <a:r>
              <a:rPr sz="1496" spc="-4" dirty="0">
                <a:solidFill>
                  <a:srgbClr val="1F2859"/>
                </a:solidFill>
                <a:latin typeface="Arial"/>
                <a:cs typeface="Arial"/>
              </a:rPr>
              <a:t>u</a:t>
            </a:r>
            <a:r>
              <a:rPr sz="1496" dirty="0">
                <a:solidFill>
                  <a:srgbClr val="1F2859"/>
                </a:solidFill>
                <a:latin typeface="Arial"/>
                <a:cs typeface="Arial"/>
              </a:rPr>
              <a:t>p</a:t>
            </a:r>
            <a:r>
              <a:rPr sz="1496" spc="-4" dirty="0">
                <a:solidFill>
                  <a:srgbClr val="1F2859"/>
                </a:solidFill>
                <a:latin typeface="Arial"/>
                <a:cs typeface="Arial"/>
              </a:rPr>
              <a:t>date</a:t>
            </a:r>
            <a:endParaRPr sz="1496">
              <a:solidFill>
                <a:prstClr val="black"/>
              </a:solidFill>
              <a:latin typeface="Arial"/>
              <a:cs typeface="Arial"/>
            </a:endParaRPr>
          </a:p>
          <a:p>
            <a:pPr marL="178643" indent="-167783">
              <a:spcBef>
                <a:spcPts val="1120"/>
              </a:spcBef>
              <a:buClr>
                <a:srgbClr val="37A9DB"/>
              </a:buClr>
              <a:buFont typeface="Arial"/>
              <a:buChar char="•"/>
              <a:tabLst>
                <a:tab pos="179186" algn="l"/>
              </a:tabLst>
            </a:pPr>
            <a:r>
              <a:rPr sz="1881" dirty="0">
                <a:solidFill>
                  <a:srgbClr val="1F2859"/>
                </a:solidFill>
                <a:latin typeface="Arial"/>
                <a:cs typeface="Arial"/>
              </a:rPr>
              <a:t>Put</a:t>
            </a:r>
            <a:r>
              <a:rPr sz="1881" spc="47" dirty="0">
                <a:solidFill>
                  <a:srgbClr val="1F2859"/>
                </a:solidFill>
                <a:latin typeface="Times New Roman"/>
                <a:cs typeface="Times New Roman"/>
              </a:rPr>
              <a:t> </a:t>
            </a:r>
            <a:r>
              <a:rPr sz="1881" spc="-13" dirty="0">
                <a:solidFill>
                  <a:srgbClr val="1F2859"/>
                </a:solidFill>
                <a:latin typeface="Arial"/>
                <a:cs typeface="Arial"/>
              </a:rPr>
              <a:t>y</a:t>
            </a:r>
            <a:r>
              <a:rPr sz="1881" spc="-4" dirty="0">
                <a:solidFill>
                  <a:srgbClr val="1F2859"/>
                </a:solidFill>
                <a:latin typeface="Arial"/>
                <a:cs typeface="Arial"/>
              </a:rPr>
              <a:t>ou</a:t>
            </a:r>
            <a:r>
              <a:rPr sz="1881" dirty="0">
                <a:solidFill>
                  <a:srgbClr val="1F2859"/>
                </a:solidFill>
                <a:latin typeface="Arial"/>
                <a:cs typeface="Arial"/>
              </a:rPr>
              <a:t>r</a:t>
            </a:r>
            <a:r>
              <a:rPr sz="1881" spc="43" dirty="0">
                <a:solidFill>
                  <a:srgbClr val="1F2859"/>
                </a:solidFill>
                <a:latin typeface="Times New Roman"/>
                <a:cs typeface="Times New Roman"/>
              </a:rPr>
              <a:t> </a:t>
            </a:r>
            <a:r>
              <a:rPr sz="1881" spc="-4" dirty="0">
                <a:solidFill>
                  <a:srgbClr val="1F2859"/>
                </a:solidFill>
                <a:latin typeface="Arial"/>
                <a:cs typeface="Arial"/>
              </a:rPr>
              <a:t>o</a:t>
            </a:r>
            <a:r>
              <a:rPr sz="1881" dirty="0">
                <a:solidFill>
                  <a:srgbClr val="1F2859"/>
                </a:solidFill>
                <a:latin typeface="Arial"/>
                <a:cs typeface="Arial"/>
              </a:rPr>
              <a:t>wn</a:t>
            </a:r>
            <a:r>
              <a:rPr sz="1881" spc="38" dirty="0">
                <a:solidFill>
                  <a:srgbClr val="1F2859"/>
                </a:solidFill>
                <a:latin typeface="Times New Roman"/>
                <a:cs typeface="Times New Roman"/>
              </a:rPr>
              <a:t> </a:t>
            </a:r>
            <a:r>
              <a:rPr sz="1881" dirty="0">
                <a:solidFill>
                  <a:srgbClr val="1F2859"/>
                </a:solidFill>
                <a:latin typeface="Arial"/>
                <a:cs typeface="Arial"/>
              </a:rPr>
              <a:t>fi</a:t>
            </a:r>
            <a:r>
              <a:rPr sz="1881" spc="-9" dirty="0">
                <a:solidFill>
                  <a:srgbClr val="1F2859"/>
                </a:solidFill>
                <a:latin typeface="Arial"/>
                <a:cs typeface="Arial"/>
              </a:rPr>
              <a:t>l</a:t>
            </a:r>
            <a:r>
              <a:rPr sz="1881" spc="-4" dirty="0">
                <a:solidFill>
                  <a:srgbClr val="1F2859"/>
                </a:solidFill>
                <a:latin typeface="Arial"/>
                <a:cs typeface="Arial"/>
              </a:rPr>
              <a:t>e</a:t>
            </a:r>
            <a:r>
              <a:rPr sz="1881" dirty="0">
                <a:solidFill>
                  <a:srgbClr val="1F2859"/>
                </a:solidFill>
                <a:latin typeface="Arial"/>
                <a:cs typeface="Arial"/>
              </a:rPr>
              <a:t>s</a:t>
            </a:r>
            <a:r>
              <a:rPr sz="1881" spc="43" dirty="0">
                <a:solidFill>
                  <a:srgbClr val="1F2859"/>
                </a:solidFill>
                <a:latin typeface="Times New Roman"/>
                <a:cs typeface="Times New Roman"/>
              </a:rPr>
              <a:t> </a:t>
            </a:r>
            <a:r>
              <a:rPr sz="1881" dirty="0">
                <a:solidFill>
                  <a:srgbClr val="1F2859"/>
                </a:solidFill>
                <a:latin typeface="Arial"/>
                <a:cs typeface="Arial"/>
              </a:rPr>
              <a:t>to</a:t>
            </a:r>
            <a:r>
              <a:rPr sz="1881" spc="43" dirty="0">
                <a:solidFill>
                  <a:srgbClr val="1F2859"/>
                </a:solidFill>
                <a:latin typeface="Times New Roman"/>
                <a:cs typeface="Times New Roman"/>
              </a:rPr>
              <a:t> </a:t>
            </a:r>
            <a:r>
              <a:rPr sz="1881" spc="-4" dirty="0">
                <a:solidFill>
                  <a:srgbClr val="1F2859"/>
                </a:solidFill>
                <a:latin typeface="Arial"/>
                <a:cs typeface="Arial"/>
              </a:rPr>
              <a:t>uplo</a:t>
            </a:r>
            <a:r>
              <a:rPr sz="1881" dirty="0">
                <a:solidFill>
                  <a:srgbClr val="1F2859"/>
                </a:solidFill>
                <a:latin typeface="Arial"/>
                <a:cs typeface="Arial"/>
              </a:rPr>
              <a:t>ad</a:t>
            </a:r>
            <a:r>
              <a:rPr sz="1881" spc="38" dirty="0">
                <a:solidFill>
                  <a:srgbClr val="1F2859"/>
                </a:solidFill>
                <a:latin typeface="Times New Roman"/>
                <a:cs typeface="Times New Roman"/>
              </a:rPr>
              <a:t> </a:t>
            </a:r>
            <a:r>
              <a:rPr sz="1881" spc="-4" dirty="0">
                <a:solidFill>
                  <a:srgbClr val="1F2859"/>
                </a:solidFill>
                <a:latin typeface="Arial"/>
                <a:cs typeface="Arial"/>
              </a:rPr>
              <a:t>i</a:t>
            </a:r>
            <a:r>
              <a:rPr sz="1881" dirty="0">
                <a:solidFill>
                  <a:srgbClr val="1F2859"/>
                </a:solidFill>
                <a:latin typeface="Arial"/>
                <a:cs typeface="Arial"/>
              </a:rPr>
              <a:t>n</a:t>
            </a:r>
            <a:r>
              <a:rPr sz="1881" spc="51" dirty="0">
                <a:solidFill>
                  <a:srgbClr val="1F2859"/>
                </a:solidFill>
                <a:latin typeface="Times New Roman"/>
                <a:cs typeface="Times New Roman"/>
              </a:rPr>
              <a:t> </a:t>
            </a:r>
            <a:r>
              <a:rPr sz="1881" spc="-13" dirty="0">
                <a:solidFill>
                  <a:srgbClr val="1F2859"/>
                </a:solidFill>
                <a:latin typeface="Arial"/>
                <a:cs typeface="Arial"/>
              </a:rPr>
              <a:t>t</a:t>
            </a:r>
            <a:r>
              <a:rPr sz="1881" spc="-4" dirty="0">
                <a:solidFill>
                  <a:srgbClr val="1F2859"/>
                </a:solidFill>
                <a:latin typeface="Arial"/>
                <a:cs typeface="Arial"/>
              </a:rPr>
              <a:t>he</a:t>
            </a:r>
            <a:endParaRPr sz="1881">
              <a:solidFill>
                <a:prstClr val="black"/>
              </a:solidFill>
              <a:latin typeface="Arial"/>
              <a:cs typeface="Arial"/>
            </a:endParaRPr>
          </a:p>
          <a:p>
            <a:pPr marL="178643">
              <a:spcBef>
                <a:spcPts val="4"/>
              </a:spcBef>
            </a:pPr>
            <a:r>
              <a:rPr sz="1881" b="1" dirty="0">
                <a:solidFill>
                  <a:srgbClr val="1F2859"/>
                </a:solidFill>
                <a:latin typeface="Arial"/>
                <a:cs typeface="Arial"/>
              </a:rPr>
              <a:t>pages</a:t>
            </a:r>
            <a:r>
              <a:rPr sz="1881" b="1" spc="43" dirty="0">
                <a:solidFill>
                  <a:srgbClr val="1F2859"/>
                </a:solidFill>
                <a:latin typeface="Times New Roman"/>
                <a:cs typeface="Times New Roman"/>
              </a:rPr>
              <a:t> </a:t>
            </a:r>
            <a:r>
              <a:rPr sz="1881" dirty="0">
                <a:solidFill>
                  <a:srgbClr val="1F2859"/>
                </a:solidFill>
                <a:latin typeface="Arial"/>
                <a:cs typeface="Arial"/>
              </a:rPr>
              <a:t>folder</a:t>
            </a:r>
            <a:r>
              <a:rPr sz="1881" spc="34" dirty="0">
                <a:solidFill>
                  <a:srgbClr val="1F2859"/>
                </a:solidFill>
                <a:latin typeface="Times New Roman"/>
                <a:cs typeface="Times New Roman"/>
              </a:rPr>
              <a:t> </a:t>
            </a:r>
            <a:r>
              <a:rPr sz="1881" dirty="0">
                <a:solidFill>
                  <a:srgbClr val="1F2859"/>
                </a:solidFill>
                <a:latin typeface="Arial"/>
                <a:cs typeface="Arial"/>
              </a:rPr>
              <a:t>(max</a:t>
            </a:r>
            <a:r>
              <a:rPr sz="1881" spc="26" dirty="0">
                <a:solidFill>
                  <a:srgbClr val="1F2859"/>
                </a:solidFill>
                <a:latin typeface="Times New Roman"/>
                <a:cs typeface="Times New Roman"/>
              </a:rPr>
              <a:t> </a:t>
            </a:r>
            <a:r>
              <a:rPr sz="1881" spc="-4" dirty="0">
                <a:solidFill>
                  <a:srgbClr val="1F2859"/>
                </a:solidFill>
                <a:latin typeface="Arial"/>
                <a:cs typeface="Arial"/>
              </a:rPr>
              <a:t>51</a:t>
            </a:r>
            <a:r>
              <a:rPr sz="1881" dirty="0">
                <a:solidFill>
                  <a:srgbClr val="1F2859"/>
                </a:solidFill>
                <a:latin typeface="Arial"/>
                <a:cs typeface="Arial"/>
              </a:rPr>
              <a:t>2</a:t>
            </a:r>
            <a:r>
              <a:rPr sz="1881" spc="43" dirty="0">
                <a:solidFill>
                  <a:srgbClr val="1F2859"/>
                </a:solidFill>
                <a:latin typeface="Times New Roman"/>
                <a:cs typeface="Times New Roman"/>
              </a:rPr>
              <a:t> </a:t>
            </a:r>
            <a:r>
              <a:rPr sz="1881" dirty="0">
                <a:solidFill>
                  <a:srgbClr val="1F2859"/>
                </a:solidFill>
                <a:latin typeface="Arial"/>
                <a:cs typeface="Arial"/>
              </a:rPr>
              <a:t>Kb</a:t>
            </a:r>
            <a:r>
              <a:rPr sz="1881" spc="-9" dirty="0">
                <a:solidFill>
                  <a:srgbClr val="1F2859"/>
                </a:solidFill>
                <a:latin typeface="Arial"/>
                <a:cs typeface="Arial"/>
              </a:rPr>
              <a:t>y</a:t>
            </a:r>
            <a:r>
              <a:rPr sz="1881" dirty="0">
                <a:solidFill>
                  <a:srgbClr val="1F2859"/>
                </a:solidFill>
                <a:latin typeface="Arial"/>
                <a:cs typeface="Arial"/>
              </a:rPr>
              <a:t>tes)</a:t>
            </a:r>
            <a:endParaRPr sz="1881">
              <a:solidFill>
                <a:prstClr val="black"/>
              </a:solidFill>
              <a:latin typeface="Arial"/>
              <a:cs typeface="Arial"/>
            </a:endParaRPr>
          </a:p>
          <a:p>
            <a:pPr marL="178643" indent="-167783">
              <a:spcBef>
                <a:spcPts val="1133"/>
              </a:spcBef>
              <a:buClr>
                <a:srgbClr val="37A9DB"/>
              </a:buClr>
              <a:buFont typeface="Arial"/>
              <a:buChar char="•"/>
              <a:tabLst>
                <a:tab pos="179186" algn="l"/>
              </a:tabLst>
            </a:pPr>
            <a:r>
              <a:rPr sz="1881" spc="-4" dirty="0">
                <a:solidFill>
                  <a:srgbClr val="1F2859"/>
                </a:solidFill>
                <a:latin typeface="Arial"/>
                <a:cs typeface="Arial"/>
              </a:rPr>
              <a:t>Ru</a:t>
            </a:r>
            <a:r>
              <a:rPr sz="1881" dirty="0">
                <a:solidFill>
                  <a:srgbClr val="1F2859"/>
                </a:solidFill>
                <a:latin typeface="Arial"/>
                <a:cs typeface="Arial"/>
              </a:rPr>
              <a:t>n</a:t>
            </a:r>
            <a:r>
              <a:rPr sz="1881" spc="38" dirty="0">
                <a:solidFill>
                  <a:srgbClr val="1F2859"/>
                </a:solidFill>
                <a:latin typeface="Times New Roman"/>
                <a:cs typeface="Times New Roman"/>
              </a:rPr>
              <a:t> </a:t>
            </a:r>
            <a:r>
              <a:rPr sz="1881" spc="-4" dirty="0">
                <a:solidFill>
                  <a:srgbClr val="1F2859"/>
                </a:solidFill>
                <a:latin typeface="Arial"/>
                <a:cs typeface="Arial"/>
              </a:rPr>
              <a:t>gen.bat</a:t>
            </a:r>
            <a:endParaRPr sz="1881">
              <a:solidFill>
                <a:prstClr val="black"/>
              </a:solidFill>
              <a:latin typeface="Arial"/>
              <a:cs typeface="Arial"/>
            </a:endParaRPr>
          </a:p>
        </p:txBody>
      </p:sp>
      <p:sp>
        <p:nvSpPr>
          <p:cNvPr id="4" name="object 4"/>
          <p:cNvSpPr/>
          <p:nvPr/>
        </p:nvSpPr>
        <p:spPr>
          <a:xfrm>
            <a:off x="4918811" y="4718156"/>
            <a:ext cx="3724522" cy="1609543"/>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5" name="object 5"/>
          <p:cNvSpPr txBox="1"/>
          <p:nvPr/>
        </p:nvSpPr>
        <p:spPr>
          <a:xfrm>
            <a:off x="781109" y="4533447"/>
            <a:ext cx="5746494" cy="1499834"/>
          </a:xfrm>
          <a:prstGeom prst="rect">
            <a:avLst/>
          </a:prstGeom>
        </p:spPr>
        <p:txBody>
          <a:bodyPr vert="horz" wrap="square" lIns="0" tIns="0" rIns="0" bIns="0" rtlCol="0">
            <a:spAutoFit/>
          </a:bodyPr>
          <a:lstStyle/>
          <a:p>
            <a:pPr marL="178643" marR="2116569" indent="-167783">
              <a:buClr>
                <a:srgbClr val="37A9DB"/>
              </a:buClr>
              <a:buFont typeface="Arial"/>
              <a:buChar char="•"/>
              <a:tabLst>
                <a:tab pos="179186" algn="l"/>
              </a:tabLst>
            </a:pPr>
            <a:r>
              <a:rPr sz="1881" dirty="0">
                <a:solidFill>
                  <a:srgbClr val="1F2859"/>
                </a:solidFill>
                <a:latin typeface="Arial"/>
                <a:cs typeface="Arial"/>
              </a:rPr>
              <a:t>Open</a:t>
            </a:r>
            <a:r>
              <a:rPr sz="1881" spc="21"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b="1" dirty="0">
                <a:solidFill>
                  <a:srgbClr val="1F2859"/>
                </a:solidFill>
                <a:latin typeface="Arial"/>
                <a:cs typeface="Arial"/>
              </a:rPr>
              <a:t>pages</a:t>
            </a:r>
            <a:r>
              <a:rPr sz="1881" b="1" spc="34" dirty="0">
                <a:solidFill>
                  <a:srgbClr val="1F2859"/>
                </a:solidFill>
                <a:latin typeface="Times New Roman"/>
                <a:cs typeface="Times New Roman"/>
              </a:rPr>
              <a:t> </a:t>
            </a:r>
            <a:r>
              <a:rPr sz="1881" dirty="0">
                <a:solidFill>
                  <a:srgbClr val="1F2859"/>
                </a:solidFill>
                <a:latin typeface="Arial"/>
                <a:cs typeface="Arial"/>
              </a:rPr>
              <a:t>fo</a:t>
            </a:r>
            <a:r>
              <a:rPr sz="1881" spc="-9" dirty="0">
                <a:solidFill>
                  <a:srgbClr val="1F2859"/>
                </a:solidFill>
                <a:latin typeface="Arial"/>
                <a:cs typeface="Arial"/>
              </a:rPr>
              <a:t>l</a:t>
            </a:r>
            <a:r>
              <a:rPr sz="1881" spc="-4" dirty="0">
                <a:solidFill>
                  <a:srgbClr val="1F2859"/>
                </a:solidFill>
                <a:latin typeface="Arial"/>
                <a:cs typeface="Arial"/>
              </a:rPr>
              <a:t>de</a:t>
            </a:r>
            <a:r>
              <a:rPr sz="1881" dirty="0">
                <a:solidFill>
                  <a:srgbClr val="1F2859"/>
                </a:solidFill>
                <a:latin typeface="Arial"/>
                <a:cs typeface="Arial"/>
              </a:rPr>
              <a:t>r</a:t>
            </a:r>
            <a:r>
              <a:rPr sz="1881" spc="43" dirty="0">
                <a:solidFill>
                  <a:srgbClr val="1F2859"/>
                </a:solidFill>
                <a:latin typeface="Times New Roman"/>
                <a:cs typeface="Times New Roman"/>
              </a:rPr>
              <a:t> </a:t>
            </a:r>
            <a:r>
              <a:rPr sz="1881" spc="-4" dirty="0">
                <a:solidFill>
                  <a:srgbClr val="1F2859"/>
                </a:solidFill>
                <a:latin typeface="Arial"/>
                <a:cs typeface="Arial"/>
              </a:rPr>
              <a:t>an</a:t>
            </a:r>
            <a:r>
              <a:rPr sz="1881" dirty="0">
                <a:solidFill>
                  <a:srgbClr val="1F2859"/>
                </a:solidFill>
                <a:latin typeface="Arial"/>
                <a:cs typeface="Arial"/>
              </a:rPr>
              <a:t>d</a:t>
            </a:r>
            <a:r>
              <a:rPr sz="1881" spc="38" dirty="0">
                <a:solidFill>
                  <a:srgbClr val="1F2859"/>
                </a:solidFill>
                <a:latin typeface="Times New Roman"/>
                <a:cs typeface="Times New Roman"/>
              </a:rPr>
              <a:t> </a:t>
            </a:r>
            <a:r>
              <a:rPr sz="1881" dirty="0">
                <a:solidFill>
                  <a:srgbClr val="1F2859"/>
                </a:solidFill>
                <a:latin typeface="Arial"/>
                <a:cs typeface="Arial"/>
              </a:rPr>
              <a:t>copy</a:t>
            </a:r>
            <a:r>
              <a:rPr sz="1881" dirty="0">
                <a:solidFill>
                  <a:srgbClr val="1F2859"/>
                </a:solidFill>
                <a:latin typeface="Times New Roman"/>
                <a:cs typeface="Times New Roman"/>
              </a:rPr>
              <a:t> </a:t>
            </a:r>
            <a:r>
              <a:rPr sz="1881" spc="-4" dirty="0">
                <a:solidFill>
                  <a:srgbClr val="1F2859"/>
                </a:solidFill>
                <a:latin typeface="Arial"/>
                <a:cs typeface="Arial"/>
              </a:rPr>
              <a:t>out</a:t>
            </a:r>
            <a:r>
              <a:rPr sz="1881" spc="-9" dirty="0">
                <a:solidFill>
                  <a:srgbClr val="1F2859"/>
                </a:solidFill>
                <a:latin typeface="Arial"/>
                <a:cs typeface="Arial"/>
              </a:rPr>
              <a:t>f</a:t>
            </a:r>
            <a:r>
              <a:rPr sz="1881" spc="-4" dirty="0">
                <a:solidFill>
                  <a:srgbClr val="1F2859"/>
                </a:solidFill>
                <a:latin typeface="Arial"/>
                <a:cs typeface="Arial"/>
              </a:rPr>
              <a:t>ile.i</a:t>
            </a:r>
            <a:r>
              <a:rPr sz="1881" spc="-9" dirty="0">
                <a:solidFill>
                  <a:srgbClr val="1F2859"/>
                </a:solidFill>
                <a:latin typeface="Arial"/>
                <a:cs typeface="Arial"/>
              </a:rPr>
              <a:t>m</a:t>
            </a:r>
            <a:r>
              <a:rPr sz="1881" dirty="0">
                <a:solidFill>
                  <a:srgbClr val="1F2859"/>
                </a:solidFill>
                <a:latin typeface="Arial"/>
                <a:cs typeface="Arial"/>
              </a:rPr>
              <a:t>g</a:t>
            </a:r>
            <a:r>
              <a:rPr sz="1881" spc="38" dirty="0">
                <a:solidFill>
                  <a:srgbClr val="1F2859"/>
                </a:solidFill>
                <a:latin typeface="Times New Roman"/>
                <a:cs typeface="Times New Roman"/>
              </a:rPr>
              <a:t> </a:t>
            </a:r>
            <a:r>
              <a:rPr sz="1881" spc="-4" dirty="0">
                <a:solidFill>
                  <a:srgbClr val="1F2859"/>
                </a:solidFill>
                <a:latin typeface="Arial"/>
                <a:cs typeface="Arial"/>
              </a:rPr>
              <a:t>i</a:t>
            </a:r>
            <a:r>
              <a:rPr sz="1881" dirty="0">
                <a:solidFill>
                  <a:srgbClr val="1F2859"/>
                </a:solidFill>
                <a:latin typeface="Arial"/>
                <a:cs typeface="Arial"/>
              </a:rPr>
              <a:t>n</a:t>
            </a:r>
            <a:r>
              <a:rPr sz="1881" spc="51" dirty="0">
                <a:solidFill>
                  <a:srgbClr val="1F2859"/>
                </a:solidFill>
                <a:latin typeface="Times New Roman"/>
                <a:cs typeface="Times New Roman"/>
              </a:rPr>
              <a:t> </a:t>
            </a:r>
            <a:r>
              <a:rPr sz="1881" spc="-13" dirty="0">
                <a:solidFill>
                  <a:srgbClr val="1F2859"/>
                </a:solidFill>
                <a:latin typeface="Arial"/>
                <a:cs typeface="Arial"/>
              </a:rPr>
              <a:t>y</a:t>
            </a:r>
            <a:r>
              <a:rPr sz="1881" spc="-4" dirty="0">
                <a:solidFill>
                  <a:srgbClr val="1F2859"/>
                </a:solidFill>
                <a:latin typeface="Arial"/>
                <a:cs typeface="Arial"/>
              </a:rPr>
              <a:t>ou</a:t>
            </a:r>
            <a:r>
              <a:rPr sz="1881" dirty="0">
                <a:solidFill>
                  <a:srgbClr val="1F2859"/>
                </a:solidFill>
                <a:latin typeface="Arial"/>
                <a:cs typeface="Arial"/>
              </a:rPr>
              <a:t>r</a:t>
            </a:r>
            <a:r>
              <a:rPr sz="1881" spc="43" dirty="0">
                <a:solidFill>
                  <a:srgbClr val="1F2859"/>
                </a:solidFill>
                <a:latin typeface="Times New Roman"/>
                <a:cs typeface="Times New Roman"/>
              </a:rPr>
              <a:t> </a:t>
            </a:r>
            <a:r>
              <a:rPr sz="1881" spc="-4" dirty="0">
                <a:solidFill>
                  <a:srgbClr val="1F2859"/>
                </a:solidFill>
                <a:latin typeface="Arial"/>
                <a:cs typeface="Arial"/>
              </a:rPr>
              <a:t>ex</a:t>
            </a:r>
            <a:r>
              <a:rPr sz="1881" spc="-13" dirty="0">
                <a:solidFill>
                  <a:srgbClr val="1F2859"/>
                </a:solidFill>
                <a:latin typeface="Arial"/>
                <a:cs typeface="Arial"/>
              </a:rPr>
              <a:t>t</a:t>
            </a:r>
            <a:r>
              <a:rPr sz="1881" spc="-4" dirty="0">
                <a:solidFill>
                  <a:srgbClr val="1F2859"/>
                </a:solidFill>
                <a:latin typeface="Arial"/>
                <a:cs typeface="Arial"/>
              </a:rPr>
              <a:t>e</a:t>
            </a:r>
            <a:r>
              <a:rPr sz="1881" dirty="0">
                <a:solidFill>
                  <a:srgbClr val="1F2859"/>
                </a:solidFill>
                <a:latin typeface="Arial"/>
                <a:cs typeface="Arial"/>
              </a:rPr>
              <a:t>r</a:t>
            </a:r>
            <a:r>
              <a:rPr sz="1881" spc="-4" dirty="0">
                <a:solidFill>
                  <a:srgbClr val="1F2859"/>
                </a:solidFill>
                <a:latin typeface="Arial"/>
                <a:cs typeface="Arial"/>
              </a:rPr>
              <a:t>na</a:t>
            </a:r>
            <a:r>
              <a:rPr sz="1881" dirty="0">
                <a:solidFill>
                  <a:srgbClr val="1F2859"/>
                </a:solidFill>
                <a:latin typeface="Arial"/>
                <a:cs typeface="Arial"/>
              </a:rPr>
              <a:t>l</a:t>
            </a:r>
            <a:r>
              <a:rPr sz="1881" spc="38" dirty="0">
                <a:solidFill>
                  <a:srgbClr val="1F2859"/>
                </a:solidFill>
                <a:latin typeface="Times New Roman"/>
                <a:cs typeface="Times New Roman"/>
              </a:rPr>
              <a:t> </a:t>
            </a:r>
            <a:r>
              <a:rPr sz="1881" spc="-30" dirty="0">
                <a:solidFill>
                  <a:srgbClr val="1F2859"/>
                </a:solidFill>
                <a:latin typeface="Arial"/>
                <a:cs typeface="Arial"/>
              </a:rPr>
              <a:t>W</a:t>
            </a:r>
            <a:r>
              <a:rPr sz="1881" spc="-4" dirty="0">
                <a:solidFill>
                  <a:srgbClr val="1F2859"/>
                </a:solidFill>
                <a:latin typeface="Arial"/>
                <a:cs typeface="Arial"/>
              </a:rPr>
              <a:t>eb</a:t>
            </a:r>
            <a:r>
              <a:rPr sz="1881" spc="-4" dirty="0">
                <a:solidFill>
                  <a:srgbClr val="1F2859"/>
                </a:solidFill>
                <a:latin typeface="Times New Roman"/>
                <a:cs typeface="Times New Roman"/>
              </a:rPr>
              <a:t> </a:t>
            </a:r>
            <a:r>
              <a:rPr sz="1881" dirty="0">
                <a:solidFill>
                  <a:srgbClr val="1F2859"/>
                </a:solidFill>
                <a:latin typeface="Arial"/>
                <a:cs typeface="Arial"/>
              </a:rPr>
              <a:t>Server</a:t>
            </a:r>
            <a:r>
              <a:rPr sz="1881" spc="26" dirty="0">
                <a:solidFill>
                  <a:srgbClr val="1F2859"/>
                </a:solidFill>
                <a:latin typeface="Times New Roman"/>
                <a:cs typeface="Times New Roman"/>
              </a:rPr>
              <a:t> </a:t>
            </a:r>
            <a:r>
              <a:rPr sz="1881" spc="-4" dirty="0">
                <a:solidFill>
                  <a:srgbClr val="1F2859"/>
                </a:solidFill>
                <a:latin typeface="Arial"/>
                <a:cs typeface="Arial"/>
              </a:rPr>
              <a:t>(</a:t>
            </a:r>
            <a:r>
              <a:rPr sz="1881" dirty="0">
                <a:solidFill>
                  <a:srgbClr val="1F2859"/>
                </a:solidFill>
                <a:latin typeface="Arial"/>
                <a:cs typeface="Arial"/>
              </a:rPr>
              <a:t>A</a:t>
            </a:r>
            <a:r>
              <a:rPr sz="1881" spc="-4" dirty="0">
                <a:solidFill>
                  <a:srgbClr val="1F2859"/>
                </a:solidFill>
                <a:latin typeface="Arial"/>
                <a:cs typeface="Arial"/>
              </a:rPr>
              <a:t>pa</a:t>
            </a:r>
            <a:r>
              <a:rPr sz="1881" spc="4" dirty="0">
                <a:solidFill>
                  <a:srgbClr val="1F2859"/>
                </a:solidFill>
                <a:latin typeface="Arial"/>
                <a:cs typeface="Arial"/>
              </a:rPr>
              <a:t>c</a:t>
            </a:r>
            <a:r>
              <a:rPr sz="1881" spc="-4" dirty="0">
                <a:solidFill>
                  <a:srgbClr val="1F2859"/>
                </a:solidFill>
                <a:latin typeface="Arial"/>
                <a:cs typeface="Arial"/>
              </a:rPr>
              <a:t>he)</a:t>
            </a:r>
            <a:endParaRPr sz="1881">
              <a:solidFill>
                <a:prstClr val="black"/>
              </a:solidFill>
              <a:latin typeface="Arial"/>
              <a:cs typeface="Arial"/>
            </a:endParaRPr>
          </a:p>
          <a:p>
            <a:pPr>
              <a:spcBef>
                <a:spcPts val="28"/>
              </a:spcBef>
            </a:pPr>
            <a:endParaRPr sz="2608">
              <a:solidFill>
                <a:prstClr val="black"/>
              </a:solidFill>
              <a:latin typeface="Times New Roman"/>
              <a:cs typeface="Times New Roman"/>
            </a:endParaRPr>
          </a:p>
          <a:p>
            <a:pPr marR="4344" algn="r"/>
            <a:r>
              <a:rPr sz="1496" b="1" dirty="0">
                <a:solidFill>
                  <a:srgbClr val="ED2124"/>
                </a:solidFill>
                <a:latin typeface="Arial"/>
                <a:cs typeface="Arial"/>
              </a:rPr>
              <a:t>3</a:t>
            </a:r>
            <a:endParaRPr sz="1496">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5</a:t>
            </a:r>
            <a:r>
              <a:rPr sz="1112" spc="4" dirty="0">
                <a:solidFill>
                  <a:srgbClr val="FFFFFF"/>
                </a:solidFill>
                <a:latin typeface="Arial"/>
                <a:cs typeface="Arial"/>
              </a:rPr>
              <a:t>9</a:t>
            </a:r>
            <a:endParaRPr sz="1112">
              <a:solidFill>
                <a:prstClr val="black"/>
              </a:solidFill>
              <a:latin typeface="Arial"/>
              <a:cs typeface="Arial"/>
            </a:endParaRPr>
          </a:p>
        </p:txBody>
      </p:sp>
      <p:sp>
        <p:nvSpPr>
          <p:cNvPr id="7" name="object 7"/>
          <p:cNvSpPr/>
          <p:nvPr/>
        </p:nvSpPr>
        <p:spPr>
          <a:xfrm>
            <a:off x="5608716" y="4743264"/>
            <a:ext cx="1474769" cy="247062"/>
          </a:xfrm>
          <a:custGeom>
            <a:avLst/>
            <a:gdLst/>
            <a:ahLst/>
            <a:cxnLst/>
            <a:rect l="l" t="t" r="r" b="b"/>
            <a:pathLst>
              <a:path w="1724659" h="288925">
                <a:moveTo>
                  <a:pt x="0" y="288809"/>
                </a:moveTo>
                <a:lnTo>
                  <a:pt x="1724430" y="288809"/>
                </a:lnTo>
                <a:lnTo>
                  <a:pt x="1724430" y="0"/>
                </a:lnTo>
                <a:lnTo>
                  <a:pt x="0" y="0"/>
                </a:lnTo>
                <a:lnTo>
                  <a:pt x="0" y="288809"/>
                </a:lnTo>
                <a:close/>
              </a:path>
            </a:pathLst>
          </a:custGeom>
          <a:ln w="35261">
            <a:solidFill>
              <a:srgbClr val="ED2124"/>
            </a:solidFill>
          </a:ln>
        </p:spPr>
        <p:txBody>
          <a:bodyPr wrap="square" lIns="0" tIns="0" rIns="0" bIns="0" rtlCol="0"/>
          <a:lstStyle/>
          <a:p>
            <a:endParaRPr sz="1539">
              <a:solidFill>
                <a:prstClr val="black"/>
              </a:solidFill>
            </a:endParaRPr>
          </a:p>
        </p:txBody>
      </p:sp>
      <p:sp>
        <p:nvSpPr>
          <p:cNvPr id="8" name="object 8"/>
          <p:cNvSpPr/>
          <p:nvPr/>
        </p:nvSpPr>
        <p:spPr>
          <a:xfrm>
            <a:off x="5300722" y="2479705"/>
            <a:ext cx="2962082" cy="2000091"/>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graphicFrame>
        <p:nvGraphicFramePr>
          <p:cNvPr id="9" name="object 9"/>
          <p:cNvGraphicFramePr>
            <a:graphicFrameLocks noGrp="1"/>
          </p:cNvGraphicFramePr>
          <p:nvPr/>
        </p:nvGraphicFramePr>
        <p:xfrm>
          <a:off x="5273425" y="2450998"/>
          <a:ext cx="2989369" cy="2027374"/>
        </p:xfrm>
        <a:graphic>
          <a:graphicData uri="http://schemas.openxmlformats.org/drawingml/2006/table">
            <a:tbl>
              <a:tblPr firstRow="1" bandRow="1">
                <a:tableStyleId>{2D5ABB26-0587-4C30-8999-92F81FD0307C}</a:tableStyleId>
              </a:tblPr>
              <a:tblGrid>
                <a:gridCol w="729417"/>
                <a:gridCol w="1474592"/>
                <a:gridCol w="785360"/>
              </a:tblGrid>
              <a:tr h="259867">
                <a:tc>
                  <a:txBody>
                    <a:bodyPr/>
                    <a:lstStyle/>
                    <a:p>
                      <a:endParaRPr sz="1100">
                        <a:latin typeface="Arial"/>
                        <a:cs typeface="Arial"/>
                      </a:endParaRPr>
                    </a:p>
                  </a:txBody>
                  <a:tcPr marL="0" marR="0" marT="0" marB="0">
                    <a:lnL w="31902">
                      <a:solidFill>
                        <a:srgbClr val="231F20"/>
                      </a:solidFill>
                      <a:prstDash val="solid"/>
                    </a:lnL>
                    <a:lnR w="35261">
                      <a:solidFill>
                        <a:srgbClr val="ED2124"/>
                      </a:solidFill>
                      <a:prstDash val="solid"/>
                    </a:lnR>
                    <a:lnT w="31902">
                      <a:solidFill>
                        <a:srgbClr val="231F20"/>
                      </a:solidFill>
                      <a:prstDash val="solid"/>
                    </a:lnT>
                  </a:tcPr>
                </a:tc>
                <a:tc>
                  <a:txBody>
                    <a:bodyPr/>
                    <a:lstStyle/>
                    <a:p>
                      <a:endParaRPr sz="1100">
                        <a:latin typeface="Arial"/>
                        <a:cs typeface="Arial"/>
                      </a:endParaRPr>
                    </a:p>
                  </a:txBody>
                  <a:tcPr marL="0" marR="0" marT="0" marB="0">
                    <a:lnL w="35261">
                      <a:solidFill>
                        <a:srgbClr val="ED2124"/>
                      </a:solidFill>
                      <a:prstDash val="solid"/>
                    </a:lnL>
                    <a:lnR w="35261">
                      <a:solidFill>
                        <a:srgbClr val="ED2124"/>
                      </a:solidFill>
                      <a:prstDash val="solid"/>
                    </a:lnR>
                    <a:lnT w="35261">
                      <a:solidFill>
                        <a:srgbClr val="ED2124"/>
                      </a:solidFill>
                      <a:prstDash val="solid"/>
                    </a:lnT>
                    <a:lnB w="35261">
                      <a:solidFill>
                        <a:srgbClr val="ED2124"/>
                      </a:solidFill>
                      <a:prstDash val="solid"/>
                    </a:lnB>
                  </a:tcPr>
                </a:tc>
                <a:tc>
                  <a:txBody>
                    <a:bodyPr/>
                    <a:lstStyle/>
                    <a:p>
                      <a:endParaRPr sz="1100">
                        <a:latin typeface="Arial"/>
                        <a:cs typeface="Arial"/>
                      </a:endParaRPr>
                    </a:p>
                  </a:txBody>
                  <a:tcPr marL="0" marR="0" marT="0" marB="0">
                    <a:lnL w="35261">
                      <a:solidFill>
                        <a:srgbClr val="ED2124"/>
                      </a:solidFill>
                      <a:prstDash val="solid"/>
                    </a:lnL>
                    <a:lnR w="31902">
                      <a:solidFill>
                        <a:srgbClr val="231F20"/>
                      </a:solidFill>
                      <a:prstDash val="solid"/>
                    </a:lnR>
                    <a:lnT w="31902">
                      <a:solidFill>
                        <a:srgbClr val="231F20"/>
                      </a:solidFill>
                      <a:prstDash val="solid"/>
                    </a:lnT>
                  </a:tcPr>
                </a:tc>
              </a:tr>
              <a:tr h="1767507">
                <a:tc gridSpan="3">
                  <a:txBody>
                    <a:bodyPr/>
                    <a:lstStyle/>
                    <a:p>
                      <a:pPr marL="712470">
                        <a:lnSpc>
                          <a:spcPct val="100000"/>
                        </a:lnSpc>
                      </a:pPr>
                      <a:r>
                        <a:rPr sz="1500" b="1" dirty="0">
                          <a:solidFill>
                            <a:srgbClr val="ED2124"/>
                          </a:solidFill>
                          <a:latin typeface="Arial"/>
                          <a:cs typeface="Arial"/>
                        </a:rPr>
                        <a:t>1</a:t>
                      </a:r>
                      <a:endParaRPr sz="1500">
                        <a:latin typeface="Arial"/>
                        <a:cs typeface="Arial"/>
                      </a:endParaRPr>
                    </a:p>
                    <a:p>
                      <a:pPr>
                        <a:lnSpc>
                          <a:spcPct val="100000"/>
                        </a:lnSpc>
                      </a:pPr>
                      <a:endParaRPr sz="1500">
                        <a:latin typeface="Times New Roman"/>
                        <a:cs typeface="Times New Roman"/>
                      </a:endParaRPr>
                    </a:p>
                    <a:p>
                      <a:pPr marL="712470">
                        <a:lnSpc>
                          <a:spcPct val="100000"/>
                        </a:lnSpc>
                        <a:spcBef>
                          <a:spcPts val="1130"/>
                        </a:spcBef>
                      </a:pPr>
                      <a:r>
                        <a:rPr sz="1500" b="1" dirty="0">
                          <a:solidFill>
                            <a:srgbClr val="ED2124"/>
                          </a:solidFill>
                          <a:latin typeface="Arial"/>
                          <a:cs typeface="Arial"/>
                        </a:rPr>
                        <a:t>2</a:t>
                      </a:r>
                      <a:endParaRPr sz="1500">
                        <a:latin typeface="Arial"/>
                        <a:cs typeface="Arial"/>
                      </a:endParaRPr>
                    </a:p>
                  </a:txBody>
                  <a:tcPr marL="0" marR="0" marT="0" marB="0">
                    <a:lnL w="31902">
                      <a:solidFill>
                        <a:srgbClr val="231F20"/>
                      </a:solidFill>
                      <a:prstDash val="solid"/>
                    </a:lnL>
                    <a:lnR w="31902">
                      <a:solidFill>
                        <a:srgbClr val="231F20"/>
                      </a:solidFill>
                      <a:prstDash val="solid"/>
                    </a:lnR>
                    <a:lnB w="31902">
                      <a:solidFill>
                        <a:srgbClr val="231F20"/>
                      </a:solidFill>
                      <a:prstDash val="solid"/>
                    </a:lnB>
                  </a:tcPr>
                </a:tc>
                <a:tc hMerge="1">
                  <a:txBody>
                    <a:bodyPr/>
                    <a:lstStyle/>
                    <a:p>
                      <a:endParaRPr/>
                    </a:p>
                  </a:txBody>
                  <a:tcPr marL="0" marR="0" marT="0" marB="0"/>
                </a:tc>
                <a:tc hMerge="1">
                  <a:txBody>
                    <a:bodyPr/>
                    <a:lstStyle/>
                    <a:p>
                      <a:endParaRPr/>
                    </a:p>
                  </a:txBody>
                  <a:tcPr marL="0" marR="0" marT="0" marB="0"/>
                </a:tc>
              </a:tr>
            </a:tbl>
          </a:graphicData>
        </a:graphic>
      </p:graphicFrame>
    </p:spTree>
    <p:extLst>
      <p:ext uri="{BB962C8B-B14F-4D97-AF65-F5344CB8AC3E}">
        <p14:creationId xmlns:p14="http://schemas.microsoft.com/office/powerpoint/2010/main" val="536777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489225" cy="461665"/>
          </a:xfrm>
          <a:prstGeom prst="rect">
            <a:avLst/>
          </a:prstGeom>
        </p:spPr>
        <p:txBody>
          <a:bodyPr vert="horz" wrap="square" lIns="0" tIns="0" rIns="0" bIns="0" rtlCol="0">
            <a:spAutoFit/>
          </a:bodyPr>
          <a:lstStyle/>
          <a:p>
            <a:pPr marL="2763268">
              <a:lnSpc>
                <a:spcPts val="3566"/>
              </a:lnSpc>
            </a:pPr>
            <a:r>
              <a:rPr sz="2993" spc="-4" dirty="0"/>
              <a:t>L</a:t>
            </a:r>
            <a:r>
              <a:rPr sz="2993" spc="-13" dirty="0"/>
              <a:t>a</a:t>
            </a:r>
            <a:r>
              <a:rPr sz="2993" dirty="0"/>
              <a:t>b</a:t>
            </a:r>
            <a:r>
              <a:rPr sz="2993" spc="90" dirty="0">
                <a:latin typeface="Times New Roman"/>
                <a:cs typeface="Times New Roman"/>
              </a:rPr>
              <a:t> </a:t>
            </a:r>
            <a:r>
              <a:rPr sz="2993" spc="-13" dirty="0"/>
              <a:t>6</a:t>
            </a:r>
            <a:r>
              <a:rPr sz="2993" dirty="0"/>
              <a:t>:</a:t>
            </a:r>
            <a:r>
              <a:rPr sz="2993" spc="81" dirty="0">
                <a:latin typeface="Times New Roman"/>
                <a:cs typeface="Times New Roman"/>
              </a:rPr>
              <a:t> </a:t>
            </a:r>
            <a:r>
              <a:rPr sz="2993" spc="-4" dirty="0"/>
              <a:t>Crea</a:t>
            </a:r>
            <a:r>
              <a:rPr sz="2993" spc="-9" dirty="0"/>
              <a:t>t</a:t>
            </a:r>
            <a:r>
              <a:rPr sz="2993" dirty="0"/>
              <a:t>e</a:t>
            </a:r>
            <a:r>
              <a:rPr sz="2993" spc="60" dirty="0">
                <a:latin typeface="Times New Roman"/>
                <a:cs typeface="Times New Roman"/>
              </a:rPr>
              <a:t> </a:t>
            </a:r>
            <a:r>
              <a:rPr sz="2993" spc="-4" dirty="0"/>
              <a:t>a</a:t>
            </a:r>
            <a:r>
              <a:rPr sz="2993" dirty="0"/>
              <a:t>n</a:t>
            </a:r>
            <a:r>
              <a:rPr sz="2993" spc="81" dirty="0">
                <a:latin typeface="Times New Roman"/>
                <a:cs typeface="Times New Roman"/>
              </a:rPr>
              <a:t> </a:t>
            </a:r>
            <a:r>
              <a:rPr sz="2993" spc="-4" dirty="0"/>
              <a:t>i</a:t>
            </a:r>
            <a:r>
              <a:rPr sz="2993" spc="-13" dirty="0"/>
              <a:t>m</a:t>
            </a:r>
            <a:r>
              <a:rPr sz="2993" spc="-4" dirty="0"/>
              <a:t>a</a:t>
            </a:r>
            <a:r>
              <a:rPr sz="2993" spc="-13" dirty="0"/>
              <a:t>g</a:t>
            </a:r>
            <a:r>
              <a:rPr sz="2993" dirty="0"/>
              <a:t>e</a:t>
            </a:r>
            <a:r>
              <a:rPr sz="2993" spc="90" dirty="0">
                <a:latin typeface="Times New Roman"/>
                <a:cs typeface="Times New Roman"/>
              </a:rPr>
              <a:t> </a:t>
            </a:r>
            <a:r>
              <a:rPr sz="2993" spc="-9" dirty="0"/>
              <a:t>f</a:t>
            </a:r>
            <a:r>
              <a:rPr sz="2993" spc="-4" dirty="0"/>
              <a:t>ile</a:t>
            </a:r>
            <a:endParaRPr sz="2993" dirty="0">
              <a:latin typeface="Times New Roman"/>
              <a:cs typeface="Times New Roman"/>
            </a:endParaRPr>
          </a:p>
        </p:txBody>
      </p:sp>
      <p:sp>
        <p:nvSpPr>
          <p:cNvPr id="3" name="object 3"/>
          <p:cNvSpPr txBox="1"/>
          <p:nvPr/>
        </p:nvSpPr>
        <p:spPr>
          <a:xfrm>
            <a:off x="781109" y="1442581"/>
            <a:ext cx="6244960" cy="1508618"/>
          </a:xfrm>
          <a:prstGeom prst="rect">
            <a:avLst/>
          </a:prstGeom>
        </p:spPr>
        <p:txBody>
          <a:bodyPr vert="horz" wrap="square" lIns="0" tIns="0" rIns="0" bIns="0" rtlCol="0">
            <a:spAutoFit/>
          </a:bodyPr>
          <a:lstStyle/>
          <a:p>
            <a:pPr marL="10860"/>
            <a:r>
              <a:rPr sz="1881" dirty="0">
                <a:solidFill>
                  <a:srgbClr val="1F2859"/>
                </a:solidFill>
                <a:latin typeface="Arial"/>
                <a:cs typeface="Arial"/>
              </a:rPr>
              <a:t>The</a:t>
            </a:r>
            <a:r>
              <a:rPr sz="1881" spc="38" dirty="0">
                <a:solidFill>
                  <a:srgbClr val="1F2859"/>
                </a:solidFill>
                <a:latin typeface="Times New Roman"/>
                <a:cs typeface="Times New Roman"/>
              </a:rPr>
              <a:t> </a:t>
            </a:r>
            <a:r>
              <a:rPr sz="1881" b="1" spc="-4" dirty="0">
                <a:solidFill>
                  <a:srgbClr val="1F2859"/>
                </a:solidFill>
                <a:latin typeface="Arial"/>
                <a:cs typeface="Arial"/>
              </a:rPr>
              <a:t>Ap</a:t>
            </a:r>
            <a:r>
              <a:rPr sz="1881" b="1" dirty="0">
                <a:solidFill>
                  <a:srgbClr val="1F2859"/>
                </a:solidFill>
                <a:latin typeface="Arial"/>
                <a:cs typeface="Arial"/>
              </a:rPr>
              <a:t>a</a:t>
            </a:r>
            <a:r>
              <a:rPr sz="1881" b="1" spc="-4" dirty="0">
                <a:solidFill>
                  <a:srgbClr val="1F2859"/>
                </a:solidFill>
                <a:latin typeface="Arial"/>
                <a:cs typeface="Arial"/>
              </a:rPr>
              <a:t>ch</a:t>
            </a:r>
            <a:r>
              <a:rPr sz="1881" b="1" dirty="0">
                <a:solidFill>
                  <a:srgbClr val="1F2859"/>
                </a:solidFill>
                <a:latin typeface="Arial"/>
                <a:cs typeface="Arial"/>
              </a:rPr>
              <a:t>e</a:t>
            </a:r>
            <a:r>
              <a:rPr sz="1881" b="1" spc="38" dirty="0">
                <a:solidFill>
                  <a:srgbClr val="1F2859"/>
                </a:solidFill>
                <a:latin typeface="Times New Roman"/>
                <a:cs typeface="Times New Roman"/>
              </a:rPr>
              <a:t> </a:t>
            </a:r>
            <a:r>
              <a:rPr sz="1881" b="1" spc="-30" dirty="0">
                <a:solidFill>
                  <a:srgbClr val="1F2859"/>
                </a:solidFill>
                <a:latin typeface="Arial"/>
                <a:cs typeface="Arial"/>
              </a:rPr>
              <a:t>W</a:t>
            </a:r>
            <a:r>
              <a:rPr sz="1881" b="1" spc="-4" dirty="0">
                <a:solidFill>
                  <a:srgbClr val="1F2859"/>
                </a:solidFill>
                <a:latin typeface="Arial"/>
                <a:cs typeface="Arial"/>
              </a:rPr>
              <a:t>e</a:t>
            </a:r>
            <a:r>
              <a:rPr sz="1881" b="1" dirty="0">
                <a:solidFill>
                  <a:srgbClr val="1F2859"/>
                </a:solidFill>
                <a:latin typeface="Arial"/>
                <a:cs typeface="Arial"/>
              </a:rPr>
              <a:t>b</a:t>
            </a:r>
            <a:r>
              <a:rPr sz="1881" b="1" spc="38" dirty="0">
                <a:solidFill>
                  <a:srgbClr val="1F2859"/>
                </a:solidFill>
                <a:latin typeface="Times New Roman"/>
                <a:cs typeface="Times New Roman"/>
              </a:rPr>
              <a:t> </a:t>
            </a:r>
            <a:r>
              <a:rPr sz="1881" b="1" dirty="0">
                <a:solidFill>
                  <a:srgbClr val="1F2859"/>
                </a:solidFill>
                <a:latin typeface="Arial"/>
                <a:cs typeface="Arial"/>
              </a:rPr>
              <a:t>Ser</a:t>
            </a:r>
            <a:r>
              <a:rPr sz="1881" b="1" spc="-26" dirty="0">
                <a:solidFill>
                  <a:srgbClr val="1F2859"/>
                </a:solidFill>
                <a:latin typeface="Arial"/>
                <a:cs typeface="Arial"/>
              </a:rPr>
              <a:t>v</a:t>
            </a:r>
            <a:r>
              <a:rPr sz="1881" b="1" spc="-4" dirty="0">
                <a:solidFill>
                  <a:srgbClr val="1F2859"/>
                </a:solidFill>
                <a:latin typeface="Arial"/>
                <a:cs typeface="Arial"/>
              </a:rPr>
              <a:t>e</a:t>
            </a:r>
            <a:r>
              <a:rPr sz="1881" b="1" dirty="0">
                <a:solidFill>
                  <a:srgbClr val="1F2859"/>
                </a:solidFill>
                <a:latin typeface="Arial"/>
                <a:cs typeface="Arial"/>
              </a:rPr>
              <a:t>r</a:t>
            </a:r>
            <a:r>
              <a:rPr sz="1881" b="1" spc="64" dirty="0">
                <a:solidFill>
                  <a:srgbClr val="1F2859"/>
                </a:solidFill>
                <a:latin typeface="Times New Roman"/>
                <a:cs typeface="Times New Roman"/>
              </a:rPr>
              <a:t> </a:t>
            </a:r>
            <a:r>
              <a:rPr sz="1881" spc="-4" dirty="0">
                <a:solidFill>
                  <a:srgbClr val="1F2859"/>
                </a:solidFill>
                <a:latin typeface="Arial"/>
                <a:cs typeface="Arial"/>
              </a:rPr>
              <a:t>wil</a:t>
            </a:r>
            <a:r>
              <a:rPr sz="1881" dirty="0">
                <a:solidFill>
                  <a:srgbClr val="1F2859"/>
                </a:solidFill>
                <a:latin typeface="Arial"/>
                <a:cs typeface="Arial"/>
              </a:rPr>
              <a:t>l</a:t>
            </a:r>
            <a:r>
              <a:rPr sz="1881" spc="60" dirty="0">
                <a:solidFill>
                  <a:srgbClr val="1F2859"/>
                </a:solidFill>
                <a:latin typeface="Times New Roman"/>
                <a:cs typeface="Times New Roman"/>
              </a:rPr>
              <a:t> </a:t>
            </a:r>
            <a:r>
              <a:rPr sz="1881" dirty="0">
                <a:solidFill>
                  <a:srgbClr val="1F2859"/>
                </a:solidFill>
                <a:latin typeface="Arial"/>
                <a:cs typeface="Arial"/>
              </a:rPr>
              <a:t>be</a:t>
            </a:r>
            <a:r>
              <a:rPr sz="1881" spc="38" dirty="0">
                <a:solidFill>
                  <a:srgbClr val="1F2859"/>
                </a:solidFill>
                <a:latin typeface="Times New Roman"/>
                <a:cs typeface="Times New Roman"/>
              </a:rPr>
              <a:t> </a:t>
            </a:r>
            <a:r>
              <a:rPr sz="1881" spc="-4" dirty="0">
                <a:solidFill>
                  <a:srgbClr val="1F2859"/>
                </a:solidFill>
                <a:latin typeface="Arial"/>
                <a:cs typeface="Arial"/>
              </a:rPr>
              <a:t>u</a:t>
            </a:r>
            <a:r>
              <a:rPr sz="1881" spc="4" dirty="0">
                <a:solidFill>
                  <a:srgbClr val="1F2859"/>
                </a:solidFill>
                <a:latin typeface="Arial"/>
                <a:cs typeface="Arial"/>
              </a:rPr>
              <a:t>s</a:t>
            </a:r>
            <a:r>
              <a:rPr sz="1881" spc="-4" dirty="0">
                <a:solidFill>
                  <a:srgbClr val="1F2859"/>
                </a:solidFill>
                <a:latin typeface="Arial"/>
                <a:cs typeface="Arial"/>
              </a:rPr>
              <a:t>e</a:t>
            </a:r>
            <a:r>
              <a:rPr sz="1881" dirty="0">
                <a:solidFill>
                  <a:srgbClr val="1F2859"/>
                </a:solidFill>
                <a:latin typeface="Arial"/>
                <a:cs typeface="Arial"/>
              </a:rPr>
              <a:t>d</a:t>
            </a:r>
            <a:r>
              <a:rPr sz="1881" spc="43" dirty="0">
                <a:solidFill>
                  <a:srgbClr val="1F2859"/>
                </a:solidFill>
                <a:latin typeface="Times New Roman"/>
                <a:cs typeface="Times New Roman"/>
              </a:rPr>
              <a:t> </a:t>
            </a:r>
            <a:r>
              <a:rPr sz="1881" spc="-4" dirty="0">
                <a:solidFill>
                  <a:srgbClr val="1F2859"/>
                </a:solidFill>
                <a:latin typeface="Arial"/>
                <a:cs typeface="Arial"/>
              </a:rPr>
              <a:t>i</a:t>
            </a:r>
            <a:r>
              <a:rPr sz="1881" dirty="0">
                <a:solidFill>
                  <a:srgbClr val="1F2859"/>
                </a:solidFill>
                <a:latin typeface="Arial"/>
                <a:cs typeface="Arial"/>
              </a:rPr>
              <a:t>n</a:t>
            </a:r>
            <a:r>
              <a:rPr sz="1881" spc="47" dirty="0">
                <a:solidFill>
                  <a:srgbClr val="1F2859"/>
                </a:solidFill>
                <a:latin typeface="Times New Roman"/>
                <a:cs typeface="Times New Roman"/>
              </a:rPr>
              <a:t> </a:t>
            </a:r>
            <a:r>
              <a:rPr sz="1881" dirty="0">
                <a:solidFill>
                  <a:srgbClr val="1F2859"/>
                </a:solidFill>
                <a:latin typeface="Arial"/>
                <a:cs typeface="Arial"/>
              </a:rPr>
              <a:t>this</a:t>
            </a:r>
            <a:r>
              <a:rPr sz="1881" spc="38" dirty="0">
                <a:solidFill>
                  <a:srgbClr val="1F2859"/>
                </a:solidFill>
                <a:latin typeface="Times New Roman"/>
                <a:cs typeface="Times New Roman"/>
              </a:rPr>
              <a:t> </a:t>
            </a:r>
            <a:r>
              <a:rPr sz="1881" dirty="0">
                <a:solidFill>
                  <a:srgbClr val="1F2859"/>
                </a:solidFill>
                <a:latin typeface="Arial"/>
                <a:cs typeface="Arial"/>
              </a:rPr>
              <a:t>tu</a:t>
            </a:r>
            <a:r>
              <a:rPr sz="1881" spc="-9" dirty="0">
                <a:solidFill>
                  <a:srgbClr val="1F2859"/>
                </a:solidFill>
                <a:latin typeface="Arial"/>
                <a:cs typeface="Arial"/>
              </a:rPr>
              <a:t>t</a:t>
            </a:r>
            <a:r>
              <a:rPr sz="1881" spc="-4" dirty="0">
                <a:solidFill>
                  <a:srgbClr val="1F2859"/>
                </a:solidFill>
                <a:latin typeface="Arial"/>
                <a:cs typeface="Arial"/>
              </a:rPr>
              <a:t>o</a:t>
            </a:r>
            <a:r>
              <a:rPr sz="1881" dirty="0">
                <a:solidFill>
                  <a:srgbClr val="1F2859"/>
                </a:solidFill>
                <a:latin typeface="Arial"/>
                <a:cs typeface="Arial"/>
              </a:rPr>
              <a:t>r</a:t>
            </a:r>
            <a:r>
              <a:rPr sz="1881" spc="-4" dirty="0">
                <a:solidFill>
                  <a:srgbClr val="1F2859"/>
                </a:solidFill>
                <a:latin typeface="Arial"/>
                <a:cs typeface="Arial"/>
              </a:rPr>
              <a:t>ial</a:t>
            </a:r>
            <a:endParaRPr sz="1881" dirty="0">
              <a:solidFill>
                <a:prstClr val="black"/>
              </a:solidFill>
              <a:latin typeface="Arial"/>
              <a:cs typeface="Arial"/>
            </a:endParaRPr>
          </a:p>
          <a:p>
            <a:pPr marL="10860" marR="766157">
              <a:lnSpc>
                <a:spcPct val="193000"/>
              </a:lnSpc>
              <a:spcBef>
                <a:spcPts val="17"/>
              </a:spcBef>
            </a:pPr>
            <a:r>
              <a:rPr sz="1026" dirty="0">
                <a:solidFill>
                  <a:srgbClr val="1F2859"/>
                </a:solidFill>
                <a:latin typeface="Arial"/>
                <a:cs typeface="Arial"/>
              </a:rPr>
              <a:t>(Apa</a:t>
            </a:r>
            <a:r>
              <a:rPr sz="1026" spc="4" dirty="0">
                <a:solidFill>
                  <a:srgbClr val="1F2859"/>
                </a:solidFill>
                <a:latin typeface="Arial"/>
                <a:cs typeface="Arial"/>
              </a:rPr>
              <a:t>che</a:t>
            </a:r>
            <a:r>
              <a:rPr sz="1026" spc="21" dirty="0">
                <a:solidFill>
                  <a:srgbClr val="1F2859"/>
                </a:solidFill>
                <a:latin typeface="Times New Roman"/>
                <a:cs typeface="Times New Roman"/>
              </a:rPr>
              <a:t> </a:t>
            </a:r>
            <a:r>
              <a:rPr sz="1026" spc="30" dirty="0">
                <a:solidFill>
                  <a:srgbClr val="1F2859"/>
                </a:solidFill>
                <a:latin typeface="Arial"/>
                <a:cs typeface="Arial"/>
              </a:rPr>
              <a:t>W</a:t>
            </a:r>
            <a:r>
              <a:rPr sz="1026" dirty="0">
                <a:solidFill>
                  <a:srgbClr val="1F2859"/>
                </a:solidFill>
                <a:latin typeface="Arial"/>
                <a:cs typeface="Arial"/>
              </a:rPr>
              <a:t>e</a:t>
            </a:r>
            <a:r>
              <a:rPr sz="1026" spc="4" dirty="0">
                <a:solidFill>
                  <a:srgbClr val="1F2859"/>
                </a:solidFill>
                <a:latin typeface="Arial"/>
                <a:cs typeface="Arial"/>
              </a:rPr>
              <a:t>b</a:t>
            </a:r>
            <a:r>
              <a:rPr sz="1026" spc="-13" dirty="0">
                <a:solidFill>
                  <a:srgbClr val="1F2859"/>
                </a:solidFill>
                <a:latin typeface="Times New Roman"/>
                <a:cs typeface="Times New Roman"/>
              </a:rPr>
              <a:t> </a:t>
            </a:r>
            <a:r>
              <a:rPr sz="1026" dirty="0">
                <a:solidFill>
                  <a:srgbClr val="1F2859"/>
                </a:solidFill>
                <a:latin typeface="Arial"/>
                <a:cs typeface="Arial"/>
              </a:rPr>
              <a:t>Ser</a:t>
            </a:r>
            <a:r>
              <a:rPr sz="1026" spc="-9" dirty="0">
                <a:solidFill>
                  <a:srgbClr val="1F2859"/>
                </a:solidFill>
                <a:latin typeface="Arial"/>
                <a:cs typeface="Arial"/>
              </a:rPr>
              <a:t>v</a:t>
            </a:r>
            <a:r>
              <a:rPr sz="1026" dirty="0">
                <a:solidFill>
                  <a:srgbClr val="1F2859"/>
                </a:solidFill>
                <a:latin typeface="Arial"/>
                <a:cs typeface="Arial"/>
              </a:rPr>
              <a:t>er</a:t>
            </a:r>
            <a:r>
              <a:rPr sz="1026" spc="30" dirty="0">
                <a:solidFill>
                  <a:srgbClr val="1F2859"/>
                </a:solidFill>
                <a:latin typeface="Times New Roman"/>
                <a:cs typeface="Times New Roman"/>
              </a:rPr>
              <a:t> </a:t>
            </a:r>
            <a:r>
              <a:rPr sz="1026" spc="-9" dirty="0">
                <a:solidFill>
                  <a:srgbClr val="1F2859"/>
                </a:solidFill>
                <a:latin typeface="Arial"/>
                <a:cs typeface="Arial"/>
              </a:rPr>
              <a:t>i</a:t>
            </a:r>
            <a:r>
              <a:rPr sz="1026" spc="4" dirty="0">
                <a:solidFill>
                  <a:srgbClr val="1F2859"/>
                </a:solidFill>
                <a:latin typeface="Arial"/>
                <a:cs typeface="Arial"/>
              </a:rPr>
              <a:t>s</a:t>
            </a:r>
            <a:r>
              <a:rPr sz="1026" spc="34" dirty="0">
                <a:solidFill>
                  <a:srgbClr val="1F2859"/>
                </a:solidFill>
                <a:latin typeface="Times New Roman"/>
                <a:cs typeface="Times New Roman"/>
              </a:rPr>
              <a:t> </a:t>
            </a:r>
            <a:r>
              <a:rPr sz="1026" dirty="0">
                <a:solidFill>
                  <a:srgbClr val="1F2859"/>
                </a:solidFill>
                <a:latin typeface="Arial"/>
                <a:cs typeface="Arial"/>
              </a:rPr>
              <a:t>a</a:t>
            </a:r>
            <a:r>
              <a:rPr sz="1026" spc="-13" dirty="0">
                <a:solidFill>
                  <a:srgbClr val="1F2859"/>
                </a:solidFill>
                <a:latin typeface="Arial"/>
                <a:cs typeface="Arial"/>
              </a:rPr>
              <a:t>v</a:t>
            </a:r>
            <a:r>
              <a:rPr sz="1026" dirty="0">
                <a:solidFill>
                  <a:srgbClr val="1F2859"/>
                </a:solidFill>
                <a:latin typeface="Arial"/>
                <a:cs typeface="Arial"/>
              </a:rPr>
              <a:t>a</a:t>
            </a:r>
            <a:r>
              <a:rPr sz="1026" spc="-9" dirty="0">
                <a:solidFill>
                  <a:srgbClr val="1F2859"/>
                </a:solidFill>
                <a:latin typeface="Arial"/>
                <a:cs typeface="Arial"/>
              </a:rPr>
              <a:t>il</a:t>
            </a:r>
            <a:r>
              <a:rPr sz="1026" dirty="0">
                <a:solidFill>
                  <a:srgbClr val="1F2859"/>
                </a:solidFill>
                <a:latin typeface="Arial"/>
                <a:cs typeface="Arial"/>
              </a:rPr>
              <a:t>ab</a:t>
            </a:r>
            <a:r>
              <a:rPr sz="1026" spc="-9" dirty="0">
                <a:solidFill>
                  <a:srgbClr val="1F2859"/>
                </a:solidFill>
                <a:latin typeface="Arial"/>
                <a:cs typeface="Arial"/>
              </a:rPr>
              <a:t>l</a:t>
            </a:r>
            <a:r>
              <a:rPr sz="1026" spc="4" dirty="0">
                <a:solidFill>
                  <a:srgbClr val="1F2859"/>
                </a:solidFill>
                <a:latin typeface="Arial"/>
                <a:cs typeface="Arial"/>
              </a:rPr>
              <a:t>e</a:t>
            </a:r>
            <a:r>
              <a:rPr sz="1026" spc="56" dirty="0">
                <a:solidFill>
                  <a:srgbClr val="1F2859"/>
                </a:solidFill>
                <a:latin typeface="Times New Roman"/>
                <a:cs typeface="Times New Roman"/>
              </a:rPr>
              <a:t> </a:t>
            </a:r>
            <a:r>
              <a:rPr sz="1026" dirty="0">
                <a:solidFill>
                  <a:srgbClr val="1F2859"/>
                </a:solidFill>
                <a:latin typeface="Arial"/>
                <a:cs typeface="Arial"/>
              </a:rPr>
              <a:t>at</a:t>
            </a:r>
            <a:r>
              <a:rPr sz="1026" spc="17" dirty="0">
                <a:solidFill>
                  <a:srgbClr val="1F2859"/>
                </a:solidFill>
                <a:latin typeface="Times New Roman"/>
                <a:cs typeface="Times New Roman"/>
              </a:rPr>
              <a:t> </a:t>
            </a:r>
            <a:r>
              <a:rPr sz="1026" spc="4" dirty="0">
                <a:solidFill>
                  <a:srgbClr val="1F2859"/>
                </a:solidFill>
                <a:latin typeface="Arial"/>
                <a:cs typeface="Arial"/>
              </a:rPr>
              <a:t>t</a:t>
            </a:r>
            <a:r>
              <a:rPr sz="1026" dirty="0">
                <a:solidFill>
                  <a:srgbClr val="1F2859"/>
                </a:solidFill>
                <a:latin typeface="Arial"/>
                <a:cs typeface="Arial"/>
              </a:rPr>
              <a:t>h</a:t>
            </a:r>
            <a:r>
              <a:rPr sz="1026" spc="-9" dirty="0">
                <a:solidFill>
                  <a:srgbClr val="1F2859"/>
                </a:solidFill>
                <a:latin typeface="Arial"/>
                <a:cs typeface="Arial"/>
              </a:rPr>
              <a:t>i</a:t>
            </a:r>
            <a:r>
              <a:rPr sz="1026" spc="4" dirty="0">
                <a:solidFill>
                  <a:srgbClr val="1F2859"/>
                </a:solidFill>
                <a:latin typeface="Arial"/>
                <a:cs typeface="Arial"/>
              </a:rPr>
              <a:t>s</a:t>
            </a:r>
            <a:r>
              <a:rPr sz="1026" spc="26" dirty="0">
                <a:solidFill>
                  <a:srgbClr val="1F2859"/>
                </a:solidFill>
                <a:latin typeface="Times New Roman"/>
                <a:cs typeface="Times New Roman"/>
              </a:rPr>
              <a:t> </a:t>
            </a:r>
            <a:r>
              <a:rPr sz="1026" spc="-9" dirty="0">
                <a:solidFill>
                  <a:srgbClr val="1F2859"/>
                </a:solidFill>
                <a:latin typeface="Arial"/>
                <a:cs typeface="Arial"/>
              </a:rPr>
              <a:t>li</a:t>
            </a:r>
            <a:r>
              <a:rPr sz="1026" dirty="0">
                <a:solidFill>
                  <a:srgbClr val="1F2859"/>
                </a:solidFill>
                <a:latin typeface="Arial"/>
                <a:cs typeface="Arial"/>
              </a:rPr>
              <a:t>n</a:t>
            </a:r>
            <a:r>
              <a:rPr sz="1026" spc="9" dirty="0">
                <a:solidFill>
                  <a:srgbClr val="1F2859"/>
                </a:solidFill>
                <a:latin typeface="Arial"/>
                <a:cs typeface="Arial"/>
              </a:rPr>
              <a:t>k</a:t>
            </a:r>
            <a:r>
              <a:rPr sz="1026" dirty="0">
                <a:solidFill>
                  <a:srgbClr val="1F2859"/>
                </a:solidFill>
                <a:latin typeface="Arial"/>
                <a:cs typeface="Arial"/>
              </a:rPr>
              <a:t>:</a:t>
            </a:r>
            <a:r>
              <a:rPr sz="1026" dirty="0">
                <a:solidFill>
                  <a:srgbClr val="1F2859"/>
                </a:solidFill>
                <a:latin typeface="Times New Roman"/>
                <a:cs typeface="Times New Roman"/>
              </a:rPr>
              <a:t> </a:t>
            </a:r>
            <a:r>
              <a:rPr sz="1026" u="heavy" dirty="0">
                <a:solidFill>
                  <a:srgbClr val="571C58"/>
                </a:solidFill>
                <a:latin typeface="Arial"/>
                <a:cs typeface="Arial"/>
                <a:hlinkClick r:id="rId3"/>
              </a:rPr>
              <a:t>ht</a:t>
            </a:r>
            <a:r>
              <a:rPr sz="1026" u="heavy" spc="4" dirty="0">
                <a:solidFill>
                  <a:srgbClr val="571C58"/>
                </a:solidFill>
                <a:latin typeface="Arial"/>
                <a:cs typeface="Arial"/>
                <a:hlinkClick r:id="rId3"/>
              </a:rPr>
              <a:t>t</a:t>
            </a:r>
            <a:r>
              <a:rPr sz="1026" u="heavy" dirty="0">
                <a:solidFill>
                  <a:srgbClr val="571C58"/>
                </a:solidFill>
                <a:latin typeface="Arial"/>
                <a:cs typeface="Arial"/>
                <a:hlinkClick r:id="rId3"/>
              </a:rPr>
              <a:t>p</a:t>
            </a:r>
            <a:r>
              <a:rPr sz="1026" u="heavy" spc="4" dirty="0">
                <a:solidFill>
                  <a:srgbClr val="571C58"/>
                </a:solidFill>
                <a:latin typeface="Arial"/>
                <a:cs typeface="Arial"/>
                <a:hlinkClick r:id="rId3"/>
              </a:rPr>
              <a:t>:</a:t>
            </a:r>
            <a:r>
              <a:rPr sz="1026" u="heavy" spc="-9" dirty="0">
                <a:solidFill>
                  <a:srgbClr val="571C58"/>
                </a:solidFill>
                <a:latin typeface="Arial"/>
                <a:cs typeface="Arial"/>
                <a:hlinkClick r:id="rId3"/>
              </a:rPr>
              <a:t>//</a:t>
            </a:r>
            <a:r>
              <a:rPr sz="1026" u="heavy" dirty="0">
                <a:solidFill>
                  <a:srgbClr val="571C58"/>
                </a:solidFill>
                <a:latin typeface="Arial"/>
                <a:cs typeface="Arial"/>
                <a:hlinkClick r:id="rId3"/>
              </a:rPr>
              <a:t>a</a:t>
            </a:r>
            <a:r>
              <a:rPr sz="1026" u="heavy" spc="-13" dirty="0">
                <a:solidFill>
                  <a:srgbClr val="571C58"/>
                </a:solidFill>
                <a:latin typeface="Arial"/>
                <a:cs typeface="Arial"/>
                <a:hlinkClick r:id="rId3"/>
              </a:rPr>
              <a:t>r</a:t>
            </a:r>
            <a:r>
              <a:rPr sz="1026" u="heavy" spc="4" dirty="0">
                <a:solidFill>
                  <a:srgbClr val="571C58"/>
                </a:solidFill>
                <a:latin typeface="Arial"/>
                <a:cs typeface="Arial"/>
                <a:hlinkClick r:id="rId3"/>
              </a:rPr>
              <a:t>ch</a:t>
            </a:r>
            <a:r>
              <a:rPr sz="1026" u="heavy" spc="-9" dirty="0">
                <a:solidFill>
                  <a:srgbClr val="571C58"/>
                </a:solidFill>
                <a:latin typeface="Arial"/>
                <a:cs typeface="Arial"/>
                <a:hlinkClick r:id="rId3"/>
              </a:rPr>
              <a:t>iv</a:t>
            </a:r>
            <a:r>
              <a:rPr sz="1026" u="heavy" dirty="0">
                <a:solidFill>
                  <a:srgbClr val="571C58"/>
                </a:solidFill>
                <a:latin typeface="Arial"/>
                <a:cs typeface="Arial"/>
                <a:hlinkClick r:id="rId3"/>
              </a:rPr>
              <a:t>e.apache.o</a:t>
            </a:r>
            <a:r>
              <a:rPr sz="1026" u="heavy" spc="-9" dirty="0">
                <a:solidFill>
                  <a:srgbClr val="571C58"/>
                </a:solidFill>
                <a:latin typeface="Arial"/>
                <a:cs typeface="Arial"/>
                <a:hlinkClick r:id="rId3"/>
              </a:rPr>
              <a:t>r</a:t>
            </a:r>
            <a:r>
              <a:rPr sz="1026" u="heavy" dirty="0">
                <a:solidFill>
                  <a:srgbClr val="571C58"/>
                </a:solidFill>
                <a:latin typeface="Arial"/>
                <a:cs typeface="Arial"/>
                <a:hlinkClick r:id="rId3"/>
              </a:rPr>
              <a:t>g</a:t>
            </a:r>
            <a:r>
              <a:rPr sz="1026" u="heavy" spc="-9" dirty="0">
                <a:solidFill>
                  <a:srgbClr val="571C58"/>
                </a:solidFill>
                <a:latin typeface="Arial"/>
                <a:cs typeface="Arial"/>
                <a:hlinkClick r:id="rId3"/>
              </a:rPr>
              <a:t>/</a:t>
            </a:r>
            <a:r>
              <a:rPr sz="1026" u="heavy" dirty="0">
                <a:solidFill>
                  <a:srgbClr val="571C58"/>
                </a:solidFill>
                <a:latin typeface="Arial"/>
                <a:cs typeface="Arial"/>
                <a:hlinkClick r:id="rId3"/>
              </a:rPr>
              <a:t>d</a:t>
            </a:r>
            <a:r>
              <a:rPr sz="1026" u="heavy" spc="-9" dirty="0">
                <a:solidFill>
                  <a:srgbClr val="571C58"/>
                </a:solidFill>
                <a:latin typeface="Arial"/>
                <a:cs typeface="Arial"/>
                <a:hlinkClick r:id="rId3"/>
              </a:rPr>
              <a:t>i</a:t>
            </a:r>
            <a:r>
              <a:rPr sz="1026" u="heavy" spc="4" dirty="0">
                <a:solidFill>
                  <a:srgbClr val="571C58"/>
                </a:solidFill>
                <a:latin typeface="Arial"/>
                <a:cs typeface="Arial"/>
                <a:hlinkClick r:id="rId3"/>
              </a:rPr>
              <a:t>st</a:t>
            </a:r>
            <a:r>
              <a:rPr sz="1026" u="heavy" spc="-9" dirty="0">
                <a:solidFill>
                  <a:srgbClr val="571C58"/>
                </a:solidFill>
                <a:latin typeface="Arial"/>
                <a:cs typeface="Arial"/>
                <a:hlinkClick r:id="rId3"/>
              </a:rPr>
              <a:t>/</a:t>
            </a:r>
            <a:r>
              <a:rPr sz="1026" u="heavy" dirty="0">
                <a:solidFill>
                  <a:srgbClr val="571C58"/>
                </a:solidFill>
                <a:latin typeface="Arial"/>
                <a:cs typeface="Arial"/>
                <a:hlinkClick r:id="rId3"/>
              </a:rPr>
              <a:t>h</a:t>
            </a:r>
            <a:r>
              <a:rPr sz="1026" u="heavy" spc="-9" dirty="0">
                <a:solidFill>
                  <a:srgbClr val="571C58"/>
                </a:solidFill>
                <a:latin typeface="Arial"/>
                <a:cs typeface="Arial"/>
                <a:hlinkClick r:id="rId3"/>
              </a:rPr>
              <a:t>tt</a:t>
            </a:r>
            <a:r>
              <a:rPr sz="1026" u="heavy" dirty="0">
                <a:solidFill>
                  <a:srgbClr val="571C58"/>
                </a:solidFill>
                <a:latin typeface="Arial"/>
                <a:cs typeface="Arial"/>
                <a:hlinkClick r:id="rId3"/>
              </a:rPr>
              <a:t>pd</a:t>
            </a:r>
            <a:r>
              <a:rPr sz="1026" u="heavy" spc="-9" dirty="0">
                <a:solidFill>
                  <a:srgbClr val="571C58"/>
                </a:solidFill>
                <a:latin typeface="Arial"/>
                <a:cs typeface="Arial"/>
                <a:hlinkClick r:id="rId3"/>
              </a:rPr>
              <a:t>/</a:t>
            </a:r>
            <a:r>
              <a:rPr sz="1026" u="heavy" dirty="0">
                <a:solidFill>
                  <a:srgbClr val="571C58"/>
                </a:solidFill>
                <a:latin typeface="Arial"/>
                <a:cs typeface="Arial"/>
                <a:hlinkClick r:id="rId3"/>
              </a:rPr>
              <a:t>b</a:t>
            </a:r>
            <a:r>
              <a:rPr sz="1026" u="heavy" spc="-9" dirty="0">
                <a:solidFill>
                  <a:srgbClr val="571C58"/>
                </a:solidFill>
                <a:latin typeface="Arial"/>
                <a:cs typeface="Arial"/>
                <a:hlinkClick r:id="rId3"/>
              </a:rPr>
              <a:t>i</a:t>
            </a:r>
            <a:r>
              <a:rPr sz="1026" u="heavy" dirty="0">
                <a:solidFill>
                  <a:srgbClr val="571C58"/>
                </a:solidFill>
                <a:latin typeface="Arial"/>
                <a:cs typeface="Arial"/>
                <a:hlinkClick r:id="rId3"/>
              </a:rPr>
              <a:t>nar</a:t>
            </a:r>
            <a:r>
              <a:rPr sz="1026" u="heavy" spc="-9" dirty="0">
                <a:solidFill>
                  <a:srgbClr val="571C58"/>
                </a:solidFill>
                <a:latin typeface="Arial"/>
                <a:cs typeface="Arial"/>
                <a:hlinkClick r:id="rId3"/>
              </a:rPr>
              <a:t>i</a:t>
            </a:r>
            <a:r>
              <a:rPr sz="1026" u="heavy" dirty="0">
                <a:solidFill>
                  <a:srgbClr val="571C58"/>
                </a:solidFill>
                <a:latin typeface="Arial"/>
                <a:cs typeface="Arial"/>
                <a:hlinkClick r:id="rId3"/>
              </a:rPr>
              <a:t>e</a:t>
            </a:r>
            <a:r>
              <a:rPr sz="1026" u="heavy" spc="4" dirty="0">
                <a:solidFill>
                  <a:srgbClr val="571C58"/>
                </a:solidFill>
                <a:latin typeface="Arial"/>
                <a:cs typeface="Arial"/>
                <a:hlinkClick r:id="rId3"/>
              </a:rPr>
              <a:t>s/</a:t>
            </a:r>
            <a:r>
              <a:rPr sz="1026" u="heavy" spc="-13" dirty="0">
                <a:solidFill>
                  <a:srgbClr val="571C58"/>
                </a:solidFill>
                <a:latin typeface="Arial"/>
                <a:cs typeface="Arial"/>
                <a:hlinkClick r:id="rId3"/>
              </a:rPr>
              <a:t>w</a:t>
            </a:r>
            <a:r>
              <a:rPr sz="1026" u="heavy" spc="-9" dirty="0">
                <a:solidFill>
                  <a:srgbClr val="571C58"/>
                </a:solidFill>
                <a:latin typeface="Arial"/>
                <a:cs typeface="Arial"/>
                <a:hlinkClick r:id="rId3"/>
              </a:rPr>
              <a:t>i</a:t>
            </a:r>
            <a:r>
              <a:rPr sz="1026" u="heavy" dirty="0">
                <a:solidFill>
                  <a:srgbClr val="571C58"/>
                </a:solidFill>
                <a:latin typeface="Arial"/>
                <a:cs typeface="Arial"/>
                <a:hlinkClick r:id="rId3"/>
              </a:rPr>
              <a:t>n32/h</a:t>
            </a:r>
            <a:r>
              <a:rPr sz="1026" u="heavy" spc="4" dirty="0">
                <a:solidFill>
                  <a:srgbClr val="571C58"/>
                </a:solidFill>
                <a:latin typeface="Arial"/>
                <a:cs typeface="Arial"/>
                <a:hlinkClick r:id="rId3"/>
              </a:rPr>
              <a:t>tt</a:t>
            </a:r>
            <a:r>
              <a:rPr sz="1026" u="heavy" dirty="0">
                <a:solidFill>
                  <a:srgbClr val="571C58"/>
                </a:solidFill>
                <a:latin typeface="Arial"/>
                <a:cs typeface="Arial"/>
                <a:hlinkClick r:id="rId3"/>
              </a:rPr>
              <a:t>pd</a:t>
            </a:r>
            <a:r>
              <a:rPr sz="1026" u="heavy" spc="-9" dirty="0">
                <a:solidFill>
                  <a:srgbClr val="571C58"/>
                </a:solidFill>
                <a:latin typeface="Arial"/>
                <a:cs typeface="Arial"/>
                <a:hlinkClick r:id="rId3"/>
              </a:rPr>
              <a:t>-</a:t>
            </a:r>
            <a:r>
              <a:rPr sz="1026" u="heavy" dirty="0">
                <a:solidFill>
                  <a:srgbClr val="571C58"/>
                </a:solidFill>
                <a:latin typeface="Arial"/>
                <a:cs typeface="Arial"/>
                <a:hlinkClick r:id="rId3"/>
              </a:rPr>
              <a:t>2</a:t>
            </a:r>
            <a:r>
              <a:rPr sz="1026" u="heavy" spc="-9" dirty="0">
                <a:solidFill>
                  <a:srgbClr val="571C58"/>
                </a:solidFill>
                <a:latin typeface="Arial"/>
                <a:cs typeface="Arial"/>
                <a:hlinkClick r:id="rId3"/>
              </a:rPr>
              <a:t>.</a:t>
            </a:r>
            <a:r>
              <a:rPr sz="1026" u="heavy" dirty="0">
                <a:solidFill>
                  <a:srgbClr val="571C58"/>
                </a:solidFill>
                <a:latin typeface="Arial"/>
                <a:cs typeface="Arial"/>
                <a:hlinkClick r:id="rId3"/>
              </a:rPr>
              <a:t>2</a:t>
            </a:r>
            <a:r>
              <a:rPr sz="1026" u="heavy" spc="-9" dirty="0">
                <a:solidFill>
                  <a:srgbClr val="571C58"/>
                </a:solidFill>
                <a:latin typeface="Arial"/>
                <a:cs typeface="Arial"/>
                <a:hlinkClick r:id="rId3"/>
              </a:rPr>
              <a:t>.</a:t>
            </a:r>
            <a:r>
              <a:rPr sz="1026" u="heavy" dirty="0">
                <a:solidFill>
                  <a:srgbClr val="571C58"/>
                </a:solidFill>
                <a:latin typeface="Arial"/>
                <a:cs typeface="Arial"/>
                <a:hlinkClick r:id="rId3"/>
              </a:rPr>
              <a:t>25</a:t>
            </a:r>
            <a:r>
              <a:rPr sz="1026" u="heavy" spc="-9" dirty="0">
                <a:solidFill>
                  <a:srgbClr val="571C58"/>
                </a:solidFill>
                <a:latin typeface="Arial"/>
                <a:cs typeface="Arial"/>
                <a:hlinkClick r:id="rId3"/>
              </a:rPr>
              <a:t>-</a:t>
            </a:r>
            <a:r>
              <a:rPr sz="1026" u="heavy" spc="-13" dirty="0">
                <a:solidFill>
                  <a:srgbClr val="571C58"/>
                </a:solidFill>
                <a:latin typeface="Arial"/>
                <a:cs typeface="Arial"/>
                <a:hlinkClick r:id="rId3"/>
              </a:rPr>
              <a:t>w</a:t>
            </a:r>
            <a:r>
              <a:rPr sz="1026" u="heavy" spc="-9" dirty="0">
                <a:solidFill>
                  <a:srgbClr val="571C58"/>
                </a:solidFill>
                <a:latin typeface="Arial"/>
                <a:cs typeface="Arial"/>
                <a:hlinkClick r:id="rId3"/>
              </a:rPr>
              <a:t>i</a:t>
            </a:r>
            <a:r>
              <a:rPr sz="1026" u="heavy" dirty="0">
                <a:solidFill>
                  <a:srgbClr val="571C58"/>
                </a:solidFill>
                <a:latin typeface="Arial"/>
                <a:cs typeface="Arial"/>
                <a:hlinkClick r:id="rId3"/>
              </a:rPr>
              <a:t>n3</a:t>
            </a:r>
            <a:r>
              <a:rPr sz="1026" u="heavy" spc="4" dirty="0">
                <a:solidFill>
                  <a:srgbClr val="571C58"/>
                </a:solidFill>
                <a:latin typeface="Arial"/>
                <a:cs typeface="Arial"/>
                <a:hlinkClick r:id="rId3"/>
              </a:rPr>
              <a:t>2-</a:t>
            </a:r>
            <a:r>
              <a:rPr sz="1026" u="heavy" spc="-9" dirty="0">
                <a:solidFill>
                  <a:srgbClr val="571C58"/>
                </a:solidFill>
                <a:latin typeface="Arial"/>
                <a:cs typeface="Arial"/>
                <a:hlinkClick r:id="rId3"/>
              </a:rPr>
              <a:t>x</a:t>
            </a:r>
            <a:r>
              <a:rPr sz="1026" u="heavy" dirty="0">
                <a:solidFill>
                  <a:srgbClr val="571C58"/>
                </a:solidFill>
                <a:latin typeface="Arial"/>
                <a:cs typeface="Arial"/>
                <a:hlinkClick r:id="rId3"/>
              </a:rPr>
              <a:t>86-open</a:t>
            </a:r>
            <a:r>
              <a:rPr sz="1026" u="heavy" spc="4" dirty="0">
                <a:solidFill>
                  <a:srgbClr val="571C58"/>
                </a:solidFill>
                <a:latin typeface="Arial"/>
                <a:cs typeface="Arial"/>
                <a:hlinkClick r:id="rId3"/>
              </a:rPr>
              <a:t>ss</a:t>
            </a:r>
            <a:r>
              <a:rPr sz="1026" u="heavy" spc="-9" dirty="0">
                <a:solidFill>
                  <a:srgbClr val="571C58"/>
                </a:solidFill>
                <a:latin typeface="Arial"/>
                <a:cs typeface="Arial"/>
                <a:hlinkClick r:id="rId3"/>
              </a:rPr>
              <a:t>l</a:t>
            </a:r>
            <a:r>
              <a:rPr sz="1026" u="heavy" dirty="0">
                <a:solidFill>
                  <a:srgbClr val="571C58"/>
                </a:solidFill>
                <a:latin typeface="Arial"/>
                <a:cs typeface="Arial"/>
                <a:hlinkClick r:id="rId3"/>
              </a:rPr>
              <a:t>-0.9</a:t>
            </a:r>
            <a:r>
              <a:rPr sz="1026" u="heavy" spc="4" dirty="0">
                <a:solidFill>
                  <a:srgbClr val="571C58"/>
                </a:solidFill>
                <a:latin typeface="Arial"/>
                <a:cs typeface="Arial"/>
                <a:hlinkClick r:id="rId3"/>
              </a:rPr>
              <a:t>.</a:t>
            </a:r>
            <a:r>
              <a:rPr sz="1026" u="heavy" dirty="0">
                <a:solidFill>
                  <a:srgbClr val="571C58"/>
                </a:solidFill>
                <a:latin typeface="Arial"/>
                <a:cs typeface="Arial"/>
                <a:hlinkClick r:id="rId3"/>
              </a:rPr>
              <a:t>8</a:t>
            </a:r>
            <a:r>
              <a:rPr sz="1026" u="heavy" spc="-13" dirty="0">
                <a:solidFill>
                  <a:srgbClr val="571C58"/>
                </a:solidFill>
                <a:latin typeface="Arial"/>
                <a:cs typeface="Arial"/>
                <a:hlinkClick r:id="rId3"/>
              </a:rPr>
              <a:t>y</a:t>
            </a:r>
            <a:r>
              <a:rPr sz="1026" u="heavy" spc="4" dirty="0">
                <a:solidFill>
                  <a:srgbClr val="571C58"/>
                </a:solidFill>
                <a:latin typeface="Arial"/>
                <a:cs typeface="Arial"/>
                <a:hlinkClick r:id="rId3"/>
              </a:rPr>
              <a:t>.</a:t>
            </a:r>
            <a:r>
              <a:rPr sz="1026" u="heavy" dirty="0">
                <a:solidFill>
                  <a:srgbClr val="571C58"/>
                </a:solidFill>
                <a:latin typeface="Arial"/>
                <a:cs typeface="Arial"/>
                <a:hlinkClick r:id="rId3"/>
              </a:rPr>
              <a:t>m</a:t>
            </a:r>
            <a:r>
              <a:rPr sz="1026" u="heavy" spc="4" dirty="0">
                <a:solidFill>
                  <a:srgbClr val="571C58"/>
                </a:solidFill>
                <a:latin typeface="Arial"/>
                <a:cs typeface="Arial"/>
                <a:hlinkClick r:id="rId3"/>
              </a:rPr>
              <a:t>s</a:t>
            </a:r>
            <a:r>
              <a:rPr sz="1026" u="heavy" spc="-4" dirty="0">
                <a:solidFill>
                  <a:srgbClr val="571C58"/>
                </a:solidFill>
                <a:latin typeface="Arial"/>
                <a:cs typeface="Arial"/>
                <a:hlinkClick r:id="rId3"/>
              </a:rPr>
              <a:t>i</a:t>
            </a:r>
            <a:r>
              <a:rPr sz="1026" dirty="0">
                <a:solidFill>
                  <a:srgbClr val="1F2859"/>
                </a:solidFill>
                <a:latin typeface="Arial"/>
                <a:cs typeface="Arial"/>
                <a:hlinkClick r:id="rId3"/>
              </a:rPr>
              <a:t>)</a:t>
            </a:r>
            <a:endParaRPr sz="1026" dirty="0">
              <a:solidFill>
                <a:prstClr val="black"/>
              </a:solidFill>
              <a:latin typeface="Arial"/>
              <a:cs typeface="Arial"/>
            </a:endParaRPr>
          </a:p>
          <a:p>
            <a:pPr>
              <a:spcBef>
                <a:spcPts val="42"/>
              </a:spcBef>
            </a:pPr>
            <a:endParaRPr sz="941" dirty="0">
              <a:solidFill>
                <a:prstClr val="black"/>
              </a:solidFill>
              <a:latin typeface="Times New Roman"/>
              <a:cs typeface="Times New Roman"/>
            </a:endParaRPr>
          </a:p>
          <a:p>
            <a:pPr marL="10860" marR="4344">
              <a:lnSpc>
                <a:spcPct val="100699"/>
              </a:lnSpc>
            </a:pPr>
            <a:r>
              <a:rPr sz="1496" spc="-4" dirty="0">
                <a:solidFill>
                  <a:srgbClr val="37A9DB"/>
                </a:solidFill>
                <a:latin typeface="Arial"/>
                <a:cs typeface="Arial"/>
              </a:rPr>
              <a:t>Note</a:t>
            </a:r>
            <a:r>
              <a:rPr sz="1496" dirty="0">
                <a:solidFill>
                  <a:srgbClr val="37A9DB"/>
                </a:solidFill>
                <a:latin typeface="Arial"/>
                <a:cs typeface="Arial"/>
              </a:rPr>
              <a:t>:</a:t>
            </a:r>
            <a:r>
              <a:rPr sz="1496" spc="56" dirty="0">
                <a:solidFill>
                  <a:srgbClr val="37A9DB"/>
                </a:solidFill>
                <a:latin typeface="Times New Roman"/>
                <a:cs typeface="Times New Roman"/>
              </a:rPr>
              <a:t> </a:t>
            </a:r>
            <a:r>
              <a:rPr sz="1496" spc="-4" dirty="0">
                <a:solidFill>
                  <a:srgbClr val="37A9DB"/>
                </a:solidFill>
                <a:latin typeface="Arial"/>
                <a:cs typeface="Arial"/>
              </a:rPr>
              <a:t>p</a:t>
            </a:r>
            <a:r>
              <a:rPr sz="1496" spc="4" dirty="0">
                <a:solidFill>
                  <a:srgbClr val="37A9DB"/>
                </a:solidFill>
                <a:latin typeface="Arial"/>
                <a:cs typeface="Arial"/>
              </a:rPr>
              <a:t>l</a:t>
            </a:r>
            <a:r>
              <a:rPr sz="1496" spc="-4" dirty="0">
                <a:solidFill>
                  <a:srgbClr val="37A9DB"/>
                </a:solidFill>
                <a:latin typeface="Arial"/>
                <a:cs typeface="Arial"/>
              </a:rPr>
              <a:t>ea</a:t>
            </a:r>
            <a:r>
              <a:rPr sz="1496" spc="4" dirty="0">
                <a:solidFill>
                  <a:srgbClr val="37A9DB"/>
                </a:solidFill>
                <a:latin typeface="Arial"/>
                <a:cs typeface="Arial"/>
              </a:rPr>
              <a:t>s</a:t>
            </a:r>
            <a:r>
              <a:rPr sz="1496" dirty="0">
                <a:solidFill>
                  <a:srgbClr val="37A9DB"/>
                </a:solidFill>
                <a:latin typeface="Arial"/>
                <a:cs typeface="Arial"/>
              </a:rPr>
              <a:t>e</a:t>
            </a:r>
            <a:r>
              <a:rPr sz="1496" spc="30"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he</a:t>
            </a:r>
            <a:r>
              <a:rPr sz="1496" spc="4" dirty="0">
                <a:solidFill>
                  <a:srgbClr val="37A9DB"/>
                </a:solidFill>
                <a:latin typeface="Arial"/>
                <a:cs typeface="Arial"/>
              </a:rPr>
              <a:t>c</a:t>
            </a:r>
            <a:r>
              <a:rPr sz="1496" dirty="0">
                <a:solidFill>
                  <a:srgbClr val="37A9DB"/>
                </a:solidFill>
                <a:latin typeface="Arial"/>
                <a:cs typeface="Arial"/>
              </a:rPr>
              <a:t>k</a:t>
            </a:r>
            <a:r>
              <a:rPr sz="1496" spc="47" dirty="0">
                <a:solidFill>
                  <a:srgbClr val="37A9DB"/>
                </a:solidFill>
                <a:latin typeface="Times New Roman"/>
                <a:cs typeface="Times New Roman"/>
              </a:rPr>
              <a:t> </a:t>
            </a:r>
            <a:r>
              <a:rPr sz="1496" dirty="0">
                <a:solidFill>
                  <a:srgbClr val="37A9DB"/>
                </a:solidFill>
                <a:latin typeface="Arial"/>
                <a:cs typeface="Arial"/>
              </a:rPr>
              <a:t>that</a:t>
            </a:r>
            <a:r>
              <a:rPr sz="1496" spc="51"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spc="4" dirty="0">
                <a:solidFill>
                  <a:srgbClr val="37A9DB"/>
                </a:solidFill>
                <a:latin typeface="Arial"/>
                <a:cs typeface="Arial"/>
              </a:rPr>
              <a:t>l</a:t>
            </a:r>
            <a:r>
              <a:rPr sz="1496" spc="-4" dirty="0">
                <a:solidFill>
                  <a:srgbClr val="37A9DB"/>
                </a:solidFill>
                <a:latin typeface="Arial"/>
                <a:cs typeface="Arial"/>
              </a:rPr>
              <a:t>o</a:t>
            </a:r>
            <a:r>
              <a:rPr sz="1496" spc="4" dirty="0">
                <a:solidFill>
                  <a:srgbClr val="37A9DB"/>
                </a:solidFill>
                <a:latin typeface="Arial"/>
                <a:cs typeface="Arial"/>
              </a:rPr>
              <a:t>c</a:t>
            </a:r>
            <a:r>
              <a:rPr sz="1496" spc="-4" dirty="0">
                <a:solidFill>
                  <a:srgbClr val="37A9DB"/>
                </a:solidFill>
                <a:latin typeface="Arial"/>
                <a:cs typeface="Arial"/>
              </a:rPr>
              <a:t>a</a:t>
            </a:r>
            <a:r>
              <a:rPr sz="1496" dirty="0">
                <a:solidFill>
                  <a:srgbClr val="37A9DB"/>
                </a:solidFill>
                <a:latin typeface="Arial"/>
                <a:cs typeface="Arial"/>
              </a:rPr>
              <a:t>l</a:t>
            </a:r>
            <a:r>
              <a:rPr sz="1496" spc="34" dirty="0">
                <a:solidFill>
                  <a:srgbClr val="37A9DB"/>
                </a:solidFill>
                <a:latin typeface="Times New Roman"/>
                <a:cs typeface="Times New Roman"/>
              </a:rPr>
              <a:t> </a:t>
            </a:r>
            <a:r>
              <a:rPr sz="1496" dirty="0">
                <a:solidFill>
                  <a:srgbClr val="37A9DB"/>
                </a:solidFill>
                <a:latin typeface="Arial"/>
                <a:cs typeface="Arial"/>
              </a:rPr>
              <a:t>f</a:t>
            </a:r>
            <a:r>
              <a:rPr sz="1496" spc="4" dirty="0">
                <a:solidFill>
                  <a:srgbClr val="37A9DB"/>
                </a:solidFill>
                <a:latin typeface="Arial"/>
                <a:cs typeface="Arial"/>
              </a:rPr>
              <a:t>i</a:t>
            </a:r>
            <a:r>
              <a:rPr sz="1496" dirty="0">
                <a:solidFill>
                  <a:srgbClr val="37A9DB"/>
                </a:solidFill>
                <a:latin typeface="Arial"/>
                <a:cs typeface="Arial"/>
              </a:rPr>
              <a:t>re</a:t>
            </a:r>
            <a:r>
              <a:rPr sz="1496" spc="-17" dirty="0">
                <a:solidFill>
                  <a:srgbClr val="37A9DB"/>
                </a:solidFill>
                <a:latin typeface="Arial"/>
                <a:cs typeface="Arial"/>
              </a:rPr>
              <a:t>w</a:t>
            </a:r>
            <a:r>
              <a:rPr sz="1496" spc="-4" dirty="0">
                <a:solidFill>
                  <a:srgbClr val="37A9DB"/>
                </a:solidFill>
                <a:latin typeface="Arial"/>
                <a:cs typeface="Arial"/>
              </a:rPr>
              <a:t>a</a:t>
            </a:r>
            <a:r>
              <a:rPr sz="1496" spc="4" dirty="0">
                <a:solidFill>
                  <a:srgbClr val="37A9DB"/>
                </a:solidFill>
                <a:latin typeface="Arial"/>
                <a:cs typeface="Arial"/>
              </a:rPr>
              <a:t>l</a:t>
            </a:r>
            <a:r>
              <a:rPr sz="1496" dirty="0">
                <a:solidFill>
                  <a:srgbClr val="37A9DB"/>
                </a:solidFill>
                <a:latin typeface="Arial"/>
                <a:cs typeface="Arial"/>
              </a:rPr>
              <a:t>l</a:t>
            </a:r>
            <a:r>
              <a:rPr sz="1496" spc="47" dirty="0">
                <a:solidFill>
                  <a:srgbClr val="37A9DB"/>
                </a:solidFill>
                <a:latin typeface="Times New Roman"/>
                <a:cs typeface="Times New Roman"/>
              </a:rPr>
              <a:t> </a:t>
            </a:r>
            <a:r>
              <a:rPr sz="1496" spc="4" dirty="0">
                <a:solidFill>
                  <a:srgbClr val="37A9DB"/>
                </a:solidFill>
                <a:latin typeface="Arial"/>
                <a:cs typeface="Arial"/>
              </a:rPr>
              <a:t>i</a:t>
            </a:r>
            <a:r>
              <a:rPr sz="1496" dirty="0">
                <a:solidFill>
                  <a:srgbClr val="37A9DB"/>
                </a:solidFill>
                <a:latin typeface="Arial"/>
                <a:cs typeface="Arial"/>
              </a:rPr>
              <a:t>s</a:t>
            </a:r>
            <a:r>
              <a:rPr sz="1496" spc="34" dirty="0">
                <a:solidFill>
                  <a:srgbClr val="37A9DB"/>
                </a:solidFill>
                <a:latin typeface="Times New Roman"/>
                <a:cs typeface="Times New Roman"/>
              </a:rPr>
              <a:t> </a:t>
            </a:r>
            <a:r>
              <a:rPr sz="1496" spc="-4" dirty="0">
                <a:solidFill>
                  <a:srgbClr val="37A9DB"/>
                </a:solidFill>
                <a:latin typeface="Arial"/>
                <a:cs typeface="Arial"/>
              </a:rPr>
              <a:t>d</a:t>
            </a:r>
            <a:r>
              <a:rPr sz="1496" spc="4" dirty="0">
                <a:solidFill>
                  <a:srgbClr val="37A9DB"/>
                </a:solidFill>
                <a:latin typeface="Arial"/>
                <a:cs typeface="Arial"/>
              </a:rPr>
              <a:t>is</a:t>
            </a:r>
            <a:r>
              <a:rPr sz="1496" spc="-4" dirty="0">
                <a:solidFill>
                  <a:srgbClr val="37A9DB"/>
                </a:solidFill>
                <a:latin typeface="Arial"/>
                <a:cs typeface="Arial"/>
              </a:rPr>
              <a:t>ab</a:t>
            </a:r>
            <a:r>
              <a:rPr sz="1496" spc="4" dirty="0">
                <a:solidFill>
                  <a:srgbClr val="37A9DB"/>
                </a:solidFill>
                <a:latin typeface="Arial"/>
                <a:cs typeface="Arial"/>
              </a:rPr>
              <a:t>l</a:t>
            </a:r>
            <a:r>
              <a:rPr sz="1496" spc="-4" dirty="0">
                <a:solidFill>
                  <a:srgbClr val="37A9DB"/>
                </a:solidFill>
                <a:latin typeface="Arial"/>
                <a:cs typeface="Arial"/>
              </a:rPr>
              <a:t>e</a:t>
            </a:r>
            <a:r>
              <a:rPr sz="1496" dirty="0">
                <a:solidFill>
                  <a:srgbClr val="37A9DB"/>
                </a:solidFill>
                <a:latin typeface="Arial"/>
                <a:cs typeface="Arial"/>
              </a:rPr>
              <a:t>d</a:t>
            </a:r>
            <a:r>
              <a:rPr sz="1496" spc="21" dirty="0">
                <a:solidFill>
                  <a:srgbClr val="37A9DB"/>
                </a:solidFill>
                <a:latin typeface="Times New Roman"/>
                <a:cs typeface="Times New Roman"/>
              </a:rPr>
              <a:t> </a:t>
            </a:r>
            <a:r>
              <a:rPr sz="1496" spc="-4" dirty="0">
                <a:solidFill>
                  <a:srgbClr val="37A9DB"/>
                </a:solidFill>
                <a:latin typeface="Arial"/>
                <a:cs typeface="Arial"/>
              </a:rPr>
              <a:t>o</a:t>
            </a:r>
            <a:r>
              <a:rPr sz="1496" dirty="0">
                <a:solidFill>
                  <a:srgbClr val="37A9DB"/>
                </a:solidFill>
                <a:latin typeface="Arial"/>
                <a:cs typeface="Arial"/>
              </a:rPr>
              <a:t>r</a:t>
            </a:r>
            <a:r>
              <a:rPr sz="1496" spc="60" dirty="0">
                <a:solidFill>
                  <a:srgbClr val="37A9DB"/>
                </a:solidFill>
                <a:latin typeface="Times New Roman"/>
                <a:cs typeface="Times New Roman"/>
              </a:rPr>
              <a:t> </a:t>
            </a:r>
            <a:r>
              <a:rPr sz="1496" spc="-4" dirty="0">
                <a:solidFill>
                  <a:srgbClr val="37A9DB"/>
                </a:solidFill>
                <a:latin typeface="Arial"/>
                <a:cs typeface="Arial"/>
              </a:rPr>
              <a:t>properl</a:t>
            </a:r>
            <a:r>
              <a:rPr sz="1496" dirty="0">
                <a:solidFill>
                  <a:srgbClr val="37A9DB"/>
                </a:solidFill>
                <a:latin typeface="Arial"/>
                <a:cs typeface="Arial"/>
              </a:rPr>
              <a:t>y</a:t>
            </a:r>
            <a:r>
              <a:rPr sz="1496" spc="47"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et</a:t>
            </a:r>
            <a:r>
              <a:rPr sz="1496" dirty="0">
                <a:solidFill>
                  <a:srgbClr val="37A9DB"/>
                </a:solidFill>
                <a:latin typeface="Arial"/>
                <a:cs typeface="Arial"/>
              </a:rPr>
              <a:t>.</a:t>
            </a:r>
            <a:r>
              <a:rPr sz="1496" spc="56" dirty="0">
                <a:solidFill>
                  <a:srgbClr val="37A9DB"/>
                </a:solidFill>
                <a:latin typeface="Times New Roman"/>
                <a:cs typeface="Times New Roman"/>
              </a:rPr>
              <a:t> </a:t>
            </a:r>
            <a:r>
              <a:rPr sz="1496" dirty="0">
                <a:solidFill>
                  <a:srgbClr val="37A9DB"/>
                </a:solidFill>
                <a:latin typeface="Arial"/>
                <a:cs typeface="Arial"/>
              </a:rPr>
              <a:t>It</a:t>
            </a:r>
            <a:r>
              <a:rPr sz="1496" spc="64"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an</a:t>
            </a:r>
            <a:r>
              <a:rPr sz="1496" spc="-4" dirty="0">
                <a:solidFill>
                  <a:srgbClr val="37A9DB"/>
                </a:solidFill>
                <a:latin typeface="Times New Roman"/>
                <a:cs typeface="Times New Roman"/>
              </a:rPr>
              <a:t> </a:t>
            </a:r>
            <a:r>
              <a:rPr sz="1496" spc="-4" dirty="0">
                <a:solidFill>
                  <a:srgbClr val="37A9DB"/>
                </a:solidFill>
                <a:latin typeface="Arial"/>
                <a:cs typeface="Arial"/>
              </a:rPr>
              <a:t>b</a:t>
            </a:r>
            <a:r>
              <a:rPr sz="1496" spc="4" dirty="0">
                <a:solidFill>
                  <a:srgbClr val="37A9DB"/>
                </a:solidFill>
                <a:latin typeface="Arial"/>
                <a:cs typeface="Arial"/>
              </a:rPr>
              <a:t>l</a:t>
            </a:r>
            <a:r>
              <a:rPr sz="1496" spc="-4" dirty="0">
                <a:solidFill>
                  <a:srgbClr val="37A9DB"/>
                </a:solidFill>
                <a:latin typeface="Arial"/>
                <a:cs typeface="Arial"/>
              </a:rPr>
              <a:t>o</a:t>
            </a:r>
            <a:r>
              <a:rPr sz="1496" spc="4" dirty="0">
                <a:solidFill>
                  <a:srgbClr val="37A9DB"/>
                </a:solidFill>
                <a:latin typeface="Arial"/>
                <a:cs typeface="Arial"/>
              </a:rPr>
              <a:t>c</a:t>
            </a:r>
            <a:r>
              <a:rPr sz="1496" dirty="0">
                <a:solidFill>
                  <a:srgbClr val="37A9DB"/>
                </a:solidFill>
                <a:latin typeface="Arial"/>
                <a:cs typeface="Arial"/>
              </a:rPr>
              <a:t>k</a:t>
            </a:r>
            <a:r>
              <a:rPr sz="1496" spc="34"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onne</a:t>
            </a:r>
            <a:r>
              <a:rPr sz="1496" spc="4" dirty="0">
                <a:solidFill>
                  <a:srgbClr val="37A9DB"/>
                </a:solidFill>
                <a:latin typeface="Arial"/>
                <a:cs typeface="Arial"/>
              </a:rPr>
              <a:t>c</a:t>
            </a:r>
            <a:r>
              <a:rPr sz="1496" dirty="0">
                <a:solidFill>
                  <a:srgbClr val="37A9DB"/>
                </a:solidFill>
                <a:latin typeface="Arial"/>
                <a:cs typeface="Arial"/>
              </a:rPr>
              <a:t>t</a:t>
            </a:r>
            <a:r>
              <a:rPr sz="1496" spc="4" dirty="0">
                <a:solidFill>
                  <a:srgbClr val="37A9DB"/>
                </a:solidFill>
                <a:latin typeface="Arial"/>
                <a:cs typeface="Arial"/>
              </a:rPr>
              <a:t>i</a:t>
            </a:r>
            <a:r>
              <a:rPr sz="1496" spc="-4" dirty="0">
                <a:solidFill>
                  <a:srgbClr val="37A9DB"/>
                </a:solidFill>
                <a:latin typeface="Arial"/>
                <a:cs typeface="Arial"/>
              </a:rPr>
              <a:t>o</a:t>
            </a:r>
            <a:r>
              <a:rPr sz="1496" dirty="0">
                <a:solidFill>
                  <a:srgbClr val="37A9DB"/>
                </a:solidFill>
                <a:latin typeface="Arial"/>
                <a:cs typeface="Arial"/>
              </a:rPr>
              <a:t>n</a:t>
            </a:r>
            <a:r>
              <a:rPr sz="1496" spc="30" dirty="0">
                <a:solidFill>
                  <a:srgbClr val="37A9DB"/>
                </a:solidFill>
                <a:latin typeface="Times New Roman"/>
                <a:cs typeface="Times New Roman"/>
              </a:rPr>
              <a:t> </a:t>
            </a:r>
            <a:r>
              <a:rPr sz="1496" dirty="0">
                <a:solidFill>
                  <a:srgbClr val="37A9DB"/>
                </a:solidFill>
                <a:latin typeface="Arial"/>
                <a:cs typeface="Arial"/>
              </a:rPr>
              <a:t>from</a:t>
            </a:r>
            <a:r>
              <a:rPr sz="1496" spc="60" dirty="0">
                <a:solidFill>
                  <a:srgbClr val="37A9DB"/>
                </a:solidFill>
                <a:latin typeface="Times New Roman"/>
                <a:cs typeface="Times New Roman"/>
              </a:rPr>
              <a:t> </a:t>
            </a:r>
            <a:r>
              <a:rPr sz="1496" dirty="0">
                <a:solidFill>
                  <a:srgbClr val="37A9DB"/>
                </a:solidFill>
                <a:latin typeface="Arial"/>
                <a:cs typeface="Arial"/>
              </a:rPr>
              <a:t>modu</a:t>
            </a:r>
            <a:r>
              <a:rPr sz="1496" spc="4" dirty="0">
                <a:solidFill>
                  <a:srgbClr val="37A9DB"/>
                </a:solidFill>
                <a:latin typeface="Arial"/>
                <a:cs typeface="Arial"/>
              </a:rPr>
              <a:t>l</a:t>
            </a:r>
            <a:r>
              <a:rPr sz="1496" dirty="0">
                <a:solidFill>
                  <a:srgbClr val="37A9DB"/>
                </a:solidFill>
                <a:latin typeface="Arial"/>
                <a:cs typeface="Arial"/>
              </a:rPr>
              <a:t>e</a:t>
            </a:r>
            <a:r>
              <a:rPr sz="1496" spc="43" dirty="0">
                <a:solidFill>
                  <a:srgbClr val="37A9DB"/>
                </a:solidFill>
                <a:latin typeface="Times New Roman"/>
                <a:cs typeface="Times New Roman"/>
              </a:rPr>
              <a:t> </a:t>
            </a:r>
            <a:r>
              <a:rPr sz="1496" dirty="0">
                <a:solidFill>
                  <a:srgbClr val="37A9DB"/>
                </a:solidFill>
                <a:latin typeface="Arial"/>
                <a:cs typeface="Arial"/>
              </a:rPr>
              <a:t>to</a:t>
            </a:r>
            <a:r>
              <a:rPr sz="1496" spc="-26" dirty="0">
                <a:solidFill>
                  <a:srgbClr val="37A9DB"/>
                </a:solidFill>
                <a:latin typeface="Times New Roman"/>
                <a:cs typeface="Times New Roman"/>
              </a:rPr>
              <a:t> </a:t>
            </a:r>
            <a:r>
              <a:rPr sz="1496" dirty="0">
                <a:solidFill>
                  <a:srgbClr val="37A9DB"/>
                </a:solidFill>
                <a:latin typeface="Arial"/>
                <a:cs typeface="Arial"/>
              </a:rPr>
              <a:t>A</a:t>
            </a:r>
            <a:r>
              <a:rPr sz="1496" spc="-4" dirty="0">
                <a:solidFill>
                  <a:srgbClr val="37A9DB"/>
                </a:solidFill>
                <a:latin typeface="Arial"/>
                <a:cs typeface="Arial"/>
              </a:rPr>
              <a:t>pa</a:t>
            </a:r>
            <a:r>
              <a:rPr sz="1496" spc="9" dirty="0">
                <a:solidFill>
                  <a:srgbClr val="37A9DB"/>
                </a:solidFill>
                <a:latin typeface="Arial"/>
                <a:cs typeface="Arial"/>
              </a:rPr>
              <a:t>c</a:t>
            </a:r>
            <a:r>
              <a:rPr sz="1496" spc="-4" dirty="0">
                <a:solidFill>
                  <a:srgbClr val="37A9DB"/>
                </a:solidFill>
                <a:latin typeface="Arial"/>
                <a:cs typeface="Arial"/>
              </a:rPr>
              <a:t>he.</a:t>
            </a:r>
            <a:endParaRPr sz="1496" dirty="0">
              <a:solidFill>
                <a:prstClr val="black"/>
              </a:solidFill>
              <a:latin typeface="Arial"/>
              <a:cs typeface="Arial"/>
            </a:endParaRPr>
          </a:p>
        </p:txBody>
      </p:sp>
      <p:sp>
        <p:nvSpPr>
          <p:cNvPr id="4" name="object 4"/>
          <p:cNvSpPr txBox="1"/>
          <p:nvPr/>
        </p:nvSpPr>
        <p:spPr>
          <a:xfrm>
            <a:off x="781108" y="3930632"/>
            <a:ext cx="3819412" cy="1199944"/>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4" dirty="0">
                <a:solidFill>
                  <a:srgbClr val="1F2859"/>
                </a:solidFill>
                <a:latin typeface="Arial"/>
                <a:cs typeface="Arial"/>
              </a:rPr>
              <a:t>C</a:t>
            </a:r>
            <a:r>
              <a:rPr sz="1881" dirty="0">
                <a:solidFill>
                  <a:srgbClr val="1F2859"/>
                </a:solidFill>
                <a:latin typeface="Arial"/>
                <a:cs typeface="Arial"/>
              </a:rPr>
              <a:t>o</a:t>
            </a:r>
            <a:r>
              <a:rPr sz="1881" spc="-4" dirty="0">
                <a:solidFill>
                  <a:srgbClr val="1F2859"/>
                </a:solidFill>
                <a:latin typeface="Arial"/>
                <a:cs typeface="Arial"/>
              </a:rPr>
              <a:t>p</a:t>
            </a:r>
            <a:r>
              <a:rPr sz="1881" dirty="0">
                <a:solidFill>
                  <a:srgbClr val="1F2859"/>
                </a:solidFill>
                <a:latin typeface="Arial"/>
                <a:cs typeface="Arial"/>
              </a:rPr>
              <a:t>y</a:t>
            </a:r>
            <a:r>
              <a:rPr sz="1881" spc="38" dirty="0">
                <a:solidFill>
                  <a:srgbClr val="1F2859"/>
                </a:solidFill>
                <a:latin typeface="Times New Roman"/>
                <a:cs typeface="Times New Roman"/>
              </a:rPr>
              <a:t> </a:t>
            </a:r>
            <a:r>
              <a:rPr sz="1881" spc="-4" dirty="0">
                <a:solidFill>
                  <a:srgbClr val="1F2859"/>
                </a:solidFill>
                <a:latin typeface="Arial"/>
                <a:cs typeface="Arial"/>
              </a:rPr>
              <a:t>out</a:t>
            </a:r>
            <a:r>
              <a:rPr sz="1881" spc="-9" dirty="0">
                <a:solidFill>
                  <a:srgbClr val="1F2859"/>
                </a:solidFill>
                <a:latin typeface="Arial"/>
                <a:cs typeface="Arial"/>
              </a:rPr>
              <a:t>f</a:t>
            </a:r>
            <a:r>
              <a:rPr sz="1881" spc="-4" dirty="0">
                <a:solidFill>
                  <a:srgbClr val="1F2859"/>
                </a:solidFill>
                <a:latin typeface="Arial"/>
                <a:cs typeface="Arial"/>
              </a:rPr>
              <a:t>ile.i</a:t>
            </a:r>
            <a:r>
              <a:rPr sz="1881" spc="-9" dirty="0">
                <a:solidFill>
                  <a:srgbClr val="1F2859"/>
                </a:solidFill>
                <a:latin typeface="Arial"/>
                <a:cs typeface="Arial"/>
              </a:rPr>
              <a:t>m</a:t>
            </a:r>
            <a:r>
              <a:rPr sz="1881" dirty="0">
                <a:solidFill>
                  <a:srgbClr val="1F2859"/>
                </a:solidFill>
                <a:latin typeface="Arial"/>
                <a:cs typeface="Arial"/>
              </a:rPr>
              <a:t>g</a:t>
            </a:r>
            <a:r>
              <a:rPr sz="1881" spc="47" dirty="0">
                <a:solidFill>
                  <a:srgbClr val="1F2859"/>
                </a:solidFill>
                <a:latin typeface="Times New Roman"/>
                <a:cs typeface="Times New Roman"/>
              </a:rPr>
              <a:t> </a:t>
            </a:r>
            <a:r>
              <a:rPr sz="1881" spc="-4" dirty="0">
                <a:solidFill>
                  <a:srgbClr val="1F2859"/>
                </a:solidFill>
                <a:latin typeface="Arial"/>
                <a:cs typeface="Arial"/>
              </a:rPr>
              <a:t>i</a:t>
            </a:r>
            <a:r>
              <a:rPr sz="1881" dirty="0">
                <a:solidFill>
                  <a:srgbClr val="1F2859"/>
                </a:solidFill>
                <a:latin typeface="Arial"/>
                <a:cs typeface="Arial"/>
              </a:rPr>
              <a:t>n</a:t>
            </a:r>
            <a:r>
              <a:rPr sz="1881" spc="51" dirty="0">
                <a:solidFill>
                  <a:srgbClr val="1F2859"/>
                </a:solidFill>
                <a:latin typeface="Times New Roman"/>
                <a:cs typeface="Times New Roman"/>
              </a:rPr>
              <a:t> </a:t>
            </a:r>
            <a:r>
              <a:rPr sz="1881" spc="-13" dirty="0">
                <a:solidFill>
                  <a:srgbClr val="1F2859"/>
                </a:solidFill>
                <a:latin typeface="Arial"/>
                <a:cs typeface="Arial"/>
              </a:rPr>
              <a:t>t</a:t>
            </a:r>
            <a:r>
              <a:rPr sz="1881" spc="-4" dirty="0">
                <a:solidFill>
                  <a:srgbClr val="1F2859"/>
                </a:solidFill>
                <a:latin typeface="Arial"/>
                <a:cs typeface="Arial"/>
              </a:rPr>
              <a:t>h</a:t>
            </a:r>
            <a:r>
              <a:rPr sz="1881" dirty="0">
                <a:solidFill>
                  <a:srgbClr val="1F2859"/>
                </a:solidFill>
                <a:latin typeface="Arial"/>
                <a:cs typeface="Arial"/>
              </a:rPr>
              <a:t>e</a:t>
            </a:r>
            <a:r>
              <a:rPr sz="1881" spc="-64" dirty="0">
                <a:solidFill>
                  <a:srgbClr val="1F2859"/>
                </a:solidFill>
                <a:latin typeface="Times New Roman"/>
                <a:cs typeface="Times New Roman"/>
              </a:rPr>
              <a:t> </a:t>
            </a:r>
            <a:r>
              <a:rPr sz="1881" dirty="0">
                <a:solidFill>
                  <a:srgbClr val="1F2859"/>
                </a:solidFill>
                <a:latin typeface="Arial"/>
                <a:cs typeface="Arial"/>
              </a:rPr>
              <a:t>A</a:t>
            </a:r>
            <a:r>
              <a:rPr sz="1881" spc="-4" dirty="0">
                <a:solidFill>
                  <a:srgbClr val="1F2859"/>
                </a:solidFill>
                <a:latin typeface="Arial"/>
                <a:cs typeface="Arial"/>
              </a:rPr>
              <a:t>pac</a:t>
            </a:r>
            <a:r>
              <a:rPr sz="1881" dirty="0">
                <a:solidFill>
                  <a:srgbClr val="1F2859"/>
                </a:solidFill>
                <a:latin typeface="Arial"/>
                <a:cs typeface="Arial"/>
              </a:rPr>
              <a:t>he</a:t>
            </a:r>
            <a:r>
              <a:rPr sz="1881" spc="26" dirty="0">
                <a:solidFill>
                  <a:srgbClr val="1F2859"/>
                </a:solidFill>
                <a:latin typeface="Times New Roman"/>
                <a:cs typeface="Times New Roman"/>
              </a:rPr>
              <a:t> </a:t>
            </a:r>
            <a:r>
              <a:rPr sz="1881" spc="-4" dirty="0">
                <a:solidFill>
                  <a:srgbClr val="1F2859"/>
                </a:solidFill>
                <a:latin typeface="Arial"/>
                <a:cs typeface="Arial"/>
              </a:rPr>
              <a:t>2.2</a:t>
            </a:r>
            <a:endParaRPr sz="1881">
              <a:solidFill>
                <a:prstClr val="black"/>
              </a:solidFill>
              <a:latin typeface="Arial"/>
              <a:cs typeface="Arial"/>
            </a:endParaRPr>
          </a:p>
          <a:p>
            <a:pPr marL="10860" marR="426788" indent="65702">
              <a:lnSpc>
                <a:spcPts val="3395"/>
              </a:lnSpc>
              <a:spcBef>
                <a:spcPts val="299"/>
              </a:spcBef>
            </a:pPr>
            <a:r>
              <a:rPr sz="1881" i="1" spc="-4" dirty="0">
                <a:solidFill>
                  <a:srgbClr val="1F2859"/>
                </a:solidFill>
                <a:latin typeface="Arial"/>
                <a:cs typeface="Arial"/>
              </a:rPr>
              <a:t>htdo</a:t>
            </a:r>
            <a:r>
              <a:rPr sz="1881" i="1" spc="4" dirty="0">
                <a:solidFill>
                  <a:srgbClr val="1F2859"/>
                </a:solidFill>
                <a:latin typeface="Arial"/>
                <a:cs typeface="Arial"/>
              </a:rPr>
              <a:t>c</a:t>
            </a:r>
            <a:r>
              <a:rPr sz="1881" i="1" dirty="0">
                <a:solidFill>
                  <a:srgbClr val="1F2859"/>
                </a:solidFill>
                <a:latin typeface="Arial"/>
                <a:cs typeface="Arial"/>
              </a:rPr>
              <a:t>s</a:t>
            </a:r>
            <a:r>
              <a:rPr sz="1881" i="1" spc="26" dirty="0">
                <a:solidFill>
                  <a:srgbClr val="1F2859"/>
                </a:solidFill>
                <a:latin typeface="Times New Roman"/>
                <a:cs typeface="Times New Roman"/>
              </a:rPr>
              <a:t> </a:t>
            </a:r>
            <a:r>
              <a:rPr sz="1881" i="1" dirty="0">
                <a:solidFill>
                  <a:srgbClr val="1F2859"/>
                </a:solidFill>
                <a:latin typeface="Arial"/>
                <a:cs typeface="Arial"/>
              </a:rPr>
              <a:t>folder</a:t>
            </a:r>
            <a:r>
              <a:rPr sz="1881" i="1" spc="38" dirty="0">
                <a:solidFill>
                  <a:srgbClr val="1F2859"/>
                </a:solidFill>
                <a:latin typeface="Times New Roman"/>
                <a:cs typeface="Times New Roman"/>
              </a:rPr>
              <a:t> </a:t>
            </a:r>
            <a:r>
              <a:rPr sz="1881" spc="4" dirty="0">
                <a:solidFill>
                  <a:srgbClr val="1F2859"/>
                </a:solidFill>
                <a:latin typeface="Arial"/>
                <a:cs typeface="Arial"/>
              </a:rPr>
              <a:t>(</a:t>
            </a:r>
            <a:r>
              <a:rPr sz="1881" dirty="0">
                <a:solidFill>
                  <a:srgbClr val="1F2859"/>
                </a:solidFill>
                <a:latin typeface="Arial"/>
                <a:cs typeface="Arial"/>
              </a:rPr>
              <a:t>this</a:t>
            </a:r>
            <a:r>
              <a:rPr sz="1881" spc="26" dirty="0">
                <a:solidFill>
                  <a:srgbClr val="1F2859"/>
                </a:solidFill>
                <a:latin typeface="Times New Roman"/>
                <a:cs typeface="Times New Roman"/>
              </a:rPr>
              <a:t> </a:t>
            </a:r>
            <a:r>
              <a:rPr sz="1881" spc="-4" dirty="0">
                <a:solidFill>
                  <a:srgbClr val="1F2859"/>
                </a:solidFill>
                <a:latin typeface="Arial"/>
                <a:cs typeface="Arial"/>
              </a:rPr>
              <a:t>i</a:t>
            </a:r>
            <a:r>
              <a:rPr sz="1881" dirty="0">
                <a:solidFill>
                  <a:srgbClr val="1F2859"/>
                </a:solidFill>
                <a:latin typeface="Arial"/>
                <a:cs typeface="Arial"/>
              </a:rPr>
              <a:t>s</a:t>
            </a:r>
            <a:r>
              <a:rPr sz="1881" spc="56"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spc="-4" dirty="0">
                <a:solidFill>
                  <a:srgbClr val="1F2859"/>
                </a:solidFill>
                <a:latin typeface="Arial"/>
                <a:cs typeface="Arial"/>
              </a:rPr>
              <a:t>default</a:t>
            </a:r>
            <a:r>
              <a:rPr sz="1881" spc="-4" dirty="0">
                <a:solidFill>
                  <a:srgbClr val="1F2859"/>
                </a:solidFill>
                <a:latin typeface="Times New Roman"/>
                <a:cs typeface="Times New Roman"/>
              </a:rPr>
              <a:t> </a:t>
            </a:r>
            <a:r>
              <a:rPr sz="1881" dirty="0">
                <a:solidFill>
                  <a:srgbClr val="1F2859"/>
                </a:solidFill>
                <a:latin typeface="Arial"/>
                <a:cs typeface="Arial"/>
              </a:rPr>
              <a:t>ro</a:t>
            </a:r>
            <a:r>
              <a:rPr sz="1881" spc="-4" dirty="0">
                <a:solidFill>
                  <a:srgbClr val="1F2859"/>
                </a:solidFill>
                <a:latin typeface="Arial"/>
                <a:cs typeface="Arial"/>
              </a:rPr>
              <a:t>o</a:t>
            </a:r>
            <a:r>
              <a:rPr sz="1881" dirty="0">
                <a:solidFill>
                  <a:srgbClr val="1F2859"/>
                </a:solidFill>
                <a:latin typeface="Arial"/>
                <a:cs typeface="Arial"/>
              </a:rPr>
              <a:t>t</a:t>
            </a:r>
            <a:r>
              <a:rPr sz="1881" spc="26"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dirty="0">
                <a:solidFill>
                  <a:srgbClr val="1F2859"/>
                </a:solidFill>
                <a:latin typeface="Arial"/>
                <a:cs typeface="Arial"/>
              </a:rPr>
              <a:t>rver</a:t>
            </a:r>
            <a:r>
              <a:rPr sz="1881" spc="30" dirty="0">
                <a:solidFill>
                  <a:srgbClr val="1F2859"/>
                </a:solidFill>
                <a:latin typeface="Times New Roman"/>
                <a:cs typeface="Times New Roman"/>
              </a:rPr>
              <a:t> </a:t>
            </a:r>
            <a:r>
              <a:rPr sz="1881" spc="-4" dirty="0">
                <a:solidFill>
                  <a:srgbClr val="1F2859"/>
                </a:solidFill>
                <a:latin typeface="Arial"/>
                <a:cs typeface="Arial"/>
              </a:rPr>
              <a:t>dir</a:t>
            </a:r>
            <a:r>
              <a:rPr sz="1881" spc="4" dirty="0">
                <a:solidFill>
                  <a:srgbClr val="1F2859"/>
                </a:solidFill>
                <a:latin typeface="Arial"/>
                <a:cs typeface="Arial"/>
              </a:rPr>
              <a:t>e</a:t>
            </a:r>
            <a:r>
              <a:rPr sz="1881" dirty="0">
                <a:solidFill>
                  <a:srgbClr val="1F2859"/>
                </a:solidFill>
                <a:latin typeface="Arial"/>
                <a:cs typeface="Arial"/>
              </a:rPr>
              <a:t>cto</a:t>
            </a:r>
            <a:r>
              <a:rPr sz="1881" spc="4" dirty="0">
                <a:solidFill>
                  <a:srgbClr val="1F2859"/>
                </a:solidFill>
                <a:latin typeface="Arial"/>
                <a:cs typeface="Arial"/>
              </a:rPr>
              <a:t>r</a:t>
            </a:r>
            <a:r>
              <a:rPr sz="1881" dirty="0">
                <a:solidFill>
                  <a:srgbClr val="1F2859"/>
                </a:solidFill>
                <a:latin typeface="Arial"/>
                <a:cs typeface="Arial"/>
              </a:rPr>
              <a:t>y)</a:t>
            </a:r>
            <a:endParaRPr sz="1881">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6</a:t>
            </a:r>
            <a:r>
              <a:rPr sz="1112" spc="4" dirty="0">
                <a:solidFill>
                  <a:srgbClr val="FFFFFF"/>
                </a:solidFill>
                <a:latin typeface="Arial"/>
                <a:cs typeface="Arial"/>
              </a:rPr>
              <a:t>0</a:t>
            </a:r>
            <a:endParaRPr sz="1112">
              <a:solidFill>
                <a:prstClr val="black"/>
              </a:solidFill>
              <a:latin typeface="Arial"/>
              <a:cs typeface="Arial"/>
            </a:endParaRPr>
          </a:p>
        </p:txBody>
      </p:sp>
      <p:sp>
        <p:nvSpPr>
          <p:cNvPr id="6" name="object 6"/>
          <p:cNvSpPr/>
          <p:nvPr/>
        </p:nvSpPr>
        <p:spPr>
          <a:xfrm>
            <a:off x="4917352" y="3658506"/>
            <a:ext cx="3708702" cy="2347571"/>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7" name="object 7"/>
          <p:cNvSpPr txBox="1"/>
          <p:nvPr/>
        </p:nvSpPr>
        <p:spPr>
          <a:xfrm>
            <a:off x="6035044" y="4918679"/>
            <a:ext cx="128146" cy="230191"/>
          </a:xfrm>
          <a:prstGeom prst="rect">
            <a:avLst/>
          </a:prstGeom>
        </p:spPr>
        <p:txBody>
          <a:bodyPr vert="horz" wrap="square" lIns="0" tIns="0" rIns="0" bIns="0" rtlCol="0">
            <a:spAutoFit/>
          </a:bodyPr>
          <a:lstStyle/>
          <a:p>
            <a:pPr marL="10860"/>
            <a:r>
              <a:rPr sz="1496" b="1" dirty="0">
                <a:solidFill>
                  <a:srgbClr val="ED2124"/>
                </a:solidFill>
                <a:latin typeface="Arial"/>
                <a:cs typeface="Arial"/>
              </a:rPr>
              <a:t>4</a:t>
            </a:r>
            <a:endParaRPr sz="1496">
              <a:solidFill>
                <a:prstClr val="black"/>
              </a:solidFill>
              <a:latin typeface="Arial"/>
              <a:cs typeface="Arial"/>
            </a:endParaRPr>
          </a:p>
        </p:txBody>
      </p:sp>
      <p:sp>
        <p:nvSpPr>
          <p:cNvPr id="8" name="object 8"/>
          <p:cNvSpPr/>
          <p:nvPr/>
        </p:nvSpPr>
        <p:spPr>
          <a:xfrm>
            <a:off x="5452203" y="3896143"/>
            <a:ext cx="1767985" cy="169957"/>
          </a:xfrm>
          <a:custGeom>
            <a:avLst/>
            <a:gdLst/>
            <a:ahLst/>
            <a:cxnLst/>
            <a:rect l="l" t="t" r="r" b="b"/>
            <a:pathLst>
              <a:path w="2067559" h="198754">
                <a:moveTo>
                  <a:pt x="0" y="198143"/>
                </a:moveTo>
                <a:lnTo>
                  <a:pt x="2066973" y="198143"/>
                </a:lnTo>
                <a:lnTo>
                  <a:pt x="2066973" y="0"/>
                </a:lnTo>
                <a:lnTo>
                  <a:pt x="0" y="0"/>
                </a:lnTo>
                <a:lnTo>
                  <a:pt x="0" y="198143"/>
                </a:lnTo>
                <a:close/>
              </a:path>
            </a:pathLst>
          </a:custGeom>
          <a:ln w="35261">
            <a:solidFill>
              <a:srgbClr val="ED2124"/>
            </a:solidFill>
          </a:ln>
        </p:spPr>
        <p:txBody>
          <a:bodyPr wrap="square" lIns="0" tIns="0" rIns="0" bIns="0" rtlCol="0"/>
          <a:lstStyle/>
          <a:p>
            <a:endParaRPr sz="1539">
              <a:solidFill>
                <a:prstClr val="black"/>
              </a:solidFill>
            </a:endParaRPr>
          </a:p>
        </p:txBody>
      </p:sp>
      <p:sp>
        <p:nvSpPr>
          <p:cNvPr id="9" name="object 9"/>
          <p:cNvSpPr/>
          <p:nvPr/>
        </p:nvSpPr>
        <p:spPr>
          <a:xfrm>
            <a:off x="7455874" y="1385620"/>
            <a:ext cx="848564" cy="551347"/>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3671853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644487" cy="460575"/>
          </a:xfrm>
          <a:prstGeom prst="rect">
            <a:avLst/>
          </a:prstGeom>
        </p:spPr>
        <p:txBody>
          <a:bodyPr vert="horz" wrap="square" lIns="0" tIns="0" rIns="0" bIns="0" rtlCol="0">
            <a:spAutoFit/>
          </a:bodyPr>
          <a:lstStyle/>
          <a:p>
            <a:pPr marL="3080373"/>
            <a:r>
              <a:rPr sz="2993" spc="-4" dirty="0"/>
              <a:t>L</a:t>
            </a:r>
            <a:r>
              <a:rPr sz="2993" spc="-13" dirty="0"/>
              <a:t>a</a:t>
            </a:r>
            <a:r>
              <a:rPr sz="2993" dirty="0"/>
              <a:t>b</a:t>
            </a:r>
            <a:r>
              <a:rPr sz="2993" spc="90" dirty="0">
                <a:latin typeface="Times New Roman"/>
                <a:cs typeface="Times New Roman"/>
              </a:rPr>
              <a:t> </a:t>
            </a:r>
            <a:r>
              <a:rPr sz="2993" spc="-13" dirty="0"/>
              <a:t>6</a:t>
            </a:r>
            <a:r>
              <a:rPr sz="2993" dirty="0"/>
              <a:t>:</a:t>
            </a:r>
            <a:r>
              <a:rPr sz="2993" spc="86" dirty="0">
                <a:latin typeface="Times New Roman"/>
                <a:cs typeface="Times New Roman"/>
              </a:rPr>
              <a:t> </a:t>
            </a:r>
            <a:r>
              <a:rPr sz="2993" dirty="0"/>
              <a:t>Fil</a:t>
            </a:r>
            <a:r>
              <a:rPr sz="2993" spc="-17" dirty="0"/>
              <a:t>e</a:t>
            </a:r>
            <a:r>
              <a:rPr sz="2993" dirty="0"/>
              <a:t>s</a:t>
            </a:r>
            <a:r>
              <a:rPr sz="2993" spc="9" dirty="0"/>
              <a:t>y</a:t>
            </a:r>
            <a:r>
              <a:rPr sz="2993" dirty="0"/>
              <a:t>stem</a:t>
            </a:r>
            <a:r>
              <a:rPr sz="2993" spc="51" dirty="0">
                <a:latin typeface="Times New Roman"/>
                <a:cs typeface="Times New Roman"/>
              </a:rPr>
              <a:t> </a:t>
            </a:r>
            <a:r>
              <a:rPr sz="2993" spc="-4" dirty="0"/>
              <a:t>u</a:t>
            </a:r>
            <a:r>
              <a:rPr sz="2993" spc="-13" dirty="0"/>
              <a:t>p</a:t>
            </a:r>
            <a:r>
              <a:rPr sz="2993" spc="-4" dirty="0"/>
              <a:t>d</a:t>
            </a:r>
            <a:r>
              <a:rPr sz="2993" spc="-13" dirty="0"/>
              <a:t>a</a:t>
            </a:r>
            <a:r>
              <a:rPr sz="2993" dirty="0"/>
              <a:t>te</a:t>
            </a:r>
            <a:endParaRPr sz="2993" dirty="0">
              <a:latin typeface="Times New Roman"/>
              <a:cs typeface="Times New Roman"/>
            </a:endParaRPr>
          </a:p>
        </p:txBody>
      </p:sp>
      <p:sp>
        <p:nvSpPr>
          <p:cNvPr id="3" name="object 3"/>
          <p:cNvSpPr txBox="1"/>
          <p:nvPr/>
        </p:nvSpPr>
        <p:spPr>
          <a:xfrm>
            <a:off x="849170" y="1668033"/>
            <a:ext cx="7215289" cy="2925929"/>
          </a:xfrm>
          <a:prstGeom prst="rect">
            <a:avLst/>
          </a:prstGeom>
        </p:spPr>
        <p:txBody>
          <a:bodyPr vert="horz" wrap="square" lIns="0" tIns="0" rIns="0" bIns="0" rtlCol="0">
            <a:spAutoFit/>
          </a:bodyPr>
          <a:lstStyle/>
          <a:p>
            <a:pPr marL="10860" marR="4344"/>
            <a:r>
              <a:rPr sz="1881" dirty="0">
                <a:solidFill>
                  <a:srgbClr val="1F2859"/>
                </a:solidFill>
                <a:latin typeface="Arial"/>
                <a:cs typeface="Arial"/>
              </a:rPr>
              <a:t>The</a:t>
            </a:r>
            <a:r>
              <a:rPr sz="1881" spc="38" dirty="0">
                <a:solidFill>
                  <a:srgbClr val="1F2859"/>
                </a:solidFill>
                <a:latin typeface="Times New Roman"/>
                <a:cs typeface="Times New Roman"/>
              </a:rPr>
              <a:t> </a:t>
            </a:r>
            <a:r>
              <a:rPr sz="1881" spc="-4" dirty="0">
                <a:solidFill>
                  <a:srgbClr val="1F2859"/>
                </a:solidFill>
                <a:latin typeface="Arial"/>
                <a:cs typeface="Arial"/>
              </a:rPr>
              <a:t>HTTPDFSUP</a:t>
            </a:r>
            <a:r>
              <a:rPr sz="1881" dirty="0">
                <a:solidFill>
                  <a:srgbClr val="1F2859"/>
                </a:solidFill>
                <a:latin typeface="Arial"/>
                <a:cs typeface="Arial"/>
              </a:rPr>
              <a:t>D</a:t>
            </a:r>
            <a:r>
              <a:rPr sz="1881" spc="-137" dirty="0">
                <a:solidFill>
                  <a:srgbClr val="1F2859"/>
                </a:solidFill>
                <a:latin typeface="Arial"/>
                <a:cs typeface="Arial"/>
              </a:rPr>
              <a:t>A</a:t>
            </a:r>
            <a:r>
              <a:rPr sz="1881" dirty="0">
                <a:solidFill>
                  <a:srgbClr val="1F2859"/>
                </a:solidFill>
                <a:latin typeface="Arial"/>
                <a:cs typeface="Arial"/>
              </a:rPr>
              <a:t>TE</a:t>
            </a:r>
            <a:r>
              <a:rPr sz="1881" spc="68"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dirty="0">
                <a:solidFill>
                  <a:srgbClr val="1F2859"/>
                </a:solidFill>
                <a:latin typeface="Arial"/>
                <a:cs typeface="Arial"/>
              </a:rPr>
              <a:t>mmand</a:t>
            </a:r>
            <a:r>
              <a:rPr sz="1881" spc="17" dirty="0">
                <a:solidFill>
                  <a:srgbClr val="1F2859"/>
                </a:solidFill>
                <a:latin typeface="Times New Roman"/>
                <a:cs typeface="Times New Roman"/>
              </a:rPr>
              <a:t> </a:t>
            </a:r>
            <a:r>
              <a:rPr sz="1881" spc="-4" dirty="0">
                <a:solidFill>
                  <a:srgbClr val="1F2859"/>
                </a:solidFill>
                <a:latin typeface="Arial"/>
                <a:cs typeface="Arial"/>
              </a:rPr>
              <a:t>allo</a:t>
            </a:r>
            <a:r>
              <a:rPr sz="1881" dirty="0">
                <a:solidFill>
                  <a:srgbClr val="1F2859"/>
                </a:solidFill>
                <a:latin typeface="Arial"/>
                <a:cs typeface="Arial"/>
              </a:rPr>
              <a:t>ws</a:t>
            </a:r>
            <a:r>
              <a:rPr sz="1881" spc="43" dirty="0">
                <a:solidFill>
                  <a:srgbClr val="1F2859"/>
                </a:solidFill>
                <a:latin typeface="Times New Roman"/>
                <a:cs typeface="Times New Roman"/>
              </a:rPr>
              <a:t> </a:t>
            </a:r>
            <a:r>
              <a:rPr sz="1881" dirty="0">
                <a:solidFill>
                  <a:srgbClr val="1F2859"/>
                </a:solidFill>
                <a:latin typeface="Arial"/>
                <a:cs typeface="Arial"/>
              </a:rPr>
              <a:t>to</a:t>
            </a:r>
            <a:r>
              <a:rPr sz="1881" spc="43"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r</a:t>
            </a:r>
            <a:r>
              <a:rPr sz="1881" spc="-4" dirty="0">
                <a:solidFill>
                  <a:srgbClr val="1F2859"/>
                </a:solidFill>
                <a:latin typeface="Arial"/>
                <a:cs typeface="Arial"/>
              </a:rPr>
              <a:t>eat</a:t>
            </a:r>
            <a:r>
              <a:rPr sz="1881" dirty="0">
                <a:solidFill>
                  <a:srgbClr val="1F2859"/>
                </a:solidFill>
                <a:latin typeface="Arial"/>
                <a:cs typeface="Arial"/>
              </a:rPr>
              <a:t>e</a:t>
            </a:r>
            <a:r>
              <a:rPr sz="1881" spc="21" dirty="0">
                <a:solidFill>
                  <a:srgbClr val="1F2859"/>
                </a:solidFill>
                <a:latin typeface="Times New Roman"/>
                <a:cs typeface="Times New Roman"/>
              </a:rPr>
              <a:t> </a:t>
            </a:r>
            <a:r>
              <a:rPr sz="1881" dirty="0">
                <a:solidFill>
                  <a:srgbClr val="1F2859"/>
                </a:solidFill>
                <a:latin typeface="Arial"/>
                <a:cs typeface="Arial"/>
              </a:rPr>
              <a:t>static</a:t>
            </a:r>
            <a:r>
              <a:rPr sz="1881" spc="26" dirty="0">
                <a:solidFill>
                  <a:srgbClr val="1F2859"/>
                </a:solidFill>
                <a:latin typeface="Times New Roman"/>
                <a:cs typeface="Times New Roman"/>
              </a:rPr>
              <a:t> </a:t>
            </a:r>
            <a:r>
              <a:rPr sz="1881" dirty="0">
                <a:solidFill>
                  <a:srgbClr val="1F2859"/>
                </a:solidFill>
                <a:latin typeface="Arial"/>
                <a:cs typeface="Arial"/>
              </a:rPr>
              <a:t>fi</a:t>
            </a:r>
            <a:r>
              <a:rPr sz="1881" spc="-9" dirty="0">
                <a:solidFill>
                  <a:srgbClr val="1F2859"/>
                </a:solidFill>
                <a:latin typeface="Arial"/>
                <a:cs typeface="Arial"/>
              </a:rPr>
              <a:t>l</a:t>
            </a:r>
            <a:r>
              <a:rPr sz="1881" spc="-4" dirty="0">
                <a:solidFill>
                  <a:srgbClr val="1F2859"/>
                </a:solidFill>
                <a:latin typeface="Arial"/>
                <a:cs typeface="Arial"/>
              </a:rPr>
              <a:t>e</a:t>
            </a:r>
            <a:r>
              <a:rPr sz="1881" dirty="0">
                <a:solidFill>
                  <a:srgbClr val="1F2859"/>
                </a:solidFill>
                <a:latin typeface="Arial"/>
                <a:cs typeface="Arial"/>
              </a:rPr>
              <a:t>s</a:t>
            </a:r>
            <a:r>
              <a:rPr sz="1881" spc="56" dirty="0">
                <a:solidFill>
                  <a:srgbClr val="1F2859"/>
                </a:solidFill>
                <a:latin typeface="Times New Roman"/>
                <a:cs typeface="Times New Roman"/>
              </a:rPr>
              <a:t> </a:t>
            </a:r>
            <a:r>
              <a:rPr sz="1881" spc="-4" dirty="0">
                <a:solidFill>
                  <a:srgbClr val="1F2859"/>
                </a:solidFill>
                <a:latin typeface="Arial"/>
                <a:cs typeface="Arial"/>
              </a:rPr>
              <a:t>in</a:t>
            </a:r>
            <a:r>
              <a:rPr sz="1881" dirty="0">
                <a:solidFill>
                  <a:srgbClr val="1F2859"/>
                </a:solidFill>
                <a:latin typeface="Arial"/>
                <a:cs typeface="Arial"/>
              </a:rPr>
              <a:t>s</a:t>
            </a:r>
            <a:r>
              <a:rPr sz="1881" spc="-4" dirty="0">
                <a:solidFill>
                  <a:srgbClr val="1F2859"/>
                </a:solidFill>
                <a:latin typeface="Arial"/>
                <a:cs typeface="Arial"/>
              </a:rPr>
              <a:t>ide</a:t>
            </a:r>
            <a:r>
              <a:rPr sz="1881" spc="-4"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dirty="0">
                <a:solidFill>
                  <a:srgbClr val="1F2859"/>
                </a:solidFill>
                <a:latin typeface="Arial"/>
                <a:cs typeface="Arial"/>
              </a:rPr>
              <a:t>S</a:t>
            </a:r>
            <a:r>
              <a:rPr sz="1881" spc="-13" dirty="0">
                <a:solidFill>
                  <a:srgbClr val="1F2859"/>
                </a:solidFill>
                <a:latin typeface="Arial"/>
                <a:cs typeface="Arial"/>
              </a:rPr>
              <a:t>P</a:t>
            </a:r>
            <a:r>
              <a:rPr sz="1881" dirty="0">
                <a:solidFill>
                  <a:srgbClr val="1F2859"/>
                </a:solidFill>
                <a:latin typeface="Arial"/>
                <a:cs typeface="Arial"/>
              </a:rPr>
              <a:t>WF</a:t>
            </a:r>
            <a:r>
              <a:rPr sz="1881" spc="51" dirty="0">
                <a:solidFill>
                  <a:srgbClr val="1F2859"/>
                </a:solidFill>
                <a:latin typeface="Times New Roman"/>
                <a:cs typeface="Times New Roman"/>
              </a:rPr>
              <a:t> </a:t>
            </a:r>
            <a:r>
              <a:rPr sz="1881" spc="-9" dirty="0">
                <a:solidFill>
                  <a:srgbClr val="1F2859"/>
                </a:solidFill>
                <a:latin typeface="Arial"/>
                <a:cs typeface="Arial"/>
              </a:rPr>
              <a:t>f</a:t>
            </a:r>
            <a:r>
              <a:rPr sz="1881" spc="-4" dirty="0">
                <a:solidFill>
                  <a:srgbClr val="1F2859"/>
                </a:solidFill>
                <a:latin typeface="Arial"/>
                <a:cs typeface="Arial"/>
              </a:rPr>
              <a:t>o</a:t>
            </a:r>
            <a:r>
              <a:rPr sz="1881" dirty="0">
                <a:solidFill>
                  <a:srgbClr val="1F2859"/>
                </a:solidFill>
                <a:latin typeface="Arial"/>
                <a:cs typeface="Arial"/>
              </a:rPr>
              <a:t>r</a:t>
            </a:r>
            <a:r>
              <a:rPr sz="1881" spc="38" dirty="0">
                <a:solidFill>
                  <a:srgbClr val="1F2859"/>
                </a:solidFill>
                <a:latin typeface="Times New Roman"/>
                <a:cs typeface="Times New Roman"/>
              </a:rPr>
              <a:t> </a:t>
            </a:r>
            <a:r>
              <a:rPr sz="1881" spc="-4" dirty="0">
                <a:solidFill>
                  <a:srgbClr val="1F2859"/>
                </a:solidFill>
                <a:latin typeface="Arial"/>
                <a:cs typeface="Arial"/>
              </a:rPr>
              <a:t>deliver</a:t>
            </a:r>
            <a:r>
              <a:rPr sz="1881" dirty="0">
                <a:solidFill>
                  <a:srgbClr val="1F2859"/>
                </a:solidFill>
                <a:latin typeface="Arial"/>
                <a:cs typeface="Arial"/>
              </a:rPr>
              <a:t>y</a:t>
            </a:r>
            <a:r>
              <a:rPr sz="1881" spc="47" dirty="0">
                <a:solidFill>
                  <a:srgbClr val="1F2859"/>
                </a:solidFill>
                <a:latin typeface="Times New Roman"/>
                <a:cs typeface="Times New Roman"/>
              </a:rPr>
              <a:t> </a:t>
            </a:r>
            <a:r>
              <a:rPr sz="1881" spc="-4" dirty="0">
                <a:solidFill>
                  <a:srgbClr val="1F2859"/>
                </a:solidFill>
                <a:latin typeface="Arial"/>
                <a:cs typeface="Arial"/>
              </a:rPr>
              <a:t>b</a:t>
            </a:r>
            <a:r>
              <a:rPr sz="1881" dirty="0">
                <a:solidFill>
                  <a:srgbClr val="1F2859"/>
                </a:solidFill>
                <a:latin typeface="Arial"/>
                <a:cs typeface="Arial"/>
              </a:rPr>
              <a:t>y</a:t>
            </a:r>
            <a:r>
              <a:rPr sz="1881" spc="43"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dirty="0">
                <a:solidFill>
                  <a:srgbClr val="1F2859"/>
                </a:solidFill>
                <a:latin typeface="Arial"/>
                <a:cs typeface="Arial"/>
              </a:rPr>
              <a:t>S</a:t>
            </a:r>
            <a:r>
              <a:rPr sz="1881" spc="-13" dirty="0">
                <a:solidFill>
                  <a:srgbClr val="1F2859"/>
                </a:solidFill>
                <a:latin typeface="Arial"/>
                <a:cs typeface="Arial"/>
              </a:rPr>
              <a:t>P</a:t>
            </a:r>
            <a:r>
              <a:rPr sz="1881" dirty="0">
                <a:solidFill>
                  <a:srgbClr val="1F2859"/>
                </a:solidFill>
                <a:latin typeface="Arial"/>
                <a:cs typeface="Arial"/>
              </a:rPr>
              <a:t>WF</a:t>
            </a:r>
            <a:r>
              <a:rPr sz="1881" spc="60" dirty="0">
                <a:solidFill>
                  <a:srgbClr val="1F2859"/>
                </a:solidFill>
                <a:latin typeface="Times New Roman"/>
                <a:cs typeface="Times New Roman"/>
              </a:rPr>
              <a:t> </a:t>
            </a:r>
            <a:r>
              <a:rPr sz="1881" spc="-4" dirty="0">
                <a:solidFill>
                  <a:srgbClr val="1F2859"/>
                </a:solidFill>
                <a:latin typeface="Arial"/>
                <a:cs typeface="Arial"/>
              </a:rPr>
              <a:t>HTT</a:t>
            </a:r>
            <a:r>
              <a:rPr sz="1881" dirty="0">
                <a:solidFill>
                  <a:srgbClr val="1F2859"/>
                </a:solidFill>
                <a:latin typeface="Arial"/>
                <a:cs typeface="Arial"/>
              </a:rPr>
              <a:t>P</a:t>
            </a:r>
            <a:r>
              <a:rPr sz="1881" spc="21" dirty="0">
                <a:solidFill>
                  <a:srgbClr val="1F2859"/>
                </a:solidFill>
                <a:latin typeface="Times New Roman"/>
                <a:cs typeface="Times New Roman"/>
              </a:rPr>
              <a:t> </a:t>
            </a:r>
            <a:r>
              <a:rPr sz="1881" dirty="0">
                <a:solidFill>
                  <a:srgbClr val="1F2859"/>
                </a:solidFill>
                <a:latin typeface="Arial"/>
                <a:cs typeface="Arial"/>
              </a:rPr>
              <a:t>se</a:t>
            </a:r>
            <a:r>
              <a:rPr sz="1881" spc="4" dirty="0">
                <a:solidFill>
                  <a:srgbClr val="1F2859"/>
                </a:solidFill>
                <a:latin typeface="Arial"/>
                <a:cs typeface="Arial"/>
              </a:rPr>
              <a:t>r</a:t>
            </a:r>
            <a:r>
              <a:rPr sz="1881" dirty="0">
                <a:solidFill>
                  <a:srgbClr val="1F2859"/>
                </a:solidFill>
                <a:latin typeface="Arial"/>
                <a:cs typeface="Arial"/>
              </a:rPr>
              <a:t>v</a:t>
            </a:r>
            <a:r>
              <a:rPr sz="1881" spc="-4" dirty="0">
                <a:solidFill>
                  <a:srgbClr val="1F2859"/>
                </a:solidFill>
                <a:latin typeface="Arial"/>
                <a:cs typeface="Arial"/>
              </a:rPr>
              <a:t>e</a:t>
            </a:r>
            <a:r>
              <a:rPr sz="1881" spc="-103" dirty="0">
                <a:solidFill>
                  <a:srgbClr val="1F2859"/>
                </a:solidFill>
                <a:latin typeface="Arial"/>
                <a:cs typeface="Arial"/>
              </a:rPr>
              <a:t>r</a:t>
            </a:r>
            <a:r>
              <a:rPr sz="1881" dirty="0">
                <a:solidFill>
                  <a:srgbClr val="1F2859"/>
                </a:solidFill>
                <a:latin typeface="Arial"/>
                <a:cs typeface="Arial"/>
              </a:rPr>
              <a:t>.</a:t>
            </a:r>
            <a:endParaRPr sz="1881">
              <a:solidFill>
                <a:prstClr val="black"/>
              </a:solidFill>
              <a:latin typeface="Arial"/>
              <a:cs typeface="Arial"/>
            </a:endParaRPr>
          </a:p>
          <a:p>
            <a:pPr>
              <a:spcBef>
                <a:spcPts val="36"/>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Si</a:t>
            </a:r>
            <a:r>
              <a:rPr sz="1667" spc="-4" dirty="0">
                <a:solidFill>
                  <a:srgbClr val="192450"/>
                </a:solidFill>
                <a:latin typeface="Arial"/>
                <a:cs typeface="Arial"/>
              </a:rPr>
              <a:t>n</a:t>
            </a:r>
            <a:r>
              <a:rPr sz="1667" spc="4" dirty="0">
                <a:solidFill>
                  <a:srgbClr val="192450"/>
                </a:solidFill>
                <a:latin typeface="Arial"/>
                <a:cs typeface="Arial"/>
              </a:rPr>
              <a:t>tax</a:t>
            </a:r>
            <a:endParaRPr sz="1667">
              <a:solidFill>
                <a:prstClr val="black"/>
              </a:solidFill>
              <a:latin typeface="Arial"/>
              <a:cs typeface="Arial"/>
            </a:endParaRPr>
          </a:p>
          <a:p>
            <a:pPr marL="513124" lvl="1" indent="-167783">
              <a:spcBef>
                <a:spcPts val="590"/>
              </a:spcBef>
              <a:buClr>
                <a:srgbClr val="192450"/>
              </a:buClr>
              <a:buFont typeface="Arial"/>
              <a:buChar char="•"/>
              <a:tabLst>
                <a:tab pos="513667" algn="l"/>
              </a:tabLst>
            </a:pPr>
            <a:r>
              <a:rPr sz="1496" spc="-111" dirty="0">
                <a:solidFill>
                  <a:srgbClr val="37A9DB"/>
                </a:solidFill>
                <a:latin typeface="Arial"/>
                <a:cs typeface="Arial"/>
              </a:rPr>
              <a:t>A</a:t>
            </a:r>
            <a:r>
              <a:rPr sz="1496" dirty="0">
                <a:solidFill>
                  <a:srgbClr val="37A9DB"/>
                </a:solidFill>
                <a:latin typeface="Arial"/>
                <a:cs typeface="Arial"/>
              </a:rPr>
              <a:t>T+S.H</a:t>
            </a:r>
            <a:r>
              <a:rPr sz="1496" spc="-9" dirty="0">
                <a:solidFill>
                  <a:srgbClr val="37A9DB"/>
                </a:solidFill>
                <a:latin typeface="Arial"/>
                <a:cs typeface="Arial"/>
              </a:rPr>
              <a:t>T</a:t>
            </a:r>
            <a:r>
              <a:rPr sz="1496" dirty="0">
                <a:solidFill>
                  <a:srgbClr val="37A9DB"/>
                </a:solidFill>
                <a:latin typeface="Arial"/>
                <a:cs typeface="Arial"/>
              </a:rPr>
              <a:t>TP</a:t>
            </a:r>
            <a:r>
              <a:rPr sz="1496" spc="-9" dirty="0">
                <a:solidFill>
                  <a:srgbClr val="37A9DB"/>
                </a:solidFill>
                <a:latin typeface="Arial"/>
                <a:cs typeface="Arial"/>
              </a:rPr>
              <a:t>D</a:t>
            </a:r>
            <a:r>
              <a:rPr sz="1496" dirty="0">
                <a:solidFill>
                  <a:srgbClr val="37A9DB"/>
                </a:solidFill>
                <a:latin typeface="Arial"/>
                <a:cs typeface="Arial"/>
              </a:rPr>
              <a:t>FS</a:t>
            </a:r>
            <a:r>
              <a:rPr sz="1496" spc="-9" dirty="0">
                <a:solidFill>
                  <a:srgbClr val="37A9DB"/>
                </a:solidFill>
                <a:latin typeface="Arial"/>
                <a:cs typeface="Arial"/>
              </a:rPr>
              <a:t>U</a:t>
            </a:r>
            <a:r>
              <a:rPr sz="1496" dirty="0">
                <a:solidFill>
                  <a:srgbClr val="37A9DB"/>
                </a:solidFill>
                <a:latin typeface="Arial"/>
                <a:cs typeface="Arial"/>
              </a:rPr>
              <a:t>P</a:t>
            </a:r>
            <a:r>
              <a:rPr sz="1496" spc="-4" dirty="0">
                <a:solidFill>
                  <a:srgbClr val="37A9DB"/>
                </a:solidFill>
                <a:latin typeface="Arial"/>
                <a:cs typeface="Arial"/>
              </a:rPr>
              <a:t>D</a:t>
            </a:r>
            <a:r>
              <a:rPr sz="1496" spc="-111" dirty="0">
                <a:solidFill>
                  <a:srgbClr val="37A9DB"/>
                </a:solidFill>
                <a:latin typeface="Arial"/>
                <a:cs typeface="Arial"/>
              </a:rPr>
              <a:t>A</a:t>
            </a:r>
            <a:r>
              <a:rPr sz="1496" dirty="0">
                <a:solidFill>
                  <a:srgbClr val="37A9DB"/>
                </a:solidFill>
                <a:latin typeface="Arial"/>
                <a:cs typeface="Arial"/>
              </a:rPr>
              <a:t>TE=&lt;</a:t>
            </a:r>
            <a:r>
              <a:rPr sz="1496" spc="-4" dirty="0">
                <a:solidFill>
                  <a:srgbClr val="37A9DB"/>
                </a:solidFill>
                <a:latin typeface="Arial"/>
                <a:cs typeface="Arial"/>
              </a:rPr>
              <a:t>hostnam</a:t>
            </a:r>
            <a:r>
              <a:rPr sz="1496" spc="4" dirty="0">
                <a:solidFill>
                  <a:srgbClr val="37A9DB"/>
                </a:solidFill>
                <a:latin typeface="Arial"/>
                <a:cs typeface="Arial"/>
              </a:rPr>
              <a:t>e</a:t>
            </a:r>
            <a:r>
              <a:rPr sz="1496" dirty="0">
                <a:solidFill>
                  <a:srgbClr val="37A9DB"/>
                </a:solidFill>
                <a:latin typeface="Arial"/>
                <a:cs typeface="Arial"/>
              </a:rPr>
              <a:t>&gt;,&lt;path&gt;[,</a:t>
            </a:r>
            <a:r>
              <a:rPr sz="1496" spc="-4" dirty="0">
                <a:solidFill>
                  <a:srgbClr val="37A9DB"/>
                </a:solidFill>
                <a:latin typeface="Arial"/>
                <a:cs typeface="Arial"/>
              </a:rPr>
              <a:t>po</a:t>
            </a:r>
            <a:r>
              <a:rPr sz="1496" spc="-9" dirty="0">
                <a:solidFill>
                  <a:srgbClr val="37A9DB"/>
                </a:solidFill>
                <a:latin typeface="Arial"/>
                <a:cs typeface="Arial"/>
              </a:rPr>
              <a:t>r</a:t>
            </a:r>
            <a:r>
              <a:rPr sz="1496" dirty="0">
                <a:solidFill>
                  <a:srgbClr val="37A9DB"/>
                </a:solidFill>
                <a:latin typeface="Arial"/>
                <a:cs typeface="Arial"/>
              </a:rPr>
              <a:t>t]</a:t>
            </a:r>
            <a:endParaRPr sz="1496">
              <a:solidFill>
                <a:prstClr val="black"/>
              </a:solidFill>
              <a:latin typeface="Arial"/>
              <a:cs typeface="Arial"/>
            </a:endParaRPr>
          </a:p>
          <a:p>
            <a:pPr lvl="1">
              <a:spcBef>
                <a:spcPts val="25"/>
              </a:spcBef>
              <a:buClr>
                <a:srgbClr val="192450"/>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4" dirty="0">
                <a:solidFill>
                  <a:srgbClr val="192450"/>
                </a:solidFill>
                <a:latin typeface="Arial"/>
                <a:cs typeface="Arial"/>
              </a:rPr>
              <a:t>o</a:t>
            </a:r>
            <a:r>
              <a:rPr sz="1667" dirty="0">
                <a:solidFill>
                  <a:srgbClr val="192450"/>
                </a:solidFill>
                <a:latin typeface="Arial"/>
                <a:cs typeface="Arial"/>
              </a:rPr>
              <a:t>nfigura</a:t>
            </a:r>
            <a:r>
              <a:rPr sz="1667" spc="4" dirty="0">
                <a:solidFill>
                  <a:srgbClr val="192450"/>
                </a:solidFill>
                <a:latin typeface="Arial"/>
                <a:cs typeface="Arial"/>
              </a:rPr>
              <a:t>tion</a:t>
            </a:r>
            <a:r>
              <a:rPr sz="1667" spc="68" dirty="0">
                <a:solidFill>
                  <a:srgbClr val="192450"/>
                </a:solidFill>
                <a:latin typeface="Times New Roman"/>
                <a:cs typeface="Times New Roman"/>
              </a:rPr>
              <a:t> </a:t>
            </a:r>
            <a:r>
              <a:rPr sz="1667" spc="4" dirty="0">
                <a:solidFill>
                  <a:srgbClr val="192450"/>
                </a:solidFill>
                <a:latin typeface="Arial"/>
                <a:cs typeface="Arial"/>
              </a:rPr>
              <a:t>p</a:t>
            </a:r>
            <a:r>
              <a:rPr sz="1667" spc="-4" dirty="0">
                <a:solidFill>
                  <a:srgbClr val="192450"/>
                </a:solidFill>
                <a:latin typeface="Arial"/>
                <a:cs typeface="Arial"/>
              </a:rPr>
              <a:t>a</a:t>
            </a:r>
            <a:r>
              <a:rPr sz="1667" spc="9" dirty="0">
                <a:solidFill>
                  <a:srgbClr val="192450"/>
                </a:solidFill>
                <a:latin typeface="Arial"/>
                <a:cs typeface="Arial"/>
              </a:rPr>
              <a:t>ram</a:t>
            </a:r>
            <a:r>
              <a:rPr sz="1667" spc="-4" dirty="0">
                <a:solidFill>
                  <a:srgbClr val="192450"/>
                </a:solidFill>
                <a:latin typeface="Arial"/>
                <a:cs typeface="Arial"/>
              </a:rPr>
              <a:t>e</a:t>
            </a:r>
            <a:r>
              <a:rPr sz="1667" spc="4" dirty="0">
                <a:solidFill>
                  <a:srgbClr val="192450"/>
                </a:solidFill>
                <a:latin typeface="Arial"/>
                <a:cs typeface="Arial"/>
              </a:rPr>
              <a:t>ters</a:t>
            </a:r>
            <a:endParaRPr sz="1667">
              <a:solidFill>
                <a:prstClr val="black"/>
              </a:solidFill>
              <a:latin typeface="Arial"/>
              <a:cs typeface="Arial"/>
            </a:endParaRPr>
          </a:p>
          <a:p>
            <a:pPr marL="513124" lvl="1" indent="-167783">
              <a:spcBef>
                <a:spcPts val="590"/>
              </a:spcBef>
              <a:buClr>
                <a:srgbClr val="192450"/>
              </a:buClr>
              <a:buFont typeface="Arial"/>
              <a:buChar char="•"/>
              <a:tabLst>
                <a:tab pos="513667" algn="l"/>
              </a:tabLst>
            </a:pPr>
            <a:r>
              <a:rPr sz="1496" dirty="0">
                <a:solidFill>
                  <a:srgbClr val="37A9DB"/>
                </a:solidFill>
                <a:latin typeface="Arial"/>
                <a:cs typeface="Arial"/>
              </a:rPr>
              <a:t>&lt;ho</a:t>
            </a:r>
            <a:r>
              <a:rPr sz="1496" spc="4" dirty="0">
                <a:solidFill>
                  <a:srgbClr val="37A9DB"/>
                </a:solidFill>
                <a:latin typeface="Arial"/>
                <a:cs typeface="Arial"/>
              </a:rPr>
              <a:t>s</a:t>
            </a:r>
            <a:r>
              <a:rPr sz="1496" dirty="0">
                <a:solidFill>
                  <a:srgbClr val="37A9DB"/>
                </a:solidFill>
                <a:latin typeface="Arial"/>
                <a:cs typeface="Arial"/>
              </a:rPr>
              <a:t>tname</a:t>
            </a:r>
            <a:r>
              <a:rPr sz="1496" spc="4" dirty="0">
                <a:solidFill>
                  <a:srgbClr val="37A9DB"/>
                </a:solidFill>
                <a:latin typeface="Arial"/>
                <a:cs typeface="Arial"/>
              </a:rPr>
              <a:t>&gt;</a:t>
            </a:r>
            <a:r>
              <a:rPr sz="1496" dirty="0">
                <a:solidFill>
                  <a:srgbClr val="37A9DB"/>
                </a:solidFill>
                <a:latin typeface="Arial"/>
                <a:cs typeface="Arial"/>
              </a:rPr>
              <a:t>:</a:t>
            </a:r>
            <a:r>
              <a:rPr sz="1496" spc="73" dirty="0">
                <a:solidFill>
                  <a:srgbClr val="37A9DB"/>
                </a:solidFill>
                <a:latin typeface="Times New Roman"/>
                <a:cs typeface="Times New Roman"/>
              </a:rPr>
              <a:t> </a:t>
            </a:r>
            <a:r>
              <a:rPr sz="1496" spc="-4" dirty="0">
                <a:solidFill>
                  <a:srgbClr val="37A9DB"/>
                </a:solidFill>
                <a:latin typeface="Arial"/>
                <a:cs typeface="Arial"/>
              </a:rPr>
              <a:t>e</a:t>
            </a:r>
            <a:r>
              <a:rPr sz="1496" spc="-9" dirty="0">
                <a:solidFill>
                  <a:srgbClr val="37A9DB"/>
                </a:solidFill>
                <a:latin typeface="Arial"/>
                <a:cs typeface="Arial"/>
              </a:rPr>
              <a:t>x</a:t>
            </a:r>
            <a:r>
              <a:rPr sz="1496" dirty="0">
                <a:solidFill>
                  <a:srgbClr val="37A9DB"/>
                </a:solidFill>
                <a:latin typeface="Arial"/>
                <a:cs typeface="Arial"/>
              </a:rPr>
              <a:t>ternal</a:t>
            </a:r>
            <a:r>
              <a:rPr sz="1496" spc="51" dirty="0">
                <a:solidFill>
                  <a:srgbClr val="37A9DB"/>
                </a:solidFill>
                <a:latin typeface="Times New Roman"/>
                <a:cs typeface="Times New Roman"/>
              </a:rPr>
              <a:t> </a:t>
            </a:r>
            <a:r>
              <a:rPr sz="1496" spc="-13" dirty="0">
                <a:solidFill>
                  <a:srgbClr val="37A9DB"/>
                </a:solidFill>
                <a:latin typeface="Arial"/>
                <a:cs typeface="Arial"/>
              </a:rPr>
              <a:t>w</a:t>
            </a:r>
            <a:r>
              <a:rPr sz="1496" spc="-4" dirty="0">
                <a:solidFill>
                  <a:srgbClr val="37A9DB"/>
                </a:solidFill>
                <a:latin typeface="Arial"/>
                <a:cs typeface="Arial"/>
              </a:rPr>
              <a:t>e</a:t>
            </a:r>
            <a:r>
              <a:rPr sz="1496" dirty="0">
                <a:solidFill>
                  <a:srgbClr val="37A9DB"/>
                </a:solidFill>
                <a:latin typeface="Arial"/>
                <a:cs typeface="Arial"/>
              </a:rPr>
              <a:t>b</a:t>
            </a:r>
            <a:r>
              <a:rPr sz="1496" spc="51"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erve</a:t>
            </a:r>
            <a:r>
              <a:rPr sz="1496" spc="-81" dirty="0">
                <a:solidFill>
                  <a:srgbClr val="37A9DB"/>
                </a:solidFill>
                <a:latin typeface="Arial"/>
                <a:cs typeface="Arial"/>
              </a:rPr>
              <a:t>r</a:t>
            </a:r>
            <a:r>
              <a:rPr sz="1496" dirty="0">
                <a:solidFill>
                  <a:srgbClr val="37A9DB"/>
                </a:solidFill>
                <a:latin typeface="Arial"/>
                <a:cs typeface="Arial"/>
              </a:rPr>
              <a:t>.</a:t>
            </a:r>
            <a:r>
              <a:rPr sz="1496" spc="73" dirty="0">
                <a:solidFill>
                  <a:srgbClr val="37A9DB"/>
                </a:solidFill>
                <a:latin typeface="Times New Roman"/>
                <a:cs typeface="Times New Roman"/>
              </a:rPr>
              <a:t> </a:t>
            </a:r>
            <a:r>
              <a:rPr sz="1496" spc="-4" dirty="0">
                <a:solidFill>
                  <a:srgbClr val="37A9DB"/>
                </a:solidFill>
                <a:latin typeface="Arial"/>
                <a:cs typeface="Arial"/>
              </a:rPr>
              <a:t>DN</a:t>
            </a:r>
            <a:r>
              <a:rPr sz="1496" dirty="0">
                <a:solidFill>
                  <a:srgbClr val="37A9DB"/>
                </a:solidFill>
                <a:latin typeface="Arial"/>
                <a:cs typeface="Arial"/>
              </a:rPr>
              <a:t>S</a:t>
            </a:r>
            <a:r>
              <a:rPr sz="1496" spc="43" dirty="0">
                <a:solidFill>
                  <a:srgbClr val="37A9DB"/>
                </a:solidFill>
                <a:latin typeface="Times New Roman"/>
                <a:cs typeface="Times New Roman"/>
              </a:rPr>
              <a:t> </a:t>
            </a:r>
            <a:r>
              <a:rPr sz="1496" dirty="0">
                <a:solidFill>
                  <a:srgbClr val="37A9DB"/>
                </a:solidFill>
                <a:latin typeface="Arial"/>
                <a:cs typeface="Arial"/>
              </a:rPr>
              <a:t>re</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lv</a:t>
            </a:r>
            <a:r>
              <a:rPr sz="1496" spc="-4" dirty="0">
                <a:solidFill>
                  <a:srgbClr val="37A9DB"/>
                </a:solidFill>
                <a:latin typeface="Arial"/>
                <a:cs typeface="Arial"/>
              </a:rPr>
              <a:t>ab</a:t>
            </a:r>
            <a:r>
              <a:rPr sz="1496" spc="4" dirty="0">
                <a:solidFill>
                  <a:srgbClr val="37A9DB"/>
                </a:solidFill>
                <a:latin typeface="Arial"/>
                <a:cs typeface="Arial"/>
              </a:rPr>
              <a:t>l</a:t>
            </a:r>
            <a:r>
              <a:rPr sz="1496" dirty="0">
                <a:solidFill>
                  <a:srgbClr val="37A9DB"/>
                </a:solidFill>
                <a:latin typeface="Arial"/>
                <a:cs typeface="Arial"/>
              </a:rPr>
              <a:t>e</a:t>
            </a:r>
            <a:r>
              <a:rPr sz="1496" spc="21" dirty="0">
                <a:solidFill>
                  <a:srgbClr val="37A9DB"/>
                </a:solidFill>
                <a:latin typeface="Times New Roman"/>
                <a:cs typeface="Times New Roman"/>
              </a:rPr>
              <a:t> </a:t>
            </a:r>
            <a:r>
              <a:rPr sz="1496" spc="-4" dirty="0">
                <a:solidFill>
                  <a:srgbClr val="37A9DB"/>
                </a:solidFill>
                <a:latin typeface="Arial"/>
                <a:cs typeface="Arial"/>
              </a:rPr>
              <a:t>nam</a:t>
            </a:r>
            <a:r>
              <a:rPr sz="1496" dirty="0">
                <a:solidFill>
                  <a:srgbClr val="37A9DB"/>
                </a:solidFill>
                <a:latin typeface="Arial"/>
                <a:cs typeface="Arial"/>
              </a:rPr>
              <a:t>e</a:t>
            </a:r>
            <a:r>
              <a:rPr sz="1496" spc="56" dirty="0">
                <a:solidFill>
                  <a:srgbClr val="37A9DB"/>
                </a:solidFill>
                <a:latin typeface="Times New Roman"/>
                <a:cs typeface="Times New Roman"/>
              </a:rPr>
              <a:t> </a:t>
            </a:r>
            <a:r>
              <a:rPr sz="1496" spc="-4" dirty="0">
                <a:solidFill>
                  <a:srgbClr val="37A9DB"/>
                </a:solidFill>
                <a:latin typeface="Arial"/>
                <a:cs typeface="Arial"/>
              </a:rPr>
              <a:t>o</a:t>
            </a:r>
            <a:r>
              <a:rPr sz="1496" dirty="0">
                <a:solidFill>
                  <a:srgbClr val="37A9DB"/>
                </a:solidFill>
                <a:latin typeface="Arial"/>
                <a:cs typeface="Arial"/>
              </a:rPr>
              <a:t>r</a:t>
            </a:r>
            <a:r>
              <a:rPr sz="1496" spc="51" dirty="0">
                <a:solidFill>
                  <a:srgbClr val="37A9DB"/>
                </a:solidFill>
                <a:latin typeface="Times New Roman"/>
                <a:cs typeface="Times New Roman"/>
              </a:rPr>
              <a:t> </a:t>
            </a:r>
            <a:r>
              <a:rPr sz="1496" dirty="0">
                <a:solidFill>
                  <a:srgbClr val="37A9DB"/>
                </a:solidFill>
                <a:latin typeface="Arial"/>
                <a:cs typeface="Arial"/>
              </a:rPr>
              <a:t>IP</a:t>
            </a:r>
            <a:r>
              <a:rPr sz="1496" spc="34" dirty="0">
                <a:solidFill>
                  <a:srgbClr val="37A9DB"/>
                </a:solidFill>
                <a:latin typeface="Times New Roman"/>
                <a:cs typeface="Times New Roman"/>
              </a:rPr>
              <a:t> </a:t>
            </a:r>
            <a:r>
              <a:rPr sz="1496" spc="-4" dirty="0">
                <a:solidFill>
                  <a:srgbClr val="37A9DB"/>
                </a:solidFill>
                <a:latin typeface="Arial"/>
                <a:cs typeface="Arial"/>
              </a:rPr>
              <a:t>addre</a:t>
            </a:r>
            <a:r>
              <a:rPr sz="1496" dirty="0">
                <a:solidFill>
                  <a:srgbClr val="37A9DB"/>
                </a:solidFill>
                <a:latin typeface="Arial"/>
                <a:cs typeface="Arial"/>
              </a:rPr>
              <a:t>ss</a:t>
            </a:r>
            <a:endParaRPr sz="1496">
              <a:solidFill>
                <a:prstClr val="black"/>
              </a:solidFill>
              <a:latin typeface="Arial"/>
              <a:cs typeface="Arial"/>
            </a:endParaRPr>
          </a:p>
          <a:p>
            <a:pPr marL="513124" lvl="1" indent="-167783">
              <a:spcBef>
                <a:spcPts val="577"/>
              </a:spcBef>
              <a:buClr>
                <a:srgbClr val="192450"/>
              </a:buClr>
              <a:buFont typeface="Arial"/>
              <a:buChar char="•"/>
              <a:tabLst>
                <a:tab pos="513667" algn="l"/>
              </a:tabLst>
            </a:pPr>
            <a:r>
              <a:rPr sz="1496" dirty="0">
                <a:solidFill>
                  <a:srgbClr val="37A9DB"/>
                </a:solidFill>
                <a:latin typeface="Arial"/>
                <a:cs typeface="Arial"/>
              </a:rPr>
              <a:t>&lt;path&gt;:</a:t>
            </a:r>
            <a:r>
              <a:rPr sz="1496" spc="64" dirty="0">
                <a:solidFill>
                  <a:srgbClr val="37A9DB"/>
                </a:solidFill>
                <a:latin typeface="Times New Roman"/>
                <a:cs typeface="Times New Roman"/>
              </a:rPr>
              <a:t> </a:t>
            </a:r>
            <a:r>
              <a:rPr sz="1496" spc="-4" dirty="0">
                <a:solidFill>
                  <a:srgbClr val="37A9DB"/>
                </a:solidFill>
                <a:latin typeface="Arial"/>
                <a:cs typeface="Arial"/>
              </a:rPr>
              <a:t>do</a:t>
            </a:r>
            <a:r>
              <a:rPr sz="1496" spc="4" dirty="0">
                <a:solidFill>
                  <a:srgbClr val="37A9DB"/>
                </a:solidFill>
                <a:latin typeface="Arial"/>
                <a:cs typeface="Arial"/>
              </a:rPr>
              <a:t>c</a:t>
            </a:r>
            <a:r>
              <a:rPr sz="1496" spc="-4" dirty="0">
                <a:solidFill>
                  <a:srgbClr val="37A9DB"/>
                </a:solidFill>
                <a:latin typeface="Arial"/>
                <a:cs typeface="Arial"/>
              </a:rPr>
              <a:t>umen</a:t>
            </a:r>
            <a:r>
              <a:rPr sz="1496" dirty="0">
                <a:solidFill>
                  <a:srgbClr val="37A9DB"/>
                </a:solidFill>
                <a:latin typeface="Arial"/>
                <a:cs typeface="Arial"/>
              </a:rPr>
              <a:t>t</a:t>
            </a:r>
            <a:r>
              <a:rPr sz="1496" spc="60" dirty="0">
                <a:solidFill>
                  <a:srgbClr val="37A9DB"/>
                </a:solidFill>
                <a:latin typeface="Times New Roman"/>
                <a:cs typeface="Times New Roman"/>
              </a:rPr>
              <a:t> </a:t>
            </a:r>
            <a:r>
              <a:rPr sz="1496" spc="-4" dirty="0">
                <a:solidFill>
                  <a:srgbClr val="37A9DB"/>
                </a:solidFill>
                <a:latin typeface="Arial"/>
                <a:cs typeface="Arial"/>
              </a:rPr>
              <a:t>path</a:t>
            </a:r>
            <a:endParaRPr sz="1496">
              <a:solidFill>
                <a:prstClr val="black"/>
              </a:solidFill>
              <a:latin typeface="Arial"/>
              <a:cs typeface="Arial"/>
            </a:endParaRPr>
          </a:p>
          <a:p>
            <a:pPr marL="513124" lvl="1" indent="-167783">
              <a:spcBef>
                <a:spcPts val="577"/>
              </a:spcBef>
              <a:buClr>
                <a:srgbClr val="192450"/>
              </a:buClr>
              <a:buFont typeface="Arial"/>
              <a:buChar char="•"/>
              <a:tabLst>
                <a:tab pos="513667" algn="l"/>
              </a:tabLst>
            </a:pPr>
            <a:r>
              <a:rPr sz="1496" dirty="0">
                <a:solidFill>
                  <a:srgbClr val="37A9DB"/>
                </a:solidFill>
                <a:latin typeface="Arial"/>
                <a:cs typeface="Arial"/>
              </a:rPr>
              <a:t>&lt;port&gt;:</a:t>
            </a:r>
            <a:r>
              <a:rPr sz="1496" spc="60" dirty="0">
                <a:solidFill>
                  <a:srgbClr val="37A9DB"/>
                </a:solidFill>
                <a:latin typeface="Times New Roman"/>
                <a:cs typeface="Times New Roman"/>
              </a:rPr>
              <a:t> </a:t>
            </a:r>
            <a:r>
              <a:rPr sz="1496" dirty="0">
                <a:solidFill>
                  <a:srgbClr val="37A9DB"/>
                </a:solidFill>
                <a:latin typeface="Arial"/>
                <a:cs typeface="Arial"/>
              </a:rPr>
              <a:t>ta</a:t>
            </a:r>
            <a:r>
              <a:rPr sz="1496" spc="-9" dirty="0">
                <a:solidFill>
                  <a:srgbClr val="37A9DB"/>
                </a:solidFill>
                <a:latin typeface="Arial"/>
                <a:cs typeface="Arial"/>
              </a:rPr>
              <a:t>r</a:t>
            </a:r>
            <a:r>
              <a:rPr sz="1496" spc="-4" dirty="0">
                <a:solidFill>
                  <a:srgbClr val="37A9DB"/>
                </a:solidFill>
                <a:latin typeface="Arial"/>
                <a:cs typeface="Arial"/>
              </a:rPr>
              <a:t>ge</a:t>
            </a:r>
            <a:r>
              <a:rPr sz="1496" dirty="0">
                <a:solidFill>
                  <a:srgbClr val="37A9DB"/>
                </a:solidFill>
                <a:latin typeface="Arial"/>
                <a:cs typeface="Arial"/>
              </a:rPr>
              <a:t>t</a:t>
            </a:r>
            <a:r>
              <a:rPr sz="1496" spc="73" dirty="0">
                <a:solidFill>
                  <a:srgbClr val="37A9DB"/>
                </a:solidFill>
                <a:latin typeface="Times New Roman"/>
                <a:cs typeface="Times New Roman"/>
              </a:rPr>
              <a:t> </a:t>
            </a:r>
            <a:r>
              <a:rPr sz="1496" spc="-4" dirty="0">
                <a:solidFill>
                  <a:srgbClr val="37A9DB"/>
                </a:solidFill>
                <a:latin typeface="Arial"/>
                <a:cs typeface="Arial"/>
              </a:rPr>
              <a:t>hos</a:t>
            </a:r>
            <a:r>
              <a:rPr sz="1496" dirty="0">
                <a:solidFill>
                  <a:srgbClr val="37A9DB"/>
                </a:solidFill>
                <a:latin typeface="Arial"/>
                <a:cs typeface="Arial"/>
              </a:rPr>
              <a:t>t</a:t>
            </a:r>
            <a:r>
              <a:rPr sz="1496" spc="43" dirty="0">
                <a:solidFill>
                  <a:srgbClr val="37A9DB"/>
                </a:solidFill>
                <a:latin typeface="Times New Roman"/>
                <a:cs typeface="Times New Roman"/>
              </a:rPr>
              <a:t> </a:t>
            </a:r>
            <a:r>
              <a:rPr sz="1496" spc="-4" dirty="0">
                <a:solidFill>
                  <a:srgbClr val="37A9DB"/>
                </a:solidFill>
                <a:latin typeface="Arial"/>
                <a:cs typeface="Arial"/>
              </a:rPr>
              <a:t>port</a:t>
            </a:r>
            <a:endParaRPr sz="1496">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6</a:t>
            </a:r>
            <a:r>
              <a:rPr sz="1112" spc="4" dirty="0">
                <a:solidFill>
                  <a:srgbClr val="FFFFFF"/>
                </a:solidFill>
                <a:latin typeface="Arial"/>
                <a:cs typeface="Arial"/>
              </a:rPr>
              <a:t>1</a:t>
            </a:r>
            <a:endParaRPr sz="1112">
              <a:solidFill>
                <a:prstClr val="black"/>
              </a:solidFill>
              <a:latin typeface="Arial"/>
              <a:cs typeface="Arial"/>
            </a:endParaRPr>
          </a:p>
        </p:txBody>
      </p:sp>
    </p:spTree>
    <p:extLst>
      <p:ext uri="{BB962C8B-B14F-4D97-AF65-F5344CB8AC3E}">
        <p14:creationId xmlns:p14="http://schemas.microsoft.com/office/powerpoint/2010/main" val="878042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844113" y="1936968"/>
            <a:ext cx="4036609" cy="4718608"/>
          </a:xfrm>
          <a:custGeom>
            <a:avLst/>
            <a:gdLst/>
            <a:ahLst/>
            <a:cxnLst/>
            <a:rect l="l" t="t" r="r" b="b"/>
            <a:pathLst>
              <a:path w="4720590" h="5518150">
                <a:moveTo>
                  <a:pt x="0" y="5517550"/>
                </a:moveTo>
                <a:lnTo>
                  <a:pt x="4719980" y="5517550"/>
                </a:lnTo>
                <a:lnTo>
                  <a:pt x="4719980" y="0"/>
                </a:lnTo>
                <a:lnTo>
                  <a:pt x="0" y="0"/>
                </a:lnTo>
                <a:lnTo>
                  <a:pt x="0" y="5517550"/>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644487" cy="460575"/>
          </a:xfrm>
          <a:prstGeom prst="rect">
            <a:avLst/>
          </a:prstGeom>
        </p:spPr>
        <p:txBody>
          <a:bodyPr vert="horz" wrap="square" lIns="0" tIns="0" rIns="0" bIns="0" rtlCol="0">
            <a:spAutoFit/>
          </a:bodyPr>
          <a:lstStyle/>
          <a:p>
            <a:pPr marL="3080373"/>
            <a:r>
              <a:rPr sz="2993" spc="-4" dirty="0"/>
              <a:t>L</a:t>
            </a:r>
            <a:r>
              <a:rPr sz="2993" spc="-13" dirty="0"/>
              <a:t>a</a:t>
            </a:r>
            <a:r>
              <a:rPr sz="2993" dirty="0"/>
              <a:t>b</a:t>
            </a:r>
            <a:r>
              <a:rPr sz="2993" spc="90" dirty="0">
                <a:latin typeface="Times New Roman"/>
                <a:cs typeface="Times New Roman"/>
              </a:rPr>
              <a:t> </a:t>
            </a:r>
            <a:r>
              <a:rPr sz="2993" spc="-13" dirty="0"/>
              <a:t>6</a:t>
            </a:r>
            <a:r>
              <a:rPr sz="2993" dirty="0"/>
              <a:t>:</a:t>
            </a:r>
            <a:r>
              <a:rPr sz="2993" spc="86" dirty="0">
                <a:latin typeface="Times New Roman"/>
                <a:cs typeface="Times New Roman"/>
              </a:rPr>
              <a:t> </a:t>
            </a:r>
            <a:r>
              <a:rPr sz="2993" dirty="0"/>
              <a:t>Fil</a:t>
            </a:r>
            <a:r>
              <a:rPr sz="2993" spc="-17" dirty="0"/>
              <a:t>e</a:t>
            </a:r>
            <a:r>
              <a:rPr sz="2993" dirty="0"/>
              <a:t>s</a:t>
            </a:r>
            <a:r>
              <a:rPr sz="2993" spc="9" dirty="0"/>
              <a:t>y</a:t>
            </a:r>
            <a:r>
              <a:rPr sz="2993" dirty="0"/>
              <a:t>stem</a:t>
            </a:r>
            <a:r>
              <a:rPr sz="2993" spc="51" dirty="0">
                <a:latin typeface="Times New Roman"/>
                <a:cs typeface="Times New Roman"/>
              </a:rPr>
              <a:t> </a:t>
            </a:r>
            <a:r>
              <a:rPr sz="2993" spc="-4" dirty="0"/>
              <a:t>u</a:t>
            </a:r>
            <a:r>
              <a:rPr sz="2993" spc="-13" dirty="0"/>
              <a:t>p</a:t>
            </a:r>
            <a:r>
              <a:rPr sz="2993" spc="-4" dirty="0"/>
              <a:t>d</a:t>
            </a:r>
            <a:r>
              <a:rPr sz="2993" spc="-13" dirty="0"/>
              <a:t>a</a:t>
            </a:r>
            <a:r>
              <a:rPr sz="2993" dirty="0"/>
              <a:t>te</a:t>
            </a:r>
            <a:endParaRPr sz="2993" dirty="0">
              <a:latin typeface="Times New Roman"/>
              <a:cs typeface="Times New Roman"/>
            </a:endParaRPr>
          </a:p>
        </p:txBody>
      </p:sp>
      <p:sp>
        <p:nvSpPr>
          <p:cNvPr id="4" name="object 4"/>
          <p:cNvSpPr txBox="1"/>
          <p:nvPr/>
        </p:nvSpPr>
        <p:spPr>
          <a:xfrm>
            <a:off x="916952" y="1259845"/>
            <a:ext cx="5651470" cy="539507"/>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753" spc="4" dirty="0">
                <a:solidFill>
                  <a:srgbClr val="1F2859"/>
                </a:solidFill>
                <a:latin typeface="Arial"/>
                <a:cs typeface="Arial"/>
              </a:rPr>
              <a:t>In</a:t>
            </a:r>
            <a:r>
              <a:rPr sz="1753" spc="26" dirty="0">
                <a:solidFill>
                  <a:srgbClr val="1F2859"/>
                </a:solidFill>
                <a:latin typeface="Times New Roman"/>
                <a:cs typeface="Times New Roman"/>
              </a:rPr>
              <a:t> </a:t>
            </a:r>
            <a:r>
              <a:rPr sz="1753" spc="-192" dirty="0">
                <a:solidFill>
                  <a:srgbClr val="1F2859"/>
                </a:solidFill>
                <a:latin typeface="Arial"/>
                <a:cs typeface="Arial"/>
              </a:rPr>
              <a:t>T</a:t>
            </a:r>
            <a:r>
              <a:rPr sz="1753" spc="4" dirty="0">
                <a:solidFill>
                  <a:srgbClr val="1F2859"/>
                </a:solidFill>
                <a:latin typeface="Arial"/>
                <a:cs typeface="Arial"/>
              </a:rPr>
              <a:t>era</a:t>
            </a:r>
            <a:r>
              <a:rPr sz="1753" spc="51" dirty="0">
                <a:solidFill>
                  <a:srgbClr val="1F2859"/>
                </a:solidFill>
                <a:latin typeface="Times New Roman"/>
                <a:cs typeface="Times New Roman"/>
              </a:rPr>
              <a:t> </a:t>
            </a:r>
            <a:r>
              <a:rPr sz="1753" spc="-192" dirty="0">
                <a:solidFill>
                  <a:srgbClr val="1F2859"/>
                </a:solidFill>
                <a:latin typeface="Arial"/>
                <a:cs typeface="Arial"/>
              </a:rPr>
              <a:t>T</a:t>
            </a:r>
            <a:r>
              <a:rPr sz="1753" spc="4" dirty="0">
                <a:solidFill>
                  <a:srgbClr val="1F2859"/>
                </a:solidFill>
                <a:latin typeface="Arial"/>
                <a:cs typeface="Arial"/>
              </a:rPr>
              <a:t>er</a:t>
            </a:r>
            <a:r>
              <a:rPr sz="1753" spc="21" dirty="0">
                <a:solidFill>
                  <a:srgbClr val="1F2859"/>
                </a:solidFill>
                <a:latin typeface="Arial"/>
                <a:cs typeface="Arial"/>
              </a:rPr>
              <a:t>m</a:t>
            </a:r>
            <a:r>
              <a:rPr sz="1753" spc="4" dirty="0">
                <a:solidFill>
                  <a:srgbClr val="1F2859"/>
                </a:solidFill>
                <a:latin typeface="Arial"/>
                <a:cs typeface="Arial"/>
              </a:rPr>
              <a:t>:</a:t>
            </a:r>
            <a:r>
              <a:rPr sz="1753" spc="60" dirty="0">
                <a:solidFill>
                  <a:srgbClr val="1F2859"/>
                </a:solidFill>
                <a:latin typeface="Times New Roman"/>
                <a:cs typeface="Times New Roman"/>
              </a:rPr>
              <a:t> </a:t>
            </a:r>
            <a:r>
              <a:rPr sz="1753" spc="4" dirty="0">
                <a:solidFill>
                  <a:srgbClr val="1F2859"/>
                </a:solidFill>
                <a:latin typeface="Arial"/>
                <a:cs typeface="Arial"/>
              </a:rPr>
              <a:t>type</a:t>
            </a:r>
            <a:endParaRPr sz="1753">
              <a:solidFill>
                <a:prstClr val="black"/>
              </a:solidFill>
              <a:latin typeface="Arial"/>
              <a:cs typeface="Arial"/>
            </a:endParaRPr>
          </a:p>
          <a:p>
            <a:pPr marL="178643">
              <a:spcBef>
                <a:spcPts val="43"/>
              </a:spcBef>
            </a:pPr>
            <a:r>
              <a:rPr sz="1753" b="1" spc="-128" dirty="0">
                <a:solidFill>
                  <a:srgbClr val="1F2859"/>
                </a:solidFill>
                <a:latin typeface="Arial"/>
                <a:cs typeface="Arial"/>
              </a:rPr>
              <a:t>A</a:t>
            </a:r>
            <a:r>
              <a:rPr sz="1753" b="1" spc="9" dirty="0">
                <a:solidFill>
                  <a:srgbClr val="1F2859"/>
                </a:solidFill>
                <a:latin typeface="Arial"/>
                <a:cs typeface="Arial"/>
              </a:rPr>
              <a:t>T+S.HT</a:t>
            </a:r>
            <a:r>
              <a:rPr sz="1753" b="1" spc="13" dirty="0">
                <a:solidFill>
                  <a:srgbClr val="1F2859"/>
                </a:solidFill>
                <a:latin typeface="Arial"/>
                <a:cs typeface="Arial"/>
              </a:rPr>
              <a:t>T</a:t>
            </a:r>
            <a:r>
              <a:rPr sz="1753" b="1" spc="9" dirty="0">
                <a:solidFill>
                  <a:srgbClr val="1F2859"/>
                </a:solidFill>
                <a:latin typeface="Arial"/>
                <a:cs typeface="Arial"/>
              </a:rPr>
              <a:t>PDFSU</a:t>
            </a:r>
            <a:r>
              <a:rPr sz="1753" b="1" spc="-4" dirty="0">
                <a:solidFill>
                  <a:srgbClr val="1F2859"/>
                </a:solidFill>
                <a:latin typeface="Arial"/>
                <a:cs typeface="Arial"/>
              </a:rPr>
              <a:t>P</a:t>
            </a:r>
            <a:r>
              <a:rPr sz="1753" b="1" spc="4" dirty="0">
                <a:solidFill>
                  <a:srgbClr val="1F2859"/>
                </a:solidFill>
                <a:latin typeface="Arial"/>
                <a:cs typeface="Arial"/>
              </a:rPr>
              <a:t>D</a:t>
            </a:r>
            <a:r>
              <a:rPr sz="1753" b="1" spc="-133" dirty="0">
                <a:solidFill>
                  <a:srgbClr val="1F2859"/>
                </a:solidFill>
                <a:latin typeface="Arial"/>
                <a:cs typeface="Arial"/>
              </a:rPr>
              <a:t>A</a:t>
            </a:r>
            <a:r>
              <a:rPr sz="1753" b="1" spc="9" dirty="0">
                <a:solidFill>
                  <a:srgbClr val="1F2859"/>
                </a:solidFill>
                <a:latin typeface="Arial"/>
                <a:cs typeface="Arial"/>
              </a:rPr>
              <a:t>T</a:t>
            </a:r>
            <a:r>
              <a:rPr sz="1753" b="1" spc="17" dirty="0">
                <a:solidFill>
                  <a:srgbClr val="1F2859"/>
                </a:solidFill>
                <a:latin typeface="Arial"/>
                <a:cs typeface="Arial"/>
              </a:rPr>
              <a:t>E</a:t>
            </a:r>
            <a:r>
              <a:rPr sz="1753" b="1" spc="9" dirty="0">
                <a:solidFill>
                  <a:srgbClr val="1F2859"/>
                </a:solidFill>
                <a:latin typeface="Arial"/>
                <a:cs typeface="Arial"/>
              </a:rPr>
              <a:t>=</a:t>
            </a:r>
            <a:r>
              <a:rPr sz="1753" b="1" spc="17" dirty="0">
                <a:solidFill>
                  <a:srgbClr val="1F2859"/>
                </a:solidFill>
                <a:latin typeface="Arial"/>
                <a:cs typeface="Arial"/>
              </a:rPr>
              <a:t>1</a:t>
            </a:r>
            <a:r>
              <a:rPr sz="1753" b="1" spc="4" dirty="0">
                <a:solidFill>
                  <a:srgbClr val="1F2859"/>
                </a:solidFill>
                <a:latin typeface="Arial"/>
                <a:cs typeface="Arial"/>
              </a:rPr>
              <a:t>92</a:t>
            </a:r>
            <a:r>
              <a:rPr sz="1753" b="1" spc="17" dirty="0">
                <a:solidFill>
                  <a:srgbClr val="1F2859"/>
                </a:solidFill>
                <a:latin typeface="Arial"/>
                <a:cs typeface="Arial"/>
              </a:rPr>
              <a:t>.</a:t>
            </a:r>
            <a:r>
              <a:rPr sz="1753" b="1" spc="4" dirty="0">
                <a:solidFill>
                  <a:srgbClr val="1F2859"/>
                </a:solidFill>
                <a:latin typeface="Arial"/>
                <a:cs typeface="Arial"/>
              </a:rPr>
              <a:t>1</a:t>
            </a:r>
            <a:r>
              <a:rPr sz="1753" b="1" spc="17" dirty="0">
                <a:solidFill>
                  <a:srgbClr val="1F2859"/>
                </a:solidFill>
                <a:latin typeface="Arial"/>
                <a:cs typeface="Arial"/>
              </a:rPr>
              <a:t>6</a:t>
            </a:r>
            <a:r>
              <a:rPr sz="1753" b="1" dirty="0">
                <a:solidFill>
                  <a:srgbClr val="1F2859"/>
                </a:solidFill>
                <a:latin typeface="Arial"/>
                <a:cs typeface="Arial"/>
              </a:rPr>
              <a:t>8.x.</a:t>
            </a:r>
            <a:r>
              <a:rPr sz="1753" b="1" spc="21" dirty="0">
                <a:solidFill>
                  <a:srgbClr val="1F2859"/>
                </a:solidFill>
                <a:latin typeface="Arial"/>
                <a:cs typeface="Arial"/>
              </a:rPr>
              <a:t>1</a:t>
            </a:r>
            <a:r>
              <a:rPr sz="1753" b="1" dirty="0">
                <a:solidFill>
                  <a:srgbClr val="1F2859"/>
                </a:solidFill>
                <a:latin typeface="Arial"/>
                <a:cs typeface="Arial"/>
              </a:rPr>
              <a:t>0x,</a:t>
            </a:r>
            <a:r>
              <a:rPr sz="1753" b="1" spc="21" dirty="0">
                <a:solidFill>
                  <a:srgbClr val="1F2859"/>
                </a:solidFill>
                <a:latin typeface="Arial"/>
                <a:cs typeface="Arial"/>
              </a:rPr>
              <a:t>/</a:t>
            </a:r>
            <a:r>
              <a:rPr sz="1753" b="1" spc="9" dirty="0">
                <a:solidFill>
                  <a:srgbClr val="1F2859"/>
                </a:solidFill>
                <a:latin typeface="Arial"/>
                <a:cs typeface="Arial"/>
              </a:rPr>
              <a:t>o</a:t>
            </a:r>
            <a:r>
              <a:rPr sz="1753" b="1" spc="17" dirty="0">
                <a:solidFill>
                  <a:srgbClr val="1F2859"/>
                </a:solidFill>
                <a:latin typeface="Arial"/>
                <a:cs typeface="Arial"/>
              </a:rPr>
              <a:t>u</a:t>
            </a:r>
            <a:r>
              <a:rPr sz="1753" b="1" spc="4" dirty="0">
                <a:solidFill>
                  <a:srgbClr val="1F2859"/>
                </a:solidFill>
                <a:latin typeface="Arial"/>
                <a:cs typeface="Arial"/>
              </a:rPr>
              <a:t>t</a:t>
            </a:r>
            <a:r>
              <a:rPr sz="1753" b="1" spc="9" dirty="0">
                <a:solidFill>
                  <a:srgbClr val="1F2859"/>
                </a:solidFill>
                <a:latin typeface="Arial"/>
                <a:cs typeface="Arial"/>
              </a:rPr>
              <a:t>f</a:t>
            </a:r>
            <a:r>
              <a:rPr sz="1753" b="1" spc="4" dirty="0">
                <a:solidFill>
                  <a:srgbClr val="1F2859"/>
                </a:solidFill>
                <a:latin typeface="Arial"/>
                <a:cs typeface="Arial"/>
              </a:rPr>
              <a:t>ile.img</a:t>
            </a:r>
            <a:endParaRPr sz="1753">
              <a:solidFill>
                <a:prstClr val="black"/>
              </a:solidFill>
              <a:latin typeface="Arial"/>
              <a:cs typeface="Arial"/>
            </a:endParaRPr>
          </a:p>
        </p:txBody>
      </p:sp>
      <p:sp>
        <p:nvSpPr>
          <p:cNvPr id="5" name="object 5"/>
          <p:cNvSpPr txBox="1"/>
          <p:nvPr/>
        </p:nvSpPr>
        <p:spPr>
          <a:xfrm>
            <a:off x="916936" y="4967808"/>
            <a:ext cx="2196406" cy="62311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967" spc="-4" dirty="0">
                <a:solidFill>
                  <a:srgbClr val="192450"/>
                </a:solidFill>
                <a:latin typeface="Arial"/>
                <a:cs typeface="Arial"/>
              </a:rPr>
              <a:t>R</a:t>
            </a:r>
            <a:r>
              <a:rPr sz="1967" spc="-13" dirty="0">
                <a:solidFill>
                  <a:srgbClr val="192450"/>
                </a:solidFill>
                <a:latin typeface="Arial"/>
                <a:cs typeface="Arial"/>
              </a:rPr>
              <a:t>e</a:t>
            </a:r>
            <a:r>
              <a:rPr sz="1967" dirty="0">
                <a:solidFill>
                  <a:srgbClr val="192450"/>
                </a:solidFill>
                <a:latin typeface="Arial"/>
                <a:cs typeface="Arial"/>
              </a:rPr>
              <a:t>set</a:t>
            </a:r>
            <a:r>
              <a:rPr sz="1967" spc="51" dirty="0">
                <a:solidFill>
                  <a:srgbClr val="192450"/>
                </a:solidFill>
                <a:latin typeface="Times New Roman"/>
                <a:cs typeface="Times New Roman"/>
              </a:rPr>
              <a:t> </a:t>
            </a:r>
            <a:r>
              <a:rPr sz="1967" dirty="0">
                <a:solidFill>
                  <a:srgbClr val="192450"/>
                </a:solidFill>
                <a:latin typeface="Arial"/>
                <a:cs typeface="Arial"/>
              </a:rPr>
              <a:t>the</a:t>
            </a:r>
            <a:r>
              <a:rPr sz="1967" spc="51" dirty="0">
                <a:solidFill>
                  <a:srgbClr val="192450"/>
                </a:solidFill>
                <a:latin typeface="Times New Roman"/>
                <a:cs typeface="Times New Roman"/>
              </a:rPr>
              <a:t> </a:t>
            </a:r>
            <a:r>
              <a:rPr sz="1967" dirty="0">
                <a:solidFill>
                  <a:srgbClr val="192450"/>
                </a:solidFill>
                <a:latin typeface="Arial"/>
                <a:cs typeface="Arial"/>
              </a:rPr>
              <a:t>mod</a:t>
            </a:r>
            <a:r>
              <a:rPr sz="1967" spc="-13" dirty="0">
                <a:solidFill>
                  <a:srgbClr val="192450"/>
                </a:solidFill>
                <a:latin typeface="Arial"/>
                <a:cs typeface="Arial"/>
              </a:rPr>
              <a:t>u</a:t>
            </a:r>
            <a:r>
              <a:rPr sz="1967" spc="-4" dirty="0">
                <a:solidFill>
                  <a:srgbClr val="192450"/>
                </a:solidFill>
                <a:latin typeface="Arial"/>
                <a:cs typeface="Arial"/>
              </a:rPr>
              <a:t>le</a:t>
            </a:r>
            <a:endParaRPr sz="1967">
              <a:solidFill>
                <a:prstClr val="black"/>
              </a:solidFill>
              <a:latin typeface="Arial"/>
              <a:cs typeface="Arial"/>
            </a:endParaRPr>
          </a:p>
          <a:p>
            <a:pPr marL="513124" lvl="1" indent="-167783">
              <a:spcBef>
                <a:spcPts val="603"/>
              </a:spcBef>
              <a:buClr>
                <a:srgbClr val="192450"/>
              </a:buClr>
              <a:buFont typeface="Arial"/>
              <a:buChar char="•"/>
              <a:tabLst>
                <a:tab pos="513667" algn="l"/>
              </a:tabLst>
            </a:pPr>
            <a:r>
              <a:rPr sz="1582" spc="-68" dirty="0">
                <a:solidFill>
                  <a:srgbClr val="37A9DB"/>
                </a:solidFill>
                <a:latin typeface="Arial"/>
                <a:cs typeface="Arial"/>
              </a:rPr>
              <a:t>T</a:t>
            </a:r>
            <a:r>
              <a:rPr sz="1582" spc="-21" dirty="0">
                <a:solidFill>
                  <a:srgbClr val="37A9DB"/>
                </a:solidFill>
                <a:latin typeface="Arial"/>
                <a:cs typeface="Arial"/>
              </a:rPr>
              <a:t>y</a:t>
            </a:r>
            <a:r>
              <a:rPr sz="1582" spc="4" dirty="0">
                <a:solidFill>
                  <a:srgbClr val="37A9DB"/>
                </a:solidFill>
                <a:latin typeface="Arial"/>
                <a:cs typeface="Arial"/>
              </a:rPr>
              <a:t>p</a:t>
            </a:r>
            <a:r>
              <a:rPr sz="1582" spc="9" dirty="0">
                <a:solidFill>
                  <a:srgbClr val="37A9DB"/>
                </a:solidFill>
                <a:latin typeface="Arial"/>
                <a:cs typeface="Arial"/>
              </a:rPr>
              <a:t>e</a:t>
            </a:r>
            <a:r>
              <a:rPr sz="1582" spc="56" dirty="0">
                <a:solidFill>
                  <a:srgbClr val="37A9DB"/>
                </a:solidFill>
                <a:latin typeface="Times New Roman"/>
                <a:cs typeface="Times New Roman"/>
              </a:rPr>
              <a:t> </a:t>
            </a:r>
            <a:r>
              <a:rPr sz="1582" b="1" spc="-137" dirty="0">
                <a:solidFill>
                  <a:srgbClr val="37A9DB"/>
                </a:solidFill>
                <a:latin typeface="Arial"/>
                <a:cs typeface="Arial"/>
              </a:rPr>
              <a:t>A</a:t>
            </a:r>
            <a:r>
              <a:rPr sz="1582" b="1" spc="9" dirty="0">
                <a:solidFill>
                  <a:srgbClr val="37A9DB"/>
                </a:solidFill>
                <a:latin typeface="Arial"/>
                <a:cs typeface="Arial"/>
              </a:rPr>
              <a:t>T+</a:t>
            </a:r>
            <a:r>
              <a:rPr sz="1582" b="1" spc="13" dirty="0">
                <a:solidFill>
                  <a:srgbClr val="37A9DB"/>
                </a:solidFill>
                <a:latin typeface="Arial"/>
                <a:cs typeface="Arial"/>
              </a:rPr>
              <a:t>C</a:t>
            </a:r>
            <a:r>
              <a:rPr sz="1582" b="1" spc="9" dirty="0">
                <a:solidFill>
                  <a:srgbClr val="37A9DB"/>
                </a:solidFill>
                <a:latin typeface="Arial"/>
                <a:cs typeface="Arial"/>
              </a:rPr>
              <a:t>F</a:t>
            </a:r>
            <a:r>
              <a:rPr sz="1582" b="1" spc="13" dirty="0">
                <a:solidFill>
                  <a:srgbClr val="37A9DB"/>
                </a:solidFill>
                <a:latin typeface="Arial"/>
                <a:cs typeface="Arial"/>
              </a:rPr>
              <a:t>U</a:t>
            </a:r>
            <a:r>
              <a:rPr sz="1582" b="1" spc="9" dirty="0">
                <a:solidFill>
                  <a:srgbClr val="37A9DB"/>
                </a:solidFill>
                <a:latin typeface="Arial"/>
                <a:cs typeface="Arial"/>
              </a:rPr>
              <a:t>N=1</a:t>
            </a:r>
            <a:endParaRPr sz="1582">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6</a:t>
            </a:r>
            <a:r>
              <a:rPr sz="1112" spc="4" dirty="0">
                <a:solidFill>
                  <a:srgbClr val="FFFFFF"/>
                </a:solidFill>
                <a:latin typeface="Arial"/>
                <a:cs typeface="Arial"/>
              </a:rPr>
              <a:t>2</a:t>
            </a:r>
            <a:endParaRPr sz="1112">
              <a:solidFill>
                <a:prstClr val="black"/>
              </a:solidFill>
              <a:latin typeface="Arial"/>
              <a:cs typeface="Arial"/>
            </a:endParaRPr>
          </a:p>
        </p:txBody>
      </p:sp>
      <p:sp>
        <p:nvSpPr>
          <p:cNvPr id="8" name="object 8"/>
          <p:cNvSpPr txBox="1"/>
          <p:nvPr/>
        </p:nvSpPr>
        <p:spPr>
          <a:xfrm>
            <a:off x="6453476" y="1991864"/>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9" name="object 9"/>
          <p:cNvSpPr/>
          <p:nvPr/>
        </p:nvSpPr>
        <p:spPr>
          <a:xfrm>
            <a:off x="569704" y="3089921"/>
            <a:ext cx="2307720" cy="782995"/>
          </a:xfrm>
          <a:custGeom>
            <a:avLst/>
            <a:gdLst/>
            <a:ahLst/>
            <a:cxnLst/>
            <a:rect l="l" t="t" r="r" b="b"/>
            <a:pathLst>
              <a:path w="2698750" h="915670">
                <a:moveTo>
                  <a:pt x="0" y="915101"/>
                </a:moveTo>
                <a:lnTo>
                  <a:pt x="2698312" y="915101"/>
                </a:lnTo>
                <a:lnTo>
                  <a:pt x="2698312" y="0"/>
                </a:lnTo>
                <a:lnTo>
                  <a:pt x="0" y="0"/>
                </a:lnTo>
                <a:lnTo>
                  <a:pt x="0" y="915101"/>
                </a:lnTo>
                <a:close/>
              </a:path>
            </a:pathLst>
          </a:custGeom>
          <a:ln w="10074">
            <a:solidFill>
              <a:srgbClr val="231F20"/>
            </a:solidFill>
          </a:ln>
        </p:spPr>
        <p:txBody>
          <a:bodyPr wrap="square" lIns="0" tIns="0" rIns="0" bIns="0" rtlCol="0"/>
          <a:lstStyle/>
          <a:p>
            <a:endParaRPr sz="1539">
              <a:solidFill>
                <a:prstClr val="black"/>
              </a:solidFill>
            </a:endParaRPr>
          </a:p>
        </p:txBody>
      </p:sp>
      <p:sp>
        <p:nvSpPr>
          <p:cNvPr id="10" name="object 10"/>
          <p:cNvSpPr/>
          <p:nvPr/>
        </p:nvSpPr>
        <p:spPr>
          <a:xfrm>
            <a:off x="569704" y="2818540"/>
            <a:ext cx="686343" cy="261723"/>
          </a:xfrm>
          <a:custGeom>
            <a:avLst/>
            <a:gdLst/>
            <a:ahLst/>
            <a:cxnLst/>
            <a:rect l="l" t="t" r="r" b="b"/>
            <a:pathLst>
              <a:path w="802640" h="306070">
                <a:moveTo>
                  <a:pt x="0" y="305598"/>
                </a:moveTo>
                <a:lnTo>
                  <a:pt x="802611" y="305598"/>
                </a:lnTo>
                <a:lnTo>
                  <a:pt x="802611" y="0"/>
                </a:lnTo>
                <a:lnTo>
                  <a:pt x="0" y="0"/>
                </a:lnTo>
                <a:lnTo>
                  <a:pt x="0" y="305598"/>
                </a:lnTo>
                <a:close/>
              </a:path>
            </a:pathLst>
          </a:custGeom>
          <a:ln w="10074">
            <a:solidFill>
              <a:srgbClr val="19497D"/>
            </a:solidFill>
          </a:ln>
        </p:spPr>
        <p:txBody>
          <a:bodyPr wrap="square" lIns="0" tIns="0" rIns="0" bIns="0" rtlCol="0"/>
          <a:lstStyle/>
          <a:p>
            <a:endParaRPr sz="1539">
              <a:solidFill>
                <a:prstClr val="black"/>
              </a:solidFill>
            </a:endParaRPr>
          </a:p>
        </p:txBody>
      </p:sp>
      <p:sp>
        <p:nvSpPr>
          <p:cNvPr id="11" name="object 11"/>
          <p:cNvSpPr txBox="1"/>
          <p:nvPr/>
        </p:nvSpPr>
        <p:spPr>
          <a:xfrm>
            <a:off x="645568" y="2878294"/>
            <a:ext cx="2137763" cy="971869"/>
          </a:xfrm>
          <a:prstGeom prst="rect">
            <a:avLst/>
          </a:prstGeom>
        </p:spPr>
        <p:txBody>
          <a:bodyPr vert="horz" wrap="square" lIns="0" tIns="0" rIns="0" bIns="0" rtlCol="0">
            <a:spAutoFit/>
          </a:bodyPr>
          <a:lstStyle/>
          <a:p>
            <a:pPr marL="10860"/>
            <a:r>
              <a:rPr sz="1112" b="1" spc="-34" dirty="0">
                <a:solidFill>
                  <a:srgbClr val="D1157A"/>
                </a:solidFill>
                <a:cs typeface="Calibri"/>
              </a:rPr>
              <a:t>W</a:t>
            </a:r>
            <a:r>
              <a:rPr sz="1112" b="1" dirty="0">
                <a:solidFill>
                  <a:srgbClr val="D1157A"/>
                </a:solidFill>
                <a:cs typeface="Calibri"/>
              </a:rPr>
              <a:t>a</a:t>
            </a:r>
            <a:r>
              <a:rPr sz="1112" b="1" spc="4" dirty="0">
                <a:solidFill>
                  <a:srgbClr val="D1157A"/>
                </a:solidFill>
                <a:cs typeface="Calibri"/>
              </a:rPr>
              <a:t>rning</a:t>
            </a:r>
            <a:endParaRPr sz="1112">
              <a:solidFill>
                <a:prstClr val="black"/>
              </a:solidFill>
              <a:cs typeface="Calibri"/>
            </a:endParaRPr>
          </a:p>
          <a:p>
            <a:pPr marL="10860" marR="4344">
              <a:lnSpc>
                <a:spcPct val="101699"/>
              </a:lnSpc>
              <a:spcBef>
                <a:spcPts val="778"/>
              </a:spcBef>
            </a:pPr>
            <a:r>
              <a:rPr sz="1112" b="1" spc="9" dirty="0">
                <a:solidFill>
                  <a:srgbClr val="231F20"/>
                </a:solidFill>
                <a:cs typeface="Calibri"/>
              </a:rPr>
              <a:t>T</a:t>
            </a:r>
            <a:r>
              <a:rPr sz="1112" b="1" spc="4" dirty="0">
                <a:solidFill>
                  <a:srgbClr val="231F20"/>
                </a:solidFill>
                <a:cs typeface="Calibri"/>
              </a:rPr>
              <a:t>he</a:t>
            </a:r>
            <a:r>
              <a:rPr sz="1112" b="1" spc="-26" dirty="0">
                <a:solidFill>
                  <a:srgbClr val="231F20"/>
                </a:solidFill>
                <a:latin typeface="Times New Roman"/>
                <a:cs typeface="Times New Roman"/>
              </a:rPr>
              <a:t> </a:t>
            </a:r>
            <a:r>
              <a:rPr sz="1112" b="1" dirty="0">
                <a:solidFill>
                  <a:srgbClr val="231F20"/>
                </a:solidFill>
                <a:cs typeface="Calibri"/>
              </a:rPr>
              <a:t>file</a:t>
            </a:r>
            <a:r>
              <a:rPr sz="1112" b="1" spc="-34" dirty="0">
                <a:solidFill>
                  <a:srgbClr val="231F20"/>
                </a:solidFill>
                <a:latin typeface="Times New Roman"/>
                <a:cs typeface="Times New Roman"/>
              </a:rPr>
              <a:t> </a:t>
            </a:r>
            <a:r>
              <a:rPr sz="1112" b="1" spc="-9" dirty="0">
                <a:solidFill>
                  <a:srgbClr val="231F20"/>
                </a:solidFill>
                <a:cs typeface="Calibri"/>
              </a:rPr>
              <a:t>s</a:t>
            </a:r>
            <a:r>
              <a:rPr sz="1112" b="1" spc="-13" dirty="0">
                <a:solidFill>
                  <a:srgbClr val="231F20"/>
                </a:solidFill>
                <a:cs typeface="Calibri"/>
              </a:rPr>
              <a:t>y</a:t>
            </a:r>
            <a:r>
              <a:rPr sz="1112" b="1" spc="-9" dirty="0">
                <a:solidFill>
                  <a:srgbClr val="231F20"/>
                </a:solidFill>
                <a:cs typeface="Calibri"/>
              </a:rPr>
              <a:t>st</a:t>
            </a:r>
            <a:r>
              <a:rPr sz="1112" b="1" dirty="0">
                <a:solidFill>
                  <a:srgbClr val="231F20"/>
                </a:solidFill>
                <a:cs typeface="Calibri"/>
              </a:rPr>
              <a:t>e</a:t>
            </a:r>
            <a:r>
              <a:rPr sz="1112" b="1" spc="9" dirty="0">
                <a:solidFill>
                  <a:srgbClr val="231F20"/>
                </a:solidFill>
                <a:cs typeface="Calibri"/>
              </a:rPr>
              <a:t>m</a:t>
            </a:r>
            <a:r>
              <a:rPr sz="1112" b="1" spc="-47" dirty="0">
                <a:solidFill>
                  <a:srgbClr val="231F20"/>
                </a:solidFill>
                <a:latin typeface="Times New Roman"/>
                <a:cs typeface="Times New Roman"/>
              </a:rPr>
              <a:t> </a:t>
            </a:r>
            <a:r>
              <a:rPr sz="1112" b="1" spc="9" dirty="0">
                <a:solidFill>
                  <a:srgbClr val="231F20"/>
                </a:solidFill>
                <a:cs typeface="Calibri"/>
              </a:rPr>
              <a:t>w</a:t>
            </a:r>
            <a:r>
              <a:rPr sz="1112" b="1" dirty="0">
                <a:solidFill>
                  <a:srgbClr val="231F20"/>
                </a:solidFill>
                <a:cs typeface="Calibri"/>
              </a:rPr>
              <a:t>ill</a:t>
            </a:r>
            <a:r>
              <a:rPr sz="1112" b="1" spc="-17" dirty="0">
                <a:solidFill>
                  <a:srgbClr val="231F20"/>
                </a:solidFill>
                <a:latin typeface="Times New Roman"/>
                <a:cs typeface="Times New Roman"/>
              </a:rPr>
              <a:t> </a:t>
            </a:r>
            <a:r>
              <a:rPr sz="1112" b="1" spc="4" dirty="0">
                <a:solidFill>
                  <a:srgbClr val="231F20"/>
                </a:solidFill>
                <a:cs typeface="Calibri"/>
              </a:rPr>
              <a:t>be</a:t>
            </a:r>
            <a:r>
              <a:rPr sz="1112" b="1" spc="-26" dirty="0">
                <a:solidFill>
                  <a:srgbClr val="231F20"/>
                </a:solidFill>
                <a:latin typeface="Times New Roman"/>
                <a:cs typeface="Times New Roman"/>
              </a:rPr>
              <a:t> </a:t>
            </a:r>
            <a:r>
              <a:rPr sz="1112" b="1" spc="4" dirty="0">
                <a:solidFill>
                  <a:srgbClr val="231F20"/>
                </a:solidFill>
                <a:cs typeface="Calibri"/>
              </a:rPr>
              <a:t>p</a:t>
            </a:r>
            <a:r>
              <a:rPr sz="1112" b="1" dirty="0">
                <a:solidFill>
                  <a:srgbClr val="231F20"/>
                </a:solidFill>
                <a:cs typeface="Calibri"/>
              </a:rPr>
              <a:t>erma</a:t>
            </a:r>
            <a:r>
              <a:rPr sz="1112" b="1" spc="4" dirty="0">
                <a:solidFill>
                  <a:srgbClr val="231F20"/>
                </a:solidFill>
                <a:cs typeface="Calibri"/>
              </a:rPr>
              <a:t>n</a:t>
            </a:r>
            <a:r>
              <a:rPr sz="1112" b="1" dirty="0">
                <a:solidFill>
                  <a:srgbClr val="231F20"/>
                </a:solidFill>
                <a:cs typeface="Calibri"/>
              </a:rPr>
              <a:t>e</a:t>
            </a:r>
            <a:r>
              <a:rPr sz="1112" b="1" spc="-4" dirty="0">
                <a:solidFill>
                  <a:srgbClr val="231F20"/>
                </a:solidFill>
                <a:cs typeface="Calibri"/>
              </a:rPr>
              <a:t>n</a:t>
            </a:r>
            <a:r>
              <a:rPr sz="1112" b="1" dirty="0">
                <a:solidFill>
                  <a:srgbClr val="231F20"/>
                </a:solidFill>
                <a:cs typeface="Calibri"/>
              </a:rPr>
              <a:t>t</a:t>
            </a:r>
            <a:r>
              <a:rPr sz="1112" b="1" spc="4" dirty="0">
                <a:solidFill>
                  <a:srgbClr val="231F20"/>
                </a:solidFill>
                <a:cs typeface="Calibri"/>
              </a:rPr>
              <a:t>ly</a:t>
            </a:r>
            <a:r>
              <a:rPr sz="1112" b="1" dirty="0">
                <a:solidFill>
                  <a:srgbClr val="231F20"/>
                </a:solidFill>
                <a:latin typeface="Times New Roman"/>
                <a:cs typeface="Times New Roman"/>
              </a:rPr>
              <a:t> </a:t>
            </a:r>
            <a:r>
              <a:rPr sz="1112" b="1" spc="4" dirty="0">
                <a:solidFill>
                  <a:srgbClr val="231F20"/>
                </a:solidFill>
                <a:cs typeface="Calibri"/>
              </a:rPr>
              <a:t>d</a:t>
            </a:r>
            <a:r>
              <a:rPr sz="1112" b="1" dirty="0">
                <a:solidFill>
                  <a:srgbClr val="231F20"/>
                </a:solidFill>
                <a:cs typeface="Calibri"/>
              </a:rPr>
              <a:t>el</a:t>
            </a:r>
            <a:r>
              <a:rPr sz="1112" b="1" spc="-13" dirty="0">
                <a:solidFill>
                  <a:srgbClr val="231F20"/>
                </a:solidFill>
                <a:cs typeface="Calibri"/>
              </a:rPr>
              <a:t>e</a:t>
            </a:r>
            <a:r>
              <a:rPr sz="1112" b="1" spc="-9" dirty="0">
                <a:solidFill>
                  <a:srgbClr val="231F20"/>
                </a:solidFill>
                <a:cs typeface="Calibri"/>
              </a:rPr>
              <a:t>t</a:t>
            </a:r>
            <a:r>
              <a:rPr sz="1112" b="1" dirty="0">
                <a:solidFill>
                  <a:srgbClr val="231F20"/>
                </a:solidFill>
                <a:cs typeface="Calibri"/>
              </a:rPr>
              <a:t>e</a:t>
            </a:r>
            <a:r>
              <a:rPr sz="1112" b="1" spc="4" dirty="0">
                <a:solidFill>
                  <a:srgbClr val="231F20"/>
                </a:solidFill>
                <a:cs typeface="Calibri"/>
              </a:rPr>
              <a:t>d.</a:t>
            </a:r>
            <a:endParaRPr sz="1112">
              <a:solidFill>
                <a:prstClr val="black"/>
              </a:solidFill>
              <a:cs typeface="Calibri"/>
            </a:endParaRPr>
          </a:p>
          <a:p>
            <a:pPr marL="10860" marR="228598">
              <a:lnSpc>
                <a:spcPct val="101699"/>
              </a:lnSpc>
            </a:pPr>
            <a:r>
              <a:rPr sz="1112" b="1" spc="9" dirty="0">
                <a:solidFill>
                  <a:srgbClr val="231F20"/>
                </a:solidFill>
                <a:cs typeface="Calibri"/>
              </a:rPr>
              <a:t>T</a:t>
            </a:r>
            <a:r>
              <a:rPr sz="1112" b="1" spc="4" dirty="0">
                <a:solidFill>
                  <a:srgbClr val="231F20"/>
                </a:solidFill>
                <a:cs typeface="Calibri"/>
              </a:rPr>
              <a:t>he</a:t>
            </a:r>
            <a:r>
              <a:rPr sz="1112" b="1" spc="-26" dirty="0">
                <a:solidFill>
                  <a:srgbClr val="231F20"/>
                </a:solidFill>
                <a:latin typeface="Times New Roman"/>
                <a:cs typeface="Times New Roman"/>
              </a:rPr>
              <a:t> </a:t>
            </a:r>
            <a:r>
              <a:rPr sz="1112" b="1" spc="4" dirty="0">
                <a:solidFill>
                  <a:srgbClr val="231F20"/>
                </a:solidFill>
                <a:cs typeface="Calibri"/>
              </a:rPr>
              <a:t>n</a:t>
            </a:r>
            <a:r>
              <a:rPr sz="1112" b="1" dirty="0">
                <a:solidFill>
                  <a:srgbClr val="231F20"/>
                </a:solidFill>
                <a:cs typeface="Calibri"/>
              </a:rPr>
              <a:t>e</a:t>
            </a:r>
            <a:r>
              <a:rPr sz="1112" b="1" spc="4" dirty="0">
                <a:solidFill>
                  <a:srgbClr val="231F20"/>
                </a:solidFill>
                <a:cs typeface="Calibri"/>
              </a:rPr>
              <a:t>w</a:t>
            </a:r>
            <a:r>
              <a:rPr sz="1112" b="1" spc="-17" dirty="0">
                <a:solidFill>
                  <a:srgbClr val="231F20"/>
                </a:solidFill>
                <a:latin typeface="Times New Roman"/>
                <a:cs typeface="Times New Roman"/>
              </a:rPr>
              <a:t> </a:t>
            </a:r>
            <a:r>
              <a:rPr sz="1112" b="1" dirty="0">
                <a:solidFill>
                  <a:srgbClr val="231F20"/>
                </a:solidFill>
                <a:cs typeface="Calibri"/>
              </a:rPr>
              <a:t>IM</a:t>
            </a:r>
            <a:r>
              <a:rPr sz="1112" b="1" spc="4" dirty="0">
                <a:solidFill>
                  <a:srgbClr val="231F20"/>
                </a:solidFill>
                <a:cs typeface="Calibri"/>
              </a:rPr>
              <a:t>G</a:t>
            </a:r>
            <a:r>
              <a:rPr sz="1112" b="1" spc="-17" dirty="0">
                <a:solidFill>
                  <a:srgbClr val="231F20"/>
                </a:solidFill>
                <a:latin typeface="Times New Roman"/>
                <a:cs typeface="Times New Roman"/>
              </a:rPr>
              <a:t> </a:t>
            </a:r>
            <a:r>
              <a:rPr sz="1112" b="1" spc="9" dirty="0">
                <a:solidFill>
                  <a:srgbClr val="231F20"/>
                </a:solidFill>
                <a:cs typeface="Calibri"/>
              </a:rPr>
              <a:t>w</a:t>
            </a:r>
            <a:r>
              <a:rPr sz="1112" b="1" dirty="0">
                <a:solidFill>
                  <a:srgbClr val="231F20"/>
                </a:solidFill>
                <a:cs typeface="Calibri"/>
              </a:rPr>
              <a:t>ill</a:t>
            </a:r>
            <a:r>
              <a:rPr sz="1112" b="1" spc="-17" dirty="0">
                <a:solidFill>
                  <a:srgbClr val="231F20"/>
                </a:solidFill>
                <a:latin typeface="Times New Roman"/>
                <a:cs typeface="Times New Roman"/>
              </a:rPr>
              <a:t> </a:t>
            </a:r>
            <a:r>
              <a:rPr sz="1112" b="1" spc="4" dirty="0">
                <a:solidFill>
                  <a:srgbClr val="231F20"/>
                </a:solidFill>
                <a:cs typeface="Calibri"/>
              </a:rPr>
              <a:t>o</a:t>
            </a:r>
            <a:r>
              <a:rPr sz="1112" b="1" spc="-9" dirty="0">
                <a:solidFill>
                  <a:srgbClr val="231F20"/>
                </a:solidFill>
                <a:cs typeface="Calibri"/>
              </a:rPr>
              <a:t>v</a:t>
            </a:r>
            <a:r>
              <a:rPr sz="1112" b="1" dirty="0">
                <a:solidFill>
                  <a:srgbClr val="231F20"/>
                </a:solidFill>
                <a:cs typeface="Calibri"/>
              </a:rPr>
              <a:t>e</a:t>
            </a:r>
            <a:r>
              <a:rPr sz="1112" b="1" spc="13" dirty="0">
                <a:solidFill>
                  <a:srgbClr val="231F20"/>
                </a:solidFill>
                <a:cs typeface="Calibri"/>
              </a:rPr>
              <a:t>r</a:t>
            </a:r>
            <a:r>
              <a:rPr sz="1112" b="1" spc="9" dirty="0">
                <a:solidFill>
                  <a:srgbClr val="231F20"/>
                </a:solidFill>
                <a:cs typeface="Calibri"/>
              </a:rPr>
              <a:t>w</a:t>
            </a:r>
            <a:r>
              <a:rPr sz="1112" b="1" dirty="0">
                <a:solidFill>
                  <a:srgbClr val="231F20"/>
                </a:solidFill>
                <a:cs typeface="Calibri"/>
              </a:rPr>
              <a:t>ri</a:t>
            </a:r>
            <a:r>
              <a:rPr sz="1112" b="1" spc="-9" dirty="0">
                <a:solidFill>
                  <a:srgbClr val="231F20"/>
                </a:solidFill>
                <a:cs typeface="Calibri"/>
              </a:rPr>
              <a:t>t</a:t>
            </a:r>
            <a:r>
              <a:rPr sz="1112" b="1" spc="4" dirty="0">
                <a:solidFill>
                  <a:srgbClr val="231F20"/>
                </a:solidFill>
                <a:cs typeface="Calibri"/>
              </a:rPr>
              <a:t>e</a:t>
            </a:r>
            <a:r>
              <a:rPr sz="1112" b="1" spc="-56" dirty="0">
                <a:solidFill>
                  <a:srgbClr val="231F20"/>
                </a:solidFill>
                <a:latin typeface="Times New Roman"/>
                <a:cs typeface="Times New Roman"/>
              </a:rPr>
              <a:t> </a:t>
            </a:r>
            <a:r>
              <a:rPr sz="1112" b="1" dirty="0">
                <a:solidFill>
                  <a:srgbClr val="231F20"/>
                </a:solidFill>
                <a:cs typeface="Calibri"/>
              </a:rPr>
              <a:t>t</a:t>
            </a:r>
            <a:r>
              <a:rPr sz="1112" b="1" spc="9" dirty="0">
                <a:solidFill>
                  <a:srgbClr val="231F20"/>
                </a:solidFill>
                <a:cs typeface="Calibri"/>
              </a:rPr>
              <a:t>h</a:t>
            </a:r>
            <a:r>
              <a:rPr sz="1112" b="1" spc="4" dirty="0">
                <a:solidFill>
                  <a:srgbClr val="231F20"/>
                </a:solidFill>
                <a:cs typeface="Calibri"/>
              </a:rPr>
              <a:t>e</a:t>
            </a:r>
            <a:r>
              <a:rPr sz="1112" b="1" dirty="0">
                <a:solidFill>
                  <a:srgbClr val="231F20"/>
                </a:solidFill>
                <a:latin typeface="Times New Roman"/>
                <a:cs typeface="Times New Roman"/>
              </a:rPr>
              <a:t> </a:t>
            </a:r>
            <a:r>
              <a:rPr sz="1112" b="1" spc="-26" dirty="0">
                <a:solidFill>
                  <a:srgbClr val="231F20"/>
                </a:solidFill>
                <a:cs typeface="Calibri"/>
              </a:rPr>
              <a:t>e</a:t>
            </a:r>
            <a:r>
              <a:rPr sz="1112" b="1" dirty="0">
                <a:solidFill>
                  <a:srgbClr val="231F20"/>
                </a:solidFill>
                <a:cs typeface="Calibri"/>
              </a:rPr>
              <a:t>x</a:t>
            </a:r>
            <a:r>
              <a:rPr sz="1112" b="1" spc="4" dirty="0">
                <a:solidFill>
                  <a:srgbClr val="231F20"/>
                </a:solidFill>
                <a:cs typeface="Calibri"/>
              </a:rPr>
              <a:t>i</a:t>
            </a:r>
            <a:r>
              <a:rPr sz="1112" b="1" spc="-9" dirty="0">
                <a:solidFill>
                  <a:srgbClr val="231F20"/>
                </a:solidFill>
                <a:cs typeface="Calibri"/>
              </a:rPr>
              <a:t>st</a:t>
            </a:r>
            <a:r>
              <a:rPr sz="1112" b="1" dirty="0">
                <a:solidFill>
                  <a:srgbClr val="231F20"/>
                </a:solidFill>
                <a:cs typeface="Calibri"/>
              </a:rPr>
              <a:t>e</a:t>
            </a:r>
            <a:r>
              <a:rPr sz="1112" b="1" spc="-4" dirty="0">
                <a:solidFill>
                  <a:srgbClr val="231F20"/>
                </a:solidFill>
                <a:cs typeface="Calibri"/>
              </a:rPr>
              <a:t>n</a:t>
            </a:r>
            <a:r>
              <a:rPr sz="1112" b="1" dirty="0">
                <a:solidFill>
                  <a:srgbClr val="231F20"/>
                </a:solidFill>
                <a:cs typeface="Calibri"/>
              </a:rPr>
              <a:t>t</a:t>
            </a:r>
            <a:r>
              <a:rPr sz="1112" b="1" spc="-38" dirty="0">
                <a:solidFill>
                  <a:srgbClr val="231F20"/>
                </a:solidFill>
                <a:latin typeface="Times New Roman"/>
                <a:cs typeface="Times New Roman"/>
              </a:rPr>
              <a:t> </a:t>
            </a:r>
            <a:r>
              <a:rPr sz="1112" b="1" dirty="0">
                <a:solidFill>
                  <a:srgbClr val="231F20"/>
                </a:solidFill>
                <a:cs typeface="Calibri"/>
              </a:rPr>
              <a:t>file</a:t>
            </a:r>
            <a:r>
              <a:rPr sz="1112" b="1" spc="4" dirty="0">
                <a:solidFill>
                  <a:srgbClr val="231F20"/>
                </a:solidFill>
                <a:cs typeface="Calibri"/>
              </a:rPr>
              <a:t>s</a:t>
            </a:r>
            <a:r>
              <a:rPr sz="1112" b="1" spc="-30" dirty="0">
                <a:solidFill>
                  <a:srgbClr val="231F20"/>
                </a:solidFill>
                <a:latin typeface="Times New Roman"/>
                <a:cs typeface="Times New Roman"/>
              </a:rPr>
              <a:t> </a:t>
            </a:r>
            <a:r>
              <a:rPr sz="1112" b="1" spc="4" dirty="0">
                <a:solidFill>
                  <a:srgbClr val="231F20"/>
                </a:solidFill>
                <a:cs typeface="Calibri"/>
              </a:rPr>
              <a:t>in</a:t>
            </a:r>
            <a:r>
              <a:rPr sz="1112" b="1" spc="-17" dirty="0">
                <a:solidFill>
                  <a:srgbClr val="231F20"/>
                </a:solidFill>
                <a:latin typeface="Times New Roman"/>
                <a:cs typeface="Times New Roman"/>
              </a:rPr>
              <a:t> </a:t>
            </a:r>
            <a:r>
              <a:rPr sz="1112" b="1" dirty="0">
                <a:solidFill>
                  <a:srgbClr val="231F20"/>
                </a:solidFill>
                <a:cs typeface="Calibri"/>
              </a:rPr>
              <a:t>t</a:t>
            </a:r>
            <a:r>
              <a:rPr sz="1112" b="1" spc="9" dirty="0">
                <a:solidFill>
                  <a:srgbClr val="231F20"/>
                </a:solidFill>
                <a:cs typeface="Calibri"/>
              </a:rPr>
              <a:t>h</a:t>
            </a:r>
            <a:r>
              <a:rPr sz="1112" b="1" spc="4" dirty="0">
                <a:solidFill>
                  <a:srgbClr val="231F20"/>
                </a:solidFill>
                <a:cs typeface="Calibri"/>
              </a:rPr>
              <a:t>e</a:t>
            </a:r>
            <a:r>
              <a:rPr sz="1112" b="1" spc="-26" dirty="0">
                <a:solidFill>
                  <a:srgbClr val="231F20"/>
                </a:solidFill>
                <a:latin typeface="Times New Roman"/>
                <a:cs typeface="Times New Roman"/>
              </a:rPr>
              <a:t> </a:t>
            </a:r>
            <a:r>
              <a:rPr sz="1112" b="1" dirty="0">
                <a:solidFill>
                  <a:srgbClr val="231F20"/>
                </a:solidFill>
                <a:cs typeface="Calibri"/>
              </a:rPr>
              <a:t>file</a:t>
            </a:r>
            <a:r>
              <a:rPr sz="1112" b="1" spc="-34" dirty="0">
                <a:solidFill>
                  <a:srgbClr val="231F20"/>
                </a:solidFill>
                <a:latin typeface="Times New Roman"/>
                <a:cs typeface="Times New Roman"/>
              </a:rPr>
              <a:t> </a:t>
            </a:r>
            <a:r>
              <a:rPr sz="1112" b="1" spc="-9" dirty="0">
                <a:solidFill>
                  <a:srgbClr val="231F20"/>
                </a:solidFill>
                <a:cs typeface="Calibri"/>
              </a:rPr>
              <a:t>s</a:t>
            </a:r>
            <a:r>
              <a:rPr sz="1112" b="1" spc="-13" dirty="0">
                <a:solidFill>
                  <a:srgbClr val="231F20"/>
                </a:solidFill>
                <a:cs typeface="Calibri"/>
              </a:rPr>
              <a:t>y</a:t>
            </a:r>
            <a:r>
              <a:rPr sz="1112" b="1" spc="-9" dirty="0">
                <a:solidFill>
                  <a:srgbClr val="231F20"/>
                </a:solidFill>
                <a:cs typeface="Calibri"/>
              </a:rPr>
              <a:t>st</a:t>
            </a:r>
            <a:r>
              <a:rPr sz="1112" b="1" dirty="0">
                <a:solidFill>
                  <a:srgbClr val="231F20"/>
                </a:solidFill>
                <a:cs typeface="Calibri"/>
              </a:rPr>
              <a:t>e</a:t>
            </a:r>
            <a:r>
              <a:rPr sz="1112" b="1" spc="9" dirty="0">
                <a:solidFill>
                  <a:srgbClr val="231F20"/>
                </a:solidFill>
                <a:cs typeface="Calibri"/>
              </a:rPr>
              <a:t>m</a:t>
            </a:r>
            <a:endParaRPr sz="1112">
              <a:solidFill>
                <a:prstClr val="black"/>
              </a:solidFill>
              <a:cs typeface="Calibri"/>
            </a:endParaRPr>
          </a:p>
        </p:txBody>
      </p:sp>
      <p:graphicFrame>
        <p:nvGraphicFramePr>
          <p:cNvPr id="7" name="object 7"/>
          <p:cNvGraphicFramePr>
            <a:graphicFrameLocks noGrp="1"/>
          </p:cNvGraphicFramePr>
          <p:nvPr/>
        </p:nvGraphicFramePr>
        <p:xfrm>
          <a:off x="4974789" y="2338998"/>
          <a:ext cx="3717328" cy="2610304"/>
        </p:xfrm>
        <a:graphic>
          <a:graphicData uri="http://schemas.openxmlformats.org/drawingml/2006/table">
            <a:tbl>
              <a:tblPr firstRow="1" bandRow="1">
                <a:tableStyleId>{2D5ABB26-0587-4C30-8999-92F81FD0307C}</a:tableStyleId>
              </a:tblPr>
              <a:tblGrid>
                <a:gridCol w="334550"/>
                <a:gridCol w="3382778"/>
              </a:tblGrid>
              <a:tr h="261301">
                <a:tc>
                  <a:txBody>
                    <a:bodyPr/>
                    <a:lstStyle/>
                    <a:p>
                      <a:pPr marL="9715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28550">
                <a:tc gridSpan="2">
                  <a:txBody>
                    <a:bodyPr/>
                    <a:lstStyle/>
                    <a:p>
                      <a:pPr marL="97155">
                        <a:lnSpc>
                          <a:spcPct val="100000"/>
                        </a:lnSpc>
                      </a:pPr>
                      <a:r>
                        <a:rPr sz="1100" b="1" dirty="0">
                          <a:solidFill>
                            <a:srgbClr val="231F20"/>
                          </a:solidFill>
                          <a:latin typeface="Calibri"/>
                          <a:cs typeface="Calibri"/>
                        </a:rPr>
                        <a:t>I</a:t>
                      </a:r>
                      <a:r>
                        <a:rPr sz="1100" b="1" spc="-5" dirty="0">
                          <a:solidFill>
                            <a:srgbClr val="231F20"/>
                          </a:solidFill>
                          <a:latin typeface="Calibri"/>
                          <a:cs typeface="Calibri"/>
                        </a:rPr>
                        <a:t>ma</a:t>
                      </a:r>
                      <a:r>
                        <a:rPr sz="1100" b="1" spc="-20" dirty="0">
                          <a:solidFill>
                            <a:srgbClr val="231F20"/>
                          </a:solidFill>
                          <a:latin typeface="Calibri"/>
                          <a:cs typeface="Calibri"/>
                        </a:rPr>
                        <a:t>g</a:t>
                      </a:r>
                      <a:r>
                        <a:rPr sz="1100" b="1" dirty="0">
                          <a:solidFill>
                            <a:srgbClr val="231F20"/>
                          </a:solidFill>
                          <a:latin typeface="Calibri"/>
                          <a:cs typeface="Calibri"/>
                        </a:rPr>
                        <a:t>e</a:t>
                      </a:r>
                      <a:r>
                        <a:rPr sz="1100" b="1" spc="-15" dirty="0">
                          <a:solidFill>
                            <a:srgbClr val="231F20"/>
                          </a:solidFill>
                          <a:latin typeface="Times New Roman"/>
                          <a:cs typeface="Times New Roman"/>
                        </a:rPr>
                        <a:t> </a:t>
                      </a:r>
                      <a:r>
                        <a:rPr sz="1100" b="1" dirty="0">
                          <a:solidFill>
                            <a:srgbClr val="231F20"/>
                          </a:solidFill>
                          <a:latin typeface="Calibri"/>
                          <a:cs typeface="Calibri"/>
                        </a:rPr>
                        <a:t>l</a:t>
                      </a:r>
                      <a:r>
                        <a:rPr sz="1100" b="1" spc="-5" dirty="0">
                          <a:solidFill>
                            <a:srgbClr val="231F20"/>
                          </a:solidFill>
                          <a:latin typeface="Calibri"/>
                          <a:cs typeface="Calibri"/>
                        </a:rPr>
                        <a:t>e</a:t>
                      </a:r>
                      <a:r>
                        <a:rPr sz="1100" b="1" dirty="0">
                          <a:solidFill>
                            <a:srgbClr val="231F20"/>
                          </a:solidFill>
                          <a:latin typeface="Calibri"/>
                          <a:cs typeface="Calibri"/>
                        </a:rPr>
                        <a:t>n</a:t>
                      </a:r>
                      <a:r>
                        <a:rPr sz="1100" b="1" spc="-20" dirty="0">
                          <a:solidFill>
                            <a:srgbClr val="231F20"/>
                          </a:solidFill>
                          <a:latin typeface="Calibri"/>
                          <a:cs typeface="Calibri"/>
                        </a:rPr>
                        <a:t>g</a:t>
                      </a:r>
                      <a:r>
                        <a:rPr sz="1100" b="1" dirty="0">
                          <a:solidFill>
                            <a:srgbClr val="231F20"/>
                          </a:solidFill>
                          <a:latin typeface="Calibri"/>
                          <a:cs typeface="Calibri"/>
                        </a:rPr>
                        <a:t>th</a:t>
                      </a:r>
                      <a:r>
                        <a:rPr sz="1100" b="1" spc="-5" dirty="0">
                          <a:solidFill>
                            <a:srgbClr val="231F20"/>
                          </a:solidFill>
                          <a:latin typeface="Times New Roman"/>
                          <a:cs typeface="Times New Roman"/>
                        </a:rPr>
                        <a:t> </a:t>
                      </a:r>
                      <a:r>
                        <a:rPr sz="1100" b="1" dirty="0">
                          <a:solidFill>
                            <a:srgbClr val="231F20"/>
                          </a:solidFill>
                          <a:latin typeface="Calibri"/>
                          <a:cs typeface="Calibri"/>
                        </a:rPr>
                        <a:t>3</a:t>
                      </a:r>
                      <a:r>
                        <a:rPr sz="1100" b="1" spc="5" dirty="0">
                          <a:solidFill>
                            <a:srgbClr val="231F20"/>
                          </a:solidFill>
                          <a:latin typeface="Calibri"/>
                          <a:cs typeface="Calibri"/>
                        </a:rPr>
                        <a:t>5</a:t>
                      </a:r>
                      <a:r>
                        <a:rPr sz="1100" b="1" dirty="0">
                          <a:solidFill>
                            <a:srgbClr val="231F20"/>
                          </a:solidFill>
                          <a:latin typeface="Calibri"/>
                          <a:cs typeface="Calibri"/>
                        </a:rPr>
                        <a:t>7</a:t>
                      </a:r>
                      <a:r>
                        <a:rPr sz="1100" b="1" spc="5" dirty="0">
                          <a:solidFill>
                            <a:srgbClr val="231F20"/>
                          </a:solidFill>
                          <a:latin typeface="Calibri"/>
                          <a:cs typeface="Calibri"/>
                        </a:rPr>
                        <a:t>9</a:t>
                      </a:r>
                      <a:r>
                        <a:rPr sz="1100" b="1" dirty="0">
                          <a:solidFill>
                            <a:srgbClr val="231F20"/>
                          </a:solidFill>
                          <a:latin typeface="Calibri"/>
                          <a:cs typeface="Calibri"/>
                        </a:rPr>
                        <a:t>57</a:t>
                      </a:r>
                      <a:r>
                        <a:rPr sz="1100" b="1" spc="-20" dirty="0">
                          <a:solidFill>
                            <a:srgbClr val="231F20"/>
                          </a:solidFill>
                          <a:latin typeface="Times New Roman"/>
                          <a:cs typeface="Times New Roman"/>
                        </a:rPr>
                        <a:t> </a:t>
                      </a:r>
                      <a:r>
                        <a:rPr sz="1100" b="1" dirty="0">
                          <a:solidFill>
                            <a:srgbClr val="231F20"/>
                          </a:solidFill>
                          <a:latin typeface="Calibri"/>
                          <a:cs typeface="Calibri"/>
                        </a:rPr>
                        <a:t>(of</a:t>
                      </a:r>
                      <a:r>
                        <a:rPr sz="1100" b="1" spc="-10" dirty="0">
                          <a:solidFill>
                            <a:srgbClr val="231F20"/>
                          </a:solidFill>
                          <a:latin typeface="Calibri"/>
                          <a:cs typeface="Calibri"/>
                        </a:rPr>
                        <a:t>f</a:t>
                      </a:r>
                      <a:r>
                        <a:rPr sz="1100" b="1" dirty="0">
                          <a:solidFill>
                            <a:srgbClr val="231F20"/>
                          </a:solidFill>
                          <a:latin typeface="Calibri"/>
                          <a:cs typeface="Calibri"/>
                        </a:rPr>
                        <a:t>s</a:t>
                      </a:r>
                      <a:r>
                        <a:rPr sz="1100" b="1" spc="-20" dirty="0">
                          <a:solidFill>
                            <a:srgbClr val="231F20"/>
                          </a:solidFill>
                          <a:latin typeface="Calibri"/>
                          <a:cs typeface="Calibri"/>
                        </a:rPr>
                        <a:t>e</a:t>
                      </a:r>
                      <a:r>
                        <a:rPr sz="1100" b="1" dirty="0">
                          <a:solidFill>
                            <a:srgbClr val="231F20"/>
                          </a:solidFill>
                          <a:latin typeface="Calibri"/>
                          <a:cs typeface="Calibri"/>
                        </a:rPr>
                        <a:t>t</a:t>
                      </a:r>
                      <a:r>
                        <a:rPr sz="1100" b="1" spc="-45" dirty="0">
                          <a:solidFill>
                            <a:srgbClr val="231F20"/>
                          </a:solidFill>
                          <a:latin typeface="Times New Roman"/>
                          <a:cs typeface="Times New Roman"/>
                        </a:rPr>
                        <a:t> </a:t>
                      </a:r>
                      <a:r>
                        <a:rPr sz="1100" b="1" dirty="0">
                          <a:solidFill>
                            <a:srgbClr val="231F20"/>
                          </a:solidFill>
                          <a:latin typeface="Calibri"/>
                          <a:cs typeface="Calibri"/>
                        </a:rPr>
                        <a:t>0x0</a:t>
                      </a:r>
                      <a:r>
                        <a:rPr sz="1100" b="1" spc="5" dirty="0">
                          <a:solidFill>
                            <a:srgbClr val="231F20"/>
                          </a:solidFill>
                          <a:latin typeface="Calibri"/>
                          <a:cs typeface="Calibri"/>
                        </a:rPr>
                        <a:t>0</a:t>
                      </a:r>
                      <a:r>
                        <a:rPr sz="1100" b="1" dirty="0">
                          <a:solidFill>
                            <a:srgbClr val="231F20"/>
                          </a:solidFill>
                          <a:latin typeface="Calibri"/>
                          <a:cs typeface="Calibri"/>
                        </a:rPr>
                        <a:t>0</a:t>
                      </a:r>
                      <a:r>
                        <a:rPr sz="1100" b="1" spc="5" dirty="0">
                          <a:solidFill>
                            <a:srgbClr val="231F20"/>
                          </a:solidFill>
                          <a:latin typeface="Calibri"/>
                          <a:cs typeface="Calibri"/>
                        </a:rPr>
                        <a:t>8</a:t>
                      </a:r>
                      <a:r>
                        <a:rPr sz="1100" b="1" dirty="0">
                          <a:solidFill>
                            <a:srgbClr val="231F20"/>
                          </a:solidFill>
                          <a:latin typeface="Calibri"/>
                          <a:cs typeface="Calibri"/>
                        </a:rPr>
                        <a:t>0</a:t>
                      </a:r>
                      <a:r>
                        <a:rPr sz="1100" b="1" spc="5" dirty="0">
                          <a:solidFill>
                            <a:srgbClr val="231F20"/>
                          </a:solidFill>
                          <a:latin typeface="Calibri"/>
                          <a:cs typeface="Calibri"/>
                        </a:rPr>
                        <a:t>0</a:t>
                      </a:r>
                      <a:r>
                        <a:rPr sz="1100" b="1" dirty="0">
                          <a:solidFill>
                            <a:srgbClr val="231F20"/>
                          </a:solidFill>
                          <a:latin typeface="Calibri"/>
                          <a:cs typeface="Calibri"/>
                        </a:rPr>
                        <a:t>0</a:t>
                      </a:r>
                      <a:r>
                        <a:rPr sz="1100" b="1" spc="5" dirty="0">
                          <a:solidFill>
                            <a:srgbClr val="231F20"/>
                          </a:solidFill>
                          <a:latin typeface="Calibri"/>
                          <a:cs typeface="Calibri"/>
                        </a:rPr>
                        <a:t>0</a:t>
                      </a:r>
                      <a:r>
                        <a:rPr sz="1100" b="1" dirty="0">
                          <a:solidFill>
                            <a:srgbClr val="231F20"/>
                          </a:solidFill>
                          <a:latin typeface="Calibri"/>
                          <a:cs typeface="Calibri"/>
                        </a:rPr>
                        <a:t>,</a:t>
                      </a:r>
                      <a:r>
                        <a:rPr sz="1100" b="1" spc="-20" dirty="0">
                          <a:solidFill>
                            <a:srgbClr val="231F20"/>
                          </a:solidFill>
                          <a:latin typeface="Times New Roman"/>
                          <a:cs typeface="Times New Roman"/>
                        </a:rPr>
                        <a:t> </a:t>
                      </a:r>
                      <a:r>
                        <a:rPr sz="1100" b="1" dirty="0">
                          <a:solidFill>
                            <a:srgbClr val="231F20"/>
                          </a:solidFill>
                          <a:latin typeface="Calibri"/>
                          <a:cs typeface="Calibri"/>
                        </a:rPr>
                        <a:t>block</a:t>
                      </a:r>
                      <a:r>
                        <a:rPr sz="1100" b="1" spc="5" dirty="0">
                          <a:solidFill>
                            <a:srgbClr val="231F20"/>
                          </a:solidFill>
                          <a:latin typeface="Times New Roman"/>
                          <a:cs typeface="Times New Roman"/>
                        </a:rPr>
                        <a:t> </a:t>
                      </a:r>
                      <a:r>
                        <a:rPr sz="1100" b="1" dirty="0">
                          <a:solidFill>
                            <a:srgbClr val="231F20"/>
                          </a:solidFill>
                          <a:latin typeface="Calibri"/>
                          <a:cs typeface="Calibri"/>
                        </a:rPr>
                        <a:t>l</a:t>
                      </a:r>
                      <a:r>
                        <a:rPr sz="1100" b="1" spc="-5" dirty="0">
                          <a:solidFill>
                            <a:srgbClr val="231F20"/>
                          </a:solidFill>
                          <a:latin typeface="Calibri"/>
                          <a:cs typeface="Calibri"/>
                        </a:rPr>
                        <a:t>e</a:t>
                      </a:r>
                      <a:r>
                        <a:rPr sz="1100" b="1" dirty="0">
                          <a:solidFill>
                            <a:srgbClr val="231F20"/>
                          </a:solidFill>
                          <a:latin typeface="Calibri"/>
                          <a:cs typeface="Calibri"/>
                        </a:rPr>
                        <a:t>n</a:t>
                      </a:r>
                      <a:r>
                        <a:rPr sz="1100" b="1" spc="-15" dirty="0">
                          <a:solidFill>
                            <a:srgbClr val="231F20"/>
                          </a:solidFill>
                          <a:latin typeface="Times New Roman"/>
                          <a:cs typeface="Times New Roman"/>
                        </a:rPr>
                        <a:t> </a:t>
                      </a:r>
                      <a:r>
                        <a:rPr sz="1100" b="1" dirty="0">
                          <a:solidFill>
                            <a:srgbClr val="231F20"/>
                          </a:solidFill>
                          <a:latin typeface="Calibri"/>
                          <a:cs typeface="Calibri"/>
                        </a:rPr>
                        <a:t>4096)</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solidFill>
                      <a:srgbClr val="E3E6EA"/>
                    </a:solidFill>
                  </a:tcPr>
                </a:tc>
                <a:tc hMerge="1">
                  <a:txBody>
                    <a:bodyPr/>
                    <a:lstStyle/>
                    <a:p>
                      <a:endParaRPr/>
                    </a:p>
                  </a:txBody>
                  <a:tcPr marL="0" marR="0" marT="0" marB="0"/>
                </a:tc>
              </a:tr>
              <a:tr h="172300">
                <a:tc gridSpan="2">
                  <a:txBody>
                    <a:bodyPr/>
                    <a:lstStyle/>
                    <a:p>
                      <a:pPr marL="97155">
                        <a:lnSpc>
                          <a:spcPct val="100000"/>
                        </a:lnSpc>
                      </a:pPr>
                      <a:r>
                        <a:rPr sz="1100" b="1" spc="-35" dirty="0">
                          <a:solidFill>
                            <a:srgbClr val="231F20"/>
                          </a:solidFill>
                          <a:latin typeface="Calibri"/>
                          <a:cs typeface="Calibri"/>
                        </a:rPr>
                        <a:t>W</a:t>
                      </a:r>
                      <a:r>
                        <a:rPr sz="1100" b="1" dirty="0">
                          <a:solidFill>
                            <a:srgbClr val="231F20"/>
                          </a:solidFill>
                          <a:latin typeface="Calibri"/>
                          <a:cs typeface="Calibri"/>
                        </a:rPr>
                        <a:t>ri</a:t>
                      </a:r>
                      <a:r>
                        <a:rPr sz="1100" b="1" spc="-10" dirty="0">
                          <a:solidFill>
                            <a:srgbClr val="231F20"/>
                          </a:solidFill>
                          <a:latin typeface="Calibri"/>
                          <a:cs typeface="Calibri"/>
                        </a:rPr>
                        <a:t>t</a:t>
                      </a:r>
                      <a:r>
                        <a:rPr sz="1100" b="1" dirty="0">
                          <a:solidFill>
                            <a:srgbClr val="231F20"/>
                          </a:solidFill>
                          <a:latin typeface="Calibri"/>
                          <a:cs typeface="Calibri"/>
                        </a:rPr>
                        <a:t>e</a:t>
                      </a:r>
                      <a:r>
                        <a:rPr sz="1100" b="1" spc="-50" dirty="0">
                          <a:solidFill>
                            <a:srgbClr val="231F20"/>
                          </a:solidFill>
                          <a:latin typeface="Times New Roman"/>
                          <a:cs typeface="Times New Roman"/>
                        </a:rPr>
                        <a:t> </a:t>
                      </a:r>
                      <a:r>
                        <a:rPr sz="1100" b="1" dirty="0">
                          <a:solidFill>
                            <a:srgbClr val="231F20"/>
                          </a:solidFill>
                          <a:latin typeface="Calibri"/>
                          <a:cs typeface="Calibri"/>
                        </a:rPr>
                        <a:t>l</a:t>
                      </a:r>
                      <a:r>
                        <a:rPr sz="1100" b="1" spc="-5" dirty="0">
                          <a:solidFill>
                            <a:srgbClr val="231F20"/>
                          </a:solidFill>
                          <a:latin typeface="Calibri"/>
                          <a:cs typeface="Calibri"/>
                        </a:rPr>
                        <a:t>e</a:t>
                      </a:r>
                      <a:r>
                        <a:rPr sz="1100" b="1" dirty="0">
                          <a:solidFill>
                            <a:srgbClr val="231F20"/>
                          </a:solidFill>
                          <a:latin typeface="Calibri"/>
                          <a:cs typeface="Calibri"/>
                        </a:rPr>
                        <a:t>n</a:t>
                      </a:r>
                      <a:r>
                        <a:rPr sz="1100" b="1" spc="-15" dirty="0">
                          <a:solidFill>
                            <a:srgbClr val="231F20"/>
                          </a:solidFill>
                          <a:latin typeface="Times New Roman"/>
                          <a:cs typeface="Times New Roman"/>
                        </a:rPr>
                        <a:t> </a:t>
                      </a:r>
                      <a:r>
                        <a:rPr sz="1100" b="1" dirty="0">
                          <a:solidFill>
                            <a:srgbClr val="231F20"/>
                          </a:solidFill>
                          <a:latin typeface="Calibri"/>
                          <a:cs typeface="Calibri"/>
                        </a:rPr>
                        <a:t>4096</a:t>
                      </a:r>
                      <a:r>
                        <a:rPr sz="1100" b="1" spc="-5" dirty="0">
                          <a:solidFill>
                            <a:srgbClr val="231F20"/>
                          </a:solidFill>
                          <a:latin typeface="Times New Roman"/>
                          <a:cs typeface="Times New Roman"/>
                        </a:rPr>
                        <a:t> </a:t>
                      </a:r>
                      <a:r>
                        <a:rPr sz="1100" b="1" dirty="0">
                          <a:solidFill>
                            <a:srgbClr val="231F20"/>
                          </a:solidFill>
                          <a:latin typeface="Calibri"/>
                          <a:cs typeface="Calibri"/>
                        </a:rPr>
                        <a:t>-&gt;</a:t>
                      </a:r>
                      <a:r>
                        <a:rPr sz="1100" b="1" spc="-35" dirty="0">
                          <a:solidFill>
                            <a:srgbClr val="231F20"/>
                          </a:solidFill>
                          <a:latin typeface="Times New Roman"/>
                          <a:cs typeface="Times New Roman"/>
                        </a:rPr>
                        <a:t> </a:t>
                      </a:r>
                      <a:r>
                        <a:rPr sz="1100" b="1" dirty="0">
                          <a:solidFill>
                            <a:srgbClr val="231F20"/>
                          </a:solidFill>
                          <a:latin typeface="Calibri"/>
                          <a:cs typeface="Calibri"/>
                        </a:rPr>
                        <a:t>0x8</a:t>
                      </a:r>
                      <a:r>
                        <a:rPr sz="1100" b="1" spc="5" dirty="0">
                          <a:solidFill>
                            <a:srgbClr val="231F20"/>
                          </a:solidFill>
                          <a:latin typeface="Calibri"/>
                          <a:cs typeface="Calibri"/>
                        </a:rPr>
                        <a:t>0</a:t>
                      </a:r>
                      <a:r>
                        <a:rPr sz="1100" b="1" dirty="0">
                          <a:solidFill>
                            <a:srgbClr val="231F20"/>
                          </a:solidFill>
                          <a:latin typeface="Calibri"/>
                          <a:cs typeface="Calibri"/>
                        </a:rPr>
                        <a:t>0</a:t>
                      </a:r>
                      <a:r>
                        <a:rPr sz="1100" b="1" spc="5" dirty="0">
                          <a:solidFill>
                            <a:srgbClr val="231F20"/>
                          </a:solidFill>
                          <a:latin typeface="Calibri"/>
                          <a:cs typeface="Calibri"/>
                        </a:rPr>
                        <a:t>0</a:t>
                      </a:r>
                      <a:r>
                        <a:rPr sz="1100" b="1" dirty="0">
                          <a:solidFill>
                            <a:srgbClr val="231F20"/>
                          </a:solidFill>
                          <a:latin typeface="Calibri"/>
                          <a:cs typeface="Calibri"/>
                        </a:rPr>
                        <a:t>0</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172300">
                <a:tc gridSpan="2">
                  <a:txBody>
                    <a:bodyPr/>
                    <a:lstStyle/>
                    <a:p>
                      <a:pPr marL="97155">
                        <a:lnSpc>
                          <a:spcPct val="100000"/>
                        </a:lnSpc>
                      </a:pPr>
                      <a:r>
                        <a:rPr sz="1100" b="1" spc="-35" dirty="0">
                          <a:solidFill>
                            <a:srgbClr val="231F20"/>
                          </a:solidFill>
                          <a:latin typeface="Calibri"/>
                          <a:cs typeface="Calibri"/>
                        </a:rPr>
                        <a:t>W</a:t>
                      </a:r>
                      <a:r>
                        <a:rPr sz="1100" b="1" dirty="0">
                          <a:solidFill>
                            <a:srgbClr val="231F20"/>
                          </a:solidFill>
                          <a:latin typeface="Calibri"/>
                          <a:cs typeface="Calibri"/>
                        </a:rPr>
                        <a:t>ri</a:t>
                      </a:r>
                      <a:r>
                        <a:rPr sz="1100" b="1" spc="-10" dirty="0">
                          <a:solidFill>
                            <a:srgbClr val="231F20"/>
                          </a:solidFill>
                          <a:latin typeface="Calibri"/>
                          <a:cs typeface="Calibri"/>
                        </a:rPr>
                        <a:t>t</a:t>
                      </a:r>
                      <a:r>
                        <a:rPr sz="1100" b="1" dirty="0">
                          <a:solidFill>
                            <a:srgbClr val="231F20"/>
                          </a:solidFill>
                          <a:latin typeface="Calibri"/>
                          <a:cs typeface="Calibri"/>
                        </a:rPr>
                        <a:t>e</a:t>
                      </a:r>
                      <a:r>
                        <a:rPr sz="1100" b="1" spc="-50" dirty="0">
                          <a:solidFill>
                            <a:srgbClr val="231F20"/>
                          </a:solidFill>
                          <a:latin typeface="Times New Roman"/>
                          <a:cs typeface="Times New Roman"/>
                        </a:rPr>
                        <a:t> </a:t>
                      </a:r>
                      <a:r>
                        <a:rPr sz="1100" b="1" dirty="0">
                          <a:solidFill>
                            <a:srgbClr val="231F20"/>
                          </a:solidFill>
                          <a:latin typeface="Calibri"/>
                          <a:cs typeface="Calibri"/>
                        </a:rPr>
                        <a:t>l</a:t>
                      </a:r>
                      <a:r>
                        <a:rPr sz="1100" b="1" spc="-5" dirty="0">
                          <a:solidFill>
                            <a:srgbClr val="231F20"/>
                          </a:solidFill>
                          <a:latin typeface="Calibri"/>
                          <a:cs typeface="Calibri"/>
                        </a:rPr>
                        <a:t>e</a:t>
                      </a:r>
                      <a:r>
                        <a:rPr sz="1100" b="1" dirty="0">
                          <a:solidFill>
                            <a:srgbClr val="231F20"/>
                          </a:solidFill>
                          <a:latin typeface="Calibri"/>
                          <a:cs typeface="Calibri"/>
                        </a:rPr>
                        <a:t>n</a:t>
                      </a:r>
                      <a:r>
                        <a:rPr sz="1100" b="1" spc="-15" dirty="0">
                          <a:solidFill>
                            <a:srgbClr val="231F20"/>
                          </a:solidFill>
                          <a:latin typeface="Times New Roman"/>
                          <a:cs typeface="Times New Roman"/>
                        </a:rPr>
                        <a:t> </a:t>
                      </a:r>
                      <a:r>
                        <a:rPr sz="1100" b="1" dirty="0">
                          <a:solidFill>
                            <a:srgbClr val="231F20"/>
                          </a:solidFill>
                          <a:latin typeface="Calibri"/>
                          <a:cs typeface="Calibri"/>
                        </a:rPr>
                        <a:t>4096</a:t>
                      </a:r>
                      <a:r>
                        <a:rPr sz="1100" b="1" spc="-5" dirty="0">
                          <a:solidFill>
                            <a:srgbClr val="231F20"/>
                          </a:solidFill>
                          <a:latin typeface="Times New Roman"/>
                          <a:cs typeface="Times New Roman"/>
                        </a:rPr>
                        <a:t> </a:t>
                      </a:r>
                      <a:r>
                        <a:rPr sz="1100" b="1" dirty="0">
                          <a:solidFill>
                            <a:srgbClr val="231F20"/>
                          </a:solidFill>
                          <a:latin typeface="Calibri"/>
                          <a:cs typeface="Calibri"/>
                        </a:rPr>
                        <a:t>-&gt;</a:t>
                      </a:r>
                      <a:r>
                        <a:rPr sz="1100" b="1" spc="-35" dirty="0">
                          <a:solidFill>
                            <a:srgbClr val="231F20"/>
                          </a:solidFill>
                          <a:latin typeface="Times New Roman"/>
                          <a:cs typeface="Times New Roman"/>
                        </a:rPr>
                        <a:t> </a:t>
                      </a:r>
                      <a:r>
                        <a:rPr sz="1100" b="1" dirty="0">
                          <a:solidFill>
                            <a:srgbClr val="231F20"/>
                          </a:solidFill>
                          <a:latin typeface="Calibri"/>
                          <a:cs typeface="Calibri"/>
                        </a:rPr>
                        <a:t>0x8</a:t>
                      </a:r>
                      <a:r>
                        <a:rPr sz="1100" b="1" spc="5" dirty="0">
                          <a:solidFill>
                            <a:srgbClr val="231F20"/>
                          </a:solidFill>
                          <a:latin typeface="Calibri"/>
                          <a:cs typeface="Calibri"/>
                        </a:rPr>
                        <a:t>1</a:t>
                      </a:r>
                      <a:r>
                        <a:rPr sz="1100" b="1" dirty="0">
                          <a:solidFill>
                            <a:srgbClr val="231F20"/>
                          </a:solidFill>
                          <a:latin typeface="Calibri"/>
                          <a:cs typeface="Calibri"/>
                        </a:rPr>
                        <a:t>0</a:t>
                      </a:r>
                      <a:r>
                        <a:rPr sz="1100" b="1" spc="5" dirty="0">
                          <a:solidFill>
                            <a:srgbClr val="231F20"/>
                          </a:solidFill>
                          <a:latin typeface="Calibri"/>
                          <a:cs typeface="Calibri"/>
                        </a:rPr>
                        <a:t>0</a:t>
                      </a:r>
                      <a:r>
                        <a:rPr sz="1100" b="1" dirty="0">
                          <a:solidFill>
                            <a:srgbClr val="231F20"/>
                          </a:solidFill>
                          <a:latin typeface="Calibri"/>
                          <a:cs typeface="Calibri"/>
                        </a:rPr>
                        <a:t>0</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172295">
                <a:tc gridSpan="2">
                  <a:txBody>
                    <a:bodyPr/>
                    <a:lstStyle/>
                    <a:p>
                      <a:pPr marL="97155">
                        <a:lnSpc>
                          <a:spcPct val="100000"/>
                        </a:lnSpc>
                      </a:pPr>
                      <a:r>
                        <a:rPr sz="1100" b="1" spc="-35" dirty="0">
                          <a:solidFill>
                            <a:srgbClr val="231F20"/>
                          </a:solidFill>
                          <a:latin typeface="Calibri"/>
                          <a:cs typeface="Calibri"/>
                        </a:rPr>
                        <a:t>W</a:t>
                      </a:r>
                      <a:r>
                        <a:rPr sz="1100" b="1" dirty="0">
                          <a:solidFill>
                            <a:srgbClr val="231F20"/>
                          </a:solidFill>
                          <a:latin typeface="Calibri"/>
                          <a:cs typeface="Calibri"/>
                        </a:rPr>
                        <a:t>ri</a:t>
                      </a:r>
                      <a:r>
                        <a:rPr sz="1100" b="1" spc="-10" dirty="0">
                          <a:solidFill>
                            <a:srgbClr val="231F20"/>
                          </a:solidFill>
                          <a:latin typeface="Calibri"/>
                          <a:cs typeface="Calibri"/>
                        </a:rPr>
                        <a:t>t</a:t>
                      </a:r>
                      <a:r>
                        <a:rPr sz="1100" b="1" dirty="0">
                          <a:solidFill>
                            <a:srgbClr val="231F20"/>
                          </a:solidFill>
                          <a:latin typeface="Calibri"/>
                          <a:cs typeface="Calibri"/>
                        </a:rPr>
                        <a:t>e</a:t>
                      </a:r>
                      <a:r>
                        <a:rPr sz="1100" b="1" spc="-50" dirty="0">
                          <a:solidFill>
                            <a:srgbClr val="231F20"/>
                          </a:solidFill>
                          <a:latin typeface="Times New Roman"/>
                          <a:cs typeface="Times New Roman"/>
                        </a:rPr>
                        <a:t> </a:t>
                      </a:r>
                      <a:r>
                        <a:rPr sz="1100" b="1" dirty="0">
                          <a:solidFill>
                            <a:srgbClr val="231F20"/>
                          </a:solidFill>
                          <a:latin typeface="Calibri"/>
                          <a:cs typeface="Calibri"/>
                        </a:rPr>
                        <a:t>l</a:t>
                      </a:r>
                      <a:r>
                        <a:rPr sz="1100" b="1" spc="-5" dirty="0">
                          <a:solidFill>
                            <a:srgbClr val="231F20"/>
                          </a:solidFill>
                          <a:latin typeface="Calibri"/>
                          <a:cs typeface="Calibri"/>
                        </a:rPr>
                        <a:t>e</a:t>
                      </a:r>
                      <a:r>
                        <a:rPr sz="1100" b="1" dirty="0">
                          <a:solidFill>
                            <a:srgbClr val="231F20"/>
                          </a:solidFill>
                          <a:latin typeface="Calibri"/>
                          <a:cs typeface="Calibri"/>
                        </a:rPr>
                        <a:t>n</a:t>
                      </a:r>
                      <a:r>
                        <a:rPr sz="1100" b="1" spc="-15" dirty="0">
                          <a:solidFill>
                            <a:srgbClr val="231F20"/>
                          </a:solidFill>
                          <a:latin typeface="Times New Roman"/>
                          <a:cs typeface="Times New Roman"/>
                        </a:rPr>
                        <a:t> </a:t>
                      </a:r>
                      <a:r>
                        <a:rPr sz="1100" b="1" dirty="0">
                          <a:solidFill>
                            <a:srgbClr val="231F20"/>
                          </a:solidFill>
                          <a:latin typeface="Calibri"/>
                          <a:cs typeface="Calibri"/>
                        </a:rPr>
                        <a:t>4096</a:t>
                      </a:r>
                      <a:r>
                        <a:rPr sz="1100" b="1" spc="-5" dirty="0">
                          <a:solidFill>
                            <a:srgbClr val="231F20"/>
                          </a:solidFill>
                          <a:latin typeface="Times New Roman"/>
                          <a:cs typeface="Times New Roman"/>
                        </a:rPr>
                        <a:t> </a:t>
                      </a:r>
                      <a:r>
                        <a:rPr sz="1100" b="1" dirty="0">
                          <a:solidFill>
                            <a:srgbClr val="231F20"/>
                          </a:solidFill>
                          <a:latin typeface="Calibri"/>
                          <a:cs typeface="Calibri"/>
                        </a:rPr>
                        <a:t>-&gt;</a:t>
                      </a:r>
                      <a:r>
                        <a:rPr sz="1100" b="1" spc="-35" dirty="0">
                          <a:solidFill>
                            <a:srgbClr val="231F20"/>
                          </a:solidFill>
                          <a:latin typeface="Times New Roman"/>
                          <a:cs typeface="Times New Roman"/>
                        </a:rPr>
                        <a:t> </a:t>
                      </a:r>
                      <a:r>
                        <a:rPr sz="1100" b="1" dirty="0">
                          <a:solidFill>
                            <a:srgbClr val="231F20"/>
                          </a:solidFill>
                          <a:latin typeface="Calibri"/>
                          <a:cs typeface="Calibri"/>
                        </a:rPr>
                        <a:t>0x8</a:t>
                      </a:r>
                      <a:r>
                        <a:rPr sz="1100" b="1" spc="5" dirty="0">
                          <a:solidFill>
                            <a:srgbClr val="231F20"/>
                          </a:solidFill>
                          <a:latin typeface="Calibri"/>
                          <a:cs typeface="Calibri"/>
                        </a:rPr>
                        <a:t>2</a:t>
                      </a:r>
                      <a:r>
                        <a:rPr sz="1100" b="1" dirty="0">
                          <a:solidFill>
                            <a:srgbClr val="231F20"/>
                          </a:solidFill>
                          <a:latin typeface="Calibri"/>
                          <a:cs typeface="Calibri"/>
                        </a:rPr>
                        <a:t>0</a:t>
                      </a:r>
                      <a:r>
                        <a:rPr sz="1100" b="1" spc="5" dirty="0">
                          <a:solidFill>
                            <a:srgbClr val="231F20"/>
                          </a:solidFill>
                          <a:latin typeface="Calibri"/>
                          <a:cs typeface="Calibri"/>
                        </a:rPr>
                        <a:t>0</a:t>
                      </a:r>
                      <a:r>
                        <a:rPr sz="1100" b="1" dirty="0">
                          <a:solidFill>
                            <a:srgbClr val="231F20"/>
                          </a:solidFill>
                          <a:latin typeface="Calibri"/>
                          <a:cs typeface="Calibri"/>
                        </a:rPr>
                        <a:t>0</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172295">
                <a:tc gridSpan="2">
                  <a:txBody>
                    <a:bodyPr/>
                    <a:lstStyle/>
                    <a:p>
                      <a:pPr marL="97155">
                        <a:lnSpc>
                          <a:spcPct val="100000"/>
                        </a:lnSpc>
                      </a:pPr>
                      <a:r>
                        <a:rPr sz="1100" b="1" spc="-5" dirty="0">
                          <a:solidFill>
                            <a:srgbClr val="231F20"/>
                          </a:solidFill>
                          <a:latin typeface="Calibri"/>
                          <a:cs typeface="Calibri"/>
                        </a:rPr>
                        <a:t>…………..</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172197">
                <a:tc gridSpan="2">
                  <a:txBody>
                    <a:bodyPr/>
                    <a:lstStyle/>
                    <a:p>
                      <a:pPr marL="97155">
                        <a:lnSpc>
                          <a:spcPct val="100000"/>
                        </a:lnSpc>
                      </a:pPr>
                      <a:r>
                        <a:rPr sz="1100" b="1" spc="-5" dirty="0">
                          <a:solidFill>
                            <a:srgbClr val="231F20"/>
                          </a:solidFill>
                          <a:latin typeface="Calibri"/>
                          <a:cs typeface="Calibri"/>
                        </a:rPr>
                        <a:t>……………</a:t>
                      </a:r>
                      <a:r>
                        <a:rPr sz="1100" b="1" dirty="0">
                          <a:solidFill>
                            <a:srgbClr val="231F20"/>
                          </a:solidFill>
                          <a:latin typeface="Calibri"/>
                          <a:cs typeface="Calibri"/>
                        </a:rPr>
                        <a:t>…</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172622">
                <a:tc gridSpan="2">
                  <a:txBody>
                    <a:bodyPr/>
                    <a:lstStyle/>
                    <a:p>
                      <a:pPr marL="97155">
                        <a:lnSpc>
                          <a:spcPct val="100000"/>
                        </a:lnSpc>
                      </a:pPr>
                      <a:r>
                        <a:rPr sz="1100" b="1" spc="-5" dirty="0">
                          <a:solidFill>
                            <a:srgbClr val="231F20"/>
                          </a:solidFill>
                          <a:latin typeface="Calibri"/>
                          <a:cs typeface="Calibri"/>
                        </a:rPr>
                        <a:t>…………</a:t>
                      </a:r>
                      <a:r>
                        <a:rPr sz="1100" b="1" dirty="0">
                          <a:solidFill>
                            <a:srgbClr val="231F20"/>
                          </a:solidFill>
                          <a:latin typeface="Calibri"/>
                          <a:cs typeface="Calibri"/>
                        </a:rPr>
                        <a:t>…</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172443">
                <a:tc gridSpan="2">
                  <a:txBody>
                    <a:bodyPr/>
                    <a:lstStyle/>
                    <a:p>
                      <a:pPr marL="97155">
                        <a:lnSpc>
                          <a:spcPct val="100000"/>
                        </a:lnSpc>
                      </a:pPr>
                      <a:r>
                        <a:rPr sz="1100" b="1" spc="-35" dirty="0">
                          <a:solidFill>
                            <a:srgbClr val="231F20"/>
                          </a:solidFill>
                          <a:latin typeface="Calibri"/>
                          <a:cs typeface="Calibri"/>
                        </a:rPr>
                        <a:t>W</a:t>
                      </a:r>
                      <a:r>
                        <a:rPr sz="1100" b="1" dirty="0">
                          <a:solidFill>
                            <a:srgbClr val="231F20"/>
                          </a:solidFill>
                          <a:latin typeface="Calibri"/>
                          <a:cs typeface="Calibri"/>
                        </a:rPr>
                        <a:t>ri</a:t>
                      </a:r>
                      <a:r>
                        <a:rPr sz="1100" b="1" spc="-10" dirty="0">
                          <a:solidFill>
                            <a:srgbClr val="231F20"/>
                          </a:solidFill>
                          <a:latin typeface="Calibri"/>
                          <a:cs typeface="Calibri"/>
                        </a:rPr>
                        <a:t>t</a:t>
                      </a:r>
                      <a:r>
                        <a:rPr sz="1100" b="1" dirty="0">
                          <a:solidFill>
                            <a:srgbClr val="231F20"/>
                          </a:solidFill>
                          <a:latin typeface="Calibri"/>
                          <a:cs typeface="Calibri"/>
                        </a:rPr>
                        <a:t>e</a:t>
                      </a:r>
                      <a:r>
                        <a:rPr sz="1100" b="1" spc="-50" dirty="0">
                          <a:solidFill>
                            <a:srgbClr val="231F20"/>
                          </a:solidFill>
                          <a:latin typeface="Times New Roman"/>
                          <a:cs typeface="Times New Roman"/>
                        </a:rPr>
                        <a:t> </a:t>
                      </a:r>
                      <a:r>
                        <a:rPr sz="1100" b="1" dirty="0">
                          <a:solidFill>
                            <a:srgbClr val="231F20"/>
                          </a:solidFill>
                          <a:latin typeface="Calibri"/>
                          <a:cs typeface="Calibri"/>
                        </a:rPr>
                        <a:t>l</a:t>
                      </a:r>
                      <a:r>
                        <a:rPr sz="1100" b="1" spc="-5" dirty="0">
                          <a:solidFill>
                            <a:srgbClr val="231F20"/>
                          </a:solidFill>
                          <a:latin typeface="Calibri"/>
                          <a:cs typeface="Calibri"/>
                        </a:rPr>
                        <a:t>e</a:t>
                      </a:r>
                      <a:r>
                        <a:rPr sz="1100" b="1" dirty="0">
                          <a:solidFill>
                            <a:srgbClr val="231F20"/>
                          </a:solidFill>
                          <a:latin typeface="Calibri"/>
                          <a:cs typeface="Calibri"/>
                        </a:rPr>
                        <a:t>n</a:t>
                      </a:r>
                      <a:r>
                        <a:rPr sz="1100" b="1" spc="-15" dirty="0">
                          <a:solidFill>
                            <a:srgbClr val="231F20"/>
                          </a:solidFill>
                          <a:latin typeface="Times New Roman"/>
                          <a:cs typeface="Times New Roman"/>
                        </a:rPr>
                        <a:t> </a:t>
                      </a:r>
                      <a:r>
                        <a:rPr sz="1100" b="1" dirty="0">
                          <a:solidFill>
                            <a:srgbClr val="231F20"/>
                          </a:solidFill>
                          <a:latin typeface="Calibri"/>
                          <a:cs typeface="Calibri"/>
                        </a:rPr>
                        <a:t>4096</a:t>
                      </a:r>
                      <a:r>
                        <a:rPr sz="1100" b="1" spc="-5" dirty="0">
                          <a:solidFill>
                            <a:srgbClr val="231F20"/>
                          </a:solidFill>
                          <a:latin typeface="Times New Roman"/>
                          <a:cs typeface="Times New Roman"/>
                        </a:rPr>
                        <a:t> </a:t>
                      </a:r>
                      <a:r>
                        <a:rPr sz="1100" b="1" dirty="0">
                          <a:solidFill>
                            <a:srgbClr val="231F20"/>
                          </a:solidFill>
                          <a:latin typeface="Calibri"/>
                          <a:cs typeface="Calibri"/>
                        </a:rPr>
                        <a:t>-&gt;</a:t>
                      </a:r>
                      <a:r>
                        <a:rPr sz="1100" b="1" spc="-35" dirty="0">
                          <a:solidFill>
                            <a:srgbClr val="231F20"/>
                          </a:solidFill>
                          <a:latin typeface="Times New Roman"/>
                          <a:cs typeface="Times New Roman"/>
                        </a:rPr>
                        <a:t> </a:t>
                      </a:r>
                      <a:r>
                        <a:rPr sz="1100" b="1" dirty="0">
                          <a:solidFill>
                            <a:srgbClr val="231F20"/>
                          </a:solidFill>
                          <a:latin typeface="Calibri"/>
                          <a:cs typeface="Calibri"/>
                        </a:rPr>
                        <a:t>0x</a:t>
                      </a:r>
                      <a:r>
                        <a:rPr sz="1100" b="1" spc="-5" dirty="0">
                          <a:solidFill>
                            <a:srgbClr val="231F20"/>
                          </a:solidFill>
                          <a:latin typeface="Calibri"/>
                          <a:cs typeface="Calibri"/>
                        </a:rPr>
                        <a:t>D6</a:t>
                      </a:r>
                      <a:r>
                        <a:rPr sz="1100" b="1" spc="5" dirty="0">
                          <a:solidFill>
                            <a:srgbClr val="231F20"/>
                          </a:solidFill>
                          <a:latin typeface="Calibri"/>
                          <a:cs typeface="Calibri"/>
                        </a:rPr>
                        <a:t>0</a:t>
                      </a:r>
                      <a:r>
                        <a:rPr sz="1100" b="1" dirty="0">
                          <a:solidFill>
                            <a:srgbClr val="231F20"/>
                          </a:solidFill>
                          <a:latin typeface="Calibri"/>
                          <a:cs typeface="Calibri"/>
                        </a:rPr>
                        <a:t>00</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172300">
                <a:tc gridSpan="2">
                  <a:txBody>
                    <a:bodyPr/>
                    <a:lstStyle/>
                    <a:p>
                      <a:pPr marL="97155">
                        <a:lnSpc>
                          <a:spcPct val="100000"/>
                        </a:lnSpc>
                      </a:pPr>
                      <a:r>
                        <a:rPr sz="1100" b="1" spc="-35" dirty="0">
                          <a:solidFill>
                            <a:srgbClr val="231F20"/>
                          </a:solidFill>
                          <a:latin typeface="Calibri"/>
                          <a:cs typeface="Calibri"/>
                        </a:rPr>
                        <a:t>W</a:t>
                      </a:r>
                      <a:r>
                        <a:rPr sz="1100" b="1" dirty="0">
                          <a:solidFill>
                            <a:srgbClr val="231F20"/>
                          </a:solidFill>
                          <a:latin typeface="Calibri"/>
                          <a:cs typeface="Calibri"/>
                        </a:rPr>
                        <a:t>ri</a:t>
                      </a:r>
                      <a:r>
                        <a:rPr sz="1100" b="1" spc="-10" dirty="0">
                          <a:solidFill>
                            <a:srgbClr val="231F20"/>
                          </a:solidFill>
                          <a:latin typeface="Calibri"/>
                          <a:cs typeface="Calibri"/>
                        </a:rPr>
                        <a:t>t</a:t>
                      </a:r>
                      <a:r>
                        <a:rPr sz="1100" b="1" dirty="0">
                          <a:solidFill>
                            <a:srgbClr val="231F20"/>
                          </a:solidFill>
                          <a:latin typeface="Calibri"/>
                          <a:cs typeface="Calibri"/>
                        </a:rPr>
                        <a:t>e</a:t>
                      </a:r>
                      <a:r>
                        <a:rPr sz="1100" b="1" spc="-50" dirty="0">
                          <a:solidFill>
                            <a:srgbClr val="231F20"/>
                          </a:solidFill>
                          <a:latin typeface="Times New Roman"/>
                          <a:cs typeface="Times New Roman"/>
                        </a:rPr>
                        <a:t> </a:t>
                      </a:r>
                      <a:r>
                        <a:rPr sz="1100" b="1" dirty="0">
                          <a:solidFill>
                            <a:srgbClr val="231F20"/>
                          </a:solidFill>
                          <a:latin typeface="Calibri"/>
                          <a:cs typeface="Calibri"/>
                        </a:rPr>
                        <a:t>l</a:t>
                      </a:r>
                      <a:r>
                        <a:rPr sz="1100" b="1" spc="-5" dirty="0">
                          <a:solidFill>
                            <a:srgbClr val="231F20"/>
                          </a:solidFill>
                          <a:latin typeface="Calibri"/>
                          <a:cs typeface="Calibri"/>
                        </a:rPr>
                        <a:t>e</a:t>
                      </a:r>
                      <a:r>
                        <a:rPr sz="1100" b="1" dirty="0">
                          <a:solidFill>
                            <a:srgbClr val="231F20"/>
                          </a:solidFill>
                          <a:latin typeface="Calibri"/>
                          <a:cs typeface="Calibri"/>
                        </a:rPr>
                        <a:t>n</a:t>
                      </a:r>
                      <a:r>
                        <a:rPr sz="1100" b="1" spc="-15" dirty="0">
                          <a:solidFill>
                            <a:srgbClr val="231F20"/>
                          </a:solidFill>
                          <a:latin typeface="Times New Roman"/>
                          <a:cs typeface="Times New Roman"/>
                        </a:rPr>
                        <a:t> </a:t>
                      </a:r>
                      <a:r>
                        <a:rPr sz="1100" b="1" dirty="0">
                          <a:solidFill>
                            <a:srgbClr val="231F20"/>
                          </a:solidFill>
                          <a:latin typeface="Calibri"/>
                          <a:cs typeface="Calibri"/>
                        </a:rPr>
                        <a:t>1612</a:t>
                      </a:r>
                      <a:r>
                        <a:rPr sz="1100" b="1" spc="-5" dirty="0">
                          <a:solidFill>
                            <a:srgbClr val="231F20"/>
                          </a:solidFill>
                          <a:latin typeface="Times New Roman"/>
                          <a:cs typeface="Times New Roman"/>
                        </a:rPr>
                        <a:t> </a:t>
                      </a:r>
                      <a:r>
                        <a:rPr sz="1100" b="1" dirty="0">
                          <a:solidFill>
                            <a:srgbClr val="231F20"/>
                          </a:solidFill>
                          <a:latin typeface="Calibri"/>
                          <a:cs typeface="Calibri"/>
                        </a:rPr>
                        <a:t>-&gt;</a:t>
                      </a:r>
                      <a:r>
                        <a:rPr sz="1100" b="1" spc="-35" dirty="0">
                          <a:solidFill>
                            <a:srgbClr val="231F20"/>
                          </a:solidFill>
                          <a:latin typeface="Times New Roman"/>
                          <a:cs typeface="Times New Roman"/>
                        </a:rPr>
                        <a:t> </a:t>
                      </a:r>
                      <a:r>
                        <a:rPr sz="1100" b="1" dirty="0">
                          <a:solidFill>
                            <a:srgbClr val="231F20"/>
                          </a:solidFill>
                          <a:latin typeface="Calibri"/>
                          <a:cs typeface="Calibri"/>
                        </a:rPr>
                        <a:t>0x</a:t>
                      </a:r>
                      <a:r>
                        <a:rPr sz="1100" b="1" spc="-5" dirty="0">
                          <a:solidFill>
                            <a:srgbClr val="231F20"/>
                          </a:solidFill>
                          <a:latin typeface="Calibri"/>
                          <a:cs typeface="Calibri"/>
                        </a:rPr>
                        <a:t>D7</a:t>
                      </a:r>
                      <a:r>
                        <a:rPr sz="1100" b="1" spc="5" dirty="0">
                          <a:solidFill>
                            <a:srgbClr val="231F20"/>
                          </a:solidFill>
                          <a:latin typeface="Calibri"/>
                          <a:cs typeface="Calibri"/>
                        </a:rPr>
                        <a:t>0</a:t>
                      </a:r>
                      <a:r>
                        <a:rPr sz="1100" b="1" dirty="0">
                          <a:solidFill>
                            <a:srgbClr val="231F20"/>
                          </a:solidFill>
                          <a:latin typeface="Calibri"/>
                          <a:cs typeface="Calibri"/>
                        </a:rPr>
                        <a:t>00</a:t>
                      </a:r>
                      <a:r>
                        <a:rPr sz="1100" b="1" spc="-20" dirty="0">
                          <a:solidFill>
                            <a:srgbClr val="231F20"/>
                          </a:solidFill>
                          <a:latin typeface="Times New Roman"/>
                          <a:cs typeface="Times New Roman"/>
                        </a:rPr>
                        <a:t> </a:t>
                      </a:r>
                      <a:r>
                        <a:rPr sz="1100" b="1" dirty="0">
                          <a:solidFill>
                            <a:srgbClr val="231F20"/>
                          </a:solidFill>
                          <a:latin typeface="Calibri"/>
                          <a:cs typeface="Calibri"/>
                        </a:rPr>
                        <a:t>(fin</a:t>
                      </a:r>
                      <a:r>
                        <a:rPr sz="1100" b="1" spc="-5" dirty="0">
                          <a:solidFill>
                            <a:srgbClr val="231F20"/>
                          </a:solidFill>
                          <a:latin typeface="Calibri"/>
                          <a:cs typeface="Calibri"/>
                        </a:rPr>
                        <a:t>a</a:t>
                      </a:r>
                      <a:r>
                        <a:rPr sz="1100" b="1" spc="5" dirty="0">
                          <a:solidFill>
                            <a:srgbClr val="231F20"/>
                          </a:solidFill>
                          <a:latin typeface="Calibri"/>
                          <a:cs typeface="Calibri"/>
                        </a:rPr>
                        <a:t>l</a:t>
                      </a:r>
                      <a:r>
                        <a:rPr sz="1100" b="1" dirty="0">
                          <a:solidFill>
                            <a:srgbClr val="231F20"/>
                          </a:solidFill>
                          <a:latin typeface="Calibri"/>
                          <a:cs typeface="Calibri"/>
                        </a:rPr>
                        <a:t>)</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172300">
                <a:tc gridSpan="2">
                  <a:txBody>
                    <a:bodyPr/>
                    <a:lstStyle/>
                    <a:p>
                      <a:pPr marL="97155">
                        <a:lnSpc>
                          <a:spcPct val="100000"/>
                        </a:lnSpc>
                      </a:pPr>
                      <a:r>
                        <a:rPr sz="1100" b="1" spc="-35" dirty="0">
                          <a:solidFill>
                            <a:srgbClr val="231F20"/>
                          </a:solidFill>
                          <a:latin typeface="Calibri"/>
                          <a:cs typeface="Calibri"/>
                        </a:rPr>
                        <a:t>W</a:t>
                      </a:r>
                      <a:r>
                        <a:rPr sz="1100" b="1" spc="-10" dirty="0">
                          <a:solidFill>
                            <a:srgbClr val="231F20"/>
                          </a:solidFill>
                          <a:latin typeface="Calibri"/>
                          <a:cs typeface="Calibri"/>
                        </a:rPr>
                        <a:t>r</a:t>
                      </a:r>
                      <a:r>
                        <a:rPr sz="1100" b="1" dirty="0">
                          <a:solidFill>
                            <a:srgbClr val="231F20"/>
                          </a:solidFill>
                          <a:latin typeface="Calibri"/>
                          <a:cs typeface="Calibri"/>
                        </a:rPr>
                        <a:t>o</a:t>
                      </a:r>
                      <a:r>
                        <a:rPr sz="1100" b="1" spc="-10" dirty="0">
                          <a:solidFill>
                            <a:srgbClr val="231F20"/>
                          </a:solidFill>
                          <a:latin typeface="Calibri"/>
                          <a:cs typeface="Calibri"/>
                        </a:rPr>
                        <a:t>t</a:t>
                      </a:r>
                      <a:r>
                        <a:rPr sz="1100" b="1" dirty="0">
                          <a:solidFill>
                            <a:srgbClr val="231F20"/>
                          </a:solidFill>
                          <a:latin typeface="Calibri"/>
                          <a:cs typeface="Calibri"/>
                        </a:rPr>
                        <a:t>e</a:t>
                      </a:r>
                      <a:r>
                        <a:rPr sz="1100" b="1" spc="-55" dirty="0">
                          <a:solidFill>
                            <a:srgbClr val="231F20"/>
                          </a:solidFill>
                          <a:latin typeface="Times New Roman"/>
                          <a:cs typeface="Times New Roman"/>
                        </a:rPr>
                        <a:t> </a:t>
                      </a:r>
                      <a:r>
                        <a:rPr sz="1100" b="1" dirty="0">
                          <a:solidFill>
                            <a:srgbClr val="231F20"/>
                          </a:solidFill>
                          <a:latin typeface="Calibri"/>
                          <a:cs typeface="Calibri"/>
                        </a:rPr>
                        <a:t>357964</a:t>
                      </a:r>
                      <a:r>
                        <a:rPr sz="1100" b="1" spc="-15" dirty="0">
                          <a:solidFill>
                            <a:srgbClr val="231F20"/>
                          </a:solidFill>
                          <a:latin typeface="Times New Roman"/>
                          <a:cs typeface="Times New Roman"/>
                        </a:rPr>
                        <a:t> </a:t>
                      </a:r>
                      <a:r>
                        <a:rPr sz="1100" b="1" spc="-10" dirty="0">
                          <a:solidFill>
                            <a:srgbClr val="231F20"/>
                          </a:solidFill>
                          <a:latin typeface="Calibri"/>
                          <a:cs typeface="Calibri"/>
                        </a:rPr>
                        <a:t>b</a:t>
                      </a:r>
                      <a:r>
                        <a:rPr sz="1100" b="1" spc="-5" dirty="0">
                          <a:solidFill>
                            <a:srgbClr val="231F20"/>
                          </a:solidFill>
                          <a:latin typeface="Calibri"/>
                          <a:cs typeface="Calibri"/>
                        </a:rPr>
                        <a:t>y</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s</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258448">
                <a:tc gridSpan="2">
                  <a:txBody>
                    <a:bodyPr/>
                    <a:lstStyle/>
                    <a:p>
                      <a:pPr marL="97155">
                        <a:lnSpc>
                          <a:spcPct val="100000"/>
                        </a:lnSpc>
                      </a:pPr>
                      <a:r>
                        <a:rPr sz="1100" b="1" spc="-5" dirty="0">
                          <a:solidFill>
                            <a:srgbClr val="231F20"/>
                          </a:solidFill>
                          <a:latin typeface="Calibri"/>
                          <a:cs typeface="Calibri"/>
                        </a:rPr>
                        <a:t>C</a:t>
                      </a:r>
                      <a:r>
                        <a:rPr sz="1100" b="1" dirty="0">
                          <a:solidFill>
                            <a:srgbClr val="231F20"/>
                          </a:solidFill>
                          <a:latin typeface="Calibri"/>
                          <a:cs typeface="Calibri"/>
                        </a:rPr>
                        <a:t>o</a:t>
                      </a:r>
                      <a:r>
                        <a:rPr sz="1100" b="1" spc="-5" dirty="0">
                          <a:solidFill>
                            <a:srgbClr val="231F20"/>
                          </a:solidFill>
                          <a:latin typeface="Calibri"/>
                          <a:cs typeface="Calibri"/>
                        </a:rPr>
                        <a:t>m</a:t>
                      </a:r>
                      <a:r>
                        <a:rPr sz="1100" b="1" dirty="0">
                          <a:solidFill>
                            <a:srgbClr val="231F20"/>
                          </a:solidFill>
                          <a:latin typeface="Calibri"/>
                          <a:cs typeface="Calibri"/>
                        </a:rPr>
                        <a:t>pl</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e!</a:t>
                      </a:r>
                      <a:r>
                        <a:rPr sz="1100" b="1" spc="-30" dirty="0">
                          <a:solidFill>
                            <a:srgbClr val="231F20"/>
                          </a:solidFill>
                          <a:latin typeface="Times New Roman"/>
                          <a:cs typeface="Times New Roman"/>
                        </a:rPr>
                        <a:t> </a:t>
                      </a:r>
                      <a:r>
                        <a:rPr sz="1100" b="1" spc="-5" dirty="0">
                          <a:solidFill>
                            <a:srgbClr val="231F20"/>
                          </a:solidFill>
                          <a:latin typeface="Calibri"/>
                          <a:cs typeface="Calibri"/>
                        </a:rPr>
                        <a:t>Ple</a:t>
                      </a:r>
                      <a:r>
                        <a:rPr sz="1100" b="1" spc="-10" dirty="0">
                          <a:solidFill>
                            <a:srgbClr val="231F20"/>
                          </a:solidFill>
                          <a:latin typeface="Calibri"/>
                          <a:cs typeface="Calibri"/>
                        </a:rPr>
                        <a:t>a</a:t>
                      </a:r>
                      <a:r>
                        <a:rPr sz="1100" b="1" dirty="0">
                          <a:solidFill>
                            <a:srgbClr val="231F20"/>
                          </a:solidFill>
                          <a:latin typeface="Calibri"/>
                          <a:cs typeface="Calibri"/>
                        </a:rPr>
                        <a:t>se</a:t>
                      </a:r>
                      <a:r>
                        <a:rPr sz="1100" b="1" spc="-25" dirty="0">
                          <a:solidFill>
                            <a:srgbClr val="231F20"/>
                          </a:solidFill>
                          <a:latin typeface="Times New Roman"/>
                          <a:cs typeface="Times New Roman"/>
                        </a:rPr>
                        <a:t> </a:t>
                      </a:r>
                      <a:r>
                        <a:rPr sz="1100" b="1" spc="-10" dirty="0">
                          <a:solidFill>
                            <a:srgbClr val="231F20"/>
                          </a:solidFill>
                          <a:latin typeface="Calibri"/>
                          <a:cs typeface="Calibri"/>
                        </a:rPr>
                        <a:t>r</a:t>
                      </a:r>
                      <a:r>
                        <a:rPr sz="1100" b="1" spc="-5" dirty="0">
                          <a:solidFill>
                            <a:srgbClr val="231F20"/>
                          </a:solidFill>
                          <a:latin typeface="Calibri"/>
                          <a:cs typeface="Calibri"/>
                        </a:rPr>
                        <a:t>e</a:t>
                      </a:r>
                      <a:r>
                        <a:rPr sz="1100" b="1" dirty="0">
                          <a:solidFill>
                            <a:srgbClr val="231F20"/>
                          </a:solidFill>
                          <a:latin typeface="Calibri"/>
                          <a:cs typeface="Calibri"/>
                        </a:rPr>
                        <a:t>boo</a:t>
                      </a:r>
                      <a:r>
                        <a:rPr sz="1100" b="1" spc="5" dirty="0">
                          <a:solidFill>
                            <a:srgbClr val="231F20"/>
                          </a:solidFill>
                          <a:latin typeface="Calibri"/>
                          <a:cs typeface="Calibri"/>
                        </a:rPr>
                        <a:t>t</a:t>
                      </a:r>
                      <a:r>
                        <a:rPr sz="1100" b="1" dirty="0">
                          <a:solidFill>
                            <a:srgbClr val="231F20"/>
                          </a:solidFill>
                          <a:latin typeface="Calibri"/>
                          <a:cs typeface="Calibri"/>
                        </a:rPr>
                        <a:t>.</a:t>
                      </a:r>
                      <a:r>
                        <a:rPr sz="1100" b="1" spc="-35" dirty="0">
                          <a:solidFill>
                            <a:srgbClr val="231F20"/>
                          </a:solidFill>
                          <a:latin typeface="Times New Roman"/>
                          <a:cs typeface="Times New Roman"/>
                        </a:rPr>
                        <a:t> </a:t>
                      </a:r>
                      <a:r>
                        <a:rPr sz="1100" b="1" spc="-5" dirty="0">
                          <a:solidFill>
                            <a:srgbClr val="231F20"/>
                          </a:solidFill>
                          <a:latin typeface="Calibri"/>
                          <a:cs typeface="Calibri"/>
                        </a:rPr>
                        <a:t>(</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a:t>
                      </a:r>
                      <a:r>
                        <a:rPr sz="1100" b="1" spc="-5" dirty="0">
                          <a:solidFill>
                            <a:srgbClr val="231F20"/>
                          </a:solidFill>
                          <a:latin typeface="Calibri"/>
                          <a:cs typeface="Calibri"/>
                        </a:rPr>
                        <a:t>c</a:t>
                      </a:r>
                      <a:r>
                        <a:rPr sz="1100" b="1" spc="5" dirty="0">
                          <a:solidFill>
                            <a:srgbClr val="231F20"/>
                          </a:solidFill>
                          <a:latin typeface="Calibri"/>
                          <a:cs typeface="Calibri"/>
                        </a:rPr>
                        <a:t>f</a:t>
                      </a:r>
                      <a:r>
                        <a:rPr sz="1100" b="1" dirty="0">
                          <a:solidFill>
                            <a:srgbClr val="231F20"/>
                          </a:solidFill>
                          <a:latin typeface="Calibri"/>
                          <a:cs typeface="Calibri"/>
                        </a:rPr>
                        <a:t>u</a:t>
                      </a:r>
                      <a:r>
                        <a:rPr sz="1100" b="1" spc="5" dirty="0">
                          <a:solidFill>
                            <a:srgbClr val="231F20"/>
                          </a:solidFill>
                          <a:latin typeface="Calibri"/>
                          <a:cs typeface="Calibri"/>
                        </a:rPr>
                        <a:t>n</a:t>
                      </a:r>
                      <a:r>
                        <a:rPr sz="1100" b="1" dirty="0">
                          <a:solidFill>
                            <a:srgbClr val="231F20"/>
                          </a:solidFill>
                          <a:latin typeface="Calibri"/>
                          <a:cs typeface="Calibri"/>
                        </a:rPr>
                        <a:t>=</a:t>
                      </a:r>
                      <a:r>
                        <a:rPr sz="1100" b="1" spc="5" dirty="0">
                          <a:solidFill>
                            <a:srgbClr val="231F20"/>
                          </a:solidFill>
                          <a:latin typeface="Calibri"/>
                          <a:cs typeface="Calibri"/>
                        </a:rPr>
                        <a:t>1</a:t>
                      </a:r>
                      <a:r>
                        <a:rPr sz="1100" b="1" dirty="0">
                          <a:solidFill>
                            <a:srgbClr val="231F20"/>
                          </a:solidFill>
                          <a:latin typeface="Calibri"/>
                          <a:cs typeface="Calibri"/>
                        </a:rPr>
                        <a:t>)</a:t>
                      </a:r>
                      <a:endParaRPr sz="1100">
                        <a:latin typeface="Calibri"/>
                        <a:cs typeface="Calibri"/>
                      </a:endParaRPr>
                    </a:p>
                  </a:txBody>
                  <a:tcPr marL="0" marR="0" marT="0" marB="0">
                    <a:lnL w="10074">
                      <a:solidFill>
                        <a:srgbClr val="231F20"/>
                      </a:solidFill>
                      <a:prstDash val="solid"/>
                    </a:lnL>
                    <a:lnR w="10074">
                      <a:solidFill>
                        <a:srgbClr val="231F20"/>
                      </a:solidFill>
                      <a:prstDash val="solid"/>
                    </a:lnR>
                    <a:solidFill>
                      <a:srgbClr val="E3E6EA"/>
                    </a:solidFill>
                  </a:tcPr>
                </a:tc>
                <a:tc hMerge="1">
                  <a:txBody>
                    <a:bodyPr/>
                    <a:lstStyle/>
                    <a:p>
                      <a:endParaRPr/>
                    </a:p>
                  </a:txBody>
                  <a:tcPr marL="0" marR="0" marT="0" marB="0"/>
                </a:tc>
              </a:tr>
              <a:tr h="310953">
                <a:tc gridSpan="2">
                  <a:txBody>
                    <a:bodyPr/>
                    <a:lstStyle/>
                    <a:p>
                      <a:pPr marL="97155">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325570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830544" y="2208338"/>
            <a:ext cx="3049991" cy="4451456"/>
          </a:xfrm>
          <a:custGeom>
            <a:avLst/>
            <a:gdLst/>
            <a:ahLst/>
            <a:cxnLst/>
            <a:rect l="l" t="t" r="r" b="b"/>
            <a:pathLst>
              <a:path w="3566795" h="5205730">
                <a:moveTo>
                  <a:pt x="0" y="5205221"/>
                </a:moveTo>
                <a:lnTo>
                  <a:pt x="3566434" y="5205221"/>
                </a:lnTo>
                <a:lnTo>
                  <a:pt x="3566434" y="0"/>
                </a:lnTo>
                <a:lnTo>
                  <a:pt x="0" y="0"/>
                </a:lnTo>
                <a:lnTo>
                  <a:pt x="0" y="5205221"/>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644487" cy="460575"/>
          </a:xfrm>
          <a:prstGeom prst="rect">
            <a:avLst/>
          </a:prstGeom>
        </p:spPr>
        <p:txBody>
          <a:bodyPr vert="horz" wrap="square" lIns="0" tIns="0" rIns="0" bIns="0" rtlCol="0">
            <a:spAutoFit/>
          </a:bodyPr>
          <a:lstStyle/>
          <a:p>
            <a:pPr marL="3080373"/>
            <a:r>
              <a:rPr sz="2993" spc="-4" dirty="0"/>
              <a:t>L</a:t>
            </a:r>
            <a:r>
              <a:rPr sz="2993" spc="-13" dirty="0"/>
              <a:t>a</a:t>
            </a:r>
            <a:r>
              <a:rPr sz="2993" dirty="0"/>
              <a:t>b</a:t>
            </a:r>
            <a:r>
              <a:rPr sz="2993" spc="90" dirty="0">
                <a:latin typeface="Times New Roman"/>
                <a:cs typeface="Times New Roman"/>
              </a:rPr>
              <a:t> </a:t>
            </a:r>
            <a:r>
              <a:rPr sz="2993" spc="-13" dirty="0"/>
              <a:t>6</a:t>
            </a:r>
            <a:r>
              <a:rPr sz="2993" dirty="0"/>
              <a:t>:</a:t>
            </a:r>
            <a:r>
              <a:rPr sz="2993" spc="86" dirty="0">
                <a:latin typeface="Times New Roman"/>
                <a:cs typeface="Times New Roman"/>
              </a:rPr>
              <a:t> </a:t>
            </a:r>
            <a:r>
              <a:rPr sz="2993" dirty="0"/>
              <a:t>Fil</a:t>
            </a:r>
            <a:r>
              <a:rPr sz="2993" spc="-17" dirty="0"/>
              <a:t>e</a:t>
            </a:r>
            <a:r>
              <a:rPr sz="2993" dirty="0"/>
              <a:t>s</a:t>
            </a:r>
            <a:r>
              <a:rPr sz="2993" spc="9" dirty="0"/>
              <a:t>y</a:t>
            </a:r>
            <a:r>
              <a:rPr sz="2993" dirty="0"/>
              <a:t>stem</a:t>
            </a:r>
            <a:r>
              <a:rPr sz="2993" spc="51" dirty="0">
                <a:latin typeface="Times New Roman"/>
                <a:cs typeface="Times New Roman"/>
              </a:rPr>
              <a:t> </a:t>
            </a:r>
            <a:r>
              <a:rPr sz="2993" spc="-4" dirty="0"/>
              <a:t>u</a:t>
            </a:r>
            <a:r>
              <a:rPr sz="2993" spc="-13" dirty="0"/>
              <a:t>p</a:t>
            </a:r>
            <a:r>
              <a:rPr sz="2993" spc="-4" dirty="0"/>
              <a:t>d</a:t>
            </a:r>
            <a:r>
              <a:rPr sz="2993" spc="-13" dirty="0"/>
              <a:t>a</a:t>
            </a:r>
            <a:r>
              <a:rPr sz="2993" dirty="0"/>
              <a:t>te</a:t>
            </a:r>
            <a:endParaRPr sz="2993" dirty="0">
              <a:latin typeface="Times New Roman"/>
              <a:cs typeface="Times New Roman"/>
            </a:endParaRPr>
          </a:p>
        </p:txBody>
      </p:sp>
      <p:sp>
        <p:nvSpPr>
          <p:cNvPr id="4" name="object 4"/>
          <p:cNvSpPr txBox="1"/>
          <p:nvPr/>
        </p:nvSpPr>
        <p:spPr>
          <a:xfrm>
            <a:off x="781109" y="1431722"/>
            <a:ext cx="2045997" cy="622927"/>
          </a:xfrm>
          <a:prstGeom prst="rect">
            <a:avLst/>
          </a:prstGeom>
        </p:spPr>
        <p:txBody>
          <a:bodyPr vert="horz" wrap="square" lIns="0" tIns="0" rIns="0" bIns="0" rtlCol="0">
            <a:spAutoFit/>
          </a:bodyPr>
          <a:lstStyle/>
          <a:p>
            <a:pPr marL="10860"/>
            <a:r>
              <a:rPr sz="1881" spc="-4" dirty="0">
                <a:solidFill>
                  <a:srgbClr val="1F2859"/>
                </a:solidFill>
                <a:latin typeface="Arial"/>
                <a:cs typeface="Arial"/>
              </a:rPr>
              <a:t>Let'</a:t>
            </a:r>
            <a:r>
              <a:rPr sz="1881" dirty="0">
                <a:solidFill>
                  <a:srgbClr val="1F2859"/>
                </a:solidFill>
                <a:latin typeface="Arial"/>
                <a:cs typeface="Arial"/>
              </a:rPr>
              <a:t>s</a:t>
            </a:r>
            <a:r>
              <a:rPr sz="1881" spc="47" dirty="0">
                <a:solidFill>
                  <a:srgbClr val="1F2859"/>
                </a:solidFill>
                <a:latin typeface="Times New Roman"/>
                <a:cs typeface="Times New Roman"/>
              </a:rPr>
              <a:t> </a:t>
            </a:r>
            <a:r>
              <a:rPr sz="1881" spc="-4" dirty="0">
                <a:solidFill>
                  <a:srgbClr val="1F2859"/>
                </a:solidFill>
                <a:latin typeface="Arial"/>
                <a:cs typeface="Arial"/>
              </a:rPr>
              <a:t>lis</a:t>
            </a:r>
            <a:r>
              <a:rPr sz="1881" dirty="0">
                <a:solidFill>
                  <a:srgbClr val="1F2859"/>
                </a:solidFill>
                <a:latin typeface="Arial"/>
                <a:cs typeface="Arial"/>
              </a:rPr>
              <a:t>t</a:t>
            </a:r>
            <a:r>
              <a:rPr sz="1881" spc="56" dirty="0">
                <a:solidFill>
                  <a:srgbClr val="1F2859"/>
                </a:solidFill>
                <a:latin typeface="Times New Roman"/>
                <a:cs typeface="Times New Roman"/>
              </a:rPr>
              <a:t> </a:t>
            </a:r>
            <a:r>
              <a:rPr sz="1881" spc="-13" dirty="0">
                <a:solidFill>
                  <a:srgbClr val="1F2859"/>
                </a:solidFill>
                <a:latin typeface="Arial"/>
                <a:cs typeface="Arial"/>
              </a:rPr>
              <a:t>t</a:t>
            </a:r>
            <a:r>
              <a:rPr sz="1881" spc="-4" dirty="0">
                <a:solidFill>
                  <a:srgbClr val="1F2859"/>
                </a:solidFill>
                <a:latin typeface="Arial"/>
                <a:cs typeface="Arial"/>
              </a:rPr>
              <a:t>h</a:t>
            </a:r>
            <a:r>
              <a:rPr sz="1881" dirty="0">
                <a:solidFill>
                  <a:srgbClr val="1F2859"/>
                </a:solidFill>
                <a:latin typeface="Arial"/>
                <a:cs typeface="Arial"/>
              </a:rPr>
              <a:t>e</a:t>
            </a:r>
            <a:r>
              <a:rPr sz="1881" spc="43" dirty="0">
                <a:solidFill>
                  <a:srgbClr val="1F2859"/>
                </a:solidFill>
                <a:latin typeface="Times New Roman"/>
                <a:cs typeface="Times New Roman"/>
              </a:rPr>
              <a:t> </a:t>
            </a:r>
            <a:r>
              <a:rPr sz="1881" dirty="0">
                <a:solidFill>
                  <a:srgbClr val="1F2859"/>
                </a:solidFill>
                <a:latin typeface="Arial"/>
                <a:cs typeface="Arial"/>
              </a:rPr>
              <a:t>fi</a:t>
            </a:r>
            <a:r>
              <a:rPr sz="1881" spc="-9" dirty="0">
                <a:solidFill>
                  <a:srgbClr val="1F2859"/>
                </a:solidFill>
                <a:latin typeface="Arial"/>
                <a:cs typeface="Arial"/>
              </a:rPr>
              <a:t>l</a:t>
            </a:r>
            <a:r>
              <a:rPr sz="1881" spc="-4" dirty="0">
                <a:solidFill>
                  <a:srgbClr val="1F2859"/>
                </a:solidFill>
                <a:latin typeface="Arial"/>
                <a:cs typeface="Arial"/>
              </a:rPr>
              <a:t>es</a:t>
            </a:r>
            <a:endParaRPr sz="1881">
              <a:solidFill>
                <a:prstClr val="black"/>
              </a:solidFill>
              <a:latin typeface="Arial"/>
              <a:cs typeface="Arial"/>
            </a:endParaRPr>
          </a:p>
          <a:p>
            <a:pPr marL="513667" indent="-168326">
              <a:spcBef>
                <a:spcPts val="599"/>
              </a:spcBef>
              <a:buClr>
                <a:srgbClr val="37A9DB"/>
              </a:buClr>
              <a:buFont typeface="Arial"/>
              <a:buChar char="•"/>
              <a:tabLst>
                <a:tab pos="514210" algn="l"/>
              </a:tabLst>
            </a:pPr>
            <a:r>
              <a:rPr sz="1667" spc="-68" dirty="0">
                <a:solidFill>
                  <a:srgbClr val="37A9DB"/>
                </a:solidFill>
                <a:latin typeface="Arial"/>
                <a:cs typeface="Arial"/>
              </a:rPr>
              <a:t>T</a:t>
            </a:r>
            <a:r>
              <a:rPr sz="1667" spc="-21" dirty="0">
                <a:solidFill>
                  <a:srgbClr val="37A9DB"/>
                </a:solidFill>
                <a:latin typeface="Arial"/>
                <a:cs typeface="Arial"/>
              </a:rPr>
              <a:t>y</a:t>
            </a:r>
            <a:r>
              <a:rPr sz="1667" dirty="0">
                <a:solidFill>
                  <a:srgbClr val="37A9DB"/>
                </a:solidFill>
                <a:latin typeface="Arial"/>
                <a:cs typeface="Arial"/>
              </a:rPr>
              <a:t>p</a:t>
            </a:r>
            <a:r>
              <a:rPr sz="1667" spc="9" dirty="0">
                <a:solidFill>
                  <a:srgbClr val="37A9DB"/>
                </a:solidFill>
                <a:latin typeface="Arial"/>
                <a:cs typeface="Arial"/>
              </a:rPr>
              <a:t>e</a:t>
            </a:r>
            <a:r>
              <a:rPr sz="1667" spc="-9" dirty="0">
                <a:solidFill>
                  <a:srgbClr val="37A9DB"/>
                </a:solidFill>
                <a:latin typeface="Times New Roman"/>
                <a:cs typeface="Times New Roman"/>
              </a:rPr>
              <a:t> </a:t>
            </a:r>
            <a:r>
              <a:rPr sz="1667" b="1" spc="-167" dirty="0">
                <a:solidFill>
                  <a:srgbClr val="37A9DB"/>
                </a:solidFill>
                <a:latin typeface="Arial"/>
                <a:cs typeface="Arial"/>
              </a:rPr>
              <a:t>A</a:t>
            </a:r>
            <a:r>
              <a:rPr sz="1667" b="1" spc="9" dirty="0">
                <a:solidFill>
                  <a:srgbClr val="37A9DB"/>
                </a:solidFill>
                <a:latin typeface="Arial"/>
                <a:cs typeface="Arial"/>
              </a:rPr>
              <a:t>T+S.FSL</a:t>
            </a:r>
            <a:endParaRPr sz="1667">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6</a:t>
            </a:r>
            <a:r>
              <a:rPr sz="1112" spc="4" dirty="0">
                <a:solidFill>
                  <a:srgbClr val="FFFFFF"/>
                </a:solidFill>
                <a:latin typeface="Arial"/>
                <a:cs typeface="Arial"/>
              </a:rPr>
              <a:t>3</a:t>
            </a:r>
            <a:endParaRPr sz="1112">
              <a:solidFill>
                <a:prstClr val="black"/>
              </a:solidFill>
              <a:latin typeface="Arial"/>
              <a:cs typeface="Arial"/>
            </a:endParaRPr>
          </a:p>
        </p:txBody>
      </p:sp>
      <p:sp>
        <p:nvSpPr>
          <p:cNvPr id="6" name="object 6"/>
          <p:cNvSpPr/>
          <p:nvPr/>
        </p:nvSpPr>
        <p:spPr>
          <a:xfrm>
            <a:off x="4720649" y="3426741"/>
            <a:ext cx="1109877" cy="97739"/>
          </a:xfrm>
          <a:custGeom>
            <a:avLst/>
            <a:gdLst/>
            <a:ahLst/>
            <a:cxnLst/>
            <a:rect l="l" t="t" r="r" b="b"/>
            <a:pathLst>
              <a:path w="1297940" h="114300">
                <a:moveTo>
                  <a:pt x="95432" y="0"/>
                </a:moveTo>
                <a:lnTo>
                  <a:pt x="92201" y="2103"/>
                </a:lnTo>
                <a:lnTo>
                  <a:pt x="0" y="60594"/>
                </a:lnTo>
                <a:lnTo>
                  <a:pt x="96286" y="112074"/>
                </a:lnTo>
                <a:lnTo>
                  <a:pt x="99639" y="113903"/>
                </a:lnTo>
                <a:lnTo>
                  <a:pt x="103967" y="112654"/>
                </a:lnTo>
                <a:lnTo>
                  <a:pt x="105796" y="109148"/>
                </a:lnTo>
                <a:lnTo>
                  <a:pt x="107594" y="105796"/>
                </a:lnTo>
                <a:lnTo>
                  <a:pt x="106222" y="101589"/>
                </a:lnTo>
                <a:lnTo>
                  <a:pt x="41773" y="67025"/>
                </a:lnTo>
                <a:lnTo>
                  <a:pt x="14142" y="67025"/>
                </a:lnTo>
                <a:lnTo>
                  <a:pt x="13594" y="53035"/>
                </a:lnTo>
                <a:lnTo>
                  <a:pt x="39644" y="52069"/>
                </a:lnTo>
                <a:lnTo>
                  <a:pt x="102991" y="11887"/>
                </a:lnTo>
                <a:lnTo>
                  <a:pt x="103967" y="7589"/>
                </a:lnTo>
                <a:lnTo>
                  <a:pt x="99761" y="975"/>
                </a:lnTo>
                <a:lnTo>
                  <a:pt x="95432" y="0"/>
                </a:lnTo>
                <a:close/>
              </a:path>
              <a:path w="1297940" h="114300">
                <a:moveTo>
                  <a:pt x="39644" y="52069"/>
                </a:moveTo>
                <a:lnTo>
                  <a:pt x="13594" y="53035"/>
                </a:lnTo>
                <a:lnTo>
                  <a:pt x="14142" y="67025"/>
                </a:lnTo>
                <a:lnTo>
                  <a:pt x="39987" y="66067"/>
                </a:lnTo>
                <a:lnTo>
                  <a:pt x="17617" y="66050"/>
                </a:lnTo>
                <a:lnTo>
                  <a:pt x="17221" y="53858"/>
                </a:lnTo>
                <a:lnTo>
                  <a:pt x="36826" y="53858"/>
                </a:lnTo>
                <a:lnTo>
                  <a:pt x="39644" y="52069"/>
                </a:lnTo>
                <a:close/>
              </a:path>
              <a:path w="1297940" h="114300">
                <a:moveTo>
                  <a:pt x="39987" y="66067"/>
                </a:moveTo>
                <a:lnTo>
                  <a:pt x="14142" y="67025"/>
                </a:lnTo>
                <a:lnTo>
                  <a:pt x="41773" y="67025"/>
                </a:lnTo>
                <a:lnTo>
                  <a:pt x="39987" y="66067"/>
                </a:lnTo>
                <a:close/>
              </a:path>
              <a:path w="1297940" h="114300">
                <a:moveTo>
                  <a:pt x="1297259" y="5455"/>
                </a:moveTo>
                <a:lnTo>
                  <a:pt x="39644" y="52069"/>
                </a:lnTo>
                <a:lnTo>
                  <a:pt x="27847" y="59557"/>
                </a:lnTo>
                <a:lnTo>
                  <a:pt x="39987" y="66067"/>
                </a:lnTo>
                <a:lnTo>
                  <a:pt x="1297807" y="19446"/>
                </a:lnTo>
                <a:lnTo>
                  <a:pt x="1297259" y="5455"/>
                </a:lnTo>
                <a:close/>
              </a:path>
              <a:path w="1297940" h="114300">
                <a:moveTo>
                  <a:pt x="17221" y="53858"/>
                </a:moveTo>
                <a:lnTo>
                  <a:pt x="17617" y="66050"/>
                </a:lnTo>
                <a:lnTo>
                  <a:pt x="27847" y="59557"/>
                </a:lnTo>
                <a:lnTo>
                  <a:pt x="17221" y="53858"/>
                </a:lnTo>
                <a:close/>
              </a:path>
              <a:path w="1297940" h="114300">
                <a:moveTo>
                  <a:pt x="27847" y="59557"/>
                </a:moveTo>
                <a:lnTo>
                  <a:pt x="17617" y="66050"/>
                </a:lnTo>
                <a:lnTo>
                  <a:pt x="39954" y="66050"/>
                </a:lnTo>
                <a:lnTo>
                  <a:pt x="27847" y="59557"/>
                </a:lnTo>
                <a:close/>
              </a:path>
              <a:path w="1297940" h="114300">
                <a:moveTo>
                  <a:pt x="36826" y="53858"/>
                </a:moveTo>
                <a:lnTo>
                  <a:pt x="17221" y="53858"/>
                </a:lnTo>
                <a:lnTo>
                  <a:pt x="27847" y="59557"/>
                </a:lnTo>
                <a:lnTo>
                  <a:pt x="36826" y="53858"/>
                </a:lnTo>
                <a:close/>
              </a:path>
            </a:pathLst>
          </a:custGeom>
          <a:solidFill>
            <a:srgbClr val="33A7DB"/>
          </a:solidFill>
        </p:spPr>
        <p:txBody>
          <a:bodyPr wrap="square" lIns="0" tIns="0" rIns="0" bIns="0" rtlCol="0"/>
          <a:lstStyle/>
          <a:p>
            <a:endParaRPr sz="1539">
              <a:solidFill>
                <a:prstClr val="black"/>
              </a:solidFill>
            </a:endParaRPr>
          </a:p>
        </p:txBody>
      </p:sp>
      <p:sp>
        <p:nvSpPr>
          <p:cNvPr id="7" name="object 7"/>
          <p:cNvSpPr/>
          <p:nvPr/>
        </p:nvSpPr>
        <p:spPr>
          <a:xfrm>
            <a:off x="5963297" y="3022499"/>
            <a:ext cx="237831" cy="812859"/>
          </a:xfrm>
          <a:custGeom>
            <a:avLst/>
            <a:gdLst/>
            <a:ahLst/>
            <a:cxnLst/>
            <a:rect l="l" t="t" r="r" b="b"/>
            <a:pathLst>
              <a:path w="278129" h="950595">
                <a:moveTo>
                  <a:pt x="277964" y="950299"/>
                </a:moveTo>
                <a:lnTo>
                  <a:pt x="238071" y="949370"/>
                </a:lnTo>
                <a:lnTo>
                  <a:pt x="186746" y="944898"/>
                </a:lnTo>
                <a:lnTo>
                  <a:pt x="142353" y="934540"/>
                </a:lnTo>
                <a:lnTo>
                  <a:pt x="133550" y="510655"/>
                </a:lnTo>
                <a:lnTo>
                  <a:pt x="132123" y="507259"/>
                </a:lnTo>
                <a:lnTo>
                  <a:pt x="87997" y="493105"/>
                </a:lnTo>
                <a:lnTo>
                  <a:pt x="38911" y="488045"/>
                </a:lnTo>
                <a:lnTo>
                  <a:pt x="0" y="486643"/>
                </a:lnTo>
                <a:lnTo>
                  <a:pt x="19182" y="486350"/>
                </a:lnTo>
                <a:lnTo>
                  <a:pt x="72419" y="482501"/>
                </a:lnTo>
                <a:lnTo>
                  <a:pt x="112954" y="475041"/>
                </a:lnTo>
                <a:lnTo>
                  <a:pt x="133550" y="24012"/>
                </a:lnTo>
                <a:lnTo>
                  <a:pt x="134977" y="20615"/>
                </a:lnTo>
                <a:lnTo>
                  <a:pt x="179103" y="6462"/>
                </a:lnTo>
                <a:lnTo>
                  <a:pt x="228189" y="1402"/>
                </a:lnTo>
                <a:lnTo>
                  <a:pt x="247155" y="482"/>
                </a:lnTo>
                <a:lnTo>
                  <a:pt x="267100" y="0"/>
                </a:lnTo>
              </a:path>
            </a:pathLst>
          </a:custGeom>
          <a:ln w="10074">
            <a:solidFill>
              <a:srgbClr val="33A7DB"/>
            </a:solidFill>
          </a:ln>
        </p:spPr>
        <p:txBody>
          <a:bodyPr wrap="square" lIns="0" tIns="0" rIns="0" bIns="0" rtlCol="0"/>
          <a:lstStyle/>
          <a:p>
            <a:endParaRPr sz="1539">
              <a:solidFill>
                <a:prstClr val="black"/>
              </a:solidFill>
            </a:endParaRPr>
          </a:p>
        </p:txBody>
      </p:sp>
      <p:sp>
        <p:nvSpPr>
          <p:cNvPr id="9" name="object 9"/>
          <p:cNvSpPr txBox="1"/>
          <p:nvPr/>
        </p:nvSpPr>
        <p:spPr>
          <a:xfrm>
            <a:off x="2719143" y="3289511"/>
            <a:ext cx="1988983" cy="861005"/>
          </a:xfrm>
          <a:prstGeom prst="rect">
            <a:avLst/>
          </a:prstGeom>
          <a:ln w="10074">
            <a:solidFill>
              <a:srgbClr val="D1157A"/>
            </a:solidFill>
          </a:ln>
        </p:spPr>
        <p:txBody>
          <a:bodyPr vert="horz" wrap="square" lIns="0" tIns="0" rIns="0" bIns="0" rtlCol="0">
            <a:spAutoFit/>
          </a:bodyPr>
          <a:lstStyle/>
          <a:p>
            <a:pPr marL="81991" marR="193304"/>
            <a:r>
              <a:rPr sz="1881" dirty="0">
                <a:solidFill>
                  <a:srgbClr val="192450"/>
                </a:solidFill>
                <a:latin typeface="Arial"/>
                <a:cs typeface="Arial"/>
              </a:rPr>
              <a:t>Files</a:t>
            </a:r>
            <a:r>
              <a:rPr sz="1881" spc="51" dirty="0">
                <a:solidFill>
                  <a:srgbClr val="192450"/>
                </a:solidFill>
                <a:latin typeface="Times New Roman"/>
                <a:cs typeface="Times New Roman"/>
              </a:rPr>
              <a:t> </a:t>
            </a:r>
            <a:r>
              <a:rPr sz="1881" dirty="0">
                <a:solidFill>
                  <a:srgbClr val="192450"/>
                </a:solidFill>
                <a:latin typeface="Arial"/>
                <a:cs typeface="Arial"/>
              </a:rPr>
              <a:t>stored</a:t>
            </a:r>
            <a:r>
              <a:rPr sz="1881" spc="17" dirty="0">
                <a:solidFill>
                  <a:srgbClr val="192450"/>
                </a:solidFill>
                <a:latin typeface="Times New Roman"/>
                <a:cs typeface="Times New Roman"/>
              </a:rPr>
              <a:t> </a:t>
            </a:r>
            <a:r>
              <a:rPr sz="1881" spc="-4" dirty="0">
                <a:solidFill>
                  <a:srgbClr val="192450"/>
                </a:solidFill>
                <a:latin typeface="Arial"/>
                <a:cs typeface="Arial"/>
              </a:rPr>
              <a:t>in</a:t>
            </a:r>
            <a:r>
              <a:rPr sz="1881" spc="-4"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E</a:t>
            </a:r>
            <a:r>
              <a:rPr sz="1881" spc="-13" dirty="0">
                <a:solidFill>
                  <a:srgbClr val="192450"/>
                </a:solidFill>
                <a:latin typeface="Arial"/>
                <a:cs typeface="Arial"/>
              </a:rPr>
              <a:t>X</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F</a:t>
            </a:r>
            <a:r>
              <a:rPr sz="1881" spc="-4" dirty="0">
                <a:solidFill>
                  <a:srgbClr val="192450"/>
                </a:solidFill>
                <a:latin typeface="Arial"/>
                <a:cs typeface="Arial"/>
              </a:rPr>
              <a:t>L</a:t>
            </a:r>
            <a:r>
              <a:rPr sz="1881" dirty="0">
                <a:solidFill>
                  <a:srgbClr val="192450"/>
                </a:solidFill>
                <a:latin typeface="Arial"/>
                <a:cs typeface="Arial"/>
              </a:rPr>
              <a:t>A</a:t>
            </a:r>
            <a:r>
              <a:rPr sz="1881" spc="-9" dirty="0">
                <a:solidFill>
                  <a:srgbClr val="192450"/>
                </a:solidFill>
                <a:latin typeface="Arial"/>
                <a:cs typeface="Arial"/>
              </a:rPr>
              <a:t>S</a:t>
            </a:r>
            <a:r>
              <a:rPr sz="1881" dirty="0">
                <a:solidFill>
                  <a:srgbClr val="192450"/>
                </a:solidFill>
                <a:latin typeface="Arial"/>
                <a:cs typeface="Arial"/>
              </a:rPr>
              <a:t>H</a:t>
            </a:r>
            <a:endParaRPr sz="1881">
              <a:solidFill>
                <a:prstClr val="black"/>
              </a:solidFill>
              <a:latin typeface="Arial"/>
              <a:cs typeface="Arial"/>
            </a:endParaRPr>
          </a:p>
          <a:p>
            <a:pPr marL="81991">
              <a:lnSpc>
                <a:spcPts val="2206"/>
              </a:lnSpc>
            </a:pPr>
            <a:r>
              <a:rPr sz="1881" dirty="0">
                <a:solidFill>
                  <a:srgbClr val="192450"/>
                </a:solidFill>
                <a:latin typeface="Arial"/>
                <a:cs typeface="Arial"/>
              </a:rPr>
              <a:t>memory</a:t>
            </a:r>
            <a:endParaRPr sz="1881">
              <a:solidFill>
                <a:prstClr val="black"/>
              </a:solidFill>
              <a:latin typeface="Arial"/>
              <a:cs typeface="Arial"/>
            </a:endParaRPr>
          </a:p>
        </p:txBody>
      </p:sp>
      <p:sp>
        <p:nvSpPr>
          <p:cNvPr id="10" name="object 10"/>
          <p:cNvSpPr txBox="1"/>
          <p:nvPr/>
        </p:nvSpPr>
        <p:spPr>
          <a:xfrm>
            <a:off x="6888174" y="2273764"/>
            <a:ext cx="1107162"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4"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graphicFrame>
        <p:nvGraphicFramePr>
          <p:cNvPr id="8" name="object 8"/>
          <p:cNvGraphicFramePr>
            <a:graphicFrameLocks noGrp="1"/>
          </p:cNvGraphicFramePr>
          <p:nvPr/>
        </p:nvGraphicFramePr>
        <p:xfrm>
          <a:off x="6113380" y="2676421"/>
          <a:ext cx="2103481" cy="3387174"/>
        </p:xfrm>
        <a:graphic>
          <a:graphicData uri="http://schemas.openxmlformats.org/drawingml/2006/table">
            <a:tbl>
              <a:tblPr firstRow="1" bandRow="1">
                <a:tableStyleId>{2D5ABB26-0587-4C30-8999-92F81FD0307C}</a:tableStyleId>
              </a:tblPr>
              <a:tblGrid>
                <a:gridCol w="74010"/>
                <a:gridCol w="260541"/>
                <a:gridCol w="1768930"/>
              </a:tblGrid>
              <a:tr h="259870">
                <a:tc gridSpan="2">
                  <a:txBody>
                    <a:bodyPr/>
                    <a:lstStyle/>
                    <a:p>
                      <a:pPr marL="9715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hMerge="1">
                  <a:txBody>
                    <a:bodyPr/>
                    <a:lstStyle/>
                    <a:p>
                      <a:endParaRPr/>
                    </a:p>
                  </a:txBody>
                  <a:tcPr marL="0" marR="0" marT="0" marB="0"/>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169414">
                <a:tc>
                  <a:txBody>
                    <a:bodyPr/>
                    <a:lstStyle/>
                    <a:p>
                      <a:endParaRPr sz="1100">
                        <a:latin typeface="Calibri"/>
                        <a:cs typeface="Calibri"/>
                      </a:endParaRPr>
                    </a:p>
                  </a:txBody>
                  <a:tcPr marL="0" marR="0" marT="0" marB="0">
                    <a:lnL w="10074">
                      <a:solidFill>
                        <a:srgbClr val="231F20"/>
                      </a:solidFill>
                      <a:prstDash val="solid"/>
                    </a:lnL>
                    <a:lnT w="10074">
                      <a:solidFill>
                        <a:srgbClr val="19497D"/>
                      </a:solidFill>
                      <a:prstDash val="solid"/>
                    </a:lnT>
                    <a:lnB w="10074">
                      <a:solidFill>
                        <a:srgbClr val="33A7DB"/>
                      </a:solidFill>
                      <a:prstDash val="solid"/>
                    </a:lnB>
                    <a:solidFill>
                      <a:srgbClr val="E3E6EA"/>
                    </a:solidFill>
                  </a:tcPr>
                </a:tc>
                <a:tc rowSpan="3" gridSpan="2">
                  <a:txBody>
                    <a:bodyPr/>
                    <a:lstStyle/>
                    <a:p>
                      <a:pPr marL="53975">
                        <a:lnSpc>
                          <a:spcPct val="100000"/>
                        </a:lnSpc>
                      </a:pPr>
                      <a:r>
                        <a:rPr sz="1100" b="1" dirty="0">
                          <a:solidFill>
                            <a:srgbClr val="231F20"/>
                          </a:solidFill>
                          <a:latin typeface="Calibri"/>
                          <a:cs typeface="Calibri"/>
                        </a:rPr>
                        <a:t>E</a:t>
                      </a:r>
                      <a:r>
                        <a:rPr sz="1100" b="1" spc="-20" dirty="0">
                          <a:solidFill>
                            <a:srgbClr val="231F20"/>
                          </a:solidFill>
                          <a:latin typeface="Times New Roman"/>
                          <a:cs typeface="Times New Roman"/>
                        </a:rPr>
                        <a:t> </a:t>
                      </a:r>
                      <a:r>
                        <a:rPr sz="1100" b="1" dirty="0">
                          <a:solidFill>
                            <a:srgbClr val="231F20"/>
                          </a:solidFill>
                          <a:latin typeface="Calibri"/>
                          <a:cs typeface="Calibri"/>
                        </a:rPr>
                        <a:t>2</a:t>
                      </a:r>
                      <a:r>
                        <a:rPr sz="1100" b="1" spc="5" dirty="0">
                          <a:solidFill>
                            <a:srgbClr val="231F20"/>
                          </a:solidFill>
                          <a:latin typeface="Calibri"/>
                          <a:cs typeface="Calibri"/>
                        </a:rPr>
                        <a:t>6</a:t>
                      </a:r>
                      <a:r>
                        <a:rPr sz="1100" b="1" dirty="0">
                          <a:solidFill>
                            <a:srgbClr val="231F20"/>
                          </a:solidFill>
                          <a:latin typeface="Calibri"/>
                          <a:cs typeface="Calibri"/>
                        </a:rPr>
                        <a:t>15</a:t>
                      </a:r>
                      <a:r>
                        <a:rPr sz="1100" b="1" spc="-20" dirty="0">
                          <a:solidFill>
                            <a:srgbClr val="231F20"/>
                          </a:solidFill>
                          <a:latin typeface="Times New Roman"/>
                          <a:cs typeface="Times New Roman"/>
                        </a:rPr>
                        <a:t> </a:t>
                      </a:r>
                      <a:r>
                        <a:rPr sz="1100" b="1" spc="-40" dirty="0">
                          <a:solidFill>
                            <a:srgbClr val="231F20"/>
                          </a:solidFill>
                          <a:latin typeface="Calibri"/>
                          <a:cs typeface="Calibri"/>
                        </a:rPr>
                        <a:t>/</a:t>
                      </a:r>
                      <a:r>
                        <a:rPr sz="1100" b="1" spc="-15" dirty="0">
                          <a:solidFill>
                            <a:srgbClr val="231F20"/>
                          </a:solidFill>
                          <a:latin typeface="Calibri"/>
                          <a:cs typeface="Calibri"/>
                        </a:rPr>
                        <a:t>s</a:t>
                      </a:r>
                      <a:r>
                        <a:rPr sz="1100" b="1" dirty="0">
                          <a:solidFill>
                            <a:srgbClr val="231F20"/>
                          </a:solidFill>
                          <a:latin typeface="Calibri"/>
                          <a:cs typeface="Calibri"/>
                        </a:rPr>
                        <a:t>t</a:t>
                      </a:r>
                      <a:r>
                        <a:rPr sz="1100" b="1" spc="5" dirty="0">
                          <a:solidFill>
                            <a:srgbClr val="231F20"/>
                          </a:solidFill>
                          <a:latin typeface="Calibri"/>
                          <a:cs typeface="Calibri"/>
                        </a:rPr>
                        <a:t>7</a:t>
                      </a:r>
                      <a:r>
                        <a:rPr sz="1100" b="1" dirty="0">
                          <a:solidFill>
                            <a:srgbClr val="231F20"/>
                          </a:solidFill>
                          <a:latin typeface="Calibri"/>
                          <a:cs typeface="Calibri"/>
                        </a:rPr>
                        <a:t>6</a:t>
                      </a:r>
                      <a:r>
                        <a:rPr sz="1100" b="1" spc="5" dirty="0">
                          <a:solidFill>
                            <a:srgbClr val="231F20"/>
                          </a:solidFill>
                          <a:latin typeface="Calibri"/>
                          <a:cs typeface="Calibri"/>
                        </a:rPr>
                        <a:t>6</a:t>
                      </a:r>
                      <a:r>
                        <a:rPr sz="1100" b="1" spc="15" dirty="0">
                          <a:solidFill>
                            <a:srgbClr val="231F20"/>
                          </a:solidFill>
                          <a:latin typeface="Calibri"/>
                          <a:cs typeface="Calibri"/>
                        </a:rPr>
                        <a:t>.</a:t>
                      </a:r>
                      <a:r>
                        <a:rPr sz="1100" b="1" spc="-10" dirty="0">
                          <a:solidFill>
                            <a:srgbClr val="231F20"/>
                          </a:solidFill>
                          <a:latin typeface="Calibri"/>
                          <a:cs typeface="Calibri"/>
                        </a:rPr>
                        <a:t>g</a:t>
                      </a:r>
                      <a:r>
                        <a:rPr sz="1100" b="1" dirty="0">
                          <a:solidFill>
                            <a:srgbClr val="231F20"/>
                          </a:solidFill>
                          <a:latin typeface="Calibri"/>
                          <a:cs typeface="Calibri"/>
                        </a:rPr>
                        <a:t>if</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E</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1</a:t>
                      </a:r>
                      <a:r>
                        <a:rPr sz="1100" b="1" dirty="0">
                          <a:solidFill>
                            <a:srgbClr val="231F20"/>
                          </a:solidFill>
                          <a:latin typeface="Calibri"/>
                          <a:cs typeface="Calibri"/>
                        </a:rPr>
                        <a:t>2</a:t>
                      </a:r>
                      <a:r>
                        <a:rPr sz="1100" b="1" spc="5" dirty="0">
                          <a:solidFill>
                            <a:srgbClr val="231F20"/>
                          </a:solidFill>
                          <a:latin typeface="Calibri"/>
                          <a:cs typeface="Calibri"/>
                        </a:rPr>
                        <a:t>3</a:t>
                      </a:r>
                      <a:r>
                        <a:rPr sz="1100" b="1" dirty="0">
                          <a:solidFill>
                            <a:srgbClr val="231F20"/>
                          </a:solidFill>
                          <a:latin typeface="Calibri"/>
                          <a:cs typeface="Calibri"/>
                        </a:rPr>
                        <a:t>74</a:t>
                      </a:r>
                      <a:r>
                        <a:rPr sz="1100" b="1" spc="-20" dirty="0">
                          <a:solidFill>
                            <a:srgbClr val="231F20"/>
                          </a:solidFill>
                          <a:latin typeface="Times New Roman"/>
                          <a:cs typeface="Times New Roman"/>
                        </a:rPr>
                        <a:t> </a:t>
                      </a:r>
                      <a:r>
                        <a:rPr sz="1100" b="1" dirty="0">
                          <a:solidFill>
                            <a:srgbClr val="231F20"/>
                          </a:solidFill>
                          <a:latin typeface="Calibri"/>
                          <a:cs typeface="Calibri"/>
                        </a:rPr>
                        <a:t>/modul</a:t>
                      </a:r>
                      <a:r>
                        <a:rPr sz="1100" b="1" spc="-5" dirty="0">
                          <a:solidFill>
                            <a:srgbClr val="231F20"/>
                          </a:solidFill>
                          <a:latin typeface="Calibri"/>
                          <a:cs typeface="Calibri"/>
                        </a:rPr>
                        <a:t>e</a:t>
                      </a:r>
                      <a:r>
                        <a:rPr sz="1100" b="1" dirty="0">
                          <a:solidFill>
                            <a:srgbClr val="231F20"/>
                          </a:solidFill>
                          <a:latin typeface="Calibri"/>
                          <a:cs typeface="Calibri"/>
                        </a:rPr>
                        <a:t>.png</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E</a:t>
                      </a:r>
                      <a:r>
                        <a:rPr sz="1100" b="1" spc="-20" dirty="0">
                          <a:solidFill>
                            <a:srgbClr val="231F20"/>
                          </a:solidFill>
                          <a:latin typeface="Times New Roman"/>
                          <a:cs typeface="Times New Roman"/>
                        </a:rPr>
                        <a:t> </a:t>
                      </a:r>
                      <a:r>
                        <a:rPr sz="1100" b="1" dirty="0">
                          <a:solidFill>
                            <a:srgbClr val="231F20"/>
                          </a:solidFill>
                          <a:latin typeface="Calibri"/>
                          <a:cs typeface="Calibri"/>
                        </a:rPr>
                        <a:t>2</a:t>
                      </a:r>
                      <a:r>
                        <a:rPr sz="1100" b="1" spc="5" dirty="0">
                          <a:solidFill>
                            <a:srgbClr val="231F20"/>
                          </a:solidFill>
                          <a:latin typeface="Calibri"/>
                          <a:cs typeface="Calibri"/>
                        </a:rPr>
                        <a:t>4</a:t>
                      </a:r>
                      <a:r>
                        <a:rPr sz="1100" b="1" dirty="0">
                          <a:solidFill>
                            <a:srgbClr val="231F20"/>
                          </a:solidFill>
                          <a:latin typeface="Calibri"/>
                          <a:cs typeface="Calibri"/>
                        </a:rPr>
                        <a:t>30</a:t>
                      </a:r>
                      <a:r>
                        <a:rPr sz="1100" b="1" spc="-20" dirty="0">
                          <a:solidFill>
                            <a:srgbClr val="231F20"/>
                          </a:solidFill>
                          <a:latin typeface="Times New Roman"/>
                          <a:cs typeface="Times New Roman"/>
                        </a:rPr>
                        <a:t> </a:t>
                      </a:r>
                      <a:r>
                        <a:rPr sz="1100" b="1" dirty="0">
                          <a:solidFill>
                            <a:srgbClr val="231F20"/>
                          </a:solidFill>
                          <a:latin typeface="Calibri"/>
                          <a:cs typeface="Calibri"/>
                        </a:rPr>
                        <a:t>/ind</a:t>
                      </a:r>
                      <a:r>
                        <a:rPr sz="1100" b="1" spc="-35" dirty="0">
                          <a:solidFill>
                            <a:srgbClr val="231F20"/>
                          </a:solidFill>
                          <a:latin typeface="Calibri"/>
                          <a:cs typeface="Calibri"/>
                        </a:rPr>
                        <a:t>e</a:t>
                      </a:r>
                      <a:r>
                        <a:rPr sz="1100" b="1" spc="-5" dirty="0">
                          <a:solidFill>
                            <a:srgbClr val="231F20"/>
                          </a:solidFill>
                          <a:latin typeface="Calibri"/>
                          <a:cs typeface="Calibri"/>
                        </a:rPr>
                        <a:t>x</a:t>
                      </a:r>
                      <a:r>
                        <a:rPr sz="1100" b="1" dirty="0">
                          <a:solidFill>
                            <a:srgbClr val="231F20"/>
                          </a:solidFill>
                          <a:latin typeface="Calibri"/>
                          <a:cs typeface="Calibri"/>
                        </a:rPr>
                        <a:t>1.</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E</a:t>
                      </a:r>
                      <a:r>
                        <a:rPr sz="1100" b="1" spc="-20" dirty="0">
                          <a:solidFill>
                            <a:srgbClr val="231F20"/>
                          </a:solidFill>
                          <a:latin typeface="Times New Roman"/>
                          <a:cs typeface="Times New Roman"/>
                        </a:rPr>
                        <a:t> </a:t>
                      </a:r>
                      <a:r>
                        <a:rPr sz="1100" b="1" dirty="0">
                          <a:solidFill>
                            <a:srgbClr val="231F20"/>
                          </a:solidFill>
                          <a:latin typeface="Calibri"/>
                          <a:cs typeface="Calibri"/>
                        </a:rPr>
                        <a:t>4</a:t>
                      </a:r>
                      <a:r>
                        <a:rPr sz="1100" b="1" spc="5" dirty="0">
                          <a:solidFill>
                            <a:srgbClr val="231F20"/>
                          </a:solidFill>
                          <a:latin typeface="Calibri"/>
                          <a:cs typeface="Calibri"/>
                        </a:rPr>
                        <a:t>1</a:t>
                      </a:r>
                      <a:r>
                        <a:rPr sz="1100" b="1" dirty="0">
                          <a:solidFill>
                            <a:srgbClr val="231F20"/>
                          </a:solidFill>
                          <a:latin typeface="Calibri"/>
                          <a:cs typeface="Calibri"/>
                        </a:rPr>
                        <a:t>9</a:t>
                      </a:r>
                      <a:r>
                        <a:rPr sz="1100" b="1" spc="-20" dirty="0">
                          <a:solidFill>
                            <a:srgbClr val="231F20"/>
                          </a:solidFill>
                          <a:latin typeface="Times New Roman"/>
                          <a:cs typeface="Times New Roman"/>
                        </a:rPr>
                        <a:t> </a:t>
                      </a:r>
                      <a:r>
                        <a:rPr sz="1100" b="1" dirty="0">
                          <a:solidFill>
                            <a:srgbClr val="231F20"/>
                          </a:solidFill>
                          <a:latin typeface="Calibri"/>
                          <a:cs typeface="Calibri"/>
                        </a:rPr>
                        <a:t>/ind</a:t>
                      </a:r>
                      <a:r>
                        <a:rPr sz="1100" b="1" spc="-35" dirty="0">
                          <a:solidFill>
                            <a:srgbClr val="231F20"/>
                          </a:solidFill>
                          <a:latin typeface="Calibri"/>
                          <a:cs typeface="Calibri"/>
                        </a:rPr>
                        <a:t>e</a:t>
                      </a:r>
                      <a:r>
                        <a:rPr sz="1100" b="1" spc="-5" dirty="0">
                          <a:solidFill>
                            <a:srgbClr val="231F20"/>
                          </a:solidFill>
                          <a:latin typeface="Calibri"/>
                          <a:cs typeface="Calibri"/>
                        </a:rPr>
                        <a:t>x</a:t>
                      </a:r>
                      <a:r>
                        <a:rPr sz="1100" b="1"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E</a:t>
                      </a:r>
                      <a:r>
                        <a:rPr sz="1100" b="1" spc="-20" dirty="0">
                          <a:solidFill>
                            <a:srgbClr val="231F20"/>
                          </a:solidFill>
                          <a:latin typeface="Times New Roman"/>
                          <a:cs typeface="Times New Roman"/>
                        </a:rPr>
                        <a:t> </a:t>
                      </a:r>
                      <a:r>
                        <a:rPr sz="1100" b="1" dirty="0">
                          <a:solidFill>
                            <a:srgbClr val="231F20"/>
                          </a:solidFill>
                          <a:latin typeface="Calibri"/>
                          <a:cs typeface="Calibri"/>
                        </a:rPr>
                        <a:t>2</a:t>
                      </a:r>
                      <a:r>
                        <a:rPr sz="1100" b="1" spc="5" dirty="0">
                          <a:solidFill>
                            <a:srgbClr val="231F20"/>
                          </a:solidFill>
                          <a:latin typeface="Calibri"/>
                          <a:cs typeface="Calibri"/>
                        </a:rPr>
                        <a:t>3</a:t>
                      </a:r>
                      <a:r>
                        <a:rPr sz="1100" b="1" dirty="0">
                          <a:solidFill>
                            <a:srgbClr val="231F20"/>
                          </a:solidFill>
                          <a:latin typeface="Calibri"/>
                          <a:cs typeface="Calibri"/>
                        </a:rPr>
                        <a:t>9</a:t>
                      </a:r>
                      <a:r>
                        <a:rPr sz="1100" b="1" spc="5" dirty="0">
                          <a:solidFill>
                            <a:srgbClr val="231F20"/>
                          </a:solidFill>
                          <a:latin typeface="Calibri"/>
                          <a:cs typeface="Calibri"/>
                        </a:rPr>
                        <a:t>8</a:t>
                      </a:r>
                      <a:r>
                        <a:rPr sz="1100" b="1" dirty="0">
                          <a:solidFill>
                            <a:srgbClr val="231F20"/>
                          </a:solidFill>
                          <a:latin typeface="Calibri"/>
                          <a:cs typeface="Calibri"/>
                        </a:rPr>
                        <a:t>87</a:t>
                      </a:r>
                      <a:r>
                        <a:rPr sz="1100" b="1" spc="-20" dirty="0">
                          <a:solidFill>
                            <a:srgbClr val="231F20"/>
                          </a:solidFill>
                          <a:latin typeface="Times New Roman"/>
                          <a:cs typeface="Times New Roman"/>
                        </a:rPr>
                        <a:t> </a:t>
                      </a:r>
                      <a:r>
                        <a:rPr sz="1100" b="1" dirty="0">
                          <a:solidFill>
                            <a:srgbClr val="231F20"/>
                          </a:solidFill>
                          <a:latin typeface="Calibri"/>
                          <a:cs typeface="Calibri"/>
                        </a:rPr>
                        <a:t>/MK</a:t>
                      </a:r>
                      <a:r>
                        <a:rPr sz="1100" b="1" spc="5" dirty="0">
                          <a:solidFill>
                            <a:srgbClr val="231F20"/>
                          </a:solidFill>
                          <a:latin typeface="Calibri"/>
                          <a:cs typeface="Calibri"/>
                        </a:rPr>
                        <a:t>TW</a:t>
                      </a:r>
                      <a:r>
                        <a:rPr sz="1100" b="1" dirty="0">
                          <a:solidFill>
                            <a:srgbClr val="231F20"/>
                          </a:solidFill>
                          <a:latin typeface="Calibri"/>
                          <a:cs typeface="Calibri"/>
                        </a:rPr>
                        <a:t>iF</a:t>
                      </a:r>
                      <a:r>
                        <a:rPr sz="1100" b="1" spc="5" dirty="0">
                          <a:solidFill>
                            <a:srgbClr val="231F20"/>
                          </a:solidFill>
                          <a:latin typeface="Calibri"/>
                          <a:cs typeface="Calibri"/>
                        </a:rPr>
                        <a:t>i</a:t>
                      </a:r>
                      <a:r>
                        <a:rPr sz="1100" b="1" dirty="0">
                          <a:solidFill>
                            <a:srgbClr val="231F20"/>
                          </a:solidFill>
                          <a:latin typeface="Calibri"/>
                          <a:cs typeface="Calibri"/>
                        </a:rPr>
                        <a:t>.pdf</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4</a:t>
                      </a:r>
                      <a:r>
                        <a:rPr sz="1100" b="1" spc="5" dirty="0">
                          <a:solidFill>
                            <a:srgbClr val="231F20"/>
                          </a:solidFill>
                          <a:latin typeface="Calibri"/>
                          <a:cs typeface="Calibri"/>
                        </a:rPr>
                        <a:t>6</a:t>
                      </a:r>
                      <a:r>
                        <a:rPr sz="1100" b="1" dirty="0">
                          <a:solidFill>
                            <a:srgbClr val="231F20"/>
                          </a:solidFill>
                          <a:latin typeface="Calibri"/>
                          <a:cs typeface="Calibri"/>
                        </a:rPr>
                        <a:t>1</a:t>
                      </a:r>
                      <a:r>
                        <a:rPr sz="1100" b="1" spc="-20" dirty="0">
                          <a:solidFill>
                            <a:srgbClr val="231F20"/>
                          </a:solidFill>
                          <a:latin typeface="Times New Roman"/>
                          <a:cs typeface="Times New Roman"/>
                        </a:rPr>
                        <a:t> </a:t>
                      </a:r>
                      <a:r>
                        <a:rPr sz="1100" b="1" dirty="0">
                          <a:solidFill>
                            <a:srgbClr val="231F20"/>
                          </a:solidFill>
                          <a:latin typeface="Calibri"/>
                          <a:cs typeface="Calibri"/>
                        </a:rPr>
                        <a:t>/inpu</a:t>
                      </a:r>
                      <a:r>
                        <a:rPr sz="1100" b="1" spc="-5" dirty="0">
                          <a:solidFill>
                            <a:srgbClr val="231F20"/>
                          </a:solidFill>
                          <a:latin typeface="Calibri"/>
                          <a:cs typeface="Calibri"/>
                        </a:rPr>
                        <a:t>t</a:t>
                      </a:r>
                      <a:r>
                        <a:rPr sz="1100" b="1" spc="5" dirty="0">
                          <a:solidFill>
                            <a:srgbClr val="231F20"/>
                          </a:solidFill>
                          <a:latin typeface="Calibri"/>
                          <a:cs typeface="Calibri"/>
                        </a:rPr>
                        <a:t>_</a:t>
                      </a:r>
                      <a:r>
                        <a:rPr sz="1100" b="1" dirty="0">
                          <a:solidFill>
                            <a:srgbClr val="231F20"/>
                          </a:solidFill>
                          <a:latin typeface="Calibri"/>
                          <a:cs typeface="Calibri"/>
                        </a:rPr>
                        <a:t>d</a:t>
                      </a:r>
                      <a:r>
                        <a:rPr sz="1100" b="1" spc="-5" dirty="0">
                          <a:solidFill>
                            <a:srgbClr val="231F20"/>
                          </a:solidFill>
                          <a:latin typeface="Calibri"/>
                          <a:cs typeface="Calibri"/>
                        </a:rPr>
                        <a:t>emo</a:t>
                      </a:r>
                      <a:r>
                        <a:rPr sz="1100" b="1" spc="5" dirty="0">
                          <a:solidFill>
                            <a:srgbClr val="231F20"/>
                          </a:solidFill>
                          <a:latin typeface="Calibri"/>
                          <a:cs typeface="Calibri"/>
                        </a:rPr>
                        <a:t>.</a:t>
                      </a:r>
                      <a:r>
                        <a:rPr sz="1100" b="1" dirty="0">
                          <a:solidFill>
                            <a:srgbClr val="231F20"/>
                          </a:solidFill>
                          <a:latin typeface="Calibri"/>
                          <a:cs typeface="Calibri"/>
                        </a:rPr>
                        <a:t>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8</a:t>
                      </a:r>
                      <a:r>
                        <a:rPr sz="1100" b="1" dirty="0">
                          <a:solidFill>
                            <a:srgbClr val="231F20"/>
                          </a:solidFill>
                          <a:latin typeface="Calibri"/>
                          <a:cs typeface="Calibri"/>
                        </a:rPr>
                        <a:t>0</a:t>
                      </a:r>
                      <a:r>
                        <a:rPr sz="1100" b="1" spc="-20" dirty="0">
                          <a:solidFill>
                            <a:srgbClr val="231F20"/>
                          </a:solidFill>
                          <a:latin typeface="Times New Roman"/>
                          <a:cs typeface="Times New Roman"/>
                        </a:rPr>
                        <a:t> </a:t>
                      </a:r>
                      <a:r>
                        <a:rPr sz="1100" b="1" dirty="0">
                          <a:solidFill>
                            <a:srgbClr val="231F20"/>
                          </a:solidFill>
                          <a:latin typeface="Calibri"/>
                          <a:cs typeface="Calibri"/>
                        </a:rPr>
                        <a:t>/m</a:t>
                      </a:r>
                      <a:r>
                        <a:rPr sz="1100" b="1" spc="-10" dirty="0">
                          <a:solidFill>
                            <a:srgbClr val="231F20"/>
                          </a:solidFill>
                          <a:latin typeface="Calibri"/>
                          <a:cs typeface="Calibri"/>
                        </a:rPr>
                        <a:t>e</a:t>
                      </a:r>
                      <a:r>
                        <a:rPr sz="1100" b="1" dirty="0">
                          <a:solidFill>
                            <a:srgbClr val="231F20"/>
                          </a:solidFill>
                          <a:latin typeface="Calibri"/>
                          <a:cs typeface="Calibri"/>
                        </a:rPr>
                        <a:t>ssa</a:t>
                      </a:r>
                      <a:r>
                        <a:rPr sz="1100" b="1" spc="-25" dirty="0">
                          <a:solidFill>
                            <a:srgbClr val="231F20"/>
                          </a:solidFill>
                          <a:latin typeface="Calibri"/>
                          <a:cs typeface="Calibri"/>
                        </a:rPr>
                        <a:t>g</a:t>
                      </a:r>
                      <a:r>
                        <a:rPr sz="1100" b="1" spc="-5" dirty="0">
                          <a:solidFill>
                            <a:srgbClr val="231F20"/>
                          </a:solidFill>
                          <a:latin typeface="Calibri"/>
                          <a:cs typeface="Calibri"/>
                        </a:rPr>
                        <a:t>e</a:t>
                      </a:r>
                      <a:r>
                        <a:rPr sz="1100" b="1" dirty="0">
                          <a:solidFill>
                            <a:srgbClr val="231F20"/>
                          </a:solidFill>
                          <a:latin typeface="Calibri"/>
                          <a:cs typeface="Calibri"/>
                        </a:rPr>
                        <a:t>.s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3</a:t>
                      </a:r>
                      <a:r>
                        <a:rPr sz="1100" b="1" spc="5" dirty="0">
                          <a:solidFill>
                            <a:srgbClr val="231F20"/>
                          </a:solidFill>
                          <a:latin typeface="Calibri"/>
                          <a:cs typeface="Calibri"/>
                        </a:rPr>
                        <a:t>8</a:t>
                      </a:r>
                      <a:r>
                        <a:rPr sz="1100" b="1" dirty="0">
                          <a:solidFill>
                            <a:srgbClr val="231F20"/>
                          </a:solidFill>
                          <a:latin typeface="Calibri"/>
                          <a:cs typeface="Calibri"/>
                        </a:rPr>
                        <a:t>4</a:t>
                      </a:r>
                      <a:r>
                        <a:rPr sz="1100" b="1" spc="-20" dirty="0">
                          <a:solidFill>
                            <a:srgbClr val="231F20"/>
                          </a:solidFill>
                          <a:latin typeface="Times New Roman"/>
                          <a:cs typeface="Times New Roman"/>
                        </a:rPr>
                        <a:t> </a:t>
                      </a:r>
                      <a:r>
                        <a:rPr sz="1100" b="1" spc="-30" dirty="0">
                          <a:solidFill>
                            <a:srgbClr val="231F20"/>
                          </a:solidFill>
                          <a:latin typeface="Calibri"/>
                          <a:cs typeface="Calibri"/>
                        </a:rPr>
                        <a:t>/</a:t>
                      </a:r>
                      <a:r>
                        <a:rPr sz="1100" b="1" dirty="0">
                          <a:solidFill>
                            <a:srgbClr val="231F20"/>
                          </a:solidFill>
                          <a:latin typeface="Calibri"/>
                          <a:cs typeface="Calibri"/>
                        </a:rPr>
                        <a:t>o</a:t>
                      </a:r>
                      <a:r>
                        <a:rPr sz="1100" b="1" spc="5" dirty="0">
                          <a:solidFill>
                            <a:srgbClr val="231F20"/>
                          </a:solidFill>
                          <a:latin typeface="Calibri"/>
                          <a:cs typeface="Calibri"/>
                        </a:rPr>
                        <a:t>u</a:t>
                      </a:r>
                      <a:r>
                        <a:rPr sz="1100" b="1" dirty="0">
                          <a:solidFill>
                            <a:srgbClr val="231F20"/>
                          </a:solidFill>
                          <a:latin typeface="Calibri"/>
                          <a:cs typeface="Calibri"/>
                        </a:rPr>
                        <a:t>t</a:t>
                      </a:r>
                      <a:r>
                        <a:rPr sz="1100" b="1" spc="5" dirty="0">
                          <a:solidFill>
                            <a:srgbClr val="231F20"/>
                          </a:solidFill>
                          <a:latin typeface="Calibri"/>
                          <a:cs typeface="Calibri"/>
                        </a:rPr>
                        <a:t>p</a:t>
                      </a:r>
                      <a:r>
                        <a:rPr sz="1100" b="1" dirty="0">
                          <a:solidFill>
                            <a:srgbClr val="231F20"/>
                          </a:solidFill>
                          <a:latin typeface="Calibri"/>
                          <a:cs typeface="Calibri"/>
                        </a:rPr>
                        <a:t>u</a:t>
                      </a:r>
                      <a:r>
                        <a:rPr sz="1100" b="1" spc="-5" dirty="0">
                          <a:solidFill>
                            <a:srgbClr val="231F20"/>
                          </a:solidFill>
                          <a:latin typeface="Calibri"/>
                          <a:cs typeface="Calibri"/>
                        </a:rPr>
                        <a:t>t</a:t>
                      </a:r>
                      <a:r>
                        <a:rPr sz="1100" b="1" spc="5" dirty="0">
                          <a:solidFill>
                            <a:srgbClr val="231F20"/>
                          </a:solidFill>
                          <a:latin typeface="Calibri"/>
                          <a:cs typeface="Calibri"/>
                        </a:rPr>
                        <a:t>_</a:t>
                      </a:r>
                      <a:r>
                        <a:rPr sz="1100" b="1" dirty="0">
                          <a:solidFill>
                            <a:srgbClr val="231F20"/>
                          </a:solidFill>
                          <a:latin typeface="Calibri"/>
                          <a:cs typeface="Calibri"/>
                        </a:rPr>
                        <a:t>d</a:t>
                      </a:r>
                      <a:r>
                        <a:rPr sz="1100" b="1" spc="-5" dirty="0">
                          <a:solidFill>
                            <a:srgbClr val="231F20"/>
                          </a:solidFill>
                          <a:latin typeface="Calibri"/>
                          <a:cs typeface="Calibri"/>
                        </a:rPr>
                        <a:t>emo</a:t>
                      </a:r>
                      <a:r>
                        <a:rPr sz="1100" b="1" spc="5"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6</a:t>
                      </a:r>
                      <a:r>
                        <a:rPr sz="1100" b="1" spc="5" dirty="0">
                          <a:solidFill>
                            <a:srgbClr val="231F20"/>
                          </a:solidFill>
                          <a:latin typeface="Calibri"/>
                          <a:cs typeface="Calibri"/>
                        </a:rPr>
                        <a:t>1</a:t>
                      </a:r>
                      <a:r>
                        <a:rPr sz="1100" b="1" dirty="0">
                          <a:solidFill>
                            <a:srgbClr val="231F20"/>
                          </a:solidFill>
                          <a:latin typeface="Calibri"/>
                          <a:cs typeface="Calibri"/>
                        </a:rPr>
                        <a:t>4</a:t>
                      </a:r>
                      <a:r>
                        <a:rPr sz="1100" b="1" spc="-20" dirty="0">
                          <a:solidFill>
                            <a:srgbClr val="231F20"/>
                          </a:solidFill>
                          <a:latin typeface="Times New Roman"/>
                          <a:cs typeface="Times New Roman"/>
                        </a:rPr>
                        <a:t> </a:t>
                      </a:r>
                      <a:r>
                        <a:rPr sz="1100" b="1" dirty="0">
                          <a:solidFill>
                            <a:srgbClr val="231F20"/>
                          </a:solidFill>
                          <a:latin typeface="Calibri"/>
                          <a:cs typeface="Calibri"/>
                        </a:rPr>
                        <a:t>/ind</a:t>
                      </a:r>
                      <a:r>
                        <a:rPr sz="1100" b="1" spc="-35" dirty="0">
                          <a:solidFill>
                            <a:srgbClr val="231F20"/>
                          </a:solidFill>
                          <a:latin typeface="Calibri"/>
                          <a:cs typeface="Calibri"/>
                        </a:rPr>
                        <a:t>e</a:t>
                      </a:r>
                      <a:r>
                        <a:rPr sz="1100" b="1" spc="-5" dirty="0">
                          <a:solidFill>
                            <a:srgbClr val="231F20"/>
                          </a:solidFill>
                          <a:latin typeface="Calibri"/>
                          <a:cs typeface="Calibri"/>
                        </a:rPr>
                        <a:t>x</a:t>
                      </a:r>
                      <a:r>
                        <a:rPr sz="1100" b="1"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5</a:t>
                      </a:r>
                      <a:r>
                        <a:rPr sz="1100" b="1" dirty="0">
                          <a:solidFill>
                            <a:srgbClr val="231F20"/>
                          </a:solidFill>
                          <a:latin typeface="Calibri"/>
                          <a:cs typeface="Calibri"/>
                        </a:rPr>
                        <a:t>7</a:t>
                      </a:r>
                      <a:r>
                        <a:rPr sz="1100" b="1" spc="-20" dirty="0">
                          <a:solidFill>
                            <a:srgbClr val="231F20"/>
                          </a:solidFill>
                          <a:latin typeface="Times New Roman"/>
                          <a:cs typeface="Times New Roman"/>
                        </a:rPr>
                        <a:t> </a:t>
                      </a:r>
                      <a:r>
                        <a:rPr sz="1100" b="1" dirty="0">
                          <a:solidFill>
                            <a:srgbClr val="231F20"/>
                          </a:solidFill>
                          <a:latin typeface="Calibri"/>
                          <a:cs typeface="Calibri"/>
                        </a:rPr>
                        <a:t>/p</a:t>
                      </a:r>
                      <a:r>
                        <a:rPr sz="1100" b="1" spc="-5" dirty="0">
                          <a:solidFill>
                            <a:srgbClr val="231F20"/>
                          </a:solidFill>
                          <a:latin typeface="Calibri"/>
                          <a:cs typeface="Calibri"/>
                        </a:rPr>
                        <a:t>ee</a:t>
                      </a:r>
                      <a:r>
                        <a:rPr sz="1100" b="1" spc="-10" dirty="0">
                          <a:solidFill>
                            <a:srgbClr val="231F20"/>
                          </a:solidFill>
                          <a:latin typeface="Calibri"/>
                          <a:cs typeface="Calibri"/>
                        </a:rPr>
                        <a:t>r</a:t>
                      </a:r>
                      <a:r>
                        <a:rPr sz="1100" b="1" dirty="0">
                          <a:solidFill>
                            <a:srgbClr val="231F20"/>
                          </a:solidFill>
                          <a:latin typeface="Calibri"/>
                          <a:cs typeface="Calibri"/>
                        </a:rPr>
                        <a:t>s.s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9</a:t>
                      </a:r>
                      <a:r>
                        <a:rPr sz="1100" b="1" dirty="0">
                          <a:solidFill>
                            <a:srgbClr val="231F20"/>
                          </a:solidFill>
                          <a:latin typeface="Calibri"/>
                          <a:cs typeface="Calibri"/>
                        </a:rPr>
                        <a:t>3</a:t>
                      </a:r>
                      <a:r>
                        <a:rPr sz="1100" b="1" spc="-20" dirty="0">
                          <a:solidFill>
                            <a:srgbClr val="231F20"/>
                          </a:solidFill>
                          <a:latin typeface="Times New Roman"/>
                          <a:cs typeface="Times New Roman"/>
                        </a:rPr>
                        <a:t> </a:t>
                      </a:r>
                      <a:r>
                        <a:rPr sz="1100" b="1" spc="-30"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a:t>
                      </a:r>
                      <a:r>
                        <a:rPr sz="1100" b="1" spc="-10" dirty="0">
                          <a:solidFill>
                            <a:srgbClr val="231F20"/>
                          </a:solidFill>
                          <a:latin typeface="Calibri"/>
                          <a:cs typeface="Calibri"/>
                        </a:rPr>
                        <a:t>n</a:t>
                      </a:r>
                      <a:r>
                        <a:rPr sz="1100" b="1" dirty="0">
                          <a:solidFill>
                            <a:srgbClr val="231F20"/>
                          </a:solidFill>
                          <a:latin typeface="Calibri"/>
                          <a:cs typeface="Calibri"/>
                        </a:rPr>
                        <a:t>fi</a:t>
                      </a:r>
                      <a:r>
                        <a:rPr sz="1100" b="1" spc="-10" dirty="0">
                          <a:solidFill>
                            <a:srgbClr val="231F20"/>
                          </a:solidFill>
                          <a:latin typeface="Calibri"/>
                          <a:cs typeface="Calibri"/>
                        </a:rPr>
                        <a:t>g</a:t>
                      </a:r>
                      <a:r>
                        <a:rPr sz="1100" b="1" dirty="0">
                          <a:solidFill>
                            <a:srgbClr val="231F20"/>
                          </a:solidFill>
                          <a:latin typeface="Calibri"/>
                          <a:cs typeface="Calibri"/>
                        </a:rPr>
                        <a:t>.s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7</a:t>
                      </a:r>
                      <a:r>
                        <a:rPr sz="1100" b="1" dirty="0">
                          <a:solidFill>
                            <a:srgbClr val="231F20"/>
                          </a:solidFill>
                          <a:latin typeface="Calibri"/>
                          <a:cs typeface="Calibri"/>
                        </a:rPr>
                        <a:t>4</a:t>
                      </a:r>
                      <a:r>
                        <a:rPr sz="1100" b="1" spc="-20" dirty="0">
                          <a:solidFill>
                            <a:srgbClr val="231F20"/>
                          </a:solidFill>
                          <a:latin typeface="Times New Roman"/>
                          <a:cs typeface="Times New Roman"/>
                        </a:rPr>
                        <a:t> </a:t>
                      </a:r>
                      <a:r>
                        <a:rPr sz="1100" b="1" spc="-40" dirty="0">
                          <a:solidFill>
                            <a:srgbClr val="231F20"/>
                          </a:solidFill>
                          <a:latin typeface="Calibri"/>
                          <a:cs typeface="Calibri"/>
                        </a:rPr>
                        <a:t>/</a:t>
                      </a:r>
                      <a:r>
                        <a:rPr sz="1100" b="1" spc="-15" dirty="0">
                          <a:solidFill>
                            <a:srgbClr val="231F20"/>
                          </a:solidFill>
                          <a:latin typeface="Calibri"/>
                          <a:cs typeface="Calibri"/>
                        </a:rPr>
                        <a:t>s</a:t>
                      </a:r>
                      <a:r>
                        <a:rPr sz="1100" b="1" spc="-10" dirty="0">
                          <a:solidFill>
                            <a:srgbClr val="231F20"/>
                          </a:solidFill>
                          <a:latin typeface="Calibri"/>
                          <a:cs typeface="Calibri"/>
                        </a:rPr>
                        <a:t>t</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u</a:t>
                      </a:r>
                      <a:r>
                        <a:rPr sz="1100" b="1" dirty="0">
                          <a:solidFill>
                            <a:srgbClr val="231F20"/>
                          </a:solidFill>
                          <a:latin typeface="Calibri"/>
                          <a:cs typeface="Calibri"/>
                        </a:rPr>
                        <a:t>s.s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2</a:t>
                      </a:r>
                      <a:r>
                        <a:rPr sz="1100" b="1" spc="5" dirty="0">
                          <a:solidFill>
                            <a:srgbClr val="231F20"/>
                          </a:solidFill>
                          <a:latin typeface="Calibri"/>
                          <a:cs typeface="Calibri"/>
                        </a:rPr>
                        <a:t>1</a:t>
                      </a:r>
                      <a:r>
                        <a:rPr sz="1100" b="1" dirty="0">
                          <a:solidFill>
                            <a:srgbClr val="231F20"/>
                          </a:solidFill>
                          <a:latin typeface="Calibri"/>
                          <a:cs typeface="Calibri"/>
                        </a:rPr>
                        <a:t>2</a:t>
                      </a:r>
                      <a:r>
                        <a:rPr sz="1100" b="1" spc="-20" dirty="0">
                          <a:solidFill>
                            <a:srgbClr val="231F20"/>
                          </a:solidFill>
                          <a:latin typeface="Times New Roman"/>
                          <a:cs typeface="Times New Roman"/>
                        </a:rPr>
                        <a:t> </a:t>
                      </a:r>
                      <a:r>
                        <a:rPr sz="1100" b="1" dirty="0">
                          <a:solidFill>
                            <a:srgbClr val="231F20"/>
                          </a:solidFill>
                          <a:latin typeface="Calibri"/>
                          <a:cs typeface="Calibri"/>
                        </a:rPr>
                        <a:t>/4</a:t>
                      </a:r>
                      <a:r>
                        <a:rPr sz="1100" b="1" spc="5" dirty="0">
                          <a:solidFill>
                            <a:srgbClr val="231F20"/>
                          </a:solidFill>
                          <a:latin typeface="Calibri"/>
                          <a:cs typeface="Calibri"/>
                        </a:rPr>
                        <a:t>0</a:t>
                      </a:r>
                      <a:r>
                        <a:rPr sz="1100" b="1" dirty="0">
                          <a:solidFill>
                            <a:srgbClr val="231F20"/>
                          </a:solidFill>
                          <a:latin typeface="Calibri"/>
                          <a:cs typeface="Calibri"/>
                        </a:rPr>
                        <a:t>4</a:t>
                      </a:r>
                      <a:r>
                        <a:rPr sz="1100" b="1" spc="5"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53975">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2</a:t>
                      </a:r>
                      <a:r>
                        <a:rPr sz="1100" b="1" spc="5" dirty="0">
                          <a:solidFill>
                            <a:srgbClr val="231F20"/>
                          </a:solidFill>
                          <a:latin typeface="Calibri"/>
                          <a:cs typeface="Calibri"/>
                        </a:rPr>
                        <a:t>0</a:t>
                      </a:r>
                      <a:r>
                        <a:rPr sz="1100" b="1" dirty="0">
                          <a:solidFill>
                            <a:srgbClr val="231F20"/>
                          </a:solidFill>
                          <a:latin typeface="Calibri"/>
                          <a:cs typeface="Calibri"/>
                        </a:rPr>
                        <a:t>22</a:t>
                      </a:r>
                      <a:r>
                        <a:rPr sz="1100" b="1" spc="-20" dirty="0">
                          <a:solidFill>
                            <a:srgbClr val="231F20"/>
                          </a:solidFill>
                          <a:latin typeface="Times New Roman"/>
                          <a:cs typeface="Times New Roman"/>
                        </a:rPr>
                        <a:t> </a:t>
                      </a:r>
                      <a:r>
                        <a:rPr sz="1100" b="1" dirty="0">
                          <a:solidFill>
                            <a:srgbClr val="231F20"/>
                          </a:solidFill>
                          <a:latin typeface="Calibri"/>
                          <a:cs typeface="Calibri"/>
                        </a:rPr>
                        <a:t>/fi</a:t>
                      </a:r>
                      <a:r>
                        <a:rPr sz="1100" b="1" spc="-10" dirty="0">
                          <a:solidFill>
                            <a:srgbClr val="231F20"/>
                          </a:solidFill>
                          <a:latin typeface="Calibri"/>
                          <a:cs typeface="Calibri"/>
                        </a:rPr>
                        <a:t>r</a:t>
                      </a:r>
                      <a:r>
                        <a:rPr sz="1100" b="1" spc="-15" dirty="0">
                          <a:solidFill>
                            <a:srgbClr val="231F20"/>
                          </a:solidFill>
                          <a:latin typeface="Calibri"/>
                          <a:cs typeface="Calibri"/>
                        </a:rPr>
                        <a:t>s</a:t>
                      </a:r>
                      <a:r>
                        <a:rPr sz="1100" b="1" dirty="0">
                          <a:solidFill>
                            <a:srgbClr val="231F20"/>
                          </a:solidFill>
                          <a:latin typeface="Calibri"/>
                          <a:cs typeface="Calibri"/>
                        </a:rPr>
                        <a:t>ts</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15875" indent="3810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2</a:t>
                      </a:r>
                      <a:r>
                        <a:rPr sz="1100" b="1" spc="5" dirty="0">
                          <a:solidFill>
                            <a:srgbClr val="231F20"/>
                          </a:solidFill>
                          <a:latin typeface="Calibri"/>
                          <a:cs typeface="Calibri"/>
                        </a:rPr>
                        <a:t>8</a:t>
                      </a:r>
                      <a:r>
                        <a:rPr sz="1100" b="1" dirty="0">
                          <a:solidFill>
                            <a:srgbClr val="231F20"/>
                          </a:solidFill>
                          <a:latin typeface="Calibri"/>
                          <a:cs typeface="Calibri"/>
                        </a:rPr>
                        <a:t>98</a:t>
                      </a:r>
                      <a:r>
                        <a:rPr sz="1100" b="1" spc="-20" dirty="0">
                          <a:solidFill>
                            <a:srgbClr val="231F20"/>
                          </a:solidFill>
                          <a:latin typeface="Times New Roman"/>
                          <a:cs typeface="Times New Roman"/>
                        </a:rPr>
                        <a:t> </a:t>
                      </a:r>
                      <a:r>
                        <a:rPr sz="1100" b="1" dirty="0">
                          <a:solidFill>
                            <a:srgbClr val="231F20"/>
                          </a:solidFill>
                          <a:latin typeface="Calibri"/>
                          <a:cs typeface="Calibri"/>
                        </a:rPr>
                        <a:t>/</a:t>
                      </a:r>
                      <a:r>
                        <a:rPr sz="1100" b="1" spc="-10" dirty="0">
                          <a:solidFill>
                            <a:srgbClr val="231F20"/>
                          </a:solidFill>
                          <a:latin typeface="Calibri"/>
                          <a:cs typeface="Calibri"/>
                        </a:rPr>
                        <a:t>r</a:t>
                      </a:r>
                      <a:r>
                        <a:rPr sz="1100" b="1" spc="-5" dirty="0">
                          <a:solidFill>
                            <a:srgbClr val="231F20"/>
                          </a:solidFill>
                          <a:latin typeface="Calibri"/>
                          <a:cs typeface="Calibri"/>
                        </a:rPr>
                        <a:t>emo</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a:lnSpc>
                          <a:spcPct val="100000"/>
                        </a:lnSpc>
                        <a:spcBef>
                          <a:spcPts val="5"/>
                        </a:spcBef>
                      </a:pPr>
                      <a:endParaRPr sz="1200">
                        <a:latin typeface="Times New Roman"/>
                        <a:cs typeface="Times New Roman"/>
                      </a:endParaRPr>
                    </a:p>
                    <a:p>
                      <a:pPr marL="15875">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R w="10074">
                      <a:solidFill>
                        <a:srgbClr val="231F20"/>
                      </a:solidFill>
                      <a:prstDash val="solid"/>
                    </a:lnR>
                    <a:lnT w="10074">
                      <a:solidFill>
                        <a:srgbClr val="231F20"/>
                      </a:solidFill>
                      <a:prstDash val="solid"/>
                    </a:lnT>
                    <a:lnB w="10074">
                      <a:solidFill>
                        <a:srgbClr val="231F20"/>
                      </a:solidFill>
                      <a:prstDash val="solid"/>
                    </a:lnB>
                    <a:solidFill>
                      <a:srgbClr val="E3E6EA"/>
                    </a:solidFill>
                  </a:tcPr>
                </a:tc>
                <a:tc rowSpan="3" hMerge="1">
                  <a:txBody>
                    <a:bodyPr/>
                    <a:lstStyle/>
                    <a:p>
                      <a:endParaRPr/>
                    </a:p>
                  </a:txBody>
                  <a:tcPr marL="0" marR="0" marT="0" marB="0"/>
                </a:tc>
              </a:tr>
              <a:tr h="802328">
                <a:tc>
                  <a:txBody>
                    <a:bodyPr/>
                    <a:lstStyle/>
                    <a:p>
                      <a:endParaRPr sz="1100">
                        <a:latin typeface="Calibri"/>
                        <a:cs typeface="Calibri"/>
                      </a:endParaRPr>
                    </a:p>
                  </a:txBody>
                  <a:tcPr marL="0" marR="0" marT="0" marB="0">
                    <a:lnL w="10074">
                      <a:solidFill>
                        <a:srgbClr val="33A7DB"/>
                      </a:solidFill>
                      <a:prstDash val="solid"/>
                    </a:lnL>
                    <a:lnT w="10074">
                      <a:solidFill>
                        <a:srgbClr val="33A7DB"/>
                      </a:solidFill>
                      <a:prstDash val="solid"/>
                    </a:lnT>
                    <a:lnB w="10074">
                      <a:solidFill>
                        <a:srgbClr val="33A7DB"/>
                      </a:solidFill>
                      <a:prstDash val="solid"/>
                    </a:lnB>
                    <a:solidFill>
                      <a:srgbClr val="E3E6EA"/>
                    </a:solidFill>
                  </a:tcPr>
                </a:tc>
                <a:tc gridSpan="2" vMerge="1">
                  <a:txBody>
                    <a:bodyPr/>
                    <a:lstStyle/>
                    <a:p>
                      <a:endParaRPr/>
                    </a:p>
                  </a:txBody>
                  <a:tcPr marL="0" marR="0" marT="0" marB="0">
                    <a:lnR w="10074">
                      <a:solidFill>
                        <a:srgbClr val="231F20"/>
                      </a:solidFill>
                      <a:prstDash val="solid"/>
                    </a:lnR>
                    <a:lnT w="10074">
                      <a:solidFill>
                        <a:srgbClr val="231F20"/>
                      </a:solidFill>
                      <a:prstDash val="solid"/>
                    </a:lnT>
                    <a:lnB w="10074">
                      <a:solidFill>
                        <a:srgbClr val="231F20"/>
                      </a:solidFill>
                      <a:prstDash val="solid"/>
                    </a:lnB>
                    <a:solidFill>
                      <a:srgbClr val="E3E6EA"/>
                    </a:solidFill>
                  </a:tcPr>
                </a:tc>
                <a:tc hMerge="1" vMerge="1">
                  <a:txBody>
                    <a:bodyPr/>
                    <a:lstStyle/>
                    <a:p>
                      <a:endParaRPr/>
                    </a:p>
                  </a:txBody>
                  <a:tcPr marL="0" marR="0" marT="0" marB="0"/>
                </a:tc>
              </a:tr>
              <a:tr h="2155562">
                <a:tc>
                  <a:txBody>
                    <a:bodyPr/>
                    <a:lstStyle/>
                    <a:p>
                      <a:endParaRPr sz="1100">
                        <a:latin typeface="Calibri"/>
                        <a:cs typeface="Calibri"/>
                      </a:endParaRPr>
                    </a:p>
                  </a:txBody>
                  <a:tcPr marL="0" marR="0" marT="0" marB="0">
                    <a:lnL w="10074">
                      <a:solidFill>
                        <a:srgbClr val="231F20"/>
                      </a:solidFill>
                      <a:prstDash val="solid"/>
                    </a:lnL>
                    <a:lnT w="10074">
                      <a:solidFill>
                        <a:srgbClr val="33A7DB"/>
                      </a:solidFill>
                      <a:prstDash val="solid"/>
                    </a:lnT>
                    <a:lnB w="10074">
                      <a:solidFill>
                        <a:srgbClr val="231F20"/>
                      </a:solidFill>
                      <a:prstDash val="solid"/>
                    </a:lnB>
                    <a:solidFill>
                      <a:srgbClr val="E3E6EA"/>
                    </a:solidFill>
                  </a:tcPr>
                </a:tc>
                <a:tc gridSpan="2" vMerge="1">
                  <a:txBody>
                    <a:bodyPr/>
                    <a:lstStyle/>
                    <a:p>
                      <a:endParaRPr/>
                    </a:p>
                  </a:txBody>
                  <a:tcPr marL="0" marR="0" marT="0" marB="0">
                    <a:lnR w="10074">
                      <a:solidFill>
                        <a:srgbClr val="231F20"/>
                      </a:solidFill>
                      <a:prstDash val="solid"/>
                    </a:lnR>
                    <a:lnT w="10074">
                      <a:solidFill>
                        <a:srgbClr val="231F20"/>
                      </a:solidFill>
                      <a:prstDash val="solid"/>
                    </a:lnT>
                    <a:lnB w="10074">
                      <a:solidFill>
                        <a:srgbClr val="231F20"/>
                      </a:solidFill>
                      <a:prstDash val="solid"/>
                    </a:lnB>
                    <a:solidFill>
                      <a:srgbClr val="E3E6EA"/>
                    </a:solidFill>
                  </a:tcPr>
                </a:tc>
                <a:tc hMerge="1" vMerge="1">
                  <a:txBody>
                    <a:bodyPr/>
                    <a:lstStyle/>
                    <a:p>
                      <a:endParaRPr/>
                    </a:p>
                  </a:txBody>
                  <a:tcPr marL="0" marR="0" marT="0" marB="0"/>
                </a:tc>
              </a:tr>
            </a:tbl>
          </a:graphicData>
        </a:graphic>
      </p:graphicFrame>
    </p:spTree>
    <p:extLst>
      <p:ext uri="{BB962C8B-B14F-4D97-AF65-F5344CB8AC3E}">
        <p14:creationId xmlns:p14="http://schemas.microsoft.com/office/powerpoint/2010/main" val="4264409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4" y="615602"/>
            <a:ext cx="7794025" cy="460575"/>
          </a:xfrm>
          <a:prstGeom prst="rect">
            <a:avLst/>
          </a:prstGeom>
        </p:spPr>
        <p:txBody>
          <a:bodyPr vert="horz" wrap="square" lIns="0" tIns="0" rIns="0" bIns="0" rtlCol="0">
            <a:spAutoFit/>
          </a:bodyPr>
          <a:lstStyle/>
          <a:p>
            <a:pPr marL="3080373"/>
            <a:r>
              <a:rPr sz="2993" spc="-4" dirty="0"/>
              <a:t>L</a:t>
            </a:r>
            <a:r>
              <a:rPr sz="2993" spc="-13" dirty="0"/>
              <a:t>a</a:t>
            </a:r>
            <a:r>
              <a:rPr sz="2993" dirty="0"/>
              <a:t>b</a:t>
            </a:r>
            <a:r>
              <a:rPr sz="2993" spc="90" dirty="0">
                <a:latin typeface="Times New Roman"/>
                <a:cs typeface="Times New Roman"/>
              </a:rPr>
              <a:t> </a:t>
            </a:r>
            <a:r>
              <a:rPr sz="2993" spc="-13" dirty="0"/>
              <a:t>6</a:t>
            </a:r>
            <a:r>
              <a:rPr sz="2993" dirty="0"/>
              <a:t>:</a:t>
            </a:r>
            <a:r>
              <a:rPr sz="2993" spc="86" dirty="0">
                <a:latin typeface="Times New Roman"/>
                <a:cs typeface="Times New Roman"/>
              </a:rPr>
              <a:t> </a:t>
            </a:r>
            <a:r>
              <a:rPr sz="2993" dirty="0"/>
              <a:t>Fil</a:t>
            </a:r>
            <a:r>
              <a:rPr sz="2993" spc="-17" dirty="0"/>
              <a:t>e</a:t>
            </a:r>
            <a:r>
              <a:rPr sz="2993" dirty="0"/>
              <a:t>s</a:t>
            </a:r>
            <a:r>
              <a:rPr sz="2993" spc="9" dirty="0"/>
              <a:t>y</a:t>
            </a:r>
            <a:r>
              <a:rPr sz="2993" dirty="0"/>
              <a:t>stem</a:t>
            </a:r>
            <a:r>
              <a:rPr sz="2993" spc="51" dirty="0">
                <a:latin typeface="Times New Roman"/>
                <a:cs typeface="Times New Roman"/>
              </a:rPr>
              <a:t> </a:t>
            </a:r>
            <a:r>
              <a:rPr sz="2993" spc="-4" dirty="0"/>
              <a:t>u</a:t>
            </a:r>
            <a:r>
              <a:rPr sz="2993" spc="-13" dirty="0"/>
              <a:t>p</a:t>
            </a:r>
            <a:r>
              <a:rPr sz="2993" spc="-4" dirty="0"/>
              <a:t>d</a:t>
            </a:r>
            <a:r>
              <a:rPr sz="2993" spc="-13" dirty="0"/>
              <a:t>a</a:t>
            </a:r>
            <a:r>
              <a:rPr sz="2993" dirty="0"/>
              <a:t>te</a:t>
            </a:r>
            <a:endParaRPr sz="2993" dirty="0">
              <a:latin typeface="Times New Roman"/>
              <a:cs typeface="Times New Roman"/>
            </a:endParaRPr>
          </a:p>
        </p:txBody>
      </p:sp>
      <p:sp>
        <p:nvSpPr>
          <p:cNvPr id="3" name="object 3"/>
          <p:cNvSpPr txBox="1"/>
          <p:nvPr/>
        </p:nvSpPr>
        <p:spPr>
          <a:xfrm>
            <a:off x="645575" y="1260853"/>
            <a:ext cx="5160061" cy="1648849"/>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Open</a:t>
            </a:r>
            <a:r>
              <a:rPr sz="1881" spc="26" dirty="0">
                <a:solidFill>
                  <a:srgbClr val="192450"/>
                </a:solidFill>
                <a:latin typeface="Times New Roman"/>
                <a:cs typeface="Times New Roman"/>
              </a:rPr>
              <a:t> </a:t>
            </a:r>
            <a:r>
              <a:rPr sz="1881" spc="-4" dirty="0">
                <a:solidFill>
                  <a:srgbClr val="192450"/>
                </a:solidFill>
                <a:latin typeface="Arial"/>
                <a:cs typeface="Arial"/>
              </a:rPr>
              <a:t>index1.h</a:t>
            </a:r>
            <a:r>
              <a:rPr sz="1881" spc="-9" dirty="0">
                <a:solidFill>
                  <a:srgbClr val="192450"/>
                </a:solidFill>
                <a:latin typeface="Arial"/>
                <a:cs typeface="Arial"/>
              </a:rPr>
              <a:t>t</a:t>
            </a:r>
            <a:r>
              <a:rPr sz="1881" dirty="0">
                <a:solidFill>
                  <a:srgbClr val="192450"/>
                </a:solidFill>
                <a:latin typeface="Arial"/>
                <a:cs typeface="Arial"/>
              </a:rPr>
              <a:t>ml</a:t>
            </a:r>
            <a:r>
              <a:rPr sz="1881" spc="34" dirty="0">
                <a:solidFill>
                  <a:srgbClr val="192450"/>
                </a:solidFill>
                <a:latin typeface="Times New Roman"/>
                <a:cs typeface="Times New Roman"/>
              </a:rPr>
              <a:t> </a:t>
            </a:r>
            <a:r>
              <a:rPr sz="1881" spc="-4" dirty="0">
                <a:solidFill>
                  <a:srgbClr val="192450"/>
                </a:solidFill>
                <a:latin typeface="Arial"/>
                <a:cs typeface="Arial"/>
              </a:rPr>
              <a:t>page</a:t>
            </a:r>
            <a:endParaRPr sz="1881">
              <a:solidFill>
                <a:prstClr val="black"/>
              </a:solidFill>
              <a:latin typeface="Arial"/>
              <a:cs typeface="Arial"/>
            </a:endParaRPr>
          </a:p>
          <a:p>
            <a:pPr marL="872040" lvl="1" indent="-526699">
              <a:spcBef>
                <a:spcPts val="599"/>
              </a:spcBef>
              <a:buClr>
                <a:srgbClr val="37A9DB"/>
              </a:buClr>
              <a:buFont typeface="Arial"/>
              <a:buChar char="•"/>
              <a:tabLst>
                <a:tab pos="513667" algn="l"/>
              </a:tabLst>
            </a:pPr>
            <a:r>
              <a:rPr sz="1667" spc="9" dirty="0">
                <a:solidFill>
                  <a:srgbClr val="37A9DB"/>
                </a:solidFill>
                <a:latin typeface="Arial"/>
                <a:cs typeface="Arial"/>
              </a:rPr>
              <a:t>Op</a:t>
            </a:r>
            <a:r>
              <a:rPr sz="1667" dirty="0">
                <a:solidFill>
                  <a:srgbClr val="37A9DB"/>
                </a:solidFill>
                <a:latin typeface="Arial"/>
                <a:cs typeface="Arial"/>
              </a:rPr>
              <a:t>e</a:t>
            </a:r>
            <a:r>
              <a:rPr sz="1667" spc="9" dirty="0">
                <a:solidFill>
                  <a:srgbClr val="37A9DB"/>
                </a:solidFill>
                <a:latin typeface="Arial"/>
                <a:cs typeface="Arial"/>
              </a:rPr>
              <a:t>n</a:t>
            </a:r>
            <a:r>
              <a:rPr sz="1667" spc="51" dirty="0">
                <a:solidFill>
                  <a:srgbClr val="37A9DB"/>
                </a:solidFill>
                <a:latin typeface="Times New Roman"/>
                <a:cs typeface="Times New Roman"/>
              </a:rPr>
              <a:t> </a:t>
            </a:r>
            <a:r>
              <a:rPr sz="1667" spc="-21" dirty="0">
                <a:solidFill>
                  <a:srgbClr val="37A9DB"/>
                </a:solidFill>
                <a:latin typeface="Arial"/>
                <a:cs typeface="Arial"/>
              </a:rPr>
              <a:t>y</a:t>
            </a:r>
            <a:r>
              <a:rPr sz="1667" spc="4" dirty="0">
                <a:solidFill>
                  <a:srgbClr val="37A9DB"/>
                </a:solidFill>
                <a:latin typeface="Arial"/>
                <a:cs typeface="Arial"/>
              </a:rPr>
              <a:t>o</a:t>
            </a:r>
            <a:r>
              <a:rPr sz="1667" spc="-4" dirty="0">
                <a:solidFill>
                  <a:srgbClr val="37A9DB"/>
                </a:solidFill>
                <a:latin typeface="Arial"/>
                <a:cs typeface="Arial"/>
              </a:rPr>
              <a:t>u</a:t>
            </a:r>
            <a:r>
              <a:rPr sz="1667" spc="4" dirty="0">
                <a:solidFill>
                  <a:srgbClr val="37A9DB"/>
                </a:solidFill>
                <a:latin typeface="Arial"/>
                <a:cs typeface="Arial"/>
              </a:rPr>
              <a:t>r</a:t>
            </a:r>
            <a:r>
              <a:rPr sz="1667" spc="90" dirty="0">
                <a:solidFill>
                  <a:srgbClr val="37A9DB"/>
                </a:solidFill>
                <a:latin typeface="Times New Roman"/>
                <a:cs typeface="Times New Roman"/>
              </a:rPr>
              <a:t> </a:t>
            </a:r>
            <a:r>
              <a:rPr sz="1667" spc="-30" dirty="0">
                <a:solidFill>
                  <a:srgbClr val="37A9DB"/>
                </a:solidFill>
                <a:latin typeface="Arial"/>
                <a:cs typeface="Arial"/>
              </a:rPr>
              <a:t>w</a:t>
            </a:r>
            <a:r>
              <a:rPr sz="1667" spc="4" dirty="0">
                <a:solidFill>
                  <a:srgbClr val="37A9DB"/>
                </a:solidFill>
                <a:latin typeface="Arial"/>
                <a:cs typeface="Arial"/>
              </a:rPr>
              <a:t>e</a:t>
            </a:r>
            <a:r>
              <a:rPr sz="1667" spc="9" dirty="0">
                <a:solidFill>
                  <a:srgbClr val="37A9DB"/>
                </a:solidFill>
                <a:latin typeface="Arial"/>
                <a:cs typeface="Arial"/>
              </a:rPr>
              <a:t>b</a:t>
            </a:r>
            <a:r>
              <a:rPr sz="1667" spc="81" dirty="0">
                <a:solidFill>
                  <a:srgbClr val="37A9DB"/>
                </a:solidFill>
                <a:latin typeface="Times New Roman"/>
                <a:cs typeface="Times New Roman"/>
              </a:rPr>
              <a:t> </a:t>
            </a:r>
            <a:r>
              <a:rPr sz="1667" dirty="0">
                <a:solidFill>
                  <a:srgbClr val="37A9DB"/>
                </a:solidFill>
                <a:latin typeface="Arial"/>
                <a:cs typeface="Arial"/>
              </a:rPr>
              <a:t>bro</a:t>
            </a:r>
            <a:r>
              <a:rPr sz="1667" spc="-30" dirty="0">
                <a:solidFill>
                  <a:srgbClr val="37A9DB"/>
                </a:solidFill>
                <a:latin typeface="Arial"/>
                <a:cs typeface="Arial"/>
              </a:rPr>
              <a:t>w</a:t>
            </a:r>
            <a:r>
              <a:rPr sz="1667" spc="4" dirty="0">
                <a:solidFill>
                  <a:srgbClr val="37A9DB"/>
                </a:solidFill>
                <a:latin typeface="Arial"/>
                <a:cs typeface="Arial"/>
              </a:rPr>
              <a:t>ser</a:t>
            </a:r>
            <a:endParaRPr sz="1667">
              <a:solidFill>
                <a:prstClr val="black"/>
              </a:solidFill>
              <a:latin typeface="Arial"/>
              <a:cs typeface="Arial"/>
            </a:endParaRPr>
          </a:p>
          <a:p>
            <a:pPr marL="872040" marR="4344" lvl="1" indent="-526699">
              <a:lnSpc>
                <a:spcPts val="2600"/>
              </a:lnSpc>
              <a:spcBef>
                <a:spcPts val="184"/>
              </a:spcBef>
              <a:buClr>
                <a:srgbClr val="37A9DB"/>
              </a:buClr>
              <a:buFont typeface="Arial"/>
              <a:buChar char="•"/>
              <a:tabLst>
                <a:tab pos="513667" algn="l"/>
              </a:tabLst>
            </a:pPr>
            <a:r>
              <a:rPr sz="1667" spc="4" dirty="0">
                <a:solidFill>
                  <a:srgbClr val="37A9DB"/>
                </a:solidFill>
                <a:latin typeface="Arial"/>
                <a:cs typeface="Arial"/>
              </a:rPr>
              <a:t>In</a:t>
            </a:r>
            <a:r>
              <a:rPr sz="1667" spc="56" dirty="0">
                <a:solidFill>
                  <a:srgbClr val="37A9DB"/>
                </a:solidFill>
                <a:latin typeface="Times New Roman"/>
                <a:cs typeface="Times New Roman"/>
              </a:rPr>
              <a:t> </a:t>
            </a:r>
            <a:r>
              <a:rPr sz="1667" spc="4" dirty="0">
                <a:solidFill>
                  <a:srgbClr val="37A9DB"/>
                </a:solidFill>
                <a:latin typeface="Arial"/>
                <a:cs typeface="Arial"/>
              </a:rPr>
              <a:t>the</a:t>
            </a:r>
            <a:r>
              <a:rPr sz="1667" spc="51" dirty="0">
                <a:solidFill>
                  <a:srgbClr val="37A9DB"/>
                </a:solidFill>
                <a:latin typeface="Times New Roman"/>
                <a:cs typeface="Times New Roman"/>
              </a:rPr>
              <a:t> </a:t>
            </a:r>
            <a:r>
              <a:rPr sz="1667" spc="4" dirty="0">
                <a:solidFill>
                  <a:srgbClr val="37A9DB"/>
                </a:solidFill>
                <a:latin typeface="Arial"/>
                <a:cs typeface="Arial"/>
              </a:rPr>
              <a:t>a</a:t>
            </a:r>
            <a:r>
              <a:rPr sz="1667" spc="-4" dirty="0">
                <a:solidFill>
                  <a:srgbClr val="37A9DB"/>
                </a:solidFill>
                <a:latin typeface="Arial"/>
                <a:cs typeface="Arial"/>
              </a:rPr>
              <a:t>d</a:t>
            </a:r>
            <a:r>
              <a:rPr sz="1667" dirty="0">
                <a:solidFill>
                  <a:srgbClr val="37A9DB"/>
                </a:solidFill>
                <a:latin typeface="Arial"/>
                <a:cs typeface="Arial"/>
              </a:rPr>
              <a:t>dre</a:t>
            </a:r>
            <a:r>
              <a:rPr sz="1667" spc="4" dirty="0">
                <a:solidFill>
                  <a:srgbClr val="37A9DB"/>
                </a:solidFill>
                <a:latin typeface="Arial"/>
                <a:cs typeface="Arial"/>
              </a:rPr>
              <a:t>ss</a:t>
            </a:r>
            <a:r>
              <a:rPr sz="1667" spc="68" dirty="0">
                <a:solidFill>
                  <a:srgbClr val="37A9DB"/>
                </a:solidFill>
                <a:latin typeface="Times New Roman"/>
                <a:cs typeface="Times New Roman"/>
              </a:rPr>
              <a:t> </a:t>
            </a:r>
            <a:r>
              <a:rPr sz="1667" spc="4" dirty="0">
                <a:solidFill>
                  <a:srgbClr val="37A9DB"/>
                </a:solidFill>
                <a:latin typeface="Arial"/>
                <a:cs typeface="Arial"/>
              </a:rPr>
              <a:t>b</a:t>
            </a:r>
            <a:r>
              <a:rPr sz="1667" spc="-4" dirty="0">
                <a:solidFill>
                  <a:srgbClr val="37A9DB"/>
                </a:solidFill>
                <a:latin typeface="Arial"/>
                <a:cs typeface="Arial"/>
              </a:rPr>
              <a:t>a</a:t>
            </a:r>
            <a:r>
              <a:rPr sz="1667" spc="4" dirty="0">
                <a:solidFill>
                  <a:srgbClr val="37A9DB"/>
                </a:solidFill>
                <a:latin typeface="Arial"/>
                <a:cs typeface="Arial"/>
              </a:rPr>
              <a:t>r:</a:t>
            </a:r>
            <a:r>
              <a:rPr sz="1667" spc="60" dirty="0">
                <a:solidFill>
                  <a:srgbClr val="37A9DB"/>
                </a:solidFill>
                <a:latin typeface="Times New Roman"/>
                <a:cs typeface="Times New Roman"/>
              </a:rPr>
              <a:t> </a:t>
            </a:r>
            <a:r>
              <a:rPr sz="1667" spc="9" dirty="0">
                <a:solidFill>
                  <a:srgbClr val="37A9DB"/>
                </a:solidFill>
                <a:latin typeface="Arial"/>
                <a:cs typeface="Arial"/>
              </a:rPr>
              <a:t>&lt;SP</a:t>
            </a:r>
            <a:r>
              <a:rPr sz="1667" spc="17" dirty="0">
                <a:solidFill>
                  <a:srgbClr val="37A9DB"/>
                </a:solidFill>
                <a:latin typeface="Arial"/>
                <a:cs typeface="Arial"/>
              </a:rPr>
              <a:t>W</a:t>
            </a:r>
            <a:r>
              <a:rPr sz="1667" spc="9" dirty="0">
                <a:solidFill>
                  <a:srgbClr val="37A9DB"/>
                </a:solidFill>
                <a:latin typeface="Arial"/>
                <a:cs typeface="Arial"/>
              </a:rPr>
              <a:t>F</a:t>
            </a:r>
            <a:r>
              <a:rPr sz="1667" spc="43" dirty="0">
                <a:solidFill>
                  <a:srgbClr val="37A9DB"/>
                </a:solidFill>
                <a:latin typeface="Times New Roman"/>
                <a:cs typeface="Times New Roman"/>
              </a:rPr>
              <a:t> </a:t>
            </a:r>
            <a:r>
              <a:rPr sz="1667" spc="4" dirty="0">
                <a:solidFill>
                  <a:srgbClr val="37A9DB"/>
                </a:solidFill>
                <a:latin typeface="Arial"/>
                <a:cs typeface="Arial"/>
              </a:rPr>
              <a:t>IP</a:t>
            </a:r>
            <a:r>
              <a:rPr sz="1667" spc="26" dirty="0">
                <a:solidFill>
                  <a:srgbClr val="37A9DB"/>
                </a:solidFill>
                <a:latin typeface="Times New Roman"/>
                <a:cs typeface="Times New Roman"/>
              </a:rPr>
              <a:t> </a:t>
            </a:r>
            <a:r>
              <a:rPr sz="1667" dirty="0">
                <a:solidFill>
                  <a:srgbClr val="37A9DB"/>
                </a:solidFill>
                <a:latin typeface="Arial"/>
                <a:cs typeface="Arial"/>
              </a:rPr>
              <a:t>add</a:t>
            </a:r>
            <a:r>
              <a:rPr sz="1667" spc="4" dirty="0">
                <a:solidFill>
                  <a:srgbClr val="37A9DB"/>
                </a:solidFill>
                <a:latin typeface="Arial"/>
                <a:cs typeface="Arial"/>
              </a:rPr>
              <a:t>r&gt;</a:t>
            </a:r>
            <a:r>
              <a:rPr sz="1667" spc="9" dirty="0">
                <a:solidFill>
                  <a:srgbClr val="37A9DB"/>
                </a:solidFill>
                <a:latin typeface="Arial"/>
                <a:cs typeface="Arial"/>
              </a:rPr>
              <a:t>/</a:t>
            </a:r>
            <a:r>
              <a:rPr sz="1667" spc="-4" dirty="0">
                <a:solidFill>
                  <a:srgbClr val="37A9DB"/>
                </a:solidFill>
                <a:latin typeface="Arial"/>
                <a:cs typeface="Arial"/>
              </a:rPr>
              <a:t>in</a:t>
            </a:r>
            <a:r>
              <a:rPr sz="1667" spc="4" dirty="0">
                <a:solidFill>
                  <a:srgbClr val="37A9DB"/>
                </a:solidFill>
                <a:latin typeface="Arial"/>
                <a:cs typeface="Arial"/>
              </a:rPr>
              <a:t>d</a:t>
            </a:r>
            <a:r>
              <a:rPr sz="1667" spc="-4" dirty="0">
                <a:solidFill>
                  <a:srgbClr val="37A9DB"/>
                </a:solidFill>
                <a:latin typeface="Arial"/>
                <a:cs typeface="Arial"/>
              </a:rPr>
              <a:t>e</a:t>
            </a:r>
            <a:r>
              <a:rPr sz="1667" spc="-9" dirty="0">
                <a:solidFill>
                  <a:srgbClr val="37A9DB"/>
                </a:solidFill>
                <a:latin typeface="Arial"/>
                <a:cs typeface="Arial"/>
              </a:rPr>
              <a:t>x</a:t>
            </a:r>
            <a:r>
              <a:rPr sz="1667" dirty="0">
                <a:solidFill>
                  <a:srgbClr val="37A9DB"/>
                </a:solidFill>
                <a:latin typeface="Arial"/>
                <a:cs typeface="Arial"/>
              </a:rPr>
              <a:t>1.h</a:t>
            </a:r>
            <a:r>
              <a:rPr sz="1667" spc="4" dirty="0">
                <a:solidFill>
                  <a:srgbClr val="37A9DB"/>
                </a:solidFill>
                <a:latin typeface="Arial"/>
                <a:cs typeface="Arial"/>
              </a:rPr>
              <a:t>tml</a:t>
            </a:r>
            <a:r>
              <a:rPr sz="1667" dirty="0">
                <a:solidFill>
                  <a:srgbClr val="37A9DB"/>
                </a:solidFill>
                <a:latin typeface="Times New Roman"/>
                <a:cs typeface="Times New Roman"/>
              </a:rPr>
              <a:t> </a:t>
            </a:r>
            <a:r>
              <a:rPr sz="1667" spc="-68"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56" dirty="0">
                <a:solidFill>
                  <a:srgbClr val="37A9DB"/>
                </a:solidFill>
                <a:latin typeface="Times New Roman"/>
                <a:cs typeface="Times New Roman"/>
              </a:rPr>
              <a:t> </a:t>
            </a:r>
            <a:r>
              <a:rPr sz="1667" b="1" spc="4" dirty="0">
                <a:solidFill>
                  <a:srgbClr val="37A9DB"/>
                </a:solidFill>
                <a:latin typeface="Arial"/>
                <a:cs typeface="Arial"/>
              </a:rPr>
              <a:t>19</a:t>
            </a:r>
            <a:r>
              <a:rPr sz="1667" b="1" dirty="0">
                <a:solidFill>
                  <a:srgbClr val="37A9DB"/>
                </a:solidFill>
                <a:latin typeface="Arial"/>
                <a:cs typeface="Arial"/>
              </a:rPr>
              <a:t>2</a:t>
            </a:r>
            <a:r>
              <a:rPr sz="1667" b="1" spc="4" dirty="0">
                <a:solidFill>
                  <a:srgbClr val="37A9DB"/>
                </a:solidFill>
                <a:latin typeface="Arial"/>
                <a:cs typeface="Arial"/>
              </a:rPr>
              <a:t>.168.x.1x</a:t>
            </a:r>
            <a:r>
              <a:rPr sz="1667" b="1" spc="-4" dirty="0">
                <a:solidFill>
                  <a:srgbClr val="37A9DB"/>
                </a:solidFill>
                <a:latin typeface="Arial"/>
                <a:cs typeface="Arial"/>
              </a:rPr>
              <a:t>x</a:t>
            </a:r>
            <a:r>
              <a:rPr sz="1667" b="1" spc="4" dirty="0">
                <a:solidFill>
                  <a:srgbClr val="37A9DB"/>
                </a:solidFill>
                <a:latin typeface="Arial"/>
                <a:cs typeface="Arial"/>
              </a:rPr>
              <a:t>/</a:t>
            </a:r>
            <a:r>
              <a:rPr sz="1667" b="1" spc="9" dirty="0">
                <a:solidFill>
                  <a:srgbClr val="37A9DB"/>
                </a:solidFill>
                <a:latin typeface="Arial"/>
                <a:cs typeface="Arial"/>
              </a:rPr>
              <a:t>i</a:t>
            </a:r>
            <a:r>
              <a:rPr sz="1667" b="1" spc="13" dirty="0">
                <a:solidFill>
                  <a:srgbClr val="37A9DB"/>
                </a:solidFill>
                <a:latin typeface="Arial"/>
                <a:cs typeface="Arial"/>
              </a:rPr>
              <a:t>nd</a:t>
            </a:r>
            <a:r>
              <a:rPr sz="1667" b="1" spc="4" dirty="0">
                <a:solidFill>
                  <a:srgbClr val="37A9DB"/>
                </a:solidFill>
                <a:latin typeface="Arial"/>
                <a:cs typeface="Arial"/>
              </a:rPr>
              <a:t>ex</a:t>
            </a:r>
            <a:r>
              <a:rPr sz="1667" b="1" dirty="0">
                <a:solidFill>
                  <a:srgbClr val="37A9DB"/>
                </a:solidFill>
                <a:latin typeface="Arial"/>
                <a:cs typeface="Arial"/>
              </a:rPr>
              <a:t>1</a:t>
            </a:r>
            <a:r>
              <a:rPr sz="1667" b="1" spc="4" dirty="0">
                <a:solidFill>
                  <a:srgbClr val="37A9DB"/>
                </a:solidFill>
                <a:latin typeface="Arial"/>
                <a:cs typeface="Arial"/>
              </a:rPr>
              <a:t>.</a:t>
            </a:r>
            <a:r>
              <a:rPr sz="1667" b="1" spc="17" dirty="0">
                <a:solidFill>
                  <a:srgbClr val="37A9DB"/>
                </a:solidFill>
                <a:latin typeface="Arial"/>
                <a:cs typeface="Arial"/>
              </a:rPr>
              <a:t>h</a:t>
            </a:r>
            <a:r>
              <a:rPr sz="1667" b="1" spc="4" dirty="0">
                <a:solidFill>
                  <a:srgbClr val="37A9DB"/>
                </a:solidFill>
                <a:latin typeface="Arial"/>
                <a:cs typeface="Arial"/>
              </a:rPr>
              <a:t>tml</a:t>
            </a:r>
            <a:endParaRPr sz="1667">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6</a:t>
            </a:r>
            <a:r>
              <a:rPr sz="1112" spc="4" dirty="0">
                <a:solidFill>
                  <a:srgbClr val="FFFFFF"/>
                </a:solidFill>
                <a:latin typeface="Arial"/>
                <a:cs typeface="Arial"/>
              </a:rPr>
              <a:t>4</a:t>
            </a:r>
            <a:endParaRPr sz="1112">
              <a:solidFill>
                <a:prstClr val="black"/>
              </a:solidFill>
              <a:latin typeface="Arial"/>
              <a:cs typeface="Arial"/>
            </a:endParaRPr>
          </a:p>
        </p:txBody>
      </p:sp>
      <p:sp>
        <p:nvSpPr>
          <p:cNvPr id="5" name="object 5"/>
          <p:cNvSpPr/>
          <p:nvPr/>
        </p:nvSpPr>
        <p:spPr>
          <a:xfrm>
            <a:off x="4844114" y="2834361"/>
            <a:ext cx="3520626" cy="3511999"/>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4839838" y="2830057"/>
            <a:ext cx="3529454" cy="3520766"/>
          </a:xfrm>
          <a:custGeom>
            <a:avLst/>
            <a:gdLst/>
            <a:ahLst/>
            <a:cxnLst/>
            <a:rect l="l" t="t" r="r" b="b"/>
            <a:pathLst>
              <a:path w="4127500" h="4117340">
                <a:moveTo>
                  <a:pt x="0" y="4117146"/>
                </a:moveTo>
                <a:lnTo>
                  <a:pt x="4127266" y="4117146"/>
                </a:lnTo>
                <a:lnTo>
                  <a:pt x="4127266" y="0"/>
                </a:lnTo>
                <a:lnTo>
                  <a:pt x="0" y="0"/>
                </a:lnTo>
                <a:lnTo>
                  <a:pt x="0" y="4117146"/>
                </a:lnTo>
                <a:close/>
              </a:path>
            </a:pathLst>
          </a:custGeom>
          <a:ln w="10074">
            <a:solidFill>
              <a:srgbClr val="231F20"/>
            </a:solidFill>
          </a:ln>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709888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830544" y="3293811"/>
            <a:ext cx="3049991" cy="3366013"/>
          </a:xfrm>
          <a:custGeom>
            <a:avLst/>
            <a:gdLst/>
            <a:ahLst/>
            <a:cxnLst/>
            <a:rect l="l" t="t" r="r" b="b"/>
            <a:pathLst>
              <a:path w="3566795" h="3936365">
                <a:moveTo>
                  <a:pt x="0" y="3935821"/>
                </a:moveTo>
                <a:lnTo>
                  <a:pt x="3566434" y="3935821"/>
                </a:lnTo>
                <a:lnTo>
                  <a:pt x="3566434" y="0"/>
                </a:lnTo>
                <a:lnTo>
                  <a:pt x="0" y="0"/>
                </a:lnTo>
                <a:lnTo>
                  <a:pt x="0" y="3935821"/>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644487" cy="461665"/>
          </a:xfrm>
          <a:prstGeom prst="rect">
            <a:avLst/>
          </a:prstGeom>
        </p:spPr>
        <p:txBody>
          <a:bodyPr vert="horz" wrap="square" lIns="0" tIns="0" rIns="0" bIns="0" rtlCol="0">
            <a:spAutoFit/>
          </a:bodyPr>
          <a:lstStyle/>
          <a:p>
            <a:pPr marL="3291596">
              <a:lnSpc>
                <a:spcPts val="3566"/>
              </a:lnSpc>
            </a:pPr>
            <a:r>
              <a:rPr sz="2993" spc="-4" dirty="0"/>
              <a:t>L</a:t>
            </a:r>
            <a:r>
              <a:rPr sz="2993" spc="-13" dirty="0"/>
              <a:t>a</a:t>
            </a:r>
            <a:r>
              <a:rPr sz="2993" dirty="0"/>
              <a:t>b</a:t>
            </a:r>
            <a:r>
              <a:rPr sz="2993" spc="90" dirty="0">
                <a:latin typeface="Times New Roman"/>
                <a:cs typeface="Times New Roman"/>
              </a:rPr>
              <a:t> </a:t>
            </a:r>
            <a:r>
              <a:rPr sz="2993" spc="-13" dirty="0"/>
              <a:t>6</a:t>
            </a:r>
            <a:r>
              <a:rPr sz="2993" dirty="0"/>
              <a:t>:</a:t>
            </a:r>
            <a:r>
              <a:rPr sz="2993" spc="86" dirty="0">
                <a:latin typeface="Times New Roman"/>
                <a:cs typeface="Times New Roman"/>
              </a:rPr>
              <a:t> </a:t>
            </a:r>
            <a:r>
              <a:rPr sz="2993" dirty="0"/>
              <a:t>Fil</a:t>
            </a:r>
            <a:r>
              <a:rPr sz="2993" spc="-17" dirty="0"/>
              <a:t>e</a:t>
            </a:r>
            <a:r>
              <a:rPr sz="2993" dirty="0"/>
              <a:t>s</a:t>
            </a:r>
            <a:r>
              <a:rPr sz="2993" spc="9" dirty="0"/>
              <a:t>y</a:t>
            </a:r>
            <a:r>
              <a:rPr sz="2993" dirty="0"/>
              <a:t>stem</a:t>
            </a:r>
            <a:r>
              <a:rPr sz="2993" spc="51" dirty="0">
                <a:latin typeface="Times New Roman"/>
                <a:cs typeface="Times New Roman"/>
              </a:rPr>
              <a:t> </a:t>
            </a:r>
            <a:r>
              <a:rPr sz="2993" spc="-4" dirty="0"/>
              <a:t>er</a:t>
            </a:r>
            <a:r>
              <a:rPr sz="2993" spc="-13" dirty="0"/>
              <a:t>a</a:t>
            </a:r>
            <a:r>
              <a:rPr sz="2993" dirty="0"/>
              <a:t>se</a:t>
            </a:r>
            <a:endParaRPr sz="2993" dirty="0">
              <a:latin typeface="Times New Roman"/>
              <a:cs typeface="Times New Roman"/>
            </a:endParaRPr>
          </a:p>
        </p:txBody>
      </p:sp>
      <p:sp>
        <p:nvSpPr>
          <p:cNvPr id="4" name="object 4"/>
          <p:cNvSpPr txBox="1"/>
          <p:nvPr/>
        </p:nvSpPr>
        <p:spPr>
          <a:xfrm>
            <a:off x="781109" y="1442582"/>
            <a:ext cx="4564941" cy="1129540"/>
          </a:xfrm>
          <a:prstGeom prst="rect">
            <a:avLst/>
          </a:prstGeom>
        </p:spPr>
        <p:txBody>
          <a:bodyPr vert="horz" wrap="square" lIns="0" tIns="0" rIns="0" bIns="0" rtlCol="0">
            <a:spAutoFit/>
          </a:bodyPr>
          <a:lstStyle/>
          <a:p>
            <a:pPr marL="10860"/>
            <a:r>
              <a:rPr sz="1881" dirty="0">
                <a:solidFill>
                  <a:srgbClr val="1F2859"/>
                </a:solidFill>
                <a:latin typeface="Arial"/>
                <a:cs typeface="Arial"/>
              </a:rPr>
              <a:t>Era</a:t>
            </a:r>
            <a:r>
              <a:rPr sz="1881" spc="4" dirty="0">
                <a:solidFill>
                  <a:srgbClr val="1F2859"/>
                </a:solidFill>
                <a:latin typeface="Arial"/>
                <a:cs typeface="Arial"/>
              </a:rPr>
              <a:t>s</a:t>
            </a:r>
            <a:r>
              <a:rPr sz="1881" dirty="0">
                <a:solidFill>
                  <a:srgbClr val="1F2859"/>
                </a:solidFill>
                <a:latin typeface="Arial"/>
                <a:cs typeface="Arial"/>
              </a:rPr>
              <a:t>e</a:t>
            </a:r>
            <a:r>
              <a:rPr sz="1881" spc="26" dirty="0">
                <a:solidFill>
                  <a:srgbClr val="1F2859"/>
                </a:solidFill>
                <a:latin typeface="Times New Roman"/>
                <a:cs typeface="Times New Roman"/>
              </a:rPr>
              <a:t> </a:t>
            </a:r>
            <a:r>
              <a:rPr sz="1881" dirty="0">
                <a:solidFill>
                  <a:srgbClr val="1F2859"/>
                </a:solidFill>
                <a:latin typeface="Arial"/>
                <a:cs typeface="Arial"/>
              </a:rPr>
              <a:t>the</a:t>
            </a:r>
            <a:r>
              <a:rPr sz="1881" spc="38" dirty="0">
                <a:solidFill>
                  <a:srgbClr val="1F2859"/>
                </a:solidFill>
                <a:latin typeface="Times New Roman"/>
                <a:cs typeface="Times New Roman"/>
              </a:rPr>
              <a:t> </a:t>
            </a:r>
            <a:r>
              <a:rPr sz="1881" spc="-4" dirty="0">
                <a:solidFill>
                  <a:srgbClr val="192450"/>
                </a:solidFill>
                <a:latin typeface="Arial"/>
                <a:cs typeface="Arial"/>
              </a:rPr>
              <a:t>ex</a:t>
            </a:r>
            <a:r>
              <a:rPr sz="1881" spc="-13" dirty="0">
                <a:solidFill>
                  <a:srgbClr val="192450"/>
                </a:solidFill>
                <a:latin typeface="Arial"/>
                <a:cs typeface="Arial"/>
              </a:rPr>
              <a:t>t</a:t>
            </a:r>
            <a:r>
              <a:rPr sz="1881" spc="-4" dirty="0">
                <a:solidFill>
                  <a:srgbClr val="192450"/>
                </a:solidFill>
                <a:latin typeface="Arial"/>
                <a:cs typeface="Arial"/>
              </a:rPr>
              <a:t>e</a:t>
            </a:r>
            <a:r>
              <a:rPr sz="1881" dirty="0">
                <a:solidFill>
                  <a:srgbClr val="192450"/>
                </a:solidFill>
                <a:latin typeface="Arial"/>
                <a:cs typeface="Arial"/>
              </a:rPr>
              <a:t>r</a:t>
            </a:r>
            <a:r>
              <a:rPr sz="1881" spc="-4" dirty="0">
                <a:solidFill>
                  <a:srgbClr val="192450"/>
                </a:solidFill>
                <a:latin typeface="Arial"/>
                <a:cs typeface="Arial"/>
              </a:rPr>
              <a:t>na</a:t>
            </a:r>
            <a:r>
              <a:rPr sz="1881" dirty="0">
                <a:solidFill>
                  <a:srgbClr val="192450"/>
                </a:solidFill>
                <a:latin typeface="Arial"/>
                <a:cs typeface="Arial"/>
              </a:rPr>
              <a:t>l</a:t>
            </a:r>
            <a:r>
              <a:rPr sz="1881" spc="43" dirty="0">
                <a:solidFill>
                  <a:srgbClr val="192450"/>
                </a:solidFill>
                <a:latin typeface="Times New Roman"/>
                <a:cs typeface="Times New Roman"/>
              </a:rPr>
              <a:t> </a:t>
            </a:r>
            <a:r>
              <a:rPr sz="1881" spc="-4" dirty="0">
                <a:solidFill>
                  <a:srgbClr val="192450"/>
                </a:solidFill>
                <a:latin typeface="Arial"/>
                <a:cs typeface="Arial"/>
              </a:rPr>
              <a:t>ht</a:t>
            </a:r>
            <a:r>
              <a:rPr sz="1881" spc="-9" dirty="0">
                <a:solidFill>
                  <a:srgbClr val="192450"/>
                </a:solidFill>
                <a:latin typeface="Arial"/>
                <a:cs typeface="Arial"/>
              </a:rPr>
              <a:t>t</a:t>
            </a:r>
            <a:r>
              <a:rPr sz="1881" spc="-4" dirty="0">
                <a:solidFill>
                  <a:srgbClr val="192450"/>
                </a:solidFill>
                <a:latin typeface="Arial"/>
                <a:cs typeface="Arial"/>
              </a:rPr>
              <a:t>p</a:t>
            </a:r>
            <a:r>
              <a:rPr sz="1881" dirty="0">
                <a:solidFill>
                  <a:srgbClr val="192450"/>
                </a:solidFill>
                <a:latin typeface="Arial"/>
                <a:cs typeface="Arial"/>
              </a:rPr>
              <a:t>d</a:t>
            </a:r>
            <a:r>
              <a:rPr sz="1881" spc="43" dirty="0">
                <a:solidFill>
                  <a:srgbClr val="192450"/>
                </a:solidFill>
                <a:latin typeface="Times New Roman"/>
                <a:cs typeface="Times New Roman"/>
              </a:rPr>
              <a:t> </a:t>
            </a:r>
            <a:r>
              <a:rPr sz="1881" dirty="0">
                <a:solidFill>
                  <a:srgbClr val="192450"/>
                </a:solidFill>
                <a:latin typeface="Arial"/>
                <a:cs typeface="Arial"/>
              </a:rPr>
              <a:t>fi</a:t>
            </a:r>
            <a:r>
              <a:rPr sz="1881" spc="-9" dirty="0">
                <a:solidFill>
                  <a:srgbClr val="192450"/>
                </a:solidFill>
                <a:latin typeface="Arial"/>
                <a:cs typeface="Arial"/>
              </a:rPr>
              <a:t>l</a:t>
            </a:r>
            <a:r>
              <a:rPr sz="1881" spc="-4" dirty="0">
                <a:solidFill>
                  <a:srgbClr val="192450"/>
                </a:solidFill>
                <a:latin typeface="Arial"/>
                <a:cs typeface="Arial"/>
              </a:rPr>
              <a:t>e</a:t>
            </a:r>
            <a:r>
              <a:rPr sz="1881" spc="4" dirty="0">
                <a:solidFill>
                  <a:srgbClr val="192450"/>
                </a:solidFill>
                <a:latin typeface="Arial"/>
                <a:cs typeface="Arial"/>
              </a:rPr>
              <a:t>s</a:t>
            </a:r>
            <a:r>
              <a:rPr sz="1881" dirty="0">
                <a:solidFill>
                  <a:srgbClr val="192450"/>
                </a:solidFill>
                <a:latin typeface="Arial"/>
                <a:cs typeface="Arial"/>
              </a:rPr>
              <a:t>ystem</a:t>
            </a:r>
            <a:endParaRPr sz="1881">
              <a:solidFill>
                <a:prstClr val="black"/>
              </a:solidFill>
              <a:latin typeface="Arial"/>
              <a:cs typeface="Arial"/>
            </a:endParaRPr>
          </a:p>
          <a:p>
            <a:pPr marL="513667" indent="-168326">
              <a:spcBef>
                <a:spcPts val="599"/>
              </a:spcBef>
              <a:buClr>
                <a:srgbClr val="37A9DB"/>
              </a:buClr>
              <a:buFont typeface="Arial"/>
              <a:buChar char="•"/>
              <a:tabLst>
                <a:tab pos="514210" algn="l"/>
              </a:tabLst>
            </a:pPr>
            <a:r>
              <a:rPr sz="1667" spc="-68" dirty="0">
                <a:solidFill>
                  <a:srgbClr val="37A9DB"/>
                </a:solidFill>
                <a:latin typeface="Arial"/>
                <a:cs typeface="Arial"/>
              </a:rPr>
              <a:t>T</a:t>
            </a:r>
            <a:r>
              <a:rPr sz="1667" spc="-21" dirty="0">
                <a:solidFill>
                  <a:srgbClr val="37A9DB"/>
                </a:solidFill>
                <a:latin typeface="Arial"/>
                <a:cs typeface="Arial"/>
              </a:rPr>
              <a:t>y</a:t>
            </a:r>
            <a:r>
              <a:rPr sz="1667" dirty="0">
                <a:solidFill>
                  <a:srgbClr val="37A9DB"/>
                </a:solidFill>
                <a:latin typeface="Arial"/>
                <a:cs typeface="Arial"/>
              </a:rPr>
              <a:t>p</a:t>
            </a:r>
            <a:r>
              <a:rPr sz="1667" spc="9" dirty="0">
                <a:solidFill>
                  <a:srgbClr val="37A9DB"/>
                </a:solidFill>
                <a:latin typeface="Arial"/>
                <a:cs typeface="Arial"/>
              </a:rPr>
              <a:t>e</a:t>
            </a:r>
            <a:r>
              <a:rPr sz="1667" spc="-9" dirty="0">
                <a:solidFill>
                  <a:srgbClr val="37A9DB"/>
                </a:solidFill>
                <a:latin typeface="Times New Roman"/>
                <a:cs typeface="Times New Roman"/>
              </a:rPr>
              <a:t> </a:t>
            </a:r>
            <a:r>
              <a:rPr sz="1667" b="1" spc="-167" dirty="0">
                <a:solidFill>
                  <a:srgbClr val="37A9DB"/>
                </a:solidFill>
                <a:latin typeface="Arial"/>
                <a:cs typeface="Arial"/>
              </a:rPr>
              <a:t>A</a:t>
            </a:r>
            <a:r>
              <a:rPr sz="1667" b="1" spc="9" dirty="0">
                <a:solidFill>
                  <a:srgbClr val="37A9DB"/>
                </a:solidFill>
                <a:latin typeface="Arial"/>
                <a:cs typeface="Arial"/>
              </a:rPr>
              <a:t>T+S.</a:t>
            </a:r>
            <a:r>
              <a:rPr sz="1667" b="1" spc="90" dirty="0">
                <a:solidFill>
                  <a:srgbClr val="37A9DB"/>
                </a:solidFill>
                <a:latin typeface="Times New Roman"/>
                <a:cs typeface="Times New Roman"/>
              </a:rPr>
              <a:t> </a:t>
            </a:r>
            <a:r>
              <a:rPr sz="1667" b="1" spc="4" dirty="0">
                <a:solidFill>
                  <a:srgbClr val="37A9DB"/>
                </a:solidFill>
                <a:latin typeface="Arial"/>
                <a:cs typeface="Arial"/>
              </a:rPr>
              <a:t>HTTP</a:t>
            </a:r>
            <a:r>
              <a:rPr sz="1667" b="1" dirty="0">
                <a:solidFill>
                  <a:srgbClr val="37A9DB"/>
                </a:solidFill>
                <a:latin typeface="Arial"/>
                <a:cs typeface="Arial"/>
              </a:rPr>
              <a:t>D</a:t>
            </a:r>
            <a:r>
              <a:rPr sz="1667" b="1" spc="9" dirty="0">
                <a:solidFill>
                  <a:srgbClr val="37A9DB"/>
                </a:solidFill>
                <a:latin typeface="Arial"/>
                <a:cs typeface="Arial"/>
              </a:rPr>
              <a:t>FSE</a:t>
            </a:r>
            <a:r>
              <a:rPr sz="1667" b="1" dirty="0">
                <a:solidFill>
                  <a:srgbClr val="37A9DB"/>
                </a:solidFill>
                <a:latin typeface="Arial"/>
                <a:cs typeface="Arial"/>
              </a:rPr>
              <a:t>R</a:t>
            </a:r>
            <a:r>
              <a:rPr sz="1667" b="1" spc="-43" dirty="0">
                <a:solidFill>
                  <a:srgbClr val="37A9DB"/>
                </a:solidFill>
                <a:latin typeface="Arial"/>
                <a:cs typeface="Arial"/>
              </a:rPr>
              <a:t>A</a:t>
            </a:r>
            <a:r>
              <a:rPr sz="1667" b="1" spc="9" dirty="0">
                <a:solidFill>
                  <a:srgbClr val="37A9DB"/>
                </a:solidFill>
                <a:latin typeface="Arial"/>
                <a:cs typeface="Arial"/>
              </a:rPr>
              <a:t>SE</a:t>
            </a:r>
            <a:endParaRPr sz="1667">
              <a:solidFill>
                <a:prstClr val="black"/>
              </a:solidFill>
              <a:latin typeface="Arial"/>
              <a:cs typeface="Arial"/>
            </a:endParaRPr>
          </a:p>
          <a:p>
            <a:pPr>
              <a:spcBef>
                <a:spcPts val="4"/>
              </a:spcBef>
            </a:pPr>
            <a:endParaRPr sz="1967">
              <a:solidFill>
                <a:prstClr val="black"/>
              </a:solidFill>
              <a:latin typeface="Times New Roman"/>
              <a:cs typeface="Times New Roman"/>
            </a:endParaRPr>
          </a:p>
          <a:p>
            <a:pPr marL="10860"/>
            <a:r>
              <a:rPr sz="1325" b="1" u="heavy" spc="-17" dirty="0">
                <a:solidFill>
                  <a:srgbClr val="19497D"/>
                </a:solidFill>
                <a:latin typeface="Arial"/>
                <a:cs typeface="Arial"/>
              </a:rPr>
              <a:t>Th</a:t>
            </a:r>
            <a:r>
              <a:rPr sz="1325" b="1" u="heavy" spc="-9" dirty="0">
                <a:solidFill>
                  <a:srgbClr val="19497D"/>
                </a:solidFill>
                <a:latin typeface="Arial"/>
                <a:cs typeface="Arial"/>
              </a:rPr>
              <a:t>e</a:t>
            </a:r>
            <a:r>
              <a:rPr sz="1325" b="1" u="heavy" spc="-13" dirty="0">
                <a:solidFill>
                  <a:srgbClr val="19497D"/>
                </a:solidFill>
                <a:latin typeface="Arial"/>
                <a:cs typeface="Arial"/>
              </a:rPr>
              <a:t> </a:t>
            </a:r>
            <a:r>
              <a:rPr sz="1325" b="1" u="heavy" spc="-4" dirty="0">
                <a:solidFill>
                  <a:srgbClr val="19497D"/>
                </a:solidFill>
                <a:latin typeface="Arial"/>
                <a:cs typeface="Arial"/>
              </a:rPr>
              <a:t>fi</a:t>
            </a:r>
            <a:r>
              <a:rPr sz="1325" b="1" u="heavy" dirty="0">
                <a:solidFill>
                  <a:srgbClr val="19497D"/>
                </a:solidFill>
                <a:latin typeface="Arial"/>
                <a:cs typeface="Arial"/>
              </a:rPr>
              <a:t>l</a:t>
            </a:r>
            <a:r>
              <a:rPr sz="1325" b="1" u="heavy" spc="-13" dirty="0">
                <a:solidFill>
                  <a:srgbClr val="19497D"/>
                </a:solidFill>
                <a:latin typeface="Arial"/>
                <a:cs typeface="Arial"/>
              </a:rPr>
              <a:t>es</a:t>
            </a:r>
            <a:r>
              <a:rPr sz="1325" b="1" u="heavy" spc="-43" dirty="0">
                <a:solidFill>
                  <a:srgbClr val="19497D"/>
                </a:solidFill>
                <a:latin typeface="Arial"/>
                <a:cs typeface="Arial"/>
              </a:rPr>
              <a:t> </a:t>
            </a:r>
            <a:r>
              <a:rPr sz="1325" b="1" u="heavy" spc="-13" dirty="0">
                <a:solidFill>
                  <a:srgbClr val="19497D"/>
                </a:solidFill>
                <a:latin typeface="Arial"/>
                <a:cs typeface="Arial"/>
              </a:rPr>
              <a:t>st</a:t>
            </a:r>
            <a:r>
              <a:rPr sz="1325" b="1" u="heavy" spc="-17" dirty="0">
                <a:solidFill>
                  <a:srgbClr val="19497D"/>
                </a:solidFill>
                <a:latin typeface="Arial"/>
                <a:cs typeface="Arial"/>
              </a:rPr>
              <a:t>o</a:t>
            </a:r>
            <a:r>
              <a:rPr sz="1325" b="1" u="heavy" spc="-9" dirty="0">
                <a:solidFill>
                  <a:srgbClr val="19497D"/>
                </a:solidFill>
                <a:latin typeface="Arial"/>
                <a:cs typeface="Arial"/>
              </a:rPr>
              <a:t>r</a:t>
            </a:r>
            <a:r>
              <a:rPr sz="1325" b="1" u="heavy" spc="-13" dirty="0">
                <a:solidFill>
                  <a:srgbClr val="19497D"/>
                </a:solidFill>
                <a:latin typeface="Arial"/>
                <a:cs typeface="Arial"/>
              </a:rPr>
              <a:t>ed</a:t>
            </a:r>
            <a:r>
              <a:rPr sz="1325" b="1" u="heavy" spc="-30" dirty="0">
                <a:solidFill>
                  <a:srgbClr val="19497D"/>
                </a:solidFill>
                <a:latin typeface="Arial"/>
                <a:cs typeface="Arial"/>
              </a:rPr>
              <a:t> </a:t>
            </a:r>
            <a:r>
              <a:rPr sz="1325" b="1" u="heavy" dirty="0">
                <a:solidFill>
                  <a:srgbClr val="19497D"/>
                </a:solidFill>
                <a:latin typeface="Arial"/>
                <a:cs typeface="Arial"/>
              </a:rPr>
              <a:t>i</a:t>
            </a:r>
            <a:r>
              <a:rPr sz="1325" b="1" u="heavy" spc="-9" dirty="0">
                <a:solidFill>
                  <a:srgbClr val="19497D"/>
                </a:solidFill>
                <a:latin typeface="Arial"/>
                <a:cs typeface="Arial"/>
              </a:rPr>
              <a:t>n</a:t>
            </a:r>
            <a:r>
              <a:rPr sz="1325" b="1" u="heavy" spc="-30" dirty="0">
                <a:solidFill>
                  <a:srgbClr val="19497D"/>
                </a:solidFill>
                <a:latin typeface="Arial"/>
                <a:cs typeface="Arial"/>
              </a:rPr>
              <a:t> </a:t>
            </a:r>
            <a:r>
              <a:rPr sz="1325" b="1" u="heavy" spc="-9" dirty="0">
                <a:solidFill>
                  <a:srgbClr val="19497D"/>
                </a:solidFill>
                <a:latin typeface="Arial"/>
                <a:cs typeface="Arial"/>
              </a:rPr>
              <a:t>t</a:t>
            </a:r>
            <a:r>
              <a:rPr sz="1325" b="1" u="heavy" spc="-17" dirty="0">
                <a:solidFill>
                  <a:srgbClr val="19497D"/>
                </a:solidFill>
                <a:latin typeface="Arial"/>
                <a:cs typeface="Arial"/>
              </a:rPr>
              <a:t>h</a:t>
            </a:r>
            <a:r>
              <a:rPr sz="1325" b="1" u="heavy" spc="-9" dirty="0">
                <a:solidFill>
                  <a:srgbClr val="19497D"/>
                </a:solidFill>
                <a:latin typeface="Arial"/>
                <a:cs typeface="Arial"/>
              </a:rPr>
              <a:t>e</a:t>
            </a:r>
            <a:r>
              <a:rPr sz="1325" b="1" u="heavy" spc="-21" dirty="0">
                <a:solidFill>
                  <a:srgbClr val="19497D"/>
                </a:solidFill>
                <a:latin typeface="Arial"/>
                <a:cs typeface="Arial"/>
              </a:rPr>
              <a:t> </a:t>
            </a:r>
            <a:r>
              <a:rPr sz="1325" b="1" u="heavy" spc="-9" dirty="0">
                <a:solidFill>
                  <a:srgbClr val="19497D"/>
                </a:solidFill>
                <a:latin typeface="Arial"/>
                <a:cs typeface="Arial"/>
              </a:rPr>
              <a:t>EXT </a:t>
            </a:r>
            <a:r>
              <a:rPr sz="1325" b="1" u="heavy" spc="-17" dirty="0">
                <a:solidFill>
                  <a:srgbClr val="19497D"/>
                </a:solidFill>
                <a:latin typeface="Arial"/>
                <a:cs typeface="Arial"/>
              </a:rPr>
              <a:t>FL</a:t>
            </a:r>
            <a:r>
              <a:rPr sz="1325" b="1" u="heavy" spc="-56" dirty="0">
                <a:solidFill>
                  <a:srgbClr val="19497D"/>
                </a:solidFill>
                <a:latin typeface="Arial"/>
                <a:cs typeface="Arial"/>
              </a:rPr>
              <a:t>A</a:t>
            </a:r>
            <a:r>
              <a:rPr sz="1325" b="1" u="heavy" spc="-13" dirty="0">
                <a:solidFill>
                  <a:srgbClr val="19497D"/>
                </a:solidFill>
                <a:latin typeface="Arial"/>
                <a:cs typeface="Arial"/>
              </a:rPr>
              <a:t>SH</a:t>
            </a:r>
            <a:r>
              <a:rPr sz="1325" b="1" u="heavy" spc="26" dirty="0">
                <a:solidFill>
                  <a:srgbClr val="19497D"/>
                </a:solidFill>
                <a:latin typeface="Arial"/>
                <a:cs typeface="Arial"/>
              </a:rPr>
              <a:t> </a:t>
            </a:r>
            <a:r>
              <a:rPr sz="1325" b="1" u="heavy" spc="-17" dirty="0">
                <a:solidFill>
                  <a:srgbClr val="19497D"/>
                </a:solidFill>
                <a:latin typeface="Arial"/>
                <a:cs typeface="Arial"/>
              </a:rPr>
              <a:t>memo</a:t>
            </a:r>
            <a:r>
              <a:rPr sz="1325" b="1" u="heavy" spc="-9" dirty="0">
                <a:solidFill>
                  <a:srgbClr val="19497D"/>
                </a:solidFill>
                <a:latin typeface="Arial"/>
                <a:cs typeface="Arial"/>
              </a:rPr>
              <a:t>ry</a:t>
            </a:r>
            <a:r>
              <a:rPr sz="1325" b="1" u="heavy" spc="-21" dirty="0">
                <a:solidFill>
                  <a:srgbClr val="19497D"/>
                </a:solidFill>
                <a:latin typeface="Arial"/>
                <a:cs typeface="Arial"/>
              </a:rPr>
              <a:t> </a:t>
            </a:r>
            <a:r>
              <a:rPr sz="1325" b="1" u="heavy" spc="17" dirty="0">
                <a:solidFill>
                  <a:srgbClr val="19497D"/>
                </a:solidFill>
                <a:latin typeface="Arial"/>
                <a:cs typeface="Arial"/>
              </a:rPr>
              <a:t>w</a:t>
            </a:r>
            <a:r>
              <a:rPr sz="1325" b="1" u="heavy" spc="-13" dirty="0">
                <a:solidFill>
                  <a:srgbClr val="19497D"/>
                </a:solidFill>
                <a:latin typeface="Arial"/>
                <a:cs typeface="Arial"/>
              </a:rPr>
              <a:t>il</a:t>
            </a:r>
            <a:r>
              <a:rPr sz="1325" b="1" u="heavy" spc="-4" dirty="0">
                <a:solidFill>
                  <a:srgbClr val="19497D"/>
                </a:solidFill>
                <a:latin typeface="Arial"/>
                <a:cs typeface="Arial"/>
              </a:rPr>
              <a:t>l</a:t>
            </a:r>
            <a:r>
              <a:rPr sz="1325" b="1" u="heavy" spc="-38" dirty="0">
                <a:solidFill>
                  <a:srgbClr val="19497D"/>
                </a:solidFill>
                <a:latin typeface="Arial"/>
                <a:cs typeface="Arial"/>
              </a:rPr>
              <a:t> </a:t>
            </a:r>
            <a:r>
              <a:rPr sz="1325" b="1" u="heavy" spc="-17" dirty="0">
                <a:solidFill>
                  <a:srgbClr val="19497D"/>
                </a:solidFill>
                <a:latin typeface="Arial"/>
                <a:cs typeface="Arial"/>
              </a:rPr>
              <a:t>b</a:t>
            </a:r>
            <a:r>
              <a:rPr sz="1325" b="1" u="heavy" spc="-9" dirty="0">
                <a:solidFill>
                  <a:srgbClr val="19497D"/>
                </a:solidFill>
                <a:latin typeface="Arial"/>
                <a:cs typeface="Arial"/>
              </a:rPr>
              <a:t>e</a:t>
            </a:r>
            <a:r>
              <a:rPr sz="1325" b="1" u="heavy" spc="-21" dirty="0">
                <a:solidFill>
                  <a:srgbClr val="19497D"/>
                </a:solidFill>
                <a:latin typeface="Arial"/>
                <a:cs typeface="Arial"/>
              </a:rPr>
              <a:t> </a:t>
            </a:r>
            <a:r>
              <a:rPr sz="1325" b="1" u="heavy" spc="-13" dirty="0">
                <a:solidFill>
                  <a:srgbClr val="19497D"/>
                </a:solidFill>
                <a:latin typeface="Arial"/>
                <a:cs typeface="Arial"/>
              </a:rPr>
              <a:t>e</a:t>
            </a:r>
            <a:r>
              <a:rPr sz="1325" b="1" u="heavy" spc="-9" dirty="0">
                <a:solidFill>
                  <a:srgbClr val="19497D"/>
                </a:solidFill>
                <a:latin typeface="Arial"/>
                <a:cs typeface="Arial"/>
              </a:rPr>
              <a:t>r</a:t>
            </a:r>
            <a:r>
              <a:rPr sz="1325" b="1" u="heavy" spc="-13" dirty="0">
                <a:solidFill>
                  <a:srgbClr val="19497D"/>
                </a:solidFill>
                <a:latin typeface="Arial"/>
                <a:cs typeface="Arial"/>
              </a:rPr>
              <a:t>ased</a:t>
            </a:r>
            <a:endParaRPr sz="1325">
              <a:solidFill>
                <a:prstClr val="black"/>
              </a:solidFill>
              <a:latin typeface="Arial"/>
              <a:cs typeface="Arial"/>
            </a:endParaRPr>
          </a:p>
        </p:txBody>
      </p:sp>
      <p:sp>
        <p:nvSpPr>
          <p:cNvPr id="5" name="object 5"/>
          <p:cNvSpPr txBox="1"/>
          <p:nvPr/>
        </p:nvSpPr>
        <p:spPr>
          <a:xfrm>
            <a:off x="781109" y="3552600"/>
            <a:ext cx="7196285" cy="858184"/>
          </a:xfrm>
          <a:prstGeom prst="rect">
            <a:avLst/>
          </a:prstGeom>
        </p:spPr>
        <p:txBody>
          <a:bodyPr vert="horz" wrap="square" lIns="0" tIns="0" rIns="0" bIns="0" rtlCol="0">
            <a:spAutoFit/>
          </a:bodyPr>
          <a:lstStyle/>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4"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a:p>
            <a:pPr marL="10860">
              <a:spcBef>
                <a:spcPts val="470"/>
              </a:spcBef>
            </a:pPr>
            <a:r>
              <a:rPr sz="1881" spc="-4" dirty="0">
                <a:solidFill>
                  <a:srgbClr val="1F2859"/>
                </a:solidFill>
                <a:latin typeface="Arial"/>
                <a:cs typeface="Arial"/>
              </a:rPr>
              <a:t>Let'</a:t>
            </a:r>
            <a:r>
              <a:rPr sz="1881" dirty="0">
                <a:solidFill>
                  <a:srgbClr val="1F2859"/>
                </a:solidFill>
                <a:latin typeface="Arial"/>
                <a:cs typeface="Arial"/>
              </a:rPr>
              <a:t>s</a:t>
            </a:r>
            <a:r>
              <a:rPr sz="1881" spc="47" dirty="0">
                <a:solidFill>
                  <a:srgbClr val="1F2859"/>
                </a:solidFill>
                <a:latin typeface="Times New Roman"/>
                <a:cs typeface="Times New Roman"/>
              </a:rPr>
              <a:t> </a:t>
            </a:r>
            <a:r>
              <a:rPr sz="1881" spc="-4" dirty="0">
                <a:solidFill>
                  <a:srgbClr val="1F2859"/>
                </a:solidFill>
                <a:latin typeface="Arial"/>
                <a:cs typeface="Arial"/>
              </a:rPr>
              <a:t>lis</a:t>
            </a:r>
            <a:r>
              <a:rPr sz="1881" dirty="0">
                <a:solidFill>
                  <a:srgbClr val="1F2859"/>
                </a:solidFill>
                <a:latin typeface="Arial"/>
                <a:cs typeface="Arial"/>
              </a:rPr>
              <a:t>t</a:t>
            </a:r>
            <a:r>
              <a:rPr sz="1881" spc="56" dirty="0">
                <a:solidFill>
                  <a:srgbClr val="1F2859"/>
                </a:solidFill>
                <a:latin typeface="Times New Roman"/>
                <a:cs typeface="Times New Roman"/>
              </a:rPr>
              <a:t> </a:t>
            </a:r>
            <a:r>
              <a:rPr sz="1881" spc="-13" dirty="0">
                <a:solidFill>
                  <a:srgbClr val="1F2859"/>
                </a:solidFill>
                <a:latin typeface="Arial"/>
                <a:cs typeface="Arial"/>
              </a:rPr>
              <a:t>t</a:t>
            </a:r>
            <a:r>
              <a:rPr sz="1881" spc="-4" dirty="0">
                <a:solidFill>
                  <a:srgbClr val="1F2859"/>
                </a:solidFill>
                <a:latin typeface="Arial"/>
                <a:cs typeface="Arial"/>
              </a:rPr>
              <a:t>h</a:t>
            </a:r>
            <a:r>
              <a:rPr sz="1881" dirty="0">
                <a:solidFill>
                  <a:srgbClr val="1F2859"/>
                </a:solidFill>
                <a:latin typeface="Arial"/>
                <a:cs typeface="Arial"/>
              </a:rPr>
              <a:t>e</a:t>
            </a:r>
            <a:r>
              <a:rPr sz="1881" spc="43" dirty="0">
                <a:solidFill>
                  <a:srgbClr val="1F2859"/>
                </a:solidFill>
                <a:latin typeface="Times New Roman"/>
                <a:cs typeface="Times New Roman"/>
              </a:rPr>
              <a:t> </a:t>
            </a:r>
            <a:r>
              <a:rPr sz="1881" dirty="0">
                <a:solidFill>
                  <a:srgbClr val="1F2859"/>
                </a:solidFill>
                <a:latin typeface="Arial"/>
                <a:cs typeface="Arial"/>
              </a:rPr>
              <a:t>fi</a:t>
            </a:r>
            <a:r>
              <a:rPr sz="1881" spc="-9" dirty="0">
                <a:solidFill>
                  <a:srgbClr val="1F2859"/>
                </a:solidFill>
                <a:latin typeface="Arial"/>
                <a:cs typeface="Arial"/>
              </a:rPr>
              <a:t>l</a:t>
            </a:r>
            <a:r>
              <a:rPr sz="1881" spc="-4" dirty="0">
                <a:solidFill>
                  <a:srgbClr val="1F2859"/>
                </a:solidFill>
                <a:latin typeface="Arial"/>
                <a:cs typeface="Arial"/>
              </a:rPr>
              <a:t>es</a:t>
            </a:r>
            <a:endParaRPr sz="1881">
              <a:solidFill>
                <a:prstClr val="black"/>
              </a:solidFill>
              <a:latin typeface="Arial"/>
              <a:cs typeface="Arial"/>
            </a:endParaRPr>
          </a:p>
          <a:p>
            <a:pPr marL="513667" indent="-168326">
              <a:spcBef>
                <a:spcPts val="599"/>
              </a:spcBef>
              <a:buClr>
                <a:srgbClr val="37A9DB"/>
              </a:buClr>
              <a:buFont typeface="Arial"/>
              <a:buChar char="•"/>
              <a:tabLst>
                <a:tab pos="514210" algn="l"/>
              </a:tabLst>
            </a:pPr>
            <a:r>
              <a:rPr sz="1667" spc="-68"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13" dirty="0">
                <a:solidFill>
                  <a:srgbClr val="37A9DB"/>
                </a:solidFill>
                <a:latin typeface="Times New Roman"/>
                <a:cs typeface="Times New Roman"/>
              </a:rPr>
              <a:t> </a:t>
            </a:r>
            <a:r>
              <a:rPr sz="1667" b="1" spc="-167" dirty="0">
                <a:solidFill>
                  <a:srgbClr val="37A9DB"/>
                </a:solidFill>
                <a:latin typeface="Arial"/>
                <a:cs typeface="Arial"/>
              </a:rPr>
              <a:t>A</a:t>
            </a:r>
            <a:r>
              <a:rPr sz="1667" b="1" spc="9" dirty="0">
                <a:solidFill>
                  <a:srgbClr val="37A9DB"/>
                </a:solidFill>
                <a:latin typeface="Arial"/>
                <a:cs typeface="Arial"/>
              </a:rPr>
              <a:t>T</a:t>
            </a:r>
            <a:r>
              <a:rPr sz="1667" b="1" spc="13" dirty="0">
                <a:solidFill>
                  <a:srgbClr val="37A9DB"/>
                </a:solidFill>
                <a:latin typeface="Arial"/>
                <a:cs typeface="Arial"/>
              </a:rPr>
              <a:t>+</a:t>
            </a:r>
            <a:r>
              <a:rPr sz="1667" b="1" spc="4" dirty="0">
                <a:solidFill>
                  <a:srgbClr val="37A9DB"/>
                </a:solidFill>
                <a:latin typeface="Arial"/>
                <a:cs typeface="Arial"/>
              </a:rPr>
              <a:t>S.</a:t>
            </a:r>
            <a:r>
              <a:rPr sz="1667" b="1" spc="13" dirty="0">
                <a:solidFill>
                  <a:srgbClr val="37A9DB"/>
                </a:solidFill>
                <a:latin typeface="Arial"/>
                <a:cs typeface="Arial"/>
              </a:rPr>
              <a:t>F</a:t>
            </a:r>
            <a:r>
              <a:rPr sz="1667" b="1" spc="9" dirty="0">
                <a:solidFill>
                  <a:srgbClr val="37A9DB"/>
                </a:solidFill>
                <a:latin typeface="Arial"/>
                <a:cs typeface="Arial"/>
              </a:rPr>
              <a:t>SL</a:t>
            </a:r>
            <a:endParaRPr sz="1667">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6</a:t>
            </a:r>
            <a:r>
              <a:rPr sz="1112" spc="4" dirty="0">
                <a:solidFill>
                  <a:srgbClr val="FFFFFF"/>
                </a:solidFill>
                <a:latin typeface="Arial"/>
                <a:cs typeface="Arial"/>
              </a:rPr>
              <a:t>5</a:t>
            </a:r>
            <a:endParaRPr sz="1112">
              <a:solidFill>
                <a:prstClr val="black"/>
              </a:solidFill>
              <a:latin typeface="Arial"/>
              <a:cs typeface="Arial"/>
            </a:endParaRPr>
          </a:p>
        </p:txBody>
      </p:sp>
      <p:graphicFrame>
        <p:nvGraphicFramePr>
          <p:cNvPr id="7" name="object 7"/>
          <p:cNvGraphicFramePr>
            <a:graphicFrameLocks noGrp="1"/>
          </p:cNvGraphicFramePr>
          <p:nvPr/>
        </p:nvGraphicFramePr>
        <p:xfrm>
          <a:off x="6513979" y="4000234"/>
          <a:ext cx="2103469" cy="2436575"/>
        </p:xfrm>
        <a:graphic>
          <a:graphicData uri="http://schemas.openxmlformats.org/drawingml/2006/table">
            <a:tbl>
              <a:tblPr firstRow="1" bandRow="1">
                <a:tableStyleId>{2D5ABB26-0587-4C30-8999-92F81FD0307C}</a:tableStyleId>
              </a:tblPr>
              <a:tblGrid>
                <a:gridCol w="334550"/>
                <a:gridCol w="1768919"/>
              </a:tblGrid>
              <a:tr h="261318">
                <a:tc>
                  <a:txBody>
                    <a:bodyPr/>
                    <a:lstStyle/>
                    <a:p>
                      <a:pPr marL="9715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175257">
                <a:tc gridSpan="2">
                  <a:txBody>
                    <a:bodyPr/>
                    <a:lstStyle/>
                    <a:p>
                      <a:pPr marL="135890">
                        <a:lnSpc>
                          <a:spcPct val="100000"/>
                        </a:lnSpc>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4</a:t>
                      </a:r>
                      <a:r>
                        <a:rPr sz="1100" b="1" spc="5" dirty="0">
                          <a:solidFill>
                            <a:srgbClr val="231F20"/>
                          </a:solidFill>
                          <a:latin typeface="Calibri"/>
                          <a:cs typeface="Calibri"/>
                        </a:rPr>
                        <a:t>6</a:t>
                      </a:r>
                      <a:r>
                        <a:rPr sz="1100" b="1" dirty="0">
                          <a:solidFill>
                            <a:srgbClr val="231F20"/>
                          </a:solidFill>
                          <a:latin typeface="Calibri"/>
                          <a:cs typeface="Calibri"/>
                        </a:rPr>
                        <a:t>1</a:t>
                      </a:r>
                      <a:r>
                        <a:rPr sz="1100" b="1" spc="-20" dirty="0">
                          <a:solidFill>
                            <a:srgbClr val="231F20"/>
                          </a:solidFill>
                          <a:latin typeface="Times New Roman"/>
                          <a:cs typeface="Times New Roman"/>
                        </a:rPr>
                        <a:t> </a:t>
                      </a:r>
                      <a:r>
                        <a:rPr sz="1100" b="1" dirty="0">
                          <a:solidFill>
                            <a:srgbClr val="231F20"/>
                          </a:solidFill>
                          <a:latin typeface="Calibri"/>
                          <a:cs typeface="Calibri"/>
                        </a:rPr>
                        <a:t>/inpu</a:t>
                      </a:r>
                      <a:r>
                        <a:rPr sz="1100" b="1" spc="-5" dirty="0">
                          <a:solidFill>
                            <a:srgbClr val="231F20"/>
                          </a:solidFill>
                          <a:latin typeface="Calibri"/>
                          <a:cs typeface="Calibri"/>
                        </a:rPr>
                        <a:t>t</a:t>
                      </a:r>
                      <a:r>
                        <a:rPr sz="1100" b="1" spc="5" dirty="0">
                          <a:solidFill>
                            <a:srgbClr val="231F20"/>
                          </a:solidFill>
                          <a:latin typeface="Calibri"/>
                          <a:cs typeface="Calibri"/>
                        </a:rPr>
                        <a:t>_</a:t>
                      </a:r>
                      <a:r>
                        <a:rPr sz="1100" b="1" dirty="0">
                          <a:solidFill>
                            <a:srgbClr val="231F20"/>
                          </a:solidFill>
                          <a:latin typeface="Calibri"/>
                          <a:cs typeface="Calibri"/>
                        </a:rPr>
                        <a:t>d</a:t>
                      </a:r>
                      <a:r>
                        <a:rPr sz="1100" b="1" spc="-5" dirty="0">
                          <a:solidFill>
                            <a:srgbClr val="231F20"/>
                          </a:solidFill>
                          <a:latin typeface="Calibri"/>
                          <a:cs typeface="Calibri"/>
                        </a:rPr>
                        <a:t>em</a:t>
                      </a:r>
                      <a:r>
                        <a:rPr sz="1100" b="1" dirty="0">
                          <a:solidFill>
                            <a:srgbClr val="231F20"/>
                          </a:solidFill>
                          <a:latin typeface="Calibri"/>
                          <a:cs typeface="Calibri"/>
                        </a:rPr>
                        <a:t>o</a:t>
                      </a:r>
                      <a:r>
                        <a:rPr sz="1100" b="1" spc="5" dirty="0">
                          <a:solidFill>
                            <a:srgbClr val="231F20"/>
                          </a:solidFill>
                          <a:latin typeface="Calibri"/>
                          <a:cs typeface="Calibri"/>
                        </a:rPr>
                        <a:t>.</a:t>
                      </a:r>
                      <a:r>
                        <a:rPr sz="1100" b="1" dirty="0">
                          <a:solidFill>
                            <a:srgbClr val="231F20"/>
                          </a:solidFill>
                          <a:latin typeface="Calibri"/>
                          <a:cs typeface="Calibri"/>
                        </a:rPr>
                        <a:t>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13589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8</a:t>
                      </a:r>
                      <a:r>
                        <a:rPr sz="1100" b="1" dirty="0">
                          <a:solidFill>
                            <a:srgbClr val="231F20"/>
                          </a:solidFill>
                          <a:latin typeface="Calibri"/>
                          <a:cs typeface="Calibri"/>
                        </a:rPr>
                        <a:t>0</a:t>
                      </a:r>
                      <a:r>
                        <a:rPr sz="1100" b="1" spc="-20" dirty="0">
                          <a:solidFill>
                            <a:srgbClr val="231F20"/>
                          </a:solidFill>
                          <a:latin typeface="Times New Roman"/>
                          <a:cs typeface="Times New Roman"/>
                        </a:rPr>
                        <a:t> </a:t>
                      </a:r>
                      <a:r>
                        <a:rPr sz="1100" b="1" dirty="0">
                          <a:solidFill>
                            <a:srgbClr val="231F20"/>
                          </a:solidFill>
                          <a:latin typeface="Calibri"/>
                          <a:cs typeface="Calibri"/>
                        </a:rPr>
                        <a:t>/</a:t>
                      </a:r>
                      <a:r>
                        <a:rPr sz="1100" b="1" spc="-5" dirty="0">
                          <a:solidFill>
                            <a:srgbClr val="231F20"/>
                          </a:solidFill>
                          <a:latin typeface="Calibri"/>
                          <a:cs typeface="Calibri"/>
                        </a:rPr>
                        <a:t>me</a:t>
                      </a:r>
                      <a:r>
                        <a:rPr sz="1100" b="1" dirty="0">
                          <a:solidFill>
                            <a:srgbClr val="231F20"/>
                          </a:solidFill>
                          <a:latin typeface="Calibri"/>
                          <a:cs typeface="Calibri"/>
                        </a:rPr>
                        <a:t>ssa</a:t>
                      </a:r>
                      <a:r>
                        <a:rPr sz="1100" b="1" spc="-25" dirty="0">
                          <a:solidFill>
                            <a:srgbClr val="231F20"/>
                          </a:solidFill>
                          <a:latin typeface="Calibri"/>
                          <a:cs typeface="Calibri"/>
                        </a:rPr>
                        <a:t>g</a:t>
                      </a:r>
                      <a:r>
                        <a:rPr sz="1100" b="1" spc="-5" dirty="0">
                          <a:solidFill>
                            <a:srgbClr val="231F20"/>
                          </a:solidFill>
                          <a:latin typeface="Calibri"/>
                          <a:cs typeface="Calibri"/>
                        </a:rPr>
                        <a:t>e</a:t>
                      </a:r>
                      <a:r>
                        <a:rPr sz="1100" b="1" dirty="0">
                          <a:solidFill>
                            <a:srgbClr val="231F20"/>
                          </a:solidFill>
                          <a:latin typeface="Calibri"/>
                          <a:cs typeface="Calibri"/>
                        </a:rPr>
                        <a:t>.s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13589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3</a:t>
                      </a:r>
                      <a:r>
                        <a:rPr sz="1100" b="1" spc="5" dirty="0">
                          <a:solidFill>
                            <a:srgbClr val="231F20"/>
                          </a:solidFill>
                          <a:latin typeface="Calibri"/>
                          <a:cs typeface="Calibri"/>
                        </a:rPr>
                        <a:t>8</a:t>
                      </a:r>
                      <a:r>
                        <a:rPr sz="1100" b="1" dirty="0">
                          <a:solidFill>
                            <a:srgbClr val="231F20"/>
                          </a:solidFill>
                          <a:latin typeface="Calibri"/>
                          <a:cs typeface="Calibri"/>
                        </a:rPr>
                        <a:t>4</a:t>
                      </a:r>
                      <a:r>
                        <a:rPr sz="1100" b="1" spc="-20" dirty="0">
                          <a:solidFill>
                            <a:srgbClr val="231F20"/>
                          </a:solidFill>
                          <a:latin typeface="Times New Roman"/>
                          <a:cs typeface="Times New Roman"/>
                        </a:rPr>
                        <a:t> </a:t>
                      </a:r>
                      <a:r>
                        <a:rPr sz="1100" b="1" spc="-30" dirty="0">
                          <a:solidFill>
                            <a:srgbClr val="231F20"/>
                          </a:solidFill>
                          <a:latin typeface="Calibri"/>
                          <a:cs typeface="Calibri"/>
                        </a:rPr>
                        <a:t>/</a:t>
                      </a:r>
                      <a:r>
                        <a:rPr sz="1100" b="1" dirty="0">
                          <a:solidFill>
                            <a:srgbClr val="231F20"/>
                          </a:solidFill>
                          <a:latin typeface="Calibri"/>
                          <a:cs typeface="Calibri"/>
                        </a:rPr>
                        <a:t>o</a:t>
                      </a:r>
                      <a:r>
                        <a:rPr sz="1100" b="1" spc="5" dirty="0">
                          <a:solidFill>
                            <a:srgbClr val="231F20"/>
                          </a:solidFill>
                          <a:latin typeface="Calibri"/>
                          <a:cs typeface="Calibri"/>
                        </a:rPr>
                        <a:t>u</a:t>
                      </a:r>
                      <a:r>
                        <a:rPr sz="1100" b="1" dirty="0">
                          <a:solidFill>
                            <a:srgbClr val="231F20"/>
                          </a:solidFill>
                          <a:latin typeface="Calibri"/>
                          <a:cs typeface="Calibri"/>
                        </a:rPr>
                        <a:t>t</a:t>
                      </a:r>
                      <a:r>
                        <a:rPr sz="1100" b="1" spc="5" dirty="0">
                          <a:solidFill>
                            <a:srgbClr val="231F20"/>
                          </a:solidFill>
                          <a:latin typeface="Calibri"/>
                          <a:cs typeface="Calibri"/>
                        </a:rPr>
                        <a:t>p</a:t>
                      </a:r>
                      <a:r>
                        <a:rPr sz="1100" b="1" dirty="0">
                          <a:solidFill>
                            <a:srgbClr val="231F20"/>
                          </a:solidFill>
                          <a:latin typeface="Calibri"/>
                          <a:cs typeface="Calibri"/>
                        </a:rPr>
                        <a:t>u</a:t>
                      </a:r>
                      <a:r>
                        <a:rPr sz="1100" b="1" spc="-5" dirty="0">
                          <a:solidFill>
                            <a:srgbClr val="231F20"/>
                          </a:solidFill>
                          <a:latin typeface="Calibri"/>
                          <a:cs typeface="Calibri"/>
                        </a:rPr>
                        <a:t>t</a:t>
                      </a:r>
                      <a:r>
                        <a:rPr sz="1100" b="1" spc="5" dirty="0">
                          <a:solidFill>
                            <a:srgbClr val="231F20"/>
                          </a:solidFill>
                          <a:latin typeface="Calibri"/>
                          <a:cs typeface="Calibri"/>
                        </a:rPr>
                        <a:t>_</a:t>
                      </a:r>
                      <a:r>
                        <a:rPr sz="1100" b="1" dirty="0">
                          <a:solidFill>
                            <a:srgbClr val="231F20"/>
                          </a:solidFill>
                          <a:latin typeface="Calibri"/>
                          <a:cs typeface="Calibri"/>
                        </a:rPr>
                        <a:t>d</a:t>
                      </a:r>
                      <a:r>
                        <a:rPr sz="1100" b="1" spc="-5" dirty="0">
                          <a:solidFill>
                            <a:srgbClr val="231F20"/>
                          </a:solidFill>
                          <a:latin typeface="Calibri"/>
                          <a:cs typeface="Calibri"/>
                        </a:rPr>
                        <a:t>em</a:t>
                      </a:r>
                      <a:r>
                        <a:rPr sz="1100" b="1" dirty="0">
                          <a:solidFill>
                            <a:srgbClr val="231F20"/>
                          </a:solidFill>
                          <a:latin typeface="Calibri"/>
                          <a:cs typeface="Calibri"/>
                        </a:rPr>
                        <a:t>o</a:t>
                      </a:r>
                      <a:r>
                        <a:rPr sz="1100" b="1" spc="5"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13589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6</a:t>
                      </a:r>
                      <a:r>
                        <a:rPr sz="1100" b="1" spc="5" dirty="0">
                          <a:solidFill>
                            <a:srgbClr val="231F20"/>
                          </a:solidFill>
                          <a:latin typeface="Calibri"/>
                          <a:cs typeface="Calibri"/>
                        </a:rPr>
                        <a:t>1</a:t>
                      </a:r>
                      <a:r>
                        <a:rPr sz="1100" b="1" dirty="0">
                          <a:solidFill>
                            <a:srgbClr val="231F20"/>
                          </a:solidFill>
                          <a:latin typeface="Calibri"/>
                          <a:cs typeface="Calibri"/>
                        </a:rPr>
                        <a:t>4</a:t>
                      </a:r>
                      <a:r>
                        <a:rPr sz="1100" b="1" spc="-20" dirty="0">
                          <a:solidFill>
                            <a:srgbClr val="231F20"/>
                          </a:solidFill>
                          <a:latin typeface="Times New Roman"/>
                          <a:cs typeface="Times New Roman"/>
                        </a:rPr>
                        <a:t> </a:t>
                      </a:r>
                      <a:r>
                        <a:rPr sz="1100" b="1" dirty="0">
                          <a:solidFill>
                            <a:srgbClr val="231F20"/>
                          </a:solidFill>
                          <a:latin typeface="Calibri"/>
                          <a:cs typeface="Calibri"/>
                        </a:rPr>
                        <a:t>/ind</a:t>
                      </a:r>
                      <a:r>
                        <a:rPr sz="1100" b="1" spc="-35" dirty="0">
                          <a:solidFill>
                            <a:srgbClr val="231F20"/>
                          </a:solidFill>
                          <a:latin typeface="Calibri"/>
                          <a:cs typeface="Calibri"/>
                        </a:rPr>
                        <a:t>e</a:t>
                      </a:r>
                      <a:r>
                        <a:rPr sz="1100" b="1" spc="-5" dirty="0">
                          <a:solidFill>
                            <a:srgbClr val="231F20"/>
                          </a:solidFill>
                          <a:latin typeface="Calibri"/>
                          <a:cs typeface="Calibri"/>
                        </a:rPr>
                        <a:t>x</a:t>
                      </a:r>
                      <a:r>
                        <a:rPr sz="1100" b="1"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13589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5</a:t>
                      </a:r>
                      <a:r>
                        <a:rPr sz="1100" b="1" dirty="0">
                          <a:solidFill>
                            <a:srgbClr val="231F20"/>
                          </a:solidFill>
                          <a:latin typeface="Calibri"/>
                          <a:cs typeface="Calibri"/>
                        </a:rPr>
                        <a:t>7</a:t>
                      </a:r>
                      <a:r>
                        <a:rPr sz="1100" b="1" spc="-20" dirty="0">
                          <a:solidFill>
                            <a:srgbClr val="231F20"/>
                          </a:solidFill>
                          <a:latin typeface="Times New Roman"/>
                          <a:cs typeface="Times New Roman"/>
                        </a:rPr>
                        <a:t> </a:t>
                      </a:r>
                      <a:r>
                        <a:rPr sz="1100" b="1" dirty="0">
                          <a:solidFill>
                            <a:srgbClr val="231F20"/>
                          </a:solidFill>
                          <a:latin typeface="Calibri"/>
                          <a:cs typeface="Calibri"/>
                        </a:rPr>
                        <a:t>/p</a:t>
                      </a:r>
                      <a:r>
                        <a:rPr sz="1100" b="1" spc="-5" dirty="0">
                          <a:solidFill>
                            <a:srgbClr val="231F20"/>
                          </a:solidFill>
                          <a:latin typeface="Calibri"/>
                          <a:cs typeface="Calibri"/>
                        </a:rPr>
                        <a:t>ee</a:t>
                      </a:r>
                      <a:r>
                        <a:rPr sz="1100" b="1" spc="-10" dirty="0">
                          <a:solidFill>
                            <a:srgbClr val="231F20"/>
                          </a:solidFill>
                          <a:latin typeface="Calibri"/>
                          <a:cs typeface="Calibri"/>
                        </a:rPr>
                        <a:t>r</a:t>
                      </a:r>
                      <a:r>
                        <a:rPr sz="1100" b="1" dirty="0">
                          <a:solidFill>
                            <a:srgbClr val="231F20"/>
                          </a:solidFill>
                          <a:latin typeface="Calibri"/>
                          <a:cs typeface="Calibri"/>
                        </a:rPr>
                        <a:t>s.s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13589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9</a:t>
                      </a:r>
                      <a:r>
                        <a:rPr sz="1100" b="1" dirty="0">
                          <a:solidFill>
                            <a:srgbClr val="231F20"/>
                          </a:solidFill>
                          <a:latin typeface="Calibri"/>
                          <a:cs typeface="Calibri"/>
                        </a:rPr>
                        <a:t>3</a:t>
                      </a:r>
                      <a:r>
                        <a:rPr sz="1100" b="1" spc="-20" dirty="0">
                          <a:solidFill>
                            <a:srgbClr val="231F20"/>
                          </a:solidFill>
                          <a:latin typeface="Times New Roman"/>
                          <a:cs typeface="Times New Roman"/>
                        </a:rPr>
                        <a:t> </a:t>
                      </a:r>
                      <a:r>
                        <a:rPr sz="1100" b="1" spc="-30"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a:t>
                      </a:r>
                      <a:r>
                        <a:rPr sz="1100" b="1" spc="-10" dirty="0">
                          <a:solidFill>
                            <a:srgbClr val="231F20"/>
                          </a:solidFill>
                          <a:latin typeface="Calibri"/>
                          <a:cs typeface="Calibri"/>
                        </a:rPr>
                        <a:t>n</a:t>
                      </a:r>
                      <a:r>
                        <a:rPr sz="1100" b="1" dirty="0">
                          <a:solidFill>
                            <a:srgbClr val="231F20"/>
                          </a:solidFill>
                          <a:latin typeface="Calibri"/>
                          <a:cs typeface="Calibri"/>
                        </a:rPr>
                        <a:t>fi</a:t>
                      </a:r>
                      <a:r>
                        <a:rPr sz="1100" b="1" spc="-10" dirty="0">
                          <a:solidFill>
                            <a:srgbClr val="231F20"/>
                          </a:solidFill>
                          <a:latin typeface="Calibri"/>
                          <a:cs typeface="Calibri"/>
                        </a:rPr>
                        <a:t>g</a:t>
                      </a:r>
                      <a:r>
                        <a:rPr sz="1100" b="1" dirty="0">
                          <a:solidFill>
                            <a:srgbClr val="231F20"/>
                          </a:solidFill>
                          <a:latin typeface="Calibri"/>
                          <a:cs typeface="Calibri"/>
                        </a:rPr>
                        <a:t>.s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13589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7</a:t>
                      </a:r>
                      <a:r>
                        <a:rPr sz="1100" b="1" dirty="0">
                          <a:solidFill>
                            <a:srgbClr val="231F20"/>
                          </a:solidFill>
                          <a:latin typeface="Calibri"/>
                          <a:cs typeface="Calibri"/>
                        </a:rPr>
                        <a:t>4</a:t>
                      </a:r>
                      <a:r>
                        <a:rPr sz="1100" b="1" spc="-20" dirty="0">
                          <a:solidFill>
                            <a:srgbClr val="231F20"/>
                          </a:solidFill>
                          <a:latin typeface="Times New Roman"/>
                          <a:cs typeface="Times New Roman"/>
                        </a:rPr>
                        <a:t> </a:t>
                      </a:r>
                      <a:r>
                        <a:rPr sz="1100" b="1" spc="-40" dirty="0">
                          <a:solidFill>
                            <a:srgbClr val="231F20"/>
                          </a:solidFill>
                          <a:latin typeface="Calibri"/>
                          <a:cs typeface="Calibri"/>
                        </a:rPr>
                        <a:t>/</a:t>
                      </a:r>
                      <a:r>
                        <a:rPr sz="1100" b="1" spc="-15" dirty="0">
                          <a:solidFill>
                            <a:srgbClr val="231F20"/>
                          </a:solidFill>
                          <a:latin typeface="Calibri"/>
                          <a:cs typeface="Calibri"/>
                        </a:rPr>
                        <a:t>s</a:t>
                      </a:r>
                      <a:r>
                        <a:rPr sz="1100" b="1" spc="-10" dirty="0">
                          <a:solidFill>
                            <a:srgbClr val="231F20"/>
                          </a:solidFill>
                          <a:latin typeface="Calibri"/>
                          <a:cs typeface="Calibri"/>
                        </a:rPr>
                        <a:t>t</a:t>
                      </a:r>
                      <a:r>
                        <a:rPr sz="1100" b="1" spc="-20" dirty="0">
                          <a:solidFill>
                            <a:srgbClr val="231F20"/>
                          </a:solidFill>
                          <a:latin typeface="Calibri"/>
                          <a:cs typeface="Calibri"/>
                        </a:rPr>
                        <a:t>a</a:t>
                      </a:r>
                      <a:r>
                        <a:rPr sz="1100" b="1" dirty="0">
                          <a:solidFill>
                            <a:srgbClr val="231F20"/>
                          </a:solidFill>
                          <a:latin typeface="Calibri"/>
                          <a:cs typeface="Calibri"/>
                        </a:rPr>
                        <a:t>t</a:t>
                      </a:r>
                      <a:r>
                        <a:rPr sz="1100" b="1" spc="5" dirty="0">
                          <a:solidFill>
                            <a:srgbClr val="231F20"/>
                          </a:solidFill>
                          <a:latin typeface="Calibri"/>
                          <a:cs typeface="Calibri"/>
                        </a:rPr>
                        <a:t>u</a:t>
                      </a:r>
                      <a:r>
                        <a:rPr sz="1100" b="1" dirty="0">
                          <a:solidFill>
                            <a:srgbClr val="231F20"/>
                          </a:solidFill>
                          <a:latin typeface="Calibri"/>
                          <a:cs typeface="Calibri"/>
                        </a:rPr>
                        <a:t>s.s</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13589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2</a:t>
                      </a:r>
                      <a:r>
                        <a:rPr sz="1100" b="1" spc="5" dirty="0">
                          <a:solidFill>
                            <a:srgbClr val="231F20"/>
                          </a:solidFill>
                          <a:latin typeface="Calibri"/>
                          <a:cs typeface="Calibri"/>
                        </a:rPr>
                        <a:t>1</a:t>
                      </a:r>
                      <a:r>
                        <a:rPr sz="1100" b="1" dirty="0">
                          <a:solidFill>
                            <a:srgbClr val="231F20"/>
                          </a:solidFill>
                          <a:latin typeface="Calibri"/>
                          <a:cs typeface="Calibri"/>
                        </a:rPr>
                        <a:t>2</a:t>
                      </a:r>
                      <a:r>
                        <a:rPr sz="1100" b="1" spc="-20" dirty="0">
                          <a:solidFill>
                            <a:srgbClr val="231F20"/>
                          </a:solidFill>
                          <a:latin typeface="Times New Roman"/>
                          <a:cs typeface="Times New Roman"/>
                        </a:rPr>
                        <a:t> </a:t>
                      </a:r>
                      <a:r>
                        <a:rPr sz="1100" b="1" dirty="0">
                          <a:solidFill>
                            <a:srgbClr val="231F20"/>
                          </a:solidFill>
                          <a:latin typeface="Calibri"/>
                          <a:cs typeface="Calibri"/>
                        </a:rPr>
                        <a:t>/4</a:t>
                      </a:r>
                      <a:r>
                        <a:rPr sz="1100" b="1" spc="5" dirty="0">
                          <a:solidFill>
                            <a:srgbClr val="231F20"/>
                          </a:solidFill>
                          <a:latin typeface="Calibri"/>
                          <a:cs typeface="Calibri"/>
                        </a:rPr>
                        <a:t>0</a:t>
                      </a:r>
                      <a:r>
                        <a:rPr sz="1100" b="1" dirty="0">
                          <a:solidFill>
                            <a:srgbClr val="231F20"/>
                          </a:solidFill>
                          <a:latin typeface="Calibri"/>
                          <a:cs typeface="Calibri"/>
                        </a:rPr>
                        <a:t>4</a:t>
                      </a:r>
                      <a:r>
                        <a:rPr sz="1100" b="1" spc="5"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13589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2</a:t>
                      </a:r>
                      <a:r>
                        <a:rPr sz="1100" b="1" spc="5" dirty="0">
                          <a:solidFill>
                            <a:srgbClr val="231F20"/>
                          </a:solidFill>
                          <a:latin typeface="Calibri"/>
                          <a:cs typeface="Calibri"/>
                        </a:rPr>
                        <a:t>0</a:t>
                      </a:r>
                      <a:r>
                        <a:rPr sz="1100" b="1" dirty="0">
                          <a:solidFill>
                            <a:srgbClr val="231F20"/>
                          </a:solidFill>
                          <a:latin typeface="Calibri"/>
                          <a:cs typeface="Calibri"/>
                        </a:rPr>
                        <a:t>22</a:t>
                      </a:r>
                      <a:r>
                        <a:rPr sz="1100" b="1" spc="-20" dirty="0">
                          <a:solidFill>
                            <a:srgbClr val="231F20"/>
                          </a:solidFill>
                          <a:latin typeface="Times New Roman"/>
                          <a:cs typeface="Times New Roman"/>
                        </a:rPr>
                        <a:t> </a:t>
                      </a:r>
                      <a:r>
                        <a:rPr sz="1100" b="1" dirty="0">
                          <a:solidFill>
                            <a:srgbClr val="231F20"/>
                          </a:solidFill>
                          <a:latin typeface="Calibri"/>
                          <a:cs typeface="Calibri"/>
                        </a:rPr>
                        <a:t>/fi</a:t>
                      </a:r>
                      <a:r>
                        <a:rPr sz="1100" b="1" spc="-10" dirty="0">
                          <a:solidFill>
                            <a:srgbClr val="231F20"/>
                          </a:solidFill>
                          <a:latin typeface="Calibri"/>
                          <a:cs typeface="Calibri"/>
                        </a:rPr>
                        <a:t>r</a:t>
                      </a:r>
                      <a:r>
                        <a:rPr sz="1100" b="1" spc="-15" dirty="0">
                          <a:solidFill>
                            <a:srgbClr val="231F20"/>
                          </a:solidFill>
                          <a:latin typeface="Calibri"/>
                          <a:cs typeface="Calibri"/>
                        </a:rPr>
                        <a:t>s</a:t>
                      </a:r>
                      <a:r>
                        <a:rPr sz="1100" b="1" dirty="0">
                          <a:solidFill>
                            <a:srgbClr val="231F20"/>
                          </a:solidFill>
                          <a:latin typeface="Calibri"/>
                          <a:cs typeface="Calibri"/>
                        </a:rPr>
                        <a:t>ts</a:t>
                      </a:r>
                      <a:r>
                        <a:rPr sz="1100" b="1" spc="-20" dirty="0">
                          <a:solidFill>
                            <a:srgbClr val="231F20"/>
                          </a:solidFill>
                          <a:latin typeface="Calibri"/>
                          <a:cs typeface="Calibri"/>
                        </a:rPr>
                        <a:t>e</a:t>
                      </a:r>
                      <a:r>
                        <a:rPr sz="1100" b="1" spc="-10" dirty="0">
                          <a:solidFill>
                            <a:srgbClr val="231F20"/>
                          </a:solidFill>
                          <a:latin typeface="Calibri"/>
                          <a:cs typeface="Calibri"/>
                        </a:rPr>
                        <a:t>t</a:t>
                      </a:r>
                      <a:r>
                        <a:rPr sz="1100" b="1"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marL="97155" indent="38100">
                        <a:lnSpc>
                          <a:spcPct val="100000"/>
                        </a:lnSpc>
                        <a:spcBef>
                          <a:spcPts val="25"/>
                        </a:spcBef>
                      </a:pPr>
                      <a:r>
                        <a:rPr sz="1100" b="1" dirty="0">
                          <a:solidFill>
                            <a:srgbClr val="231F20"/>
                          </a:solidFill>
                          <a:latin typeface="Calibri"/>
                          <a:cs typeface="Calibri"/>
                        </a:rPr>
                        <a:t>I</a:t>
                      </a:r>
                      <a:r>
                        <a:rPr sz="1100" b="1" spc="-20" dirty="0">
                          <a:solidFill>
                            <a:srgbClr val="231F20"/>
                          </a:solidFill>
                          <a:latin typeface="Times New Roman"/>
                          <a:cs typeface="Times New Roman"/>
                        </a:rPr>
                        <a:t> </a:t>
                      </a:r>
                      <a:r>
                        <a:rPr sz="1100" b="1" dirty="0">
                          <a:solidFill>
                            <a:srgbClr val="231F20"/>
                          </a:solidFill>
                          <a:latin typeface="Calibri"/>
                          <a:cs typeface="Calibri"/>
                        </a:rPr>
                        <a:t>2</a:t>
                      </a:r>
                      <a:r>
                        <a:rPr sz="1100" b="1" spc="5" dirty="0">
                          <a:solidFill>
                            <a:srgbClr val="231F20"/>
                          </a:solidFill>
                          <a:latin typeface="Calibri"/>
                          <a:cs typeface="Calibri"/>
                        </a:rPr>
                        <a:t>8</a:t>
                      </a:r>
                      <a:r>
                        <a:rPr sz="1100" b="1" dirty="0">
                          <a:solidFill>
                            <a:srgbClr val="231F20"/>
                          </a:solidFill>
                          <a:latin typeface="Calibri"/>
                          <a:cs typeface="Calibri"/>
                        </a:rPr>
                        <a:t>98</a:t>
                      </a:r>
                      <a:r>
                        <a:rPr sz="1100" b="1" spc="-20" dirty="0">
                          <a:solidFill>
                            <a:srgbClr val="231F20"/>
                          </a:solidFill>
                          <a:latin typeface="Times New Roman"/>
                          <a:cs typeface="Times New Roman"/>
                        </a:rPr>
                        <a:t> </a:t>
                      </a:r>
                      <a:r>
                        <a:rPr sz="1100" b="1" dirty="0">
                          <a:solidFill>
                            <a:srgbClr val="231F20"/>
                          </a:solidFill>
                          <a:latin typeface="Calibri"/>
                          <a:cs typeface="Calibri"/>
                        </a:rPr>
                        <a:t>/</a:t>
                      </a:r>
                      <a:r>
                        <a:rPr sz="1100" b="1" spc="-10" dirty="0">
                          <a:solidFill>
                            <a:srgbClr val="231F20"/>
                          </a:solidFill>
                          <a:latin typeface="Calibri"/>
                          <a:cs typeface="Calibri"/>
                        </a:rPr>
                        <a:t>r</a:t>
                      </a:r>
                      <a:r>
                        <a:rPr sz="1100" b="1" spc="-5" dirty="0">
                          <a:solidFill>
                            <a:srgbClr val="231F20"/>
                          </a:solidFill>
                          <a:latin typeface="Calibri"/>
                          <a:cs typeface="Calibri"/>
                        </a:rPr>
                        <a:t>em</a:t>
                      </a:r>
                      <a:r>
                        <a:rPr sz="1100" b="1" dirty="0">
                          <a:solidFill>
                            <a:srgbClr val="231F20"/>
                          </a:solidFill>
                          <a:latin typeface="Calibri"/>
                          <a:cs typeface="Calibri"/>
                        </a:rPr>
                        <a:t>o</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a:t>
                      </a:r>
                      <a:r>
                        <a:rPr sz="1100" b="1" spc="-10" dirty="0">
                          <a:solidFill>
                            <a:srgbClr val="231F20"/>
                          </a:solidFill>
                          <a:latin typeface="Calibri"/>
                          <a:cs typeface="Calibri"/>
                        </a:rPr>
                        <a:t>h</a:t>
                      </a:r>
                      <a:r>
                        <a:rPr sz="1100" b="1" dirty="0">
                          <a:solidFill>
                            <a:srgbClr val="231F20"/>
                          </a:solidFill>
                          <a:latin typeface="Calibri"/>
                          <a:cs typeface="Calibri"/>
                        </a:rPr>
                        <a:t>tml</a:t>
                      </a:r>
                      <a:endParaRPr sz="1100">
                        <a:latin typeface="Calibri"/>
                        <a:cs typeface="Calibri"/>
                      </a:endParaRPr>
                    </a:p>
                    <a:p>
                      <a:pPr>
                        <a:lnSpc>
                          <a:spcPct val="100000"/>
                        </a:lnSpc>
                        <a:spcBef>
                          <a:spcPts val="3"/>
                        </a:spcBef>
                      </a:pPr>
                      <a:endParaRPr sz="1200">
                        <a:latin typeface="Times New Roman"/>
                        <a:cs typeface="Times New Roman"/>
                      </a:endParaRPr>
                    </a:p>
                    <a:p>
                      <a:pPr marL="97155">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4847163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solidFill>
                <a:prstClr val="black"/>
              </a:solidFill>
              <a:latin typeface="Arial"/>
              <a:cs typeface="Arial"/>
            </a:endParaRPr>
          </a:p>
        </p:txBody>
      </p:sp>
    </p:spTree>
    <p:extLst>
      <p:ext uri="{BB962C8B-B14F-4D97-AF65-F5344CB8AC3E}">
        <p14:creationId xmlns:p14="http://schemas.microsoft.com/office/powerpoint/2010/main" val="1095357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4409" y="68808"/>
            <a:ext cx="7767070" cy="419100"/>
          </a:xfrm>
        </p:spPr>
        <p:txBody>
          <a:bodyPr>
            <a:noAutofit/>
          </a:bodyPr>
          <a:lstStyle/>
          <a:p>
            <a:r>
              <a:rPr lang="en-US" dirty="0" smtClean="0"/>
              <a:t>Wi-Fi expansion board (X-NUCLEO-IDW01M1)</a:t>
            </a:r>
            <a:br>
              <a:rPr lang="en-US" dirty="0" smtClean="0"/>
            </a:br>
            <a:r>
              <a:rPr lang="en-US" dirty="0">
                <a:solidFill>
                  <a:schemeClr val="accent4"/>
                </a:solidFill>
              </a:rPr>
              <a:t>Hardware Overview </a:t>
            </a:r>
            <a:r>
              <a:rPr lang="en-US" dirty="0" smtClean="0">
                <a:solidFill>
                  <a:schemeClr val="accent4"/>
                </a:solidFill>
              </a:rPr>
              <a:t>(1/3)</a:t>
            </a:r>
            <a:r>
              <a:rPr lang="en-US" dirty="0" smtClean="0">
                <a:solidFill>
                  <a:schemeClr val="accent6"/>
                </a:solidFill>
              </a:rPr>
              <a:t> </a:t>
            </a:r>
            <a:endParaRPr lang="en-US" dirty="0">
              <a:solidFill>
                <a:schemeClr val="accent6"/>
              </a:solidFill>
            </a:endParaRPr>
          </a:p>
        </p:txBody>
      </p:sp>
      <p:sp>
        <p:nvSpPr>
          <p:cNvPr id="3" name="Slide Number Placeholder 2"/>
          <p:cNvSpPr>
            <a:spLocks noGrp="1"/>
          </p:cNvSpPr>
          <p:nvPr>
            <p:ph type="sldNum" sz="quarter" idx="4294967295"/>
          </p:nvPr>
        </p:nvSpPr>
        <p:spPr>
          <a:xfrm>
            <a:off x="8617744" y="678629"/>
            <a:ext cx="544994" cy="198000"/>
          </a:xfrm>
          <a:prstGeom prst="rect">
            <a:avLst/>
          </a:prstGeom>
        </p:spPr>
        <p:txBody>
          <a:bodyPr/>
          <a:lstStyle/>
          <a:p>
            <a:fld id="{5B31B9E4-8E4D-4C86-BFD7-412B282B373B}" type="slidenum">
              <a:rPr lang="fr-FR" smtClean="0">
                <a:solidFill>
                  <a:prstClr val="white"/>
                </a:solidFill>
              </a:rPr>
              <a:pPr/>
              <a:t>8</a:t>
            </a:fld>
            <a:endParaRPr lang="fr-FR">
              <a:solidFill>
                <a:prstClr val="white"/>
              </a:solidFill>
            </a:endParaRPr>
          </a:p>
        </p:txBody>
      </p:sp>
      <p:sp>
        <p:nvSpPr>
          <p:cNvPr id="31" name="Rounded Rectangle 30"/>
          <p:cNvSpPr/>
          <p:nvPr/>
        </p:nvSpPr>
        <p:spPr>
          <a:xfrm>
            <a:off x="4765770" y="1196751"/>
            <a:ext cx="4318623" cy="4536505"/>
          </a:xfrm>
          <a:prstGeom prst="roundRect">
            <a:avLst>
              <a:gd name="adj" fmla="val 2640"/>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Content Placeholder 1"/>
          <p:cNvSpPr txBox="1">
            <a:spLocks/>
          </p:cNvSpPr>
          <p:nvPr/>
        </p:nvSpPr>
        <p:spPr>
          <a:xfrm>
            <a:off x="104565" y="896171"/>
            <a:ext cx="4647455" cy="3940987"/>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0"/>
              </a:spcAft>
              <a:buClr>
                <a:srgbClr val="39A9DC"/>
              </a:buClr>
              <a:buFont typeface="Arial" pitchFamily="34" charset="0"/>
              <a:buNone/>
            </a:pPr>
            <a:r>
              <a:rPr lang="en-US" sz="1600" b="1" dirty="0">
                <a:solidFill>
                  <a:srgbClr val="39A9DC"/>
                </a:solidFill>
              </a:rPr>
              <a:t>X-NUCLEO-IDW01M1 Hardware </a:t>
            </a:r>
            <a:r>
              <a:rPr lang="en-US" sz="1600" b="1" dirty="0" smtClean="0">
                <a:solidFill>
                  <a:srgbClr val="39A9DC"/>
                </a:solidFill>
              </a:rPr>
              <a:t>Description</a:t>
            </a:r>
          </a:p>
          <a:p>
            <a:pPr marL="0" indent="0" algn="just">
              <a:spcBef>
                <a:spcPts val="600"/>
              </a:spcBef>
              <a:buClr>
                <a:srgbClr val="39A9DC"/>
              </a:buClr>
              <a:buFont typeface="Arial" pitchFamily="34" charset="0"/>
              <a:buNone/>
            </a:pPr>
            <a:r>
              <a:rPr lang="en-US" sz="1100" dirty="0" smtClean="0">
                <a:solidFill>
                  <a:srgbClr val="002052"/>
                </a:solidFill>
              </a:rPr>
              <a:t>TheX-NUCLEO-IDW01M1 is a Wi-Fi evaluation board based on the SPWF01SA module, which expands the STM32 Nucleo boards. The CE, IC and FCC certified SPWF01SA module has an embedded STM32 MCU, a low-power Wi-Fi b/g/n SoC with integrated power amplifier and power management and a SMD antenna. The SPWF01SA module communicates with the STM32 Nucleo developer board host microcontroller though an USART link available on the Arduino UNO R3 connectors.</a:t>
            </a:r>
          </a:p>
          <a:p>
            <a:pPr marL="0" indent="0" algn="just">
              <a:spcBef>
                <a:spcPts val="600"/>
              </a:spcBef>
              <a:buClr>
                <a:srgbClr val="39A9DC"/>
              </a:buClr>
              <a:buFont typeface="Arial" pitchFamily="34" charset="0"/>
              <a:buNone/>
            </a:pPr>
            <a:r>
              <a:rPr lang="en-US" sz="1600" b="1" dirty="0">
                <a:solidFill>
                  <a:srgbClr val="39A9DC"/>
                </a:solidFill>
              </a:rPr>
              <a:t>Main Features</a:t>
            </a:r>
          </a:p>
          <a:p>
            <a:pPr algn="just">
              <a:spcBef>
                <a:spcPts val="0"/>
              </a:spcBef>
              <a:spcAft>
                <a:spcPts val="0"/>
              </a:spcAft>
              <a:buClr>
                <a:srgbClr val="39A9DC"/>
              </a:buClr>
            </a:pPr>
            <a:r>
              <a:rPr lang="en-US" sz="1100" dirty="0">
                <a:solidFill>
                  <a:srgbClr val="002052"/>
                </a:solidFill>
              </a:rPr>
              <a:t>X-NUCLEO-IDW01M1 hosts FCC, IC and CE certified SPWF01SA module (FCC ID: VRA-SG9011203, IC: 7420A-SG9011203 and ETSI compliant) </a:t>
            </a:r>
          </a:p>
          <a:p>
            <a:pPr algn="just">
              <a:spcBef>
                <a:spcPts val="0"/>
              </a:spcBef>
              <a:spcAft>
                <a:spcPts val="0"/>
              </a:spcAft>
              <a:buClr>
                <a:srgbClr val="39A9DC"/>
              </a:buClr>
            </a:pPr>
            <a:r>
              <a:rPr lang="en-US" sz="1100" dirty="0">
                <a:solidFill>
                  <a:srgbClr val="002052"/>
                </a:solidFill>
              </a:rPr>
              <a:t>SPWF01SA module major </a:t>
            </a:r>
            <a:r>
              <a:rPr lang="en-US" sz="1100" dirty="0" smtClean="0">
                <a:solidFill>
                  <a:srgbClr val="002052"/>
                </a:solidFill>
              </a:rPr>
              <a:t>characteristics</a:t>
            </a:r>
            <a:endParaRPr lang="en-US" sz="1100" dirty="0">
              <a:solidFill>
                <a:srgbClr val="002052"/>
              </a:solidFill>
            </a:endParaRPr>
          </a:p>
          <a:p>
            <a:pPr algn="just">
              <a:spcBef>
                <a:spcPts val="0"/>
              </a:spcBef>
              <a:spcAft>
                <a:spcPts val="0"/>
              </a:spcAft>
              <a:buClr>
                <a:srgbClr val="39A9DC"/>
              </a:buClr>
            </a:pPr>
            <a:r>
              <a:rPr lang="en-US" sz="1100" dirty="0">
                <a:solidFill>
                  <a:srgbClr val="002052"/>
                </a:solidFill>
              </a:rPr>
              <a:t>compatible with STM32 Nucleo boards</a:t>
            </a:r>
          </a:p>
          <a:p>
            <a:pPr algn="just">
              <a:spcBef>
                <a:spcPts val="0"/>
              </a:spcBef>
              <a:spcAft>
                <a:spcPts val="0"/>
              </a:spcAft>
              <a:buClr>
                <a:srgbClr val="39A9DC"/>
              </a:buClr>
            </a:pPr>
            <a:r>
              <a:rPr lang="en-US" sz="1100" dirty="0">
                <a:solidFill>
                  <a:srgbClr val="002052"/>
                </a:solidFill>
              </a:rPr>
              <a:t>equipped both with </a:t>
            </a:r>
            <a:r>
              <a:rPr lang="en-US" sz="1100" dirty="0" smtClean="0">
                <a:solidFill>
                  <a:srgbClr val="002052"/>
                </a:solidFill>
              </a:rPr>
              <a:t>ST-morpho and </a:t>
            </a:r>
            <a:r>
              <a:rPr lang="en-US" sz="1100" dirty="0">
                <a:solidFill>
                  <a:srgbClr val="002052"/>
                </a:solidFill>
              </a:rPr>
              <a:t>Arduino </a:t>
            </a:r>
            <a:r>
              <a:rPr lang="en-US" sz="1100" dirty="0" smtClean="0">
                <a:solidFill>
                  <a:srgbClr val="002052"/>
                </a:solidFill>
              </a:rPr>
              <a:t>UNO-R3 </a:t>
            </a:r>
            <a:r>
              <a:rPr lang="en-US" sz="1100" dirty="0">
                <a:solidFill>
                  <a:srgbClr val="002052"/>
                </a:solidFill>
              </a:rPr>
              <a:t>connectors</a:t>
            </a:r>
          </a:p>
          <a:p>
            <a:pPr algn="just">
              <a:spcBef>
                <a:spcPts val="0"/>
              </a:spcBef>
              <a:spcAft>
                <a:spcPts val="0"/>
              </a:spcAft>
              <a:buClr>
                <a:srgbClr val="39A9DC"/>
              </a:buClr>
            </a:pPr>
            <a:r>
              <a:rPr lang="en-US" sz="1100" dirty="0">
                <a:solidFill>
                  <a:srgbClr val="002052"/>
                </a:solidFill>
              </a:rPr>
              <a:t>scalable solution; it can cascade multiple boards for larger systems</a:t>
            </a:r>
          </a:p>
          <a:p>
            <a:pPr algn="just">
              <a:spcBef>
                <a:spcPts val="0"/>
              </a:spcBef>
              <a:spcAft>
                <a:spcPts val="0"/>
              </a:spcAft>
              <a:buClr>
                <a:srgbClr val="39A9DC"/>
              </a:buClr>
            </a:pPr>
            <a:r>
              <a:rPr lang="en-US" sz="1100" dirty="0">
                <a:solidFill>
                  <a:srgbClr val="002052"/>
                </a:solidFill>
              </a:rPr>
              <a:t>free development firmware library and examples, compatible with STM32Cube</a:t>
            </a:r>
          </a:p>
          <a:p>
            <a:pPr algn="just">
              <a:spcBef>
                <a:spcPts val="0"/>
              </a:spcBef>
              <a:spcAft>
                <a:spcPts val="0"/>
              </a:spcAft>
              <a:buClr>
                <a:srgbClr val="39A9DC"/>
              </a:buClr>
            </a:pPr>
            <a:r>
              <a:rPr lang="en-US" sz="1100" dirty="0">
                <a:solidFill>
                  <a:srgbClr val="002052"/>
                </a:solidFill>
              </a:rPr>
              <a:t>RoHS </a:t>
            </a:r>
            <a:r>
              <a:rPr lang="en-US" sz="1100" dirty="0" smtClean="0">
                <a:solidFill>
                  <a:srgbClr val="002052"/>
                </a:solidFill>
              </a:rPr>
              <a:t>compliant</a:t>
            </a:r>
            <a:endParaRPr lang="en-US" sz="1100" dirty="0">
              <a:solidFill>
                <a:srgbClr val="002052"/>
              </a:solidFill>
            </a:endParaRPr>
          </a:p>
        </p:txBody>
      </p:sp>
      <p:sp>
        <p:nvSpPr>
          <p:cNvPr id="5" name="Rounded Rectangle 4"/>
          <p:cNvSpPr/>
          <p:nvPr/>
        </p:nvSpPr>
        <p:spPr>
          <a:xfrm>
            <a:off x="355072" y="4977172"/>
            <a:ext cx="4013920" cy="976908"/>
          </a:xfrm>
          <a:prstGeom prst="roundRect">
            <a:avLst>
              <a:gd name="adj" fmla="val 10868"/>
            </a:avLst>
          </a:prstGeom>
          <a:solidFill>
            <a:schemeClr val="accent1"/>
          </a:solidFill>
        </p:spPr>
        <p:txBody>
          <a:bodyPr wrap="square">
            <a:spAutoFit/>
          </a:bodyPr>
          <a:lstStyle/>
          <a:p>
            <a:pPr>
              <a:spcBef>
                <a:spcPts val="300"/>
              </a:spcBef>
            </a:pPr>
            <a:r>
              <a:rPr lang="en-US" sz="1600" b="1" dirty="0">
                <a:solidFill>
                  <a:prstClr val="white"/>
                </a:solidFill>
              </a:rPr>
              <a:t>Key </a:t>
            </a:r>
            <a:r>
              <a:rPr lang="en-US" sz="1600" b="1" dirty="0" smtClean="0">
                <a:solidFill>
                  <a:prstClr val="white"/>
                </a:solidFill>
              </a:rPr>
              <a:t>Products on board</a:t>
            </a:r>
            <a:endParaRPr lang="en-US" sz="1600" b="1" dirty="0">
              <a:solidFill>
                <a:prstClr val="white"/>
              </a:solidFill>
            </a:endParaRPr>
          </a:p>
          <a:p>
            <a:pPr marL="0" lvl="1">
              <a:spcBef>
                <a:spcPts val="600"/>
              </a:spcBef>
              <a:buClr>
                <a:srgbClr val="39A9DC"/>
              </a:buClr>
            </a:pPr>
            <a:r>
              <a:rPr lang="en-US" sz="1100" dirty="0" smtClean="0">
                <a:solidFill>
                  <a:prstClr val="black"/>
                </a:solidFill>
                <a:hlinkClick r:id="rId2"/>
              </a:rPr>
              <a:t>SPWF01SA</a:t>
            </a:r>
            <a:r>
              <a:rPr lang="en-US" sz="1100" b="1" dirty="0" smtClean="0">
                <a:solidFill>
                  <a:prstClr val="white"/>
                </a:solidFill>
              </a:rPr>
              <a:t>:  </a:t>
            </a:r>
            <a:r>
              <a:rPr lang="en-US" sz="1100" dirty="0" smtClean="0">
                <a:solidFill>
                  <a:prstClr val="white"/>
                </a:solidFill>
              </a:rPr>
              <a:t>Wi-Fi module has </a:t>
            </a:r>
            <a:r>
              <a:rPr lang="en-US" sz="1100" dirty="0">
                <a:solidFill>
                  <a:prstClr val="white"/>
                </a:solidFill>
              </a:rPr>
              <a:t>an embedded STM32 MCU, a </a:t>
            </a:r>
            <a:r>
              <a:rPr lang="en-US" sz="1100" dirty="0" smtClean="0">
                <a:solidFill>
                  <a:prstClr val="white"/>
                </a:solidFill>
              </a:rPr>
              <a:t>low-power </a:t>
            </a:r>
            <a:r>
              <a:rPr lang="en-US" sz="1100" dirty="0">
                <a:solidFill>
                  <a:prstClr val="white"/>
                </a:solidFill>
              </a:rPr>
              <a:t>Wi-Fi b/g/n SoC with integrated power amplifier and power management and </a:t>
            </a:r>
            <a:r>
              <a:rPr lang="en-US" sz="1100" dirty="0" smtClean="0">
                <a:solidFill>
                  <a:prstClr val="white"/>
                </a:solidFill>
              </a:rPr>
              <a:t>a </a:t>
            </a:r>
            <a:r>
              <a:rPr lang="en-US" sz="1100" dirty="0">
                <a:solidFill>
                  <a:prstClr val="white"/>
                </a:solidFill>
              </a:rPr>
              <a:t>SMD </a:t>
            </a:r>
            <a:r>
              <a:rPr lang="en-US" sz="1100" dirty="0" smtClean="0">
                <a:solidFill>
                  <a:prstClr val="white"/>
                </a:solidFill>
              </a:rPr>
              <a:t>antenna. </a:t>
            </a:r>
            <a:endParaRPr lang="en-US" sz="1100" dirty="0">
              <a:solidFill>
                <a:prstClr val="white"/>
              </a:solidFill>
            </a:endParaRPr>
          </a:p>
        </p:txBody>
      </p:sp>
      <p:sp>
        <p:nvSpPr>
          <p:cNvPr id="24" name="Rounded Rectangle 23"/>
          <p:cNvSpPr/>
          <p:nvPr/>
        </p:nvSpPr>
        <p:spPr>
          <a:xfrm>
            <a:off x="2026317" y="6094094"/>
            <a:ext cx="2041627" cy="489955"/>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02052"/>
                </a:solidFill>
              </a:rPr>
              <a:t>Latest info available at</a:t>
            </a:r>
            <a:br>
              <a:rPr lang="en-US" sz="1200" dirty="0" smtClean="0">
                <a:solidFill>
                  <a:srgbClr val="002052"/>
                </a:solidFill>
              </a:rPr>
            </a:br>
            <a:r>
              <a:rPr lang="en-US" sz="1200" b="1" dirty="0" smtClean="0">
                <a:solidFill>
                  <a:srgbClr val="002052"/>
                </a:solidFill>
                <a:hlinkClick r:id="rId3"/>
              </a:rPr>
              <a:t>X-NUCLEO-IDW01M1</a:t>
            </a:r>
            <a:endParaRPr lang="en-US" sz="1200" b="1" dirty="0">
              <a:solidFill>
                <a:srgbClr val="002052"/>
              </a:solidFill>
            </a:endParaRPr>
          </a:p>
        </p:txBody>
      </p:sp>
      <p:sp>
        <p:nvSpPr>
          <p:cNvPr id="35" name="TextBox 34"/>
          <p:cNvSpPr txBox="1"/>
          <p:nvPr/>
        </p:nvSpPr>
        <p:spPr>
          <a:xfrm>
            <a:off x="6444639" y="6215962"/>
            <a:ext cx="2558714" cy="246221"/>
          </a:xfrm>
          <a:prstGeom prst="rect">
            <a:avLst/>
          </a:prstGeom>
          <a:noFill/>
        </p:spPr>
        <p:txBody>
          <a:bodyPr wrap="none" rtlCol="0">
            <a:spAutoFit/>
          </a:bodyPr>
          <a:lstStyle/>
          <a:p>
            <a:r>
              <a:rPr lang="en-US" sz="1000" dirty="0">
                <a:solidFill>
                  <a:srgbClr val="002052"/>
                </a:solidFill>
              </a:rPr>
              <a:t>** Connector for the STM32 Nucleo Board</a:t>
            </a:r>
          </a:p>
        </p:txBody>
      </p:sp>
      <p:sp>
        <p:nvSpPr>
          <p:cNvPr id="25" name="Rectangle 24">
            <a:hlinkClick r:id="rId4"/>
          </p:cNvPr>
          <p:cNvSpPr/>
          <p:nvPr/>
        </p:nvSpPr>
        <p:spPr>
          <a:xfrm>
            <a:off x="4972677" y="5733256"/>
            <a:ext cx="4027815" cy="307777"/>
          </a:xfrm>
          <a:prstGeom prst="rect">
            <a:avLst/>
          </a:prstGeom>
        </p:spPr>
        <p:txBody>
          <a:bodyPr wrap="square">
            <a:spAutoFit/>
          </a:bodyPr>
          <a:lstStyle/>
          <a:p>
            <a:pPr algn="ctr"/>
            <a:r>
              <a:rPr lang="en-US" sz="1400" dirty="0">
                <a:solidFill>
                  <a:srgbClr val="002052"/>
                </a:solidFill>
              </a:rPr>
              <a:t>Order </a:t>
            </a:r>
            <a:r>
              <a:rPr lang="en-US" sz="1400" dirty="0" smtClean="0">
                <a:solidFill>
                  <a:srgbClr val="002052"/>
                </a:solidFill>
              </a:rPr>
              <a:t>code</a:t>
            </a:r>
            <a:r>
              <a:rPr lang="en-US" sz="1400" dirty="0">
                <a:solidFill>
                  <a:srgbClr val="002052"/>
                </a:solidFill>
              </a:rPr>
              <a:t>: </a:t>
            </a:r>
            <a:r>
              <a:rPr lang="en-US" sz="1400" b="1" dirty="0" smtClean="0">
                <a:solidFill>
                  <a:srgbClr val="002052"/>
                </a:solidFill>
              </a:rPr>
              <a:t>X-NUCLEO-IDW01M1</a:t>
            </a:r>
            <a:endParaRPr lang="en-US" sz="1400" b="1" dirty="0">
              <a:solidFill>
                <a:srgbClr val="002052"/>
              </a:solidFill>
            </a:endParaRPr>
          </a:p>
        </p:txBody>
      </p:sp>
      <p:pic>
        <p:nvPicPr>
          <p:cNvPr id="26" name="Picture 25"/>
          <p:cNvPicPr>
            <a:picLocks noChangeAspect="1"/>
          </p:cNvPicPr>
          <p:nvPr/>
        </p:nvPicPr>
        <p:blipFill rotWithShape="1">
          <a:blip r:embed="rId5" cstate="print">
            <a:extLst>
              <a:ext uri="{28A0092B-C50C-407E-A947-70E740481C1C}">
                <a14:useLocalDpi xmlns:a14="http://schemas.microsoft.com/office/drawing/2010/main" val="0"/>
              </a:ext>
            </a:extLst>
          </a:blip>
          <a:srcRect l="2502" r="1624"/>
          <a:stretch/>
        </p:blipFill>
        <p:spPr>
          <a:xfrm>
            <a:off x="4860032" y="1630586"/>
            <a:ext cx="4140460" cy="3352282"/>
          </a:xfrm>
          <a:prstGeom prst="rect">
            <a:avLst/>
          </a:prstGeom>
        </p:spPr>
      </p:pic>
      <p:sp>
        <p:nvSpPr>
          <p:cNvPr id="29" name="Rectangle 28"/>
          <p:cNvSpPr/>
          <p:nvPr/>
        </p:nvSpPr>
        <p:spPr>
          <a:xfrm>
            <a:off x="6633170" y="3673447"/>
            <a:ext cx="381000" cy="381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6425338" y="3428604"/>
            <a:ext cx="304267" cy="29673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6218943" y="4621811"/>
            <a:ext cx="1039635" cy="32472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4932040" y="5490534"/>
            <a:ext cx="182880" cy="1828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5974260" y="5490534"/>
            <a:ext cx="182880" cy="18288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p:nvSpPr>
        <p:spPr>
          <a:xfrm>
            <a:off x="7484317" y="5490534"/>
            <a:ext cx="182880" cy="18288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TextBox 42"/>
          <p:cNvSpPr txBox="1"/>
          <p:nvPr/>
        </p:nvSpPr>
        <p:spPr>
          <a:xfrm>
            <a:off x="7701520" y="5440942"/>
            <a:ext cx="1298421" cy="276999"/>
          </a:xfrm>
          <a:prstGeom prst="rect">
            <a:avLst/>
          </a:prstGeom>
          <a:noFill/>
        </p:spPr>
        <p:txBody>
          <a:bodyPr wrap="square" rtlCol="0">
            <a:spAutoFit/>
          </a:bodyPr>
          <a:lstStyle/>
          <a:p>
            <a:r>
              <a:rPr lang="en-US" sz="1200" dirty="0" smtClean="0">
                <a:solidFill>
                  <a:srgbClr val="002052"/>
                </a:solidFill>
              </a:rPr>
              <a:t>Printed Antenna </a:t>
            </a:r>
            <a:endParaRPr lang="en-US" sz="1200" dirty="0">
              <a:solidFill>
                <a:srgbClr val="002052"/>
              </a:solidFill>
            </a:endParaRPr>
          </a:p>
        </p:txBody>
      </p:sp>
      <p:sp>
        <p:nvSpPr>
          <p:cNvPr id="45" name="Rectangle 44"/>
          <p:cNvSpPr/>
          <p:nvPr/>
        </p:nvSpPr>
        <p:spPr>
          <a:xfrm>
            <a:off x="4902721" y="1978360"/>
            <a:ext cx="448526" cy="2952328"/>
          </a:xfrm>
          <a:prstGeom prst="rect">
            <a:avLst/>
          </a:prstGeom>
          <a:noFill/>
          <a:ln>
            <a:solidFill>
              <a:schemeClr val="accent4"/>
            </a:solidFill>
          </a:ln>
          <a:effectLst>
            <a:glow rad="25400">
              <a:schemeClr val="bg1"/>
            </a:glow>
          </a:effectLst>
        </p:spPr>
        <p:style>
          <a:lnRef idx="2">
            <a:schemeClr val="accent2"/>
          </a:lnRef>
          <a:fillRef idx="1">
            <a:schemeClr val="lt1"/>
          </a:fillRef>
          <a:effectRef idx="0">
            <a:schemeClr val="accent2"/>
          </a:effectRef>
          <a:fontRef idx="minor">
            <a:schemeClr val="dk1"/>
          </a:fontRef>
        </p:style>
        <p:txBody>
          <a:bodyPr lIns="105357" tIns="2011820" rIns="105357" bIns="1058589" spcCol="1045" rtlCol="0" anchor="ctr"/>
          <a:lstStyle/>
          <a:p>
            <a:pPr algn="ctr" defTabSz="658482">
              <a:lnSpc>
                <a:spcPct val="90000"/>
              </a:lnSpc>
              <a:spcAft>
                <a:spcPct val="35000"/>
              </a:spcAft>
            </a:pPr>
            <a:endParaRPr lang="en-US" sz="1500">
              <a:solidFill>
                <a:prstClr val="black"/>
              </a:solidFill>
              <a:cs typeface="Arial" pitchFamily="34" charset="0"/>
            </a:endParaRPr>
          </a:p>
        </p:txBody>
      </p:sp>
      <p:sp>
        <p:nvSpPr>
          <p:cNvPr id="46" name="Rectangle 45"/>
          <p:cNvSpPr/>
          <p:nvPr/>
        </p:nvSpPr>
        <p:spPr>
          <a:xfrm>
            <a:off x="8570337" y="1856005"/>
            <a:ext cx="429604" cy="3062655"/>
          </a:xfrm>
          <a:prstGeom prst="rect">
            <a:avLst/>
          </a:prstGeom>
          <a:noFill/>
          <a:ln>
            <a:solidFill>
              <a:schemeClr val="accent4"/>
            </a:solidFill>
          </a:ln>
          <a:effectLst>
            <a:glow rad="25400">
              <a:schemeClr val="bg1"/>
            </a:glow>
          </a:effectLst>
        </p:spPr>
        <p:style>
          <a:lnRef idx="2">
            <a:schemeClr val="accent2"/>
          </a:lnRef>
          <a:fillRef idx="1">
            <a:schemeClr val="lt1"/>
          </a:fillRef>
          <a:effectRef idx="0">
            <a:schemeClr val="accent2"/>
          </a:effectRef>
          <a:fontRef idx="minor">
            <a:schemeClr val="dk1"/>
          </a:fontRef>
        </p:style>
        <p:txBody>
          <a:bodyPr lIns="105357" tIns="2011820" rIns="105357" bIns="1058589" spcCol="1045" rtlCol="0" anchor="ctr"/>
          <a:lstStyle/>
          <a:p>
            <a:pPr algn="ctr" defTabSz="658482">
              <a:lnSpc>
                <a:spcPct val="90000"/>
              </a:lnSpc>
              <a:spcAft>
                <a:spcPct val="35000"/>
              </a:spcAft>
            </a:pPr>
            <a:endParaRPr lang="en-US" sz="1500">
              <a:solidFill>
                <a:prstClr val="black"/>
              </a:solidFill>
              <a:cs typeface="Arial" pitchFamily="34" charset="0"/>
            </a:endParaRPr>
          </a:p>
        </p:txBody>
      </p:sp>
      <p:sp>
        <p:nvSpPr>
          <p:cNvPr id="47" name="Rectangle 46"/>
          <p:cNvSpPr/>
          <p:nvPr/>
        </p:nvSpPr>
        <p:spPr>
          <a:xfrm>
            <a:off x="4862054" y="1232756"/>
            <a:ext cx="2172390" cy="276999"/>
          </a:xfrm>
          <a:prstGeom prst="rect">
            <a:avLst/>
          </a:prstGeom>
        </p:spPr>
        <p:txBody>
          <a:bodyPr wrap="none">
            <a:spAutoFit/>
          </a:bodyPr>
          <a:lstStyle/>
          <a:p>
            <a:r>
              <a:rPr lang="en-US" sz="1200" dirty="0">
                <a:solidFill>
                  <a:srgbClr val="002052"/>
                </a:solidFill>
              </a:rPr>
              <a:t>Arduino UNO R3 </a:t>
            </a:r>
            <a:r>
              <a:rPr lang="en-US" sz="1200" dirty="0" smtClean="0">
                <a:solidFill>
                  <a:srgbClr val="002052"/>
                </a:solidFill>
              </a:rPr>
              <a:t>connectors </a:t>
            </a:r>
            <a:endParaRPr lang="en-US" sz="1200" dirty="0">
              <a:solidFill>
                <a:srgbClr val="002052"/>
              </a:solidFill>
            </a:endParaRPr>
          </a:p>
        </p:txBody>
      </p:sp>
      <p:cxnSp>
        <p:nvCxnSpPr>
          <p:cNvPr id="48" name="Straight Arrow Connector 47"/>
          <p:cNvCxnSpPr/>
          <p:nvPr/>
        </p:nvCxnSpPr>
        <p:spPr>
          <a:xfrm>
            <a:off x="5552683" y="1477271"/>
            <a:ext cx="2477" cy="8983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932898" y="1477271"/>
            <a:ext cx="3202189" cy="129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5180218" y="4946533"/>
            <a:ext cx="3568246" cy="177446"/>
          </a:xfrm>
          <a:prstGeom prst="bentConnector3">
            <a:avLst>
              <a:gd name="adj1" fmla="val 10009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110804" y="5085184"/>
            <a:ext cx="1778500" cy="276999"/>
          </a:xfrm>
          <a:prstGeom prst="rect">
            <a:avLst/>
          </a:prstGeom>
        </p:spPr>
        <p:txBody>
          <a:bodyPr wrap="none">
            <a:spAutoFit/>
          </a:bodyPr>
          <a:lstStyle/>
          <a:p>
            <a:r>
              <a:rPr lang="en-US" sz="1200" dirty="0" smtClean="0">
                <a:solidFill>
                  <a:srgbClr val="002052"/>
                </a:solidFill>
              </a:rPr>
              <a:t>ST morpho connectors </a:t>
            </a:r>
            <a:endParaRPr lang="en-US" sz="1200" dirty="0">
              <a:solidFill>
                <a:srgbClr val="002052"/>
              </a:solidFill>
            </a:endParaRPr>
          </a:p>
        </p:txBody>
      </p:sp>
      <p:sp>
        <p:nvSpPr>
          <p:cNvPr id="54" name="Rectangle 53"/>
          <p:cNvSpPr/>
          <p:nvPr/>
        </p:nvSpPr>
        <p:spPr>
          <a:xfrm>
            <a:off x="5386668" y="2478719"/>
            <a:ext cx="336985" cy="2439941"/>
          </a:xfrm>
          <a:prstGeom prst="rect">
            <a:avLst/>
          </a:prstGeom>
          <a:noFill/>
          <a:ln>
            <a:solidFill>
              <a:srgbClr val="FFC000"/>
            </a:solidFill>
          </a:ln>
          <a:effectLst>
            <a:glow rad="25400">
              <a:schemeClr val="bg1"/>
            </a:glow>
          </a:effectLst>
        </p:spPr>
        <p:style>
          <a:lnRef idx="2">
            <a:schemeClr val="accent2"/>
          </a:lnRef>
          <a:fillRef idx="1">
            <a:schemeClr val="lt1"/>
          </a:fillRef>
          <a:effectRef idx="0">
            <a:schemeClr val="accent2"/>
          </a:effectRef>
          <a:fontRef idx="minor">
            <a:schemeClr val="dk1"/>
          </a:fontRef>
        </p:style>
        <p:txBody>
          <a:bodyPr lIns="105357" tIns="2011820" rIns="105357" bIns="1058589" spcCol="1045" rtlCol="0" anchor="ctr"/>
          <a:lstStyle/>
          <a:p>
            <a:pPr algn="ctr" defTabSz="658482">
              <a:lnSpc>
                <a:spcPct val="90000"/>
              </a:lnSpc>
              <a:spcAft>
                <a:spcPct val="35000"/>
              </a:spcAft>
            </a:pPr>
            <a:endParaRPr lang="en-US" sz="1500">
              <a:solidFill>
                <a:prstClr val="black"/>
              </a:solidFill>
              <a:cs typeface="Arial" pitchFamily="34" charset="0"/>
            </a:endParaRPr>
          </a:p>
        </p:txBody>
      </p:sp>
      <p:sp>
        <p:nvSpPr>
          <p:cNvPr id="55" name="Rectangle 54"/>
          <p:cNvSpPr/>
          <p:nvPr/>
        </p:nvSpPr>
        <p:spPr>
          <a:xfrm>
            <a:off x="8193368" y="1417230"/>
            <a:ext cx="336985" cy="3501430"/>
          </a:xfrm>
          <a:prstGeom prst="rect">
            <a:avLst/>
          </a:prstGeom>
          <a:noFill/>
          <a:ln>
            <a:solidFill>
              <a:srgbClr val="FFC000"/>
            </a:solidFill>
          </a:ln>
          <a:effectLst>
            <a:glow rad="25400">
              <a:schemeClr val="bg1"/>
            </a:glow>
          </a:effectLst>
        </p:spPr>
        <p:style>
          <a:lnRef idx="2">
            <a:schemeClr val="accent2"/>
          </a:lnRef>
          <a:fillRef idx="1">
            <a:schemeClr val="lt1"/>
          </a:fillRef>
          <a:effectRef idx="0">
            <a:schemeClr val="accent2"/>
          </a:effectRef>
          <a:fontRef idx="minor">
            <a:schemeClr val="dk1"/>
          </a:fontRef>
        </p:style>
        <p:txBody>
          <a:bodyPr lIns="105357" tIns="2011820" rIns="105357" bIns="1058589" spcCol="1045" rtlCol="0" anchor="ctr"/>
          <a:lstStyle/>
          <a:p>
            <a:pPr algn="ctr" defTabSz="658482">
              <a:lnSpc>
                <a:spcPct val="90000"/>
              </a:lnSpc>
              <a:spcAft>
                <a:spcPct val="35000"/>
              </a:spcAft>
            </a:pPr>
            <a:endParaRPr lang="en-US" sz="1500">
              <a:solidFill>
                <a:prstClr val="black"/>
              </a:solidFill>
              <a:cs typeface="Arial" pitchFamily="34" charset="0"/>
            </a:endParaRPr>
          </a:p>
        </p:txBody>
      </p:sp>
      <p:sp>
        <p:nvSpPr>
          <p:cNvPr id="56" name="Rectangle 55"/>
          <p:cNvSpPr/>
          <p:nvPr/>
        </p:nvSpPr>
        <p:spPr>
          <a:xfrm>
            <a:off x="5116142" y="5443474"/>
            <a:ext cx="679994" cy="276999"/>
          </a:xfrm>
          <a:prstGeom prst="rect">
            <a:avLst/>
          </a:prstGeom>
        </p:spPr>
        <p:txBody>
          <a:bodyPr wrap="none">
            <a:spAutoFit/>
          </a:bodyPr>
          <a:lstStyle/>
          <a:p>
            <a:r>
              <a:rPr lang="en-US" sz="1200" dirty="0" smtClean="0">
                <a:solidFill>
                  <a:srgbClr val="002052"/>
                </a:solidFill>
              </a:rPr>
              <a:t>STM32</a:t>
            </a:r>
            <a:endParaRPr lang="en-US" sz="1200" dirty="0">
              <a:solidFill>
                <a:srgbClr val="002052"/>
              </a:solidFill>
            </a:endParaRPr>
          </a:p>
        </p:txBody>
      </p:sp>
      <p:sp>
        <p:nvSpPr>
          <p:cNvPr id="57" name="Rectangle 56"/>
          <p:cNvSpPr/>
          <p:nvPr/>
        </p:nvSpPr>
        <p:spPr>
          <a:xfrm>
            <a:off x="6192915" y="5443474"/>
            <a:ext cx="1200970" cy="276999"/>
          </a:xfrm>
          <a:prstGeom prst="rect">
            <a:avLst/>
          </a:prstGeom>
        </p:spPr>
        <p:txBody>
          <a:bodyPr wrap="none">
            <a:spAutoFit/>
          </a:bodyPr>
          <a:lstStyle/>
          <a:p>
            <a:r>
              <a:rPr lang="en-US" sz="1200" dirty="0">
                <a:solidFill>
                  <a:srgbClr val="002052"/>
                </a:solidFill>
              </a:rPr>
              <a:t>Wi-Fi Frontend</a:t>
            </a:r>
          </a:p>
        </p:txBody>
      </p:sp>
      <p:cxnSp>
        <p:nvCxnSpPr>
          <p:cNvPr id="58" name="Straight Arrow Connector 57"/>
          <p:cNvCxnSpPr/>
          <p:nvPr/>
        </p:nvCxnSpPr>
        <p:spPr>
          <a:xfrm flipV="1">
            <a:off x="5184068" y="4941356"/>
            <a:ext cx="0" cy="17983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534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71839" y="4249815"/>
            <a:ext cx="4008355" cy="2257112"/>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5" y="615602"/>
            <a:ext cx="6338348" cy="1039644"/>
          </a:xfrm>
          <a:prstGeom prst="rect">
            <a:avLst/>
          </a:prstGeom>
        </p:spPr>
        <p:txBody>
          <a:bodyPr vert="horz" wrap="square" lIns="0" tIns="0" rIns="0" bIns="0" rtlCol="0">
            <a:spAutoFit/>
          </a:bodyPr>
          <a:lstStyle/>
          <a:p>
            <a:pPr marL="2946256"/>
            <a:r>
              <a:rPr sz="3378" spc="-4" dirty="0"/>
              <a:t>La</a:t>
            </a:r>
            <a:r>
              <a:rPr sz="3378" dirty="0"/>
              <a:t>b</a:t>
            </a:r>
            <a:r>
              <a:rPr sz="3378" spc="86" dirty="0">
                <a:latin typeface="Times New Roman"/>
                <a:cs typeface="Times New Roman"/>
              </a:rPr>
              <a:t> </a:t>
            </a:r>
            <a:r>
              <a:rPr sz="3378" spc="-4" dirty="0"/>
              <a:t>7</a:t>
            </a:r>
            <a:r>
              <a:rPr sz="3378" dirty="0"/>
              <a:t>:</a:t>
            </a:r>
            <a:r>
              <a:rPr sz="3378" spc="97" dirty="0">
                <a:latin typeface="Times New Roman"/>
                <a:cs typeface="Times New Roman"/>
              </a:rPr>
              <a:t> </a:t>
            </a:r>
            <a:r>
              <a:rPr sz="3378" dirty="0"/>
              <a:t>Socket</a:t>
            </a:r>
            <a:r>
              <a:rPr sz="3378" spc="86" dirty="0">
                <a:latin typeface="Times New Roman"/>
                <a:cs typeface="Times New Roman"/>
              </a:rPr>
              <a:t> </a:t>
            </a:r>
            <a:r>
              <a:rPr sz="3378" spc="-4" dirty="0"/>
              <a:t>interface</a:t>
            </a:r>
            <a:endParaRPr sz="3378">
              <a:latin typeface="Times New Roman"/>
              <a:cs typeface="Times New Roman"/>
            </a:endParaRPr>
          </a:p>
        </p:txBody>
      </p:sp>
      <p:sp>
        <p:nvSpPr>
          <p:cNvPr id="4" name="object 4"/>
          <p:cNvSpPr txBox="1"/>
          <p:nvPr/>
        </p:nvSpPr>
        <p:spPr>
          <a:xfrm>
            <a:off x="771346" y="1482568"/>
            <a:ext cx="3446918" cy="1754968"/>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solidFill>
                <a:prstClr val="black"/>
              </a:solidFill>
              <a:latin typeface="Arial"/>
              <a:cs typeface="Arial"/>
            </a:endParaRPr>
          </a:p>
          <a:p>
            <a:pPr marL="513667" lvl="1" indent="-168326">
              <a:spcBef>
                <a:spcPts val="569"/>
              </a:spcBef>
              <a:buClr>
                <a:srgbClr val="192450"/>
              </a:buClr>
              <a:buFont typeface="Arial"/>
              <a:buChar char="•"/>
              <a:tabLst>
                <a:tab pos="513667" algn="l"/>
              </a:tabLst>
            </a:pPr>
            <a:r>
              <a:rPr sz="1881" dirty="0">
                <a:solidFill>
                  <a:srgbClr val="37A9DB"/>
                </a:solidFill>
                <a:latin typeface="Arial"/>
                <a:cs typeface="Arial"/>
              </a:rPr>
              <a:t>Open</a:t>
            </a:r>
            <a:r>
              <a:rPr sz="1881" spc="-4" dirty="0">
                <a:solidFill>
                  <a:srgbClr val="37A9DB"/>
                </a:solidFill>
                <a:latin typeface="Times New Roman"/>
                <a:cs typeface="Times New Roman"/>
              </a:rPr>
              <a:t> </a:t>
            </a:r>
            <a:r>
              <a:rPr sz="1881" dirty="0">
                <a:solidFill>
                  <a:srgbClr val="37A9DB"/>
                </a:solidFill>
                <a:latin typeface="Arial"/>
                <a:cs typeface="Arial"/>
              </a:rPr>
              <a:t>TCP/UDP</a:t>
            </a:r>
            <a:r>
              <a:rPr sz="1881" spc="13"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tion</a:t>
            </a:r>
            <a:endParaRPr sz="1881">
              <a:solidFill>
                <a:prstClr val="black"/>
              </a:solidFill>
              <a:latin typeface="Arial"/>
              <a:cs typeface="Arial"/>
            </a:endParaRPr>
          </a:p>
          <a:p>
            <a:pPr marL="513667" lvl="1" indent="-168326">
              <a:spcBef>
                <a:spcPts val="569"/>
              </a:spcBef>
              <a:buClr>
                <a:srgbClr val="192450"/>
              </a:buClr>
              <a:buFont typeface="Arial"/>
              <a:buChar char="•"/>
              <a:tabLst>
                <a:tab pos="513667" algn="l"/>
              </a:tabLst>
            </a:pPr>
            <a:r>
              <a:rPr sz="1881" spc="-30" dirty="0">
                <a:solidFill>
                  <a:srgbClr val="37A9DB"/>
                </a:solidFill>
                <a:latin typeface="Arial"/>
                <a:cs typeface="Arial"/>
              </a:rPr>
              <a:t>W</a:t>
            </a:r>
            <a:r>
              <a:rPr sz="1881" dirty="0">
                <a:solidFill>
                  <a:srgbClr val="37A9DB"/>
                </a:solidFill>
                <a:latin typeface="Arial"/>
                <a:cs typeface="Arial"/>
              </a:rPr>
              <a:t>rite</a:t>
            </a:r>
            <a:r>
              <a:rPr sz="1881" spc="26" dirty="0">
                <a:solidFill>
                  <a:srgbClr val="37A9DB"/>
                </a:solidFill>
                <a:latin typeface="Times New Roman"/>
                <a:cs typeface="Times New Roman"/>
              </a:rPr>
              <a:t> </a:t>
            </a:r>
            <a:r>
              <a:rPr sz="1881" spc="-4" dirty="0">
                <a:solidFill>
                  <a:srgbClr val="37A9DB"/>
                </a:solidFill>
                <a:latin typeface="Arial"/>
                <a:cs typeface="Arial"/>
              </a:rPr>
              <a:t>dat</a:t>
            </a:r>
            <a:r>
              <a:rPr sz="1881" dirty="0">
                <a:solidFill>
                  <a:srgbClr val="37A9DB"/>
                </a:solidFill>
                <a:latin typeface="Arial"/>
                <a:cs typeface="Arial"/>
              </a:rPr>
              <a:t>a</a:t>
            </a:r>
            <a:r>
              <a:rPr sz="1881" spc="38" dirty="0">
                <a:solidFill>
                  <a:srgbClr val="37A9DB"/>
                </a:solidFill>
                <a:latin typeface="Times New Roman"/>
                <a:cs typeface="Times New Roman"/>
              </a:rPr>
              <a:t> </a:t>
            </a:r>
            <a:r>
              <a:rPr sz="1881" dirty="0">
                <a:solidFill>
                  <a:srgbClr val="37A9DB"/>
                </a:solidFill>
                <a:latin typeface="Arial"/>
                <a:cs typeface="Arial"/>
              </a:rPr>
              <a:t>to</a:t>
            </a:r>
            <a:r>
              <a:rPr sz="1881" spc="43" dirty="0">
                <a:solidFill>
                  <a:srgbClr val="37A9DB"/>
                </a:solidFill>
                <a:latin typeface="Times New Roman"/>
                <a:cs typeface="Times New Roman"/>
              </a:rPr>
              <a:t> </a:t>
            </a:r>
            <a:r>
              <a:rPr sz="1881" dirty="0">
                <a:solidFill>
                  <a:srgbClr val="37A9DB"/>
                </a:solidFill>
                <a:latin typeface="Arial"/>
                <a:cs typeface="Arial"/>
              </a:rPr>
              <a:t>s</a:t>
            </a:r>
            <a:r>
              <a:rPr sz="1881" spc="4" dirty="0">
                <a:solidFill>
                  <a:srgbClr val="37A9DB"/>
                </a:solidFill>
                <a:latin typeface="Arial"/>
                <a:cs typeface="Arial"/>
              </a:rPr>
              <a:t>o</a:t>
            </a:r>
            <a:r>
              <a:rPr sz="1881" dirty="0">
                <a:solidFill>
                  <a:srgbClr val="37A9DB"/>
                </a:solidFill>
                <a:latin typeface="Arial"/>
                <a:cs typeface="Arial"/>
              </a:rPr>
              <a:t>c</a:t>
            </a:r>
            <a:r>
              <a:rPr sz="1881" spc="9" dirty="0">
                <a:solidFill>
                  <a:srgbClr val="37A9DB"/>
                </a:solidFill>
                <a:latin typeface="Arial"/>
                <a:cs typeface="Arial"/>
              </a:rPr>
              <a:t>k</a:t>
            </a:r>
            <a:r>
              <a:rPr sz="1881" spc="-4" dirty="0">
                <a:solidFill>
                  <a:srgbClr val="37A9DB"/>
                </a:solidFill>
                <a:latin typeface="Arial"/>
                <a:cs typeface="Arial"/>
              </a:rPr>
              <a:t>et</a:t>
            </a:r>
            <a:endParaRPr sz="1881">
              <a:solidFill>
                <a:prstClr val="black"/>
              </a:solidFill>
              <a:latin typeface="Arial"/>
              <a:cs typeface="Arial"/>
            </a:endParaRPr>
          </a:p>
          <a:p>
            <a:pPr marL="513667" lvl="1" indent="-168326">
              <a:spcBef>
                <a:spcPts val="569"/>
              </a:spcBef>
              <a:buClr>
                <a:srgbClr val="192450"/>
              </a:buClr>
              <a:buFont typeface="Arial"/>
              <a:buChar char="•"/>
              <a:tabLst>
                <a:tab pos="513667" algn="l"/>
              </a:tabLst>
            </a:pPr>
            <a:r>
              <a:rPr sz="1881" spc="-4" dirty="0">
                <a:solidFill>
                  <a:srgbClr val="37A9DB"/>
                </a:solidFill>
                <a:latin typeface="Arial"/>
                <a:cs typeface="Arial"/>
              </a:rPr>
              <a:t>R</a:t>
            </a:r>
            <a:r>
              <a:rPr sz="1881" dirty="0">
                <a:solidFill>
                  <a:srgbClr val="37A9DB"/>
                </a:solidFill>
                <a:latin typeface="Arial"/>
                <a:cs typeface="Arial"/>
              </a:rPr>
              <a:t>e</a:t>
            </a:r>
            <a:r>
              <a:rPr sz="1881" spc="-4" dirty="0">
                <a:solidFill>
                  <a:srgbClr val="37A9DB"/>
                </a:solidFill>
                <a:latin typeface="Arial"/>
                <a:cs typeface="Arial"/>
              </a:rPr>
              <a:t>a</a:t>
            </a:r>
            <a:r>
              <a:rPr sz="1881" dirty="0">
                <a:solidFill>
                  <a:srgbClr val="37A9DB"/>
                </a:solidFill>
                <a:latin typeface="Arial"/>
                <a:cs typeface="Arial"/>
              </a:rPr>
              <a:t>d</a:t>
            </a:r>
            <a:r>
              <a:rPr sz="1881" spc="43" dirty="0">
                <a:solidFill>
                  <a:srgbClr val="37A9DB"/>
                </a:solidFill>
                <a:latin typeface="Times New Roman"/>
                <a:cs typeface="Times New Roman"/>
              </a:rPr>
              <a:t> </a:t>
            </a:r>
            <a:r>
              <a:rPr sz="1881" spc="-4" dirty="0">
                <a:solidFill>
                  <a:srgbClr val="37A9DB"/>
                </a:solidFill>
                <a:latin typeface="Arial"/>
                <a:cs typeface="Arial"/>
              </a:rPr>
              <a:t>dat</a:t>
            </a:r>
            <a:r>
              <a:rPr sz="1881" dirty="0">
                <a:solidFill>
                  <a:srgbClr val="37A9DB"/>
                </a:solidFill>
                <a:latin typeface="Arial"/>
                <a:cs typeface="Arial"/>
              </a:rPr>
              <a:t>a</a:t>
            </a:r>
            <a:r>
              <a:rPr sz="1881" spc="38" dirty="0">
                <a:solidFill>
                  <a:srgbClr val="37A9DB"/>
                </a:solidFill>
                <a:latin typeface="Times New Roman"/>
                <a:cs typeface="Times New Roman"/>
              </a:rPr>
              <a:t> </a:t>
            </a:r>
            <a:r>
              <a:rPr sz="1881" dirty="0">
                <a:solidFill>
                  <a:srgbClr val="37A9DB"/>
                </a:solidFill>
                <a:latin typeface="Arial"/>
                <a:cs typeface="Arial"/>
              </a:rPr>
              <a:t>from</a:t>
            </a:r>
            <a:r>
              <a:rPr sz="1881" spc="26" dirty="0">
                <a:solidFill>
                  <a:srgbClr val="37A9DB"/>
                </a:solidFill>
                <a:latin typeface="Times New Roman"/>
                <a:cs typeface="Times New Roman"/>
              </a:rPr>
              <a:t> </a:t>
            </a:r>
            <a:r>
              <a:rPr sz="1881" dirty="0">
                <a:solidFill>
                  <a:srgbClr val="37A9DB"/>
                </a:solidFill>
                <a:latin typeface="Arial"/>
                <a:cs typeface="Arial"/>
              </a:rPr>
              <a:t>s</a:t>
            </a:r>
            <a:r>
              <a:rPr sz="1881" spc="4" dirty="0">
                <a:solidFill>
                  <a:srgbClr val="37A9DB"/>
                </a:solidFill>
                <a:latin typeface="Arial"/>
                <a:cs typeface="Arial"/>
              </a:rPr>
              <a:t>o</a:t>
            </a:r>
            <a:r>
              <a:rPr sz="1881" dirty="0">
                <a:solidFill>
                  <a:srgbClr val="37A9DB"/>
                </a:solidFill>
                <a:latin typeface="Arial"/>
                <a:cs typeface="Arial"/>
              </a:rPr>
              <a:t>c</a:t>
            </a:r>
            <a:r>
              <a:rPr sz="1881" spc="9" dirty="0">
                <a:solidFill>
                  <a:srgbClr val="37A9DB"/>
                </a:solidFill>
                <a:latin typeface="Arial"/>
                <a:cs typeface="Arial"/>
              </a:rPr>
              <a:t>k</a:t>
            </a:r>
            <a:r>
              <a:rPr sz="1881" spc="-4" dirty="0">
                <a:solidFill>
                  <a:srgbClr val="37A9DB"/>
                </a:solidFill>
                <a:latin typeface="Arial"/>
                <a:cs typeface="Arial"/>
              </a:rPr>
              <a:t>et</a:t>
            </a:r>
            <a:endParaRPr sz="1881">
              <a:solidFill>
                <a:prstClr val="black"/>
              </a:solidFill>
              <a:latin typeface="Arial"/>
              <a:cs typeface="Arial"/>
            </a:endParaRPr>
          </a:p>
          <a:p>
            <a:pPr marL="513667" lvl="1" indent="-168326">
              <a:spcBef>
                <a:spcPts val="569"/>
              </a:spcBef>
              <a:buClr>
                <a:srgbClr val="192450"/>
              </a:buClr>
              <a:buFont typeface="Arial"/>
              <a:buChar char="•"/>
              <a:tabLst>
                <a:tab pos="513667" algn="l"/>
              </a:tabLst>
            </a:pPr>
            <a:r>
              <a:rPr sz="1881" spc="-4" dirty="0">
                <a:solidFill>
                  <a:srgbClr val="37A9DB"/>
                </a:solidFill>
                <a:latin typeface="Arial"/>
                <a:cs typeface="Arial"/>
              </a:rPr>
              <a:t>Clo</a:t>
            </a:r>
            <a:r>
              <a:rPr sz="1881" spc="9" dirty="0">
                <a:solidFill>
                  <a:srgbClr val="37A9DB"/>
                </a:solidFill>
                <a:latin typeface="Arial"/>
                <a:cs typeface="Arial"/>
              </a:rPr>
              <a:t>s</a:t>
            </a:r>
            <a:r>
              <a:rPr sz="1881" dirty="0">
                <a:solidFill>
                  <a:srgbClr val="37A9DB"/>
                </a:solidFill>
                <a:latin typeface="Arial"/>
                <a:cs typeface="Arial"/>
              </a:rPr>
              <a:t>e</a:t>
            </a:r>
            <a:r>
              <a:rPr sz="1881" spc="38" dirty="0">
                <a:solidFill>
                  <a:srgbClr val="37A9DB"/>
                </a:solidFill>
                <a:latin typeface="Times New Roman"/>
                <a:cs typeface="Times New Roman"/>
              </a:rPr>
              <a:t> </a:t>
            </a:r>
            <a:r>
              <a:rPr sz="1881" dirty="0">
                <a:solidFill>
                  <a:srgbClr val="37A9DB"/>
                </a:solidFill>
                <a:latin typeface="Arial"/>
                <a:cs typeface="Arial"/>
              </a:rPr>
              <a:t>s</a:t>
            </a:r>
            <a:r>
              <a:rPr sz="1881" spc="4" dirty="0">
                <a:solidFill>
                  <a:srgbClr val="37A9DB"/>
                </a:solidFill>
                <a:latin typeface="Arial"/>
                <a:cs typeface="Arial"/>
              </a:rPr>
              <a:t>o</a:t>
            </a:r>
            <a:r>
              <a:rPr sz="1881" dirty="0">
                <a:solidFill>
                  <a:srgbClr val="37A9DB"/>
                </a:solidFill>
                <a:latin typeface="Arial"/>
                <a:cs typeface="Arial"/>
              </a:rPr>
              <a:t>c</a:t>
            </a:r>
            <a:r>
              <a:rPr sz="1881" spc="9" dirty="0">
                <a:solidFill>
                  <a:srgbClr val="37A9DB"/>
                </a:solidFill>
                <a:latin typeface="Arial"/>
                <a:cs typeface="Arial"/>
              </a:rPr>
              <a:t>k</a:t>
            </a:r>
            <a:r>
              <a:rPr sz="1881" spc="-4" dirty="0">
                <a:solidFill>
                  <a:srgbClr val="37A9DB"/>
                </a:solidFill>
                <a:latin typeface="Arial"/>
                <a:cs typeface="Arial"/>
              </a:rPr>
              <a:t>et</a:t>
            </a:r>
            <a:endParaRPr sz="1881">
              <a:solidFill>
                <a:prstClr val="black"/>
              </a:solidFill>
              <a:latin typeface="Arial"/>
              <a:cs typeface="Arial"/>
            </a:endParaRPr>
          </a:p>
        </p:txBody>
      </p:sp>
      <p:sp>
        <p:nvSpPr>
          <p:cNvPr id="5" name="object 5"/>
          <p:cNvSpPr txBox="1"/>
          <p:nvPr/>
        </p:nvSpPr>
        <p:spPr>
          <a:xfrm>
            <a:off x="771340" y="4211229"/>
            <a:ext cx="1729975" cy="65582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Prer</a:t>
            </a:r>
            <a:r>
              <a:rPr sz="1881" spc="-4" dirty="0">
                <a:solidFill>
                  <a:srgbClr val="192450"/>
                </a:solidFill>
                <a:latin typeface="Arial"/>
                <a:cs typeface="Arial"/>
              </a:rPr>
              <a:t>equi</a:t>
            </a:r>
            <a:r>
              <a:rPr sz="1881" spc="4" dirty="0">
                <a:solidFill>
                  <a:srgbClr val="192450"/>
                </a:solidFill>
                <a:latin typeface="Arial"/>
                <a:cs typeface="Arial"/>
              </a:rPr>
              <a:t>s</a:t>
            </a:r>
            <a:r>
              <a:rPr sz="1881" spc="-4" dirty="0">
                <a:solidFill>
                  <a:srgbClr val="192450"/>
                </a:solidFill>
                <a:latin typeface="Arial"/>
                <a:cs typeface="Arial"/>
              </a:rPr>
              <a:t>ites</a:t>
            </a:r>
            <a:endParaRPr sz="1881">
              <a:solidFill>
                <a:prstClr val="black"/>
              </a:solidFill>
              <a:latin typeface="Arial"/>
              <a:cs typeface="Arial"/>
            </a:endParaRPr>
          </a:p>
          <a:p>
            <a:pPr marL="513667" lvl="1" indent="-168326">
              <a:spcBef>
                <a:spcPts val="569"/>
              </a:spcBef>
              <a:buClr>
                <a:srgbClr val="192450"/>
              </a:buClr>
              <a:buFont typeface="Arial"/>
              <a:buChar char="•"/>
              <a:tabLst>
                <a:tab pos="514210" algn="l"/>
              </a:tabLst>
            </a:pPr>
            <a:r>
              <a:rPr sz="1881" spc="-30" dirty="0">
                <a:solidFill>
                  <a:srgbClr val="37A9DB"/>
                </a:solidFill>
                <a:latin typeface="Arial"/>
                <a:cs typeface="Arial"/>
              </a:rPr>
              <a:t>W</a:t>
            </a:r>
            <a:r>
              <a:rPr sz="1881" spc="-4" dirty="0">
                <a:solidFill>
                  <a:srgbClr val="37A9DB"/>
                </a:solidFill>
                <a:latin typeface="Arial"/>
                <a:cs typeface="Arial"/>
              </a:rPr>
              <a:t>o</a:t>
            </a:r>
            <a:r>
              <a:rPr sz="1881" dirty="0">
                <a:solidFill>
                  <a:srgbClr val="37A9DB"/>
                </a:solidFill>
                <a:latin typeface="Arial"/>
                <a:cs typeface="Arial"/>
              </a:rPr>
              <a:t>rk</a:t>
            </a:r>
            <a:r>
              <a:rPr sz="1881" spc="17" dirty="0">
                <a:solidFill>
                  <a:srgbClr val="37A9DB"/>
                </a:solidFill>
                <a:latin typeface="Times New Roman"/>
                <a:cs typeface="Times New Roman"/>
              </a:rPr>
              <a:t> </a:t>
            </a:r>
            <a:r>
              <a:rPr sz="1881" spc="-4" dirty="0">
                <a:solidFill>
                  <a:srgbClr val="37A9DB"/>
                </a:solidFill>
                <a:latin typeface="Arial"/>
                <a:cs typeface="Arial"/>
              </a:rPr>
              <a:t>alone</a:t>
            </a:r>
            <a:endParaRPr sz="1881">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6</a:t>
            </a:r>
            <a:r>
              <a:rPr sz="1112" spc="4" dirty="0">
                <a:solidFill>
                  <a:srgbClr val="FFFFFF"/>
                </a:solidFill>
                <a:latin typeface="Arial"/>
                <a:cs typeface="Arial"/>
              </a:rPr>
              <a:t>7</a:t>
            </a:r>
            <a:endParaRPr sz="1112">
              <a:solidFill>
                <a:prstClr val="black"/>
              </a:solidFill>
              <a:latin typeface="Arial"/>
              <a:cs typeface="Arial"/>
            </a:endParaRPr>
          </a:p>
        </p:txBody>
      </p:sp>
      <p:sp>
        <p:nvSpPr>
          <p:cNvPr id="7" name="object 7"/>
          <p:cNvSpPr/>
          <p:nvPr/>
        </p:nvSpPr>
        <p:spPr>
          <a:xfrm>
            <a:off x="5651070" y="5291049"/>
            <a:ext cx="265624" cy="176601"/>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5320114" y="5199857"/>
            <a:ext cx="505526" cy="367606"/>
          </a:xfrm>
          <a:custGeom>
            <a:avLst/>
            <a:gdLst/>
            <a:ahLst/>
            <a:cxnLst/>
            <a:rect l="l" t="t" r="r" b="b"/>
            <a:pathLst>
              <a:path w="591184" h="429895">
                <a:moveTo>
                  <a:pt x="0" y="429862"/>
                </a:moveTo>
                <a:lnTo>
                  <a:pt x="591037" y="429862"/>
                </a:lnTo>
                <a:lnTo>
                  <a:pt x="591037" y="0"/>
                </a:lnTo>
                <a:lnTo>
                  <a:pt x="0" y="0"/>
                </a:lnTo>
                <a:lnTo>
                  <a:pt x="0" y="429862"/>
                </a:lnTo>
                <a:close/>
              </a:path>
            </a:pathLst>
          </a:custGeom>
          <a:solidFill>
            <a:srgbClr val="FBF8CE"/>
          </a:solidFill>
        </p:spPr>
        <p:txBody>
          <a:bodyPr wrap="square" lIns="0" tIns="0" rIns="0" bIns="0" rtlCol="0"/>
          <a:lstStyle/>
          <a:p>
            <a:endParaRPr sz="1539">
              <a:solidFill>
                <a:prstClr val="black"/>
              </a:solidFill>
            </a:endParaRPr>
          </a:p>
        </p:txBody>
      </p:sp>
      <p:sp>
        <p:nvSpPr>
          <p:cNvPr id="9" name="object 9"/>
          <p:cNvSpPr/>
          <p:nvPr/>
        </p:nvSpPr>
        <p:spPr>
          <a:xfrm>
            <a:off x="5320114" y="5199857"/>
            <a:ext cx="505526" cy="367606"/>
          </a:xfrm>
          <a:custGeom>
            <a:avLst/>
            <a:gdLst/>
            <a:ahLst/>
            <a:cxnLst/>
            <a:rect l="l" t="t" r="r" b="b"/>
            <a:pathLst>
              <a:path w="591184" h="429895">
                <a:moveTo>
                  <a:pt x="0" y="429862"/>
                </a:moveTo>
                <a:lnTo>
                  <a:pt x="591037" y="429862"/>
                </a:lnTo>
                <a:lnTo>
                  <a:pt x="591037" y="0"/>
                </a:lnTo>
                <a:lnTo>
                  <a:pt x="0" y="0"/>
                </a:lnTo>
                <a:lnTo>
                  <a:pt x="0" y="429862"/>
                </a:lnTo>
                <a:close/>
              </a:path>
            </a:pathLst>
          </a:custGeom>
          <a:ln w="28544">
            <a:solidFill>
              <a:srgbClr val="267AA1"/>
            </a:solidFill>
          </a:ln>
        </p:spPr>
        <p:txBody>
          <a:bodyPr wrap="square" lIns="0" tIns="0" rIns="0" bIns="0" rtlCol="0"/>
          <a:lstStyle/>
          <a:p>
            <a:endParaRPr sz="1539">
              <a:solidFill>
                <a:prstClr val="black"/>
              </a:solidFill>
            </a:endParaRPr>
          </a:p>
        </p:txBody>
      </p:sp>
      <p:sp>
        <p:nvSpPr>
          <p:cNvPr id="10" name="object 10"/>
          <p:cNvSpPr/>
          <p:nvPr/>
        </p:nvSpPr>
        <p:spPr>
          <a:xfrm>
            <a:off x="5612287" y="5222100"/>
            <a:ext cx="189531" cy="320196"/>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5411988" y="5245812"/>
            <a:ext cx="67874" cy="274754"/>
          </a:xfrm>
          <a:custGeom>
            <a:avLst/>
            <a:gdLst/>
            <a:ahLst/>
            <a:cxnLst/>
            <a:rect l="l" t="t" r="r" b="b"/>
            <a:pathLst>
              <a:path w="79375" h="321310">
                <a:moveTo>
                  <a:pt x="0" y="320707"/>
                </a:moveTo>
                <a:lnTo>
                  <a:pt x="78926" y="320707"/>
                </a:lnTo>
                <a:lnTo>
                  <a:pt x="78926" y="0"/>
                </a:lnTo>
                <a:lnTo>
                  <a:pt x="0" y="0"/>
                </a:lnTo>
                <a:lnTo>
                  <a:pt x="0" y="320707"/>
                </a:lnTo>
                <a:close/>
              </a:path>
            </a:pathLst>
          </a:custGeom>
          <a:solidFill>
            <a:srgbClr val="D7EDF8"/>
          </a:solidFill>
        </p:spPr>
        <p:txBody>
          <a:bodyPr wrap="square" lIns="0" tIns="0" rIns="0" bIns="0" rtlCol="0"/>
          <a:lstStyle/>
          <a:p>
            <a:endParaRPr sz="1539">
              <a:solidFill>
                <a:prstClr val="black"/>
              </a:solidFill>
            </a:endParaRPr>
          </a:p>
        </p:txBody>
      </p:sp>
      <p:sp>
        <p:nvSpPr>
          <p:cNvPr id="12" name="object 12"/>
          <p:cNvSpPr/>
          <p:nvPr/>
        </p:nvSpPr>
        <p:spPr>
          <a:xfrm>
            <a:off x="5411988" y="5245812"/>
            <a:ext cx="67874" cy="274754"/>
          </a:xfrm>
          <a:custGeom>
            <a:avLst/>
            <a:gdLst/>
            <a:ahLst/>
            <a:cxnLst/>
            <a:rect l="l" t="t" r="r" b="b"/>
            <a:pathLst>
              <a:path w="79375" h="321310">
                <a:moveTo>
                  <a:pt x="0" y="320707"/>
                </a:moveTo>
                <a:lnTo>
                  <a:pt x="78926" y="320707"/>
                </a:lnTo>
                <a:lnTo>
                  <a:pt x="78926" y="0"/>
                </a:lnTo>
                <a:lnTo>
                  <a:pt x="0" y="0"/>
                </a:lnTo>
                <a:lnTo>
                  <a:pt x="0" y="320707"/>
                </a:lnTo>
                <a:close/>
              </a:path>
            </a:pathLst>
          </a:custGeom>
          <a:ln w="28544">
            <a:solidFill>
              <a:srgbClr val="267AA1"/>
            </a:solidFill>
          </a:ln>
        </p:spPr>
        <p:txBody>
          <a:bodyPr wrap="square" lIns="0" tIns="0" rIns="0" bIns="0" rtlCol="0"/>
          <a:lstStyle/>
          <a:p>
            <a:endParaRPr sz="1539">
              <a:solidFill>
                <a:prstClr val="black"/>
              </a:solidFill>
            </a:endParaRPr>
          </a:p>
        </p:txBody>
      </p:sp>
      <p:sp>
        <p:nvSpPr>
          <p:cNvPr id="13" name="object 13"/>
          <p:cNvSpPr/>
          <p:nvPr/>
        </p:nvSpPr>
        <p:spPr>
          <a:xfrm>
            <a:off x="5478764" y="5382933"/>
            <a:ext cx="133033" cy="0"/>
          </a:xfrm>
          <a:custGeom>
            <a:avLst/>
            <a:gdLst/>
            <a:ahLst/>
            <a:cxnLst/>
            <a:rect l="l" t="t" r="r" b="b"/>
            <a:pathLst>
              <a:path w="155575">
                <a:moveTo>
                  <a:pt x="0" y="0"/>
                </a:moveTo>
                <a:lnTo>
                  <a:pt x="155173" y="0"/>
                </a:lnTo>
              </a:path>
            </a:pathLst>
          </a:custGeom>
          <a:ln w="10074">
            <a:solidFill>
              <a:srgbClr val="33A7DB"/>
            </a:solidFill>
          </a:ln>
        </p:spPr>
        <p:txBody>
          <a:bodyPr wrap="square" lIns="0" tIns="0" rIns="0" bIns="0" rtlCol="0"/>
          <a:lstStyle/>
          <a:p>
            <a:endParaRPr sz="1539">
              <a:solidFill>
                <a:prstClr val="black"/>
              </a:solidFill>
            </a:endParaRPr>
          </a:p>
        </p:txBody>
      </p:sp>
      <p:sp>
        <p:nvSpPr>
          <p:cNvPr id="14" name="object 14"/>
          <p:cNvSpPr/>
          <p:nvPr/>
        </p:nvSpPr>
        <p:spPr>
          <a:xfrm>
            <a:off x="8221728" y="5885415"/>
            <a:ext cx="13787" cy="41687"/>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5" name="object 15"/>
          <p:cNvSpPr/>
          <p:nvPr/>
        </p:nvSpPr>
        <p:spPr>
          <a:xfrm>
            <a:off x="7408490" y="4649231"/>
            <a:ext cx="827025" cy="1277872"/>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16" name="object 16"/>
          <p:cNvSpPr/>
          <p:nvPr/>
        </p:nvSpPr>
        <p:spPr>
          <a:xfrm>
            <a:off x="7936383" y="5439253"/>
            <a:ext cx="299132" cy="345638"/>
          </a:xfrm>
          <a:prstGeom prst="rect">
            <a:avLst/>
          </a:prstGeom>
          <a:blipFill>
            <a:blip r:embed="rId8" cstate="print"/>
            <a:stretch>
              <a:fillRect/>
            </a:stretch>
          </a:blipFill>
        </p:spPr>
        <p:txBody>
          <a:bodyPr wrap="square" lIns="0" tIns="0" rIns="0" bIns="0" rtlCol="0"/>
          <a:lstStyle/>
          <a:p>
            <a:endParaRPr sz="1539">
              <a:solidFill>
                <a:prstClr val="black"/>
              </a:solidFill>
            </a:endParaRPr>
          </a:p>
        </p:txBody>
      </p:sp>
      <p:sp>
        <p:nvSpPr>
          <p:cNvPr id="17" name="object 17"/>
          <p:cNvSpPr/>
          <p:nvPr/>
        </p:nvSpPr>
        <p:spPr>
          <a:xfrm>
            <a:off x="6062406" y="5288880"/>
            <a:ext cx="1247798" cy="184075"/>
          </a:xfrm>
          <a:custGeom>
            <a:avLst/>
            <a:gdLst/>
            <a:ahLst/>
            <a:cxnLst/>
            <a:rect l="l" t="t" r="r" b="b"/>
            <a:pathLst>
              <a:path w="1459229" h="215264">
                <a:moveTo>
                  <a:pt x="107502" y="0"/>
                </a:moveTo>
                <a:lnTo>
                  <a:pt x="0" y="107454"/>
                </a:lnTo>
                <a:lnTo>
                  <a:pt x="107502" y="214929"/>
                </a:lnTo>
                <a:lnTo>
                  <a:pt x="107502" y="161199"/>
                </a:lnTo>
                <a:lnTo>
                  <a:pt x="1405425" y="161199"/>
                </a:lnTo>
                <a:lnTo>
                  <a:pt x="1459169" y="107454"/>
                </a:lnTo>
                <a:lnTo>
                  <a:pt x="1405438" y="53733"/>
                </a:lnTo>
                <a:lnTo>
                  <a:pt x="107502" y="53733"/>
                </a:lnTo>
                <a:lnTo>
                  <a:pt x="107502" y="0"/>
                </a:lnTo>
                <a:close/>
              </a:path>
              <a:path w="1459229" h="215264">
                <a:moveTo>
                  <a:pt x="1405425" y="161199"/>
                </a:moveTo>
                <a:lnTo>
                  <a:pt x="1351696" y="161199"/>
                </a:lnTo>
                <a:lnTo>
                  <a:pt x="1351696" y="214929"/>
                </a:lnTo>
                <a:lnTo>
                  <a:pt x="1405425" y="161199"/>
                </a:lnTo>
                <a:close/>
              </a:path>
              <a:path w="1459229" h="215264">
                <a:moveTo>
                  <a:pt x="1351696" y="0"/>
                </a:moveTo>
                <a:lnTo>
                  <a:pt x="1351696" y="53733"/>
                </a:lnTo>
                <a:lnTo>
                  <a:pt x="1405438" y="53733"/>
                </a:lnTo>
                <a:lnTo>
                  <a:pt x="1351696" y="0"/>
                </a:lnTo>
                <a:close/>
              </a:path>
            </a:pathLst>
          </a:custGeom>
          <a:solidFill>
            <a:srgbClr val="37A9DB"/>
          </a:solidFill>
        </p:spPr>
        <p:txBody>
          <a:bodyPr wrap="square" lIns="0" tIns="0" rIns="0" bIns="0" rtlCol="0"/>
          <a:lstStyle/>
          <a:p>
            <a:endParaRPr sz="1539">
              <a:solidFill>
                <a:prstClr val="black"/>
              </a:solidFill>
            </a:endParaRPr>
          </a:p>
        </p:txBody>
      </p:sp>
      <p:sp>
        <p:nvSpPr>
          <p:cNvPr id="18" name="object 18"/>
          <p:cNvSpPr/>
          <p:nvPr/>
        </p:nvSpPr>
        <p:spPr>
          <a:xfrm>
            <a:off x="6062406" y="5288880"/>
            <a:ext cx="1247798" cy="184075"/>
          </a:xfrm>
          <a:custGeom>
            <a:avLst/>
            <a:gdLst/>
            <a:ahLst/>
            <a:cxnLst/>
            <a:rect l="l" t="t" r="r" b="b"/>
            <a:pathLst>
              <a:path w="1459229" h="215264">
                <a:moveTo>
                  <a:pt x="0" y="107454"/>
                </a:moveTo>
                <a:lnTo>
                  <a:pt x="107502" y="0"/>
                </a:lnTo>
                <a:lnTo>
                  <a:pt x="107502" y="53733"/>
                </a:lnTo>
                <a:lnTo>
                  <a:pt x="1351696" y="53733"/>
                </a:lnTo>
                <a:lnTo>
                  <a:pt x="1351696" y="0"/>
                </a:lnTo>
                <a:lnTo>
                  <a:pt x="1459169" y="107454"/>
                </a:lnTo>
                <a:lnTo>
                  <a:pt x="1351696" y="214929"/>
                </a:lnTo>
                <a:lnTo>
                  <a:pt x="1351696" y="161199"/>
                </a:lnTo>
                <a:lnTo>
                  <a:pt x="107502" y="161199"/>
                </a:lnTo>
                <a:lnTo>
                  <a:pt x="107502" y="214929"/>
                </a:lnTo>
                <a:lnTo>
                  <a:pt x="0" y="107454"/>
                </a:lnTo>
                <a:close/>
              </a:path>
            </a:pathLst>
          </a:custGeom>
          <a:ln w="28544">
            <a:solidFill>
              <a:srgbClr val="267AA1"/>
            </a:solidFill>
          </a:ln>
        </p:spPr>
        <p:txBody>
          <a:bodyPr wrap="square" lIns="0" tIns="0" rIns="0" bIns="0" rtlCol="0"/>
          <a:lstStyle/>
          <a:p>
            <a:endParaRPr sz="1539">
              <a:solidFill>
                <a:prstClr val="black"/>
              </a:solidFill>
            </a:endParaRPr>
          </a:p>
        </p:txBody>
      </p:sp>
      <p:sp>
        <p:nvSpPr>
          <p:cNvPr id="19" name="object 19"/>
          <p:cNvSpPr txBox="1"/>
          <p:nvPr/>
        </p:nvSpPr>
        <p:spPr>
          <a:xfrm>
            <a:off x="6221704" y="5318341"/>
            <a:ext cx="927975" cy="144783"/>
          </a:xfrm>
          <a:prstGeom prst="rect">
            <a:avLst/>
          </a:prstGeom>
        </p:spPr>
        <p:txBody>
          <a:bodyPr vert="horz" wrap="square" lIns="0" tIns="0" rIns="0" bIns="0" rtlCol="0">
            <a:spAutoFit/>
          </a:bodyPr>
          <a:lstStyle/>
          <a:p>
            <a:pPr marL="10860"/>
            <a:r>
              <a:rPr sz="941" b="1" dirty="0">
                <a:solidFill>
                  <a:srgbClr val="FFFFFF"/>
                </a:solidFill>
                <a:latin typeface="Arial"/>
                <a:cs typeface="Arial"/>
              </a:rPr>
              <a:t>T</a:t>
            </a:r>
            <a:r>
              <a:rPr sz="941" b="1" spc="-13" dirty="0">
                <a:solidFill>
                  <a:srgbClr val="FFFFFF"/>
                </a:solidFill>
                <a:latin typeface="Arial"/>
                <a:cs typeface="Arial"/>
              </a:rPr>
              <a:t>CP</a:t>
            </a:r>
            <a:r>
              <a:rPr sz="941" b="1" spc="-4" dirty="0">
                <a:solidFill>
                  <a:srgbClr val="FFFFFF"/>
                </a:solidFill>
                <a:latin typeface="Arial"/>
                <a:cs typeface="Arial"/>
              </a:rPr>
              <a:t>/</a:t>
            </a:r>
            <a:r>
              <a:rPr sz="941" b="1" spc="-13" dirty="0">
                <a:solidFill>
                  <a:srgbClr val="FFFFFF"/>
                </a:solidFill>
                <a:latin typeface="Arial"/>
                <a:cs typeface="Arial"/>
              </a:rPr>
              <a:t>UD</a:t>
            </a:r>
            <a:r>
              <a:rPr sz="941" b="1" spc="-9" dirty="0">
                <a:solidFill>
                  <a:srgbClr val="FFFFFF"/>
                </a:solidFill>
                <a:latin typeface="Arial"/>
                <a:cs typeface="Arial"/>
              </a:rPr>
              <a:t>P</a:t>
            </a:r>
            <a:r>
              <a:rPr sz="941" b="1" spc="34" dirty="0">
                <a:solidFill>
                  <a:srgbClr val="FFFFFF"/>
                </a:solidFill>
                <a:latin typeface="Times New Roman"/>
                <a:cs typeface="Times New Roman"/>
              </a:rPr>
              <a:t> </a:t>
            </a:r>
            <a:r>
              <a:rPr sz="941" spc="-4" dirty="0">
                <a:solidFill>
                  <a:srgbClr val="FFFFFF"/>
                </a:solidFill>
                <a:latin typeface="Arial"/>
                <a:cs typeface="Arial"/>
              </a:rPr>
              <a:t>s</a:t>
            </a:r>
            <a:r>
              <a:rPr sz="941" spc="-13" dirty="0">
                <a:solidFill>
                  <a:srgbClr val="FFFFFF"/>
                </a:solidFill>
                <a:latin typeface="Arial"/>
                <a:cs typeface="Arial"/>
              </a:rPr>
              <a:t>o</a:t>
            </a:r>
            <a:r>
              <a:rPr sz="941" spc="-9" dirty="0">
                <a:solidFill>
                  <a:srgbClr val="FFFFFF"/>
                </a:solidFill>
                <a:latin typeface="Arial"/>
                <a:cs typeface="Arial"/>
              </a:rPr>
              <a:t>c</a:t>
            </a:r>
            <a:r>
              <a:rPr sz="941" dirty="0">
                <a:solidFill>
                  <a:srgbClr val="FFFFFF"/>
                </a:solidFill>
                <a:latin typeface="Arial"/>
                <a:cs typeface="Arial"/>
              </a:rPr>
              <a:t>k</a:t>
            </a:r>
            <a:r>
              <a:rPr sz="941" spc="-9" dirty="0">
                <a:solidFill>
                  <a:srgbClr val="FFFFFF"/>
                </a:solidFill>
                <a:latin typeface="Arial"/>
                <a:cs typeface="Arial"/>
              </a:rPr>
              <a:t>et</a:t>
            </a:r>
            <a:endParaRPr sz="941">
              <a:solidFill>
                <a:prstClr val="black"/>
              </a:solidFill>
              <a:latin typeface="Arial"/>
              <a:cs typeface="Arial"/>
            </a:endParaRPr>
          </a:p>
        </p:txBody>
      </p:sp>
      <p:sp>
        <p:nvSpPr>
          <p:cNvPr id="20" name="object 20"/>
          <p:cNvSpPr txBox="1"/>
          <p:nvPr/>
        </p:nvSpPr>
        <p:spPr>
          <a:xfrm>
            <a:off x="5264832" y="4989513"/>
            <a:ext cx="597292" cy="232756"/>
          </a:xfrm>
          <a:prstGeom prst="rect">
            <a:avLst/>
          </a:prstGeom>
          <a:solidFill>
            <a:srgbClr val="FFFFFF"/>
          </a:solidFill>
        </p:spPr>
        <p:txBody>
          <a:bodyPr vert="horz" wrap="square" lIns="0" tIns="0" rIns="0" bIns="0" rtlCol="0">
            <a:spAutoFit/>
          </a:bodyPr>
          <a:lstStyle/>
          <a:p>
            <a:pPr marL="176471" marR="144978" indent="-26063">
              <a:lnSpc>
                <a:spcPct val="103699"/>
              </a:lnSpc>
            </a:pPr>
            <a:r>
              <a:rPr sz="727" spc="17" dirty="0">
                <a:solidFill>
                  <a:srgbClr val="231F20"/>
                </a:solidFill>
                <a:latin typeface="Arial"/>
                <a:cs typeface="Arial"/>
              </a:rPr>
              <a:t>S</a:t>
            </a:r>
            <a:r>
              <a:rPr sz="727" spc="9" dirty="0">
                <a:solidFill>
                  <a:srgbClr val="231F20"/>
                </a:solidFill>
                <a:latin typeface="Arial"/>
                <a:cs typeface="Arial"/>
              </a:rPr>
              <a:t>o</a:t>
            </a:r>
            <a:r>
              <a:rPr sz="727" spc="17" dirty="0">
                <a:solidFill>
                  <a:srgbClr val="231F20"/>
                </a:solidFill>
                <a:latin typeface="Arial"/>
                <a:cs typeface="Arial"/>
              </a:rPr>
              <a:t>ck</a:t>
            </a:r>
            <a:r>
              <a:rPr sz="727" spc="9" dirty="0">
                <a:solidFill>
                  <a:srgbClr val="231F20"/>
                </a:solidFill>
                <a:latin typeface="Arial"/>
                <a:cs typeface="Arial"/>
              </a:rPr>
              <a:t>e</a:t>
            </a:r>
            <a:r>
              <a:rPr sz="727" spc="4" dirty="0">
                <a:solidFill>
                  <a:srgbClr val="231F20"/>
                </a:solidFill>
                <a:latin typeface="Arial"/>
                <a:cs typeface="Arial"/>
              </a:rPr>
              <a:t>t</a:t>
            </a:r>
            <a:r>
              <a:rPr sz="727" spc="4" dirty="0">
                <a:solidFill>
                  <a:srgbClr val="231F20"/>
                </a:solidFill>
                <a:latin typeface="Times New Roman"/>
                <a:cs typeface="Times New Roman"/>
              </a:rPr>
              <a:t> </a:t>
            </a:r>
            <a:r>
              <a:rPr sz="727" spc="9" dirty="0">
                <a:solidFill>
                  <a:srgbClr val="231F20"/>
                </a:solidFill>
                <a:latin typeface="Arial"/>
                <a:cs typeface="Arial"/>
              </a:rPr>
              <a:t>C</a:t>
            </a:r>
            <a:r>
              <a:rPr sz="727" dirty="0">
                <a:solidFill>
                  <a:srgbClr val="231F20"/>
                </a:solidFill>
                <a:latin typeface="Arial"/>
                <a:cs typeface="Arial"/>
              </a:rPr>
              <a:t>l</a:t>
            </a:r>
            <a:r>
              <a:rPr sz="727" spc="4" dirty="0">
                <a:solidFill>
                  <a:srgbClr val="231F20"/>
                </a:solidFill>
                <a:latin typeface="Arial"/>
                <a:cs typeface="Arial"/>
              </a:rPr>
              <a:t>i</a:t>
            </a:r>
            <a:r>
              <a:rPr sz="727" spc="9" dirty="0">
                <a:solidFill>
                  <a:srgbClr val="231F20"/>
                </a:solidFill>
                <a:latin typeface="Arial"/>
                <a:cs typeface="Arial"/>
              </a:rPr>
              <a:t>en</a:t>
            </a:r>
            <a:r>
              <a:rPr sz="727" spc="4" dirty="0">
                <a:solidFill>
                  <a:srgbClr val="231F20"/>
                </a:solidFill>
                <a:latin typeface="Arial"/>
                <a:cs typeface="Arial"/>
              </a:rPr>
              <a:t>t</a:t>
            </a:r>
            <a:endParaRPr sz="727">
              <a:solidFill>
                <a:prstClr val="black"/>
              </a:solidFill>
              <a:latin typeface="Arial"/>
              <a:cs typeface="Arial"/>
            </a:endParaRPr>
          </a:p>
        </p:txBody>
      </p:sp>
      <p:sp>
        <p:nvSpPr>
          <p:cNvPr id="21" name="object 21"/>
          <p:cNvSpPr txBox="1"/>
          <p:nvPr/>
        </p:nvSpPr>
        <p:spPr>
          <a:xfrm>
            <a:off x="7523378" y="4377852"/>
            <a:ext cx="597292" cy="232756"/>
          </a:xfrm>
          <a:prstGeom prst="rect">
            <a:avLst/>
          </a:prstGeom>
          <a:solidFill>
            <a:srgbClr val="FFFFFF"/>
          </a:solidFill>
        </p:spPr>
        <p:txBody>
          <a:bodyPr vert="horz" wrap="square" lIns="0" tIns="0" rIns="0" bIns="0" rtlCol="0">
            <a:spAutoFit/>
          </a:bodyPr>
          <a:lstStyle/>
          <a:p>
            <a:pPr marL="158010" marR="144435" indent="-7602">
              <a:lnSpc>
                <a:spcPct val="103699"/>
              </a:lnSpc>
            </a:pPr>
            <a:r>
              <a:rPr sz="727" spc="17" dirty="0">
                <a:solidFill>
                  <a:srgbClr val="231F20"/>
                </a:solidFill>
                <a:latin typeface="Arial"/>
                <a:cs typeface="Arial"/>
              </a:rPr>
              <a:t>S</a:t>
            </a:r>
            <a:r>
              <a:rPr sz="727" spc="9" dirty="0">
                <a:solidFill>
                  <a:srgbClr val="231F20"/>
                </a:solidFill>
                <a:latin typeface="Arial"/>
                <a:cs typeface="Arial"/>
              </a:rPr>
              <a:t>o</a:t>
            </a:r>
            <a:r>
              <a:rPr sz="727" spc="17" dirty="0">
                <a:solidFill>
                  <a:srgbClr val="231F20"/>
                </a:solidFill>
                <a:latin typeface="Arial"/>
                <a:cs typeface="Arial"/>
              </a:rPr>
              <a:t>ck</a:t>
            </a:r>
            <a:r>
              <a:rPr sz="727" spc="9" dirty="0">
                <a:solidFill>
                  <a:srgbClr val="231F20"/>
                </a:solidFill>
                <a:latin typeface="Arial"/>
                <a:cs typeface="Arial"/>
              </a:rPr>
              <a:t>e</a:t>
            </a:r>
            <a:r>
              <a:rPr sz="727" spc="4" dirty="0">
                <a:solidFill>
                  <a:srgbClr val="231F20"/>
                </a:solidFill>
                <a:latin typeface="Arial"/>
                <a:cs typeface="Arial"/>
              </a:rPr>
              <a:t>t</a:t>
            </a:r>
            <a:r>
              <a:rPr sz="727" spc="4" dirty="0">
                <a:solidFill>
                  <a:srgbClr val="231F20"/>
                </a:solidFill>
                <a:latin typeface="Times New Roman"/>
                <a:cs typeface="Times New Roman"/>
              </a:rPr>
              <a:t> </a:t>
            </a:r>
            <a:r>
              <a:rPr sz="727" spc="17" dirty="0">
                <a:solidFill>
                  <a:srgbClr val="231F20"/>
                </a:solidFill>
                <a:latin typeface="Arial"/>
                <a:cs typeface="Arial"/>
              </a:rPr>
              <a:t>S</a:t>
            </a:r>
            <a:r>
              <a:rPr sz="727" spc="9" dirty="0">
                <a:solidFill>
                  <a:srgbClr val="231F20"/>
                </a:solidFill>
                <a:latin typeface="Arial"/>
                <a:cs typeface="Arial"/>
              </a:rPr>
              <a:t>er</a:t>
            </a:r>
            <a:r>
              <a:rPr sz="727" spc="4" dirty="0">
                <a:solidFill>
                  <a:srgbClr val="231F20"/>
                </a:solidFill>
                <a:latin typeface="Arial"/>
                <a:cs typeface="Arial"/>
              </a:rPr>
              <a:t>v</a:t>
            </a:r>
            <a:r>
              <a:rPr sz="727" spc="9" dirty="0">
                <a:solidFill>
                  <a:srgbClr val="231F20"/>
                </a:solidFill>
                <a:latin typeface="Arial"/>
                <a:cs typeface="Arial"/>
              </a:rPr>
              <a:t>er</a:t>
            </a:r>
            <a:endParaRPr sz="727">
              <a:solidFill>
                <a:prstClr val="black"/>
              </a:solidFill>
              <a:latin typeface="Arial"/>
              <a:cs typeface="Arial"/>
            </a:endParaRPr>
          </a:p>
        </p:txBody>
      </p:sp>
    </p:spTree>
    <p:extLst>
      <p:ext uri="{BB962C8B-B14F-4D97-AF65-F5344CB8AC3E}">
        <p14:creationId xmlns:p14="http://schemas.microsoft.com/office/powerpoint/2010/main" val="288845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5" y="615602"/>
            <a:ext cx="6338348" cy="921150"/>
          </a:xfrm>
          <a:prstGeom prst="rect">
            <a:avLst/>
          </a:prstGeom>
        </p:spPr>
        <p:txBody>
          <a:bodyPr vert="horz" wrap="square" lIns="0" tIns="0" rIns="0" bIns="0" rtlCol="0">
            <a:spAutoFit/>
          </a:bodyPr>
          <a:lstStyle/>
          <a:p>
            <a:pPr marL="588600"/>
            <a:r>
              <a:rPr sz="2993" spc="-4" dirty="0"/>
              <a:t>L</a:t>
            </a:r>
            <a:r>
              <a:rPr sz="2993" spc="-13" dirty="0"/>
              <a:t>a</a:t>
            </a:r>
            <a:r>
              <a:rPr sz="2993" dirty="0"/>
              <a:t>b</a:t>
            </a:r>
            <a:r>
              <a:rPr sz="2993" spc="90" dirty="0">
                <a:latin typeface="Times New Roman"/>
                <a:cs typeface="Times New Roman"/>
              </a:rPr>
              <a:t> </a:t>
            </a:r>
            <a:r>
              <a:rPr sz="2993" spc="-13" dirty="0"/>
              <a:t>7</a:t>
            </a:r>
            <a:r>
              <a:rPr sz="2993" dirty="0"/>
              <a:t>:</a:t>
            </a:r>
            <a:r>
              <a:rPr sz="2993" spc="30" dirty="0">
                <a:latin typeface="Times New Roman"/>
                <a:cs typeface="Times New Roman"/>
              </a:rPr>
              <a:t> </a:t>
            </a:r>
            <a:r>
              <a:rPr sz="2993" dirty="0"/>
              <a:t>TCP/UDP/</a:t>
            </a:r>
            <a:r>
              <a:rPr sz="2993" spc="-9" dirty="0"/>
              <a:t>U</a:t>
            </a:r>
            <a:r>
              <a:rPr sz="2993" dirty="0"/>
              <a:t>A</a:t>
            </a:r>
            <a:r>
              <a:rPr sz="2993" spc="-56" dirty="0"/>
              <a:t>R</a:t>
            </a:r>
            <a:r>
              <a:rPr sz="2993" dirty="0"/>
              <a:t>T</a:t>
            </a:r>
            <a:r>
              <a:rPr sz="2993" spc="9" dirty="0">
                <a:latin typeface="Times New Roman"/>
                <a:cs typeface="Times New Roman"/>
              </a:rPr>
              <a:t> </a:t>
            </a:r>
            <a:r>
              <a:rPr sz="2993" dirty="0"/>
              <a:t>soc</a:t>
            </a:r>
            <a:r>
              <a:rPr sz="2993" spc="9" dirty="0"/>
              <a:t>k</a:t>
            </a:r>
            <a:r>
              <a:rPr sz="2993" spc="-4" dirty="0"/>
              <a:t>e</a:t>
            </a:r>
            <a:r>
              <a:rPr sz="2993" dirty="0"/>
              <a:t>t</a:t>
            </a:r>
            <a:r>
              <a:rPr sz="2993" spc="56" dirty="0">
                <a:latin typeface="Times New Roman"/>
                <a:cs typeface="Times New Roman"/>
              </a:rPr>
              <a:t> </a:t>
            </a:r>
            <a:r>
              <a:rPr sz="2993" spc="-4" dirty="0"/>
              <a:t>in</a:t>
            </a:r>
            <a:r>
              <a:rPr sz="2993" spc="-13" dirty="0"/>
              <a:t>t</a:t>
            </a:r>
            <a:r>
              <a:rPr sz="2993" spc="-4" dirty="0"/>
              <a:t>erf</a:t>
            </a:r>
            <a:r>
              <a:rPr sz="2993" spc="-13" dirty="0"/>
              <a:t>a</a:t>
            </a:r>
            <a:r>
              <a:rPr sz="2993" dirty="0"/>
              <a:t>ce</a:t>
            </a:r>
            <a:endParaRPr sz="2993">
              <a:latin typeface="Times New Roman"/>
              <a:cs typeface="Times New Roman"/>
            </a:endParaRPr>
          </a:p>
        </p:txBody>
      </p:sp>
      <p:sp>
        <p:nvSpPr>
          <p:cNvPr id="3" name="object 3"/>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6</a:t>
            </a:r>
            <a:r>
              <a:rPr sz="1112" spc="4" dirty="0">
                <a:solidFill>
                  <a:srgbClr val="FFFFFF"/>
                </a:solidFill>
                <a:latin typeface="Arial"/>
                <a:cs typeface="Arial"/>
              </a:rPr>
              <a:t>8</a:t>
            </a:r>
            <a:endParaRPr sz="1112">
              <a:solidFill>
                <a:prstClr val="black"/>
              </a:solidFill>
              <a:latin typeface="Arial"/>
              <a:cs typeface="Arial"/>
            </a:endParaRPr>
          </a:p>
        </p:txBody>
      </p:sp>
      <p:sp>
        <p:nvSpPr>
          <p:cNvPr id="4" name="object 4"/>
          <p:cNvSpPr txBox="1"/>
          <p:nvPr/>
        </p:nvSpPr>
        <p:spPr>
          <a:xfrm>
            <a:off x="771346" y="1482569"/>
            <a:ext cx="7594841" cy="868315"/>
          </a:xfrm>
          <a:prstGeom prst="rect">
            <a:avLst/>
          </a:prstGeom>
        </p:spPr>
        <p:txBody>
          <a:bodyPr vert="horz" wrap="square" lIns="0" tIns="0" rIns="0" bIns="0" rtlCol="0">
            <a:spAutoFit/>
          </a:bodyPr>
          <a:lstStyle/>
          <a:p>
            <a:pPr marL="10860" marR="4344" algn="just"/>
            <a:r>
              <a:rPr sz="1881" dirty="0">
                <a:solidFill>
                  <a:srgbClr val="19497D"/>
                </a:solidFill>
                <a:latin typeface="Arial"/>
                <a:cs typeface="Arial"/>
              </a:rPr>
              <a:t>The</a:t>
            </a:r>
            <a:r>
              <a:rPr sz="1881" dirty="0">
                <a:solidFill>
                  <a:srgbClr val="19497D"/>
                </a:solidFill>
                <a:latin typeface="Times New Roman"/>
                <a:cs typeface="Times New Roman"/>
              </a:rPr>
              <a:t> </a:t>
            </a:r>
            <a:r>
              <a:rPr sz="1881" spc="-214" dirty="0">
                <a:solidFill>
                  <a:srgbClr val="19497D"/>
                </a:solidFill>
                <a:latin typeface="Times New Roman"/>
                <a:cs typeface="Times New Roman"/>
              </a:rPr>
              <a:t> </a:t>
            </a:r>
            <a:r>
              <a:rPr sz="1881" dirty="0">
                <a:solidFill>
                  <a:srgbClr val="19497D"/>
                </a:solidFill>
                <a:latin typeface="Arial"/>
                <a:cs typeface="Arial"/>
              </a:rPr>
              <a:t>So</a:t>
            </a:r>
            <a:r>
              <a:rPr sz="1881" spc="-9" dirty="0">
                <a:solidFill>
                  <a:srgbClr val="19497D"/>
                </a:solidFill>
                <a:latin typeface="Arial"/>
                <a:cs typeface="Arial"/>
              </a:rPr>
              <a:t>c</a:t>
            </a:r>
            <a:r>
              <a:rPr sz="1881" dirty="0">
                <a:solidFill>
                  <a:srgbClr val="19497D"/>
                </a:solidFill>
                <a:latin typeface="Arial"/>
                <a:cs typeface="Arial"/>
              </a:rPr>
              <a:t>ket</a:t>
            </a:r>
            <a:r>
              <a:rPr sz="1881" dirty="0">
                <a:solidFill>
                  <a:srgbClr val="19497D"/>
                </a:solidFill>
                <a:latin typeface="Times New Roman"/>
                <a:cs typeface="Times New Roman"/>
              </a:rPr>
              <a:t> </a:t>
            </a:r>
            <a:r>
              <a:rPr sz="1881" spc="-231" dirty="0">
                <a:solidFill>
                  <a:srgbClr val="19497D"/>
                </a:solidFill>
                <a:latin typeface="Times New Roman"/>
                <a:cs typeface="Times New Roman"/>
              </a:rPr>
              <a:t> </a:t>
            </a:r>
            <a:r>
              <a:rPr sz="1881" spc="-13" dirty="0">
                <a:solidFill>
                  <a:srgbClr val="19497D"/>
                </a:solidFill>
                <a:latin typeface="Arial"/>
                <a:cs typeface="Arial"/>
              </a:rPr>
              <a:t>i</a:t>
            </a:r>
            <a:r>
              <a:rPr sz="1881" spc="-4" dirty="0">
                <a:solidFill>
                  <a:srgbClr val="19497D"/>
                </a:solidFill>
                <a:latin typeface="Arial"/>
                <a:cs typeface="Arial"/>
              </a:rPr>
              <a:t>nt</a:t>
            </a:r>
            <a:r>
              <a:rPr sz="1881" spc="-13" dirty="0">
                <a:solidFill>
                  <a:srgbClr val="19497D"/>
                </a:solidFill>
                <a:latin typeface="Arial"/>
                <a:cs typeface="Arial"/>
              </a:rPr>
              <a:t>e</a:t>
            </a:r>
            <a:r>
              <a:rPr sz="1881" dirty="0">
                <a:solidFill>
                  <a:srgbClr val="19497D"/>
                </a:solidFill>
                <a:latin typeface="Arial"/>
                <a:cs typeface="Arial"/>
              </a:rPr>
              <a:t>rf</a:t>
            </a:r>
            <a:r>
              <a:rPr sz="1881" spc="-13" dirty="0">
                <a:solidFill>
                  <a:srgbClr val="19497D"/>
                </a:solidFill>
                <a:latin typeface="Arial"/>
                <a:cs typeface="Arial"/>
              </a:rPr>
              <a:t>a</a:t>
            </a:r>
            <a:r>
              <a:rPr sz="1881" dirty="0">
                <a:solidFill>
                  <a:srgbClr val="19497D"/>
                </a:solidFill>
                <a:latin typeface="Arial"/>
                <a:cs typeface="Arial"/>
              </a:rPr>
              <a:t>ce</a:t>
            </a:r>
            <a:r>
              <a:rPr sz="1881" dirty="0">
                <a:solidFill>
                  <a:srgbClr val="19497D"/>
                </a:solidFill>
                <a:latin typeface="Times New Roman"/>
                <a:cs typeface="Times New Roman"/>
              </a:rPr>
              <a:t> </a:t>
            </a:r>
            <a:r>
              <a:rPr sz="1881" spc="-222" dirty="0">
                <a:solidFill>
                  <a:srgbClr val="19497D"/>
                </a:solidFill>
                <a:latin typeface="Times New Roman"/>
                <a:cs typeface="Times New Roman"/>
              </a:rPr>
              <a:t> </a:t>
            </a:r>
            <a:r>
              <a:rPr sz="1881" spc="-4" dirty="0">
                <a:solidFill>
                  <a:srgbClr val="19497D"/>
                </a:solidFill>
                <a:latin typeface="Arial"/>
                <a:cs typeface="Arial"/>
              </a:rPr>
              <a:t>allo</a:t>
            </a:r>
            <a:r>
              <a:rPr sz="1881" dirty="0">
                <a:solidFill>
                  <a:srgbClr val="19497D"/>
                </a:solidFill>
                <a:latin typeface="Arial"/>
                <a:cs typeface="Arial"/>
              </a:rPr>
              <a:t>ws</a:t>
            </a:r>
            <a:r>
              <a:rPr sz="1881" dirty="0">
                <a:solidFill>
                  <a:srgbClr val="19497D"/>
                </a:solidFill>
                <a:latin typeface="Times New Roman"/>
                <a:cs typeface="Times New Roman"/>
              </a:rPr>
              <a:t> </a:t>
            </a:r>
            <a:r>
              <a:rPr sz="1881" spc="-222" dirty="0">
                <a:solidFill>
                  <a:srgbClr val="19497D"/>
                </a:solidFill>
                <a:latin typeface="Times New Roman"/>
                <a:cs typeface="Times New Roman"/>
              </a:rPr>
              <a:t> </a:t>
            </a:r>
            <a:r>
              <a:rPr sz="1881" dirty="0">
                <a:solidFill>
                  <a:srgbClr val="19497D"/>
                </a:solidFill>
                <a:latin typeface="Arial"/>
                <a:cs typeface="Arial"/>
              </a:rPr>
              <a:t>com</a:t>
            </a:r>
            <a:r>
              <a:rPr sz="1881" spc="-9" dirty="0">
                <a:solidFill>
                  <a:srgbClr val="19497D"/>
                </a:solidFill>
                <a:latin typeface="Arial"/>
                <a:cs typeface="Arial"/>
              </a:rPr>
              <a:t>m</a:t>
            </a:r>
            <a:r>
              <a:rPr sz="1881" spc="-13" dirty="0">
                <a:solidFill>
                  <a:srgbClr val="19497D"/>
                </a:solidFill>
                <a:latin typeface="Arial"/>
                <a:cs typeface="Arial"/>
              </a:rPr>
              <a:t>u</a:t>
            </a:r>
            <a:r>
              <a:rPr sz="1881" spc="-4" dirty="0">
                <a:solidFill>
                  <a:srgbClr val="19497D"/>
                </a:solidFill>
                <a:latin typeface="Arial"/>
                <a:cs typeface="Arial"/>
              </a:rPr>
              <a:t>ni</a:t>
            </a:r>
            <a:r>
              <a:rPr sz="1881" dirty="0">
                <a:solidFill>
                  <a:srgbClr val="19497D"/>
                </a:solidFill>
                <a:latin typeface="Arial"/>
                <a:cs typeface="Arial"/>
              </a:rPr>
              <a:t>c</a:t>
            </a:r>
            <a:r>
              <a:rPr sz="1881" spc="-4" dirty="0">
                <a:solidFill>
                  <a:srgbClr val="19497D"/>
                </a:solidFill>
                <a:latin typeface="Arial"/>
                <a:cs typeface="Arial"/>
              </a:rPr>
              <a:t>atio</a:t>
            </a:r>
            <a:r>
              <a:rPr sz="1881" dirty="0">
                <a:solidFill>
                  <a:srgbClr val="19497D"/>
                </a:solidFill>
                <a:latin typeface="Arial"/>
                <a:cs typeface="Arial"/>
              </a:rPr>
              <a:t>n</a:t>
            </a:r>
            <a:r>
              <a:rPr sz="1881" dirty="0">
                <a:solidFill>
                  <a:srgbClr val="19497D"/>
                </a:solidFill>
                <a:latin typeface="Times New Roman"/>
                <a:cs typeface="Times New Roman"/>
              </a:rPr>
              <a:t> </a:t>
            </a:r>
            <a:r>
              <a:rPr sz="1881" spc="-227" dirty="0">
                <a:solidFill>
                  <a:srgbClr val="19497D"/>
                </a:solidFill>
                <a:latin typeface="Times New Roman"/>
                <a:cs typeface="Times New Roman"/>
              </a:rPr>
              <a:t> </a:t>
            </a:r>
            <a:r>
              <a:rPr sz="1881" dirty="0">
                <a:solidFill>
                  <a:srgbClr val="19497D"/>
                </a:solidFill>
                <a:latin typeface="Arial"/>
                <a:cs typeface="Arial"/>
              </a:rPr>
              <a:t>v</a:t>
            </a:r>
            <a:r>
              <a:rPr sz="1881" spc="-9" dirty="0">
                <a:solidFill>
                  <a:srgbClr val="19497D"/>
                </a:solidFill>
                <a:latin typeface="Arial"/>
                <a:cs typeface="Arial"/>
              </a:rPr>
              <a:t>i</a:t>
            </a:r>
            <a:r>
              <a:rPr sz="1881" dirty="0">
                <a:solidFill>
                  <a:srgbClr val="19497D"/>
                </a:solidFill>
                <a:latin typeface="Arial"/>
                <a:cs typeface="Arial"/>
              </a:rPr>
              <a:t>a</a:t>
            </a:r>
            <a:r>
              <a:rPr sz="1881" dirty="0">
                <a:solidFill>
                  <a:srgbClr val="19497D"/>
                </a:solidFill>
                <a:latin typeface="Times New Roman"/>
                <a:cs typeface="Times New Roman"/>
              </a:rPr>
              <a:t> </a:t>
            </a:r>
            <a:r>
              <a:rPr sz="1881" spc="-217" dirty="0">
                <a:solidFill>
                  <a:srgbClr val="19497D"/>
                </a:solidFill>
                <a:latin typeface="Times New Roman"/>
                <a:cs typeface="Times New Roman"/>
              </a:rPr>
              <a:t> </a:t>
            </a:r>
            <a:r>
              <a:rPr sz="1881" dirty="0">
                <a:solidFill>
                  <a:srgbClr val="19497D"/>
                </a:solidFill>
                <a:latin typeface="Arial"/>
                <a:cs typeface="Arial"/>
              </a:rPr>
              <a:t>T</a:t>
            </a:r>
            <a:r>
              <a:rPr sz="1881" spc="-9" dirty="0">
                <a:solidFill>
                  <a:srgbClr val="19497D"/>
                </a:solidFill>
                <a:latin typeface="Arial"/>
                <a:cs typeface="Arial"/>
              </a:rPr>
              <a:t>C</a:t>
            </a:r>
            <a:r>
              <a:rPr sz="1881" spc="-244" dirty="0">
                <a:solidFill>
                  <a:srgbClr val="19497D"/>
                </a:solidFill>
                <a:latin typeface="Arial"/>
                <a:cs typeface="Arial"/>
              </a:rPr>
              <a:t>P</a:t>
            </a:r>
            <a:r>
              <a:rPr sz="1881" dirty="0">
                <a:solidFill>
                  <a:srgbClr val="19497D"/>
                </a:solidFill>
                <a:latin typeface="Arial"/>
                <a:cs typeface="Arial"/>
              </a:rPr>
              <a:t>,</a:t>
            </a:r>
            <a:r>
              <a:rPr sz="1881" dirty="0">
                <a:solidFill>
                  <a:srgbClr val="19497D"/>
                </a:solidFill>
                <a:latin typeface="Times New Roman"/>
                <a:cs typeface="Times New Roman"/>
              </a:rPr>
              <a:t> </a:t>
            </a:r>
            <a:r>
              <a:rPr sz="1881" spc="-222" dirty="0">
                <a:solidFill>
                  <a:srgbClr val="19497D"/>
                </a:solidFill>
                <a:latin typeface="Times New Roman"/>
                <a:cs typeface="Times New Roman"/>
              </a:rPr>
              <a:t> </a:t>
            </a:r>
            <a:r>
              <a:rPr sz="1881" spc="4" dirty="0">
                <a:solidFill>
                  <a:srgbClr val="19497D"/>
                </a:solidFill>
                <a:latin typeface="Arial"/>
                <a:cs typeface="Arial"/>
              </a:rPr>
              <a:t>UD</a:t>
            </a:r>
            <a:r>
              <a:rPr sz="1881" dirty="0">
                <a:solidFill>
                  <a:srgbClr val="19497D"/>
                </a:solidFill>
                <a:latin typeface="Arial"/>
                <a:cs typeface="Arial"/>
              </a:rPr>
              <a:t>P</a:t>
            </a:r>
            <a:r>
              <a:rPr sz="1881" spc="214" dirty="0">
                <a:solidFill>
                  <a:srgbClr val="19497D"/>
                </a:solidFill>
                <a:latin typeface="Times New Roman"/>
                <a:cs typeface="Times New Roman"/>
              </a:rPr>
              <a:t> </a:t>
            </a:r>
            <a:r>
              <a:rPr sz="1881" spc="-13" dirty="0">
                <a:solidFill>
                  <a:srgbClr val="19497D"/>
                </a:solidFill>
                <a:latin typeface="Arial"/>
                <a:cs typeface="Arial"/>
              </a:rPr>
              <a:t>a</a:t>
            </a:r>
            <a:r>
              <a:rPr sz="1881" spc="-4" dirty="0">
                <a:solidFill>
                  <a:srgbClr val="19497D"/>
                </a:solidFill>
                <a:latin typeface="Arial"/>
                <a:cs typeface="Arial"/>
              </a:rPr>
              <a:t>n</a:t>
            </a:r>
            <a:r>
              <a:rPr sz="1881" dirty="0">
                <a:solidFill>
                  <a:srgbClr val="19497D"/>
                </a:solidFill>
                <a:latin typeface="Arial"/>
                <a:cs typeface="Arial"/>
              </a:rPr>
              <a:t>d</a:t>
            </a:r>
            <a:r>
              <a:rPr sz="1881" dirty="0">
                <a:solidFill>
                  <a:srgbClr val="19497D"/>
                </a:solidFill>
                <a:latin typeface="Times New Roman"/>
                <a:cs typeface="Times New Roman"/>
              </a:rPr>
              <a:t> </a:t>
            </a:r>
            <a:r>
              <a:rPr sz="1881" spc="-227" dirty="0">
                <a:solidFill>
                  <a:srgbClr val="19497D"/>
                </a:solidFill>
                <a:latin typeface="Times New Roman"/>
                <a:cs typeface="Times New Roman"/>
              </a:rPr>
              <a:t> </a:t>
            </a:r>
            <a:r>
              <a:rPr sz="1881" spc="-4" dirty="0">
                <a:solidFill>
                  <a:srgbClr val="19497D"/>
                </a:solidFill>
                <a:latin typeface="Arial"/>
                <a:cs typeface="Arial"/>
              </a:rPr>
              <a:t>U</a:t>
            </a:r>
            <a:r>
              <a:rPr sz="1881" dirty="0">
                <a:solidFill>
                  <a:srgbClr val="19497D"/>
                </a:solidFill>
                <a:latin typeface="Arial"/>
                <a:cs typeface="Arial"/>
              </a:rPr>
              <a:t>A</a:t>
            </a:r>
            <a:r>
              <a:rPr sz="1881" spc="-30" dirty="0">
                <a:solidFill>
                  <a:srgbClr val="19497D"/>
                </a:solidFill>
                <a:latin typeface="Arial"/>
                <a:cs typeface="Arial"/>
              </a:rPr>
              <a:t>R</a:t>
            </a:r>
            <a:r>
              <a:rPr sz="1881" spc="-205" dirty="0">
                <a:solidFill>
                  <a:srgbClr val="19497D"/>
                </a:solidFill>
                <a:latin typeface="Arial"/>
                <a:cs typeface="Arial"/>
              </a:rPr>
              <a:t>T</a:t>
            </a:r>
            <a:r>
              <a:rPr sz="1881" dirty="0">
                <a:solidFill>
                  <a:srgbClr val="19497D"/>
                </a:solidFill>
                <a:latin typeface="Arial"/>
                <a:cs typeface="Arial"/>
              </a:rPr>
              <a:t>.</a:t>
            </a:r>
            <a:r>
              <a:rPr sz="1881" dirty="0">
                <a:solidFill>
                  <a:srgbClr val="19497D"/>
                </a:solidFill>
                <a:latin typeface="Times New Roman"/>
                <a:cs typeface="Times New Roman"/>
              </a:rPr>
              <a:t> </a:t>
            </a:r>
            <a:r>
              <a:rPr sz="1881" dirty="0">
                <a:solidFill>
                  <a:srgbClr val="19497D"/>
                </a:solidFill>
                <a:latin typeface="Arial"/>
                <a:cs typeface="Arial"/>
              </a:rPr>
              <a:t>The</a:t>
            </a:r>
            <a:r>
              <a:rPr sz="1881" dirty="0">
                <a:solidFill>
                  <a:srgbClr val="19497D"/>
                </a:solidFill>
                <a:latin typeface="Times New Roman"/>
                <a:cs typeface="Times New Roman"/>
              </a:rPr>
              <a:t> </a:t>
            </a:r>
            <a:r>
              <a:rPr sz="1881" spc="-103" dirty="0">
                <a:solidFill>
                  <a:srgbClr val="19497D"/>
                </a:solidFill>
                <a:latin typeface="Times New Roman"/>
                <a:cs typeface="Times New Roman"/>
              </a:rPr>
              <a:t> </a:t>
            </a:r>
            <a:r>
              <a:rPr sz="1881" dirty="0">
                <a:solidFill>
                  <a:srgbClr val="19497D"/>
                </a:solidFill>
                <a:latin typeface="Arial"/>
                <a:cs typeface="Arial"/>
              </a:rPr>
              <a:t>S</a:t>
            </a:r>
            <a:r>
              <a:rPr sz="1881" spc="-13" dirty="0">
                <a:solidFill>
                  <a:srgbClr val="19497D"/>
                </a:solidFill>
                <a:latin typeface="Arial"/>
                <a:cs typeface="Arial"/>
              </a:rPr>
              <a:t>P</a:t>
            </a:r>
            <a:r>
              <a:rPr sz="1881" dirty="0">
                <a:solidFill>
                  <a:srgbClr val="19497D"/>
                </a:solidFill>
                <a:latin typeface="Arial"/>
                <a:cs typeface="Arial"/>
              </a:rPr>
              <a:t>WF</a:t>
            </a:r>
            <a:r>
              <a:rPr sz="1881" dirty="0">
                <a:solidFill>
                  <a:srgbClr val="19497D"/>
                </a:solidFill>
                <a:latin typeface="Times New Roman"/>
                <a:cs typeface="Times New Roman"/>
              </a:rPr>
              <a:t> </a:t>
            </a:r>
            <a:r>
              <a:rPr sz="1881" spc="-103" dirty="0">
                <a:solidFill>
                  <a:srgbClr val="19497D"/>
                </a:solidFill>
                <a:latin typeface="Times New Roman"/>
                <a:cs typeface="Times New Roman"/>
              </a:rPr>
              <a:t> </a:t>
            </a:r>
            <a:r>
              <a:rPr sz="1881" spc="-4" dirty="0">
                <a:solidFill>
                  <a:srgbClr val="19497D"/>
                </a:solidFill>
                <a:latin typeface="Arial"/>
                <a:cs typeface="Arial"/>
              </a:rPr>
              <a:t>i</a:t>
            </a:r>
            <a:r>
              <a:rPr sz="1881" dirty="0">
                <a:solidFill>
                  <a:srgbClr val="19497D"/>
                </a:solidFill>
                <a:latin typeface="Arial"/>
                <a:cs typeface="Arial"/>
              </a:rPr>
              <a:t>s</a:t>
            </a:r>
            <a:r>
              <a:rPr sz="1881" dirty="0">
                <a:solidFill>
                  <a:srgbClr val="19497D"/>
                </a:solidFill>
                <a:latin typeface="Times New Roman"/>
                <a:cs typeface="Times New Roman"/>
              </a:rPr>
              <a:t> </a:t>
            </a:r>
            <a:r>
              <a:rPr sz="1881" spc="-97" dirty="0">
                <a:solidFill>
                  <a:srgbClr val="19497D"/>
                </a:solidFill>
                <a:latin typeface="Times New Roman"/>
                <a:cs typeface="Times New Roman"/>
              </a:rPr>
              <a:t> </a:t>
            </a:r>
            <a:r>
              <a:rPr sz="1881" spc="-4" dirty="0">
                <a:solidFill>
                  <a:srgbClr val="19497D"/>
                </a:solidFill>
                <a:latin typeface="Arial"/>
                <a:cs typeface="Arial"/>
              </a:rPr>
              <a:t>bo</a:t>
            </a:r>
            <a:r>
              <a:rPr sz="1881" spc="-13" dirty="0">
                <a:solidFill>
                  <a:srgbClr val="19497D"/>
                </a:solidFill>
                <a:latin typeface="Arial"/>
                <a:cs typeface="Arial"/>
              </a:rPr>
              <a:t>t</a:t>
            </a:r>
            <a:r>
              <a:rPr sz="1881" dirty="0">
                <a:solidFill>
                  <a:srgbClr val="19497D"/>
                </a:solidFill>
                <a:latin typeface="Arial"/>
                <a:cs typeface="Arial"/>
              </a:rPr>
              <a:t>h</a:t>
            </a:r>
            <a:r>
              <a:rPr sz="1881" dirty="0">
                <a:solidFill>
                  <a:srgbClr val="19497D"/>
                </a:solidFill>
                <a:latin typeface="Times New Roman"/>
                <a:cs typeface="Times New Roman"/>
              </a:rPr>
              <a:t> </a:t>
            </a:r>
            <a:r>
              <a:rPr sz="1881" spc="-103" dirty="0">
                <a:solidFill>
                  <a:srgbClr val="19497D"/>
                </a:solidFill>
                <a:latin typeface="Times New Roman"/>
                <a:cs typeface="Times New Roman"/>
              </a:rPr>
              <a:t> </a:t>
            </a:r>
            <a:r>
              <a:rPr sz="1881" dirty="0">
                <a:solidFill>
                  <a:srgbClr val="19497D"/>
                </a:solidFill>
                <a:latin typeface="Arial"/>
                <a:cs typeface="Arial"/>
              </a:rPr>
              <a:t>a</a:t>
            </a:r>
            <a:r>
              <a:rPr sz="1881" dirty="0">
                <a:solidFill>
                  <a:srgbClr val="19497D"/>
                </a:solidFill>
                <a:latin typeface="Times New Roman"/>
                <a:cs typeface="Times New Roman"/>
              </a:rPr>
              <a:t> </a:t>
            </a:r>
            <a:r>
              <a:rPr sz="1881" spc="-107" dirty="0">
                <a:solidFill>
                  <a:srgbClr val="19497D"/>
                </a:solidFill>
                <a:latin typeface="Times New Roman"/>
                <a:cs typeface="Times New Roman"/>
              </a:rPr>
              <a:t> </a:t>
            </a:r>
            <a:r>
              <a:rPr sz="1881" dirty="0">
                <a:solidFill>
                  <a:srgbClr val="19497D"/>
                </a:solidFill>
                <a:latin typeface="Arial"/>
                <a:cs typeface="Arial"/>
              </a:rPr>
              <a:t>client</a:t>
            </a:r>
            <a:r>
              <a:rPr sz="1881" dirty="0">
                <a:solidFill>
                  <a:srgbClr val="19497D"/>
                </a:solidFill>
                <a:latin typeface="Times New Roman"/>
                <a:cs typeface="Times New Roman"/>
              </a:rPr>
              <a:t> </a:t>
            </a:r>
            <a:r>
              <a:rPr sz="1881" spc="-115" dirty="0">
                <a:solidFill>
                  <a:srgbClr val="19497D"/>
                </a:solidFill>
                <a:latin typeface="Times New Roman"/>
                <a:cs typeface="Times New Roman"/>
              </a:rPr>
              <a:t> </a:t>
            </a:r>
            <a:r>
              <a:rPr sz="1881" dirty="0">
                <a:solidFill>
                  <a:srgbClr val="19497D"/>
                </a:solidFill>
                <a:latin typeface="Arial"/>
                <a:cs typeface="Arial"/>
              </a:rPr>
              <a:t>and</a:t>
            </a:r>
            <a:r>
              <a:rPr sz="1881" dirty="0">
                <a:solidFill>
                  <a:srgbClr val="19497D"/>
                </a:solidFill>
                <a:latin typeface="Times New Roman"/>
                <a:cs typeface="Times New Roman"/>
              </a:rPr>
              <a:t> </a:t>
            </a:r>
            <a:r>
              <a:rPr sz="1881" spc="-103" dirty="0">
                <a:solidFill>
                  <a:srgbClr val="19497D"/>
                </a:solidFill>
                <a:latin typeface="Times New Roman"/>
                <a:cs typeface="Times New Roman"/>
              </a:rPr>
              <a:t> </a:t>
            </a:r>
            <a:r>
              <a:rPr sz="1881" dirty="0">
                <a:solidFill>
                  <a:srgbClr val="19497D"/>
                </a:solidFill>
                <a:latin typeface="Arial"/>
                <a:cs typeface="Arial"/>
              </a:rPr>
              <a:t>a</a:t>
            </a:r>
            <a:r>
              <a:rPr sz="1881" dirty="0">
                <a:solidFill>
                  <a:srgbClr val="19497D"/>
                </a:solidFill>
                <a:latin typeface="Times New Roman"/>
                <a:cs typeface="Times New Roman"/>
              </a:rPr>
              <a:t> </a:t>
            </a:r>
            <a:r>
              <a:rPr sz="1881" spc="-115" dirty="0">
                <a:solidFill>
                  <a:srgbClr val="19497D"/>
                </a:solidFill>
                <a:latin typeface="Times New Roman"/>
                <a:cs typeface="Times New Roman"/>
              </a:rPr>
              <a:t> </a:t>
            </a:r>
            <a:r>
              <a:rPr sz="1881" dirty="0">
                <a:solidFill>
                  <a:srgbClr val="19497D"/>
                </a:solidFill>
                <a:latin typeface="Arial"/>
                <a:cs typeface="Arial"/>
              </a:rPr>
              <a:t>se</a:t>
            </a:r>
            <a:r>
              <a:rPr sz="1881" spc="-13" dirty="0">
                <a:solidFill>
                  <a:srgbClr val="19497D"/>
                </a:solidFill>
                <a:latin typeface="Arial"/>
                <a:cs typeface="Arial"/>
              </a:rPr>
              <a:t>r</a:t>
            </a:r>
            <a:r>
              <a:rPr sz="1881" dirty="0">
                <a:solidFill>
                  <a:srgbClr val="19497D"/>
                </a:solidFill>
                <a:latin typeface="Arial"/>
                <a:cs typeface="Arial"/>
              </a:rPr>
              <a:t>ver</a:t>
            </a:r>
            <a:r>
              <a:rPr sz="1881" dirty="0">
                <a:solidFill>
                  <a:srgbClr val="19497D"/>
                </a:solidFill>
                <a:latin typeface="Times New Roman"/>
                <a:cs typeface="Times New Roman"/>
              </a:rPr>
              <a:t> </a:t>
            </a:r>
            <a:r>
              <a:rPr sz="1881" spc="-107" dirty="0">
                <a:solidFill>
                  <a:srgbClr val="19497D"/>
                </a:solidFill>
                <a:latin typeface="Times New Roman"/>
                <a:cs typeface="Times New Roman"/>
              </a:rPr>
              <a:t> </a:t>
            </a:r>
            <a:r>
              <a:rPr sz="1881" dirty="0">
                <a:solidFill>
                  <a:srgbClr val="19497D"/>
                </a:solidFill>
                <a:latin typeface="Arial"/>
                <a:cs typeface="Arial"/>
              </a:rPr>
              <a:t>so</a:t>
            </a:r>
            <a:r>
              <a:rPr sz="1881" spc="-13" dirty="0">
                <a:solidFill>
                  <a:srgbClr val="19497D"/>
                </a:solidFill>
                <a:latin typeface="Arial"/>
                <a:cs typeface="Arial"/>
              </a:rPr>
              <a:t>c</a:t>
            </a:r>
            <a:r>
              <a:rPr sz="1881" dirty="0">
                <a:solidFill>
                  <a:srgbClr val="19497D"/>
                </a:solidFill>
                <a:latin typeface="Arial"/>
                <a:cs typeface="Arial"/>
              </a:rPr>
              <a:t>k</a:t>
            </a:r>
            <a:r>
              <a:rPr sz="1881" spc="4" dirty="0">
                <a:solidFill>
                  <a:srgbClr val="19497D"/>
                </a:solidFill>
                <a:latin typeface="Arial"/>
                <a:cs typeface="Arial"/>
              </a:rPr>
              <a:t>e</a:t>
            </a:r>
            <a:r>
              <a:rPr sz="1881" spc="-17" dirty="0">
                <a:solidFill>
                  <a:srgbClr val="19497D"/>
                </a:solidFill>
                <a:latin typeface="Arial"/>
                <a:cs typeface="Arial"/>
              </a:rPr>
              <a:t>t</a:t>
            </a:r>
            <a:r>
              <a:rPr sz="1881" dirty="0">
                <a:solidFill>
                  <a:srgbClr val="19497D"/>
                </a:solidFill>
                <a:latin typeface="Arial"/>
                <a:cs typeface="Arial"/>
              </a:rPr>
              <a:t>.</a:t>
            </a:r>
            <a:r>
              <a:rPr sz="1881" dirty="0">
                <a:solidFill>
                  <a:srgbClr val="19497D"/>
                </a:solidFill>
                <a:latin typeface="Times New Roman"/>
                <a:cs typeface="Times New Roman"/>
              </a:rPr>
              <a:t> </a:t>
            </a:r>
            <a:r>
              <a:rPr sz="1881" spc="-111" dirty="0">
                <a:solidFill>
                  <a:srgbClr val="19497D"/>
                </a:solidFill>
                <a:latin typeface="Times New Roman"/>
                <a:cs typeface="Times New Roman"/>
              </a:rPr>
              <a:t> </a:t>
            </a:r>
            <a:r>
              <a:rPr sz="1881" spc="-17" dirty="0">
                <a:solidFill>
                  <a:srgbClr val="19497D"/>
                </a:solidFill>
                <a:latin typeface="Arial"/>
                <a:cs typeface="Arial"/>
              </a:rPr>
              <a:t>I</a:t>
            </a:r>
            <a:r>
              <a:rPr sz="1881" dirty="0">
                <a:solidFill>
                  <a:srgbClr val="19497D"/>
                </a:solidFill>
                <a:latin typeface="Arial"/>
                <a:cs typeface="Arial"/>
              </a:rPr>
              <a:t>n</a:t>
            </a:r>
            <a:r>
              <a:rPr sz="1881" dirty="0">
                <a:solidFill>
                  <a:srgbClr val="19497D"/>
                </a:solidFill>
                <a:latin typeface="Times New Roman"/>
                <a:cs typeface="Times New Roman"/>
              </a:rPr>
              <a:t> </a:t>
            </a:r>
            <a:r>
              <a:rPr sz="1881" spc="-103" dirty="0">
                <a:solidFill>
                  <a:srgbClr val="19497D"/>
                </a:solidFill>
                <a:latin typeface="Times New Roman"/>
                <a:cs typeface="Times New Roman"/>
              </a:rPr>
              <a:t> </a:t>
            </a:r>
            <a:r>
              <a:rPr sz="1881" dirty="0">
                <a:solidFill>
                  <a:srgbClr val="19497D"/>
                </a:solidFill>
                <a:latin typeface="Arial"/>
                <a:cs typeface="Arial"/>
              </a:rPr>
              <a:t>this</a:t>
            </a:r>
            <a:r>
              <a:rPr sz="1881" dirty="0">
                <a:solidFill>
                  <a:srgbClr val="19497D"/>
                </a:solidFill>
                <a:latin typeface="Times New Roman"/>
                <a:cs typeface="Times New Roman"/>
              </a:rPr>
              <a:t> </a:t>
            </a:r>
            <a:r>
              <a:rPr sz="1881" spc="-107" dirty="0">
                <a:solidFill>
                  <a:srgbClr val="19497D"/>
                </a:solidFill>
                <a:latin typeface="Times New Roman"/>
                <a:cs typeface="Times New Roman"/>
              </a:rPr>
              <a:t> </a:t>
            </a:r>
            <a:r>
              <a:rPr sz="1881" spc="-4" dirty="0">
                <a:solidFill>
                  <a:srgbClr val="19497D"/>
                </a:solidFill>
                <a:latin typeface="Arial"/>
                <a:cs typeface="Arial"/>
              </a:rPr>
              <a:t>L</a:t>
            </a:r>
            <a:r>
              <a:rPr sz="1881" dirty="0">
                <a:solidFill>
                  <a:srgbClr val="19497D"/>
                </a:solidFill>
                <a:latin typeface="Arial"/>
                <a:cs typeface="Arial"/>
              </a:rPr>
              <a:t>A</a:t>
            </a:r>
            <a:r>
              <a:rPr sz="1881" spc="-9" dirty="0">
                <a:solidFill>
                  <a:srgbClr val="19497D"/>
                </a:solidFill>
                <a:latin typeface="Arial"/>
                <a:cs typeface="Arial"/>
              </a:rPr>
              <a:t>B</a:t>
            </a:r>
            <a:r>
              <a:rPr sz="1881" dirty="0">
                <a:solidFill>
                  <a:srgbClr val="19497D"/>
                </a:solidFill>
                <a:latin typeface="Arial"/>
                <a:cs typeface="Arial"/>
              </a:rPr>
              <a:t>,</a:t>
            </a:r>
            <a:r>
              <a:rPr sz="1881" dirty="0">
                <a:solidFill>
                  <a:srgbClr val="19497D"/>
                </a:solidFill>
                <a:latin typeface="Times New Roman"/>
                <a:cs typeface="Times New Roman"/>
              </a:rPr>
              <a:t> </a:t>
            </a:r>
            <a:r>
              <a:rPr sz="1881" spc="-111" dirty="0">
                <a:solidFill>
                  <a:srgbClr val="19497D"/>
                </a:solidFill>
                <a:latin typeface="Times New Roman"/>
                <a:cs typeface="Times New Roman"/>
              </a:rPr>
              <a:t> </a:t>
            </a:r>
            <a:r>
              <a:rPr sz="1881" spc="-4" dirty="0">
                <a:solidFill>
                  <a:srgbClr val="19497D"/>
                </a:solidFill>
                <a:latin typeface="Arial"/>
                <a:cs typeface="Arial"/>
              </a:rPr>
              <a:t>wil</a:t>
            </a:r>
            <a:r>
              <a:rPr sz="1881" dirty="0">
                <a:solidFill>
                  <a:srgbClr val="19497D"/>
                </a:solidFill>
                <a:latin typeface="Arial"/>
                <a:cs typeface="Arial"/>
              </a:rPr>
              <a:t>l</a:t>
            </a:r>
            <a:r>
              <a:rPr sz="1881" dirty="0">
                <a:solidFill>
                  <a:srgbClr val="19497D"/>
                </a:solidFill>
                <a:latin typeface="Times New Roman"/>
                <a:cs typeface="Times New Roman"/>
              </a:rPr>
              <a:t> </a:t>
            </a:r>
            <a:r>
              <a:rPr sz="1881" spc="-103" dirty="0">
                <a:solidFill>
                  <a:srgbClr val="19497D"/>
                </a:solidFill>
                <a:latin typeface="Times New Roman"/>
                <a:cs typeface="Times New Roman"/>
              </a:rPr>
              <a:t> </a:t>
            </a:r>
            <a:r>
              <a:rPr sz="1881" spc="9" dirty="0">
                <a:solidFill>
                  <a:srgbClr val="19497D"/>
                </a:solidFill>
                <a:latin typeface="Arial"/>
                <a:cs typeface="Arial"/>
              </a:rPr>
              <a:t>b</a:t>
            </a:r>
            <a:r>
              <a:rPr sz="1881" dirty="0">
                <a:solidFill>
                  <a:srgbClr val="19497D"/>
                </a:solidFill>
                <a:latin typeface="Arial"/>
                <a:cs typeface="Arial"/>
              </a:rPr>
              <a:t>e</a:t>
            </a:r>
            <a:r>
              <a:rPr sz="1881" dirty="0">
                <a:solidFill>
                  <a:srgbClr val="19497D"/>
                </a:solidFill>
                <a:latin typeface="Times New Roman"/>
                <a:cs typeface="Times New Roman"/>
              </a:rPr>
              <a:t> </a:t>
            </a:r>
            <a:r>
              <a:rPr sz="1881" spc="-4" dirty="0">
                <a:solidFill>
                  <a:srgbClr val="19497D"/>
                </a:solidFill>
                <a:latin typeface="Arial"/>
                <a:cs typeface="Arial"/>
              </a:rPr>
              <a:t>detaile</a:t>
            </a:r>
            <a:r>
              <a:rPr sz="1881" dirty="0">
                <a:solidFill>
                  <a:srgbClr val="19497D"/>
                </a:solidFill>
                <a:latin typeface="Arial"/>
                <a:cs typeface="Arial"/>
              </a:rPr>
              <a:t>d</a:t>
            </a:r>
            <a:r>
              <a:rPr sz="1881" spc="38" dirty="0">
                <a:solidFill>
                  <a:srgbClr val="19497D"/>
                </a:solidFill>
                <a:latin typeface="Times New Roman"/>
                <a:cs typeface="Times New Roman"/>
              </a:rPr>
              <a:t> </a:t>
            </a:r>
            <a:r>
              <a:rPr sz="1881" dirty="0">
                <a:solidFill>
                  <a:srgbClr val="19497D"/>
                </a:solidFill>
                <a:latin typeface="Arial"/>
                <a:cs typeface="Arial"/>
              </a:rPr>
              <a:t>the</a:t>
            </a:r>
            <a:r>
              <a:rPr sz="1881" spc="34" dirty="0">
                <a:solidFill>
                  <a:srgbClr val="19497D"/>
                </a:solidFill>
                <a:latin typeface="Times New Roman"/>
                <a:cs typeface="Times New Roman"/>
              </a:rPr>
              <a:t> </a:t>
            </a:r>
            <a:r>
              <a:rPr sz="1881" dirty="0">
                <a:solidFill>
                  <a:srgbClr val="19497D"/>
                </a:solidFill>
                <a:latin typeface="Arial"/>
                <a:cs typeface="Arial"/>
              </a:rPr>
              <a:t>s</a:t>
            </a:r>
            <a:r>
              <a:rPr sz="1881" spc="4" dirty="0">
                <a:solidFill>
                  <a:srgbClr val="19497D"/>
                </a:solidFill>
                <a:latin typeface="Arial"/>
                <a:cs typeface="Arial"/>
              </a:rPr>
              <a:t>o</a:t>
            </a:r>
            <a:r>
              <a:rPr sz="1881" dirty="0">
                <a:solidFill>
                  <a:srgbClr val="19497D"/>
                </a:solidFill>
                <a:latin typeface="Arial"/>
                <a:cs typeface="Arial"/>
              </a:rPr>
              <a:t>c</a:t>
            </a:r>
            <a:r>
              <a:rPr sz="1881" spc="9" dirty="0">
                <a:solidFill>
                  <a:srgbClr val="19497D"/>
                </a:solidFill>
                <a:latin typeface="Arial"/>
                <a:cs typeface="Arial"/>
              </a:rPr>
              <a:t>k</a:t>
            </a:r>
            <a:r>
              <a:rPr sz="1881" spc="-4" dirty="0">
                <a:solidFill>
                  <a:srgbClr val="19497D"/>
                </a:solidFill>
                <a:latin typeface="Arial"/>
                <a:cs typeface="Arial"/>
              </a:rPr>
              <a:t>e</a:t>
            </a:r>
            <a:r>
              <a:rPr sz="1881" dirty="0">
                <a:solidFill>
                  <a:srgbClr val="19497D"/>
                </a:solidFill>
                <a:latin typeface="Arial"/>
                <a:cs typeface="Arial"/>
              </a:rPr>
              <a:t>t</a:t>
            </a:r>
            <a:r>
              <a:rPr sz="1881" spc="17" dirty="0">
                <a:solidFill>
                  <a:srgbClr val="19497D"/>
                </a:solidFill>
                <a:latin typeface="Times New Roman"/>
                <a:cs typeface="Times New Roman"/>
              </a:rPr>
              <a:t> </a:t>
            </a:r>
            <a:r>
              <a:rPr sz="1881" dirty="0">
                <a:solidFill>
                  <a:srgbClr val="19497D"/>
                </a:solidFill>
                <a:latin typeface="Arial"/>
                <a:cs typeface="Arial"/>
              </a:rPr>
              <a:t>clie</a:t>
            </a:r>
            <a:r>
              <a:rPr sz="1881" spc="4" dirty="0">
                <a:solidFill>
                  <a:srgbClr val="19497D"/>
                </a:solidFill>
                <a:latin typeface="Arial"/>
                <a:cs typeface="Arial"/>
              </a:rPr>
              <a:t>n</a:t>
            </a:r>
            <a:r>
              <a:rPr sz="1881" dirty="0">
                <a:solidFill>
                  <a:srgbClr val="19497D"/>
                </a:solidFill>
                <a:latin typeface="Arial"/>
                <a:cs typeface="Arial"/>
              </a:rPr>
              <a:t>t</a:t>
            </a:r>
            <a:r>
              <a:rPr sz="1881" spc="43" dirty="0">
                <a:solidFill>
                  <a:srgbClr val="19497D"/>
                </a:solidFill>
                <a:latin typeface="Times New Roman"/>
                <a:cs typeface="Times New Roman"/>
              </a:rPr>
              <a:t> </a:t>
            </a:r>
            <a:r>
              <a:rPr sz="1881" dirty="0">
                <a:solidFill>
                  <a:srgbClr val="19497D"/>
                </a:solidFill>
                <a:latin typeface="Arial"/>
                <a:cs typeface="Arial"/>
              </a:rPr>
              <a:t>fea</a:t>
            </a:r>
            <a:r>
              <a:rPr sz="1881" spc="-9" dirty="0">
                <a:solidFill>
                  <a:srgbClr val="19497D"/>
                </a:solidFill>
                <a:latin typeface="Arial"/>
                <a:cs typeface="Arial"/>
              </a:rPr>
              <a:t>t</a:t>
            </a:r>
            <a:r>
              <a:rPr sz="1881" spc="-4" dirty="0">
                <a:solidFill>
                  <a:srgbClr val="19497D"/>
                </a:solidFill>
                <a:latin typeface="Arial"/>
                <a:cs typeface="Arial"/>
              </a:rPr>
              <a:t>u</a:t>
            </a:r>
            <a:r>
              <a:rPr sz="1881" dirty="0">
                <a:solidFill>
                  <a:srgbClr val="19497D"/>
                </a:solidFill>
                <a:latin typeface="Arial"/>
                <a:cs typeface="Arial"/>
              </a:rPr>
              <a:t>re.</a:t>
            </a:r>
            <a:endParaRPr sz="1881">
              <a:solidFill>
                <a:prstClr val="black"/>
              </a:solidFill>
              <a:latin typeface="Arial"/>
              <a:cs typeface="Arial"/>
            </a:endParaRPr>
          </a:p>
        </p:txBody>
      </p:sp>
      <p:sp>
        <p:nvSpPr>
          <p:cNvPr id="5" name="object 5"/>
          <p:cNvSpPr/>
          <p:nvPr/>
        </p:nvSpPr>
        <p:spPr>
          <a:xfrm>
            <a:off x="2678927" y="4080645"/>
            <a:ext cx="709288" cy="473819"/>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1792303" y="3835829"/>
            <a:ext cx="1354224" cy="982274"/>
          </a:xfrm>
          <a:custGeom>
            <a:avLst/>
            <a:gdLst/>
            <a:ahLst/>
            <a:cxnLst/>
            <a:rect l="l" t="t" r="r" b="b"/>
            <a:pathLst>
              <a:path w="1583689" h="1148714">
                <a:moveTo>
                  <a:pt x="0" y="1148513"/>
                </a:moveTo>
                <a:lnTo>
                  <a:pt x="1583411" y="1148513"/>
                </a:lnTo>
                <a:lnTo>
                  <a:pt x="1583411" y="0"/>
                </a:lnTo>
                <a:lnTo>
                  <a:pt x="0" y="0"/>
                </a:lnTo>
                <a:lnTo>
                  <a:pt x="0" y="1148513"/>
                </a:lnTo>
                <a:close/>
              </a:path>
            </a:pathLst>
          </a:custGeom>
          <a:solidFill>
            <a:srgbClr val="FBF8CE"/>
          </a:solidFill>
        </p:spPr>
        <p:txBody>
          <a:bodyPr wrap="square" lIns="0" tIns="0" rIns="0" bIns="0" rtlCol="0"/>
          <a:lstStyle/>
          <a:p>
            <a:endParaRPr sz="1539">
              <a:solidFill>
                <a:prstClr val="black"/>
              </a:solidFill>
            </a:endParaRPr>
          </a:p>
        </p:txBody>
      </p:sp>
      <p:sp>
        <p:nvSpPr>
          <p:cNvPr id="7" name="object 7"/>
          <p:cNvSpPr/>
          <p:nvPr/>
        </p:nvSpPr>
        <p:spPr>
          <a:xfrm>
            <a:off x="2574112" y="3896846"/>
            <a:ext cx="509716" cy="855764"/>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2037820" y="3959318"/>
            <a:ext cx="182446" cy="732497"/>
          </a:xfrm>
          <a:custGeom>
            <a:avLst/>
            <a:gdLst/>
            <a:ahLst/>
            <a:cxnLst/>
            <a:rect l="l" t="t" r="r" b="b"/>
            <a:pathLst>
              <a:path w="213360" h="856614">
                <a:moveTo>
                  <a:pt x="0" y="856356"/>
                </a:moveTo>
                <a:lnTo>
                  <a:pt x="213240" y="856356"/>
                </a:lnTo>
                <a:lnTo>
                  <a:pt x="213240" y="0"/>
                </a:lnTo>
                <a:lnTo>
                  <a:pt x="0" y="0"/>
                </a:lnTo>
                <a:lnTo>
                  <a:pt x="0" y="856356"/>
                </a:lnTo>
                <a:close/>
              </a:path>
            </a:pathLst>
          </a:custGeom>
          <a:solidFill>
            <a:srgbClr val="D7EDF8"/>
          </a:solidFill>
        </p:spPr>
        <p:txBody>
          <a:bodyPr wrap="square" lIns="0" tIns="0" rIns="0" bIns="0" rtlCol="0"/>
          <a:lstStyle/>
          <a:p>
            <a:endParaRPr sz="1539">
              <a:solidFill>
                <a:prstClr val="black"/>
              </a:solidFill>
            </a:endParaRPr>
          </a:p>
        </p:txBody>
      </p:sp>
      <p:sp>
        <p:nvSpPr>
          <p:cNvPr id="9" name="object 9"/>
          <p:cNvSpPr/>
          <p:nvPr/>
        </p:nvSpPr>
        <p:spPr>
          <a:xfrm>
            <a:off x="2037820" y="3959318"/>
            <a:ext cx="182446" cy="732497"/>
          </a:xfrm>
          <a:custGeom>
            <a:avLst/>
            <a:gdLst/>
            <a:ahLst/>
            <a:cxnLst/>
            <a:rect l="l" t="t" r="r" b="b"/>
            <a:pathLst>
              <a:path w="213360" h="856614">
                <a:moveTo>
                  <a:pt x="0" y="856356"/>
                </a:moveTo>
                <a:lnTo>
                  <a:pt x="213240" y="856356"/>
                </a:lnTo>
                <a:lnTo>
                  <a:pt x="213240" y="0"/>
                </a:lnTo>
                <a:lnTo>
                  <a:pt x="0" y="0"/>
                </a:lnTo>
                <a:lnTo>
                  <a:pt x="0" y="856356"/>
                </a:lnTo>
                <a:close/>
              </a:path>
            </a:pathLst>
          </a:custGeom>
          <a:ln w="28544">
            <a:solidFill>
              <a:srgbClr val="267AA1"/>
            </a:solidFill>
          </a:ln>
        </p:spPr>
        <p:txBody>
          <a:bodyPr wrap="square" lIns="0" tIns="0" rIns="0" bIns="0" rtlCol="0"/>
          <a:lstStyle/>
          <a:p>
            <a:endParaRPr sz="1539">
              <a:solidFill>
                <a:prstClr val="black"/>
              </a:solidFill>
            </a:endParaRPr>
          </a:p>
        </p:txBody>
      </p:sp>
      <p:sp>
        <p:nvSpPr>
          <p:cNvPr id="10" name="object 10"/>
          <p:cNvSpPr txBox="1"/>
          <p:nvPr/>
        </p:nvSpPr>
        <p:spPr>
          <a:xfrm>
            <a:off x="2741673" y="3835829"/>
            <a:ext cx="404854" cy="982274"/>
          </a:xfrm>
          <a:prstGeom prst="rect">
            <a:avLst/>
          </a:prstGeom>
          <a:ln w="28544">
            <a:solidFill>
              <a:srgbClr val="267AA1"/>
            </a:solidFill>
          </a:ln>
        </p:spPr>
        <p:txBody>
          <a:bodyPr vert="vert" wrap="square" lIns="0" tIns="0" rIns="0" bIns="0" rtlCol="0">
            <a:spAutoFit/>
          </a:bodyPr>
          <a:lstStyle/>
          <a:p>
            <a:pPr algn="ctr"/>
            <a:r>
              <a:rPr sz="1026" spc="-9" dirty="0">
                <a:solidFill>
                  <a:srgbClr val="231F20"/>
                </a:solidFill>
                <a:latin typeface="Arial"/>
                <a:cs typeface="Arial"/>
              </a:rPr>
              <a:t>H</a:t>
            </a:r>
            <a:r>
              <a:rPr sz="1026" spc="-4" dirty="0">
                <a:solidFill>
                  <a:srgbClr val="231F20"/>
                </a:solidFill>
                <a:latin typeface="Arial"/>
                <a:cs typeface="Arial"/>
              </a:rPr>
              <a:t>ost</a:t>
            </a:r>
            <a:endParaRPr sz="1026">
              <a:solidFill>
                <a:prstClr val="black"/>
              </a:solidFill>
              <a:latin typeface="Arial"/>
              <a:cs typeface="Arial"/>
            </a:endParaRPr>
          </a:p>
          <a:p>
            <a:pPr marL="60815" algn="ctr">
              <a:spcBef>
                <a:spcPts val="906"/>
              </a:spcBef>
            </a:pPr>
            <a:r>
              <a:rPr sz="855" dirty="0">
                <a:solidFill>
                  <a:srgbClr val="231F20"/>
                </a:solidFill>
                <a:latin typeface="Arial"/>
                <a:cs typeface="Arial"/>
              </a:rPr>
              <a:t>End</a:t>
            </a:r>
            <a:r>
              <a:rPr sz="855" spc="13" dirty="0">
                <a:solidFill>
                  <a:srgbClr val="231F20"/>
                </a:solidFill>
                <a:latin typeface="Times New Roman"/>
                <a:cs typeface="Times New Roman"/>
              </a:rPr>
              <a:t> </a:t>
            </a:r>
            <a:r>
              <a:rPr sz="855" dirty="0">
                <a:solidFill>
                  <a:srgbClr val="231F20"/>
                </a:solidFill>
                <a:latin typeface="Arial"/>
                <a:cs typeface="Arial"/>
              </a:rPr>
              <a:t>Produ</a:t>
            </a:r>
            <a:r>
              <a:rPr sz="855" spc="4" dirty="0">
                <a:solidFill>
                  <a:srgbClr val="231F20"/>
                </a:solidFill>
                <a:latin typeface="Arial"/>
                <a:cs typeface="Arial"/>
              </a:rPr>
              <a:t>c</a:t>
            </a:r>
            <a:r>
              <a:rPr sz="855" dirty="0">
                <a:solidFill>
                  <a:srgbClr val="231F20"/>
                </a:solidFill>
                <a:latin typeface="Arial"/>
                <a:cs typeface="Arial"/>
              </a:rPr>
              <a:t>t</a:t>
            </a:r>
            <a:endParaRPr sz="855">
              <a:solidFill>
                <a:prstClr val="black"/>
              </a:solidFill>
              <a:latin typeface="Arial"/>
              <a:cs typeface="Arial"/>
            </a:endParaRPr>
          </a:p>
        </p:txBody>
      </p:sp>
      <p:sp>
        <p:nvSpPr>
          <p:cNvPr id="11" name="object 11"/>
          <p:cNvSpPr/>
          <p:nvPr/>
        </p:nvSpPr>
        <p:spPr>
          <a:xfrm>
            <a:off x="2219463" y="4324739"/>
            <a:ext cx="355117" cy="543"/>
          </a:xfrm>
          <a:custGeom>
            <a:avLst/>
            <a:gdLst/>
            <a:ahLst/>
            <a:cxnLst/>
            <a:rect l="l" t="t" r="r" b="b"/>
            <a:pathLst>
              <a:path w="415289" h="635">
                <a:moveTo>
                  <a:pt x="0" y="0"/>
                </a:moveTo>
                <a:lnTo>
                  <a:pt x="415289" y="131"/>
                </a:lnTo>
              </a:path>
            </a:pathLst>
          </a:custGeom>
          <a:ln w="10074">
            <a:solidFill>
              <a:srgbClr val="33A7DB"/>
            </a:solidFill>
          </a:ln>
        </p:spPr>
        <p:txBody>
          <a:bodyPr wrap="square" lIns="0" tIns="0" rIns="0" bIns="0" rtlCol="0"/>
          <a:lstStyle/>
          <a:p>
            <a:endParaRPr sz="1539">
              <a:solidFill>
                <a:prstClr val="black"/>
              </a:solidFill>
            </a:endParaRPr>
          </a:p>
        </p:txBody>
      </p:sp>
      <p:sp>
        <p:nvSpPr>
          <p:cNvPr id="12" name="object 12"/>
          <p:cNvSpPr/>
          <p:nvPr/>
        </p:nvSpPr>
        <p:spPr>
          <a:xfrm>
            <a:off x="6223949" y="3279454"/>
            <a:ext cx="1424327" cy="2202542"/>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3790958" y="3700853"/>
            <a:ext cx="2017762" cy="308963"/>
          </a:xfrm>
          <a:custGeom>
            <a:avLst/>
            <a:gdLst/>
            <a:ahLst/>
            <a:cxnLst/>
            <a:rect l="l" t="t" r="r" b="b"/>
            <a:pathLst>
              <a:path w="2359659" h="361314">
                <a:moveTo>
                  <a:pt x="2178649" y="0"/>
                </a:moveTo>
                <a:lnTo>
                  <a:pt x="2178649" y="90281"/>
                </a:lnTo>
                <a:lnTo>
                  <a:pt x="0" y="90281"/>
                </a:lnTo>
                <a:lnTo>
                  <a:pt x="0" y="270784"/>
                </a:lnTo>
                <a:lnTo>
                  <a:pt x="2178649" y="270784"/>
                </a:lnTo>
                <a:lnTo>
                  <a:pt x="2178649" y="361005"/>
                </a:lnTo>
                <a:lnTo>
                  <a:pt x="2359151" y="180502"/>
                </a:lnTo>
                <a:lnTo>
                  <a:pt x="2178649" y="0"/>
                </a:lnTo>
                <a:close/>
              </a:path>
            </a:pathLst>
          </a:custGeom>
          <a:solidFill>
            <a:srgbClr val="37A9DB"/>
          </a:solidFill>
        </p:spPr>
        <p:txBody>
          <a:bodyPr wrap="square" lIns="0" tIns="0" rIns="0" bIns="0" rtlCol="0"/>
          <a:lstStyle/>
          <a:p>
            <a:endParaRPr sz="1539">
              <a:solidFill>
                <a:prstClr val="black"/>
              </a:solidFill>
            </a:endParaRPr>
          </a:p>
        </p:txBody>
      </p:sp>
      <p:sp>
        <p:nvSpPr>
          <p:cNvPr id="14" name="object 14"/>
          <p:cNvSpPr/>
          <p:nvPr/>
        </p:nvSpPr>
        <p:spPr>
          <a:xfrm>
            <a:off x="3790958" y="3700853"/>
            <a:ext cx="2017762" cy="308963"/>
          </a:xfrm>
          <a:custGeom>
            <a:avLst/>
            <a:gdLst/>
            <a:ahLst/>
            <a:cxnLst/>
            <a:rect l="l" t="t" r="r" b="b"/>
            <a:pathLst>
              <a:path w="2359659" h="361314">
                <a:moveTo>
                  <a:pt x="0" y="90281"/>
                </a:moveTo>
                <a:lnTo>
                  <a:pt x="2178649" y="90281"/>
                </a:lnTo>
                <a:lnTo>
                  <a:pt x="2178649" y="0"/>
                </a:lnTo>
                <a:lnTo>
                  <a:pt x="2359151" y="180502"/>
                </a:lnTo>
                <a:lnTo>
                  <a:pt x="2178649" y="361005"/>
                </a:lnTo>
                <a:lnTo>
                  <a:pt x="2178649" y="270784"/>
                </a:lnTo>
                <a:lnTo>
                  <a:pt x="0" y="270784"/>
                </a:lnTo>
                <a:lnTo>
                  <a:pt x="0" y="90281"/>
                </a:lnTo>
                <a:close/>
              </a:path>
            </a:pathLst>
          </a:custGeom>
          <a:ln w="28544">
            <a:solidFill>
              <a:srgbClr val="267AA1"/>
            </a:solidFill>
          </a:ln>
        </p:spPr>
        <p:txBody>
          <a:bodyPr wrap="square" lIns="0" tIns="0" rIns="0" bIns="0" rtlCol="0"/>
          <a:lstStyle/>
          <a:p>
            <a:endParaRPr sz="1539">
              <a:solidFill>
                <a:prstClr val="black"/>
              </a:solidFill>
            </a:endParaRPr>
          </a:p>
        </p:txBody>
      </p:sp>
      <p:sp>
        <p:nvSpPr>
          <p:cNvPr id="15" name="object 15"/>
          <p:cNvSpPr txBox="1"/>
          <p:nvPr/>
        </p:nvSpPr>
        <p:spPr>
          <a:xfrm>
            <a:off x="3983029" y="3792302"/>
            <a:ext cx="1554046" cy="144783"/>
          </a:xfrm>
          <a:prstGeom prst="rect">
            <a:avLst/>
          </a:prstGeom>
        </p:spPr>
        <p:txBody>
          <a:bodyPr vert="horz" wrap="square" lIns="0" tIns="0" rIns="0" bIns="0" rtlCol="0">
            <a:spAutoFit/>
          </a:bodyPr>
          <a:lstStyle/>
          <a:p>
            <a:pPr marL="10860"/>
            <a:r>
              <a:rPr sz="941" b="1" spc="-9" dirty="0">
                <a:solidFill>
                  <a:srgbClr val="FFFFFF"/>
                </a:solidFill>
                <a:latin typeface="Arial"/>
                <a:cs typeface="Arial"/>
              </a:rPr>
              <a:t>Op</a:t>
            </a:r>
            <a:r>
              <a:rPr sz="941" b="1" spc="-13" dirty="0">
                <a:solidFill>
                  <a:srgbClr val="FFFFFF"/>
                </a:solidFill>
                <a:latin typeface="Arial"/>
                <a:cs typeface="Arial"/>
              </a:rPr>
              <a:t>e</a:t>
            </a:r>
            <a:r>
              <a:rPr sz="941" b="1" spc="-9" dirty="0">
                <a:solidFill>
                  <a:srgbClr val="FFFFFF"/>
                </a:solidFill>
                <a:latin typeface="Arial"/>
                <a:cs typeface="Arial"/>
              </a:rPr>
              <a:t>n</a:t>
            </a:r>
            <a:r>
              <a:rPr sz="941" b="1" spc="13" dirty="0">
                <a:solidFill>
                  <a:srgbClr val="FFFFFF"/>
                </a:solidFill>
                <a:latin typeface="Times New Roman"/>
                <a:cs typeface="Times New Roman"/>
              </a:rPr>
              <a:t> </a:t>
            </a:r>
            <a:r>
              <a:rPr sz="941" b="1" dirty="0">
                <a:solidFill>
                  <a:srgbClr val="FFFFFF"/>
                </a:solidFill>
                <a:latin typeface="Arial"/>
                <a:cs typeface="Arial"/>
              </a:rPr>
              <a:t>T</a:t>
            </a:r>
            <a:r>
              <a:rPr sz="941" b="1" spc="-13" dirty="0">
                <a:solidFill>
                  <a:srgbClr val="FFFFFF"/>
                </a:solidFill>
                <a:latin typeface="Arial"/>
                <a:cs typeface="Arial"/>
              </a:rPr>
              <a:t>CP</a:t>
            </a:r>
            <a:r>
              <a:rPr sz="941" b="1" spc="-4" dirty="0">
                <a:solidFill>
                  <a:srgbClr val="FFFFFF"/>
                </a:solidFill>
                <a:latin typeface="Arial"/>
                <a:cs typeface="Arial"/>
              </a:rPr>
              <a:t>/</a:t>
            </a:r>
            <a:r>
              <a:rPr sz="941" b="1" spc="-13" dirty="0">
                <a:solidFill>
                  <a:srgbClr val="FFFFFF"/>
                </a:solidFill>
                <a:latin typeface="Arial"/>
                <a:cs typeface="Arial"/>
              </a:rPr>
              <a:t>UD</a:t>
            </a:r>
            <a:r>
              <a:rPr sz="941" b="1" spc="-9" dirty="0">
                <a:solidFill>
                  <a:srgbClr val="FFFFFF"/>
                </a:solidFill>
                <a:latin typeface="Arial"/>
                <a:cs typeface="Arial"/>
              </a:rPr>
              <a:t>P</a:t>
            </a:r>
            <a:r>
              <a:rPr sz="941" b="1" spc="30" dirty="0">
                <a:solidFill>
                  <a:srgbClr val="FFFFFF"/>
                </a:solidFill>
                <a:latin typeface="Times New Roman"/>
                <a:cs typeface="Times New Roman"/>
              </a:rPr>
              <a:t> </a:t>
            </a:r>
            <a:r>
              <a:rPr sz="941" b="1" spc="-13" dirty="0">
                <a:solidFill>
                  <a:srgbClr val="FFFFFF"/>
                </a:solidFill>
                <a:latin typeface="Arial"/>
                <a:cs typeface="Arial"/>
              </a:rPr>
              <a:t>co</a:t>
            </a:r>
            <a:r>
              <a:rPr sz="941" b="1" spc="-4" dirty="0">
                <a:solidFill>
                  <a:srgbClr val="FFFFFF"/>
                </a:solidFill>
                <a:latin typeface="Arial"/>
                <a:cs typeface="Arial"/>
              </a:rPr>
              <a:t>n</a:t>
            </a:r>
            <a:r>
              <a:rPr sz="941" b="1" spc="-9" dirty="0">
                <a:solidFill>
                  <a:srgbClr val="FFFFFF"/>
                </a:solidFill>
                <a:latin typeface="Arial"/>
                <a:cs typeface="Arial"/>
              </a:rPr>
              <a:t>n</a:t>
            </a:r>
            <a:r>
              <a:rPr sz="941" b="1" spc="-13" dirty="0">
                <a:solidFill>
                  <a:srgbClr val="FFFFFF"/>
                </a:solidFill>
                <a:latin typeface="Arial"/>
                <a:cs typeface="Arial"/>
              </a:rPr>
              <a:t>ec</a:t>
            </a:r>
            <a:r>
              <a:rPr sz="941" b="1" spc="-4" dirty="0">
                <a:solidFill>
                  <a:srgbClr val="FFFFFF"/>
                </a:solidFill>
                <a:latin typeface="Arial"/>
                <a:cs typeface="Arial"/>
              </a:rPr>
              <a:t>tion</a:t>
            </a:r>
            <a:endParaRPr sz="941">
              <a:solidFill>
                <a:prstClr val="black"/>
              </a:solidFill>
              <a:latin typeface="Arial"/>
              <a:cs typeface="Arial"/>
            </a:endParaRPr>
          </a:p>
        </p:txBody>
      </p:sp>
      <p:sp>
        <p:nvSpPr>
          <p:cNvPr id="16" name="object 16"/>
          <p:cNvSpPr/>
          <p:nvPr/>
        </p:nvSpPr>
        <p:spPr>
          <a:xfrm>
            <a:off x="3984820" y="4044033"/>
            <a:ext cx="1630065" cy="308963"/>
          </a:xfrm>
          <a:custGeom>
            <a:avLst/>
            <a:gdLst/>
            <a:ahLst/>
            <a:cxnLst/>
            <a:rect l="l" t="t" r="r" b="b"/>
            <a:pathLst>
              <a:path w="1906270" h="361314">
                <a:moveTo>
                  <a:pt x="1725259" y="0"/>
                </a:moveTo>
                <a:lnTo>
                  <a:pt x="1725259" y="90251"/>
                </a:lnTo>
                <a:lnTo>
                  <a:pt x="0" y="90251"/>
                </a:lnTo>
                <a:lnTo>
                  <a:pt x="0" y="270750"/>
                </a:lnTo>
                <a:lnTo>
                  <a:pt x="1725259" y="270750"/>
                </a:lnTo>
                <a:lnTo>
                  <a:pt x="1725259" y="360999"/>
                </a:lnTo>
                <a:lnTo>
                  <a:pt x="1905761" y="180499"/>
                </a:lnTo>
                <a:lnTo>
                  <a:pt x="1725259" y="0"/>
                </a:lnTo>
                <a:close/>
              </a:path>
            </a:pathLst>
          </a:custGeom>
          <a:solidFill>
            <a:srgbClr val="37A9DB"/>
          </a:solidFill>
        </p:spPr>
        <p:txBody>
          <a:bodyPr wrap="square" lIns="0" tIns="0" rIns="0" bIns="0" rtlCol="0"/>
          <a:lstStyle/>
          <a:p>
            <a:endParaRPr sz="1539">
              <a:solidFill>
                <a:prstClr val="black"/>
              </a:solidFill>
            </a:endParaRPr>
          </a:p>
        </p:txBody>
      </p:sp>
      <p:sp>
        <p:nvSpPr>
          <p:cNvPr id="17" name="object 17"/>
          <p:cNvSpPr/>
          <p:nvPr/>
        </p:nvSpPr>
        <p:spPr>
          <a:xfrm>
            <a:off x="3984820" y="4044033"/>
            <a:ext cx="1630065" cy="308963"/>
          </a:xfrm>
          <a:custGeom>
            <a:avLst/>
            <a:gdLst/>
            <a:ahLst/>
            <a:cxnLst/>
            <a:rect l="l" t="t" r="r" b="b"/>
            <a:pathLst>
              <a:path w="1906270" h="361314">
                <a:moveTo>
                  <a:pt x="0" y="90251"/>
                </a:moveTo>
                <a:lnTo>
                  <a:pt x="1725259" y="90251"/>
                </a:lnTo>
                <a:lnTo>
                  <a:pt x="1725259" y="0"/>
                </a:lnTo>
                <a:lnTo>
                  <a:pt x="1905761" y="180499"/>
                </a:lnTo>
                <a:lnTo>
                  <a:pt x="1725259" y="360999"/>
                </a:lnTo>
                <a:lnTo>
                  <a:pt x="1725259" y="270750"/>
                </a:lnTo>
                <a:lnTo>
                  <a:pt x="0" y="270750"/>
                </a:lnTo>
                <a:lnTo>
                  <a:pt x="0" y="90251"/>
                </a:lnTo>
                <a:close/>
              </a:path>
            </a:pathLst>
          </a:custGeom>
          <a:ln w="28544">
            <a:solidFill>
              <a:srgbClr val="267AA1"/>
            </a:solidFill>
          </a:ln>
        </p:spPr>
        <p:txBody>
          <a:bodyPr wrap="square" lIns="0" tIns="0" rIns="0" bIns="0" rtlCol="0"/>
          <a:lstStyle/>
          <a:p>
            <a:endParaRPr sz="1539">
              <a:solidFill>
                <a:prstClr val="black"/>
              </a:solidFill>
            </a:endParaRPr>
          </a:p>
        </p:txBody>
      </p:sp>
      <p:sp>
        <p:nvSpPr>
          <p:cNvPr id="18" name="object 18"/>
          <p:cNvSpPr txBox="1"/>
          <p:nvPr/>
        </p:nvSpPr>
        <p:spPr>
          <a:xfrm>
            <a:off x="4181645" y="4135462"/>
            <a:ext cx="1155489" cy="144783"/>
          </a:xfrm>
          <a:prstGeom prst="rect">
            <a:avLst/>
          </a:prstGeom>
        </p:spPr>
        <p:txBody>
          <a:bodyPr vert="horz" wrap="square" lIns="0" tIns="0" rIns="0" bIns="0" rtlCol="0">
            <a:spAutoFit/>
          </a:bodyPr>
          <a:lstStyle/>
          <a:p>
            <a:pPr marL="10860"/>
            <a:r>
              <a:rPr sz="941" b="1" spc="-9" dirty="0">
                <a:solidFill>
                  <a:srgbClr val="FFFFFF"/>
                </a:solidFill>
                <a:latin typeface="Arial"/>
                <a:cs typeface="Arial"/>
              </a:rPr>
              <a:t>Wr</a:t>
            </a:r>
            <a:r>
              <a:rPr sz="941" b="1" spc="-4" dirty="0">
                <a:solidFill>
                  <a:srgbClr val="FFFFFF"/>
                </a:solidFill>
                <a:latin typeface="Arial"/>
                <a:cs typeface="Arial"/>
              </a:rPr>
              <a:t>ite</a:t>
            </a:r>
            <a:r>
              <a:rPr sz="941" b="1" spc="26" dirty="0">
                <a:solidFill>
                  <a:srgbClr val="FFFFFF"/>
                </a:solidFill>
                <a:latin typeface="Times New Roman"/>
                <a:cs typeface="Times New Roman"/>
              </a:rPr>
              <a:t> </a:t>
            </a:r>
            <a:r>
              <a:rPr sz="941" b="1" spc="-9" dirty="0">
                <a:solidFill>
                  <a:srgbClr val="FFFFFF"/>
                </a:solidFill>
                <a:latin typeface="Arial"/>
                <a:cs typeface="Arial"/>
              </a:rPr>
              <a:t>data</a:t>
            </a:r>
            <a:r>
              <a:rPr sz="941" b="1" spc="26" dirty="0">
                <a:solidFill>
                  <a:srgbClr val="FFFFFF"/>
                </a:solidFill>
                <a:latin typeface="Times New Roman"/>
                <a:cs typeface="Times New Roman"/>
              </a:rPr>
              <a:t> </a:t>
            </a:r>
            <a:r>
              <a:rPr sz="941" b="1" spc="-9" dirty="0">
                <a:solidFill>
                  <a:srgbClr val="FFFFFF"/>
                </a:solidFill>
                <a:latin typeface="Arial"/>
                <a:cs typeface="Arial"/>
              </a:rPr>
              <a:t>to</a:t>
            </a:r>
            <a:r>
              <a:rPr sz="941" b="1" spc="30" dirty="0">
                <a:solidFill>
                  <a:srgbClr val="FFFFFF"/>
                </a:solidFill>
                <a:latin typeface="Times New Roman"/>
                <a:cs typeface="Times New Roman"/>
              </a:rPr>
              <a:t> </a:t>
            </a:r>
            <a:r>
              <a:rPr sz="941" b="1" spc="-13" dirty="0">
                <a:solidFill>
                  <a:srgbClr val="FFFFFF"/>
                </a:solidFill>
                <a:latin typeface="Arial"/>
                <a:cs typeface="Arial"/>
              </a:rPr>
              <a:t>socke</a:t>
            </a:r>
            <a:r>
              <a:rPr sz="941" b="1" spc="-4" dirty="0">
                <a:solidFill>
                  <a:srgbClr val="FFFFFF"/>
                </a:solidFill>
                <a:latin typeface="Arial"/>
                <a:cs typeface="Arial"/>
              </a:rPr>
              <a:t>t</a:t>
            </a:r>
            <a:endParaRPr sz="941">
              <a:solidFill>
                <a:prstClr val="black"/>
              </a:solidFill>
              <a:latin typeface="Arial"/>
              <a:cs typeface="Arial"/>
            </a:endParaRPr>
          </a:p>
        </p:txBody>
      </p:sp>
      <p:sp>
        <p:nvSpPr>
          <p:cNvPr id="19" name="object 19"/>
          <p:cNvSpPr/>
          <p:nvPr/>
        </p:nvSpPr>
        <p:spPr>
          <a:xfrm>
            <a:off x="3759370" y="4378565"/>
            <a:ext cx="1901561" cy="308963"/>
          </a:xfrm>
          <a:custGeom>
            <a:avLst/>
            <a:gdLst/>
            <a:ahLst/>
            <a:cxnLst/>
            <a:rect l="l" t="t" r="r" b="b"/>
            <a:pathLst>
              <a:path w="2223770" h="361314">
                <a:moveTo>
                  <a:pt x="180502" y="0"/>
                </a:moveTo>
                <a:lnTo>
                  <a:pt x="0" y="180523"/>
                </a:lnTo>
                <a:lnTo>
                  <a:pt x="180502" y="361020"/>
                </a:lnTo>
                <a:lnTo>
                  <a:pt x="180502" y="270759"/>
                </a:lnTo>
                <a:lnTo>
                  <a:pt x="2223150" y="270759"/>
                </a:lnTo>
                <a:lnTo>
                  <a:pt x="2223150" y="90272"/>
                </a:lnTo>
                <a:lnTo>
                  <a:pt x="180502" y="90272"/>
                </a:lnTo>
                <a:lnTo>
                  <a:pt x="180502" y="0"/>
                </a:lnTo>
                <a:close/>
              </a:path>
            </a:pathLst>
          </a:custGeom>
          <a:solidFill>
            <a:srgbClr val="37A9DB"/>
          </a:solidFill>
        </p:spPr>
        <p:txBody>
          <a:bodyPr wrap="square" lIns="0" tIns="0" rIns="0" bIns="0" rtlCol="0"/>
          <a:lstStyle/>
          <a:p>
            <a:endParaRPr sz="1539">
              <a:solidFill>
                <a:prstClr val="black"/>
              </a:solidFill>
            </a:endParaRPr>
          </a:p>
        </p:txBody>
      </p:sp>
      <p:sp>
        <p:nvSpPr>
          <p:cNvPr id="20" name="object 20"/>
          <p:cNvSpPr/>
          <p:nvPr/>
        </p:nvSpPr>
        <p:spPr>
          <a:xfrm>
            <a:off x="3759370" y="4378565"/>
            <a:ext cx="1901561" cy="308963"/>
          </a:xfrm>
          <a:custGeom>
            <a:avLst/>
            <a:gdLst/>
            <a:ahLst/>
            <a:cxnLst/>
            <a:rect l="l" t="t" r="r" b="b"/>
            <a:pathLst>
              <a:path w="2223770" h="361314">
                <a:moveTo>
                  <a:pt x="0" y="180523"/>
                </a:moveTo>
                <a:lnTo>
                  <a:pt x="180502" y="0"/>
                </a:lnTo>
                <a:lnTo>
                  <a:pt x="180502" y="90272"/>
                </a:lnTo>
                <a:lnTo>
                  <a:pt x="2223150" y="90272"/>
                </a:lnTo>
                <a:lnTo>
                  <a:pt x="2223150" y="270759"/>
                </a:lnTo>
                <a:lnTo>
                  <a:pt x="180502" y="270759"/>
                </a:lnTo>
                <a:lnTo>
                  <a:pt x="180502" y="361020"/>
                </a:lnTo>
                <a:lnTo>
                  <a:pt x="0" y="180523"/>
                </a:lnTo>
                <a:close/>
              </a:path>
            </a:pathLst>
          </a:custGeom>
          <a:ln w="28544">
            <a:solidFill>
              <a:srgbClr val="267AA1"/>
            </a:solidFill>
          </a:ln>
        </p:spPr>
        <p:txBody>
          <a:bodyPr wrap="square" lIns="0" tIns="0" rIns="0" bIns="0" rtlCol="0"/>
          <a:lstStyle/>
          <a:p>
            <a:endParaRPr sz="1539">
              <a:solidFill>
                <a:prstClr val="black"/>
              </a:solidFill>
            </a:endParaRPr>
          </a:p>
        </p:txBody>
      </p:sp>
      <p:sp>
        <p:nvSpPr>
          <p:cNvPr id="21" name="object 21"/>
          <p:cNvSpPr txBox="1"/>
          <p:nvPr/>
        </p:nvSpPr>
        <p:spPr>
          <a:xfrm>
            <a:off x="4097525" y="4470848"/>
            <a:ext cx="1301011" cy="144783"/>
          </a:xfrm>
          <a:prstGeom prst="rect">
            <a:avLst/>
          </a:prstGeom>
        </p:spPr>
        <p:txBody>
          <a:bodyPr vert="horz" wrap="square" lIns="0" tIns="0" rIns="0" bIns="0" rtlCol="0">
            <a:spAutoFit/>
          </a:bodyPr>
          <a:lstStyle/>
          <a:p>
            <a:pPr marL="10860"/>
            <a:r>
              <a:rPr sz="941" b="1" spc="-13" dirty="0">
                <a:solidFill>
                  <a:srgbClr val="FFFFFF"/>
                </a:solidFill>
                <a:latin typeface="Arial"/>
                <a:cs typeface="Arial"/>
              </a:rPr>
              <a:t>Rea</a:t>
            </a:r>
            <a:r>
              <a:rPr sz="941" b="1" spc="-9" dirty="0">
                <a:solidFill>
                  <a:srgbClr val="FFFFFF"/>
                </a:solidFill>
                <a:latin typeface="Arial"/>
                <a:cs typeface="Arial"/>
              </a:rPr>
              <a:t>d</a:t>
            </a:r>
            <a:r>
              <a:rPr sz="941" b="1" spc="26" dirty="0">
                <a:solidFill>
                  <a:srgbClr val="FFFFFF"/>
                </a:solidFill>
                <a:latin typeface="Times New Roman"/>
                <a:cs typeface="Times New Roman"/>
              </a:rPr>
              <a:t> </a:t>
            </a:r>
            <a:r>
              <a:rPr sz="941" b="1" spc="-9" dirty="0">
                <a:solidFill>
                  <a:srgbClr val="FFFFFF"/>
                </a:solidFill>
                <a:latin typeface="Arial"/>
                <a:cs typeface="Arial"/>
              </a:rPr>
              <a:t>data</a:t>
            </a:r>
            <a:r>
              <a:rPr sz="941" b="1" spc="26" dirty="0">
                <a:solidFill>
                  <a:srgbClr val="FFFFFF"/>
                </a:solidFill>
                <a:latin typeface="Times New Roman"/>
                <a:cs typeface="Times New Roman"/>
              </a:rPr>
              <a:t> </a:t>
            </a:r>
            <a:r>
              <a:rPr sz="941" b="1" spc="-4" dirty="0">
                <a:solidFill>
                  <a:srgbClr val="FFFFFF"/>
                </a:solidFill>
                <a:latin typeface="Arial"/>
                <a:cs typeface="Arial"/>
              </a:rPr>
              <a:t>f</a:t>
            </a:r>
            <a:r>
              <a:rPr sz="941" b="1" spc="-9" dirty="0">
                <a:solidFill>
                  <a:srgbClr val="FFFFFF"/>
                </a:solidFill>
                <a:latin typeface="Arial"/>
                <a:cs typeface="Arial"/>
              </a:rPr>
              <a:t>rom</a:t>
            </a:r>
            <a:r>
              <a:rPr sz="941" b="1" spc="30" dirty="0">
                <a:solidFill>
                  <a:srgbClr val="FFFFFF"/>
                </a:solidFill>
                <a:latin typeface="Times New Roman"/>
                <a:cs typeface="Times New Roman"/>
              </a:rPr>
              <a:t> </a:t>
            </a:r>
            <a:r>
              <a:rPr sz="941" b="1" spc="-13" dirty="0">
                <a:solidFill>
                  <a:srgbClr val="FFFFFF"/>
                </a:solidFill>
                <a:latin typeface="Arial"/>
                <a:cs typeface="Arial"/>
              </a:rPr>
              <a:t>socke</a:t>
            </a:r>
            <a:r>
              <a:rPr sz="941" b="1" spc="-4" dirty="0">
                <a:solidFill>
                  <a:srgbClr val="FFFFFF"/>
                </a:solidFill>
                <a:latin typeface="Arial"/>
                <a:cs typeface="Arial"/>
              </a:rPr>
              <a:t>t</a:t>
            </a:r>
            <a:endParaRPr sz="941">
              <a:solidFill>
                <a:prstClr val="black"/>
              </a:solidFill>
              <a:latin typeface="Arial"/>
              <a:cs typeface="Arial"/>
            </a:endParaRPr>
          </a:p>
        </p:txBody>
      </p:sp>
      <p:sp>
        <p:nvSpPr>
          <p:cNvPr id="22" name="object 22"/>
          <p:cNvSpPr/>
          <p:nvPr/>
        </p:nvSpPr>
        <p:spPr>
          <a:xfrm>
            <a:off x="3984820" y="4718870"/>
            <a:ext cx="1809252" cy="308963"/>
          </a:xfrm>
          <a:custGeom>
            <a:avLst/>
            <a:gdLst/>
            <a:ahLst/>
            <a:cxnLst/>
            <a:rect l="l" t="t" r="r" b="b"/>
            <a:pathLst>
              <a:path w="2115820" h="361314">
                <a:moveTo>
                  <a:pt x="1935144" y="0"/>
                </a:moveTo>
                <a:lnTo>
                  <a:pt x="1935144" y="90236"/>
                </a:lnTo>
                <a:lnTo>
                  <a:pt x="0" y="90236"/>
                </a:lnTo>
                <a:lnTo>
                  <a:pt x="0" y="270747"/>
                </a:lnTo>
                <a:lnTo>
                  <a:pt x="1935144" y="270747"/>
                </a:lnTo>
                <a:lnTo>
                  <a:pt x="1935144" y="360983"/>
                </a:lnTo>
                <a:lnTo>
                  <a:pt x="2115647" y="180496"/>
                </a:lnTo>
                <a:lnTo>
                  <a:pt x="1935144" y="0"/>
                </a:lnTo>
                <a:close/>
              </a:path>
            </a:pathLst>
          </a:custGeom>
          <a:solidFill>
            <a:srgbClr val="37A9DB"/>
          </a:solidFill>
        </p:spPr>
        <p:txBody>
          <a:bodyPr wrap="square" lIns="0" tIns="0" rIns="0" bIns="0" rtlCol="0"/>
          <a:lstStyle/>
          <a:p>
            <a:endParaRPr sz="1539">
              <a:solidFill>
                <a:prstClr val="black"/>
              </a:solidFill>
            </a:endParaRPr>
          </a:p>
        </p:txBody>
      </p:sp>
      <p:sp>
        <p:nvSpPr>
          <p:cNvPr id="23" name="object 23"/>
          <p:cNvSpPr/>
          <p:nvPr/>
        </p:nvSpPr>
        <p:spPr>
          <a:xfrm>
            <a:off x="3984820" y="4718870"/>
            <a:ext cx="1809252" cy="308963"/>
          </a:xfrm>
          <a:custGeom>
            <a:avLst/>
            <a:gdLst/>
            <a:ahLst/>
            <a:cxnLst/>
            <a:rect l="l" t="t" r="r" b="b"/>
            <a:pathLst>
              <a:path w="2115820" h="361314">
                <a:moveTo>
                  <a:pt x="0" y="90236"/>
                </a:moveTo>
                <a:lnTo>
                  <a:pt x="1935144" y="90236"/>
                </a:lnTo>
                <a:lnTo>
                  <a:pt x="1935144" y="0"/>
                </a:lnTo>
                <a:lnTo>
                  <a:pt x="2115647" y="180496"/>
                </a:lnTo>
                <a:lnTo>
                  <a:pt x="1935144" y="360983"/>
                </a:lnTo>
                <a:lnTo>
                  <a:pt x="1935144" y="270747"/>
                </a:lnTo>
                <a:lnTo>
                  <a:pt x="0" y="270747"/>
                </a:lnTo>
                <a:lnTo>
                  <a:pt x="0" y="90236"/>
                </a:lnTo>
                <a:close/>
              </a:path>
            </a:pathLst>
          </a:custGeom>
          <a:ln w="28544">
            <a:solidFill>
              <a:srgbClr val="267AA1"/>
            </a:solidFill>
          </a:ln>
        </p:spPr>
        <p:txBody>
          <a:bodyPr wrap="square" lIns="0" tIns="0" rIns="0" bIns="0" rtlCol="0"/>
          <a:lstStyle/>
          <a:p>
            <a:endParaRPr sz="1539">
              <a:solidFill>
                <a:prstClr val="black"/>
              </a:solidFill>
            </a:endParaRPr>
          </a:p>
        </p:txBody>
      </p:sp>
      <p:sp>
        <p:nvSpPr>
          <p:cNvPr id="24" name="object 24"/>
          <p:cNvSpPr txBox="1"/>
          <p:nvPr/>
        </p:nvSpPr>
        <p:spPr>
          <a:xfrm>
            <a:off x="4472049" y="4810056"/>
            <a:ext cx="756932" cy="144783"/>
          </a:xfrm>
          <a:prstGeom prst="rect">
            <a:avLst/>
          </a:prstGeom>
        </p:spPr>
        <p:txBody>
          <a:bodyPr vert="horz" wrap="square" lIns="0" tIns="0" rIns="0" bIns="0" rtlCol="0">
            <a:spAutoFit/>
          </a:bodyPr>
          <a:lstStyle/>
          <a:p>
            <a:pPr marL="10860"/>
            <a:r>
              <a:rPr sz="941" b="1" spc="-13" dirty="0">
                <a:solidFill>
                  <a:srgbClr val="FFFFFF"/>
                </a:solidFill>
                <a:latin typeface="Arial"/>
                <a:cs typeface="Arial"/>
              </a:rPr>
              <a:t>Cl</a:t>
            </a:r>
            <a:r>
              <a:rPr sz="941" b="1" spc="-9" dirty="0">
                <a:solidFill>
                  <a:srgbClr val="FFFFFF"/>
                </a:solidFill>
                <a:latin typeface="Arial"/>
                <a:cs typeface="Arial"/>
              </a:rPr>
              <a:t>o</a:t>
            </a:r>
            <a:r>
              <a:rPr sz="941" b="1" spc="-13" dirty="0">
                <a:solidFill>
                  <a:srgbClr val="FFFFFF"/>
                </a:solidFill>
                <a:latin typeface="Arial"/>
                <a:cs typeface="Arial"/>
              </a:rPr>
              <a:t>s</a:t>
            </a:r>
            <a:r>
              <a:rPr sz="941" b="1" spc="-9" dirty="0">
                <a:solidFill>
                  <a:srgbClr val="FFFFFF"/>
                </a:solidFill>
                <a:latin typeface="Arial"/>
                <a:cs typeface="Arial"/>
              </a:rPr>
              <a:t>e</a:t>
            </a:r>
            <a:r>
              <a:rPr sz="941" b="1" spc="21" dirty="0">
                <a:solidFill>
                  <a:srgbClr val="FFFFFF"/>
                </a:solidFill>
                <a:latin typeface="Times New Roman"/>
                <a:cs typeface="Times New Roman"/>
              </a:rPr>
              <a:t> </a:t>
            </a:r>
            <a:r>
              <a:rPr sz="941" b="1" spc="-13" dirty="0">
                <a:solidFill>
                  <a:srgbClr val="FFFFFF"/>
                </a:solidFill>
                <a:latin typeface="Arial"/>
                <a:cs typeface="Arial"/>
              </a:rPr>
              <a:t>socke</a:t>
            </a:r>
            <a:r>
              <a:rPr sz="941" b="1" spc="-4" dirty="0">
                <a:solidFill>
                  <a:srgbClr val="FFFFFF"/>
                </a:solidFill>
                <a:latin typeface="Arial"/>
                <a:cs typeface="Arial"/>
              </a:rPr>
              <a:t>t</a:t>
            </a:r>
            <a:endParaRPr sz="941">
              <a:solidFill>
                <a:prstClr val="black"/>
              </a:solidFill>
              <a:latin typeface="Arial"/>
              <a:cs typeface="Arial"/>
            </a:endParaRPr>
          </a:p>
        </p:txBody>
      </p:sp>
    </p:spTree>
    <p:extLst>
      <p:ext uri="{BB962C8B-B14F-4D97-AF65-F5344CB8AC3E}">
        <p14:creationId xmlns:p14="http://schemas.microsoft.com/office/powerpoint/2010/main" val="1084875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56840"/>
            <a:r>
              <a:rPr spc="-4" dirty="0"/>
              <a:t>L</a:t>
            </a:r>
            <a:r>
              <a:rPr spc="4" dirty="0"/>
              <a:t>a</a:t>
            </a:r>
            <a:r>
              <a:rPr dirty="0"/>
              <a:t>b</a:t>
            </a:r>
            <a:r>
              <a:rPr spc="51" dirty="0">
                <a:latin typeface="Times New Roman"/>
                <a:cs typeface="Times New Roman"/>
              </a:rPr>
              <a:t> </a:t>
            </a:r>
            <a:r>
              <a:rPr spc="-21" dirty="0"/>
              <a:t>7</a:t>
            </a:r>
            <a:r>
              <a:rPr spc="-9" dirty="0"/>
              <a:t>:</a:t>
            </a:r>
            <a:r>
              <a:rPr spc="51" dirty="0">
                <a:latin typeface="Times New Roman"/>
                <a:cs typeface="Times New Roman"/>
              </a:rPr>
              <a:t> </a:t>
            </a:r>
            <a:r>
              <a:rPr dirty="0"/>
              <a:t>Open</a:t>
            </a:r>
            <a:r>
              <a:rPr spc="9" dirty="0">
                <a:latin typeface="Times New Roman"/>
                <a:cs typeface="Times New Roman"/>
              </a:rPr>
              <a:t> </a:t>
            </a:r>
            <a:r>
              <a:rPr dirty="0"/>
              <a:t>TCP/U</a:t>
            </a:r>
            <a:r>
              <a:rPr spc="4" dirty="0"/>
              <a:t>D</a:t>
            </a:r>
            <a:r>
              <a:rPr spc="-21" dirty="0"/>
              <a:t>P</a:t>
            </a:r>
            <a:r>
              <a:rPr spc="17" dirty="0">
                <a:latin typeface="Times New Roman"/>
                <a:cs typeface="Times New Roman"/>
              </a:rPr>
              <a:t> </a:t>
            </a:r>
            <a:r>
              <a:rPr dirty="0"/>
              <a:t>co</a:t>
            </a:r>
            <a:r>
              <a:rPr spc="4" dirty="0"/>
              <a:t>n</a:t>
            </a:r>
            <a:r>
              <a:rPr spc="-4" dirty="0"/>
              <a:t>n</a:t>
            </a:r>
            <a:r>
              <a:rPr spc="4" dirty="0"/>
              <a:t>e</a:t>
            </a:r>
            <a:r>
              <a:rPr dirty="0"/>
              <a:t>ction</a:t>
            </a:r>
          </a:p>
        </p:txBody>
      </p:sp>
      <p:sp>
        <p:nvSpPr>
          <p:cNvPr id="3" name="object 3"/>
          <p:cNvSpPr txBox="1"/>
          <p:nvPr/>
        </p:nvSpPr>
        <p:spPr>
          <a:xfrm>
            <a:off x="781107" y="1431722"/>
            <a:ext cx="6974743" cy="3932872"/>
          </a:xfrm>
          <a:prstGeom prst="rect">
            <a:avLst/>
          </a:prstGeom>
        </p:spPr>
        <p:txBody>
          <a:bodyPr vert="horz" wrap="square" lIns="0" tIns="0" rIns="0" bIns="0" rtlCol="0">
            <a:spAutoFit/>
          </a:bodyPr>
          <a:lstStyle/>
          <a:p>
            <a:pPr marL="10860"/>
            <a:r>
              <a:rPr sz="1881" dirty="0">
                <a:solidFill>
                  <a:srgbClr val="1F2859"/>
                </a:solidFill>
                <a:latin typeface="Arial"/>
                <a:cs typeface="Arial"/>
              </a:rPr>
              <a:t>The</a:t>
            </a:r>
            <a:r>
              <a:rPr sz="1881" spc="231" dirty="0">
                <a:solidFill>
                  <a:srgbClr val="1F2859"/>
                </a:solidFill>
                <a:latin typeface="Times New Roman"/>
                <a:cs typeface="Times New Roman"/>
              </a:rPr>
              <a:t> </a:t>
            </a:r>
            <a:r>
              <a:rPr sz="1881" dirty="0">
                <a:solidFill>
                  <a:srgbClr val="192450"/>
                </a:solidFill>
                <a:latin typeface="Arial"/>
                <a:cs typeface="Arial"/>
              </a:rPr>
              <a:t>SOCK</a:t>
            </a:r>
            <a:r>
              <a:rPr sz="1881" spc="-17" dirty="0">
                <a:solidFill>
                  <a:srgbClr val="192450"/>
                </a:solidFill>
                <a:latin typeface="Arial"/>
                <a:cs typeface="Arial"/>
              </a:rPr>
              <a:t>O</a:t>
            </a:r>
            <a:r>
              <a:rPr sz="1881" dirty="0">
                <a:solidFill>
                  <a:srgbClr val="192450"/>
                </a:solidFill>
                <a:latin typeface="Arial"/>
                <a:cs typeface="Arial"/>
              </a:rPr>
              <a:t>N</a:t>
            </a:r>
            <a:r>
              <a:rPr sz="1881" spc="231" dirty="0">
                <a:solidFill>
                  <a:srgbClr val="192450"/>
                </a:solidFill>
                <a:latin typeface="Times New Roman"/>
                <a:cs typeface="Times New Roman"/>
              </a:rPr>
              <a:t> </a:t>
            </a:r>
            <a:r>
              <a:rPr sz="1881" dirty="0">
                <a:solidFill>
                  <a:srgbClr val="192450"/>
                </a:solidFill>
                <a:latin typeface="Arial"/>
                <a:cs typeface="Arial"/>
              </a:rPr>
              <a:t>com</a:t>
            </a:r>
            <a:r>
              <a:rPr sz="1881" spc="-9" dirty="0">
                <a:solidFill>
                  <a:srgbClr val="192450"/>
                </a:solidFill>
                <a:latin typeface="Arial"/>
                <a:cs typeface="Arial"/>
              </a:rPr>
              <a:t>m</a:t>
            </a:r>
            <a:r>
              <a:rPr sz="1881" spc="-13" dirty="0">
                <a:solidFill>
                  <a:srgbClr val="192450"/>
                </a:solidFill>
                <a:latin typeface="Arial"/>
                <a:cs typeface="Arial"/>
              </a:rPr>
              <a:t>a</a:t>
            </a:r>
            <a:r>
              <a:rPr sz="1881" spc="-4" dirty="0">
                <a:solidFill>
                  <a:srgbClr val="192450"/>
                </a:solidFill>
                <a:latin typeface="Arial"/>
                <a:cs typeface="Arial"/>
              </a:rPr>
              <a:t>n</a:t>
            </a:r>
            <a:r>
              <a:rPr sz="1881" dirty="0">
                <a:solidFill>
                  <a:srgbClr val="192450"/>
                </a:solidFill>
                <a:latin typeface="Arial"/>
                <a:cs typeface="Arial"/>
              </a:rPr>
              <a:t>d</a:t>
            </a:r>
            <a:r>
              <a:rPr sz="1881" spc="222" dirty="0">
                <a:solidFill>
                  <a:srgbClr val="192450"/>
                </a:solidFill>
                <a:latin typeface="Times New Roman"/>
                <a:cs typeface="Times New Roman"/>
              </a:rPr>
              <a:t> </a:t>
            </a:r>
            <a:r>
              <a:rPr sz="1881" spc="-4" dirty="0">
                <a:solidFill>
                  <a:srgbClr val="192450"/>
                </a:solidFill>
                <a:latin typeface="Arial"/>
                <a:cs typeface="Arial"/>
              </a:rPr>
              <a:t>allo</a:t>
            </a:r>
            <a:r>
              <a:rPr sz="1881" dirty="0">
                <a:solidFill>
                  <a:srgbClr val="192450"/>
                </a:solidFill>
                <a:latin typeface="Arial"/>
                <a:cs typeface="Arial"/>
              </a:rPr>
              <a:t>ws</a:t>
            </a:r>
            <a:r>
              <a:rPr sz="1881" dirty="0">
                <a:solidFill>
                  <a:srgbClr val="192450"/>
                </a:solidFill>
                <a:latin typeface="Times New Roman"/>
                <a:cs typeface="Times New Roman"/>
              </a:rPr>
              <a:t> </a:t>
            </a:r>
            <a:r>
              <a:rPr sz="1881" spc="-235" dirty="0">
                <a:solidFill>
                  <a:srgbClr val="192450"/>
                </a:solidFill>
                <a:latin typeface="Times New Roman"/>
                <a:cs typeface="Times New Roman"/>
              </a:rPr>
              <a:t> </a:t>
            </a:r>
            <a:r>
              <a:rPr sz="1881" spc="-9" dirty="0">
                <a:solidFill>
                  <a:srgbClr val="192450"/>
                </a:solidFill>
                <a:latin typeface="Arial"/>
                <a:cs typeface="Arial"/>
              </a:rPr>
              <a:t>t</a:t>
            </a:r>
            <a:r>
              <a:rPr sz="1881" dirty="0">
                <a:solidFill>
                  <a:srgbClr val="192450"/>
                </a:solidFill>
                <a:latin typeface="Arial"/>
                <a:cs typeface="Arial"/>
              </a:rPr>
              <a:t>o</a:t>
            </a:r>
            <a:r>
              <a:rPr sz="1881" spc="231" dirty="0">
                <a:solidFill>
                  <a:srgbClr val="192450"/>
                </a:solidFill>
                <a:latin typeface="Times New Roman"/>
                <a:cs typeface="Times New Roman"/>
              </a:rPr>
              <a:t> </a:t>
            </a:r>
            <a:r>
              <a:rPr sz="1881" spc="-9" dirty="0">
                <a:solidFill>
                  <a:srgbClr val="192450"/>
                </a:solidFill>
                <a:latin typeface="Arial"/>
                <a:cs typeface="Arial"/>
              </a:rPr>
              <a:t>o</a:t>
            </a:r>
            <a:r>
              <a:rPr sz="1881" spc="-4" dirty="0">
                <a:solidFill>
                  <a:srgbClr val="1F2859"/>
                </a:solidFill>
                <a:latin typeface="Arial"/>
                <a:cs typeface="Arial"/>
              </a:rPr>
              <a:t>p</a:t>
            </a:r>
            <a:r>
              <a:rPr sz="1881" spc="-9" dirty="0">
                <a:solidFill>
                  <a:srgbClr val="1F2859"/>
                </a:solidFill>
                <a:latin typeface="Arial"/>
                <a:cs typeface="Arial"/>
              </a:rPr>
              <a:t>e</a:t>
            </a:r>
            <a:r>
              <a:rPr sz="1881" dirty="0">
                <a:solidFill>
                  <a:srgbClr val="1F2859"/>
                </a:solidFill>
                <a:latin typeface="Arial"/>
                <a:cs typeface="Arial"/>
              </a:rPr>
              <a:t>n</a:t>
            </a:r>
            <a:r>
              <a:rPr sz="1881" spc="231" dirty="0">
                <a:solidFill>
                  <a:srgbClr val="1F2859"/>
                </a:solidFill>
                <a:latin typeface="Times New Roman"/>
                <a:cs typeface="Times New Roman"/>
              </a:rPr>
              <a:t> </a:t>
            </a:r>
            <a:r>
              <a:rPr sz="1881" dirty="0">
                <a:solidFill>
                  <a:srgbClr val="1F2859"/>
                </a:solidFill>
                <a:latin typeface="Arial"/>
                <a:cs typeface="Arial"/>
              </a:rPr>
              <a:t>a</a:t>
            </a:r>
            <a:r>
              <a:rPr sz="1881" spc="231" dirty="0">
                <a:solidFill>
                  <a:srgbClr val="1F2859"/>
                </a:solidFill>
                <a:latin typeface="Times New Roman"/>
                <a:cs typeface="Times New Roman"/>
              </a:rPr>
              <a:t> </a:t>
            </a:r>
            <a:r>
              <a:rPr sz="1881" dirty="0">
                <a:solidFill>
                  <a:srgbClr val="1F2859"/>
                </a:solidFill>
                <a:latin typeface="Arial"/>
                <a:cs typeface="Arial"/>
              </a:rPr>
              <a:t>TCP/U</a:t>
            </a:r>
            <a:r>
              <a:rPr sz="1881" spc="-9" dirty="0">
                <a:solidFill>
                  <a:srgbClr val="1F2859"/>
                </a:solidFill>
                <a:latin typeface="Arial"/>
                <a:cs typeface="Arial"/>
              </a:rPr>
              <a:t>D</a:t>
            </a:r>
            <a:r>
              <a:rPr sz="1881" dirty="0">
                <a:solidFill>
                  <a:srgbClr val="1F2859"/>
                </a:solidFill>
                <a:latin typeface="Arial"/>
                <a:cs typeface="Arial"/>
              </a:rPr>
              <a:t>P</a:t>
            </a:r>
            <a:r>
              <a:rPr sz="1881" spc="192"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spc="-4" dirty="0">
                <a:solidFill>
                  <a:srgbClr val="1F2859"/>
                </a:solidFill>
                <a:latin typeface="Arial"/>
                <a:cs typeface="Arial"/>
              </a:rPr>
              <a:t>nn</a:t>
            </a:r>
            <a:r>
              <a:rPr sz="1881" spc="-9" dirty="0">
                <a:solidFill>
                  <a:srgbClr val="1F2859"/>
                </a:solidFill>
                <a:latin typeface="Arial"/>
                <a:cs typeface="Arial"/>
              </a:rPr>
              <a:t>e</a:t>
            </a:r>
            <a:r>
              <a:rPr sz="1881" dirty="0">
                <a:solidFill>
                  <a:srgbClr val="1F2859"/>
                </a:solidFill>
                <a:latin typeface="Arial"/>
                <a:cs typeface="Arial"/>
              </a:rPr>
              <a:t>ction</a:t>
            </a:r>
            <a:endParaRPr sz="1881">
              <a:solidFill>
                <a:prstClr val="black"/>
              </a:solidFill>
              <a:latin typeface="Arial"/>
              <a:cs typeface="Arial"/>
            </a:endParaRPr>
          </a:p>
          <a:p>
            <a:pPr marL="10860">
              <a:spcBef>
                <a:spcPts val="4"/>
              </a:spcBef>
            </a:pPr>
            <a:r>
              <a:rPr sz="1881" spc="-9" dirty="0">
                <a:solidFill>
                  <a:srgbClr val="1F2859"/>
                </a:solidFill>
                <a:latin typeface="Arial"/>
                <a:cs typeface="Arial"/>
              </a:rPr>
              <a:t>t</a:t>
            </a:r>
            <a:r>
              <a:rPr sz="1881" dirty="0">
                <a:solidFill>
                  <a:srgbClr val="1F2859"/>
                </a:solidFill>
                <a:latin typeface="Arial"/>
                <a:cs typeface="Arial"/>
              </a:rPr>
              <a:t>o</a:t>
            </a:r>
            <a:r>
              <a:rPr sz="1881" spc="38" dirty="0">
                <a:solidFill>
                  <a:srgbClr val="1F2859"/>
                </a:solidFill>
                <a:latin typeface="Times New Roman"/>
                <a:cs typeface="Times New Roman"/>
              </a:rPr>
              <a:t> </a:t>
            </a:r>
            <a:r>
              <a:rPr sz="1881" dirty="0">
                <a:solidFill>
                  <a:srgbClr val="1F2859"/>
                </a:solidFill>
                <a:latin typeface="Arial"/>
                <a:cs typeface="Arial"/>
              </a:rPr>
              <a:t>a</a:t>
            </a:r>
            <a:r>
              <a:rPr sz="1881" spc="51" dirty="0">
                <a:solidFill>
                  <a:srgbClr val="1F2859"/>
                </a:solidFill>
                <a:latin typeface="Times New Roman"/>
                <a:cs typeface="Times New Roman"/>
              </a:rPr>
              <a:t> </a:t>
            </a:r>
            <a:r>
              <a:rPr sz="1881" dirty="0">
                <a:solidFill>
                  <a:srgbClr val="1F2859"/>
                </a:solidFill>
                <a:latin typeface="Arial"/>
                <a:cs typeface="Arial"/>
              </a:rPr>
              <a:t>spe</a:t>
            </a:r>
            <a:r>
              <a:rPr sz="1881" spc="4" dirty="0">
                <a:solidFill>
                  <a:srgbClr val="1F2859"/>
                </a:solidFill>
                <a:latin typeface="Arial"/>
                <a:cs typeface="Arial"/>
              </a:rPr>
              <a:t>c</a:t>
            </a:r>
            <a:r>
              <a:rPr sz="1881" spc="-4" dirty="0">
                <a:solidFill>
                  <a:srgbClr val="1F2859"/>
                </a:solidFill>
                <a:latin typeface="Arial"/>
                <a:cs typeface="Arial"/>
              </a:rPr>
              <a:t>i</a:t>
            </a:r>
            <a:r>
              <a:rPr sz="1881" spc="-9" dirty="0">
                <a:solidFill>
                  <a:srgbClr val="1F2859"/>
                </a:solidFill>
                <a:latin typeface="Arial"/>
                <a:cs typeface="Arial"/>
              </a:rPr>
              <a:t>f</a:t>
            </a:r>
            <a:r>
              <a:rPr sz="1881" spc="-4" dirty="0">
                <a:solidFill>
                  <a:srgbClr val="1F2859"/>
                </a:solidFill>
                <a:latin typeface="Arial"/>
                <a:cs typeface="Arial"/>
              </a:rPr>
              <a:t>ie</a:t>
            </a:r>
            <a:r>
              <a:rPr sz="1881" dirty="0">
                <a:solidFill>
                  <a:srgbClr val="1F2859"/>
                </a:solidFill>
                <a:latin typeface="Arial"/>
                <a:cs typeface="Arial"/>
              </a:rPr>
              <a:t>d</a:t>
            </a:r>
            <a:r>
              <a:rPr sz="1881" spc="26" dirty="0">
                <a:solidFill>
                  <a:srgbClr val="1F2859"/>
                </a:solidFill>
                <a:latin typeface="Times New Roman"/>
                <a:cs typeface="Times New Roman"/>
              </a:rPr>
              <a:t> </a:t>
            </a:r>
            <a:r>
              <a:rPr sz="1881" spc="-4" dirty="0">
                <a:solidFill>
                  <a:srgbClr val="1F2859"/>
                </a:solidFill>
                <a:latin typeface="Arial"/>
                <a:cs typeface="Arial"/>
              </a:rPr>
              <a:t>hos</a:t>
            </a:r>
            <a:r>
              <a:rPr sz="1881" dirty="0">
                <a:solidFill>
                  <a:srgbClr val="1F2859"/>
                </a:solidFill>
                <a:latin typeface="Arial"/>
                <a:cs typeface="Arial"/>
              </a:rPr>
              <a:t>t</a:t>
            </a:r>
            <a:r>
              <a:rPr sz="1881" spc="38" dirty="0">
                <a:solidFill>
                  <a:srgbClr val="1F2859"/>
                </a:solidFill>
                <a:latin typeface="Times New Roman"/>
                <a:cs typeface="Times New Roman"/>
              </a:rPr>
              <a:t> </a:t>
            </a:r>
            <a:r>
              <a:rPr sz="1881" dirty="0">
                <a:solidFill>
                  <a:srgbClr val="1F2859"/>
                </a:solidFill>
                <a:latin typeface="Arial"/>
                <a:cs typeface="Arial"/>
              </a:rPr>
              <a:t>(up</a:t>
            </a:r>
            <a:r>
              <a:rPr sz="1881" spc="30" dirty="0">
                <a:solidFill>
                  <a:srgbClr val="1F2859"/>
                </a:solidFill>
                <a:latin typeface="Times New Roman"/>
                <a:cs typeface="Times New Roman"/>
              </a:rPr>
              <a:t> </a:t>
            </a:r>
            <a:r>
              <a:rPr sz="1881" spc="-9" dirty="0">
                <a:solidFill>
                  <a:srgbClr val="1F2859"/>
                </a:solidFill>
                <a:latin typeface="Arial"/>
                <a:cs typeface="Arial"/>
              </a:rPr>
              <a:t>t</a:t>
            </a:r>
            <a:r>
              <a:rPr sz="1881" dirty="0">
                <a:solidFill>
                  <a:srgbClr val="1F2859"/>
                </a:solidFill>
                <a:latin typeface="Arial"/>
                <a:cs typeface="Arial"/>
              </a:rPr>
              <a:t>o</a:t>
            </a:r>
            <a:r>
              <a:rPr sz="1881" spc="38" dirty="0">
                <a:solidFill>
                  <a:srgbClr val="1F2859"/>
                </a:solidFill>
                <a:latin typeface="Times New Roman"/>
                <a:cs typeface="Times New Roman"/>
              </a:rPr>
              <a:t> </a:t>
            </a:r>
            <a:r>
              <a:rPr sz="1881" dirty="0">
                <a:solidFill>
                  <a:srgbClr val="1F2859"/>
                </a:solidFill>
                <a:latin typeface="Arial"/>
                <a:cs typeface="Arial"/>
              </a:rPr>
              <a:t>8</a:t>
            </a:r>
            <a:r>
              <a:rPr sz="1881" spc="47" dirty="0">
                <a:solidFill>
                  <a:srgbClr val="1F2859"/>
                </a:solidFill>
                <a:latin typeface="Times New Roman"/>
                <a:cs typeface="Times New Roman"/>
              </a:rPr>
              <a:t> </a:t>
            </a:r>
            <a:r>
              <a:rPr sz="1881" dirty="0">
                <a:solidFill>
                  <a:srgbClr val="1F2859"/>
                </a:solidFill>
                <a:latin typeface="Arial"/>
                <a:cs typeface="Arial"/>
              </a:rPr>
              <a:t>so</a:t>
            </a:r>
            <a:r>
              <a:rPr sz="1881" spc="4" dirty="0">
                <a:solidFill>
                  <a:srgbClr val="1F2859"/>
                </a:solidFill>
                <a:latin typeface="Arial"/>
                <a:cs typeface="Arial"/>
              </a:rPr>
              <a:t>c</a:t>
            </a:r>
            <a:r>
              <a:rPr sz="1881" dirty="0">
                <a:solidFill>
                  <a:srgbClr val="1F2859"/>
                </a:solidFill>
                <a:latin typeface="Arial"/>
                <a:cs typeface="Arial"/>
              </a:rPr>
              <a:t>ket</a:t>
            </a:r>
            <a:r>
              <a:rPr sz="1881" spc="17" dirty="0">
                <a:solidFill>
                  <a:srgbClr val="1F2859"/>
                </a:solidFill>
                <a:latin typeface="Times New Roman"/>
                <a:cs typeface="Times New Roman"/>
              </a:rPr>
              <a:t> </a:t>
            </a:r>
            <a:r>
              <a:rPr sz="1881" dirty="0">
                <a:solidFill>
                  <a:srgbClr val="1F2859"/>
                </a:solidFill>
                <a:latin typeface="Arial"/>
                <a:cs typeface="Arial"/>
              </a:rPr>
              <a:t>conn</a:t>
            </a:r>
            <a:r>
              <a:rPr sz="1881" spc="-4" dirty="0">
                <a:solidFill>
                  <a:srgbClr val="1F2859"/>
                </a:solidFill>
                <a:latin typeface="Arial"/>
                <a:cs typeface="Arial"/>
              </a:rPr>
              <a:t>ection</a:t>
            </a:r>
            <a:r>
              <a:rPr sz="1881" dirty="0">
                <a:solidFill>
                  <a:srgbClr val="1F2859"/>
                </a:solidFill>
                <a:latin typeface="Arial"/>
                <a:cs typeface="Arial"/>
              </a:rPr>
              <a:t>s</a:t>
            </a:r>
            <a:r>
              <a:rPr sz="1881" spc="13" dirty="0">
                <a:solidFill>
                  <a:srgbClr val="1F2859"/>
                </a:solidFill>
                <a:latin typeface="Times New Roman"/>
                <a:cs typeface="Times New Roman"/>
              </a:rPr>
              <a:t> </a:t>
            </a:r>
            <a:r>
              <a:rPr sz="1881" dirty="0">
                <a:solidFill>
                  <a:srgbClr val="1F2859"/>
                </a:solidFill>
                <a:latin typeface="Arial"/>
                <a:cs typeface="Arial"/>
              </a:rPr>
              <a:t>at</a:t>
            </a:r>
            <a:r>
              <a:rPr sz="1881" spc="43" dirty="0">
                <a:solidFill>
                  <a:srgbClr val="1F2859"/>
                </a:solidFill>
                <a:latin typeface="Times New Roman"/>
                <a:cs typeface="Times New Roman"/>
              </a:rPr>
              <a:t> </a:t>
            </a:r>
            <a:r>
              <a:rPr sz="1881" dirty="0">
                <a:solidFill>
                  <a:srgbClr val="1F2859"/>
                </a:solidFill>
                <a:latin typeface="Arial"/>
                <a:cs typeface="Arial"/>
              </a:rPr>
              <a:t>same</a:t>
            </a:r>
            <a:r>
              <a:rPr sz="1881" spc="30" dirty="0">
                <a:solidFill>
                  <a:srgbClr val="1F2859"/>
                </a:solidFill>
                <a:latin typeface="Times New Roman"/>
                <a:cs typeface="Times New Roman"/>
              </a:rPr>
              <a:t> </a:t>
            </a:r>
            <a:r>
              <a:rPr sz="1881" dirty="0">
                <a:solidFill>
                  <a:srgbClr val="1F2859"/>
                </a:solidFill>
                <a:latin typeface="Arial"/>
                <a:cs typeface="Arial"/>
              </a:rPr>
              <a:t>t</a:t>
            </a:r>
            <a:r>
              <a:rPr sz="1881" spc="-9" dirty="0">
                <a:solidFill>
                  <a:srgbClr val="1F2859"/>
                </a:solidFill>
                <a:latin typeface="Arial"/>
                <a:cs typeface="Arial"/>
              </a:rPr>
              <a:t>i</a:t>
            </a:r>
            <a:r>
              <a:rPr sz="1881" dirty="0">
                <a:solidFill>
                  <a:srgbClr val="1F2859"/>
                </a:solidFill>
                <a:latin typeface="Arial"/>
                <a:cs typeface="Arial"/>
              </a:rPr>
              <a:t>me).</a:t>
            </a:r>
            <a:endParaRPr sz="1881">
              <a:solidFill>
                <a:prstClr val="black"/>
              </a:solidFill>
              <a:latin typeface="Arial"/>
              <a:cs typeface="Arial"/>
            </a:endParaRPr>
          </a:p>
          <a:p>
            <a:pPr>
              <a:spcBef>
                <a:spcPts val="38"/>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Si</a:t>
            </a:r>
            <a:r>
              <a:rPr sz="1667" spc="-4" dirty="0">
                <a:solidFill>
                  <a:srgbClr val="192450"/>
                </a:solidFill>
                <a:latin typeface="Arial"/>
                <a:cs typeface="Arial"/>
              </a:rPr>
              <a:t>n</a:t>
            </a:r>
            <a:r>
              <a:rPr sz="1667" spc="4" dirty="0">
                <a:solidFill>
                  <a:srgbClr val="192450"/>
                </a:solidFill>
                <a:latin typeface="Arial"/>
                <a:cs typeface="Arial"/>
              </a:rPr>
              <a:t>tax</a:t>
            </a:r>
            <a:endParaRPr sz="1667">
              <a:solidFill>
                <a:prstClr val="black"/>
              </a:solidFill>
              <a:latin typeface="Arial"/>
              <a:cs typeface="Arial"/>
            </a:endParaRPr>
          </a:p>
          <a:p>
            <a:pPr marL="513124" lvl="1" indent="-167783">
              <a:spcBef>
                <a:spcPts val="590"/>
              </a:spcBef>
              <a:buClr>
                <a:srgbClr val="192450"/>
              </a:buClr>
              <a:buFont typeface="Arial"/>
              <a:buChar char="•"/>
              <a:tabLst>
                <a:tab pos="513667" algn="l"/>
              </a:tabLst>
            </a:pPr>
            <a:r>
              <a:rPr sz="1496" spc="-111" dirty="0">
                <a:solidFill>
                  <a:srgbClr val="37A9DB"/>
                </a:solidFill>
                <a:latin typeface="Arial"/>
                <a:cs typeface="Arial"/>
              </a:rPr>
              <a:t>A</a:t>
            </a:r>
            <a:r>
              <a:rPr sz="1496" dirty="0">
                <a:solidFill>
                  <a:srgbClr val="37A9DB"/>
                </a:solidFill>
                <a:latin typeface="Arial"/>
                <a:cs typeface="Arial"/>
              </a:rPr>
              <a:t>T+S.</a:t>
            </a:r>
            <a:r>
              <a:rPr sz="1496" spc="4" dirty="0">
                <a:solidFill>
                  <a:srgbClr val="37A9DB"/>
                </a:solidFill>
                <a:latin typeface="Arial"/>
                <a:cs typeface="Arial"/>
              </a:rPr>
              <a:t>S</a:t>
            </a:r>
            <a:r>
              <a:rPr sz="1496" spc="-9" dirty="0">
                <a:solidFill>
                  <a:srgbClr val="37A9DB"/>
                </a:solidFill>
                <a:latin typeface="Arial"/>
                <a:cs typeface="Arial"/>
              </a:rPr>
              <a:t>O</a:t>
            </a:r>
            <a:r>
              <a:rPr sz="1496" spc="-4" dirty="0">
                <a:solidFill>
                  <a:srgbClr val="37A9DB"/>
                </a:solidFill>
                <a:latin typeface="Arial"/>
                <a:cs typeface="Arial"/>
              </a:rPr>
              <a:t>CKON=</a:t>
            </a:r>
            <a:r>
              <a:rPr sz="1496" dirty="0">
                <a:solidFill>
                  <a:srgbClr val="37A9DB"/>
                </a:solidFill>
                <a:latin typeface="Arial"/>
                <a:cs typeface="Arial"/>
              </a:rPr>
              <a:t>&lt;</a:t>
            </a:r>
            <a:r>
              <a:rPr sz="1496" spc="-4" dirty="0">
                <a:solidFill>
                  <a:srgbClr val="37A9DB"/>
                </a:solidFill>
                <a:latin typeface="Arial"/>
                <a:cs typeface="Arial"/>
              </a:rPr>
              <a:t>ho</a:t>
            </a:r>
            <a:r>
              <a:rPr sz="1496" spc="4" dirty="0">
                <a:solidFill>
                  <a:srgbClr val="37A9DB"/>
                </a:solidFill>
                <a:latin typeface="Arial"/>
                <a:cs typeface="Arial"/>
              </a:rPr>
              <a:t>s</a:t>
            </a:r>
            <a:r>
              <a:rPr sz="1496" dirty="0">
                <a:solidFill>
                  <a:srgbClr val="37A9DB"/>
                </a:solidFill>
                <a:latin typeface="Arial"/>
                <a:cs typeface="Arial"/>
              </a:rPr>
              <a:t>tnam</a:t>
            </a:r>
            <a:r>
              <a:rPr sz="1496" spc="9" dirty="0">
                <a:solidFill>
                  <a:srgbClr val="37A9DB"/>
                </a:solidFill>
                <a:latin typeface="Arial"/>
                <a:cs typeface="Arial"/>
              </a:rPr>
              <a:t>e</a:t>
            </a:r>
            <a:r>
              <a:rPr sz="1496" dirty="0">
                <a:solidFill>
                  <a:srgbClr val="37A9DB"/>
                </a:solidFill>
                <a:latin typeface="Arial"/>
                <a:cs typeface="Arial"/>
              </a:rPr>
              <a:t>&gt;,</a:t>
            </a:r>
            <a:r>
              <a:rPr sz="1496" spc="4" dirty="0">
                <a:solidFill>
                  <a:srgbClr val="37A9DB"/>
                </a:solidFill>
                <a:latin typeface="Arial"/>
                <a:cs typeface="Arial"/>
              </a:rPr>
              <a:t>&lt;</a:t>
            </a:r>
            <a:r>
              <a:rPr sz="1496" spc="-4" dirty="0">
                <a:solidFill>
                  <a:srgbClr val="37A9DB"/>
                </a:solidFill>
                <a:latin typeface="Arial"/>
                <a:cs typeface="Arial"/>
              </a:rPr>
              <a:t>port&gt;,</a:t>
            </a:r>
            <a:r>
              <a:rPr sz="1496" spc="4" dirty="0">
                <a:solidFill>
                  <a:srgbClr val="37A9DB"/>
                </a:solidFill>
                <a:latin typeface="Arial"/>
                <a:cs typeface="Arial"/>
              </a:rPr>
              <a:t>&lt;</a:t>
            </a:r>
            <a:r>
              <a:rPr sz="1496" spc="-4" dirty="0">
                <a:solidFill>
                  <a:srgbClr val="37A9DB"/>
                </a:solidFill>
                <a:latin typeface="Arial"/>
                <a:cs typeface="Arial"/>
              </a:rPr>
              <a:t>pr</a:t>
            </a:r>
            <a:r>
              <a:rPr sz="1496" spc="4" dirty="0">
                <a:solidFill>
                  <a:srgbClr val="37A9DB"/>
                </a:solidFill>
                <a:latin typeface="Arial"/>
                <a:cs typeface="Arial"/>
              </a:rPr>
              <a:t>o</a:t>
            </a:r>
            <a:r>
              <a:rPr sz="1496" dirty="0">
                <a:solidFill>
                  <a:srgbClr val="37A9DB"/>
                </a:solidFill>
                <a:latin typeface="Arial"/>
                <a:cs typeface="Arial"/>
              </a:rPr>
              <a:t>toc</a:t>
            </a:r>
            <a:r>
              <a:rPr sz="1496" spc="-4" dirty="0">
                <a:solidFill>
                  <a:srgbClr val="37A9DB"/>
                </a:solidFill>
                <a:latin typeface="Arial"/>
                <a:cs typeface="Arial"/>
              </a:rPr>
              <a:t>o</a:t>
            </a:r>
            <a:r>
              <a:rPr sz="1496" spc="4" dirty="0">
                <a:solidFill>
                  <a:srgbClr val="37A9DB"/>
                </a:solidFill>
                <a:latin typeface="Arial"/>
                <a:cs typeface="Arial"/>
              </a:rPr>
              <a:t>l</a:t>
            </a:r>
            <a:r>
              <a:rPr sz="1496" dirty="0">
                <a:solidFill>
                  <a:srgbClr val="37A9DB"/>
                </a:solidFill>
                <a:latin typeface="Arial"/>
                <a:cs typeface="Arial"/>
              </a:rPr>
              <a:t>&gt;</a:t>
            </a:r>
            <a:r>
              <a:rPr sz="1496" spc="13" dirty="0">
                <a:solidFill>
                  <a:srgbClr val="37A9DB"/>
                </a:solidFill>
                <a:latin typeface="Arial"/>
                <a:cs typeface="Arial"/>
              </a:rPr>
              <a:t>,</a:t>
            </a:r>
            <a:r>
              <a:rPr sz="1496" spc="4" dirty="0">
                <a:solidFill>
                  <a:srgbClr val="37A9DB"/>
                </a:solidFill>
                <a:latin typeface="Arial"/>
                <a:cs typeface="Arial"/>
              </a:rPr>
              <a:t>i</a:t>
            </a:r>
            <a:r>
              <a:rPr sz="1496" spc="-4" dirty="0">
                <a:solidFill>
                  <a:srgbClr val="37A9DB"/>
                </a:solidFill>
                <a:latin typeface="Arial"/>
                <a:cs typeface="Arial"/>
              </a:rPr>
              <a:t>nd</a:t>
            </a:r>
            <a:endParaRPr sz="1496">
              <a:solidFill>
                <a:prstClr val="black"/>
              </a:solidFill>
              <a:latin typeface="Arial"/>
              <a:cs typeface="Arial"/>
            </a:endParaRPr>
          </a:p>
          <a:p>
            <a:pPr lvl="1">
              <a:spcBef>
                <a:spcPts val="22"/>
              </a:spcBef>
              <a:buClr>
                <a:srgbClr val="192450"/>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4" dirty="0">
                <a:solidFill>
                  <a:srgbClr val="192450"/>
                </a:solidFill>
                <a:latin typeface="Arial"/>
                <a:cs typeface="Arial"/>
              </a:rPr>
              <a:t>o</a:t>
            </a:r>
            <a:r>
              <a:rPr sz="1667" dirty="0">
                <a:solidFill>
                  <a:srgbClr val="192450"/>
                </a:solidFill>
                <a:latin typeface="Arial"/>
                <a:cs typeface="Arial"/>
              </a:rPr>
              <a:t>nfigu</a:t>
            </a:r>
            <a:r>
              <a:rPr sz="1667" spc="4" dirty="0">
                <a:solidFill>
                  <a:srgbClr val="192450"/>
                </a:solidFill>
                <a:latin typeface="Arial"/>
                <a:cs typeface="Arial"/>
              </a:rPr>
              <a:t>r</a:t>
            </a:r>
            <a:r>
              <a:rPr sz="1667" dirty="0">
                <a:solidFill>
                  <a:srgbClr val="192450"/>
                </a:solidFill>
                <a:latin typeface="Arial"/>
                <a:cs typeface="Arial"/>
              </a:rPr>
              <a:t>atio</a:t>
            </a:r>
            <a:r>
              <a:rPr sz="1667" spc="9" dirty="0">
                <a:solidFill>
                  <a:srgbClr val="192450"/>
                </a:solidFill>
                <a:latin typeface="Arial"/>
                <a:cs typeface="Arial"/>
              </a:rPr>
              <a:t>n</a:t>
            </a:r>
            <a:r>
              <a:rPr sz="1667" spc="73" dirty="0">
                <a:solidFill>
                  <a:srgbClr val="192450"/>
                </a:solidFill>
                <a:latin typeface="Times New Roman"/>
                <a:cs typeface="Times New Roman"/>
              </a:rPr>
              <a:t> </a:t>
            </a:r>
            <a:r>
              <a:rPr sz="1667" dirty="0">
                <a:solidFill>
                  <a:srgbClr val="192450"/>
                </a:solidFill>
                <a:latin typeface="Arial"/>
                <a:cs typeface="Arial"/>
              </a:rPr>
              <a:t>pa</a:t>
            </a:r>
            <a:r>
              <a:rPr sz="1667" spc="4" dirty="0">
                <a:solidFill>
                  <a:srgbClr val="192450"/>
                </a:solidFill>
                <a:latin typeface="Arial"/>
                <a:cs typeface="Arial"/>
              </a:rPr>
              <a:t>r</a:t>
            </a:r>
            <a:r>
              <a:rPr sz="1667" dirty="0">
                <a:solidFill>
                  <a:srgbClr val="192450"/>
                </a:solidFill>
                <a:latin typeface="Arial"/>
                <a:cs typeface="Arial"/>
              </a:rPr>
              <a:t>a</a:t>
            </a:r>
            <a:r>
              <a:rPr sz="1667" spc="13" dirty="0">
                <a:solidFill>
                  <a:srgbClr val="192450"/>
                </a:solidFill>
                <a:latin typeface="Arial"/>
                <a:cs typeface="Arial"/>
              </a:rPr>
              <a:t>m</a:t>
            </a:r>
            <a:r>
              <a:rPr sz="1667" dirty="0">
                <a:solidFill>
                  <a:srgbClr val="192450"/>
                </a:solidFill>
                <a:latin typeface="Arial"/>
                <a:cs typeface="Arial"/>
              </a:rPr>
              <a:t>e</a:t>
            </a:r>
            <a:r>
              <a:rPr sz="1667" spc="4" dirty="0">
                <a:solidFill>
                  <a:srgbClr val="192450"/>
                </a:solidFill>
                <a:latin typeface="Arial"/>
                <a:cs typeface="Arial"/>
              </a:rPr>
              <a:t>ters</a:t>
            </a:r>
            <a:endParaRPr sz="1667">
              <a:solidFill>
                <a:prstClr val="black"/>
              </a:solidFill>
              <a:latin typeface="Arial"/>
              <a:cs typeface="Arial"/>
            </a:endParaRPr>
          </a:p>
          <a:p>
            <a:pPr marL="513667" lvl="1" indent="-168326">
              <a:spcBef>
                <a:spcPts val="590"/>
              </a:spcBef>
              <a:buClr>
                <a:srgbClr val="192450"/>
              </a:buClr>
              <a:buFont typeface="Arial"/>
              <a:buChar char="•"/>
              <a:tabLst>
                <a:tab pos="514210" algn="l"/>
              </a:tabLst>
            </a:pPr>
            <a:r>
              <a:rPr sz="1496" dirty="0">
                <a:solidFill>
                  <a:srgbClr val="37A9DB"/>
                </a:solidFill>
                <a:latin typeface="Arial"/>
                <a:cs typeface="Arial"/>
              </a:rPr>
              <a:t>&lt;ho</a:t>
            </a:r>
            <a:r>
              <a:rPr sz="1496" spc="4" dirty="0">
                <a:solidFill>
                  <a:srgbClr val="37A9DB"/>
                </a:solidFill>
                <a:latin typeface="Arial"/>
                <a:cs typeface="Arial"/>
              </a:rPr>
              <a:t>s</a:t>
            </a:r>
            <a:r>
              <a:rPr sz="1496" dirty="0">
                <a:solidFill>
                  <a:srgbClr val="37A9DB"/>
                </a:solidFill>
                <a:latin typeface="Arial"/>
                <a:cs typeface="Arial"/>
              </a:rPr>
              <a:t>tname</a:t>
            </a:r>
            <a:r>
              <a:rPr sz="1496" spc="4" dirty="0">
                <a:solidFill>
                  <a:srgbClr val="37A9DB"/>
                </a:solidFill>
                <a:latin typeface="Arial"/>
                <a:cs typeface="Arial"/>
              </a:rPr>
              <a:t>&gt;</a:t>
            </a:r>
            <a:r>
              <a:rPr sz="1496" dirty="0">
                <a:solidFill>
                  <a:srgbClr val="37A9DB"/>
                </a:solidFill>
                <a:latin typeface="Arial"/>
                <a:cs typeface="Arial"/>
              </a:rPr>
              <a:t>:</a:t>
            </a:r>
            <a:r>
              <a:rPr sz="1496" spc="64" dirty="0">
                <a:solidFill>
                  <a:srgbClr val="37A9DB"/>
                </a:solidFill>
                <a:latin typeface="Times New Roman"/>
                <a:cs typeface="Times New Roman"/>
              </a:rPr>
              <a:t> </a:t>
            </a:r>
            <a:r>
              <a:rPr sz="1496" dirty="0">
                <a:solidFill>
                  <a:srgbClr val="37A9DB"/>
                </a:solidFill>
                <a:latin typeface="Arial"/>
                <a:cs typeface="Arial"/>
              </a:rPr>
              <a:t>target</a:t>
            </a:r>
            <a:r>
              <a:rPr sz="1496" spc="60" dirty="0">
                <a:solidFill>
                  <a:srgbClr val="37A9DB"/>
                </a:solidFill>
                <a:latin typeface="Times New Roman"/>
                <a:cs typeface="Times New Roman"/>
              </a:rPr>
              <a:t> </a:t>
            </a:r>
            <a:r>
              <a:rPr sz="1496" spc="-4" dirty="0">
                <a:solidFill>
                  <a:srgbClr val="37A9DB"/>
                </a:solidFill>
                <a:latin typeface="Arial"/>
                <a:cs typeface="Arial"/>
              </a:rPr>
              <a:t>ho</a:t>
            </a:r>
            <a:r>
              <a:rPr sz="1496" spc="4" dirty="0">
                <a:solidFill>
                  <a:srgbClr val="37A9DB"/>
                </a:solidFill>
                <a:latin typeface="Arial"/>
                <a:cs typeface="Arial"/>
              </a:rPr>
              <a:t>s</a:t>
            </a:r>
            <a:r>
              <a:rPr sz="1496" dirty="0">
                <a:solidFill>
                  <a:srgbClr val="37A9DB"/>
                </a:solidFill>
                <a:latin typeface="Arial"/>
                <a:cs typeface="Arial"/>
              </a:rPr>
              <a:t>t.</a:t>
            </a:r>
            <a:r>
              <a:rPr sz="1496" spc="51" dirty="0">
                <a:solidFill>
                  <a:srgbClr val="37A9DB"/>
                </a:solidFill>
                <a:latin typeface="Times New Roman"/>
                <a:cs typeface="Times New Roman"/>
              </a:rPr>
              <a:t> </a:t>
            </a:r>
            <a:r>
              <a:rPr sz="1496" spc="-4" dirty="0">
                <a:solidFill>
                  <a:srgbClr val="37A9DB"/>
                </a:solidFill>
                <a:latin typeface="Arial"/>
                <a:cs typeface="Arial"/>
              </a:rPr>
              <a:t>DN</a:t>
            </a:r>
            <a:r>
              <a:rPr sz="1496" dirty="0">
                <a:solidFill>
                  <a:srgbClr val="37A9DB"/>
                </a:solidFill>
                <a:latin typeface="Arial"/>
                <a:cs typeface="Arial"/>
              </a:rPr>
              <a:t>S</a:t>
            </a:r>
            <a:r>
              <a:rPr sz="1496" spc="43" dirty="0">
                <a:solidFill>
                  <a:srgbClr val="37A9DB"/>
                </a:solidFill>
                <a:latin typeface="Times New Roman"/>
                <a:cs typeface="Times New Roman"/>
              </a:rPr>
              <a:t> </a:t>
            </a:r>
            <a:r>
              <a:rPr sz="1496" dirty="0">
                <a:solidFill>
                  <a:srgbClr val="37A9DB"/>
                </a:solidFill>
                <a:latin typeface="Arial"/>
                <a:cs typeface="Arial"/>
              </a:rPr>
              <a:t>re</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lv</a:t>
            </a:r>
            <a:r>
              <a:rPr sz="1496" spc="-4" dirty="0">
                <a:solidFill>
                  <a:srgbClr val="37A9DB"/>
                </a:solidFill>
                <a:latin typeface="Arial"/>
                <a:cs typeface="Arial"/>
              </a:rPr>
              <a:t>ab</a:t>
            </a:r>
            <a:r>
              <a:rPr sz="1496" spc="4" dirty="0">
                <a:solidFill>
                  <a:srgbClr val="37A9DB"/>
                </a:solidFill>
                <a:latin typeface="Arial"/>
                <a:cs typeface="Arial"/>
              </a:rPr>
              <a:t>l</a:t>
            </a:r>
            <a:r>
              <a:rPr sz="1496" dirty="0">
                <a:solidFill>
                  <a:srgbClr val="37A9DB"/>
                </a:solidFill>
                <a:latin typeface="Arial"/>
                <a:cs typeface="Arial"/>
              </a:rPr>
              <a:t>e</a:t>
            </a:r>
            <a:r>
              <a:rPr sz="1496" spc="21" dirty="0">
                <a:solidFill>
                  <a:srgbClr val="37A9DB"/>
                </a:solidFill>
                <a:latin typeface="Times New Roman"/>
                <a:cs typeface="Times New Roman"/>
              </a:rPr>
              <a:t> </a:t>
            </a:r>
            <a:r>
              <a:rPr sz="1496" spc="-4" dirty="0">
                <a:solidFill>
                  <a:srgbClr val="37A9DB"/>
                </a:solidFill>
                <a:latin typeface="Arial"/>
                <a:cs typeface="Arial"/>
              </a:rPr>
              <a:t>nam</a:t>
            </a:r>
            <a:r>
              <a:rPr sz="1496" dirty="0">
                <a:solidFill>
                  <a:srgbClr val="37A9DB"/>
                </a:solidFill>
                <a:latin typeface="Arial"/>
                <a:cs typeface="Arial"/>
              </a:rPr>
              <a:t>e</a:t>
            </a:r>
            <a:r>
              <a:rPr sz="1496" spc="56" dirty="0">
                <a:solidFill>
                  <a:srgbClr val="37A9DB"/>
                </a:solidFill>
                <a:latin typeface="Times New Roman"/>
                <a:cs typeface="Times New Roman"/>
              </a:rPr>
              <a:t> </a:t>
            </a:r>
            <a:r>
              <a:rPr sz="1496" spc="-4" dirty="0">
                <a:solidFill>
                  <a:srgbClr val="37A9DB"/>
                </a:solidFill>
                <a:latin typeface="Arial"/>
                <a:cs typeface="Arial"/>
              </a:rPr>
              <a:t>o</a:t>
            </a:r>
            <a:r>
              <a:rPr sz="1496" dirty="0">
                <a:solidFill>
                  <a:srgbClr val="37A9DB"/>
                </a:solidFill>
                <a:latin typeface="Arial"/>
                <a:cs typeface="Arial"/>
              </a:rPr>
              <a:t>r</a:t>
            </a:r>
            <a:r>
              <a:rPr sz="1496" spc="51" dirty="0">
                <a:solidFill>
                  <a:srgbClr val="37A9DB"/>
                </a:solidFill>
                <a:latin typeface="Times New Roman"/>
                <a:cs typeface="Times New Roman"/>
              </a:rPr>
              <a:t> </a:t>
            </a:r>
            <a:r>
              <a:rPr sz="1496" dirty="0">
                <a:solidFill>
                  <a:srgbClr val="37A9DB"/>
                </a:solidFill>
                <a:latin typeface="Arial"/>
                <a:cs typeface="Arial"/>
              </a:rPr>
              <a:t>IP</a:t>
            </a:r>
            <a:r>
              <a:rPr sz="1496" spc="34" dirty="0">
                <a:solidFill>
                  <a:srgbClr val="37A9DB"/>
                </a:solidFill>
                <a:latin typeface="Times New Roman"/>
                <a:cs typeface="Times New Roman"/>
              </a:rPr>
              <a:t> </a:t>
            </a:r>
            <a:r>
              <a:rPr sz="1496" spc="-4" dirty="0">
                <a:solidFill>
                  <a:srgbClr val="37A9DB"/>
                </a:solidFill>
                <a:latin typeface="Arial"/>
                <a:cs typeface="Arial"/>
              </a:rPr>
              <a:t>addre</a:t>
            </a:r>
            <a:r>
              <a:rPr sz="1496" dirty="0">
                <a:solidFill>
                  <a:srgbClr val="37A9DB"/>
                </a:solidFill>
                <a:latin typeface="Arial"/>
                <a:cs typeface="Arial"/>
              </a:rPr>
              <a:t>ss</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dirty="0">
                <a:solidFill>
                  <a:srgbClr val="37A9DB"/>
                </a:solidFill>
                <a:latin typeface="Arial"/>
                <a:cs typeface="Arial"/>
              </a:rPr>
              <a:t>&lt;port&gt;:</a:t>
            </a:r>
            <a:r>
              <a:rPr sz="1496" spc="43" dirty="0">
                <a:solidFill>
                  <a:srgbClr val="37A9DB"/>
                </a:solidFill>
                <a:latin typeface="Times New Roman"/>
                <a:cs typeface="Times New Roman"/>
              </a:rPr>
              <a:t> </a:t>
            </a:r>
            <a:r>
              <a:rPr sz="1496" dirty="0">
                <a:solidFill>
                  <a:srgbClr val="37A9DB"/>
                </a:solidFill>
                <a:latin typeface="Arial"/>
                <a:cs typeface="Arial"/>
              </a:rPr>
              <a:t>TCP/UDP</a:t>
            </a:r>
            <a:r>
              <a:rPr sz="1496" spc="13"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a:t>
            </a:r>
            <a:r>
              <a:rPr sz="1496" dirty="0">
                <a:solidFill>
                  <a:srgbClr val="37A9DB"/>
                </a:solidFill>
                <a:latin typeface="Arial"/>
                <a:cs typeface="Arial"/>
              </a:rPr>
              <a:t>t</a:t>
            </a:r>
            <a:r>
              <a:rPr sz="1496" spc="43" dirty="0">
                <a:solidFill>
                  <a:srgbClr val="37A9DB"/>
                </a:solidFill>
                <a:latin typeface="Times New Roman"/>
                <a:cs typeface="Times New Roman"/>
              </a:rPr>
              <a:t> </a:t>
            </a:r>
            <a:r>
              <a:rPr sz="1496" spc="-4" dirty="0">
                <a:solidFill>
                  <a:srgbClr val="37A9DB"/>
                </a:solidFill>
                <a:latin typeface="Arial"/>
                <a:cs typeface="Arial"/>
              </a:rPr>
              <a:t>port</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dirty="0">
                <a:solidFill>
                  <a:srgbClr val="37A9DB"/>
                </a:solidFill>
                <a:latin typeface="Arial"/>
                <a:cs typeface="Arial"/>
              </a:rPr>
              <a:t>&lt;proto</a:t>
            </a:r>
            <a:r>
              <a:rPr sz="1496" spc="4" dirty="0">
                <a:solidFill>
                  <a:srgbClr val="37A9DB"/>
                </a:solidFill>
                <a:latin typeface="Arial"/>
                <a:cs typeface="Arial"/>
              </a:rPr>
              <a:t>c</a:t>
            </a:r>
            <a:r>
              <a:rPr sz="1496" spc="-4" dirty="0">
                <a:solidFill>
                  <a:srgbClr val="37A9DB"/>
                </a:solidFill>
                <a:latin typeface="Arial"/>
                <a:cs typeface="Arial"/>
              </a:rPr>
              <a:t>o</a:t>
            </a:r>
            <a:r>
              <a:rPr sz="1496" spc="4" dirty="0">
                <a:solidFill>
                  <a:srgbClr val="37A9DB"/>
                </a:solidFill>
                <a:latin typeface="Arial"/>
                <a:cs typeface="Arial"/>
              </a:rPr>
              <a:t>l</a:t>
            </a:r>
            <a:r>
              <a:rPr sz="1496" dirty="0">
                <a:solidFill>
                  <a:srgbClr val="37A9DB"/>
                </a:solidFill>
                <a:latin typeface="Arial"/>
                <a:cs typeface="Arial"/>
              </a:rPr>
              <a:t>&gt;:</a:t>
            </a:r>
            <a:r>
              <a:rPr sz="1496" spc="60" dirty="0">
                <a:solidFill>
                  <a:srgbClr val="37A9DB"/>
                </a:solidFill>
                <a:latin typeface="Times New Roman"/>
                <a:cs typeface="Times New Roman"/>
              </a:rPr>
              <a:t> </a:t>
            </a:r>
            <a:r>
              <a:rPr sz="1496" b="1" i="1" dirty="0">
                <a:solidFill>
                  <a:srgbClr val="37A9DB"/>
                </a:solidFill>
                <a:latin typeface="Arial"/>
                <a:cs typeface="Arial"/>
              </a:rPr>
              <a:t>t</a:t>
            </a:r>
            <a:r>
              <a:rPr sz="1496" b="1" i="1" spc="51" dirty="0">
                <a:solidFill>
                  <a:srgbClr val="37A9DB"/>
                </a:solidFill>
                <a:latin typeface="Times New Roman"/>
                <a:cs typeface="Times New Roman"/>
              </a:rPr>
              <a:t> </a:t>
            </a:r>
            <a:r>
              <a:rPr sz="1496" dirty="0">
                <a:solidFill>
                  <a:srgbClr val="37A9DB"/>
                </a:solidFill>
                <a:latin typeface="Arial"/>
                <a:cs typeface="Arial"/>
              </a:rPr>
              <a:t>for</a:t>
            </a:r>
            <a:r>
              <a:rPr sz="1496" spc="43" dirty="0">
                <a:solidFill>
                  <a:srgbClr val="37A9DB"/>
                </a:solidFill>
                <a:latin typeface="Times New Roman"/>
                <a:cs typeface="Times New Roman"/>
              </a:rPr>
              <a:t> </a:t>
            </a:r>
            <a:r>
              <a:rPr sz="1496" spc="-4" dirty="0">
                <a:solidFill>
                  <a:srgbClr val="37A9DB"/>
                </a:solidFill>
                <a:latin typeface="Arial"/>
                <a:cs typeface="Arial"/>
              </a:rPr>
              <a:t>TC</a:t>
            </a:r>
            <a:r>
              <a:rPr sz="1496" dirty="0">
                <a:solidFill>
                  <a:srgbClr val="37A9DB"/>
                </a:solidFill>
                <a:latin typeface="Arial"/>
                <a:cs typeface="Arial"/>
              </a:rPr>
              <a:t>P</a:t>
            </a:r>
            <a:r>
              <a:rPr sz="1496" spc="21"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et</a:t>
            </a:r>
            <a:r>
              <a:rPr sz="1496" dirty="0">
                <a:solidFill>
                  <a:srgbClr val="37A9DB"/>
                </a:solidFill>
                <a:latin typeface="Arial"/>
                <a:cs typeface="Arial"/>
              </a:rPr>
              <a:t>,</a:t>
            </a:r>
            <a:r>
              <a:rPr sz="1496" spc="51" dirty="0">
                <a:solidFill>
                  <a:srgbClr val="37A9DB"/>
                </a:solidFill>
                <a:latin typeface="Times New Roman"/>
                <a:cs typeface="Times New Roman"/>
              </a:rPr>
              <a:t> </a:t>
            </a:r>
            <a:r>
              <a:rPr sz="1496" b="1" i="1" dirty="0">
                <a:solidFill>
                  <a:srgbClr val="37A9DB"/>
                </a:solidFill>
                <a:latin typeface="Arial"/>
                <a:cs typeface="Arial"/>
              </a:rPr>
              <a:t>u</a:t>
            </a:r>
            <a:r>
              <a:rPr sz="1496" b="1" i="1" spc="51" dirty="0">
                <a:solidFill>
                  <a:srgbClr val="37A9DB"/>
                </a:solidFill>
                <a:latin typeface="Times New Roman"/>
                <a:cs typeface="Times New Roman"/>
              </a:rPr>
              <a:t> </a:t>
            </a:r>
            <a:r>
              <a:rPr sz="1496" dirty="0">
                <a:solidFill>
                  <a:srgbClr val="37A9DB"/>
                </a:solidFill>
                <a:latin typeface="Arial"/>
                <a:cs typeface="Arial"/>
              </a:rPr>
              <a:t>for</a:t>
            </a:r>
            <a:r>
              <a:rPr sz="1496" spc="47" dirty="0">
                <a:solidFill>
                  <a:srgbClr val="37A9DB"/>
                </a:solidFill>
                <a:latin typeface="Times New Roman"/>
                <a:cs typeface="Times New Roman"/>
              </a:rPr>
              <a:t> </a:t>
            </a:r>
            <a:r>
              <a:rPr sz="1496" spc="-4" dirty="0">
                <a:solidFill>
                  <a:srgbClr val="37A9DB"/>
                </a:solidFill>
                <a:latin typeface="Arial"/>
                <a:cs typeface="Arial"/>
              </a:rPr>
              <a:t>UD</a:t>
            </a:r>
            <a:r>
              <a:rPr sz="1496" dirty="0">
                <a:solidFill>
                  <a:srgbClr val="37A9DB"/>
                </a:solidFill>
                <a:latin typeface="Arial"/>
                <a:cs typeface="Arial"/>
              </a:rPr>
              <a:t>P</a:t>
            </a:r>
            <a:r>
              <a:rPr sz="1496" spc="21"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et</a:t>
            </a:r>
            <a:endParaRPr sz="1496">
              <a:solidFill>
                <a:prstClr val="black"/>
              </a:solidFill>
              <a:latin typeface="Arial"/>
              <a:cs typeface="Arial"/>
            </a:endParaRPr>
          </a:p>
          <a:p>
            <a:pPr marL="513667" marR="391494" lvl="1" indent="-168326">
              <a:lnSpc>
                <a:spcPct val="100800"/>
              </a:lnSpc>
              <a:spcBef>
                <a:spcPts val="564"/>
              </a:spcBef>
              <a:buClr>
                <a:srgbClr val="192450"/>
              </a:buClr>
              <a:buFont typeface="Arial"/>
              <a:buChar char="•"/>
              <a:tabLst>
                <a:tab pos="514210" algn="l"/>
              </a:tabLst>
            </a:pPr>
            <a:r>
              <a:rPr sz="1496" spc="4" dirty="0">
                <a:solidFill>
                  <a:srgbClr val="37A9DB"/>
                </a:solidFill>
                <a:latin typeface="Arial"/>
                <a:cs typeface="Arial"/>
              </a:rPr>
              <a:t>i</a:t>
            </a:r>
            <a:r>
              <a:rPr sz="1496" spc="-4" dirty="0">
                <a:solidFill>
                  <a:srgbClr val="37A9DB"/>
                </a:solidFill>
                <a:latin typeface="Arial"/>
                <a:cs typeface="Arial"/>
              </a:rPr>
              <a:t>n</a:t>
            </a:r>
            <a:r>
              <a:rPr sz="1496" dirty="0">
                <a:solidFill>
                  <a:srgbClr val="37A9DB"/>
                </a:solidFill>
                <a:latin typeface="Arial"/>
                <a:cs typeface="Arial"/>
              </a:rPr>
              <a:t>d:</a:t>
            </a:r>
            <a:r>
              <a:rPr sz="1496" spc="43"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nd</a:t>
            </a:r>
            <a:r>
              <a:rPr sz="1496" spc="4" dirty="0">
                <a:solidFill>
                  <a:srgbClr val="37A9DB"/>
                </a:solidFill>
                <a:latin typeface="Arial"/>
                <a:cs typeface="Arial"/>
              </a:rPr>
              <a:t>ic</a:t>
            </a:r>
            <a:r>
              <a:rPr sz="1496" spc="-4" dirty="0">
                <a:solidFill>
                  <a:srgbClr val="37A9DB"/>
                </a:solidFill>
                <a:latin typeface="Arial"/>
                <a:cs typeface="Arial"/>
              </a:rPr>
              <a:t>at</a:t>
            </a:r>
            <a:r>
              <a:rPr sz="1496" dirty="0">
                <a:solidFill>
                  <a:srgbClr val="37A9DB"/>
                </a:solidFill>
                <a:latin typeface="Arial"/>
                <a:cs typeface="Arial"/>
              </a:rPr>
              <a:t>e</a:t>
            </a:r>
            <a:r>
              <a:rPr sz="1496" spc="34" dirty="0">
                <a:solidFill>
                  <a:srgbClr val="37A9DB"/>
                </a:solidFill>
                <a:latin typeface="Times New Roman"/>
                <a:cs typeface="Times New Roman"/>
              </a:rPr>
              <a:t> </a:t>
            </a:r>
            <a:r>
              <a:rPr sz="1496" spc="-13" dirty="0">
                <a:solidFill>
                  <a:srgbClr val="37A9DB"/>
                </a:solidFill>
                <a:latin typeface="Arial"/>
                <a:cs typeface="Arial"/>
              </a:rPr>
              <a:t>w</a:t>
            </a:r>
            <a:r>
              <a:rPr sz="1496" spc="-4" dirty="0">
                <a:solidFill>
                  <a:srgbClr val="37A9DB"/>
                </a:solidFill>
                <a:latin typeface="Arial"/>
                <a:cs typeface="Arial"/>
              </a:rPr>
              <a:t>he</a:t>
            </a:r>
            <a:r>
              <a:rPr sz="1496" dirty="0">
                <a:solidFill>
                  <a:srgbClr val="37A9DB"/>
                </a:solidFill>
                <a:latin typeface="Arial"/>
                <a:cs typeface="Arial"/>
              </a:rPr>
              <a:t>n</a:t>
            </a:r>
            <a:r>
              <a:rPr sz="1496" spc="56" dirty="0">
                <a:solidFill>
                  <a:srgbClr val="37A9DB"/>
                </a:solidFill>
                <a:latin typeface="Times New Roman"/>
                <a:cs typeface="Times New Roman"/>
              </a:rPr>
              <a:t> </a:t>
            </a:r>
            <a:r>
              <a:rPr sz="1496" spc="-4" dirty="0">
                <a:solidFill>
                  <a:srgbClr val="37A9DB"/>
                </a:solidFill>
                <a:latin typeface="Arial"/>
                <a:cs typeface="Arial"/>
              </a:rPr>
              <a:t>dat</a:t>
            </a:r>
            <a:r>
              <a:rPr sz="1496" dirty="0">
                <a:solidFill>
                  <a:srgbClr val="37A9DB"/>
                </a:solidFill>
                <a:latin typeface="Arial"/>
                <a:cs typeface="Arial"/>
              </a:rPr>
              <a:t>a</a:t>
            </a:r>
            <a:r>
              <a:rPr sz="1496" spc="56" dirty="0">
                <a:solidFill>
                  <a:srgbClr val="37A9DB"/>
                </a:solidFill>
                <a:latin typeface="Times New Roman"/>
                <a:cs typeface="Times New Roman"/>
              </a:rPr>
              <a:t> </a:t>
            </a:r>
            <a:r>
              <a:rPr sz="1496" spc="-4" dirty="0">
                <a:solidFill>
                  <a:srgbClr val="37A9DB"/>
                </a:solidFill>
                <a:latin typeface="Arial"/>
                <a:cs typeface="Arial"/>
              </a:rPr>
              <a:t>ha</a:t>
            </a:r>
            <a:r>
              <a:rPr sz="1496" dirty="0">
                <a:solidFill>
                  <a:srgbClr val="37A9DB"/>
                </a:solidFill>
                <a:latin typeface="Arial"/>
                <a:cs typeface="Arial"/>
              </a:rPr>
              <a:t>s</a:t>
            </a:r>
            <a:r>
              <a:rPr sz="1496" spc="60" dirty="0">
                <a:solidFill>
                  <a:srgbClr val="37A9DB"/>
                </a:solidFill>
                <a:latin typeface="Times New Roman"/>
                <a:cs typeface="Times New Roman"/>
              </a:rPr>
              <a:t> </a:t>
            </a:r>
            <a:r>
              <a:rPr sz="1496" spc="-4" dirty="0">
                <a:solidFill>
                  <a:srgbClr val="37A9DB"/>
                </a:solidFill>
                <a:latin typeface="Arial"/>
                <a:cs typeface="Arial"/>
              </a:rPr>
              <a:t>ar</a:t>
            </a:r>
            <a:r>
              <a:rPr sz="1496" spc="-9" dirty="0">
                <a:solidFill>
                  <a:srgbClr val="37A9DB"/>
                </a:solidFill>
                <a:latin typeface="Arial"/>
                <a:cs typeface="Arial"/>
              </a:rPr>
              <a:t>r</a:t>
            </a:r>
            <a:r>
              <a:rPr sz="1496" spc="4" dirty="0">
                <a:solidFill>
                  <a:srgbClr val="37A9DB"/>
                </a:solidFill>
                <a:latin typeface="Arial"/>
                <a:cs typeface="Arial"/>
              </a:rPr>
              <a:t>iv</a:t>
            </a:r>
            <a:r>
              <a:rPr sz="1496" spc="-4" dirty="0">
                <a:solidFill>
                  <a:srgbClr val="37A9DB"/>
                </a:solidFill>
                <a:latin typeface="Arial"/>
                <a:cs typeface="Arial"/>
              </a:rPr>
              <a:t>e</a:t>
            </a:r>
            <a:r>
              <a:rPr sz="1496" dirty="0">
                <a:solidFill>
                  <a:srgbClr val="37A9DB"/>
                </a:solidFill>
                <a:latin typeface="Arial"/>
                <a:cs typeface="Arial"/>
              </a:rPr>
              <a:t>d</a:t>
            </a:r>
            <a:r>
              <a:rPr sz="1496" spc="51" dirty="0">
                <a:solidFill>
                  <a:srgbClr val="37A9DB"/>
                </a:solidFill>
                <a:latin typeface="Times New Roman"/>
                <a:cs typeface="Times New Roman"/>
              </a:rPr>
              <a:t> </a:t>
            </a:r>
            <a:r>
              <a:rPr sz="1496" dirty="0">
                <a:solidFill>
                  <a:srgbClr val="37A9DB"/>
                </a:solidFill>
                <a:latin typeface="Arial"/>
                <a:cs typeface="Arial"/>
              </a:rPr>
              <a:t>(option</a:t>
            </a:r>
            <a:r>
              <a:rPr sz="1496" spc="-4" dirty="0">
                <a:solidFill>
                  <a:srgbClr val="37A9DB"/>
                </a:solidFill>
                <a:latin typeface="Arial"/>
                <a:cs typeface="Arial"/>
              </a:rPr>
              <a:t>a</a:t>
            </a:r>
            <a:r>
              <a:rPr sz="1496" spc="4" dirty="0">
                <a:solidFill>
                  <a:srgbClr val="37A9DB"/>
                </a:solidFill>
                <a:latin typeface="Arial"/>
                <a:cs typeface="Arial"/>
              </a:rPr>
              <a:t>l</a:t>
            </a:r>
            <a:r>
              <a:rPr sz="1496" dirty="0">
                <a:solidFill>
                  <a:srgbClr val="37A9DB"/>
                </a:solidFill>
                <a:latin typeface="Arial"/>
                <a:cs typeface="Arial"/>
              </a:rPr>
              <a:t>).</a:t>
            </a:r>
            <a:r>
              <a:rPr sz="1496" spc="51" dirty="0">
                <a:solidFill>
                  <a:srgbClr val="37A9DB"/>
                </a:solidFill>
                <a:latin typeface="Times New Roman"/>
                <a:cs typeface="Times New Roman"/>
              </a:rPr>
              <a:t> </a:t>
            </a:r>
            <a:r>
              <a:rPr sz="1496" spc="-4" dirty="0">
                <a:solidFill>
                  <a:srgbClr val="37A9DB"/>
                </a:solidFill>
                <a:latin typeface="Arial"/>
                <a:cs typeface="Arial"/>
              </a:rPr>
              <a:t>U</a:t>
            </a:r>
            <a:r>
              <a:rPr sz="1496" dirty="0">
                <a:solidFill>
                  <a:srgbClr val="37A9DB"/>
                </a:solidFill>
                <a:latin typeface="Arial"/>
                <a:cs typeface="Arial"/>
              </a:rPr>
              <a:t>p</a:t>
            </a:r>
            <a:r>
              <a:rPr sz="1496" spc="56"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dirty="0">
                <a:solidFill>
                  <a:srgbClr val="37A9DB"/>
                </a:solidFill>
                <a:latin typeface="Arial"/>
                <a:cs typeface="Arial"/>
              </a:rPr>
              <a:t>4</a:t>
            </a:r>
            <a:r>
              <a:rPr sz="1496" spc="56" dirty="0">
                <a:solidFill>
                  <a:srgbClr val="37A9DB"/>
                </a:solidFill>
                <a:latin typeface="Times New Roman"/>
                <a:cs typeface="Times New Roman"/>
              </a:rPr>
              <a:t> </a:t>
            </a:r>
            <a:r>
              <a:rPr sz="1496" dirty="0">
                <a:solidFill>
                  <a:srgbClr val="37A9DB"/>
                </a:solidFill>
                <a:latin typeface="Arial"/>
                <a:cs typeface="Arial"/>
              </a:rPr>
              <a:t>(</a:t>
            </a:r>
            <a:r>
              <a:rPr sz="1496" spc="-13" dirty="0">
                <a:solidFill>
                  <a:srgbClr val="37A9DB"/>
                </a:solidFill>
                <a:latin typeface="Arial"/>
                <a:cs typeface="Arial"/>
              </a:rPr>
              <a:t>x</a:t>
            </a:r>
            <a:r>
              <a:rPr sz="1496" spc="-4" dirty="0">
                <a:solidFill>
                  <a:srgbClr val="37A9DB"/>
                </a:solidFill>
                <a:latin typeface="Arial"/>
                <a:cs typeface="Arial"/>
              </a:rPr>
              <a:t>73</a:t>
            </a:r>
            <a:r>
              <a:rPr sz="1496" dirty="0">
                <a:solidFill>
                  <a:srgbClr val="37A9DB"/>
                </a:solidFill>
                <a:latin typeface="Arial"/>
                <a:cs typeface="Arial"/>
              </a:rPr>
              <a:t>0</a:t>
            </a:r>
            <a:r>
              <a:rPr sz="1496" spc="64" dirty="0">
                <a:solidFill>
                  <a:srgbClr val="37A9DB"/>
                </a:solidFill>
                <a:latin typeface="Times New Roman"/>
                <a:cs typeface="Times New Roman"/>
              </a:rPr>
              <a:t> </a:t>
            </a:r>
            <a:r>
              <a:rPr sz="1496" spc="-4" dirty="0">
                <a:solidFill>
                  <a:srgbClr val="37A9DB"/>
                </a:solidFill>
                <a:latin typeface="Arial"/>
                <a:cs typeface="Arial"/>
              </a:rPr>
              <a:t>b</a:t>
            </a:r>
            <a:r>
              <a:rPr sz="1496" spc="-17" dirty="0">
                <a:solidFill>
                  <a:srgbClr val="37A9DB"/>
                </a:solidFill>
                <a:latin typeface="Arial"/>
                <a:cs typeface="Arial"/>
              </a:rPr>
              <a:t>y</a:t>
            </a:r>
            <a:r>
              <a:rPr sz="1496" dirty="0">
                <a:solidFill>
                  <a:srgbClr val="37A9DB"/>
                </a:solidFill>
                <a:latin typeface="Arial"/>
                <a:cs typeface="Arial"/>
              </a:rPr>
              <a:t>tes)</a:t>
            </a:r>
            <a:r>
              <a:rPr sz="1496" dirty="0">
                <a:solidFill>
                  <a:srgbClr val="37A9DB"/>
                </a:solidFill>
                <a:latin typeface="Times New Roman"/>
                <a:cs typeface="Times New Roman"/>
              </a:rPr>
              <a:t> </a:t>
            </a:r>
            <a:r>
              <a:rPr sz="1496" dirty="0">
                <a:solidFill>
                  <a:srgbClr val="37A9DB"/>
                </a:solidFill>
                <a:latin typeface="Arial"/>
                <a:cs typeface="Arial"/>
              </a:rPr>
              <a:t>c</a:t>
            </a:r>
            <a:r>
              <a:rPr sz="1496" spc="-4" dirty="0">
                <a:solidFill>
                  <a:srgbClr val="37A9DB"/>
                </a:solidFill>
                <a:latin typeface="Arial"/>
                <a:cs typeface="Arial"/>
              </a:rPr>
              <a:t>onse</a:t>
            </a:r>
            <a:r>
              <a:rPr sz="1496" spc="4" dirty="0">
                <a:solidFill>
                  <a:srgbClr val="37A9DB"/>
                </a:solidFill>
                <a:latin typeface="Arial"/>
                <a:cs typeface="Arial"/>
              </a:rPr>
              <a:t>c</a:t>
            </a:r>
            <a:r>
              <a:rPr sz="1496" spc="-4" dirty="0">
                <a:solidFill>
                  <a:srgbClr val="37A9DB"/>
                </a:solidFill>
                <a:latin typeface="Arial"/>
                <a:cs typeface="Arial"/>
              </a:rPr>
              <a:t>uti</a:t>
            </a:r>
            <a:r>
              <a:rPr sz="1496" spc="4" dirty="0">
                <a:solidFill>
                  <a:srgbClr val="37A9DB"/>
                </a:solidFill>
                <a:latin typeface="Arial"/>
                <a:cs typeface="Arial"/>
              </a:rPr>
              <a:t>v</a:t>
            </a:r>
            <a:r>
              <a:rPr sz="1496" dirty="0">
                <a:solidFill>
                  <a:srgbClr val="37A9DB"/>
                </a:solidFill>
                <a:latin typeface="Arial"/>
                <a:cs typeface="Arial"/>
              </a:rPr>
              <a:t>e</a:t>
            </a:r>
            <a:r>
              <a:rPr sz="1496" spc="34" dirty="0">
                <a:solidFill>
                  <a:srgbClr val="37A9DB"/>
                </a:solidFill>
                <a:latin typeface="Times New Roman"/>
                <a:cs typeface="Times New Roman"/>
              </a:rPr>
              <a:t> </a:t>
            </a:r>
            <a:r>
              <a:rPr sz="1496" spc="-4" dirty="0">
                <a:solidFill>
                  <a:srgbClr val="37A9DB"/>
                </a:solidFill>
                <a:latin typeface="Arial"/>
                <a:cs typeface="Arial"/>
              </a:rPr>
              <a:t>“</a:t>
            </a:r>
            <a:r>
              <a:rPr sz="1496" dirty="0">
                <a:solidFill>
                  <a:srgbClr val="37A9DB"/>
                </a:solidFill>
                <a:latin typeface="Arial"/>
                <a:cs typeface="Arial"/>
              </a:rPr>
              <a:t>Pendi</a:t>
            </a:r>
            <a:r>
              <a:rPr sz="1496" spc="-4" dirty="0">
                <a:solidFill>
                  <a:srgbClr val="37A9DB"/>
                </a:solidFill>
                <a:latin typeface="Arial"/>
                <a:cs typeface="Arial"/>
              </a:rPr>
              <a:t>n</a:t>
            </a:r>
            <a:r>
              <a:rPr sz="1496" dirty="0">
                <a:solidFill>
                  <a:srgbClr val="37A9DB"/>
                </a:solidFill>
                <a:latin typeface="Arial"/>
                <a:cs typeface="Arial"/>
              </a:rPr>
              <a:t>g</a:t>
            </a:r>
            <a:r>
              <a:rPr sz="1496" spc="30" dirty="0">
                <a:solidFill>
                  <a:srgbClr val="37A9DB"/>
                </a:solidFill>
                <a:latin typeface="Times New Roman"/>
                <a:cs typeface="Times New Roman"/>
              </a:rPr>
              <a:t> </a:t>
            </a:r>
            <a:r>
              <a:rPr sz="1496" spc="-4" dirty="0">
                <a:solidFill>
                  <a:srgbClr val="37A9DB"/>
                </a:solidFill>
                <a:latin typeface="Arial"/>
                <a:cs typeface="Arial"/>
              </a:rPr>
              <a:t>dat</a:t>
            </a:r>
            <a:r>
              <a:rPr sz="1496" dirty="0">
                <a:solidFill>
                  <a:srgbClr val="37A9DB"/>
                </a:solidFill>
                <a:latin typeface="Arial"/>
                <a:cs typeface="Arial"/>
              </a:rPr>
              <a:t>a”</a:t>
            </a:r>
            <a:r>
              <a:rPr sz="1496" spc="60" dirty="0">
                <a:solidFill>
                  <a:srgbClr val="37A9DB"/>
                </a:solidFill>
                <a:latin typeface="Times New Roman"/>
                <a:cs typeface="Times New Roman"/>
              </a:rPr>
              <a:t> </a:t>
            </a:r>
            <a:r>
              <a:rPr sz="1496" dirty="0">
                <a:solidFill>
                  <a:srgbClr val="37A9DB"/>
                </a:solidFill>
                <a:latin typeface="Arial"/>
                <a:cs typeface="Arial"/>
              </a:rPr>
              <a:t>mes</a:t>
            </a:r>
            <a:r>
              <a:rPr sz="1496" spc="4" dirty="0">
                <a:solidFill>
                  <a:srgbClr val="37A9DB"/>
                </a:solidFill>
                <a:latin typeface="Arial"/>
                <a:cs typeface="Arial"/>
              </a:rPr>
              <a:t>s</a:t>
            </a:r>
            <a:r>
              <a:rPr sz="1496" spc="-4" dirty="0">
                <a:solidFill>
                  <a:srgbClr val="37A9DB"/>
                </a:solidFill>
                <a:latin typeface="Arial"/>
                <a:cs typeface="Arial"/>
              </a:rPr>
              <a:t>ag</a:t>
            </a:r>
            <a:r>
              <a:rPr sz="1496" dirty="0">
                <a:solidFill>
                  <a:srgbClr val="37A9DB"/>
                </a:solidFill>
                <a:latin typeface="Arial"/>
                <a:cs typeface="Arial"/>
              </a:rPr>
              <a:t>e</a:t>
            </a:r>
            <a:r>
              <a:rPr sz="1496" spc="43" dirty="0">
                <a:solidFill>
                  <a:srgbClr val="37A9DB"/>
                </a:solidFill>
                <a:latin typeface="Times New Roman"/>
                <a:cs typeface="Times New Roman"/>
              </a:rPr>
              <a:t> </a:t>
            </a:r>
            <a:r>
              <a:rPr sz="1496" dirty="0">
                <a:solidFill>
                  <a:srgbClr val="37A9DB"/>
                </a:solidFill>
                <a:latin typeface="Arial"/>
                <a:cs typeface="Arial"/>
              </a:rPr>
              <a:t>(</a:t>
            </a:r>
            <a:r>
              <a:rPr sz="1496" spc="-17" dirty="0">
                <a:solidFill>
                  <a:srgbClr val="37A9DB"/>
                </a:solidFill>
                <a:latin typeface="Arial"/>
                <a:cs typeface="Arial"/>
              </a:rPr>
              <a:t>w</a:t>
            </a:r>
            <a:r>
              <a:rPr sz="1496" dirty="0">
                <a:solidFill>
                  <a:srgbClr val="37A9DB"/>
                </a:solidFill>
                <a:latin typeface="Arial"/>
                <a:cs typeface="Arial"/>
              </a:rPr>
              <a:t>ithout</a:t>
            </a:r>
            <a:r>
              <a:rPr sz="1496" spc="60" dirty="0">
                <a:solidFill>
                  <a:srgbClr val="37A9DB"/>
                </a:solidFill>
                <a:latin typeface="Times New Roman"/>
                <a:cs typeface="Times New Roman"/>
              </a:rPr>
              <a:t> </a:t>
            </a:r>
            <a:r>
              <a:rPr sz="1496" spc="-4" dirty="0">
                <a:solidFill>
                  <a:srgbClr val="37A9DB"/>
                </a:solidFill>
                <a:latin typeface="Arial"/>
                <a:cs typeface="Arial"/>
              </a:rPr>
              <a:t>an</a:t>
            </a:r>
            <a:r>
              <a:rPr sz="1496" dirty="0">
                <a:solidFill>
                  <a:srgbClr val="37A9DB"/>
                </a:solidFill>
                <a:latin typeface="Arial"/>
                <a:cs typeface="Arial"/>
              </a:rPr>
              <a:t>y</a:t>
            </a:r>
            <a:r>
              <a:rPr sz="1496" spc="-34" dirty="0">
                <a:solidFill>
                  <a:srgbClr val="37A9DB"/>
                </a:solidFill>
                <a:latin typeface="Times New Roman"/>
                <a:cs typeface="Times New Roman"/>
              </a:rPr>
              <a:t> </a:t>
            </a:r>
            <a:r>
              <a:rPr sz="1496" spc="-111" dirty="0">
                <a:solidFill>
                  <a:srgbClr val="37A9DB"/>
                </a:solidFill>
                <a:latin typeface="Arial"/>
                <a:cs typeface="Arial"/>
              </a:rPr>
              <a:t>A</a:t>
            </a:r>
            <a:r>
              <a:rPr sz="1496" dirty="0">
                <a:solidFill>
                  <a:srgbClr val="37A9DB"/>
                </a:solidFill>
                <a:latin typeface="Arial"/>
                <a:cs typeface="Arial"/>
              </a:rPr>
              <a:t>T+S.S</a:t>
            </a:r>
            <a:r>
              <a:rPr sz="1496" spc="-9" dirty="0">
                <a:solidFill>
                  <a:srgbClr val="37A9DB"/>
                </a:solidFill>
                <a:latin typeface="Arial"/>
                <a:cs typeface="Arial"/>
              </a:rPr>
              <a:t>O</a:t>
            </a:r>
            <a:r>
              <a:rPr sz="1496" spc="-4" dirty="0">
                <a:solidFill>
                  <a:srgbClr val="37A9DB"/>
                </a:solidFill>
                <a:latin typeface="Arial"/>
                <a:cs typeface="Arial"/>
              </a:rPr>
              <a:t>CKR</a:t>
            </a:r>
            <a:r>
              <a:rPr sz="1496" dirty="0">
                <a:solidFill>
                  <a:srgbClr val="37A9DB"/>
                </a:solidFill>
                <a:latin typeface="Arial"/>
                <a:cs typeface="Arial"/>
              </a:rPr>
              <a:t>)</a:t>
            </a:r>
            <a:r>
              <a:rPr sz="1496" spc="56" dirty="0">
                <a:solidFill>
                  <a:srgbClr val="37A9DB"/>
                </a:solidFill>
                <a:latin typeface="Times New Roman"/>
                <a:cs typeface="Times New Roman"/>
              </a:rPr>
              <a:t> </a:t>
            </a:r>
            <a:r>
              <a:rPr sz="1496" spc="-4" dirty="0">
                <a:solidFill>
                  <a:srgbClr val="37A9DB"/>
                </a:solidFill>
                <a:latin typeface="Arial"/>
                <a:cs typeface="Arial"/>
              </a:rPr>
              <a:t>a</a:t>
            </a:r>
            <a:r>
              <a:rPr sz="1496" spc="-9" dirty="0">
                <a:solidFill>
                  <a:srgbClr val="37A9DB"/>
                </a:solidFill>
                <a:latin typeface="Arial"/>
                <a:cs typeface="Arial"/>
              </a:rPr>
              <a:t>r</a:t>
            </a:r>
            <a:r>
              <a:rPr sz="1496" dirty="0">
                <a:solidFill>
                  <a:srgbClr val="37A9DB"/>
                </a:solidFill>
                <a:latin typeface="Arial"/>
                <a:cs typeface="Arial"/>
              </a:rPr>
              <a:t>e</a:t>
            </a:r>
            <a:r>
              <a:rPr sz="1496" dirty="0">
                <a:solidFill>
                  <a:srgbClr val="37A9DB"/>
                </a:solidFill>
                <a:latin typeface="Times New Roman"/>
                <a:cs typeface="Times New Roman"/>
              </a:rPr>
              <a:t> </a:t>
            </a:r>
            <a:r>
              <a:rPr sz="1496" spc="-4" dirty="0">
                <a:solidFill>
                  <a:srgbClr val="37A9DB"/>
                </a:solidFill>
                <a:latin typeface="Arial"/>
                <a:cs typeface="Arial"/>
              </a:rPr>
              <a:t>guaranteed</a:t>
            </a:r>
            <a:r>
              <a:rPr sz="1496" dirty="0">
                <a:solidFill>
                  <a:srgbClr val="37A9DB"/>
                </a:solidFill>
                <a:latin typeface="Arial"/>
                <a:cs typeface="Arial"/>
              </a:rPr>
              <a:t>.</a:t>
            </a:r>
            <a:r>
              <a:rPr sz="1496" spc="68" dirty="0">
                <a:solidFill>
                  <a:srgbClr val="37A9DB"/>
                </a:solidFill>
                <a:latin typeface="Times New Roman"/>
                <a:cs typeface="Times New Roman"/>
              </a:rPr>
              <a:t> </a:t>
            </a:r>
            <a:r>
              <a:rPr sz="1496" dirty="0">
                <a:solidFill>
                  <a:srgbClr val="37A9DB"/>
                </a:solidFill>
                <a:latin typeface="Arial"/>
                <a:cs typeface="Arial"/>
              </a:rPr>
              <a:t>It</a:t>
            </a:r>
            <a:r>
              <a:rPr sz="1496" spc="51" dirty="0">
                <a:solidFill>
                  <a:srgbClr val="37A9DB"/>
                </a:solidFill>
                <a:latin typeface="Times New Roman"/>
                <a:cs typeface="Times New Roman"/>
              </a:rPr>
              <a:t> </a:t>
            </a:r>
            <a:r>
              <a:rPr sz="1496" spc="4" dirty="0">
                <a:solidFill>
                  <a:srgbClr val="37A9DB"/>
                </a:solidFill>
                <a:latin typeface="Arial"/>
                <a:cs typeface="Arial"/>
              </a:rPr>
              <a:t>i</a:t>
            </a:r>
            <a:r>
              <a:rPr sz="1496" dirty="0">
                <a:solidFill>
                  <a:srgbClr val="37A9DB"/>
                </a:solidFill>
                <a:latin typeface="Arial"/>
                <a:cs typeface="Arial"/>
              </a:rPr>
              <a:t>s</a:t>
            </a:r>
            <a:r>
              <a:rPr sz="1496" spc="51"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ugge</a:t>
            </a:r>
            <a:r>
              <a:rPr sz="1496" spc="4" dirty="0">
                <a:solidFill>
                  <a:srgbClr val="37A9DB"/>
                </a:solidFill>
                <a:latin typeface="Arial"/>
                <a:cs typeface="Arial"/>
              </a:rPr>
              <a:t>s</a:t>
            </a:r>
            <a:r>
              <a:rPr sz="1496" dirty="0">
                <a:solidFill>
                  <a:srgbClr val="37A9DB"/>
                </a:solidFill>
                <a:latin typeface="Arial"/>
                <a:cs typeface="Arial"/>
              </a:rPr>
              <a:t>ted</a:t>
            </a:r>
            <a:r>
              <a:rPr sz="1496" spc="47" dirty="0">
                <a:solidFill>
                  <a:srgbClr val="37A9DB"/>
                </a:solidFill>
                <a:latin typeface="Times New Roman"/>
                <a:cs typeface="Times New Roman"/>
              </a:rPr>
              <a:t> </a:t>
            </a:r>
            <a:r>
              <a:rPr sz="1496" dirty="0">
                <a:solidFill>
                  <a:srgbClr val="37A9DB"/>
                </a:solidFill>
                <a:latin typeface="Arial"/>
                <a:cs typeface="Arial"/>
              </a:rPr>
              <a:t>to</a:t>
            </a:r>
            <a:r>
              <a:rPr sz="1496" spc="56" dirty="0">
                <a:solidFill>
                  <a:srgbClr val="37A9DB"/>
                </a:solidFill>
                <a:latin typeface="Times New Roman"/>
                <a:cs typeface="Times New Roman"/>
              </a:rPr>
              <a:t> </a:t>
            </a:r>
            <a:r>
              <a:rPr sz="1496" spc="-4" dirty="0">
                <a:solidFill>
                  <a:srgbClr val="37A9DB"/>
                </a:solidFill>
                <a:latin typeface="Arial"/>
                <a:cs typeface="Arial"/>
              </a:rPr>
              <a:t>empt</a:t>
            </a:r>
            <a:r>
              <a:rPr sz="1496" dirty="0">
                <a:solidFill>
                  <a:srgbClr val="37A9DB"/>
                </a:solidFill>
                <a:latin typeface="Arial"/>
                <a:cs typeface="Arial"/>
              </a:rPr>
              <a:t>y</a:t>
            </a:r>
            <a:r>
              <a:rPr sz="1496" spc="64" dirty="0">
                <a:solidFill>
                  <a:srgbClr val="37A9DB"/>
                </a:solidFill>
                <a:latin typeface="Times New Roman"/>
                <a:cs typeface="Times New Roman"/>
              </a:rPr>
              <a:t> </a:t>
            </a:r>
            <a:r>
              <a:rPr sz="1496" dirty="0">
                <a:solidFill>
                  <a:srgbClr val="37A9DB"/>
                </a:solidFill>
                <a:latin typeface="Arial"/>
                <a:cs typeface="Arial"/>
              </a:rPr>
              <a:t>the</a:t>
            </a:r>
            <a:r>
              <a:rPr sz="1496" spc="60" dirty="0">
                <a:solidFill>
                  <a:srgbClr val="37A9DB"/>
                </a:solidFill>
                <a:latin typeface="Times New Roman"/>
                <a:cs typeface="Times New Roman"/>
              </a:rPr>
              <a:t> </a:t>
            </a:r>
            <a:r>
              <a:rPr sz="1496" spc="-4" dirty="0">
                <a:solidFill>
                  <a:srgbClr val="37A9DB"/>
                </a:solidFill>
                <a:latin typeface="Arial"/>
                <a:cs typeface="Arial"/>
              </a:rPr>
              <a:t>bu</a:t>
            </a:r>
            <a:r>
              <a:rPr sz="1496" spc="-21" dirty="0">
                <a:solidFill>
                  <a:srgbClr val="37A9DB"/>
                </a:solidFill>
                <a:latin typeface="Arial"/>
                <a:cs typeface="Arial"/>
              </a:rPr>
              <a:t>f</a:t>
            </a:r>
            <a:r>
              <a:rPr sz="1496" dirty="0">
                <a:solidFill>
                  <a:srgbClr val="37A9DB"/>
                </a:solidFill>
                <a:latin typeface="Arial"/>
                <a:cs typeface="Arial"/>
              </a:rPr>
              <a:t>fer</a:t>
            </a:r>
            <a:r>
              <a:rPr sz="1496" spc="60" dirty="0">
                <a:solidFill>
                  <a:srgbClr val="37A9DB"/>
                </a:solidFill>
                <a:latin typeface="Times New Roman"/>
                <a:cs typeface="Times New Roman"/>
              </a:rPr>
              <a:t> </a:t>
            </a:r>
            <a:r>
              <a:rPr sz="1496" spc="-4" dirty="0">
                <a:solidFill>
                  <a:srgbClr val="37A9DB"/>
                </a:solidFill>
                <a:latin typeface="Arial"/>
                <a:cs typeface="Arial"/>
              </a:rPr>
              <a:t>u</a:t>
            </a:r>
            <a:r>
              <a:rPr sz="1496" spc="4" dirty="0">
                <a:solidFill>
                  <a:srgbClr val="37A9DB"/>
                </a:solidFill>
                <a:latin typeface="Arial"/>
                <a:cs typeface="Arial"/>
              </a:rPr>
              <a:t>si</a:t>
            </a:r>
            <a:r>
              <a:rPr sz="1496" spc="-4" dirty="0">
                <a:solidFill>
                  <a:srgbClr val="37A9DB"/>
                </a:solidFill>
                <a:latin typeface="Arial"/>
                <a:cs typeface="Arial"/>
              </a:rPr>
              <a:t>n</a:t>
            </a:r>
            <a:r>
              <a:rPr sz="1496" dirty="0">
                <a:solidFill>
                  <a:srgbClr val="37A9DB"/>
                </a:solidFill>
                <a:latin typeface="Arial"/>
                <a:cs typeface="Arial"/>
              </a:rPr>
              <a:t>g</a:t>
            </a:r>
            <a:r>
              <a:rPr sz="1496" spc="30" dirty="0">
                <a:solidFill>
                  <a:srgbClr val="37A9DB"/>
                </a:solidFill>
                <a:latin typeface="Times New Roman"/>
                <a:cs typeface="Times New Roman"/>
              </a:rPr>
              <a:t> </a:t>
            </a:r>
            <a:r>
              <a:rPr sz="1496" dirty="0">
                <a:solidFill>
                  <a:srgbClr val="37A9DB"/>
                </a:solidFill>
                <a:latin typeface="Arial"/>
                <a:cs typeface="Arial"/>
              </a:rPr>
              <a:t>the</a:t>
            </a:r>
            <a:r>
              <a:rPr sz="1496" spc="60"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9" dirty="0">
                <a:solidFill>
                  <a:srgbClr val="37A9DB"/>
                </a:solidFill>
                <a:latin typeface="Arial"/>
                <a:cs typeface="Arial"/>
              </a:rPr>
              <a:t>O</a:t>
            </a:r>
            <a:r>
              <a:rPr sz="1496" b="1" spc="-4" dirty="0">
                <a:solidFill>
                  <a:srgbClr val="37A9DB"/>
                </a:solidFill>
                <a:latin typeface="Arial"/>
                <a:cs typeface="Arial"/>
              </a:rPr>
              <a:t>CKR</a:t>
            </a:r>
            <a:r>
              <a:rPr sz="1496" b="1" spc="-4"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om</a:t>
            </a:r>
            <a:r>
              <a:rPr sz="1496" spc="4" dirty="0">
                <a:solidFill>
                  <a:srgbClr val="37A9DB"/>
                </a:solidFill>
                <a:latin typeface="Arial"/>
                <a:cs typeface="Arial"/>
              </a:rPr>
              <a:t>m</a:t>
            </a:r>
            <a:r>
              <a:rPr sz="1496" spc="-4" dirty="0">
                <a:solidFill>
                  <a:srgbClr val="37A9DB"/>
                </a:solidFill>
                <a:latin typeface="Arial"/>
                <a:cs typeface="Arial"/>
              </a:rPr>
              <a:t>an</a:t>
            </a:r>
            <a:r>
              <a:rPr sz="1496" dirty="0">
                <a:solidFill>
                  <a:srgbClr val="37A9DB"/>
                </a:solidFill>
                <a:latin typeface="Arial"/>
                <a:cs typeface="Arial"/>
              </a:rPr>
              <a:t>d</a:t>
            </a:r>
            <a:r>
              <a:rPr sz="1496" spc="56" dirty="0">
                <a:solidFill>
                  <a:srgbClr val="37A9DB"/>
                </a:solidFill>
                <a:latin typeface="Times New Roman"/>
                <a:cs typeface="Times New Roman"/>
              </a:rPr>
              <a:t> </a:t>
            </a:r>
            <a:r>
              <a:rPr sz="1496" spc="-4" dirty="0">
                <a:solidFill>
                  <a:srgbClr val="37A9DB"/>
                </a:solidFill>
                <a:latin typeface="Arial"/>
                <a:cs typeface="Arial"/>
              </a:rPr>
              <a:t>an</a:t>
            </a:r>
            <a:r>
              <a:rPr sz="1496" dirty="0">
                <a:solidFill>
                  <a:srgbClr val="37A9DB"/>
                </a:solidFill>
                <a:latin typeface="Arial"/>
                <a:cs typeface="Arial"/>
              </a:rPr>
              <a:t>d</a:t>
            </a:r>
            <a:r>
              <a:rPr sz="1496" spc="47" dirty="0">
                <a:solidFill>
                  <a:srgbClr val="37A9DB"/>
                </a:solidFill>
                <a:latin typeface="Times New Roman"/>
                <a:cs typeface="Times New Roman"/>
              </a:rPr>
              <a:t> </a:t>
            </a:r>
            <a:r>
              <a:rPr sz="1496" dirty="0">
                <a:solidFill>
                  <a:srgbClr val="37A9DB"/>
                </a:solidFill>
                <a:latin typeface="Arial"/>
                <a:cs typeface="Arial"/>
              </a:rPr>
              <a:t>to</a:t>
            </a:r>
            <a:r>
              <a:rPr sz="1496" spc="56" dirty="0">
                <a:solidFill>
                  <a:srgbClr val="37A9DB"/>
                </a:solidFill>
                <a:latin typeface="Times New Roman"/>
                <a:cs typeface="Times New Roman"/>
              </a:rPr>
              <a:t> </a:t>
            </a:r>
            <a:r>
              <a:rPr sz="1496" spc="-4" dirty="0">
                <a:solidFill>
                  <a:srgbClr val="37A9DB"/>
                </a:solidFill>
                <a:latin typeface="Arial"/>
                <a:cs typeface="Arial"/>
              </a:rPr>
              <a:t>a</a:t>
            </a:r>
            <a:r>
              <a:rPr sz="1496" spc="4" dirty="0">
                <a:solidFill>
                  <a:srgbClr val="37A9DB"/>
                </a:solidFill>
                <a:latin typeface="Arial"/>
                <a:cs typeface="Arial"/>
              </a:rPr>
              <a:t>v</a:t>
            </a:r>
            <a:r>
              <a:rPr sz="1496" spc="-4" dirty="0">
                <a:solidFill>
                  <a:srgbClr val="37A9DB"/>
                </a:solidFill>
                <a:latin typeface="Arial"/>
                <a:cs typeface="Arial"/>
              </a:rPr>
              <a:t>o</a:t>
            </a:r>
            <a:r>
              <a:rPr sz="1496" spc="4" dirty="0">
                <a:solidFill>
                  <a:srgbClr val="37A9DB"/>
                </a:solidFill>
                <a:latin typeface="Arial"/>
                <a:cs typeface="Arial"/>
              </a:rPr>
              <a:t>i</a:t>
            </a:r>
            <a:r>
              <a:rPr sz="1496" dirty="0">
                <a:solidFill>
                  <a:srgbClr val="37A9DB"/>
                </a:solidFill>
                <a:latin typeface="Arial"/>
                <a:cs typeface="Arial"/>
              </a:rPr>
              <a:t>d</a:t>
            </a:r>
            <a:r>
              <a:rPr sz="1496" spc="30" dirty="0">
                <a:solidFill>
                  <a:srgbClr val="37A9DB"/>
                </a:solidFill>
                <a:latin typeface="Times New Roman"/>
                <a:cs typeface="Times New Roman"/>
              </a:rPr>
              <a:t> </a:t>
            </a:r>
            <a:r>
              <a:rPr sz="1496" spc="-4" dirty="0">
                <a:solidFill>
                  <a:srgbClr val="37A9DB"/>
                </a:solidFill>
                <a:latin typeface="Arial"/>
                <a:cs typeface="Arial"/>
              </a:rPr>
              <a:t>e</a:t>
            </a:r>
            <a:r>
              <a:rPr sz="1496" spc="-9" dirty="0">
                <a:solidFill>
                  <a:srgbClr val="37A9DB"/>
                </a:solidFill>
                <a:latin typeface="Arial"/>
                <a:cs typeface="Arial"/>
              </a:rPr>
              <a:t>x</a:t>
            </a:r>
            <a:r>
              <a:rPr sz="1496" spc="4" dirty="0">
                <a:solidFill>
                  <a:srgbClr val="37A9DB"/>
                </a:solidFill>
                <a:latin typeface="Arial"/>
                <a:cs typeface="Arial"/>
              </a:rPr>
              <a:t>c</a:t>
            </a:r>
            <a:r>
              <a:rPr sz="1496" spc="-4" dirty="0">
                <a:solidFill>
                  <a:srgbClr val="37A9DB"/>
                </a:solidFill>
                <a:latin typeface="Arial"/>
                <a:cs typeface="Arial"/>
              </a:rPr>
              <a:t>eed</a:t>
            </a:r>
            <a:r>
              <a:rPr sz="1496" spc="4" dirty="0">
                <a:solidFill>
                  <a:srgbClr val="37A9DB"/>
                </a:solidFill>
                <a:latin typeface="Arial"/>
                <a:cs typeface="Arial"/>
              </a:rPr>
              <a:t>i</a:t>
            </a:r>
            <a:r>
              <a:rPr sz="1496" spc="-4" dirty="0">
                <a:solidFill>
                  <a:srgbClr val="37A9DB"/>
                </a:solidFill>
                <a:latin typeface="Arial"/>
                <a:cs typeface="Arial"/>
              </a:rPr>
              <a:t>n</a:t>
            </a:r>
            <a:r>
              <a:rPr sz="1496" dirty="0">
                <a:solidFill>
                  <a:srgbClr val="37A9DB"/>
                </a:solidFill>
                <a:latin typeface="Arial"/>
                <a:cs typeface="Arial"/>
              </a:rPr>
              <a:t>g</a:t>
            </a:r>
            <a:r>
              <a:rPr sz="1496" spc="51" dirty="0">
                <a:solidFill>
                  <a:srgbClr val="37A9DB"/>
                </a:solidFill>
                <a:latin typeface="Times New Roman"/>
                <a:cs typeface="Times New Roman"/>
              </a:rPr>
              <a:t> </a:t>
            </a:r>
            <a:r>
              <a:rPr sz="1496" dirty="0">
                <a:solidFill>
                  <a:srgbClr val="37A9DB"/>
                </a:solidFill>
                <a:latin typeface="Arial"/>
                <a:cs typeface="Arial"/>
              </a:rPr>
              <a:t>4</a:t>
            </a:r>
            <a:r>
              <a:rPr sz="1496" spc="51"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nd</a:t>
            </a:r>
            <a:r>
              <a:rPr sz="1496" spc="4" dirty="0">
                <a:solidFill>
                  <a:srgbClr val="37A9DB"/>
                </a:solidFill>
                <a:latin typeface="Arial"/>
                <a:cs typeface="Arial"/>
              </a:rPr>
              <a:t>ic</a:t>
            </a:r>
            <a:r>
              <a:rPr sz="1496" spc="-4" dirty="0">
                <a:solidFill>
                  <a:srgbClr val="37A9DB"/>
                </a:solidFill>
                <a:latin typeface="Arial"/>
                <a:cs typeface="Arial"/>
              </a:rPr>
              <a:t>at</a:t>
            </a:r>
            <a:r>
              <a:rPr sz="1496" spc="4" dirty="0">
                <a:solidFill>
                  <a:srgbClr val="37A9DB"/>
                </a:solidFill>
                <a:latin typeface="Arial"/>
                <a:cs typeface="Arial"/>
              </a:rPr>
              <a:t>i</a:t>
            </a:r>
            <a:r>
              <a:rPr sz="1496" spc="-4" dirty="0">
                <a:solidFill>
                  <a:srgbClr val="37A9DB"/>
                </a:solidFill>
                <a:latin typeface="Arial"/>
                <a:cs typeface="Arial"/>
              </a:rPr>
              <a:t>on</a:t>
            </a:r>
            <a:r>
              <a:rPr sz="1496" spc="17" dirty="0">
                <a:solidFill>
                  <a:srgbClr val="37A9DB"/>
                </a:solidFill>
                <a:latin typeface="Arial"/>
                <a:cs typeface="Arial"/>
              </a:rPr>
              <a:t>s</a:t>
            </a:r>
            <a:r>
              <a:rPr sz="1496" dirty="0">
                <a:solidFill>
                  <a:srgbClr val="37A9DB"/>
                </a:solidFill>
                <a:latin typeface="Arial"/>
                <a:cs typeface="Arial"/>
              </a:rPr>
              <a:t>.</a:t>
            </a:r>
            <a:endParaRPr sz="1496">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6</a:t>
            </a:r>
            <a:r>
              <a:rPr sz="1112" spc="4" dirty="0">
                <a:solidFill>
                  <a:srgbClr val="FFFFFF"/>
                </a:solidFill>
                <a:latin typeface="Arial"/>
                <a:cs typeface="Arial"/>
              </a:rPr>
              <a:t>9</a:t>
            </a:r>
            <a:endParaRPr sz="1112">
              <a:solidFill>
                <a:prstClr val="black"/>
              </a:solidFill>
              <a:latin typeface="Arial"/>
              <a:cs typeface="Arial"/>
            </a:endParaRPr>
          </a:p>
        </p:txBody>
      </p:sp>
    </p:spTree>
    <p:extLst>
      <p:ext uri="{BB962C8B-B14F-4D97-AF65-F5344CB8AC3E}">
        <p14:creationId xmlns:p14="http://schemas.microsoft.com/office/powerpoint/2010/main" val="3048243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5" y="615602"/>
            <a:ext cx="6338348" cy="882859"/>
          </a:xfrm>
          <a:prstGeom prst="rect">
            <a:avLst/>
          </a:prstGeom>
        </p:spPr>
        <p:txBody>
          <a:bodyPr vert="horz" wrap="square" lIns="0" tIns="36121" rIns="0" bIns="0" rtlCol="0">
            <a:spAutoFit/>
          </a:bodyPr>
          <a:lstStyle/>
          <a:p>
            <a:pPr marL="2056840">
              <a:lnSpc>
                <a:spcPts val="3253"/>
              </a:lnSpc>
            </a:pPr>
            <a:r>
              <a:rPr spc="-4" dirty="0"/>
              <a:t>L</a:t>
            </a:r>
            <a:r>
              <a:rPr spc="4" dirty="0"/>
              <a:t>a</a:t>
            </a:r>
            <a:r>
              <a:rPr dirty="0"/>
              <a:t>b</a:t>
            </a:r>
            <a:r>
              <a:rPr spc="51" dirty="0">
                <a:latin typeface="Times New Roman"/>
                <a:cs typeface="Times New Roman"/>
              </a:rPr>
              <a:t> </a:t>
            </a:r>
            <a:r>
              <a:rPr spc="-21" dirty="0"/>
              <a:t>7</a:t>
            </a:r>
            <a:r>
              <a:rPr spc="-9" dirty="0"/>
              <a:t>:</a:t>
            </a:r>
            <a:r>
              <a:rPr spc="51" dirty="0">
                <a:latin typeface="Times New Roman"/>
                <a:cs typeface="Times New Roman"/>
              </a:rPr>
              <a:t> </a:t>
            </a:r>
            <a:r>
              <a:rPr dirty="0"/>
              <a:t>Open</a:t>
            </a:r>
            <a:r>
              <a:rPr spc="9" dirty="0">
                <a:latin typeface="Times New Roman"/>
                <a:cs typeface="Times New Roman"/>
              </a:rPr>
              <a:t> </a:t>
            </a:r>
            <a:r>
              <a:rPr dirty="0"/>
              <a:t>TCP/U</a:t>
            </a:r>
            <a:r>
              <a:rPr spc="4" dirty="0"/>
              <a:t>D</a:t>
            </a:r>
            <a:r>
              <a:rPr spc="-21" dirty="0"/>
              <a:t>P</a:t>
            </a:r>
            <a:r>
              <a:rPr spc="17" dirty="0">
                <a:latin typeface="Times New Roman"/>
                <a:cs typeface="Times New Roman"/>
              </a:rPr>
              <a:t> </a:t>
            </a:r>
            <a:r>
              <a:rPr dirty="0"/>
              <a:t>co</a:t>
            </a:r>
            <a:r>
              <a:rPr spc="4" dirty="0"/>
              <a:t>n</a:t>
            </a:r>
            <a:r>
              <a:rPr spc="-4" dirty="0"/>
              <a:t>n</a:t>
            </a:r>
            <a:r>
              <a:rPr spc="4" dirty="0"/>
              <a:t>e</a:t>
            </a:r>
            <a:r>
              <a:rPr dirty="0"/>
              <a:t>ction</a:t>
            </a:r>
          </a:p>
        </p:txBody>
      </p:sp>
      <p:sp>
        <p:nvSpPr>
          <p:cNvPr id="3" name="object 3"/>
          <p:cNvSpPr txBox="1"/>
          <p:nvPr/>
        </p:nvSpPr>
        <p:spPr>
          <a:xfrm>
            <a:off x="781114" y="1271709"/>
            <a:ext cx="6537634" cy="1793953"/>
          </a:xfrm>
          <a:prstGeom prst="rect">
            <a:avLst/>
          </a:prstGeom>
        </p:spPr>
        <p:txBody>
          <a:bodyPr vert="horz" wrap="square" lIns="0" tIns="0" rIns="0" bIns="0" rtlCol="0">
            <a:spAutoFit/>
          </a:bodyPr>
          <a:lstStyle/>
          <a:p>
            <a:pPr marL="178643" marR="30950" indent="-167783">
              <a:buClr>
                <a:srgbClr val="37A9DB"/>
              </a:buClr>
              <a:buFont typeface="Arial"/>
              <a:buChar char="•"/>
              <a:tabLst>
                <a:tab pos="179186" algn="l"/>
              </a:tabLst>
            </a:pPr>
            <a:r>
              <a:rPr sz="1881" dirty="0">
                <a:solidFill>
                  <a:srgbClr val="1F2859"/>
                </a:solidFill>
                <a:latin typeface="Arial"/>
                <a:cs typeface="Arial"/>
              </a:rPr>
              <a:t>Open</a:t>
            </a:r>
            <a:r>
              <a:rPr sz="1881" spc="26" dirty="0">
                <a:solidFill>
                  <a:srgbClr val="1F2859"/>
                </a:solidFill>
                <a:latin typeface="Times New Roman"/>
                <a:cs typeface="Times New Roman"/>
              </a:rPr>
              <a:t> </a:t>
            </a:r>
            <a:r>
              <a:rPr sz="1881" dirty="0">
                <a:solidFill>
                  <a:srgbClr val="1F2859"/>
                </a:solidFill>
                <a:latin typeface="Arial"/>
                <a:cs typeface="Arial"/>
              </a:rPr>
              <a:t>the</a:t>
            </a:r>
            <a:r>
              <a:rPr sz="1881" dirty="0">
                <a:solidFill>
                  <a:srgbClr val="1F2859"/>
                </a:solidFill>
                <a:latin typeface="Times New Roman"/>
                <a:cs typeface="Times New Roman"/>
              </a:rPr>
              <a:t> </a:t>
            </a:r>
            <a:r>
              <a:rPr sz="1881" dirty="0">
                <a:solidFill>
                  <a:srgbClr val="1F2859"/>
                </a:solidFill>
                <a:latin typeface="Arial"/>
                <a:cs typeface="Arial"/>
              </a:rPr>
              <a:t>TCP</a:t>
            </a:r>
            <a:r>
              <a:rPr sz="1881" spc="17"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r>
              <a:rPr sz="1881" spc="26"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dirty="0">
                <a:solidFill>
                  <a:srgbClr val="1F2859"/>
                </a:solidFill>
                <a:latin typeface="Arial"/>
                <a:cs typeface="Arial"/>
              </a:rPr>
              <a:t>rver</a:t>
            </a:r>
            <a:r>
              <a:rPr sz="1881" spc="17" dirty="0">
                <a:solidFill>
                  <a:srgbClr val="1F2859"/>
                </a:solidFill>
                <a:latin typeface="Times New Roman"/>
                <a:cs typeface="Times New Roman"/>
              </a:rPr>
              <a:t> </a:t>
            </a:r>
            <a:r>
              <a:rPr sz="1881" spc="4" dirty="0">
                <a:solidFill>
                  <a:srgbClr val="1F2859"/>
                </a:solidFill>
                <a:latin typeface="Arial"/>
                <a:cs typeface="Arial"/>
              </a:rPr>
              <a:t>(</a:t>
            </a:r>
            <a:r>
              <a:rPr sz="1881" u="heavy" spc="-4" dirty="0">
                <a:solidFill>
                  <a:srgbClr val="1F2859"/>
                </a:solidFill>
                <a:latin typeface="Arial"/>
                <a:cs typeface="Arial"/>
              </a:rPr>
              <a:t>di</a:t>
            </a:r>
            <a:r>
              <a:rPr sz="1881" u="heavy" dirty="0">
                <a:solidFill>
                  <a:srgbClr val="1F2859"/>
                </a:solidFill>
                <a:latin typeface="Arial"/>
                <a:cs typeface="Arial"/>
              </a:rPr>
              <a:t>s</a:t>
            </a:r>
            <a:r>
              <a:rPr sz="1881" u="heavy" spc="-4" dirty="0">
                <a:solidFill>
                  <a:srgbClr val="1F2859"/>
                </a:solidFill>
                <a:latin typeface="Arial"/>
                <a:cs typeface="Arial"/>
              </a:rPr>
              <a:t>able</a:t>
            </a:r>
            <a:r>
              <a:rPr sz="1881" u="heavy" spc="-21" dirty="0">
                <a:solidFill>
                  <a:srgbClr val="1F2859"/>
                </a:solidFill>
                <a:latin typeface="Arial"/>
                <a:cs typeface="Arial"/>
              </a:rPr>
              <a:t> </a:t>
            </a:r>
            <a:r>
              <a:rPr sz="1881" u="heavy" dirty="0">
                <a:solidFill>
                  <a:srgbClr val="1F2859"/>
                </a:solidFill>
                <a:latin typeface="Arial"/>
                <a:cs typeface="Arial"/>
              </a:rPr>
              <a:t>the</a:t>
            </a:r>
            <a:r>
              <a:rPr sz="1881" u="heavy" spc="-21" dirty="0">
                <a:solidFill>
                  <a:srgbClr val="1F2859"/>
                </a:solidFill>
                <a:latin typeface="Arial"/>
                <a:cs typeface="Arial"/>
              </a:rPr>
              <a:t> </a:t>
            </a:r>
            <a:r>
              <a:rPr sz="1881" u="heavy" dirty="0">
                <a:solidFill>
                  <a:srgbClr val="1F2859"/>
                </a:solidFill>
                <a:latin typeface="Arial"/>
                <a:cs typeface="Arial"/>
              </a:rPr>
              <a:t>firewa</a:t>
            </a:r>
            <a:r>
              <a:rPr sz="1881" u="heavy" spc="-4" dirty="0">
                <a:solidFill>
                  <a:srgbClr val="1F2859"/>
                </a:solidFill>
                <a:latin typeface="Arial"/>
                <a:cs typeface="Arial"/>
              </a:rPr>
              <a:t>ll</a:t>
            </a:r>
            <a:r>
              <a:rPr sz="1881" u="heavy" spc="-9" dirty="0">
                <a:solidFill>
                  <a:srgbClr val="1F2859"/>
                </a:solidFill>
                <a:latin typeface="Arial"/>
                <a:cs typeface="Arial"/>
              </a:rPr>
              <a:t> </a:t>
            </a:r>
            <a:r>
              <a:rPr sz="1881" u="heavy" dirty="0">
                <a:solidFill>
                  <a:srgbClr val="1F2859"/>
                </a:solidFill>
                <a:latin typeface="Arial"/>
                <a:cs typeface="Arial"/>
              </a:rPr>
              <a:t>to</a:t>
            </a:r>
            <a:r>
              <a:rPr sz="1881" u="heavy" spc="-21" dirty="0">
                <a:solidFill>
                  <a:srgbClr val="1F2859"/>
                </a:solidFill>
                <a:latin typeface="Arial"/>
                <a:cs typeface="Arial"/>
              </a:rPr>
              <a:t> </a:t>
            </a:r>
            <a:r>
              <a:rPr sz="1881" u="heavy" spc="-4" dirty="0">
                <a:solidFill>
                  <a:srgbClr val="1F2859"/>
                </a:solidFill>
                <a:latin typeface="Arial"/>
                <a:cs typeface="Arial"/>
              </a:rPr>
              <a:t>p</a:t>
            </a:r>
            <a:r>
              <a:rPr sz="1881" u="heavy" spc="4" dirty="0">
                <a:solidFill>
                  <a:srgbClr val="1F2859"/>
                </a:solidFill>
                <a:latin typeface="Arial"/>
                <a:cs typeface="Arial"/>
              </a:rPr>
              <a:t>r</a:t>
            </a:r>
            <a:r>
              <a:rPr sz="1881" u="heavy" spc="-4" dirty="0">
                <a:solidFill>
                  <a:srgbClr val="1F2859"/>
                </a:solidFill>
                <a:latin typeface="Arial"/>
                <a:cs typeface="Arial"/>
              </a:rPr>
              <a:t>o</a:t>
            </a:r>
            <a:r>
              <a:rPr sz="1881" u="heavy" spc="4" dirty="0">
                <a:solidFill>
                  <a:srgbClr val="1F2859"/>
                </a:solidFill>
                <a:latin typeface="Arial"/>
                <a:cs typeface="Arial"/>
              </a:rPr>
              <a:t>p</a:t>
            </a:r>
            <a:r>
              <a:rPr sz="1881" u="heavy" spc="-4" dirty="0">
                <a:solidFill>
                  <a:srgbClr val="1F2859"/>
                </a:solidFill>
                <a:latin typeface="Arial"/>
                <a:cs typeface="Arial"/>
              </a:rPr>
              <a:t>e</a:t>
            </a:r>
            <a:r>
              <a:rPr sz="1881" u="heavy" spc="4" dirty="0">
                <a:solidFill>
                  <a:srgbClr val="1F2859"/>
                </a:solidFill>
                <a:latin typeface="Arial"/>
                <a:cs typeface="Arial"/>
              </a:rPr>
              <a:t>r</a:t>
            </a:r>
            <a:r>
              <a:rPr sz="1881" u="heavy" spc="-4" dirty="0">
                <a:solidFill>
                  <a:srgbClr val="1F2859"/>
                </a:solidFill>
                <a:latin typeface="Arial"/>
                <a:cs typeface="Arial"/>
              </a:rPr>
              <a:t>ly</a:t>
            </a:r>
            <a:r>
              <a:rPr sz="1881" spc="-4" dirty="0">
                <a:solidFill>
                  <a:srgbClr val="1F2859"/>
                </a:solidFill>
                <a:latin typeface="Times New Roman"/>
                <a:cs typeface="Times New Roman"/>
              </a:rPr>
              <a:t> </a:t>
            </a:r>
            <a:r>
              <a:rPr sz="1881" u="heavy" dirty="0">
                <a:solidFill>
                  <a:srgbClr val="1F2859"/>
                </a:solidFill>
                <a:latin typeface="Arial"/>
                <a:cs typeface="Arial"/>
              </a:rPr>
              <a:t>run</a:t>
            </a:r>
            <a:r>
              <a:rPr sz="1881" u="heavy" spc="-21" dirty="0">
                <a:solidFill>
                  <a:srgbClr val="1F2859"/>
                </a:solidFill>
                <a:latin typeface="Arial"/>
                <a:cs typeface="Arial"/>
              </a:rPr>
              <a:t> </a:t>
            </a:r>
            <a:r>
              <a:rPr sz="1881" u="heavy" spc="-4" dirty="0">
                <a:solidFill>
                  <a:srgbClr val="1F2859"/>
                </a:solidFill>
                <a:latin typeface="Arial"/>
                <a:cs typeface="Arial"/>
              </a:rPr>
              <a:t>i</a:t>
            </a:r>
            <a:r>
              <a:rPr sz="1881" u="heavy" spc="-9" dirty="0">
                <a:solidFill>
                  <a:srgbClr val="1F2859"/>
                </a:solidFill>
                <a:latin typeface="Arial"/>
                <a:cs typeface="Arial"/>
              </a:rPr>
              <a:t>t</a:t>
            </a:r>
            <a:r>
              <a:rPr sz="1881" dirty="0">
                <a:solidFill>
                  <a:srgbClr val="1F2859"/>
                </a:solidFill>
                <a:latin typeface="Arial"/>
                <a:cs typeface="Arial"/>
              </a:rPr>
              <a:t>)</a:t>
            </a:r>
            <a:endParaRPr sz="1881">
              <a:solidFill>
                <a:prstClr val="black"/>
              </a:solidFill>
              <a:latin typeface="Arial"/>
              <a:cs typeface="Arial"/>
            </a:endParaRPr>
          </a:p>
          <a:p>
            <a:pPr marL="513667" lvl="1" indent="-168326">
              <a:spcBef>
                <a:spcPts val="599"/>
              </a:spcBef>
              <a:buClr>
                <a:srgbClr val="37A9DB"/>
              </a:buClr>
              <a:buFont typeface="Arial"/>
              <a:buChar char="•"/>
              <a:tabLst>
                <a:tab pos="514210" algn="l"/>
              </a:tabLst>
            </a:pPr>
            <a:r>
              <a:rPr sz="1667" spc="4" dirty="0">
                <a:solidFill>
                  <a:srgbClr val="37A9DB"/>
                </a:solidFill>
                <a:latin typeface="Arial"/>
                <a:cs typeface="Arial"/>
              </a:rPr>
              <a:t>Fol</a:t>
            </a:r>
            <a:r>
              <a:rPr sz="1667" spc="-4" dirty="0">
                <a:solidFill>
                  <a:srgbClr val="37A9DB"/>
                </a:solidFill>
                <a:latin typeface="Arial"/>
                <a:cs typeface="Arial"/>
              </a:rPr>
              <a:t>d</a:t>
            </a:r>
            <a:r>
              <a:rPr sz="1667" spc="4" dirty="0">
                <a:solidFill>
                  <a:srgbClr val="37A9DB"/>
                </a:solidFill>
                <a:latin typeface="Arial"/>
                <a:cs typeface="Arial"/>
              </a:rPr>
              <a:t>er</a:t>
            </a:r>
            <a:r>
              <a:rPr sz="1667" spc="60" dirty="0">
                <a:solidFill>
                  <a:srgbClr val="37A9DB"/>
                </a:solidFill>
                <a:latin typeface="Times New Roman"/>
                <a:cs typeface="Times New Roman"/>
              </a:rPr>
              <a:t> </a:t>
            </a:r>
            <a:r>
              <a:rPr sz="1667" spc="4" dirty="0">
                <a:solidFill>
                  <a:srgbClr val="37A9DB"/>
                </a:solidFill>
                <a:latin typeface="Arial"/>
                <a:cs typeface="Arial"/>
              </a:rPr>
              <a:t>.</a:t>
            </a:r>
            <a:r>
              <a:rPr sz="1667" spc="9" dirty="0">
                <a:solidFill>
                  <a:srgbClr val="37A9DB"/>
                </a:solidFill>
                <a:latin typeface="Arial"/>
                <a:cs typeface="Arial"/>
              </a:rPr>
              <a:t>./</a:t>
            </a:r>
            <a:r>
              <a:rPr sz="1667" spc="4" dirty="0">
                <a:solidFill>
                  <a:srgbClr val="37A9DB"/>
                </a:solidFill>
                <a:latin typeface="Arial"/>
                <a:cs typeface="Arial"/>
              </a:rPr>
              <a:t>h</a:t>
            </a:r>
            <a:r>
              <a:rPr sz="1667" spc="-4" dirty="0">
                <a:solidFill>
                  <a:srgbClr val="37A9DB"/>
                </a:solidFill>
                <a:latin typeface="Arial"/>
                <a:cs typeface="Arial"/>
              </a:rPr>
              <a:t>a</a:t>
            </a:r>
            <a:r>
              <a:rPr sz="1667" spc="4" dirty="0">
                <a:solidFill>
                  <a:srgbClr val="37A9DB"/>
                </a:solidFill>
                <a:latin typeface="Arial"/>
                <a:cs typeface="Arial"/>
              </a:rPr>
              <a:t>n</a:t>
            </a:r>
            <a:r>
              <a:rPr sz="1667" spc="-4" dirty="0">
                <a:solidFill>
                  <a:srgbClr val="37A9DB"/>
                </a:solidFill>
                <a:latin typeface="Arial"/>
                <a:cs typeface="Arial"/>
              </a:rPr>
              <a:t>d</a:t>
            </a:r>
            <a:r>
              <a:rPr sz="1667" dirty="0">
                <a:solidFill>
                  <a:srgbClr val="37A9DB"/>
                </a:solidFill>
                <a:latin typeface="Arial"/>
                <a:cs typeface="Arial"/>
              </a:rPr>
              <a:t>s</a:t>
            </a:r>
            <a:r>
              <a:rPr sz="1667" spc="9" dirty="0">
                <a:solidFill>
                  <a:srgbClr val="37A9DB"/>
                </a:solidFill>
                <a:latin typeface="Arial"/>
                <a:cs typeface="Arial"/>
              </a:rPr>
              <a:t>_</a:t>
            </a:r>
            <a:r>
              <a:rPr sz="1667" spc="-4" dirty="0">
                <a:solidFill>
                  <a:srgbClr val="37A9DB"/>
                </a:solidFill>
                <a:latin typeface="Arial"/>
                <a:cs typeface="Arial"/>
              </a:rPr>
              <a:t>o</a:t>
            </a:r>
            <a:r>
              <a:rPr sz="1667" spc="4" dirty="0">
                <a:solidFill>
                  <a:srgbClr val="37A9DB"/>
                </a:solidFill>
                <a:latin typeface="Arial"/>
                <a:cs typeface="Arial"/>
              </a:rPr>
              <a:t>n</a:t>
            </a:r>
            <a:r>
              <a:rPr sz="1667" dirty="0">
                <a:solidFill>
                  <a:srgbClr val="37A9DB"/>
                </a:solidFill>
                <a:latin typeface="Arial"/>
                <a:cs typeface="Arial"/>
              </a:rPr>
              <a:t>_</a:t>
            </a:r>
            <a:r>
              <a:rPr sz="1667" spc="-30" dirty="0">
                <a:solidFill>
                  <a:srgbClr val="37A9DB"/>
                </a:solidFill>
                <a:latin typeface="Arial"/>
                <a:cs typeface="Arial"/>
              </a:rPr>
              <a:t>w</a:t>
            </a:r>
            <a:r>
              <a:rPr sz="1667" spc="-4" dirty="0">
                <a:solidFill>
                  <a:srgbClr val="37A9DB"/>
                </a:solidFill>
                <a:latin typeface="Arial"/>
                <a:cs typeface="Arial"/>
              </a:rPr>
              <a:t>ifi</a:t>
            </a:r>
            <a:r>
              <a:rPr sz="1667" spc="4" dirty="0">
                <a:solidFill>
                  <a:srgbClr val="37A9DB"/>
                </a:solidFill>
                <a:latin typeface="Arial"/>
                <a:cs typeface="Arial"/>
              </a:rPr>
              <a:t>/tcp</a:t>
            </a:r>
            <a:r>
              <a:rPr sz="1667" spc="97" dirty="0">
                <a:solidFill>
                  <a:srgbClr val="37A9DB"/>
                </a:solidFill>
                <a:latin typeface="Times New Roman"/>
                <a:cs typeface="Times New Roman"/>
              </a:rPr>
              <a:t> </a:t>
            </a:r>
            <a:r>
              <a:rPr sz="1667" spc="9" dirty="0">
                <a:solidFill>
                  <a:srgbClr val="37A9DB"/>
                </a:solidFill>
                <a:latin typeface="Arial"/>
                <a:cs typeface="Arial"/>
              </a:rPr>
              <a:t>sock</a:t>
            </a:r>
            <a:r>
              <a:rPr sz="1667" spc="-4" dirty="0">
                <a:solidFill>
                  <a:srgbClr val="37A9DB"/>
                </a:solidFill>
                <a:latin typeface="Arial"/>
                <a:cs typeface="Arial"/>
              </a:rPr>
              <a:t>e</a:t>
            </a:r>
            <a:r>
              <a:rPr sz="1667" spc="4" dirty="0">
                <a:solidFill>
                  <a:srgbClr val="37A9DB"/>
                </a:solidFill>
                <a:latin typeface="Arial"/>
                <a:cs typeface="Arial"/>
              </a:rPr>
              <a:t>t</a:t>
            </a:r>
            <a:r>
              <a:rPr sz="1667" spc="60" dirty="0">
                <a:solidFill>
                  <a:srgbClr val="37A9DB"/>
                </a:solidFill>
                <a:latin typeface="Times New Roman"/>
                <a:cs typeface="Times New Roman"/>
              </a:rPr>
              <a:t> </a:t>
            </a:r>
            <a:r>
              <a:rPr sz="1667" spc="4" dirty="0">
                <a:solidFill>
                  <a:srgbClr val="37A9DB"/>
                </a:solidFill>
                <a:latin typeface="Arial"/>
                <a:cs typeface="Arial"/>
              </a:rPr>
              <a:t>server/serve</a:t>
            </a:r>
            <a:r>
              <a:rPr sz="1667" spc="-90" dirty="0">
                <a:solidFill>
                  <a:srgbClr val="37A9DB"/>
                </a:solidFill>
                <a:latin typeface="Arial"/>
                <a:cs typeface="Arial"/>
              </a:rPr>
              <a:t>r</a:t>
            </a:r>
            <a:r>
              <a:rPr sz="1667" spc="4" dirty="0">
                <a:solidFill>
                  <a:srgbClr val="37A9DB"/>
                </a:solidFill>
                <a:latin typeface="Arial"/>
                <a:cs typeface="Arial"/>
              </a:rPr>
              <a:t>.e</a:t>
            </a:r>
            <a:r>
              <a:rPr sz="1667" spc="-9" dirty="0">
                <a:solidFill>
                  <a:srgbClr val="37A9DB"/>
                </a:solidFill>
                <a:latin typeface="Arial"/>
                <a:cs typeface="Arial"/>
              </a:rPr>
              <a:t>x</a:t>
            </a:r>
            <a:r>
              <a:rPr sz="1667" spc="9" dirty="0">
                <a:solidFill>
                  <a:srgbClr val="37A9DB"/>
                </a:solidFill>
                <a:latin typeface="Arial"/>
                <a:cs typeface="Arial"/>
              </a:rPr>
              <a:t>e</a:t>
            </a:r>
            <a:endParaRPr sz="1667">
              <a:solidFill>
                <a:prstClr val="black"/>
              </a:solidFill>
              <a:latin typeface="Arial"/>
              <a:cs typeface="Arial"/>
            </a:endParaRPr>
          </a:p>
          <a:p>
            <a:pPr lvl="1">
              <a:spcBef>
                <a:spcPts val="3"/>
              </a:spcBef>
              <a:buClr>
                <a:srgbClr val="37A9DB"/>
              </a:buClr>
              <a:buFont typeface="Arial"/>
              <a:buChar char="•"/>
            </a:pPr>
            <a:endParaRPr sz="1967">
              <a:solidFill>
                <a:prstClr val="black"/>
              </a:solidFill>
              <a:latin typeface="Times New Roman"/>
              <a:cs typeface="Times New Roman"/>
            </a:endParaRPr>
          </a:p>
          <a:p>
            <a:pPr marL="178643" marR="4344" indent="-167783">
              <a:buClr>
                <a:srgbClr val="37A9DB"/>
              </a:buClr>
              <a:buFont typeface="Arial"/>
              <a:buChar char="•"/>
              <a:tabLst>
                <a:tab pos="179186" algn="l"/>
              </a:tabLst>
            </a:pPr>
            <a:r>
              <a:rPr sz="1881" dirty="0">
                <a:solidFill>
                  <a:srgbClr val="1F2859"/>
                </a:solidFill>
                <a:latin typeface="Arial"/>
                <a:cs typeface="Arial"/>
              </a:rPr>
              <a:t>The</a:t>
            </a:r>
            <a:r>
              <a:rPr sz="1881" spc="4" dirty="0">
                <a:solidFill>
                  <a:srgbClr val="1F2859"/>
                </a:solidFill>
                <a:latin typeface="Times New Roman"/>
                <a:cs typeface="Times New Roman"/>
              </a:rPr>
              <a:t> </a:t>
            </a:r>
            <a:r>
              <a:rPr sz="1881" dirty="0">
                <a:solidFill>
                  <a:srgbClr val="1F2859"/>
                </a:solidFill>
                <a:latin typeface="Arial"/>
                <a:cs typeface="Arial"/>
              </a:rPr>
              <a:t>TCP</a:t>
            </a:r>
            <a:r>
              <a:rPr sz="1881" spc="21"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dirty="0">
                <a:solidFill>
                  <a:srgbClr val="1F2859"/>
                </a:solidFill>
                <a:latin typeface="Arial"/>
                <a:cs typeface="Arial"/>
              </a:rPr>
              <a:t>rver</a:t>
            </a:r>
            <a:r>
              <a:rPr sz="1881" spc="26" dirty="0">
                <a:solidFill>
                  <a:srgbClr val="1F2859"/>
                </a:solidFill>
                <a:latin typeface="Times New Roman"/>
                <a:cs typeface="Times New Roman"/>
              </a:rPr>
              <a:t> </a:t>
            </a:r>
            <a:r>
              <a:rPr sz="1881" spc="-4" dirty="0">
                <a:solidFill>
                  <a:srgbClr val="1F2859"/>
                </a:solidFill>
                <a:latin typeface="Arial"/>
                <a:cs typeface="Arial"/>
              </a:rPr>
              <a:t>listen</a:t>
            </a:r>
            <a:r>
              <a:rPr sz="1881" dirty="0">
                <a:solidFill>
                  <a:srgbClr val="1F2859"/>
                </a:solidFill>
                <a:latin typeface="Arial"/>
                <a:cs typeface="Arial"/>
              </a:rPr>
              <a:t>s</a:t>
            </a:r>
            <a:r>
              <a:rPr sz="1881" spc="47" dirty="0">
                <a:solidFill>
                  <a:srgbClr val="1F2859"/>
                </a:solidFill>
                <a:latin typeface="Times New Roman"/>
                <a:cs typeface="Times New Roman"/>
              </a:rPr>
              <a:t> </a:t>
            </a:r>
            <a:r>
              <a:rPr sz="1881" dirty="0">
                <a:solidFill>
                  <a:srgbClr val="1F2859"/>
                </a:solidFill>
                <a:latin typeface="Arial"/>
                <a:cs typeface="Arial"/>
              </a:rPr>
              <a:t>for</a:t>
            </a:r>
            <a:r>
              <a:rPr sz="1881" spc="26" dirty="0">
                <a:solidFill>
                  <a:srgbClr val="1F2859"/>
                </a:solidFill>
                <a:latin typeface="Times New Roman"/>
                <a:cs typeface="Times New Roman"/>
              </a:rPr>
              <a:t> </a:t>
            </a:r>
            <a:r>
              <a:rPr sz="1881" spc="-4" dirty="0">
                <a:solidFill>
                  <a:srgbClr val="1F2859"/>
                </a:solidFill>
                <a:latin typeface="Arial"/>
                <a:cs typeface="Arial"/>
              </a:rPr>
              <a:t>in</a:t>
            </a:r>
            <a:r>
              <a:rPr sz="1881" dirty="0">
                <a:solidFill>
                  <a:srgbClr val="1F2859"/>
                </a:solidFill>
                <a:latin typeface="Arial"/>
                <a:cs typeface="Arial"/>
              </a:rPr>
              <a:t>c</a:t>
            </a:r>
            <a:r>
              <a:rPr sz="1881" spc="-4" dirty="0">
                <a:solidFill>
                  <a:srgbClr val="1F2859"/>
                </a:solidFill>
                <a:latin typeface="Arial"/>
                <a:cs typeface="Arial"/>
              </a:rPr>
              <a:t>omin</a:t>
            </a:r>
            <a:r>
              <a:rPr sz="1881" dirty="0">
                <a:solidFill>
                  <a:srgbClr val="1F2859"/>
                </a:solidFill>
                <a:latin typeface="Arial"/>
                <a:cs typeface="Arial"/>
              </a:rPr>
              <a:t>g</a:t>
            </a:r>
            <a:r>
              <a:rPr sz="1881" spc="43"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spc="-4" dirty="0">
                <a:solidFill>
                  <a:srgbClr val="1F2859"/>
                </a:solidFill>
                <a:latin typeface="Arial"/>
                <a:cs typeface="Arial"/>
              </a:rPr>
              <a:t>nne</a:t>
            </a:r>
            <a:r>
              <a:rPr sz="1881" spc="9" dirty="0">
                <a:solidFill>
                  <a:srgbClr val="1F2859"/>
                </a:solidFill>
                <a:latin typeface="Arial"/>
                <a:cs typeface="Arial"/>
              </a:rPr>
              <a:t>c</a:t>
            </a:r>
            <a:r>
              <a:rPr sz="1881" dirty="0">
                <a:solidFill>
                  <a:srgbClr val="1F2859"/>
                </a:solidFill>
                <a:latin typeface="Arial"/>
                <a:cs typeface="Arial"/>
              </a:rPr>
              <a:t>tions</a:t>
            </a:r>
            <a:r>
              <a:rPr sz="1881" spc="9" dirty="0">
                <a:solidFill>
                  <a:srgbClr val="1F2859"/>
                </a:solidFill>
                <a:latin typeface="Times New Roman"/>
                <a:cs typeface="Times New Roman"/>
              </a:rPr>
              <a:t> </a:t>
            </a:r>
            <a:r>
              <a:rPr sz="1881" dirty="0">
                <a:solidFill>
                  <a:srgbClr val="1F2859"/>
                </a:solidFill>
                <a:latin typeface="Arial"/>
                <a:cs typeface="Arial"/>
              </a:rPr>
              <a:t>on</a:t>
            </a:r>
            <a:r>
              <a:rPr sz="1881" spc="38" dirty="0">
                <a:solidFill>
                  <a:srgbClr val="1F2859"/>
                </a:solidFill>
                <a:latin typeface="Times New Roman"/>
                <a:cs typeface="Times New Roman"/>
              </a:rPr>
              <a:t> </a:t>
            </a:r>
            <a:r>
              <a:rPr sz="1881" dirty="0">
                <a:solidFill>
                  <a:srgbClr val="1F2859"/>
                </a:solidFill>
                <a:latin typeface="Arial"/>
                <a:cs typeface="Arial"/>
              </a:rPr>
              <a:t>the</a:t>
            </a:r>
            <a:r>
              <a:rPr sz="1881" spc="43" dirty="0">
                <a:solidFill>
                  <a:srgbClr val="1F2859"/>
                </a:solidFill>
                <a:latin typeface="Times New Roman"/>
                <a:cs typeface="Times New Roman"/>
              </a:rPr>
              <a:t> </a:t>
            </a:r>
            <a:r>
              <a:rPr sz="1881" spc="-4" dirty="0">
                <a:solidFill>
                  <a:srgbClr val="1F2859"/>
                </a:solidFill>
                <a:latin typeface="Arial"/>
                <a:cs typeface="Arial"/>
              </a:rPr>
              <a:t>po</a:t>
            </a:r>
            <a:r>
              <a:rPr sz="1881" spc="4" dirty="0">
                <a:solidFill>
                  <a:srgbClr val="1F2859"/>
                </a:solidFill>
                <a:latin typeface="Arial"/>
                <a:cs typeface="Arial"/>
              </a:rPr>
              <a:t>r</a:t>
            </a:r>
            <a:r>
              <a:rPr sz="1881" dirty="0">
                <a:solidFill>
                  <a:srgbClr val="1F2859"/>
                </a:solidFill>
                <a:latin typeface="Arial"/>
                <a:cs typeface="Arial"/>
              </a:rPr>
              <a:t>t</a:t>
            </a:r>
            <a:r>
              <a:rPr sz="1881" dirty="0">
                <a:solidFill>
                  <a:srgbClr val="1F2859"/>
                </a:solidFill>
                <a:latin typeface="Times New Roman"/>
                <a:cs typeface="Times New Roman"/>
              </a:rPr>
              <a:t> </a:t>
            </a:r>
            <a:r>
              <a:rPr sz="1881" spc="-4" dirty="0">
                <a:solidFill>
                  <a:srgbClr val="1F2859"/>
                </a:solidFill>
                <a:latin typeface="Arial"/>
                <a:cs typeface="Arial"/>
              </a:rPr>
              <a:t>320</a:t>
            </a:r>
            <a:r>
              <a:rPr sz="1881" spc="4" dirty="0">
                <a:solidFill>
                  <a:srgbClr val="1F2859"/>
                </a:solidFill>
                <a:latin typeface="Arial"/>
                <a:cs typeface="Arial"/>
              </a:rPr>
              <a:t>0</a:t>
            </a:r>
            <a:r>
              <a:rPr sz="1881" spc="-4" dirty="0">
                <a:solidFill>
                  <a:srgbClr val="1F2859"/>
                </a:solidFill>
                <a:latin typeface="Arial"/>
                <a:cs typeface="Arial"/>
              </a:rPr>
              <a:t>0</a:t>
            </a:r>
            <a:r>
              <a:rPr sz="1881" dirty="0">
                <a:solidFill>
                  <a:srgbClr val="1F2859"/>
                </a:solidFill>
                <a:latin typeface="Arial"/>
                <a:cs typeface="Arial"/>
              </a:rPr>
              <a:t>.</a:t>
            </a:r>
            <a:r>
              <a:rPr sz="1881" spc="26" dirty="0">
                <a:solidFill>
                  <a:srgbClr val="1F2859"/>
                </a:solidFill>
                <a:latin typeface="Times New Roman"/>
                <a:cs typeface="Times New Roman"/>
              </a:rPr>
              <a:t> </a:t>
            </a:r>
            <a:r>
              <a:rPr sz="1881" spc="-9" dirty="0">
                <a:solidFill>
                  <a:srgbClr val="1F2859"/>
                </a:solidFill>
                <a:latin typeface="Arial"/>
                <a:cs typeface="Arial"/>
              </a:rPr>
              <a:t>I</a:t>
            </a:r>
            <a:r>
              <a:rPr sz="1881" dirty="0">
                <a:solidFill>
                  <a:srgbClr val="1F2859"/>
                </a:solidFill>
                <a:latin typeface="Arial"/>
                <a:cs typeface="Arial"/>
              </a:rPr>
              <a:t>t</a:t>
            </a:r>
            <a:r>
              <a:rPr sz="1881" spc="43"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spc="-4" dirty="0">
                <a:solidFill>
                  <a:srgbClr val="1F2859"/>
                </a:solidFill>
                <a:latin typeface="Arial"/>
                <a:cs typeface="Arial"/>
              </a:rPr>
              <a:t>nd</a:t>
            </a:r>
            <a:r>
              <a:rPr sz="1881" dirty="0">
                <a:solidFill>
                  <a:srgbClr val="1F2859"/>
                </a:solidFill>
                <a:latin typeface="Arial"/>
                <a:cs typeface="Arial"/>
              </a:rPr>
              <a:t>s</a:t>
            </a:r>
            <a:r>
              <a:rPr sz="1881" spc="26" dirty="0">
                <a:solidFill>
                  <a:srgbClr val="1F2859"/>
                </a:solidFill>
                <a:latin typeface="Times New Roman"/>
                <a:cs typeface="Times New Roman"/>
              </a:rPr>
              <a:t> </a:t>
            </a:r>
            <a:r>
              <a:rPr sz="1881" spc="-4" dirty="0">
                <a:solidFill>
                  <a:srgbClr val="1F2859"/>
                </a:solidFill>
                <a:latin typeface="Arial"/>
                <a:cs typeface="Arial"/>
              </a:rPr>
              <a:t>ba</a:t>
            </a:r>
            <a:r>
              <a:rPr sz="1881" spc="4" dirty="0">
                <a:solidFill>
                  <a:srgbClr val="1F2859"/>
                </a:solidFill>
                <a:latin typeface="Arial"/>
                <a:cs typeface="Arial"/>
              </a:rPr>
              <a:t>c</a:t>
            </a:r>
            <a:r>
              <a:rPr sz="1881" dirty="0">
                <a:solidFill>
                  <a:srgbClr val="1F2859"/>
                </a:solidFill>
                <a:latin typeface="Arial"/>
                <a:cs typeface="Arial"/>
              </a:rPr>
              <a:t>k</a:t>
            </a:r>
            <a:r>
              <a:rPr sz="1881" spc="34" dirty="0">
                <a:solidFill>
                  <a:srgbClr val="1F2859"/>
                </a:solidFill>
                <a:latin typeface="Times New Roman"/>
                <a:cs typeface="Times New Roman"/>
              </a:rPr>
              <a:t> </a:t>
            </a:r>
            <a:r>
              <a:rPr sz="1881" spc="-4" dirty="0">
                <a:solidFill>
                  <a:srgbClr val="1F2859"/>
                </a:solidFill>
                <a:latin typeface="Arial"/>
                <a:cs typeface="Arial"/>
              </a:rPr>
              <a:t>al</a:t>
            </a:r>
            <a:r>
              <a:rPr sz="1881" dirty="0">
                <a:solidFill>
                  <a:srgbClr val="1F2859"/>
                </a:solidFill>
                <a:latin typeface="Arial"/>
                <a:cs typeface="Arial"/>
              </a:rPr>
              <a:t>l</a:t>
            </a:r>
            <a:r>
              <a:rPr sz="1881" spc="60" dirty="0">
                <a:solidFill>
                  <a:srgbClr val="1F2859"/>
                </a:solidFill>
                <a:latin typeface="Times New Roman"/>
                <a:cs typeface="Times New Roman"/>
              </a:rPr>
              <a:t> </a:t>
            </a:r>
            <a:r>
              <a:rPr sz="1881" spc="-4" dirty="0">
                <a:solidFill>
                  <a:srgbClr val="1F2859"/>
                </a:solidFill>
                <a:latin typeface="Arial"/>
                <a:cs typeface="Arial"/>
              </a:rPr>
              <a:t>dat</a:t>
            </a:r>
            <a:r>
              <a:rPr sz="1881" dirty="0">
                <a:solidFill>
                  <a:srgbClr val="1F2859"/>
                </a:solidFill>
                <a:latin typeface="Arial"/>
                <a:cs typeface="Arial"/>
              </a:rPr>
              <a:t>a</a:t>
            </a:r>
            <a:r>
              <a:rPr sz="1881" spc="38" dirty="0">
                <a:solidFill>
                  <a:srgbClr val="1F2859"/>
                </a:solidFill>
                <a:latin typeface="Times New Roman"/>
                <a:cs typeface="Times New Roman"/>
              </a:rPr>
              <a:t> </a:t>
            </a:r>
            <a:r>
              <a:rPr sz="1881" dirty="0">
                <a:solidFill>
                  <a:srgbClr val="1F2859"/>
                </a:solidFill>
                <a:latin typeface="Arial"/>
                <a:cs typeface="Arial"/>
              </a:rPr>
              <a:t>rec</a:t>
            </a:r>
            <a:r>
              <a:rPr sz="1881" spc="4" dirty="0">
                <a:solidFill>
                  <a:srgbClr val="1F2859"/>
                </a:solidFill>
                <a:latin typeface="Arial"/>
                <a:cs typeface="Arial"/>
              </a:rPr>
              <a:t>e</a:t>
            </a:r>
            <a:r>
              <a:rPr sz="1881" spc="-4" dirty="0">
                <a:solidFill>
                  <a:srgbClr val="1F2859"/>
                </a:solidFill>
                <a:latin typeface="Arial"/>
                <a:cs typeface="Arial"/>
              </a:rPr>
              <a:t>i</a:t>
            </a:r>
            <a:r>
              <a:rPr sz="1881" spc="-9" dirty="0">
                <a:solidFill>
                  <a:srgbClr val="1F2859"/>
                </a:solidFill>
                <a:latin typeface="Arial"/>
                <a:cs typeface="Arial"/>
              </a:rPr>
              <a:t>v</a:t>
            </a:r>
            <a:r>
              <a:rPr sz="1881" spc="-4" dirty="0">
                <a:solidFill>
                  <a:srgbClr val="1F2859"/>
                </a:solidFill>
                <a:latin typeface="Arial"/>
                <a:cs typeface="Arial"/>
              </a:rPr>
              <a:t>e</a:t>
            </a:r>
            <a:r>
              <a:rPr sz="1881" spc="9" dirty="0">
                <a:solidFill>
                  <a:srgbClr val="1F2859"/>
                </a:solidFill>
                <a:latin typeface="Arial"/>
                <a:cs typeface="Arial"/>
              </a:rPr>
              <a:t>d</a:t>
            </a:r>
            <a:r>
              <a:rPr sz="1881" dirty="0">
                <a:solidFill>
                  <a:srgbClr val="1F2859"/>
                </a:solidFill>
                <a:latin typeface="Arial"/>
                <a:cs typeface="Arial"/>
              </a:rPr>
              <a:t>.</a:t>
            </a:r>
            <a:endParaRPr sz="1881">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7</a:t>
            </a:r>
            <a:r>
              <a:rPr sz="1112" spc="4" dirty="0">
                <a:solidFill>
                  <a:srgbClr val="FFFFFF"/>
                </a:solidFill>
                <a:latin typeface="Arial"/>
                <a:cs typeface="Arial"/>
              </a:rPr>
              <a:t>0</a:t>
            </a:r>
            <a:endParaRPr sz="1112">
              <a:solidFill>
                <a:prstClr val="black"/>
              </a:solidFill>
              <a:latin typeface="Arial"/>
              <a:cs typeface="Arial"/>
            </a:endParaRPr>
          </a:p>
        </p:txBody>
      </p:sp>
      <p:sp>
        <p:nvSpPr>
          <p:cNvPr id="5" name="object 5"/>
          <p:cNvSpPr/>
          <p:nvPr/>
        </p:nvSpPr>
        <p:spPr>
          <a:xfrm>
            <a:off x="5386889" y="3224902"/>
            <a:ext cx="3120028" cy="1414278"/>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1383808" y="4038996"/>
            <a:ext cx="1899592" cy="2521291"/>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7" name="object 7"/>
          <p:cNvSpPr/>
          <p:nvPr/>
        </p:nvSpPr>
        <p:spPr>
          <a:xfrm>
            <a:off x="1407497" y="4649942"/>
            <a:ext cx="1697396" cy="340457"/>
          </a:xfrm>
          <a:custGeom>
            <a:avLst/>
            <a:gdLst/>
            <a:ahLst/>
            <a:cxnLst/>
            <a:rect l="l" t="t" r="r" b="b"/>
            <a:pathLst>
              <a:path w="1985010" h="398145">
                <a:moveTo>
                  <a:pt x="0" y="397956"/>
                </a:moveTo>
                <a:lnTo>
                  <a:pt x="1984711" y="397956"/>
                </a:lnTo>
                <a:lnTo>
                  <a:pt x="1984711" y="0"/>
                </a:lnTo>
                <a:lnTo>
                  <a:pt x="0" y="0"/>
                </a:lnTo>
                <a:lnTo>
                  <a:pt x="0" y="397956"/>
                </a:lnTo>
                <a:close/>
              </a:path>
            </a:pathLst>
          </a:custGeom>
          <a:solidFill>
            <a:srgbClr val="231F20"/>
          </a:solidFill>
        </p:spPr>
        <p:txBody>
          <a:bodyPr wrap="square" lIns="0" tIns="0" rIns="0" bIns="0" rtlCol="0"/>
          <a:lstStyle/>
          <a:p>
            <a:endParaRPr sz="1539">
              <a:solidFill>
                <a:prstClr val="black"/>
              </a:solidFill>
            </a:endParaRPr>
          </a:p>
        </p:txBody>
      </p:sp>
      <p:sp>
        <p:nvSpPr>
          <p:cNvPr id="8" name="object 8"/>
          <p:cNvSpPr/>
          <p:nvPr/>
        </p:nvSpPr>
        <p:spPr>
          <a:xfrm>
            <a:off x="1407497" y="4649942"/>
            <a:ext cx="1697396" cy="340457"/>
          </a:xfrm>
          <a:custGeom>
            <a:avLst/>
            <a:gdLst/>
            <a:ahLst/>
            <a:cxnLst/>
            <a:rect l="l" t="t" r="r" b="b"/>
            <a:pathLst>
              <a:path w="1985010" h="398145">
                <a:moveTo>
                  <a:pt x="0" y="397956"/>
                </a:moveTo>
                <a:lnTo>
                  <a:pt x="1984711" y="397956"/>
                </a:lnTo>
                <a:lnTo>
                  <a:pt x="1984711" y="0"/>
                </a:lnTo>
                <a:lnTo>
                  <a:pt x="0" y="0"/>
                </a:lnTo>
                <a:lnTo>
                  <a:pt x="0" y="397956"/>
                </a:lnTo>
                <a:close/>
              </a:path>
            </a:pathLst>
          </a:custGeom>
          <a:ln w="28544">
            <a:solidFill>
              <a:srgbClr val="231F20"/>
            </a:solidFill>
          </a:ln>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2967477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5" y="615602"/>
            <a:ext cx="6338348" cy="882859"/>
          </a:xfrm>
          <a:prstGeom prst="rect">
            <a:avLst/>
          </a:prstGeom>
        </p:spPr>
        <p:txBody>
          <a:bodyPr vert="horz" wrap="square" lIns="0" tIns="36121" rIns="0" bIns="0" rtlCol="0">
            <a:spAutoFit/>
          </a:bodyPr>
          <a:lstStyle/>
          <a:p>
            <a:pPr marL="343169">
              <a:lnSpc>
                <a:spcPts val="3253"/>
              </a:lnSpc>
            </a:pPr>
            <a:r>
              <a:rPr b="1" spc="-17" dirty="0"/>
              <a:t>Optional</a:t>
            </a:r>
            <a:r>
              <a:rPr b="1" spc="43" dirty="0">
                <a:latin typeface="Times New Roman"/>
                <a:cs typeface="Times New Roman"/>
              </a:rPr>
              <a:t> </a:t>
            </a:r>
            <a:r>
              <a:rPr dirty="0"/>
              <a:t>-</a:t>
            </a:r>
            <a:r>
              <a:rPr spc="64" dirty="0">
                <a:latin typeface="Times New Roman"/>
                <a:cs typeface="Times New Roman"/>
              </a:rPr>
              <a:t> </a:t>
            </a:r>
            <a:r>
              <a:rPr spc="-4" dirty="0"/>
              <a:t>L</a:t>
            </a:r>
            <a:r>
              <a:rPr spc="4" dirty="0"/>
              <a:t>a</a:t>
            </a:r>
            <a:r>
              <a:rPr dirty="0"/>
              <a:t>b</a:t>
            </a:r>
            <a:r>
              <a:rPr spc="51" dirty="0">
                <a:latin typeface="Times New Roman"/>
                <a:cs typeface="Times New Roman"/>
              </a:rPr>
              <a:t> </a:t>
            </a:r>
            <a:r>
              <a:rPr spc="-21" dirty="0"/>
              <a:t>7</a:t>
            </a:r>
            <a:r>
              <a:rPr spc="-9" dirty="0"/>
              <a:t>:</a:t>
            </a:r>
            <a:r>
              <a:rPr spc="51" dirty="0">
                <a:latin typeface="Times New Roman"/>
                <a:cs typeface="Times New Roman"/>
              </a:rPr>
              <a:t> </a:t>
            </a:r>
            <a:r>
              <a:rPr dirty="0"/>
              <a:t>Open</a:t>
            </a:r>
            <a:r>
              <a:rPr spc="9" dirty="0">
                <a:latin typeface="Times New Roman"/>
                <a:cs typeface="Times New Roman"/>
              </a:rPr>
              <a:t> </a:t>
            </a:r>
            <a:r>
              <a:rPr dirty="0"/>
              <a:t>TCP/U</a:t>
            </a:r>
            <a:r>
              <a:rPr spc="4" dirty="0"/>
              <a:t>D</a:t>
            </a:r>
            <a:r>
              <a:rPr spc="-21" dirty="0"/>
              <a:t>P</a:t>
            </a:r>
            <a:r>
              <a:rPr spc="17" dirty="0">
                <a:latin typeface="Times New Roman"/>
                <a:cs typeface="Times New Roman"/>
              </a:rPr>
              <a:t> </a:t>
            </a:r>
            <a:r>
              <a:rPr dirty="0"/>
              <a:t>co</a:t>
            </a:r>
            <a:r>
              <a:rPr spc="4" dirty="0"/>
              <a:t>n</a:t>
            </a:r>
            <a:r>
              <a:rPr spc="-4" dirty="0"/>
              <a:t>n</a:t>
            </a:r>
            <a:r>
              <a:rPr spc="4" dirty="0"/>
              <a:t>e</a:t>
            </a:r>
            <a:r>
              <a:rPr dirty="0"/>
              <a:t>ction</a:t>
            </a:r>
          </a:p>
        </p:txBody>
      </p:sp>
      <p:sp>
        <p:nvSpPr>
          <p:cNvPr id="3" name="object 3"/>
          <p:cNvSpPr txBox="1"/>
          <p:nvPr/>
        </p:nvSpPr>
        <p:spPr>
          <a:xfrm>
            <a:off x="781109" y="1271710"/>
            <a:ext cx="6836822" cy="2074735"/>
          </a:xfrm>
          <a:prstGeom prst="rect">
            <a:avLst/>
          </a:prstGeom>
        </p:spPr>
        <p:txBody>
          <a:bodyPr vert="horz" wrap="square" lIns="0" tIns="0" rIns="0" bIns="0" rtlCol="0">
            <a:spAutoFit/>
          </a:bodyPr>
          <a:lstStyle/>
          <a:p>
            <a:pPr marL="178643" marR="4344" indent="-167783">
              <a:buClr>
                <a:srgbClr val="37A9DB"/>
              </a:buClr>
              <a:buFont typeface="Arial"/>
              <a:buChar char="•"/>
              <a:tabLst>
                <a:tab pos="179186" algn="l"/>
              </a:tabLst>
            </a:pPr>
            <a:r>
              <a:rPr sz="1881" spc="-4" dirty="0">
                <a:solidFill>
                  <a:srgbClr val="1F2859"/>
                </a:solidFill>
                <a:latin typeface="Arial"/>
                <a:cs typeface="Arial"/>
              </a:rPr>
              <a:t>U</a:t>
            </a:r>
            <a:r>
              <a:rPr sz="1881" spc="9" dirty="0">
                <a:solidFill>
                  <a:srgbClr val="1F2859"/>
                </a:solidFill>
                <a:latin typeface="Arial"/>
                <a:cs typeface="Arial"/>
              </a:rPr>
              <a:t>s</a:t>
            </a:r>
            <a:r>
              <a:rPr sz="1881" spc="-4" dirty="0">
                <a:solidFill>
                  <a:srgbClr val="1F2859"/>
                </a:solidFill>
                <a:latin typeface="Arial"/>
                <a:cs typeface="Arial"/>
              </a:rPr>
              <a:t>in</a:t>
            </a:r>
            <a:r>
              <a:rPr sz="1881" dirty="0">
                <a:solidFill>
                  <a:srgbClr val="1F2859"/>
                </a:solidFill>
                <a:latin typeface="Arial"/>
                <a:cs typeface="Arial"/>
              </a:rPr>
              <a:t>g</a:t>
            </a:r>
            <a:r>
              <a:rPr sz="1881" spc="38" dirty="0">
                <a:solidFill>
                  <a:srgbClr val="1F2859"/>
                </a:solidFill>
                <a:latin typeface="Times New Roman"/>
                <a:cs typeface="Times New Roman"/>
              </a:rPr>
              <a:t> </a:t>
            </a:r>
            <a:r>
              <a:rPr sz="1881" spc="-4" dirty="0">
                <a:solidFill>
                  <a:srgbClr val="1F2859"/>
                </a:solidFill>
                <a:latin typeface="Arial"/>
                <a:cs typeface="Arial"/>
              </a:rPr>
              <a:t>a</a:t>
            </a:r>
            <a:r>
              <a:rPr sz="1881" dirty="0">
                <a:solidFill>
                  <a:srgbClr val="1F2859"/>
                </a:solidFill>
                <a:latin typeface="Arial"/>
                <a:cs typeface="Arial"/>
              </a:rPr>
              <a:t>n</a:t>
            </a:r>
            <a:r>
              <a:rPr sz="1881" spc="-60" dirty="0">
                <a:solidFill>
                  <a:srgbClr val="1F2859"/>
                </a:solidFill>
                <a:latin typeface="Times New Roman"/>
                <a:cs typeface="Times New Roman"/>
              </a:rPr>
              <a:t> </a:t>
            </a:r>
            <a:r>
              <a:rPr sz="1881" dirty="0">
                <a:solidFill>
                  <a:srgbClr val="1F2859"/>
                </a:solidFill>
                <a:latin typeface="Arial"/>
                <a:cs typeface="Arial"/>
              </a:rPr>
              <a:t>A</a:t>
            </a:r>
            <a:r>
              <a:rPr sz="1881" spc="-4" dirty="0">
                <a:solidFill>
                  <a:srgbClr val="1F2859"/>
                </a:solidFill>
                <a:latin typeface="Arial"/>
                <a:cs typeface="Arial"/>
              </a:rPr>
              <a:t>ndroi</a:t>
            </a:r>
            <a:r>
              <a:rPr sz="1881" dirty="0">
                <a:solidFill>
                  <a:srgbClr val="1F2859"/>
                </a:solidFill>
                <a:latin typeface="Arial"/>
                <a:cs typeface="Arial"/>
              </a:rPr>
              <a:t>d</a:t>
            </a:r>
            <a:r>
              <a:rPr sz="1881" spc="43" dirty="0">
                <a:solidFill>
                  <a:srgbClr val="1F2859"/>
                </a:solidFill>
                <a:latin typeface="Times New Roman"/>
                <a:cs typeface="Times New Roman"/>
              </a:rPr>
              <a:t> </a:t>
            </a:r>
            <a:r>
              <a:rPr sz="1881" spc="-4" dirty="0">
                <a:solidFill>
                  <a:srgbClr val="1F2859"/>
                </a:solidFill>
                <a:latin typeface="Arial"/>
                <a:cs typeface="Arial"/>
              </a:rPr>
              <a:t>pl</a:t>
            </a:r>
            <a:r>
              <a:rPr sz="1881" spc="4" dirty="0">
                <a:solidFill>
                  <a:srgbClr val="1F2859"/>
                </a:solidFill>
                <a:latin typeface="Arial"/>
                <a:cs typeface="Arial"/>
              </a:rPr>
              <a:t>a</a:t>
            </a:r>
            <a:r>
              <a:rPr sz="1881" dirty="0">
                <a:solidFill>
                  <a:srgbClr val="1F2859"/>
                </a:solidFill>
                <a:latin typeface="Arial"/>
                <a:cs typeface="Arial"/>
              </a:rPr>
              <a:t>t</a:t>
            </a:r>
            <a:r>
              <a:rPr sz="1881" spc="-13" dirty="0">
                <a:solidFill>
                  <a:srgbClr val="1F2859"/>
                </a:solidFill>
                <a:latin typeface="Arial"/>
                <a:cs typeface="Arial"/>
              </a:rPr>
              <a:t>f</a:t>
            </a:r>
            <a:r>
              <a:rPr sz="1881" spc="-4" dirty="0">
                <a:solidFill>
                  <a:srgbClr val="1F2859"/>
                </a:solidFill>
                <a:latin typeface="Arial"/>
                <a:cs typeface="Arial"/>
              </a:rPr>
              <a:t>o</a:t>
            </a:r>
            <a:r>
              <a:rPr sz="1881" spc="4" dirty="0">
                <a:solidFill>
                  <a:srgbClr val="1F2859"/>
                </a:solidFill>
                <a:latin typeface="Arial"/>
                <a:cs typeface="Arial"/>
              </a:rPr>
              <a:t>r</a:t>
            </a:r>
            <a:r>
              <a:rPr sz="1881" spc="-4" dirty="0">
                <a:solidFill>
                  <a:srgbClr val="1F2859"/>
                </a:solidFill>
                <a:latin typeface="Arial"/>
                <a:cs typeface="Arial"/>
              </a:rPr>
              <a:t>m</a:t>
            </a:r>
            <a:r>
              <a:rPr sz="1881" dirty="0">
                <a:solidFill>
                  <a:srgbClr val="1F2859"/>
                </a:solidFill>
                <a:latin typeface="Arial"/>
                <a:cs typeface="Arial"/>
              </a:rPr>
              <a:t>,</a:t>
            </a:r>
            <a:r>
              <a:rPr sz="1881" spc="21"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r>
              <a:rPr sz="1881" spc="17"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dirty="0">
                <a:solidFill>
                  <a:srgbClr val="1F2859"/>
                </a:solidFill>
                <a:latin typeface="Arial"/>
                <a:cs typeface="Arial"/>
              </a:rPr>
              <a:t>rver</a:t>
            </a:r>
            <a:r>
              <a:rPr sz="1881" spc="17"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a</a:t>
            </a:r>
            <a:r>
              <a:rPr sz="1881" dirty="0">
                <a:solidFill>
                  <a:srgbClr val="1F2859"/>
                </a:solidFill>
                <a:latin typeface="Arial"/>
                <a:cs typeface="Arial"/>
              </a:rPr>
              <a:t>n</a:t>
            </a:r>
            <a:r>
              <a:rPr sz="1881" spc="38" dirty="0">
                <a:solidFill>
                  <a:srgbClr val="1F2859"/>
                </a:solidFill>
                <a:latin typeface="Times New Roman"/>
                <a:cs typeface="Times New Roman"/>
              </a:rPr>
              <a:t> </a:t>
            </a:r>
            <a:r>
              <a:rPr sz="1881" spc="-4" dirty="0">
                <a:solidFill>
                  <a:srgbClr val="1F2859"/>
                </a:solidFill>
                <a:latin typeface="Arial"/>
                <a:cs typeface="Arial"/>
              </a:rPr>
              <a:t>b</a:t>
            </a:r>
            <a:r>
              <a:rPr sz="1881" dirty="0">
                <a:solidFill>
                  <a:srgbClr val="1F2859"/>
                </a:solidFill>
                <a:latin typeface="Arial"/>
                <a:cs typeface="Arial"/>
              </a:rPr>
              <a:t>e</a:t>
            </a:r>
            <a:r>
              <a:rPr sz="1881" spc="47" dirty="0">
                <a:solidFill>
                  <a:srgbClr val="1F2859"/>
                </a:solidFill>
                <a:latin typeface="Times New Roman"/>
                <a:cs typeface="Times New Roman"/>
              </a:rPr>
              <a:t> </a:t>
            </a:r>
            <a:r>
              <a:rPr sz="1881" dirty="0">
                <a:solidFill>
                  <a:srgbClr val="1F2859"/>
                </a:solidFill>
                <a:latin typeface="Arial"/>
                <a:cs typeface="Arial"/>
              </a:rPr>
              <a:t>opened</a:t>
            </a:r>
            <a:r>
              <a:rPr sz="1881" dirty="0">
                <a:solidFill>
                  <a:srgbClr val="1F2859"/>
                </a:solidFill>
                <a:latin typeface="Times New Roman"/>
                <a:cs typeface="Times New Roman"/>
              </a:rPr>
              <a:t> </a:t>
            </a:r>
            <a:r>
              <a:rPr sz="1881" spc="-4" dirty="0">
                <a:solidFill>
                  <a:srgbClr val="1F2859"/>
                </a:solidFill>
                <a:latin typeface="Arial"/>
                <a:cs typeface="Arial"/>
              </a:rPr>
              <a:t>u</a:t>
            </a:r>
            <a:r>
              <a:rPr sz="1881" spc="4" dirty="0">
                <a:solidFill>
                  <a:srgbClr val="1F2859"/>
                </a:solidFill>
                <a:latin typeface="Arial"/>
                <a:cs typeface="Arial"/>
              </a:rPr>
              <a:t>s</a:t>
            </a:r>
            <a:r>
              <a:rPr sz="1881" spc="-4" dirty="0">
                <a:solidFill>
                  <a:srgbClr val="1F2859"/>
                </a:solidFill>
                <a:latin typeface="Arial"/>
                <a:cs typeface="Arial"/>
              </a:rPr>
              <a:t>in</a:t>
            </a:r>
            <a:r>
              <a:rPr sz="1881" dirty="0">
                <a:solidFill>
                  <a:srgbClr val="1F2859"/>
                </a:solidFill>
                <a:latin typeface="Arial"/>
                <a:cs typeface="Arial"/>
              </a:rPr>
              <a:t>g</a:t>
            </a:r>
            <a:r>
              <a:rPr sz="1881" spc="43" dirty="0">
                <a:solidFill>
                  <a:srgbClr val="1F2859"/>
                </a:solidFill>
                <a:latin typeface="Times New Roman"/>
                <a:cs typeface="Times New Roman"/>
              </a:rPr>
              <a:t> </a:t>
            </a:r>
            <a:r>
              <a:rPr sz="1881" dirty="0">
                <a:solidFill>
                  <a:srgbClr val="1F2859"/>
                </a:solidFill>
                <a:latin typeface="Arial"/>
                <a:cs typeface="Arial"/>
              </a:rPr>
              <a:t>a</a:t>
            </a:r>
            <a:r>
              <a:rPr sz="1881" spc="38"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p</a:t>
            </a:r>
            <a:r>
              <a:rPr sz="1881" spc="-4" dirty="0">
                <a:solidFill>
                  <a:srgbClr val="1F2859"/>
                </a:solidFill>
                <a:latin typeface="Arial"/>
                <a:cs typeface="Arial"/>
              </a:rPr>
              <a:t>e</a:t>
            </a:r>
            <a:r>
              <a:rPr sz="1881" spc="4" dirty="0">
                <a:solidFill>
                  <a:srgbClr val="1F2859"/>
                </a:solidFill>
                <a:latin typeface="Arial"/>
                <a:cs typeface="Arial"/>
              </a:rPr>
              <a:t>c</a:t>
            </a:r>
            <a:r>
              <a:rPr sz="1881" spc="-4" dirty="0">
                <a:solidFill>
                  <a:srgbClr val="1F2859"/>
                </a:solidFill>
                <a:latin typeface="Arial"/>
                <a:cs typeface="Arial"/>
              </a:rPr>
              <a:t>if</a:t>
            </a:r>
            <a:r>
              <a:rPr sz="1881" spc="-9" dirty="0">
                <a:solidFill>
                  <a:srgbClr val="1F2859"/>
                </a:solidFill>
                <a:latin typeface="Arial"/>
                <a:cs typeface="Arial"/>
              </a:rPr>
              <a:t>i</a:t>
            </a:r>
            <a:r>
              <a:rPr sz="1881" dirty="0">
                <a:solidFill>
                  <a:srgbClr val="1F2859"/>
                </a:solidFill>
                <a:latin typeface="Arial"/>
                <a:cs typeface="Arial"/>
              </a:rPr>
              <a:t>c</a:t>
            </a:r>
            <a:r>
              <a:rPr sz="1881" spc="-68" dirty="0">
                <a:solidFill>
                  <a:srgbClr val="1F2859"/>
                </a:solidFill>
                <a:latin typeface="Times New Roman"/>
                <a:cs typeface="Times New Roman"/>
              </a:rPr>
              <a:t> </a:t>
            </a:r>
            <a:r>
              <a:rPr sz="1881" dirty="0">
                <a:solidFill>
                  <a:srgbClr val="1F2859"/>
                </a:solidFill>
                <a:latin typeface="Arial"/>
                <a:cs typeface="Arial"/>
              </a:rPr>
              <a:t>A</a:t>
            </a:r>
            <a:r>
              <a:rPr sz="1881" spc="-13" dirty="0">
                <a:solidFill>
                  <a:srgbClr val="1F2859"/>
                </a:solidFill>
                <a:latin typeface="Arial"/>
                <a:cs typeface="Arial"/>
              </a:rPr>
              <a:t>P</a:t>
            </a:r>
            <a:r>
              <a:rPr sz="1881" dirty="0">
                <a:solidFill>
                  <a:srgbClr val="1F2859"/>
                </a:solidFill>
                <a:latin typeface="Arial"/>
                <a:cs typeface="Arial"/>
              </a:rPr>
              <a:t>P</a:t>
            </a:r>
            <a:r>
              <a:rPr sz="1881" spc="17" dirty="0">
                <a:solidFill>
                  <a:srgbClr val="1F2859"/>
                </a:solidFill>
                <a:latin typeface="Times New Roman"/>
                <a:cs typeface="Times New Roman"/>
              </a:rPr>
              <a:t> </a:t>
            </a:r>
            <a:r>
              <a:rPr sz="1881" spc="9" dirty="0">
                <a:solidFill>
                  <a:srgbClr val="1F2859"/>
                </a:solidFill>
                <a:latin typeface="Arial"/>
                <a:cs typeface="Arial"/>
              </a:rPr>
              <a:t>(</a:t>
            </a:r>
            <a:r>
              <a:rPr sz="1881" dirty="0">
                <a:solidFill>
                  <a:srgbClr val="1F2859"/>
                </a:solidFill>
                <a:latin typeface="Arial"/>
                <a:cs typeface="Arial"/>
              </a:rPr>
              <a:t>Soc</a:t>
            </a:r>
            <a:r>
              <a:rPr sz="1881" spc="4"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r>
              <a:rPr sz="1881" spc="21" dirty="0">
                <a:solidFill>
                  <a:srgbClr val="1F2859"/>
                </a:solidFill>
                <a:latin typeface="Times New Roman"/>
                <a:cs typeface="Times New Roman"/>
              </a:rPr>
              <a:t> </a:t>
            </a:r>
            <a:r>
              <a:rPr sz="1881" dirty="0">
                <a:solidFill>
                  <a:srgbClr val="1F2859"/>
                </a:solidFill>
                <a:latin typeface="Arial"/>
                <a:cs typeface="Arial"/>
              </a:rPr>
              <a:t>Protocol,</a:t>
            </a:r>
            <a:r>
              <a:rPr sz="1881" spc="21" dirty="0">
                <a:solidFill>
                  <a:srgbClr val="1F2859"/>
                </a:solidFill>
                <a:latin typeface="Times New Roman"/>
                <a:cs typeface="Times New Roman"/>
              </a:rPr>
              <a:t> </a:t>
            </a:r>
            <a:r>
              <a:rPr sz="1881" spc="-4" dirty="0">
                <a:solidFill>
                  <a:srgbClr val="1F2859"/>
                </a:solidFill>
                <a:latin typeface="Arial"/>
                <a:cs typeface="Arial"/>
              </a:rPr>
              <a:t>availabl</a:t>
            </a:r>
            <a:r>
              <a:rPr sz="1881" dirty="0">
                <a:solidFill>
                  <a:srgbClr val="1F2859"/>
                </a:solidFill>
                <a:latin typeface="Arial"/>
                <a:cs typeface="Arial"/>
              </a:rPr>
              <a:t>e</a:t>
            </a:r>
            <a:r>
              <a:rPr sz="1881" spc="47" dirty="0">
                <a:solidFill>
                  <a:srgbClr val="1F2859"/>
                </a:solidFill>
                <a:latin typeface="Times New Roman"/>
                <a:cs typeface="Times New Roman"/>
              </a:rPr>
              <a:t> </a:t>
            </a:r>
            <a:r>
              <a:rPr sz="1881" spc="-4" dirty="0">
                <a:solidFill>
                  <a:srgbClr val="1F2859"/>
                </a:solidFill>
                <a:latin typeface="Arial"/>
                <a:cs typeface="Arial"/>
              </a:rPr>
              <a:t>o</a:t>
            </a:r>
            <a:r>
              <a:rPr sz="1881" dirty="0">
                <a:solidFill>
                  <a:srgbClr val="1F2859"/>
                </a:solidFill>
                <a:latin typeface="Arial"/>
                <a:cs typeface="Arial"/>
              </a:rPr>
              <a:t>n</a:t>
            </a:r>
            <a:r>
              <a:rPr sz="1881" spc="38" dirty="0">
                <a:solidFill>
                  <a:srgbClr val="1F2859"/>
                </a:solidFill>
                <a:latin typeface="Times New Roman"/>
                <a:cs typeface="Times New Roman"/>
              </a:rPr>
              <a:t> </a:t>
            </a:r>
            <a:r>
              <a:rPr sz="1881" dirty="0">
                <a:solidFill>
                  <a:srgbClr val="1F2859"/>
                </a:solidFill>
                <a:latin typeface="Arial"/>
                <a:cs typeface="Arial"/>
              </a:rPr>
              <a:t>Play</a:t>
            </a:r>
            <a:r>
              <a:rPr sz="1881" spc="51" dirty="0">
                <a:solidFill>
                  <a:srgbClr val="1F2859"/>
                </a:solidFill>
                <a:latin typeface="Times New Roman"/>
                <a:cs typeface="Times New Roman"/>
              </a:rPr>
              <a:t> </a:t>
            </a:r>
            <a:r>
              <a:rPr sz="1881" dirty="0">
                <a:solidFill>
                  <a:srgbClr val="1F2859"/>
                </a:solidFill>
                <a:latin typeface="Arial"/>
                <a:cs typeface="Arial"/>
              </a:rPr>
              <a:t>S</a:t>
            </a:r>
            <a:r>
              <a:rPr sz="1881" spc="-13" dirty="0">
                <a:solidFill>
                  <a:srgbClr val="1F2859"/>
                </a:solidFill>
                <a:latin typeface="Arial"/>
                <a:cs typeface="Arial"/>
              </a:rPr>
              <a:t>t</a:t>
            </a:r>
            <a:r>
              <a:rPr sz="1881" spc="-4" dirty="0">
                <a:solidFill>
                  <a:srgbClr val="1F2859"/>
                </a:solidFill>
                <a:latin typeface="Arial"/>
                <a:cs typeface="Arial"/>
              </a:rPr>
              <a:t>o</a:t>
            </a:r>
            <a:r>
              <a:rPr sz="1881" dirty="0">
                <a:solidFill>
                  <a:srgbClr val="1F2859"/>
                </a:solidFill>
                <a:latin typeface="Arial"/>
                <a:cs typeface="Arial"/>
              </a:rPr>
              <a:t>re)</a:t>
            </a:r>
            <a:endParaRPr sz="1881">
              <a:solidFill>
                <a:prstClr val="black"/>
              </a:solidFill>
              <a:latin typeface="Arial"/>
              <a:cs typeface="Arial"/>
            </a:endParaRPr>
          </a:p>
          <a:p>
            <a:pPr>
              <a:spcBef>
                <a:spcPts val="3"/>
              </a:spcBef>
              <a:buClr>
                <a:srgbClr val="37A9DB"/>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F2859"/>
                </a:solidFill>
                <a:latin typeface="Arial"/>
                <a:cs typeface="Arial"/>
              </a:rPr>
              <a:t>The</a:t>
            </a:r>
            <a:r>
              <a:rPr sz="1881" dirty="0">
                <a:solidFill>
                  <a:srgbClr val="1F2859"/>
                </a:solidFill>
                <a:latin typeface="Times New Roman"/>
                <a:cs typeface="Times New Roman"/>
              </a:rPr>
              <a:t> </a:t>
            </a:r>
            <a:r>
              <a:rPr sz="1881" dirty="0">
                <a:solidFill>
                  <a:srgbClr val="1F2859"/>
                </a:solidFill>
                <a:latin typeface="Arial"/>
                <a:cs typeface="Arial"/>
              </a:rPr>
              <a:t>TCP</a:t>
            </a:r>
            <a:r>
              <a:rPr sz="1881" spc="21" dirty="0">
                <a:solidFill>
                  <a:srgbClr val="1F2859"/>
                </a:solidFill>
                <a:latin typeface="Times New Roman"/>
                <a:cs typeface="Times New Roman"/>
              </a:rPr>
              <a:t> </a:t>
            </a:r>
            <a:r>
              <a:rPr sz="1881" dirty="0">
                <a:solidFill>
                  <a:srgbClr val="1F2859"/>
                </a:solidFill>
                <a:latin typeface="Arial"/>
                <a:cs typeface="Arial"/>
              </a:rPr>
              <a:t>so</a:t>
            </a:r>
            <a:r>
              <a:rPr sz="1881" spc="4" dirty="0">
                <a:solidFill>
                  <a:srgbClr val="1F2859"/>
                </a:solidFill>
                <a:latin typeface="Arial"/>
                <a:cs typeface="Arial"/>
              </a:rPr>
              <a:t>c</a:t>
            </a:r>
            <a:r>
              <a:rPr sz="1881" dirty="0">
                <a:solidFill>
                  <a:srgbClr val="1F2859"/>
                </a:solidFill>
                <a:latin typeface="Arial"/>
                <a:cs typeface="Arial"/>
              </a:rPr>
              <a:t>ket</a:t>
            </a:r>
            <a:r>
              <a:rPr sz="1881" spc="17" dirty="0">
                <a:solidFill>
                  <a:srgbClr val="1F2859"/>
                </a:solidFill>
                <a:latin typeface="Times New Roman"/>
                <a:cs typeface="Times New Roman"/>
              </a:rPr>
              <a:t> </a:t>
            </a:r>
            <a:r>
              <a:rPr sz="1881" dirty="0">
                <a:solidFill>
                  <a:srgbClr val="1F2859"/>
                </a:solidFill>
                <a:latin typeface="Arial"/>
                <a:cs typeface="Arial"/>
              </a:rPr>
              <a:t>se</a:t>
            </a:r>
            <a:r>
              <a:rPr sz="1881" spc="4" dirty="0">
                <a:solidFill>
                  <a:srgbClr val="1F2859"/>
                </a:solidFill>
                <a:latin typeface="Arial"/>
                <a:cs typeface="Arial"/>
              </a:rPr>
              <a:t>r</a:t>
            </a:r>
            <a:r>
              <a:rPr sz="1881" spc="-9" dirty="0">
                <a:solidFill>
                  <a:srgbClr val="1F2859"/>
                </a:solidFill>
                <a:latin typeface="Arial"/>
                <a:cs typeface="Arial"/>
              </a:rPr>
              <a:t>v</a:t>
            </a:r>
            <a:r>
              <a:rPr sz="1881" spc="-4" dirty="0">
                <a:solidFill>
                  <a:srgbClr val="1F2859"/>
                </a:solidFill>
                <a:latin typeface="Arial"/>
                <a:cs typeface="Arial"/>
              </a:rPr>
              <a:t>e</a:t>
            </a:r>
            <a:r>
              <a:rPr sz="1881" dirty="0">
                <a:solidFill>
                  <a:srgbClr val="1F2859"/>
                </a:solidFill>
                <a:latin typeface="Arial"/>
                <a:cs typeface="Arial"/>
              </a:rPr>
              <a:t>r</a:t>
            </a:r>
            <a:r>
              <a:rPr sz="1881" spc="17" dirty="0">
                <a:solidFill>
                  <a:srgbClr val="1F2859"/>
                </a:solidFill>
                <a:latin typeface="Times New Roman"/>
                <a:cs typeface="Times New Roman"/>
              </a:rPr>
              <a:t> </a:t>
            </a:r>
            <a:r>
              <a:rPr sz="1881" dirty="0">
                <a:solidFill>
                  <a:srgbClr val="1F2859"/>
                </a:solidFill>
                <a:latin typeface="Arial"/>
                <a:cs typeface="Arial"/>
              </a:rPr>
              <a:t>can</a:t>
            </a:r>
            <a:r>
              <a:rPr sz="1881" spc="43" dirty="0">
                <a:solidFill>
                  <a:srgbClr val="1F2859"/>
                </a:solidFill>
                <a:latin typeface="Times New Roman"/>
                <a:cs typeface="Times New Roman"/>
              </a:rPr>
              <a:t> </a:t>
            </a:r>
            <a:r>
              <a:rPr sz="1881" spc="-4" dirty="0">
                <a:solidFill>
                  <a:srgbClr val="1F2859"/>
                </a:solidFill>
                <a:latin typeface="Arial"/>
                <a:cs typeface="Arial"/>
              </a:rPr>
              <a:t>b</a:t>
            </a:r>
            <a:r>
              <a:rPr sz="1881" dirty="0">
                <a:solidFill>
                  <a:srgbClr val="1F2859"/>
                </a:solidFill>
                <a:latin typeface="Arial"/>
                <a:cs typeface="Arial"/>
              </a:rPr>
              <a:t>e</a:t>
            </a:r>
            <a:r>
              <a:rPr sz="1881" spc="43" dirty="0">
                <a:solidFill>
                  <a:srgbClr val="1F2859"/>
                </a:solidFill>
                <a:latin typeface="Times New Roman"/>
                <a:cs typeface="Times New Roman"/>
              </a:rPr>
              <a:t> </a:t>
            </a:r>
            <a:r>
              <a:rPr sz="1881" dirty="0">
                <a:solidFill>
                  <a:srgbClr val="1F2859"/>
                </a:solidFill>
                <a:latin typeface="Arial"/>
                <a:cs typeface="Arial"/>
              </a:rPr>
              <a:t>configured</a:t>
            </a:r>
            <a:r>
              <a:rPr sz="1881" spc="17" dirty="0">
                <a:solidFill>
                  <a:srgbClr val="1F2859"/>
                </a:solidFill>
                <a:latin typeface="Times New Roman"/>
                <a:cs typeface="Times New Roman"/>
              </a:rPr>
              <a:t> </a:t>
            </a:r>
            <a:r>
              <a:rPr sz="1881" dirty="0">
                <a:solidFill>
                  <a:srgbClr val="1F2859"/>
                </a:solidFill>
                <a:latin typeface="Arial"/>
                <a:cs typeface="Arial"/>
              </a:rPr>
              <a:t>to</a:t>
            </a:r>
            <a:r>
              <a:rPr sz="1881" spc="30" dirty="0">
                <a:solidFill>
                  <a:srgbClr val="1F2859"/>
                </a:solidFill>
                <a:latin typeface="Times New Roman"/>
                <a:cs typeface="Times New Roman"/>
              </a:rPr>
              <a:t> </a:t>
            </a:r>
            <a:r>
              <a:rPr sz="1881" spc="-4" dirty="0">
                <a:solidFill>
                  <a:srgbClr val="1F2859"/>
                </a:solidFill>
                <a:latin typeface="Arial"/>
                <a:cs typeface="Arial"/>
              </a:rPr>
              <a:t>liste</a:t>
            </a:r>
            <a:r>
              <a:rPr sz="1881" dirty="0">
                <a:solidFill>
                  <a:srgbClr val="1F2859"/>
                </a:solidFill>
                <a:latin typeface="Arial"/>
                <a:cs typeface="Arial"/>
              </a:rPr>
              <a:t>n</a:t>
            </a:r>
            <a:r>
              <a:rPr sz="1881" spc="47" dirty="0">
                <a:solidFill>
                  <a:srgbClr val="1F2859"/>
                </a:solidFill>
                <a:latin typeface="Times New Roman"/>
                <a:cs typeface="Times New Roman"/>
              </a:rPr>
              <a:t> </a:t>
            </a:r>
            <a:r>
              <a:rPr sz="1881" dirty="0">
                <a:solidFill>
                  <a:srgbClr val="1F2859"/>
                </a:solidFill>
                <a:latin typeface="Arial"/>
                <a:cs typeface="Arial"/>
              </a:rPr>
              <a:t>for</a:t>
            </a:r>
            <a:endParaRPr sz="1881">
              <a:solidFill>
                <a:prstClr val="black"/>
              </a:solidFill>
              <a:latin typeface="Arial"/>
              <a:cs typeface="Arial"/>
            </a:endParaRPr>
          </a:p>
          <a:p>
            <a:pPr marL="178643">
              <a:spcBef>
                <a:spcPts val="4"/>
              </a:spcBef>
            </a:pPr>
            <a:r>
              <a:rPr sz="1881" spc="-4" dirty="0">
                <a:solidFill>
                  <a:srgbClr val="1F2859"/>
                </a:solidFill>
                <a:latin typeface="Arial"/>
                <a:cs typeface="Arial"/>
              </a:rPr>
              <a:t>in</a:t>
            </a:r>
            <a:r>
              <a:rPr sz="1881" dirty="0">
                <a:solidFill>
                  <a:srgbClr val="1F2859"/>
                </a:solidFill>
                <a:latin typeface="Arial"/>
                <a:cs typeface="Arial"/>
              </a:rPr>
              <a:t>c</a:t>
            </a:r>
            <a:r>
              <a:rPr sz="1881" spc="-4" dirty="0">
                <a:solidFill>
                  <a:srgbClr val="1F2859"/>
                </a:solidFill>
                <a:latin typeface="Arial"/>
                <a:cs typeface="Arial"/>
              </a:rPr>
              <a:t>omin</a:t>
            </a:r>
            <a:r>
              <a:rPr sz="1881" dirty="0">
                <a:solidFill>
                  <a:srgbClr val="1F2859"/>
                </a:solidFill>
                <a:latin typeface="Arial"/>
                <a:cs typeface="Arial"/>
              </a:rPr>
              <a:t>g</a:t>
            </a:r>
            <a:r>
              <a:rPr sz="1881" spc="43"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spc="-4" dirty="0">
                <a:solidFill>
                  <a:srgbClr val="1F2859"/>
                </a:solidFill>
                <a:latin typeface="Arial"/>
                <a:cs typeface="Arial"/>
              </a:rPr>
              <a:t>nne</a:t>
            </a:r>
            <a:r>
              <a:rPr sz="1881" spc="9" dirty="0">
                <a:solidFill>
                  <a:srgbClr val="1F2859"/>
                </a:solidFill>
                <a:latin typeface="Arial"/>
                <a:cs typeface="Arial"/>
              </a:rPr>
              <a:t>c</a:t>
            </a:r>
            <a:r>
              <a:rPr sz="1881" dirty="0">
                <a:solidFill>
                  <a:srgbClr val="1F2859"/>
                </a:solidFill>
                <a:latin typeface="Arial"/>
                <a:cs typeface="Arial"/>
              </a:rPr>
              <a:t>tions</a:t>
            </a:r>
            <a:r>
              <a:rPr sz="1881" spc="9" dirty="0">
                <a:solidFill>
                  <a:srgbClr val="1F2859"/>
                </a:solidFill>
                <a:latin typeface="Times New Roman"/>
                <a:cs typeface="Times New Roman"/>
              </a:rPr>
              <a:t> </a:t>
            </a:r>
            <a:r>
              <a:rPr sz="1881" dirty="0">
                <a:solidFill>
                  <a:srgbClr val="1F2859"/>
                </a:solidFill>
                <a:latin typeface="Arial"/>
                <a:cs typeface="Arial"/>
              </a:rPr>
              <a:t>on</a:t>
            </a:r>
            <a:r>
              <a:rPr sz="1881" spc="38"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spc="-4" dirty="0">
                <a:solidFill>
                  <a:srgbClr val="1F2859"/>
                </a:solidFill>
                <a:latin typeface="Arial"/>
                <a:cs typeface="Arial"/>
              </a:rPr>
              <a:t>po</a:t>
            </a:r>
            <a:r>
              <a:rPr sz="1881" spc="4" dirty="0">
                <a:solidFill>
                  <a:srgbClr val="1F2859"/>
                </a:solidFill>
                <a:latin typeface="Arial"/>
                <a:cs typeface="Arial"/>
              </a:rPr>
              <a:t>r</a:t>
            </a:r>
            <a:r>
              <a:rPr sz="1881" dirty="0">
                <a:solidFill>
                  <a:srgbClr val="1F2859"/>
                </a:solidFill>
                <a:latin typeface="Arial"/>
                <a:cs typeface="Arial"/>
              </a:rPr>
              <a:t>t</a:t>
            </a:r>
            <a:r>
              <a:rPr sz="1881" spc="34" dirty="0">
                <a:solidFill>
                  <a:srgbClr val="1F2859"/>
                </a:solidFill>
                <a:latin typeface="Times New Roman"/>
                <a:cs typeface="Times New Roman"/>
              </a:rPr>
              <a:t> </a:t>
            </a:r>
            <a:r>
              <a:rPr sz="1881" spc="-4" dirty="0">
                <a:solidFill>
                  <a:srgbClr val="1F2859"/>
                </a:solidFill>
                <a:latin typeface="Arial"/>
                <a:cs typeface="Arial"/>
              </a:rPr>
              <a:t>320</a:t>
            </a:r>
            <a:r>
              <a:rPr sz="1881" spc="4" dirty="0">
                <a:solidFill>
                  <a:srgbClr val="1F2859"/>
                </a:solidFill>
                <a:latin typeface="Arial"/>
                <a:cs typeface="Arial"/>
              </a:rPr>
              <a:t>0</a:t>
            </a:r>
            <a:r>
              <a:rPr sz="1881" spc="-4" dirty="0">
                <a:solidFill>
                  <a:srgbClr val="1F2859"/>
                </a:solidFill>
                <a:latin typeface="Arial"/>
                <a:cs typeface="Arial"/>
              </a:rPr>
              <a:t>0.</a:t>
            </a:r>
            <a:endParaRPr sz="1881">
              <a:solidFill>
                <a:prstClr val="black"/>
              </a:solidFill>
              <a:latin typeface="Arial"/>
              <a:cs typeface="Arial"/>
            </a:endParaRPr>
          </a:p>
          <a:p>
            <a:pPr marL="513667" lvl="1" indent="-168326">
              <a:spcBef>
                <a:spcPts val="590"/>
              </a:spcBef>
              <a:buClr>
                <a:srgbClr val="37A9DB"/>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dirty="0">
                <a:solidFill>
                  <a:srgbClr val="37A9DB"/>
                </a:solidFill>
                <a:latin typeface="Arial"/>
                <a:cs typeface="Arial"/>
              </a:rPr>
              <a:t>32000</a:t>
            </a:r>
            <a:r>
              <a:rPr sz="1496" spc="43" dirty="0">
                <a:solidFill>
                  <a:srgbClr val="37A9DB"/>
                </a:solidFill>
                <a:latin typeface="Times New Roman"/>
                <a:cs typeface="Times New Roman"/>
              </a:rPr>
              <a:t> </a:t>
            </a:r>
            <a:r>
              <a:rPr sz="1496" dirty="0">
                <a:solidFill>
                  <a:srgbClr val="37A9DB"/>
                </a:solidFill>
                <a:latin typeface="Arial"/>
                <a:cs typeface="Arial"/>
              </a:rPr>
              <a:t>on</a:t>
            </a:r>
            <a:r>
              <a:rPr sz="1496" spc="51" dirty="0">
                <a:solidFill>
                  <a:srgbClr val="37A9DB"/>
                </a:solidFill>
                <a:latin typeface="Times New Roman"/>
                <a:cs typeface="Times New Roman"/>
              </a:rPr>
              <a:t> </a:t>
            </a:r>
            <a:r>
              <a:rPr sz="1496" dirty="0">
                <a:solidFill>
                  <a:srgbClr val="37A9DB"/>
                </a:solidFill>
                <a:latin typeface="Arial"/>
                <a:cs typeface="Arial"/>
              </a:rPr>
              <a:t>«Port</a:t>
            </a:r>
            <a:r>
              <a:rPr sz="1496" spc="56" dirty="0">
                <a:solidFill>
                  <a:srgbClr val="37A9DB"/>
                </a:solidFill>
                <a:latin typeface="Times New Roman"/>
                <a:cs typeface="Times New Roman"/>
              </a:rPr>
              <a:t> </a:t>
            </a:r>
            <a:r>
              <a:rPr sz="1496" spc="-4" dirty="0">
                <a:solidFill>
                  <a:srgbClr val="37A9DB"/>
                </a:solidFill>
                <a:latin typeface="Arial"/>
                <a:cs typeface="Arial"/>
              </a:rPr>
              <a:t>L</a:t>
            </a:r>
            <a:r>
              <a:rPr sz="1496" spc="4" dirty="0">
                <a:solidFill>
                  <a:srgbClr val="37A9DB"/>
                </a:solidFill>
                <a:latin typeface="Arial"/>
                <a:cs typeface="Arial"/>
              </a:rPr>
              <a:t>is</a:t>
            </a:r>
            <a:r>
              <a:rPr sz="1496" dirty="0">
                <a:solidFill>
                  <a:srgbClr val="37A9DB"/>
                </a:solidFill>
                <a:latin typeface="Arial"/>
                <a:cs typeface="Arial"/>
              </a:rPr>
              <a:t>ten</a:t>
            </a:r>
            <a:r>
              <a:rPr sz="1496" spc="47"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spc="-4" dirty="0">
                <a:solidFill>
                  <a:srgbClr val="37A9DB"/>
                </a:solidFill>
                <a:latin typeface="Arial"/>
                <a:cs typeface="Arial"/>
              </a:rPr>
              <a:t>box</a:t>
            </a:r>
            <a:endParaRPr sz="1496">
              <a:solidFill>
                <a:prstClr val="black"/>
              </a:solidFill>
              <a:latin typeface="Arial"/>
              <a:cs typeface="Arial"/>
            </a:endParaRPr>
          </a:p>
          <a:p>
            <a:pPr marL="513667" lvl="1" indent="-168326">
              <a:spcBef>
                <a:spcPts val="577"/>
              </a:spcBef>
              <a:buClr>
                <a:srgbClr val="37A9DB"/>
              </a:buClr>
              <a:buFont typeface="Arial"/>
              <a:buChar char="•"/>
              <a:tabLst>
                <a:tab pos="514210" algn="l"/>
              </a:tabLst>
            </a:pPr>
            <a:r>
              <a:rPr sz="1496" spc="-4" dirty="0">
                <a:solidFill>
                  <a:srgbClr val="37A9DB"/>
                </a:solidFill>
                <a:latin typeface="Arial"/>
                <a:cs typeface="Arial"/>
              </a:rPr>
              <a:t>C</a:t>
            </a:r>
            <a:r>
              <a:rPr sz="1496" dirty="0">
                <a:solidFill>
                  <a:srgbClr val="37A9DB"/>
                </a:solidFill>
                <a:latin typeface="Arial"/>
                <a:cs typeface="Arial"/>
              </a:rPr>
              <a:t>l</a:t>
            </a:r>
            <a:r>
              <a:rPr sz="1496" spc="4" dirty="0">
                <a:solidFill>
                  <a:srgbClr val="37A9DB"/>
                </a:solidFill>
                <a:latin typeface="Arial"/>
                <a:cs typeface="Arial"/>
              </a:rPr>
              <a:t>ic</a:t>
            </a:r>
            <a:r>
              <a:rPr sz="1496" dirty="0">
                <a:solidFill>
                  <a:srgbClr val="37A9DB"/>
                </a:solidFill>
                <a:latin typeface="Arial"/>
                <a:cs typeface="Arial"/>
              </a:rPr>
              <a:t>k</a:t>
            </a:r>
            <a:r>
              <a:rPr sz="1496" spc="26" dirty="0">
                <a:solidFill>
                  <a:srgbClr val="37A9DB"/>
                </a:solidFill>
                <a:latin typeface="Times New Roman"/>
                <a:cs typeface="Times New Roman"/>
              </a:rPr>
              <a:t> </a:t>
            </a:r>
            <a:r>
              <a:rPr sz="1496" spc="-4" dirty="0">
                <a:solidFill>
                  <a:srgbClr val="37A9DB"/>
                </a:solidFill>
                <a:latin typeface="Arial"/>
                <a:cs typeface="Arial"/>
              </a:rPr>
              <a:t>o</a:t>
            </a:r>
            <a:r>
              <a:rPr sz="1496" dirty="0">
                <a:solidFill>
                  <a:srgbClr val="37A9DB"/>
                </a:solidFill>
                <a:latin typeface="Arial"/>
                <a:cs typeface="Arial"/>
              </a:rPr>
              <a:t>n</a:t>
            </a:r>
            <a:r>
              <a:rPr sz="1496" spc="47" dirty="0">
                <a:solidFill>
                  <a:srgbClr val="37A9DB"/>
                </a:solidFill>
                <a:latin typeface="Times New Roman"/>
                <a:cs typeface="Times New Roman"/>
              </a:rPr>
              <a:t> </a:t>
            </a:r>
            <a:r>
              <a:rPr sz="1496" spc="-4" dirty="0">
                <a:solidFill>
                  <a:srgbClr val="37A9DB"/>
                </a:solidFill>
                <a:latin typeface="Arial"/>
                <a:cs typeface="Arial"/>
              </a:rPr>
              <a:t>L</a:t>
            </a:r>
            <a:r>
              <a:rPr sz="1496" spc="4" dirty="0">
                <a:solidFill>
                  <a:srgbClr val="37A9DB"/>
                </a:solidFill>
                <a:latin typeface="Arial"/>
                <a:cs typeface="Arial"/>
              </a:rPr>
              <a:t>is</a:t>
            </a:r>
            <a:r>
              <a:rPr sz="1496" dirty="0">
                <a:solidFill>
                  <a:srgbClr val="37A9DB"/>
                </a:solidFill>
                <a:latin typeface="Arial"/>
                <a:cs typeface="Arial"/>
              </a:rPr>
              <a:t>ten</a:t>
            </a:r>
            <a:endParaRPr sz="1496">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7</a:t>
            </a:r>
            <a:r>
              <a:rPr sz="1112" spc="4" dirty="0">
                <a:solidFill>
                  <a:srgbClr val="FFFFFF"/>
                </a:solidFill>
                <a:latin typeface="Arial"/>
                <a:cs typeface="Arial"/>
              </a:rPr>
              <a:t>1</a:t>
            </a:r>
            <a:endParaRPr sz="1112">
              <a:solidFill>
                <a:prstClr val="black"/>
              </a:solidFill>
              <a:latin typeface="Arial"/>
              <a:cs typeface="Arial"/>
            </a:endParaRPr>
          </a:p>
        </p:txBody>
      </p:sp>
      <p:sp>
        <p:nvSpPr>
          <p:cNvPr id="5" name="object 5"/>
          <p:cNvSpPr/>
          <p:nvPr/>
        </p:nvSpPr>
        <p:spPr>
          <a:xfrm>
            <a:off x="6268467" y="3388584"/>
            <a:ext cx="1899592" cy="2522717"/>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6292131" y="4000957"/>
            <a:ext cx="1697396" cy="339371"/>
          </a:xfrm>
          <a:custGeom>
            <a:avLst/>
            <a:gdLst/>
            <a:ahLst/>
            <a:cxnLst/>
            <a:rect l="l" t="t" r="r" b="b"/>
            <a:pathLst>
              <a:path w="1985009" h="396875">
                <a:moveTo>
                  <a:pt x="0" y="396264"/>
                </a:moveTo>
                <a:lnTo>
                  <a:pt x="1984723" y="396264"/>
                </a:lnTo>
                <a:lnTo>
                  <a:pt x="1984723" y="0"/>
                </a:lnTo>
                <a:lnTo>
                  <a:pt x="0" y="0"/>
                </a:lnTo>
                <a:lnTo>
                  <a:pt x="0" y="396264"/>
                </a:lnTo>
                <a:close/>
              </a:path>
            </a:pathLst>
          </a:custGeom>
          <a:solidFill>
            <a:srgbClr val="231F20"/>
          </a:solidFill>
        </p:spPr>
        <p:txBody>
          <a:bodyPr wrap="square" lIns="0" tIns="0" rIns="0" bIns="0" rtlCol="0"/>
          <a:lstStyle/>
          <a:p>
            <a:endParaRPr sz="1539">
              <a:solidFill>
                <a:prstClr val="black"/>
              </a:solidFill>
            </a:endParaRPr>
          </a:p>
        </p:txBody>
      </p:sp>
      <p:sp>
        <p:nvSpPr>
          <p:cNvPr id="7" name="object 7"/>
          <p:cNvSpPr/>
          <p:nvPr/>
        </p:nvSpPr>
        <p:spPr>
          <a:xfrm>
            <a:off x="6292131" y="4000957"/>
            <a:ext cx="1697396" cy="339371"/>
          </a:xfrm>
          <a:custGeom>
            <a:avLst/>
            <a:gdLst/>
            <a:ahLst/>
            <a:cxnLst/>
            <a:rect l="l" t="t" r="r" b="b"/>
            <a:pathLst>
              <a:path w="1985009" h="396875">
                <a:moveTo>
                  <a:pt x="0" y="396264"/>
                </a:moveTo>
                <a:lnTo>
                  <a:pt x="1984723" y="396264"/>
                </a:lnTo>
                <a:lnTo>
                  <a:pt x="1984723" y="0"/>
                </a:lnTo>
                <a:lnTo>
                  <a:pt x="0" y="0"/>
                </a:lnTo>
                <a:lnTo>
                  <a:pt x="0" y="396264"/>
                </a:lnTo>
                <a:close/>
              </a:path>
            </a:pathLst>
          </a:custGeom>
          <a:ln w="28544">
            <a:solidFill>
              <a:srgbClr val="231F20"/>
            </a:solidFill>
          </a:ln>
        </p:spPr>
        <p:txBody>
          <a:bodyPr wrap="square" lIns="0" tIns="0" rIns="0" bIns="0" rtlCol="0"/>
          <a:lstStyle/>
          <a:p>
            <a:endParaRPr sz="1539">
              <a:solidFill>
                <a:prstClr val="black"/>
              </a:solidFill>
            </a:endParaRPr>
          </a:p>
        </p:txBody>
      </p:sp>
      <p:sp>
        <p:nvSpPr>
          <p:cNvPr id="8" name="object 8"/>
          <p:cNvSpPr/>
          <p:nvPr/>
        </p:nvSpPr>
        <p:spPr>
          <a:xfrm>
            <a:off x="5048009" y="2682154"/>
            <a:ext cx="1836402" cy="1903733"/>
          </a:xfrm>
          <a:custGeom>
            <a:avLst/>
            <a:gdLst/>
            <a:ahLst/>
            <a:cxnLst/>
            <a:rect l="l" t="t" r="r" b="b"/>
            <a:pathLst>
              <a:path w="2147570" h="2226310">
                <a:moveTo>
                  <a:pt x="19242" y="19901"/>
                </a:moveTo>
                <a:lnTo>
                  <a:pt x="22597" y="33629"/>
                </a:lnTo>
                <a:lnTo>
                  <a:pt x="2137105" y="2226222"/>
                </a:lnTo>
                <a:lnTo>
                  <a:pt x="2147163" y="2216578"/>
                </a:lnTo>
                <a:lnTo>
                  <a:pt x="32491" y="23645"/>
                </a:lnTo>
                <a:lnTo>
                  <a:pt x="19242" y="19901"/>
                </a:lnTo>
                <a:close/>
              </a:path>
              <a:path w="2147570" h="2226310">
                <a:moveTo>
                  <a:pt x="0" y="0"/>
                </a:moveTo>
                <a:lnTo>
                  <a:pt x="25907" y="106070"/>
                </a:lnTo>
                <a:lnTo>
                  <a:pt x="26730" y="109849"/>
                </a:lnTo>
                <a:lnTo>
                  <a:pt x="30510" y="112074"/>
                </a:lnTo>
                <a:lnTo>
                  <a:pt x="34289" y="111251"/>
                </a:lnTo>
                <a:lnTo>
                  <a:pt x="38069" y="110276"/>
                </a:lnTo>
                <a:lnTo>
                  <a:pt x="40294" y="106497"/>
                </a:lnTo>
                <a:lnTo>
                  <a:pt x="39471" y="102687"/>
                </a:lnTo>
                <a:lnTo>
                  <a:pt x="22597" y="33629"/>
                </a:lnTo>
                <a:lnTo>
                  <a:pt x="4480" y="14843"/>
                </a:lnTo>
                <a:lnTo>
                  <a:pt x="14538" y="5029"/>
                </a:lnTo>
                <a:lnTo>
                  <a:pt x="17821" y="5029"/>
                </a:lnTo>
                <a:lnTo>
                  <a:pt x="0" y="0"/>
                </a:lnTo>
                <a:close/>
              </a:path>
              <a:path w="2147570" h="2226310">
                <a:moveTo>
                  <a:pt x="17821" y="5029"/>
                </a:moveTo>
                <a:lnTo>
                  <a:pt x="14538" y="5029"/>
                </a:lnTo>
                <a:lnTo>
                  <a:pt x="32491" y="23645"/>
                </a:lnTo>
                <a:lnTo>
                  <a:pt x="101315" y="43098"/>
                </a:lnTo>
                <a:lnTo>
                  <a:pt x="104942" y="44226"/>
                </a:lnTo>
                <a:lnTo>
                  <a:pt x="108874" y="41970"/>
                </a:lnTo>
                <a:lnTo>
                  <a:pt x="109849" y="38343"/>
                </a:lnTo>
                <a:lnTo>
                  <a:pt x="110977" y="34564"/>
                </a:lnTo>
                <a:lnTo>
                  <a:pt x="108752" y="30784"/>
                </a:lnTo>
                <a:lnTo>
                  <a:pt x="105095" y="29657"/>
                </a:lnTo>
                <a:lnTo>
                  <a:pt x="17821" y="5029"/>
                </a:lnTo>
                <a:close/>
              </a:path>
              <a:path w="2147570" h="2226310">
                <a:moveTo>
                  <a:pt x="14538" y="5029"/>
                </a:moveTo>
                <a:lnTo>
                  <a:pt x="4480" y="14843"/>
                </a:lnTo>
                <a:lnTo>
                  <a:pt x="22597" y="33629"/>
                </a:lnTo>
                <a:lnTo>
                  <a:pt x="19242" y="19901"/>
                </a:lnTo>
                <a:lnTo>
                  <a:pt x="7711" y="16642"/>
                </a:lnTo>
                <a:lnTo>
                  <a:pt x="16398" y="8260"/>
                </a:lnTo>
                <a:lnTo>
                  <a:pt x="17654" y="8260"/>
                </a:lnTo>
                <a:lnTo>
                  <a:pt x="14538" y="5029"/>
                </a:lnTo>
                <a:close/>
              </a:path>
              <a:path w="2147570" h="2226310">
                <a:moveTo>
                  <a:pt x="17654" y="8260"/>
                </a:moveTo>
                <a:lnTo>
                  <a:pt x="16398" y="8260"/>
                </a:lnTo>
                <a:lnTo>
                  <a:pt x="19242" y="19901"/>
                </a:lnTo>
                <a:lnTo>
                  <a:pt x="32491" y="23645"/>
                </a:lnTo>
                <a:lnTo>
                  <a:pt x="17654" y="8260"/>
                </a:lnTo>
                <a:close/>
              </a:path>
              <a:path w="2147570" h="2226310">
                <a:moveTo>
                  <a:pt x="16398" y="8260"/>
                </a:moveTo>
                <a:lnTo>
                  <a:pt x="7711" y="16642"/>
                </a:lnTo>
                <a:lnTo>
                  <a:pt x="19242" y="19901"/>
                </a:lnTo>
                <a:lnTo>
                  <a:pt x="16398" y="8260"/>
                </a:lnTo>
                <a:close/>
              </a:path>
            </a:pathLst>
          </a:custGeom>
          <a:solidFill>
            <a:srgbClr val="33A7DB"/>
          </a:solid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1629458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539841" y="2568721"/>
            <a:ext cx="2340842" cy="4090908"/>
          </a:xfrm>
          <a:custGeom>
            <a:avLst/>
            <a:gdLst/>
            <a:ahLst/>
            <a:cxnLst/>
            <a:rect l="l" t="t" r="r" b="b"/>
            <a:pathLst>
              <a:path w="2737484" h="4784090">
                <a:moveTo>
                  <a:pt x="0" y="4783774"/>
                </a:moveTo>
                <a:lnTo>
                  <a:pt x="2736948" y="4783774"/>
                </a:lnTo>
                <a:lnTo>
                  <a:pt x="2736948" y="0"/>
                </a:lnTo>
                <a:lnTo>
                  <a:pt x="0" y="0"/>
                </a:lnTo>
                <a:lnTo>
                  <a:pt x="0" y="4783774"/>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644487" cy="459667"/>
          </a:xfrm>
          <a:prstGeom prst="rect">
            <a:avLst/>
          </a:prstGeom>
        </p:spPr>
        <p:txBody>
          <a:bodyPr vert="horz" wrap="square" lIns="0" tIns="36121" rIns="0" bIns="0" rtlCol="0">
            <a:spAutoFit/>
          </a:bodyPr>
          <a:lstStyle/>
          <a:p>
            <a:pPr marL="2056840">
              <a:lnSpc>
                <a:spcPts val="3253"/>
              </a:lnSpc>
            </a:pPr>
            <a:r>
              <a:rPr spc="-4" dirty="0"/>
              <a:t>L</a:t>
            </a:r>
            <a:r>
              <a:rPr spc="4" dirty="0"/>
              <a:t>a</a:t>
            </a:r>
            <a:r>
              <a:rPr dirty="0"/>
              <a:t>b</a:t>
            </a:r>
            <a:r>
              <a:rPr spc="51" dirty="0">
                <a:latin typeface="Times New Roman"/>
                <a:cs typeface="Times New Roman"/>
              </a:rPr>
              <a:t> </a:t>
            </a:r>
            <a:r>
              <a:rPr spc="-21" dirty="0"/>
              <a:t>7</a:t>
            </a:r>
            <a:r>
              <a:rPr spc="-9" dirty="0"/>
              <a:t>:</a:t>
            </a:r>
            <a:r>
              <a:rPr spc="51" dirty="0">
                <a:latin typeface="Times New Roman"/>
                <a:cs typeface="Times New Roman"/>
              </a:rPr>
              <a:t> </a:t>
            </a:r>
            <a:r>
              <a:rPr dirty="0"/>
              <a:t>Open</a:t>
            </a:r>
            <a:r>
              <a:rPr spc="9" dirty="0">
                <a:latin typeface="Times New Roman"/>
                <a:cs typeface="Times New Roman"/>
              </a:rPr>
              <a:t> </a:t>
            </a:r>
            <a:r>
              <a:rPr dirty="0"/>
              <a:t>TCP/U</a:t>
            </a:r>
            <a:r>
              <a:rPr spc="4" dirty="0"/>
              <a:t>D</a:t>
            </a:r>
            <a:r>
              <a:rPr spc="-21" dirty="0"/>
              <a:t>P</a:t>
            </a:r>
            <a:r>
              <a:rPr spc="17" dirty="0">
                <a:latin typeface="Times New Roman"/>
                <a:cs typeface="Times New Roman"/>
              </a:rPr>
              <a:t> </a:t>
            </a:r>
            <a:r>
              <a:rPr dirty="0"/>
              <a:t>co</a:t>
            </a:r>
            <a:r>
              <a:rPr spc="4" dirty="0"/>
              <a:t>n</a:t>
            </a:r>
            <a:r>
              <a:rPr spc="-4" dirty="0"/>
              <a:t>n</a:t>
            </a:r>
            <a:r>
              <a:rPr spc="4" dirty="0"/>
              <a:t>e</a:t>
            </a:r>
            <a:r>
              <a:rPr dirty="0"/>
              <a:t>ction</a:t>
            </a:r>
          </a:p>
        </p:txBody>
      </p:sp>
      <p:sp>
        <p:nvSpPr>
          <p:cNvPr id="4" name="object 4"/>
          <p:cNvSpPr txBox="1"/>
          <p:nvPr/>
        </p:nvSpPr>
        <p:spPr>
          <a:xfrm>
            <a:off x="781109" y="1271709"/>
            <a:ext cx="5864323" cy="1171026"/>
          </a:xfrm>
          <a:prstGeom prst="rect">
            <a:avLst/>
          </a:prstGeom>
        </p:spPr>
        <p:txBody>
          <a:bodyPr vert="horz" wrap="square" lIns="0" tIns="0" rIns="0" bIns="0" rtlCol="0">
            <a:spAutoFit/>
          </a:bodyPr>
          <a:lstStyle/>
          <a:p>
            <a:pPr marL="10860"/>
            <a:r>
              <a:rPr sz="1881" dirty="0">
                <a:solidFill>
                  <a:srgbClr val="37A9DB"/>
                </a:solidFill>
                <a:latin typeface="Arial"/>
                <a:cs typeface="Arial"/>
              </a:rPr>
              <a:t>•</a:t>
            </a:r>
            <a:r>
              <a:rPr sz="1881" spc="188" dirty="0">
                <a:solidFill>
                  <a:srgbClr val="37A9DB"/>
                </a:solidFill>
                <a:latin typeface="Times New Roman"/>
                <a:cs typeface="Times New Roman"/>
              </a:rPr>
              <a:t> </a:t>
            </a:r>
            <a:r>
              <a:rPr sz="1881" spc="-103" dirty="0">
                <a:solidFill>
                  <a:srgbClr val="1F2859"/>
                </a:solidFill>
                <a:latin typeface="Arial"/>
                <a:cs typeface="Arial"/>
              </a:rPr>
              <a:t>T</a:t>
            </a:r>
            <a:r>
              <a:rPr sz="1881" dirty="0">
                <a:solidFill>
                  <a:srgbClr val="1F2859"/>
                </a:solidFill>
                <a:latin typeface="Arial"/>
                <a:cs typeface="Arial"/>
              </a:rPr>
              <a:t>ype</a:t>
            </a:r>
            <a:r>
              <a:rPr sz="1881" spc="34" dirty="0">
                <a:solidFill>
                  <a:srgbClr val="1F2859"/>
                </a:solidFill>
                <a:latin typeface="Times New Roman"/>
                <a:cs typeface="Times New Roman"/>
              </a:rPr>
              <a:t> </a:t>
            </a:r>
            <a:r>
              <a:rPr sz="1881" b="1" spc="-133" dirty="0">
                <a:solidFill>
                  <a:srgbClr val="1F2859"/>
                </a:solidFill>
                <a:latin typeface="Arial"/>
                <a:cs typeface="Arial"/>
              </a:rPr>
              <a:t>A</a:t>
            </a:r>
            <a:r>
              <a:rPr sz="1881" b="1" dirty="0">
                <a:solidFill>
                  <a:srgbClr val="1F2859"/>
                </a:solidFill>
                <a:latin typeface="Arial"/>
                <a:cs typeface="Arial"/>
              </a:rPr>
              <a:t>T+S.</a:t>
            </a:r>
            <a:r>
              <a:rPr sz="1881" b="1" spc="-13" dirty="0">
                <a:solidFill>
                  <a:srgbClr val="1F2859"/>
                </a:solidFill>
                <a:latin typeface="Arial"/>
                <a:cs typeface="Arial"/>
              </a:rPr>
              <a:t>S</a:t>
            </a:r>
            <a:r>
              <a:rPr sz="1881" b="1" dirty="0">
                <a:solidFill>
                  <a:srgbClr val="1F2859"/>
                </a:solidFill>
                <a:latin typeface="Arial"/>
                <a:cs typeface="Arial"/>
              </a:rPr>
              <a:t>OC</a:t>
            </a:r>
            <a:r>
              <a:rPr sz="1881" b="1" spc="4" dirty="0">
                <a:solidFill>
                  <a:srgbClr val="1F2859"/>
                </a:solidFill>
                <a:latin typeface="Arial"/>
                <a:cs typeface="Arial"/>
              </a:rPr>
              <a:t>K</a:t>
            </a:r>
            <a:r>
              <a:rPr sz="1881" b="1" dirty="0">
                <a:solidFill>
                  <a:srgbClr val="1F2859"/>
                </a:solidFill>
                <a:latin typeface="Arial"/>
                <a:cs typeface="Arial"/>
              </a:rPr>
              <a:t>ON=19</a:t>
            </a:r>
            <a:r>
              <a:rPr sz="1881" b="1" spc="-9" dirty="0">
                <a:solidFill>
                  <a:srgbClr val="1F2859"/>
                </a:solidFill>
                <a:latin typeface="Arial"/>
                <a:cs typeface="Arial"/>
              </a:rPr>
              <a:t>2</a:t>
            </a:r>
            <a:r>
              <a:rPr sz="1881" b="1" dirty="0">
                <a:solidFill>
                  <a:srgbClr val="1F2859"/>
                </a:solidFill>
                <a:latin typeface="Arial"/>
                <a:cs typeface="Arial"/>
              </a:rPr>
              <a:t>.16</a:t>
            </a:r>
            <a:r>
              <a:rPr sz="1881" b="1" spc="-13" dirty="0">
                <a:solidFill>
                  <a:srgbClr val="1F2859"/>
                </a:solidFill>
                <a:latin typeface="Arial"/>
                <a:cs typeface="Arial"/>
              </a:rPr>
              <a:t>8</a:t>
            </a:r>
            <a:r>
              <a:rPr sz="1881" b="1" dirty="0">
                <a:solidFill>
                  <a:srgbClr val="1F2859"/>
                </a:solidFill>
                <a:latin typeface="Arial"/>
                <a:cs typeface="Arial"/>
              </a:rPr>
              <a:t>.0</a:t>
            </a:r>
            <a:r>
              <a:rPr sz="1881" b="1" spc="-9" dirty="0">
                <a:solidFill>
                  <a:srgbClr val="1F2859"/>
                </a:solidFill>
                <a:latin typeface="Arial"/>
                <a:cs typeface="Arial"/>
              </a:rPr>
              <a:t>.</a:t>
            </a:r>
            <a:r>
              <a:rPr sz="1881" b="1" spc="-4" dirty="0">
                <a:solidFill>
                  <a:srgbClr val="1F2859"/>
                </a:solidFill>
                <a:latin typeface="Arial"/>
                <a:cs typeface="Arial"/>
              </a:rPr>
              <a:t>1</a:t>
            </a:r>
            <a:r>
              <a:rPr sz="1881" b="1" spc="-9" dirty="0">
                <a:solidFill>
                  <a:srgbClr val="1F2859"/>
                </a:solidFill>
                <a:latin typeface="Arial"/>
                <a:cs typeface="Arial"/>
              </a:rPr>
              <a:t>0</a:t>
            </a:r>
            <a:r>
              <a:rPr sz="1881" b="1" spc="-4" dirty="0">
                <a:solidFill>
                  <a:srgbClr val="1F2859"/>
                </a:solidFill>
                <a:latin typeface="Arial"/>
                <a:cs typeface="Arial"/>
              </a:rPr>
              <a:t>x,</a:t>
            </a:r>
            <a:r>
              <a:rPr sz="1881" b="1" spc="-13" dirty="0">
                <a:solidFill>
                  <a:srgbClr val="1F2859"/>
                </a:solidFill>
                <a:latin typeface="Arial"/>
                <a:cs typeface="Arial"/>
              </a:rPr>
              <a:t>3</a:t>
            </a:r>
            <a:r>
              <a:rPr sz="1881" b="1" spc="-4" dirty="0">
                <a:solidFill>
                  <a:srgbClr val="1F2859"/>
                </a:solidFill>
                <a:latin typeface="Arial"/>
                <a:cs typeface="Arial"/>
              </a:rPr>
              <a:t>2000</a:t>
            </a:r>
            <a:r>
              <a:rPr sz="1881" b="1" spc="-13" dirty="0">
                <a:solidFill>
                  <a:srgbClr val="1F2859"/>
                </a:solidFill>
                <a:latin typeface="Arial"/>
                <a:cs typeface="Arial"/>
              </a:rPr>
              <a:t>,</a:t>
            </a:r>
            <a:r>
              <a:rPr sz="1881" b="1" spc="-9" dirty="0">
                <a:solidFill>
                  <a:srgbClr val="1F2859"/>
                </a:solidFill>
                <a:latin typeface="Arial"/>
                <a:cs typeface="Arial"/>
              </a:rPr>
              <a:t>t</a:t>
            </a:r>
            <a:r>
              <a:rPr sz="1881" b="1" dirty="0">
                <a:solidFill>
                  <a:srgbClr val="1F2859"/>
                </a:solidFill>
                <a:latin typeface="Arial"/>
                <a:cs typeface="Arial"/>
              </a:rPr>
              <a:t>,</a:t>
            </a:r>
            <a:r>
              <a:rPr sz="1881" b="1" spc="-13" dirty="0">
                <a:solidFill>
                  <a:srgbClr val="1F2859"/>
                </a:solidFill>
                <a:latin typeface="Arial"/>
                <a:cs typeface="Arial"/>
              </a:rPr>
              <a:t>i</a:t>
            </a:r>
            <a:r>
              <a:rPr sz="1881" b="1" dirty="0">
                <a:solidFill>
                  <a:srgbClr val="1F2859"/>
                </a:solidFill>
                <a:latin typeface="Arial"/>
                <a:cs typeface="Arial"/>
              </a:rPr>
              <a:t>nd</a:t>
            </a:r>
            <a:endParaRPr sz="1881">
              <a:solidFill>
                <a:prstClr val="black"/>
              </a:solidFill>
              <a:latin typeface="Arial"/>
              <a:cs typeface="Arial"/>
            </a:endParaRPr>
          </a:p>
          <a:p>
            <a:pPr>
              <a:spcBef>
                <a:spcPts val="3"/>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F2859"/>
                </a:solidFill>
                <a:latin typeface="Arial"/>
                <a:cs typeface="Arial"/>
              </a:rPr>
              <a:t>The</a:t>
            </a:r>
            <a:r>
              <a:rPr sz="1881" spc="38" dirty="0">
                <a:solidFill>
                  <a:srgbClr val="1F2859"/>
                </a:solidFill>
                <a:latin typeface="Times New Roman"/>
                <a:cs typeface="Times New Roman"/>
              </a:rPr>
              <a:t> </a:t>
            </a:r>
            <a:r>
              <a:rPr sz="1881" dirty="0">
                <a:solidFill>
                  <a:srgbClr val="1F2859"/>
                </a:solidFill>
                <a:latin typeface="Arial"/>
                <a:cs typeface="Arial"/>
              </a:rPr>
              <a:t>clie</a:t>
            </a:r>
            <a:r>
              <a:rPr sz="1881" spc="4" dirty="0">
                <a:solidFill>
                  <a:srgbClr val="1F2859"/>
                </a:solidFill>
                <a:latin typeface="Arial"/>
                <a:cs typeface="Arial"/>
              </a:rPr>
              <a:t>n</a:t>
            </a:r>
            <a:r>
              <a:rPr sz="1881" dirty="0">
                <a:solidFill>
                  <a:srgbClr val="1F2859"/>
                </a:solidFill>
                <a:latin typeface="Arial"/>
                <a:cs typeface="Arial"/>
              </a:rPr>
              <a:t>t</a:t>
            </a:r>
            <a:r>
              <a:rPr sz="1881" spc="43" dirty="0">
                <a:solidFill>
                  <a:srgbClr val="1F2859"/>
                </a:solidFill>
                <a:latin typeface="Times New Roman"/>
                <a:cs typeface="Times New Roman"/>
              </a:rPr>
              <a:t> </a:t>
            </a:r>
            <a:r>
              <a:rPr sz="1881" spc="-4" dirty="0">
                <a:solidFill>
                  <a:srgbClr val="1F2859"/>
                </a:solidFill>
                <a:latin typeface="Arial"/>
                <a:cs typeface="Arial"/>
              </a:rPr>
              <a:t>an</a:t>
            </a:r>
            <a:r>
              <a:rPr sz="1881" dirty="0">
                <a:solidFill>
                  <a:srgbClr val="1F2859"/>
                </a:solidFill>
                <a:latin typeface="Arial"/>
                <a:cs typeface="Arial"/>
              </a:rPr>
              <a:t>d</a:t>
            </a:r>
            <a:r>
              <a:rPr sz="1881" spc="43"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e</a:t>
            </a:r>
            <a:r>
              <a:rPr sz="1881" dirty="0">
                <a:solidFill>
                  <a:srgbClr val="1F2859"/>
                </a:solidFill>
                <a:latin typeface="Arial"/>
                <a:cs typeface="Arial"/>
              </a:rPr>
              <a:t>rver</a:t>
            </a:r>
            <a:r>
              <a:rPr sz="1881" spc="17" dirty="0">
                <a:solidFill>
                  <a:srgbClr val="1F2859"/>
                </a:solidFill>
                <a:latin typeface="Times New Roman"/>
                <a:cs typeface="Times New Roman"/>
              </a:rPr>
              <a:t> </a:t>
            </a:r>
            <a:r>
              <a:rPr sz="1881" spc="-4" dirty="0">
                <a:solidFill>
                  <a:srgbClr val="1F2859"/>
                </a:solidFill>
                <a:latin typeface="Arial"/>
                <a:cs typeface="Arial"/>
              </a:rPr>
              <a:t>u</a:t>
            </a:r>
            <a:r>
              <a:rPr sz="1881" spc="4" dirty="0">
                <a:solidFill>
                  <a:srgbClr val="1F2859"/>
                </a:solidFill>
                <a:latin typeface="Arial"/>
                <a:cs typeface="Arial"/>
              </a:rPr>
              <a:t>s</a:t>
            </a:r>
            <a:r>
              <a:rPr sz="1881" dirty="0">
                <a:solidFill>
                  <a:srgbClr val="1F2859"/>
                </a:solidFill>
                <a:latin typeface="Arial"/>
                <a:cs typeface="Arial"/>
              </a:rPr>
              <a:t>e</a:t>
            </a:r>
            <a:r>
              <a:rPr sz="1881" spc="38" dirty="0">
                <a:solidFill>
                  <a:srgbClr val="1F2859"/>
                </a:solidFill>
                <a:latin typeface="Times New Roman"/>
                <a:cs typeface="Times New Roman"/>
              </a:rPr>
              <a:t> </a:t>
            </a:r>
            <a:r>
              <a:rPr sz="1881" dirty="0">
                <a:solidFill>
                  <a:srgbClr val="1F2859"/>
                </a:solidFill>
                <a:latin typeface="Arial"/>
                <a:cs typeface="Arial"/>
              </a:rPr>
              <a:t>the</a:t>
            </a:r>
            <a:r>
              <a:rPr sz="1881" spc="43"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r>
              <a:rPr sz="1881" spc="17" dirty="0">
                <a:solidFill>
                  <a:srgbClr val="1F2859"/>
                </a:solidFill>
                <a:latin typeface="Times New Roman"/>
                <a:cs typeface="Times New Roman"/>
              </a:rPr>
              <a:t> </a:t>
            </a:r>
            <a:r>
              <a:rPr sz="1881" spc="-4" dirty="0">
                <a:solidFill>
                  <a:srgbClr val="1F2859"/>
                </a:solidFill>
                <a:latin typeface="Arial"/>
                <a:cs typeface="Arial"/>
              </a:rPr>
              <a:t>identi</a:t>
            </a:r>
            <a:r>
              <a:rPr sz="1881" spc="-9" dirty="0">
                <a:solidFill>
                  <a:srgbClr val="1F2859"/>
                </a:solidFill>
                <a:latin typeface="Arial"/>
                <a:cs typeface="Arial"/>
              </a:rPr>
              <a:t>f</a:t>
            </a:r>
            <a:r>
              <a:rPr sz="1881" spc="-4" dirty="0">
                <a:solidFill>
                  <a:srgbClr val="1F2859"/>
                </a:solidFill>
                <a:latin typeface="Arial"/>
                <a:cs typeface="Arial"/>
              </a:rPr>
              <a:t>ie</a:t>
            </a:r>
            <a:r>
              <a:rPr sz="1881" dirty="0">
                <a:solidFill>
                  <a:srgbClr val="1F2859"/>
                </a:solidFill>
                <a:latin typeface="Arial"/>
                <a:cs typeface="Arial"/>
              </a:rPr>
              <a:t>r</a:t>
            </a:r>
            <a:r>
              <a:rPr sz="1881" spc="43" dirty="0">
                <a:solidFill>
                  <a:srgbClr val="1F2859"/>
                </a:solidFill>
                <a:latin typeface="Times New Roman"/>
                <a:cs typeface="Times New Roman"/>
              </a:rPr>
              <a:t> </a:t>
            </a:r>
            <a:r>
              <a:rPr sz="1881" dirty="0">
                <a:solidFill>
                  <a:srgbClr val="1F2859"/>
                </a:solidFill>
                <a:latin typeface="Arial"/>
                <a:cs typeface="Arial"/>
              </a:rPr>
              <a:t>(ID)</a:t>
            </a:r>
            <a:endParaRPr sz="1881">
              <a:solidFill>
                <a:prstClr val="black"/>
              </a:solidFill>
              <a:latin typeface="Arial"/>
              <a:cs typeface="Arial"/>
            </a:endParaRPr>
          </a:p>
          <a:p>
            <a:pPr marL="178643">
              <a:spcBef>
                <a:spcPts val="4"/>
              </a:spcBef>
            </a:pPr>
            <a:r>
              <a:rPr sz="1881" spc="-4" dirty="0">
                <a:solidFill>
                  <a:srgbClr val="1F2859"/>
                </a:solidFill>
                <a:latin typeface="Arial"/>
                <a:cs typeface="Arial"/>
              </a:rPr>
              <a:t>displayed</a:t>
            </a:r>
            <a:endParaRPr sz="1881">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7</a:t>
            </a:r>
            <a:r>
              <a:rPr sz="1112" spc="4" dirty="0">
                <a:solidFill>
                  <a:srgbClr val="FFFFFF"/>
                </a:solidFill>
                <a:latin typeface="Arial"/>
                <a:cs typeface="Arial"/>
              </a:rPr>
              <a:t>2</a:t>
            </a:r>
            <a:endParaRPr sz="1112">
              <a:solidFill>
                <a:prstClr val="black"/>
              </a:solidFill>
              <a:latin typeface="Arial"/>
              <a:cs typeface="Arial"/>
            </a:endParaRPr>
          </a:p>
        </p:txBody>
      </p:sp>
      <p:sp>
        <p:nvSpPr>
          <p:cNvPr id="7" name="object 7"/>
          <p:cNvSpPr txBox="1"/>
          <p:nvPr/>
        </p:nvSpPr>
        <p:spPr>
          <a:xfrm>
            <a:off x="7173658" y="2616686"/>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4"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8" name="object 8"/>
          <p:cNvSpPr/>
          <p:nvPr/>
        </p:nvSpPr>
        <p:spPr>
          <a:xfrm>
            <a:off x="1181367" y="4853109"/>
            <a:ext cx="3358380" cy="1345382"/>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graphicFrame>
        <p:nvGraphicFramePr>
          <p:cNvPr id="6" name="object 6"/>
          <p:cNvGraphicFramePr>
            <a:graphicFrameLocks noGrp="1"/>
          </p:cNvGraphicFramePr>
          <p:nvPr/>
        </p:nvGraphicFramePr>
        <p:xfrm>
          <a:off x="7537733" y="3071247"/>
          <a:ext cx="529814" cy="1287355"/>
        </p:xfrm>
        <a:graphic>
          <a:graphicData uri="http://schemas.openxmlformats.org/drawingml/2006/table">
            <a:tbl>
              <a:tblPr firstRow="1" bandRow="1">
                <a:tableStyleId>{2D5ABB26-0587-4C30-8999-92F81FD0307C}</a:tableStyleId>
              </a:tblPr>
              <a:tblGrid>
                <a:gridCol w="334540"/>
                <a:gridCol w="195274"/>
              </a:tblGrid>
              <a:tr h="261322">
                <a:tc>
                  <a:txBody>
                    <a:bodyPr/>
                    <a:lstStyle/>
                    <a:p>
                      <a:pPr marL="9715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691230">
                <a:tc gridSpan="2">
                  <a:txBody>
                    <a:bodyPr/>
                    <a:lstStyle/>
                    <a:p>
                      <a:pPr marL="97155" marR="97790">
                        <a:lnSpc>
                          <a:spcPct val="203600"/>
                        </a:lnSpc>
                      </a:pPr>
                      <a:r>
                        <a:rPr sz="1100" b="1" dirty="0">
                          <a:solidFill>
                            <a:srgbClr val="231F20"/>
                          </a:solidFill>
                          <a:latin typeface="Calibri"/>
                          <a:cs typeface="Calibri"/>
                        </a:rPr>
                        <a:t>I</a:t>
                      </a:r>
                      <a:r>
                        <a:rPr sz="1100" b="1" spc="-5" dirty="0">
                          <a:solidFill>
                            <a:srgbClr val="231F20"/>
                          </a:solidFill>
                          <a:latin typeface="Calibri"/>
                          <a:cs typeface="Calibri"/>
                        </a:rPr>
                        <a:t>D</a:t>
                      </a:r>
                      <a:r>
                        <a:rPr sz="1100" b="1" dirty="0">
                          <a:solidFill>
                            <a:srgbClr val="231F20"/>
                          </a:solidFill>
                          <a:latin typeface="Calibri"/>
                          <a:cs typeface="Calibri"/>
                        </a:rPr>
                        <a:t>:</a:t>
                      </a:r>
                      <a:r>
                        <a:rPr sz="1100" b="1" spc="-20" dirty="0">
                          <a:solidFill>
                            <a:srgbClr val="231F20"/>
                          </a:solidFill>
                          <a:latin typeface="Times New Roman"/>
                          <a:cs typeface="Times New Roman"/>
                        </a:rPr>
                        <a:t> </a:t>
                      </a:r>
                      <a:r>
                        <a:rPr sz="1100" b="1" dirty="0">
                          <a:solidFill>
                            <a:srgbClr val="231F20"/>
                          </a:solidFill>
                          <a:latin typeface="Calibri"/>
                          <a:cs typeface="Calibri"/>
                        </a:rPr>
                        <a:t>00</a:t>
                      </a:r>
                      <a:r>
                        <a:rPr sz="1100" b="1" dirty="0">
                          <a:solidFill>
                            <a:srgbClr val="231F20"/>
                          </a:solidFill>
                          <a:latin typeface="Times New Roman"/>
                          <a:cs typeface="Times New Roman"/>
                        </a:rPr>
                        <a:t> </a:t>
                      </a: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1132742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3232954"/>
            <a:r>
              <a:rPr spc="-4" dirty="0"/>
              <a:t>L</a:t>
            </a:r>
            <a:r>
              <a:rPr spc="4" dirty="0"/>
              <a:t>a</a:t>
            </a:r>
            <a:r>
              <a:rPr dirty="0"/>
              <a:t>b</a:t>
            </a:r>
            <a:r>
              <a:rPr spc="51" dirty="0">
                <a:latin typeface="Times New Roman"/>
                <a:cs typeface="Times New Roman"/>
              </a:rPr>
              <a:t> </a:t>
            </a:r>
            <a:r>
              <a:rPr spc="-21" dirty="0"/>
              <a:t>7</a:t>
            </a:r>
            <a:r>
              <a:rPr spc="-9" dirty="0"/>
              <a:t>:</a:t>
            </a:r>
            <a:r>
              <a:rPr spc="51" dirty="0">
                <a:latin typeface="Times New Roman"/>
                <a:cs typeface="Times New Roman"/>
              </a:rPr>
              <a:t> </a:t>
            </a:r>
            <a:r>
              <a:rPr spc="-81" dirty="0"/>
              <a:t>W</a:t>
            </a:r>
            <a:r>
              <a:rPr dirty="0"/>
              <a:t>rite</a:t>
            </a:r>
            <a:r>
              <a:rPr spc="64" dirty="0">
                <a:latin typeface="Times New Roman"/>
                <a:cs typeface="Times New Roman"/>
              </a:rPr>
              <a:t> </a:t>
            </a:r>
            <a:r>
              <a:rPr spc="-4" dirty="0"/>
              <a:t>d</a:t>
            </a:r>
            <a:r>
              <a:rPr spc="4" dirty="0"/>
              <a:t>a</a:t>
            </a:r>
            <a:r>
              <a:rPr spc="-13" dirty="0"/>
              <a:t>ta</a:t>
            </a:r>
            <a:r>
              <a:rPr spc="47" dirty="0">
                <a:latin typeface="Times New Roman"/>
                <a:cs typeface="Times New Roman"/>
              </a:rPr>
              <a:t> </a:t>
            </a:r>
            <a:r>
              <a:rPr spc="-13" dirty="0"/>
              <a:t>to</a:t>
            </a:r>
            <a:r>
              <a:rPr spc="60" dirty="0">
                <a:latin typeface="Times New Roman"/>
                <a:cs typeface="Times New Roman"/>
              </a:rPr>
              <a:t> </a:t>
            </a:r>
            <a:r>
              <a:rPr dirty="0"/>
              <a:t>sock</a:t>
            </a:r>
            <a:r>
              <a:rPr spc="4" dirty="0"/>
              <a:t>e</a:t>
            </a:r>
            <a:r>
              <a:rPr spc="-9" dirty="0"/>
              <a:t>t</a:t>
            </a:r>
          </a:p>
        </p:txBody>
      </p:sp>
      <p:sp>
        <p:nvSpPr>
          <p:cNvPr id="3" name="object 3"/>
          <p:cNvSpPr txBox="1"/>
          <p:nvPr/>
        </p:nvSpPr>
        <p:spPr>
          <a:xfrm>
            <a:off x="781107" y="1431722"/>
            <a:ext cx="6602250" cy="3500382"/>
          </a:xfrm>
          <a:prstGeom prst="rect">
            <a:avLst/>
          </a:prstGeom>
        </p:spPr>
        <p:txBody>
          <a:bodyPr vert="horz" wrap="square" lIns="0" tIns="0" rIns="0" bIns="0" rtlCol="0">
            <a:spAutoFit/>
          </a:bodyPr>
          <a:lstStyle/>
          <a:p>
            <a:pPr marL="10860"/>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SOCKW</a:t>
            </a:r>
            <a:r>
              <a:rPr sz="1881" spc="38" dirty="0">
                <a:solidFill>
                  <a:srgbClr val="192450"/>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dirty="0">
                <a:solidFill>
                  <a:srgbClr val="1F2859"/>
                </a:solidFill>
                <a:latin typeface="Arial"/>
                <a:cs typeface="Arial"/>
              </a:rPr>
              <a:t>mmand</a:t>
            </a:r>
            <a:r>
              <a:rPr sz="1881" spc="17" dirty="0">
                <a:solidFill>
                  <a:srgbClr val="1F2859"/>
                </a:solidFill>
                <a:latin typeface="Times New Roman"/>
                <a:cs typeface="Times New Roman"/>
              </a:rPr>
              <a:t> </a:t>
            </a:r>
            <a:r>
              <a:rPr sz="1881" spc="-4" dirty="0">
                <a:solidFill>
                  <a:srgbClr val="1F2859"/>
                </a:solidFill>
                <a:latin typeface="Arial"/>
                <a:cs typeface="Arial"/>
              </a:rPr>
              <a:t>allo</a:t>
            </a:r>
            <a:r>
              <a:rPr sz="1881" dirty="0">
                <a:solidFill>
                  <a:srgbClr val="1F2859"/>
                </a:solidFill>
                <a:latin typeface="Arial"/>
                <a:cs typeface="Arial"/>
              </a:rPr>
              <a:t>ws</a:t>
            </a:r>
            <a:r>
              <a:rPr sz="1881" spc="56" dirty="0">
                <a:solidFill>
                  <a:srgbClr val="1F2859"/>
                </a:solidFill>
                <a:latin typeface="Times New Roman"/>
                <a:cs typeface="Times New Roman"/>
              </a:rPr>
              <a:t> </a:t>
            </a:r>
            <a:r>
              <a:rPr sz="1881" dirty="0">
                <a:solidFill>
                  <a:srgbClr val="1F2859"/>
                </a:solidFill>
                <a:latin typeface="Arial"/>
                <a:cs typeface="Arial"/>
              </a:rPr>
              <a:t>to</a:t>
            </a:r>
            <a:r>
              <a:rPr sz="1881" spc="34" dirty="0">
                <a:solidFill>
                  <a:srgbClr val="1F2859"/>
                </a:solidFill>
                <a:latin typeface="Times New Roman"/>
                <a:cs typeface="Times New Roman"/>
              </a:rPr>
              <a:t> </a:t>
            </a:r>
            <a:r>
              <a:rPr sz="1881" spc="-4" dirty="0">
                <a:solidFill>
                  <a:srgbClr val="1F2859"/>
                </a:solidFill>
                <a:latin typeface="Arial"/>
                <a:cs typeface="Arial"/>
              </a:rPr>
              <a:t>w</a:t>
            </a:r>
            <a:r>
              <a:rPr sz="1881" spc="4" dirty="0">
                <a:solidFill>
                  <a:srgbClr val="1F2859"/>
                </a:solidFill>
                <a:latin typeface="Arial"/>
                <a:cs typeface="Arial"/>
              </a:rPr>
              <a:t>r</a:t>
            </a:r>
            <a:r>
              <a:rPr sz="1881" spc="-4" dirty="0">
                <a:solidFill>
                  <a:srgbClr val="1F2859"/>
                </a:solidFill>
                <a:latin typeface="Arial"/>
                <a:cs typeface="Arial"/>
              </a:rPr>
              <a:t>it</a:t>
            </a:r>
            <a:r>
              <a:rPr sz="1881" dirty="0">
                <a:solidFill>
                  <a:srgbClr val="1F2859"/>
                </a:solidFill>
                <a:latin typeface="Arial"/>
                <a:cs typeface="Arial"/>
              </a:rPr>
              <a:t>e</a:t>
            </a:r>
            <a:r>
              <a:rPr sz="1881" spc="38" dirty="0">
                <a:solidFill>
                  <a:srgbClr val="1F2859"/>
                </a:solidFill>
                <a:latin typeface="Times New Roman"/>
                <a:cs typeface="Times New Roman"/>
              </a:rPr>
              <a:t> </a:t>
            </a:r>
            <a:r>
              <a:rPr sz="1881" spc="-4" dirty="0">
                <a:solidFill>
                  <a:srgbClr val="1F2859"/>
                </a:solidFill>
                <a:latin typeface="Arial"/>
                <a:cs typeface="Arial"/>
              </a:rPr>
              <a:t>dat</a:t>
            </a:r>
            <a:r>
              <a:rPr sz="1881" dirty="0">
                <a:solidFill>
                  <a:srgbClr val="1F2859"/>
                </a:solidFill>
                <a:latin typeface="Arial"/>
                <a:cs typeface="Arial"/>
              </a:rPr>
              <a:t>a</a:t>
            </a:r>
            <a:r>
              <a:rPr sz="1881" spc="38" dirty="0">
                <a:solidFill>
                  <a:srgbClr val="1F2859"/>
                </a:solidFill>
                <a:latin typeface="Times New Roman"/>
                <a:cs typeface="Times New Roman"/>
              </a:rPr>
              <a:t> </a:t>
            </a:r>
            <a:r>
              <a:rPr sz="1881" dirty="0">
                <a:solidFill>
                  <a:srgbClr val="1F2859"/>
                </a:solidFill>
                <a:latin typeface="Arial"/>
                <a:cs typeface="Arial"/>
              </a:rPr>
              <a:t>to</a:t>
            </a:r>
            <a:r>
              <a:rPr sz="1881" spc="34" dirty="0">
                <a:solidFill>
                  <a:srgbClr val="1F2859"/>
                </a:solidFill>
                <a:latin typeface="Times New Roman"/>
                <a:cs typeface="Times New Roman"/>
              </a:rPr>
              <a:t> </a:t>
            </a:r>
            <a:r>
              <a:rPr sz="1881" dirty="0">
                <a:solidFill>
                  <a:srgbClr val="1F2859"/>
                </a:solidFill>
                <a:latin typeface="Arial"/>
                <a:cs typeface="Arial"/>
              </a:rPr>
              <a:t>the</a:t>
            </a:r>
            <a:r>
              <a:rPr sz="1881" spc="34"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p</a:t>
            </a:r>
            <a:r>
              <a:rPr sz="1881" spc="-4" dirty="0">
                <a:solidFill>
                  <a:srgbClr val="1F2859"/>
                </a:solidFill>
                <a:latin typeface="Arial"/>
                <a:cs typeface="Arial"/>
              </a:rPr>
              <a:t>e</a:t>
            </a:r>
            <a:r>
              <a:rPr sz="1881" spc="4" dirty="0">
                <a:solidFill>
                  <a:srgbClr val="1F2859"/>
                </a:solidFill>
                <a:latin typeface="Arial"/>
                <a:cs typeface="Arial"/>
              </a:rPr>
              <a:t>c</a:t>
            </a:r>
            <a:r>
              <a:rPr sz="1881" spc="-4" dirty="0">
                <a:solidFill>
                  <a:srgbClr val="1F2859"/>
                </a:solidFill>
                <a:latin typeface="Arial"/>
                <a:cs typeface="Arial"/>
              </a:rPr>
              <a:t>if</a:t>
            </a:r>
            <a:r>
              <a:rPr sz="1881" spc="-9" dirty="0">
                <a:solidFill>
                  <a:srgbClr val="1F2859"/>
                </a:solidFill>
                <a:latin typeface="Arial"/>
                <a:cs typeface="Arial"/>
              </a:rPr>
              <a:t>i</a:t>
            </a:r>
            <a:r>
              <a:rPr sz="1881" spc="-4" dirty="0">
                <a:solidFill>
                  <a:srgbClr val="1F2859"/>
                </a:solidFill>
                <a:latin typeface="Arial"/>
                <a:cs typeface="Arial"/>
              </a:rPr>
              <a:t>e</a:t>
            </a:r>
            <a:r>
              <a:rPr sz="1881" dirty="0">
                <a:solidFill>
                  <a:srgbClr val="1F2859"/>
                </a:solidFill>
                <a:latin typeface="Arial"/>
                <a:cs typeface="Arial"/>
              </a:rPr>
              <a:t>d</a:t>
            </a:r>
            <a:r>
              <a:rPr sz="1881" spc="43" dirty="0">
                <a:solidFill>
                  <a:srgbClr val="1F2859"/>
                </a:solidFill>
                <a:latin typeface="Times New Roman"/>
                <a:cs typeface="Times New Roman"/>
              </a:rPr>
              <a:t> </a:t>
            </a:r>
            <a:r>
              <a:rPr sz="1881" dirty="0">
                <a:solidFill>
                  <a:srgbClr val="1F2859"/>
                </a:solidFill>
                <a:latin typeface="Arial"/>
                <a:cs typeface="Arial"/>
              </a:rPr>
              <a:t>ID</a:t>
            </a:r>
            <a:endParaRPr sz="1881">
              <a:solidFill>
                <a:prstClr val="black"/>
              </a:solidFill>
              <a:latin typeface="Arial"/>
              <a:cs typeface="Arial"/>
            </a:endParaRPr>
          </a:p>
          <a:p>
            <a:pPr marL="10860">
              <a:spcBef>
                <a:spcPts val="4"/>
              </a:spcBef>
            </a:pPr>
            <a:r>
              <a:rPr sz="1881" dirty="0">
                <a:solidFill>
                  <a:srgbClr val="1F2859"/>
                </a:solidFill>
                <a:latin typeface="Arial"/>
                <a:cs typeface="Arial"/>
              </a:rPr>
              <a:t>so</a:t>
            </a:r>
            <a:r>
              <a:rPr sz="1881" spc="4" dirty="0">
                <a:solidFill>
                  <a:srgbClr val="1F2859"/>
                </a:solidFill>
                <a:latin typeface="Arial"/>
                <a:cs typeface="Arial"/>
              </a:rPr>
              <a:t>c</a:t>
            </a:r>
            <a:r>
              <a:rPr sz="1881" dirty="0">
                <a:solidFill>
                  <a:srgbClr val="1F2859"/>
                </a:solidFill>
                <a:latin typeface="Arial"/>
                <a:cs typeface="Arial"/>
              </a:rPr>
              <a:t>ket.</a:t>
            </a:r>
            <a:endParaRPr sz="1881">
              <a:solidFill>
                <a:prstClr val="black"/>
              </a:solidFill>
              <a:latin typeface="Arial"/>
              <a:cs typeface="Arial"/>
            </a:endParaRPr>
          </a:p>
          <a:p>
            <a:pPr>
              <a:spcBef>
                <a:spcPts val="5"/>
              </a:spcBef>
            </a:pPr>
            <a:endParaRPr sz="1967">
              <a:solidFill>
                <a:prstClr val="black"/>
              </a:solidFill>
              <a:latin typeface="Times New Roman"/>
              <a:cs typeface="Times New Roman"/>
            </a:endParaRPr>
          </a:p>
          <a:p>
            <a:pPr marL="10860" marR="318191"/>
            <a:r>
              <a:rPr sz="1881" u="heavy" dirty="0">
                <a:solidFill>
                  <a:srgbClr val="1F2859"/>
                </a:solidFill>
                <a:latin typeface="Arial"/>
                <a:cs typeface="Arial"/>
              </a:rPr>
              <a:t>This</a:t>
            </a:r>
            <a:r>
              <a:rPr sz="1881" u="heavy" spc="-13" dirty="0">
                <a:solidFill>
                  <a:srgbClr val="1F2859"/>
                </a:solidFill>
                <a:latin typeface="Arial"/>
                <a:cs typeface="Arial"/>
              </a:rPr>
              <a:t> </a:t>
            </a:r>
            <a:r>
              <a:rPr sz="1881" u="heavy" dirty="0">
                <a:solidFill>
                  <a:srgbClr val="1F2859"/>
                </a:solidFill>
                <a:latin typeface="Arial"/>
                <a:cs typeface="Arial"/>
              </a:rPr>
              <a:t>c</a:t>
            </a:r>
            <a:r>
              <a:rPr sz="1881" u="heavy" spc="4" dirty="0">
                <a:solidFill>
                  <a:srgbClr val="1F2859"/>
                </a:solidFill>
                <a:latin typeface="Arial"/>
                <a:cs typeface="Arial"/>
              </a:rPr>
              <a:t>o</a:t>
            </a:r>
            <a:r>
              <a:rPr sz="1881" u="heavy" dirty="0">
                <a:solidFill>
                  <a:srgbClr val="1F2859"/>
                </a:solidFill>
                <a:latin typeface="Arial"/>
                <a:cs typeface="Arial"/>
              </a:rPr>
              <a:t>mmand</a:t>
            </a:r>
            <a:r>
              <a:rPr sz="1881" u="heavy" spc="-26" dirty="0">
                <a:solidFill>
                  <a:srgbClr val="1F2859"/>
                </a:solidFill>
                <a:latin typeface="Arial"/>
                <a:cs typeface="Arial"/>
              </a:rPr>
              <a:t> </a:t>
            </a:r>
            <a:r>
              <a:rPr sz="1881" u="heavy" spc="-4" dirty="0">
                <a:solidFill>
                  <a:srgbClr val="1F2859"/>
                </a:solidFill>
                <a:latin typeface="Arial"/>
                <a:cs typeface="Arial"/>
              </a:rPr>
              <a:t>a</a:t>
            </a:r>
            <a:r>
              <a:rPr sz="1881" u="heavy" spc="4" dirty="0">
                <a:solidFill>
                  <a:srgbClr val="1F2859"/>
                </a:solidFill>
                <a:latin typeface="Arial"/>
                <a:cs typeface="Arial"/>
              </a:rPr>
              <a:t>c</a:t>
            </a:r>
            <a:r>
              <a:rPr sz="1881" u="heavy" dirty="0">
                <a:solidFill>
                  <a:srgbClr val="1F2859"/>
                </a:solidFill>
                <a:latin typeface="Arial"/>
                <a:cs typeface="Arial"/>
              </a:rPr>
              <a:t>c</a:t>
            </a:r>
            <a:r>
              <a:rPr sz="1881" u="heavy" spc="4" dirty="0">
                <a:solidFill>
                  <a:srgbClr val="1F2859"/>
                </a:solidFill>
                <a:latin typeface="Arial"/>
                <a:cs typeface="Arial"/>
              </a:rPr>
              <a:t>e</a:t>
            </a:r>
            <a:r>
              <a:rPr sz="1881" u="heavy" spc="-4" dirty="0">
                <a:solidFill>
                  <a:srgbClr val="1F2859"/>
                </a:solidFill>
                <a:latin typeface="Arial"/>
                <a:cs typeface="Arial"/>
              </a:rPr>
              <a:t>pts</a:t>
            </a:r>
            <a:r>
              <a:rPr sz="1881" u="heavy" spc="-43" dirty="0">
                <a:solidFill>
                  <a:srgbClr val="1F2859"/>
                </a:solidFill>
                <a:latin typeface="Arial"/>
                <a:cs typeface="Arial"/>
              </a:rPr>
              <a:t> </a:t>
            </a:r>
            <a:r>
              <a:rPr sz="1881" u="heavy" spc="-4" dirty="0">
                <a:solidFill>
                  <a:srgbClr val="1F2859"/>
                </a:solidFill>
                <a:latin typeface="Arial"/>
                <a:cs typeface="Arial"/>
              </a:rPr>
              <a:t>data</a:t>
            </a:r>
            <a:r>
              <a:rPr sz="1881" u="heavy" spc="-17" dirty="0">
                <a:solidFill>
                  <a:srgbClr val="1F2859"/>
                </a:solidFill>
                <a:latin typeface="Arial"/>
                <a:cs typeface="Arial"/>
              </a:rPr>
              <a:t> </a:t>
            </a:r>
            <a:r>
              <a:rPr sz="1881" u="heavy" spc="-4" dirty="0">
                <a:solidFill>
                  <a:srgbClr val="1F2859"/>
                </a:solidFill>
                <a:latin typeface="Arial"/>
                <a:cs typeface="Arial"/>
              </a:rPr>
              <a:t>af</a:t>
            </a:r>
            <a:r>
              <a:rPr sz="1881" u="heavy" spc="-9" dirty="0">
                <a:solidFill>
                  <a:srgbClr val="1F2859"/>
                </a:solidFill>
                <a:latin typeface="Arial"/>
                <a:cs typeface="Arial"/>
              </a:rPr>
              <a:t>t</a:t>
            </a:r>
            <a:r>
              <a:rPr sz="1881" u="heavy" spc="-4" dirty="0">
                <a:solidFill>
                  <a:srgbClr val="1F2859"/>
                </a:solidFill>
                <a:latin typeface="Arial"/>
                <a:cs typeface="Arial"/>
              </a:rPr>
              <a:t>er</a:t>
            </a:r>
            <a:r>
              <a:rPr sz="1881" u="heavy" spc="-21" dirty="0">
                <a:solidFill>
                  <a:srgbClr val="1F2859"/>
                </a:solidFill>
                <a:latin typeface="Arial"/>
                <a:cs typeface="Arial"/>
              </a:rPr>
              <a:t> </a:t>
            </a:r>
            <a:r>
              <a:rPr sz="1881" u="heavy" dirty="0">
                <a:solidFill>
                  <a:srgbClr val="1F2859"/>
                </a:solidFill>
                <a:latin typeface="Arial"/>
                <a:cs typeface="Arial"/>
              </a:rPr>
              <a:t>the</a:t>
            </a:r>
            <a:r>
              <a:rPr sz="1881" u="heavy" spc="-21" dirty="0">
                <a:solidFill>
                  <a:srgbClr val="1F2859"/>
                </a:solidFill>
                <a:latin typeface="Arial"/>
                <a:cs typeface="Arial"/>
              </a:rPr>
              <a:t> </a:t>
            </a:r>
            <a:r>
              <a:rPr sz="1881" u="heavy" spc="4" dirty="0">
                <a:solidFill>
                  <a:srgbClr val="1F2859"/>
                </a:solidFill>
                <a:latin typeface="Arial"/>
                <a:cs typeface="Arial"/>
              </a:rPr>
              <a:t>&lt;cr</a:t>
            </a:r>
            <a:r>
              <a:rPr sz="1881" u="heavy" dirty="0">
                <a:solidFill>
                  <a:srgbClr val="1F2859"/>
                </a:solidFill>
                <a:latin typeface="Arial"/>
                <a:cs typeface="Arial"/>
              </a:rPr>
              <a:t>&gt;</a:t>
            </a:r>
            <a:r>
              <a:rPr sz="1881" u="heavy" spc="-47" dirty="0">
                <a:solidFill>
                  <a:srgbClr val="1F2859"/>
                </a:solidFill>
                <a:latin typeface="Arial"/>
                <a:cs typeface="Arial"/>
              </a:rPr>
              <a:t> </a:t>
            </a:r>
            <a:r>
              <a:rPr sz="1881" u="heavy" dirty="0">
                <a:solidFill>
                  <a:srgbClr val="1F2859"/>
                </a:solidFill>
                <a:latin typeface="Arial"/>
                <a:cs typeface="Arial"/>
              </a:rPr>
              <a:t>at</a:t>
            </a:r>
            <a:r>
              <a:rPr sz="1881" u="heavy" spc="-13" dirty="0">
                <a:solidFill>
                  <a:srgbClr val="1F2859"/>
                </a:solidFill>
                <a:latin typeface="Arial"/>
                <a:cs typeface="Arial"/>
              </a:rPr>
              <a:t> </a:t>
            </a:r>
            <a:r>
              <a:rPr sz="1881" u="heavy" dirty="0">
                <a:solidFill>
                  <a:srgbClr val="1F2859"/>
                </a:solidFill>
                <a:latin typeface="Arial"/>
                <a:cs typeface="Arial"/>
              </a:rPr>
              <a:t>the</a:t>
            </a:r>
            <a:r>
              <a:rPr sz="1881" u="heavy" spc="-21" dirty="0">
                <a:solidFill>
                  <a:srgbClr val="1F2859"/>
                </a:solidFill>
                <a:latin typeface="Arial"/>
                <a:cs typeface="Arial"/>
              </a:rPr>
              <a:t> </a:t>
            </a:r>
            <a:r>
              <a:rPr sz="1881" u="heavy" spc="-4" dirty="0">
                <a:solidFill>
                  <a:srgbClr val="1F2859"/>
                </a:solidFill>
                <a:latin typeface="Arial"/>
                <a:cs typeface="Arial"/>
              </a:rPr>
              <a:t>end</a:t>
            </a:r>
            <a:r>
              <a:rPr sz="1881" u="heavy" spc="-13" dirty="0">
                <a:solidFill>
                  <a:srgbClr val="1F2859"/>
                </a:solidFill>
                <a:latin typeface="Arial"/>
                <a:cs typeface="Arial"/>
              </a:rPr>
              <a:t> </a:t>
            </a:r>
            <a:r>
              <a:rPr sz="1881" u="heavy" spc="-4" dirty="0">
                <a:solidFill>
                  <a:srgbClr val="1F2859"/>
                </a:solidFill>
                <a:latin typeface="Arial"/>
                <a:cs typeface="Arial"/>
              </a:rPr>
              <a:t>of</a:t>
            </a:r>
            <a:r>
              <a:rPr sz="1881" u="heavy" spc="-21" dirty="0">
                <a:solidFill>
                  <a:srgbClr val="1F2859"/>
                </a:solidFill>
                <a:latin typeface="Arial"/>
                <a:cs typeface="Arial"/>
              </a:rPr>
              <a:t> </a:t>
            </a:r>
            <a:r>
              <a:rPr sz="1881" u="heavy" dirty="0">
                <a:solidFill>
                  <a:srgbClr val="1F2859"/>
                </a:solidFill>
                <a:latin typeface="Arial"/>
                <a:cs typeface="Arial"/>
              </a:rPr>
              <a:t>the</a:t>
            </a:r>
            <a:r>
              <a:rPr sz="1881" dirty="0">
                <a:solidFill>
                  <a:srgbClr val="1F2859"/>
                </a:solidFill>
                <a:latin typeface="Times New Roman"/>
                <a:cs typeface="Times New Roman"/>
              </a:rPr>
              <a:t> </a:t>
            </a:r>
            <a:r>
              <a:rPr sz="1881" u="heavy" dirty="0">
                <a:solidFill>
                  <a:srgbClr val="1F2859"/>
                </a:solidFill>
                <a:latin typeface="Arial"/>
                <a:cs typeface="Arial"/>
              </a:rPr>
              <a:t>c</a:t>
            </a:r>
            <a:r>
              <a:rPr sz="1881" u="heavy" spc="4" dirty="0">
                <a:solidFill>
                  <a:srgbClr val="1F2859"/>
                </a:solidFill>
                <a:latin typeface="Arial"/>
                <a:cs typeface="Arial"/>
              </a:rPr>
              <a:t>o</a:t>
            </a:r>
            <a:r>
              <a:rPr sz="1881" u="heavy" dirty="0">
                <a:solidFill>
                  <a:srgbClr val="1F2859"/>
                </a:solidFill>
                <a:latin typeface="Arial"/>
                <a:cs typeface="Arial"/>
              </a:rPr>
              <a:t>mmand</a:t>
            </a:r>
            <a:r>
              <a:rPr sz="1881" u="heavy" spc="-34" dirty="0">
                <a:solidFill>
                  <a:srgbClr val="1F2859"/>
                </a:solidFill>
                <a:latin typeface="Arial"/>
                <a:cs typeface="Arial"/>
              </a:rPr>
              <a:t> </a:t>
            </a:r>
            <a:r>
              <a:rPr sz="1881" u="heavy" spc="-4" dirty="0">
                <a:solidFill>
                  <a:srgbClr val="1F2859"/>
                </a:solidFill>
                <a:latin typeface="Arial"/>
                <a:cs typeface="Arial"/>
              </a:rPr>
              <a:t>line.</a:t>
            </a:r>
            <a:endParaRPr sz="1881">
              <a:solidFill>
                <a:prstClr val="black"/>
              </a:solidFill>
              <a:latin typeface="Arial"/>
              <a:cs typeface="Arial"/>
            </a:endParaRPr>
          </a:p>
          <a:p>
            <a:pPr>
              <a:spcBef>
                <a:spcPts val="36"/>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9" dirty="0">
                <a:solidFill>
                  <a:srgbClr val="192450"/>
                </a:solidFill>
                <a:latin typeface="Arial"/>
                <a:cs typeface="Arial"/>
              </a:rPr>
              <a:t>S</a:t>
            </a:r>
            <a:r>
              <a:rPr sz="1667" spc="-9" dirty="0">
                <a:solidFill>
                  <a:srgbClr val="192450"/>
                </a:solidFill>
                <a:latin typeface="Arial"/>
                <a:cs typeface="Arial"/>
              </a:rPr>
              <a:t>i</a:t>
            </a:r>
            <a:r>
              <a:rPr sz="1667" dirty="0">
                <a:solidFill>
                  <a:srgbClr val="192450"/>
                </a:solidFill>
                <a:latin typeface="Arial"/>
                <a:cs typeface="Arial"/>
              </a:rPr>
              <a:t>n</a:t>
            </a:r>
            <a:r>
              <a:rPr sz="1667" spc="4" dirty="0">
                <a:solidFill>
                  <a:srgbClr val="192450"/>
                </a:solidFill>
                <a:latin typeface="Arial"/>
                <a:cs typeface="Arial"/>
              </a:rPr>
              <a:t>tax</a:t>
            </a:r>
            <a:endParaRPr sz="1667">
              <a:solidFill>
                <a:prstClr val="black"/>
              </a:solidFill>
              <a:latin typeface="Arial"/>
              <a:cs typeface="Arial"/>
            </a:endParaRPr>
          </a:p>
          <a:p>
            <a:pPr marL="513124" lvl="1" indent="-167783">
              <a:spcBef>
                <a:spcPts val="590"/>
              </a:spcBef>
              <a:buClr>
                <a:srgbClr val="192450"/>
              </a:buClr>
              <a:buFont typeface="Arial"/>
              <a:buChar char="•"/>
              <a:tabLst>
                <a:tab pos="513667" algn="l"/>
              </a:tabLst>
            </a:pPr>
            <a:r>
              <a:rPr sz="1496" spc="-111" dirty="0">
                <a:solidFill>
                  <a:srgbClr val="37A9DB"/>
                </a:solidFill>
                <a:latin typeface="Arial"/>
                <a:cs typeface="Arial"/>
              </a:rPr>
              <a:t>A</a:t>
            </a:r>
            <a:r>
              <a:rPr sz="1496" dirty="0">
                <a:solidFill>
                  <a:srgbClr val="37A9DB"/>
                </a:solidFill>
                <a:latin typeface="Arial"/>
                <a:cs typeface="Arial"/>
              </a:rPr>
              <a:t>T+S.</a:t>
            </a:r>
            <a:r>
              <a:rPr sz="1496" spc="4" dirty="0">
                <a:solidFill>
                  <a:srgbClr val="37A9DB"/>
                </a:solidFill>
                <a:latin typeface="Arial"/>
                <a:cs typeface="Arial"/>
              </a:rPr>
              <a:t>S</a:t>
            </a:r>
            <a:r>
              <a:rPr sz="1496" spc="-9"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W</a:t>
            </a:r>
            <a:r>
              <a:rPr sz="1496" dirty="0">
                <a:solidFill>
                  <a:srgbClr val="37A9DB"/>
                </a:solidFill>
                <a:latin typeface="Arial"/>
                <a:cs typeface="Arial"/>
              </a:rPr>
              <a:t>=</a:t>
            </a:r>
            <a:r>
              <a:rPr sz="1496" spc="4" dirty="0">
                <a:solidFill>
                  <a:srgbClr val="37A9DB"/>
                </a:solidFill>
                <a:latin typeface="Arial"/>
                <a:cs typeface="Arial"/>
              </a:rPr>
              <a:t>&lt;</a:t>
            </a:r>
            <a:r>
              <a:rPr sz="1496" dirty="0">
                <a:solidFill>
                  <a:srgbClr val="37A9DB"/>
                </a:solidFill>
                <a:latin typeface="Arial"/>
                <a:cs typeface="Arial"/>
              </a:rPr>
              <a:t>ID&gt;,</a:t>
            </a:r>
            <a:r>
              <a:rPr sz="1496" spc="13" dirty="0">
                <a:solidFill>
                  <a:srgbClr val="37A9DB"/>
                </a:solidFill>
                <a:latin typeface="Arial"/>
                <a:cs typeface="Arial"/>
              </a:rPr>
              <a:t>&lt;</a:t>
            </a:r>
            <a:r>
              <a:rPr sz="1496" spc="4" dirty="0">
                <a:solidFill>
                  <a:srgbClr val="37A9DB"/>
                </a:solidFill>
                <a:latin typeface="Arial"/>
                <a:cs typeface="Arial"/>
              </a:rPr>
              <a:t>l</a:t>
            </a:r>
            <a:r>
              <a:rPr sz="1496" spc="-4" dirty="0">
                <a:solidFill>
                  <a:srgbClr val="37A9DB"/>
                </a:solidFill>
                <a:latin typeface="Arial"/>
                <a:cs typeface="Arial"/>
              </a:rPr>
              <a:t>e</a:t>
            </a:r>
            <a:r>
              <a:rPr sz="1496" dirty="0">
                <a:solidFill>
                  <a:srgbClr val="37A9DB"/>
                </a:solidFill>
                <a:latin typeface="Arial"/>
                <a:cs typeface="Arial"/>
              </a:rPr>
              <a:t>n&gt;</a:t>
            </a:r>
            <a:endParaRPr sz="1496">
              <a:solidFill>
                <a:prstClr val="black"/>
              </a:solidFill>
              <a:latin typeface="Arial"/>
              <a:cs typeface="Arial"/>
            </a:endParaRPr>
          </a:p>
          <a:p>
            <a:pPr lvl="1">
              <a:spcBef>
                <a:spcPts val="22"/>
              </a:spcBef>
              <a:buClr>
                <a:srgbClr val="192450"/>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4" dirty="0">
                <a:solidFill>
                  <a:srgbClr val="192450"/>
                </a:solidFill>
                <a:latin typeface="Arial"/>
                <a:cs typeface="Arial"/>
              </a:rPr>
              <a:t>o</a:t>
            </a:r>
            <a:r>
              <a:rPr sz="1667" dirty="0">
                <a:solidFill>
                  <a:srgbClr val="192450"/>
                </a:solidFill>
                <a:latin typeface="Arial"/>
                <a:cs typeface="Arial"/>
              </a:rPr>
              <a:t>nfigura</a:t>
            </a:r>
            <a:r>
              <a:rPr sz="1667" spc="4" dirty="0">
                <a:solidFill>
                  <a:srgbClr val="192450"/>
                </a:solidFill>
                <a:latin typeface="Arial"/>
                <a:cs typeface="Arial"/>
              </a:rPr>
              <a:t>tion</a:t>
            </a:r>
            <a:r>
              <a:rPr sz="1667" spc="68" dirty="0">
                <a:solidFill>
                  <a:srgbClr val="192450"/>
                </a:solidFill>
                <a:latin typeface="Times New Roman"/>
                <a:cs typeface="Times New Roman"/>
              </a:rPr>
              <a:t> </a:t>
            </a:r>
            <a:r>
              <a:rPr sz="1667" spc="4" dirty="0">
                <a:solidFill>
                  <a:srgbClr val="192450"/>
                </a:solidFill>
                <a:latin typeface="Arial"/>
                <a:cs typeface="Arial"/>
              </a:rPr>
              <a:t>p</a:t>
            </a:r>
            <a:r>
              <a:rPr sz="1667" spc="-4" dirty="0">
                <a:solidFill>
                  <a:srgbClr val="192450"/>
                </a:solidFill>
                <a:latin typeface="Arial"/>
                <a:cs typeface="Arial"/>
              </a:rPr>
              <a:t>a</a:t>
            </a:r>
            <a:r>
              <a:rPr sz="1667" spc="9" dirty="0">
                <a:solidFill>
                  <a:srgbClr val="192450"/>
                </a:solidFill>
                <a:latin typeface="Arial"/>
                <a:cs typeface="Arial"/>
              </a:rPr>
              <a:t>ram</a:t>
            </a:r>
            <a:r>
              <a:rPr sz="1667" spc="-4" dirty="0">
                <a:solidFill>
                  <a:srgbClr val="192450"/>
                </a:solidFill>
                <a:latin typeface="Arial"/>
                <a:cs typeface="Arial"/>
              </a:rPr>
              <a:t>e</a:t>
            </a:r>
            <a:r>
              <a:rPr sz="1667" spc="4" dirty="0">
                <a:solidFill>
                  <a:srgbClr val="192450"/>
                </a:solidFill>
                <a:latin typeface="Arial"/>
                <a:cs typeface="Arial"/>
              </a:rPr>
              <a:t>ters</a:t>
            </a:r>
            <a:endParaRPr sz="1667">
              <a:solidFill>
                <a:prstClr val="black"/>
              </a:solidFill>
              <a:latin typeface="Arial"/>
              <a:cs typeface="Arial"/>
            </a:endParaRPr>
          </a:p>
          <a:p>
            <a:pPr marL="513667" lvl="1" indent="-168326">
              <a:spcBef>
                <a:spcPts val="590"/>
              </a:spcBef>
              <a:buClr>
                <a:srgbClr val="192450"/>
              </a:buClr>
              <a:buFont typeface="Arial"/>
              <a:buChar char="•"/>
              <a:tabLst>
                <a:tab pos="514210" algn="l"/>
              </a:tabLst>
            </a:pPr>
            <a:r>
              <a:rPr sz="1496" dirty="0">
                <a:solidFill>
                  <a:srgbClr val="37A9DB"/>
                </a:solidFill>
                <a:latin typeface="Arial"/>
                <a:cs typeface="Arial"/>
              </a:rPr>
              <a:t>&lt;ID</a:t>
            </a:r>
            <a:r>
              <a:rPr sz="1496" spc="4" dirty="0">
                <a:solidFill>
                  <a:srgbClr val="37A9DB"/>
                </a:solidFill>
                <a:latin typeface="Arial"/>
                <a:cs typeface="Arial"/>
              </a:rPr>
              <a:t>&gt;</a:t>
            </a:r>
            <a:r>
              <a:rPr sz="1496" dirty="0">
                <a:solidFill>
                  <a:srgbClr val="37A9DB"/>
                </a:solidFill>
                <a:latin typeface="Arial"/>
                <a:cs typeface="Arial"/>
              </a:rPr>
              <a:t>:</a:t>
            </a:r>
            <a:r>
              <a:rPr sz="1496" spc="68"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a:t>
            </a:r>
            <a:r>
              <a:rPr sz="1496" dirty="0">
                <a:solidFill>
                  <a:srgbClr val="37A9DB"/>
                </a:solidFill>
                <a:latin typeface="Arial"/>
                <a:cs typeface="Arial"/>
              </a:rPr>
              <a:t>t</a:t>
            </a:r>
            <a:r>
              <a:rPr sz="1496" spc="34"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dent</a:t>
            </a:r>
            <a:r>
              <a:rPr sz="1496" spc="4" dirty="0">
                <a:solidFill>
                  <a:srgbClr val="37A9DB"/>
                </a:solidFill>
                <a:latin typeface="Arial"/>
                <a:cs typeface="Arial"/>
              </a:rPr>
              <a:t>i</a:t>
            </a:r>
            <a:r>
              <a:rPr sz="1496" dirty="0">
                <a:solidFill>
                  <a:srgbClr val="37A9DB"/>
                </a:solidFill>
                <a:latin typeface="Arial"/>
                <a:cs typeface="Arial"/>
              </a:rPr>
              <a:t>f</a:t>
            </a:r>
            <a:r>
              <a:rPr sz="1496" spc="4" dirty="0">
                <a:solidFill>
                  <a:srgbClr val="37A9DB"/>
                </a:solidFill>
                <a:latin typeface="Arial"/>
                <a:cs typeface="Arial"/>
              </a:rPr>
              <a:t>i</a:t>
            </a:r>
            <a:r>
              <a:rPr sz="1496" spc="-4" dirty="0">
                <a:solidFill>
                  <a:srgbClr val="37A9DB"/>
                </a:solidFill>
                <a:latin typeface="Arial"/>
                <a:cs typeface="Arial"/>
              </a:rPr>
              <a:t>er</a:t>
            </a:r>
            <a:endParaRPr sz="1496">
              <a:solidFill>
                <a:prstClr val="black"/>
              </a:solidFill>
              <a:latin typeface="Arial"/>
              <a:cs typeface="Arial"/>
            </a:endParaRPr>
          </a:p>
          <a:p>
            <a:pPr marL="513667" lvl="1" indent="-168326">
              <a:spcBef>
                <a:spcPts val="577"/>
              </a:spcBef>
              <a:buClr>
                <a:srgbClr val="192450"/>
              </a:buClr>
              <a:buFont typeface="Arial"/>
              <a:buChar char="•"/>
              <a:tabLst>
                <a:tab pos="514210" algn="l"/>
              </a:tabLst>
            </a:pPr>
            <a:r>
              <a:rPr sz="1496" dirty="0">
                <a:solidFill>
                  <a:srgbClr val="37A9DB"/>
                </a:solidFill>
                <a:latin typeface="Arial"/>
                <a:cs typeface="Arial"/>
              </a:rPr>
              <a:t>&lt;l</a:t>
            </a:r>
            <a:r>
              <a:rPr sz="1496" spc="-4" dirty="0">
                <a:solidFill>
                  <a:srgbClr val="37A9DB"/>
                </a:solidFill>
                <a:latin typeface="Arial"/>
                <a:cs typeface="Arial"/>
              </a:rPr>
              <a:t>e</a:t>
            </a:r>
            <a:r>
              <a:rPr sz="1496" dirty="0">
                <a:solidFill>
                  <a:srgbClr val="37A9DB"/>
                </a:solidFill>
                <a:latin typeface="Arial"/>
                <a:cs typeface="Arial"/>
              </a:rPr>
              <a:t>n&gt;:</a:t>
            </a:r>
            <a:r>
              <a:rPr sz="1496" spc="43" dirty="0">
                <a:solidFill>
                  <a:srgbClr val="37A9DB"/>
                </a:solidFill>
                <a:latin typeface="Times New Roman"/>
                <a:cs typeface="Times New Roman"/>
              </a:rPr>
              <a:t> </a:t>
            </a:r>
            <a:r>
              <a:rPr sz="1496" spc="-4" dirty="0">
                <a:solidFill>
                  <a:srgbClr val="37A9DB"/>
                </a:solidFill>
                <a:latin typeface="Arial"/>
                <a:cs typeface="Arial"/>
              </a:rPr>
              <a:t>dat</a:t>
            </a:r>
            <a:r>
              <a:rPr sz="1496" dirty="0">
                <a:solidFill>
                  <a:srgbClr val="37A9DB"/>
                </a:solidFill>
                <a:latin typeface="Arial"/>
                <a:cs typeface="Arial"/>
              </a:rPr>
              <a:t>a</a:t>
            </a:r>
            <a:r>
              <a:rPr sz="1496" spc="51" dirty="0">
                <a:solidFill>
                  <a:srgbClr val="37A9DB"/>
                </a:solidFill>
                <a:latin typeface="Times New Roman"/>
                <a:cs typeface="Times New Roman"/>
              </a:rPr>
              <a:t> </a:t>
            </a:r>
            <a:r>
              <a:rPr sz="1496" dirty="0">
                <a:solidFill>
                  <a:srgbClr val="37A9DB"/>
                </a:solidFill>
                <a:latin typeface="Arial"/>
                <a:cs typeface="Arial"/>
              </a:rPr>
              <a:t>l</a:t>
            </a:r>
            <a:r>
              <a:rPr sz="1496" spc="-4" dirty="0">
                <a:solidFill>
                  <a:srgbClr val="37A9DB"/>
                </a:solidFill>
                <a:latin typeface="Arial"/>
                <a:cs typeface="Arial"/>
              </a:rPr>
              <a:t>engt</a:t>
            </a:r>
            <a:r>
              <a:rPr sz="1496" dirty="0">
                <a:solidFill>
                  <a:srgbClr val="37A9DB"/>
                </a:solidFill>
                <a:latin typeface="Arial"/>
                <a:cs typeface="Arial"/>
              </a:rPr>
              <a:t>h</a:t>
            </a:r>
            <a:r>
              <a:rPr sz="1496" spc="43" dirty="0">
                <a:solidFill>
                  <a:srgbClr val="37A9DB"/>
                </a:solidFill>
                <a:latin typeface="Times New Roman"/>
                <a:cs typeface="Times New Roman"/>
              </a:rPr>
              <a:t> </a:t>
            </a:r>
            <a:r>
              <a:rPr sz="1496" dirty="0">
                <a:solidFill>
                  <a:srgbClr val="37A9DB"/>
                </a:solidFill>
                <a:latin typeface="Arial"/>
                <a:cs typeface="Arial"/>
              </a:rPr>
              <a:t>to</a:t>
            </a:r>
            <a:r>
              <a:rPr sz="1496" spc="47" dirty="0">
                <a:solidFill>
                  <a:srgbClr val="37A9DB"/>
                </a:solidFill>
                <a:latin typeface="Times New Roman"/>
                <a:cs typeface="Times New Roman"/>
              </a:rPr>
              <a:t> </a:t>
            </a:r>
            <a:r>
              <a:rPr sz="1496" dirty="0">
                <a:solidFill>
                  <a:srgbClr val="37A9DB"/>
                </a:solidFill>
                <a:latin typeface="Arial"/>
                <a:cs typeface="Arial"/>
              </a:rPr>
              <a:t>s</a:t>
            </a:r>
            <a:r>
              <a:rPr sz="1496" spc="-4" dirty="0">
                <a:solidFill>
                  <a:srgbClr val="37A9DB"/>
                </a:solidFill>
                <a:latin typeface="Arial"/>
                <a:cs typeface="Arial"/>
              </a:rPr>
              <a:t>end</a:t>
            </a:r>
            <a:endParaRPr sz="1496">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7</a:t>
            </a:r>
            <a:r>
              <a:rPr sz="1112" spc="4" dirty="0">
                <a:solidFill>
                  <a:srgbClr val="FFFFFF"/>
                </a:solidFill>
                <a:latin typeface="Arial"/>
                <a:cs typeface="Arial"/>
              </a:rPr>
              <a:t>3</a:t>
            </a:r>
            <a:endParaRPr sz="1112">
              <a:solidFill>
                <a:prstClr val="black"/>
              </a:solidFill>
              <a:latin typeface="Arial"/>
              <a:cs typeface="Arial"/>
            </a:endParaRPr>
          </a:p>
        </p:txBody>
      </p:sp>
    </p:spTree>
    <p:extLst>
      <p:ext uri="{BB962C8B-B14F-4D97-AF65-F5344CB8AC3E}">
        <p14:creationId xmlns:p14="http://schemas.microsoft.com/office/powerpoint/2010/main" val="530548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862134" y="4785628"/>
            <a:ext cx="3018497" cy="1873868"/>
          </a:xfrm>
          <a:custGeom>
            <a:avLst/>
            <a:gdLst/>
            <a:ahLst/>
            <a:cxnLst/>
            <a:rect l="l" t="t" r="r" b="b"/>
            <a:pathLst>
              <a:path w="3529965" h="2191384">
                <a:moveTo>
                  <a:pt x="0" y="2191225"/>
                </a:moveTo>
                <a:lnTo>
                  <a:pt x="3529462" y="2191225"/>
                </a:lnTo>
                <a:lnTo>
                  <a:pt x="3529462" y="0"/>
                </a:lnTo>
                <a:lnTo>
                  <a:pt x="0" y="0"/>
                </a:lnTo>
                <a:lnTo>
                  <a:pt x="0" y="2191225"/>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3232954"/>
            <a:r>
              <a:rPr spc="-4" dirty="0"/>
              <a:t>L</a:t>
            </a:r>
            <a:r>
              <a:rPr spc="4" dirty="0"/>
              <a:t>a</a:t>
            </a:r>
            <a:r>
              <a:rPr dirty="0"/>
              <a:t>b</a:t>
            </a:r>
            <a:r>
              <a:rPr spc="51" dirty="0">
                <a:latin typeface="Times New Roman"/>
                <a:cs typeface="Times New Roman"/>
              </a:rPr>
              <a:t> </a:t>
            </a:r>
            <a:r>
              <a:rPr spc="-21" dirty="0"/>
              <a:t>7</a:t>
            </a:r>
            <a:r>
              <a:rPr spc="-9" dirty="0"/>
              <a:t>:</a:t>
            </a:r>
            <a:r>
              <a:rPr spc="56" dirty="0">
                <a:latin typeface="Times New Roman"/>
                <a:cs typeface="Times New Roman"/>
              </a:rPr>
              <a:t> </a:t>
            </a:r>
            <a:r>
              <a:rPr spc="-81" dirty="0"/>
              <a:t>W</a:t>
            </a:r>
            <a:r>
              <a:rPr dirty="0"/>
              <a:t>rite</a:t>
            </a:r>
            <a:r>
              <a:rPr spc="56" dirty="0">
                <a:latin typeface="Times New Roman"/>
                <a:cs typeface="Times New Roman"/>
              </a:rPr>
              <a:t> </a:t>
            </a:r>
            <a:r>
              <a:rPr spc="-4" dirty="0"/>
              <a:t>d</a:t>
            </a:r>
            <a:r>
              <a:rPr spc="4" dirty="0"/>
              <a:t>a</a:t>
            </a:r>
            <a:r>
              <a:rPr spc="-13" dirty="0"/>
              <a:t>ta</a:t>
            </a:r>
            <a:r>
              <a:rPr spc="47" dirty="0">
                <a:latin typeface="Times New Roman"/>
                <a:cs typeface="Times New Roman"/>
              </a:rPr>
              <a:t> </a:t>
            </a:r>
            <a:r>
              <a:rPr spc="-13" dirty="0"/>
              <a:t>to</a:t>
            </a:r>
            <a:r>
              <a:rPr spc="60" dirty="0">
                <a:latin typeface="Times New Roman"/>
                <a:cs typeface="Times New Roman"/>
              </a:rPr>
              <a:t> </a:t>
            </a:r>
            <a:r>
              <a:rPr dirty="0"/>
              <a:t>sock</a:t>
            </a:r>
            <a:r>
              <a:rPr spc="4" dirty="0"/>
              <a:t>e</a:t>
            </a:r>
            <a:r>
              <a:rPr spc="-9" dirty="0"/>
              <a:t>t</a:t>
            </a:r>
          </a:p>
        </p:txBody>
      </p:sp>
      <p:sp>
        <p:nvSpPr>
          <p:cNvPr id="4" name="object 4"/>
          <p:cNvSpPr txBox="1"/>
          <p:nvPr/>
        </p:nvSpPr>
        <p:spPr>
          <a:xfrm>
            <a:off x="781106" y="1431720"/>
            <a:ext cx="3136870" cy="776175"/>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30" dirty="0">
                <a:solidFill>
                  <a:srgbClr val="1F2859"/>
                </a:solidFill>
                <a:latin typeface="Arial"/>
                <a:cs typeface="Arial"/>
              </a:rPr>
              <a:t>W</a:t>
            </a:r>
            <a:r>
              <a:rPr sz="1881" dirty="0">
                <a:solidFill>
                  <a:srgbClr val="1F2859"/>
                </a:solidFill>
                <a:latin typeface="Arial"/>
                <a:cs typeface="Arial"/>
              </a:rPr>
              <a:t>rite</a:t>
            </a:r>
            <a:r>
              <a:rPr sz="1881" spc="26" dirty="0">
                <a:solidFill>
                  <a:srgbClr val="1F2859"/>
                </a:solidFill>
                <a:latin typeface="Times New Roman"/>
                <a:cs typeface="Times New Roman"/>
              </a:rPr>
              <a:t> </a:t>
            </a:r>
            <a:r>
              <a:rPr sz="1881" spc="-4" dirty="0">
                <a:solidFill>
                  <a:srgbClr val="1F2859"/>
                </a:solidFill>
                <a:latin typeface="Arial"/>
                <a:cs typeface="Arial"/>
              </a:rPr>
              <a:t>data</a:t>
            </a:r>
            <a:endParaRPr sz="1881">
              <a:solidFill>
                <a:prstClr val="black"/>
              </a:solidFill>
              <a:latin typeface="Arial"/>
              <a:cs typeface="Arial"/>
            </a:endParaRPr>
          </a:p>
          <a:p>
            <a:pPr>
              <a:spcBef>
                <a:spcPts val="13"/>
              </a:spcBef>
              <a:buClr>
                <a:srgbClr val="37A9DB"/>
              </a:buClr>
              <a:buFont typeface="Arial"/>
              <a:buChar char="•"/>
            </a:pPr>
            <a:endParaRPr sz="1496">
              <a:solidFill>
                <a:prstClr val="black"/>
              </a:solidFill>
              <a:latin typeface="Times New Roman"/>
              <a:cs typeface="Times New Roman"/>
            </a:endParaRPr>
          </a:p>
          <a:p>
            <a:pPr marL="513667" lvl="1" indent="-168326">
              <a:buClr>
                <a:srgbClr val="37A9DB"/>
              </a:buClr>
              <a:buFont typeface="Arial"/>
              <a:buChar char="•"/>
              <a:tabLst>
                <a:tab pos="514210" algn="l"/>
              </a:tabLst>
            </a:pPr>
            <a:r>
              <a:rPr sz="1667" spc="-68"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56" dirty="0">
                <a:solidFill>
                  <a:srgbClr val="37A9DB"/>
                </a:solidFill>
                <a:latin typeface="Times New Roman"/>
                <a:cs typeface="Times New Roman"/>
              </a:rPr>
              <a:t> </a:t>
            </a:r>
            <a:r>
              <a:rPr sz="1667" b="1" spc="-167" dirty="0">
                <a:solidFill>
                  <a:srgbClr val="37A9DB"/>
                </a:solidFill>
                <a:latin typeface="Arial"/>
                <a:cs typeface="Arial"/>
              </a:rPr>
              <a:t>A</a:t>
            </a:r>
            <a:r>
              <a:rPr sz="1667" b="1" spc="9" dirty="0">
                <a:solidFill>
                  <a:srgbClr val="37A9DB"/>
                </a:solidFill>
                <a:latin typeface="Arial"/>
                <a:cs typeface="Arial"/>
              </a:rPr>
              <a:t>T</a:t>
            </a:r>
            <a:r>
              <a:rPr sz="1667" b="1" spc="13" dirty="0">
                <a:solidFill>
                  <a:srgbClr val="37A9DB"/>
                </a:solidFill>
                <a:latin typeface="Arial"/>
                <a:cs typeface="Arial"/>
              </a:rPr>
              <a:t>+</a:t>
            </a:r>
            <a:r>
              <a:rPr sz="1667" b="1" spc="9" dirty="0">
                <a:solidFill>
                  <a:srgbClr val="37A9DB"/>
                </a:solidFill>
                <a:latin typeface="Arial"/>
                <a:cs typeface="Arial"/>
              </a:rPr>
              <a:t>S.SO</a:t>
            </a:r>
            <a:r>
              <a:rPr sz="1667" b="1" spc="4" dirty="0">
                <a:solidFill>
                  <a:srgbClr val="37A9DB"/>
                </a:solidFill>
                <a:latin typeface="Arial"/>
                <a:cs typeface="Arial"/>
              </a:rPr>
              <a:t>C</a:t>
            </a:r>
            <a:r>
              <a:rPr sz="1667" b="1" dirty="0">
                <a:solidFill>
                  <a:srgbClr val="37A9DB"/>
                </a:solidFill>
                <a:latin typeface="Arial"/>
                <a:cs typeface="Arial"/>
              </a:rPr>
              <a:t>K</a:t>
            </a:r>
            <a:r>
              <a:rPr sz="1667" b="1" spc="13" dirty="0">
                <a:solidFill>
                  <a:srgbClr val="37A9DB"/>
                </a:solidFill>
                <a:latin typeface="Arial"/>
                <a:cs typeface="Arial"/>
              </a:rPr>
              <a:t>W=</a:t>
            </a:r>
            <a:r>
              <a:rPr sz="1667" b="1" spc="4" dirty="0">
                <a:solidFill>
                  <a:srgbClr val="37A9DB"/>
                </a:solidFill>
                <a:latin typeface="Arial"/>
                <a:cs typeface="Arial"/>
              </a:rPr>
              <a:t>0</a:t>
            </a:r>
            <a:r>
              <a:rPr sz="1667" b="1" spc="-4" dirty="0">
                <a:solidFill>
                  <a:srgbClr val="37A9DB"/>
                </a:solidFill>
                <a:latin typeface="Arial"/>
                <a:cs typeface="Arial"/>
              </a:rPr>
              <a:t>0</a:t>
            </a:r>
            <a:r>
              <a:rPr sz="1667" b="1" spc="4" dirty="0">
                <a:solidFill>
                  <a:srgbClr val="37A9DB"/>
                </a:solidFill>
                <a:latin typeface="Arial"/>
                <a:cs typeface="Arial"/>
              </a:rPr>
              <a:t>,13</a:t>
            </a:r>
            <a:endParaRPr sz="1667">
              <a:solidFill>
                <a:prstClr val="black"/>
              </a:solidFill>
              <a:latin typeface="Arial"/>
              <a:cs typeface="Arial"/>
            </a:endParaRPr>
          </a:p>
        </p:txBody>
      </p:sp>
      <p:sp>
        <p:nvSpPr>
          <p:cNvPr id="5" name="object 5"/>
          <p:cNvSpPr txBox="1"/>
          <p:nvPr/>
        </p:nvSpPr>
        <p:spPr>
          <a:xfrm>
            <a:off x="781125" y="3683355"/>
            <a:ext cx="6699989" cy="848694"/>
          </a:xfrm>
          <a:prstGeom prst="rect">
            <a:avLst/>
          </a:prstGeom>
        </p:spPr>
        <p:txBody>
          <a:bodyPr vert="horz" wrap="square" lIns="0" tIns="0" rIns="0" bIns="0" rtlCol="0">
            <a:spAutoFit/>
          </a:bodyPr>
          <a:lstStyle/>
          <a:p>
            <a:pPr marL="513667" indent="-168326">
              <a:buClr>
                <a:srgbClr val="37A9DB"/>
              </a:buClr>
              <a:buFont typeface="Arial"/>
              <a:buChar char="•"/>
              <a:tabLst>
                <a:tab pos="513667" algn="l"/>
              </a:tabLst>
            </a:pPr>
            <a:r>
              <a:rPr sz="1667" spc="-68" dirty="0">
                <a:solidFill>
                  <a:srgbClr val="37A9DB"/>
                </a:solidFill>
                <a:latin typeface="Arial"/>
                <a:cs typeface="Arial"/>
              </a:rPr>
              <a:t>T</a:t>
            </a:r>
            <a:r>
              <a:rPr sz="1667" spc="-21" dirty="0">
                <a:solidFill>
                  <a:srgbClr val="37A9DB"/>
                </a:solidFill>
                <a:latin typeface="Arial"/>
                <a:cs typeface="Arial"/>
              </a:rPr>
              <a:t>y</a:t>
            </a:r>
            <a:r>
              <a:rPr sz="1667" spc="4" dirty="0">
                <a:solidFill>
                  <a:srgbClr val="37A9DB"/>
                </a:solidFill>
                <a:latin typeface="Arial"/>
                <a:cs typeface="Arial"/>
              </a:rPr>
              <a:t>p</a:t>
            </a:r>
            <a:r>
              <a:rPr sz="1667" spc="9" dirty="0">
                <a:solidFill>
                  <a:srgbClr val="37A9DB"/>
                </a:solidFill>
                <a:latin typeface="Arial"/>
                <a:cs typeface="Arial"/>
              </a:rPr>
              <a:t>e</a:t>
            </a:r>
            <a:r>
              <a:rPr sz="1667" spc="56" dirty="0">
                <a:solidFill>
                  <a:srgbClr val="37A9DB"/>
                </a:solidFill>
                <a:latin typeface="Times New Roman"/>
                <a:cs typeface="Times New Roman"/>
              </a:rPr>
              <a:t> </a:t>
            </a:r>
            <a:r>
              <a:rPr sz="1667" b="1" spc="4" dirty="0">
                <a:solidFill>
                  <a:srgbClr val="37A9DB"/>
                </a:solidFill>
                <a:latin typeface="Arial"/>
                <a:cs typeface="Arial"/>
              </a:rPr>
              <a:t>hel</a:t>
            </a:r>
            <a:r>
              <a:rPr sz="1667" b="1" spc="9" dirty="0">
                <a:solidFill>
                  <a:srgbClr val="37A9DB"/>
                </a:solidFill>
                <a:latin typeface="Arial"/>
                <a:cs typeface="Arial"/>
              </a:rPr>
              <a:t>lo</a:t>
            </a:r>
            <a:r>
              <a:rPr sz="1667" b="1" spc="38" dirty="0">
                <a:solidFill>
                  <a:srgbClr val="37A9DB"/>
                </a:solidFill>
                <a:latin typeface="Times New Roman"/>
                <a:cs typeface="Times New Roman"/>
              </a:rPr>
              <a:t> </a:t>
            </a:r>
            <a:r>
              <a:rPr sz="1667" b="1" spc="43" dirty="0">
                <a:solidFill>
                  <a:srgbClr val="37A9DB"/>
                </a:solidFill>
                <a:latin typeface="Arial"/>
                <a:cs typeface="Arial"/>
              </a:rPr>
              <a:t>w</a:t>
            </a:r>
            <a:r>
              <a:rPr sz="1667" b="1" spc="9" dirty="0">
                <a:solidFill>
                  <a:srgbClr val="37A9DB"/>
                </a:solidFill>
                <a:latin typeface="Arial"/>
                <a:cs typeface="Arial"/>
              </a:rPr>
              <a:t>orld&lt;C</a:t>
            </a:r>
            <a:r>
              <a:rPr sz="1667" b="1" dirty="0">
                <a:solidFill>
                  <a:srgbClr val="37A9DB"/>
                </a:solidFill>
                <a:latin typeface="Arial"/>
                <a:cs typeface="Arial"/>
              </a:rPr>
              <a:t>R</a:t>
            </a:r>
            <a:r>
              <a:rPr sz="1667" b="1" spc="9" dirty="0">
                <a:solidFill>
                  <a:srgbClr val="37A9DB"/>
                </a:solidFill>
                <a:latin typeface="Arial"/>
                <a:cs typeface="Arial"/>
              </a:rPr>
              <a:t>&gt;</a:t>
            </a:r>
            <a:endParaRPr sz="1667">
              <a:solidFill>
                <a:prstClr val="black"/>
              </a:solidFill>
              <a:latin typeface="Arial"/>
              <a:cs typeface="Arial"/>
            </a:endParaRPr>
          </a:p>
          <a:p>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F2859"/>
                </a:solidFill>
                <a:latin typeface="Arial"/>
                <a:cs typeface="Arial"/>
              </a:rPr>
              <a:t>S</a:t>
            </a:r>
            <a:r>
              <a:rPr sz="1881" spc="-13" dirty="0">
                <a:solidFill>
                  <a:srgbClr val="1F2859"/>
                </a:solidFill>
                <a:latin typeface="Arial"/>
                <a:cs typeface="Arial"/>
              </a:rPr>
              <a:t>P</a:t>
            </a:r>
            <a:r>
              <a:rPr sz="1881" dirty="0">
                <a:solidFill>
                  <a:srgbClr val="1F2859"/>
                </a:solidFill>
                <a:latin typeface="Arial"/>
                <a:cs typeface="Arial"/>
              </a:rPr>
              <a:t>WF</a:t>
            </a:r>
            <a:r>
              <a:rPr sz="1881" spc="56"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h</a:t>
            </a:r>
            <a:r>
              <a:rPr sz="1881" spc="-4" dirty="0">
                <a:solidFill>
                  <a:srgbClr val="1F2859"/>
                </a:solidFill>
                <a:latin typeface="Arial"/>
                <a:cs typeface="Arial"/>
              </a:rPr>
              <a:t>o</a:t>
            </a:r>
            <a:r>
              <a:rPr sz="1881" dirty="0">
                <a:solidFill>
                  <a:srgbClr val="1F2859"/>
                </a:solidFill>
                <a:latin typeface="Arial"/>
                <a:cs typeface="Arial"/>
              </a:rPr>
              <a:t>ws</a:t>
            </a:r>
            <a:r>
              <a:rPr sz="1881" spc="30" dirty="0">
                <a:solidFill>
                  <a:srgbClr val="1F2859"/>
                </a:solidFill>
                <a:latin typeface="Times New Roman"/>
                <a:cs typeface="Times New Roman"/>
              </a:rPr>
              <a:t> </a:t>
            </a:r>
            <a:r>
              <a:rPr sz="1881" dirty="0">
                <a:solidFill>
                  <a:srgbClr val="1F2859"/>
                </a:solidFill>
                <a:latin typeface="Arial"/>
                <a:cs typeface="Arial"/>
              </a:rPr>
              <a:t>that</a:t>
            </a:r>
            <a:r>
              <a:rPr sz="1881" spc="30" dirty="0">
                <a:solidFill>
                  <a:srgbClr val="1F2859"/>
                </a:solidFill>
                <a:latin typeface="Times New Roman"/>
                <a:cs typeface="Times New Roman"/>
              </a:rPr>
              <a:t> </a:t>
            </a:r>
            <a:r>
              <a:rPr sz="1881" dirty="0">
                <a:solidFill>
                  <a:srgbClr val="1F2859"/>
                </a:solidFill>
                <a:latin typeface="Arial"/>
                <a:cs typeface="Arial"/>
              </a:rPr>
              <a:t>there</a:t>
            </a:r>
            <a:r>
              <a:rPr sz="1881" spc="26" dirty="0">
                <a:solidFill>
                  <a:srgbClr val="1F2859"/>
                </a:solidFill>
                <a:latin typeface="Times New Roman"/>
                <a:cs typeface="Times New Roman"/>
              </a:rPr>
              <a:t> </a:t>
            </a:r>
            <a:r>
              <a:rPr sz="1881" spc="-4" dirty="0">
                <a:solidFill>
                  <a:srgbClr val="1F2859"/>
                </a:solidFill>
                <a:latin typeface="Arial"/>
                <a:cs typeface="Arial"/>
              </a:rPr>
              <a:t>a</a:t>
            </a:r>
            <a:r>
              <a:rPr sz="1881" dirty="0">
                <a:solidFill>
                  <a:srgbClr val="1F2859"/>
                </a:solidFill>
                <a:latin typeface="Arial"/>
                <a:cs typeface="Arial"/>
              </a:rPr>
              <a:t>re</a:t>
            </a:r>
            <a:r>
              <a:rPr sz="1881" spc="26" dirty="0">
                <a:solidFill>
                  <a:srgbClr val="1F2859"/>
                </a:solidFill>
                <a:latin typeface="Times New Roman"/>
                <a:cs typeface="Times New Roman"/>
              </a:rPr>
              <a:t> </a:t>
            </a:r>
            <a:r>
              <a:rPr sz="1881" dirty="0">
                <a:solidFill>
                  <a:srgbClr val="1F2859"/>
                </a:solidFill>
                <a:latin typeface="Arial"/>
                <a:cs typeface="Arial"/>
              </a:rPr>
              <a:t>&lt;</a:t>
            </a:r>
            <a:r>
              <a:rPr sz="1881" spc="4" dirty="0">
                <a:solidFill>
                  <a:srgbClr val="1F2859"/>
                </a:solidFill>
                <a:latin typeface="Arial"/>
                <a:cs typeface="Arial"/>
              </a:rPr>
              <a:t>p</a:t>
            </a:r>
            <a:r>
              <a:rPr sz="1881" spc="-4" dirty="0">
                <a:solidFill>
                  <a:srgbClr val="1F2859"/>
                </a:solidFill>
                <a:latin typeface="Arial"/>
                <a:cs typeface="Arial"/>
              </a:rPr>
              <a:t>endi</a:t>
            </a:r>
            <a:r>
              <a:rPr sz="1881" dirty="0">
                <a:solidFill>
                  <a:srgbClr val="1F2859"/>
                </a:solidFill>
                <a:latin typeface="Arial"/>
                <a:cs typeface="Arial"/>
              </a:rPr>
              <a:t>ng</a:t>
            </a:r>
            <a:r>
              <a:rPr sz="1881" spc="26" dirty="0">
                <a:solidFill>
                  <a:srgbClr val="1F2859"/>
                </a:solidFill>
                <a:latin typeface="Times New Roman"/>
                <a:cs typeface="Times New Roman"/>
              </a:rPr>
              <a:t> </a:t>
            </a:r>
            <a:r>
              <a:rPr sz="1881" spc="-4" dirty="0">
                <a:solidFill>
                  <a:srgbClr val="1F2859"/>
                </a:solidFill>
                <a:latin typeface="Arial"/>
                <a:cs typeface="Arial"/>
              </a:rPr>
              <a:t>data</a:t>
            </a:r>
            <a:r>
              <a:rPr sz="1881" dirty="0">
                <a:solidFill>
                  <a:srgbClr val="1F2859"/>
                </a:solidFill>
                <a:latin typeface="Arial"/>
                <a:cs typeface="Arial"/>
              </a:rPr>
              <a:t>&gt;</a:t>
            </a:r>
            <a:r>
              <a:rPr sz="1881" spc="21" dirty="0">
                <a:solidFill>
                  <a:srgbClr val="1F2859"/>
                </a:solidFill>
                <a:latin typeface="Times New Roman"/>
                <a:cs typeface="Times New Roman"/>
              </a:rPr>
              <a:t> </a:t>
            </a:r>
            <a:r>
              <a:rPr sz="1881" spc="-4" dirty="0">
                <a:solidFill>
                  <a:srgbClr val="1F2859"/>
                </a:solidFill>
                <a:latin typeface="Arial"/>
                <a:cs typeface="Arial"/>
              </a:rPr>
              <a:t>an</a:t>
            </a:r>
            <a:r>
              <a:rPr sz="1881" dirty="0">
                <a:solidFill>
                  <a:srgbClr val="1F2859"/>
                </a:solidFill>
                <a:latin typeface="Arial"/>
                <a:cs typeface="Arial"/>
              </a:rPr>
              <a:t>d</a:t>
            </a:r>
            <a:r>
              <a:rPr sz="1881" spc="43" dirty="0">
                <a:solidFill>
                  <a:srgbClr val="1F2859"/>
                </a:solidFill>
                <a:latin typeface="Times New Roman"/>
                <a:cs typeface="Times New Roman"/>
              </a:rPr>
              <a:t> </a:t>
            </a:r>
            <a:r>
              <a:rPr sz="1881" dirty="0">
                <a:solidFill>
                  <a:srgbClr val="1F2859"/>
                </a:solidFill>
                <a:latin typeface="Arial"/>
                <a:cs typeface="Arial"/>
              </a:rPr>
              <a:t>their</a:t>
            </a:r>
            <a:r>
              <a:rPr sz="1881" spc="34" dirty="0">
                <a:solidFill>
                  <a:srgbClr val="1F2859"/>
                </a:solidFill>
                <a:latin typeface="Times New Roman"/>
                <a:cs typeface="Times New Roman"/>
              </a:rPr>
              <a:t> </a:t>
            </a:r>
            <a:r>
              <a:rPr sz="1881" spc="-4" dirty="0">
                <a:solidFill>
                  <a:srgbClr val="1F2859"/>
                </a:solidFill>
                <a:latin typeface="Arial"/>
                <a:cs typeface="Arial"/>
              </a:rPr>
              <a:t>amount</a:t>
            </a:r>
            <a:endParaRPr sz="1881">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7</a:t>
            </a:r>
            <a:r>
              <a:rPr sz="1112" spc="4" dirty="0">
                <a:solidFill>
                  <a:srgbClr val="FFFFFF"/>
                </a:solidFill>
                <a:latin typeface="Arial"/>
                <a:cs typeface="Arial"/>
              </a:rPr>
              <a:t>4</a:t>
            </a:r>
            <a:endParaRPr sz="1112">
              <a:solidFill>
                <a:prstClr val="black"/>
              </a:solidFill>
              <a:latin typeface="Arial"/>
              <a:cs typeface="Arial"/>
            </a:endParaRPr>
          </a:p>
        </p:txBody>
      </p:sp>
      <p:sp>
        <p:nvSpPr>
          <p:cNvPr id="7" name="object 7"/>
          <p:cNvSpPr/>
          <p:nvPr/>
        </p:nvSpPr>
        <p:spPr>
          <a:xfrm>
            <a:off x="4447841" y="2208338"/>
            <a:ext cx="4195467" cy="1582277"/>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6396256" y="5987393"/>
            <a:ext cx="1967263" cy="261723"/>
          </a:xfrm>
          <a:custGeom>
            <a:avLst/>
            <a:gdLst/>
            <a:ahLst/>
            <a:cxnLst/>
            <a:rect l="l" t="t" r="r" b="b"/>
            <a:pathLst>
              <a:path w="2300604" h="306070">
                <a:moveTo>
                  <a:pt x="0" y="305610"/>
                </a:moveTo>
                <a:lnTo>
                  <a:pt x="2300371" y="305610"/>
                </a:lnTo>
                <a:lnTo>
                  <a:pt x="2300371" y="0"/>
                </a:lnTo>
                <a:lnTo>
                  <a:pt x="0" y="0"/>
                </a:lnTo>
                <a:lnTo>
                  <a:pt x="0" y="305610"/>
                </a:lnTo>
                <a:close/>
              </a:path>
            </a:pathLst>
          </a:custGeom>
          <a:ln w="10074">
            <a:solidFill>
              <a:srgbClr val="231F20"/>
            </a:solidFill>
          </a:ln>
        </p:spPr>
        <p:txBody>
          <a:bodyPr wrap="square" lIns="0" tIns="0" rIns="0" bIns="0" rtlCol="0"/>
          <a:lstStyle/>
          <a:p>
            <a:endParaRPr sz="1539">
              <a:solidFill>
                <a:prstClr val="black"/>
              </a:solidFill>
            </a:endParaRPr>
          </a:p>
        </p:txBody>
      </p:sp>
      <p:sp>
        <p:nvSpPr>
          <p:cNvPr id="9" name="object 9"/>
          <p:cNvSpPr/>
          <p:nvPr/>
        </p:nvSpPr>
        <p:spPr>
          <a:xfrm>
            <a:off x="6396255" y="5726087"/>
            <a:ext cx="335027" cy="261723"/>
          </a:xfrm>
          <a:custGeom>
            <a:avLst/>
            <a:gdLst/>
            <a:ahLst/>
            <a:cxnLst/>
            <a:rect l="l" t="t" r="r" b="b"/>
            <a:pathLst>
              <a:path w="391795" h="306070">
                <a:moveTo>
                  <a:pt x="0" y="305598"/>
                </a:moveTo>
                <a:lnTo>
                  <a:pt x="391238" y="305598"/>
                </a:lnTo>
                <a:lnTo>
                  <a:pt x="391238" y="0"/>
                </a:lnTo>
                <a:lnTo>
                  <a:pt x="0" y="0"/>
                </a:lnTo>
                <a:lnTo>
                  <a:pt x="0" y="305598"/>
                </a:lnTo>
                <a:close/>
              </a:path>
            </a:pathLst>
          </a:custGeom>
          <a:ln w="10074">
            <a:solidFill>
              <a:srgbClr val="19497D"/>
            </a:solidFill>
          </a:ln>
        </p:spPr>
        <p:txBody>
          <a:bodyPr wrap="square" lIns="0" tIns="0" rIns="0" bIns="0" rtlCol="0"/>
          <a:lstStyle/>
          <a:p>
            <a:endParaRPr sz="1539">
              <a:solidFill>
                <a:prstClr val="black"/>
              </a:solidFill>
            </a:endParaRPr>
          </a:p>
        </p:txBody>
      </p:sp>
      <p:sp>
        <p:nvSpPr>
          <p:cNvPr id="10" name="object 10"/>
          <p:cNvSpPr txBox="1"/>
          <p:nvPr/>
        </p:nvSpPr>
        <p:spPr>
          <a:xfrm>
            <a:off x="6472382" y="5786728"/>
            <a:ext cx="1765270" cy="432041"/>
          </a:xfrm>
          <a:prstGeom prst="rect">
            <a:avLst/>
          </a:prstGeom>
        </p:spPr>
        <p:txBody>
          <a:bodyPr vert="horz" wrap="square" lIns="0" tIns="0" rIns="0" bIns="0" rtlCol="0">
            <a:spAutoFit/>
          </a:bodyPr>
          <a:lstStyle/>
          <a:p>
            <a:pPr marL="10860"/>
            <a:r>
              <a:rPr sz="1112" b="1" spc="9" dirty="0">
                <a:solidFill>
                  <a:srgbClr val="19497D"/>
                </a:solidFill>
                <a:cs typeface="Calibri"/>
              </a:rPr>
              <a:t>Al</a:t>
            </a:r>
            <a:r>
              <a:rPr sz="1112" b="1" dirty="0">
                <a:solidFill>
                  <a:srgbClr val="19497D"/>
                </a:solidFill>
                <a:cs typeface="Calibri"/>
              </a:rPr>
              <a:t>l</a:t>
            </a:r>
            <a:endParaRPr sz="1112">
              <a:solidFill>
                <a:prstClr val="black"/>
              </a:solidFill>
              <a:cs typeface="Calibri"/>
            </a:endParaRPr>
          </a:p>
          <a:p>
            <a:pPr marL="10860">
              <a:spcBef>
                <a:spcPts val="718"/>
              </a:spcBef>
            </a:pPr>
            <a:r>
              <a:rPr sz="1112" b="1" spc="4" dirty="0">
                <a:solidFill>
                  <a:srgbClr val="231F20"/>
                </a:solidFill>
                <a:cs typeface="Calibri"/>
              </a:rPr>
              <a:t>+</a:t>
            </a:r>
            <a:r>
              <a:rPr sz="1112" b="1" spc="13" dirty="0">
                <a:solidFill>
                  <a:srgbClr val="231F20"/>
                </a:solidFill>
                <a:cs typeface="Calibri"/>
              </a:rPr>
              <a:t>W</a:t>
            </a:r>
            <a:r>
              <a:rPr sz="1112" b="1" spc="4" dirty="0">
                <a:solidFill>
                  <a:srgbClr val="231F20"/>
                </a:solidFill>
                <a:cs typeface="Calibri"/>
              </a:rPr>
              <a:t>IND:5</a:t>
            </a:r>
            <a:r>
              <a:rPr sz="1112" b="1" spc="9" dirty="0">
                <a:solidFill>
                  <a:srgbClr val="231F20"/>
                </a:solidFill>
                <a:cs typeface="Calibri"/>
              </a:rPr>
              <a:t>5</a:t>
            </a:r>
            <a:r>
              <a:rPr sz="1112" b="1" dirty="0">
                <a:solidFill>
                  <a:srgbClr val="231F20"/>
                </a:solidFill>
                <a:cs typeface="Calibri"/>
              </a:rPr>
              <a:t>:</a:t>
            </a:r>
            <a:r>
              <a:rPr sz="1112" b="1" spc="-21" dirty="0">
                <a:solidFill>
                  <a:srgbClr val="231F20"/>
                </a:solidFill>
                <a:cs typeface="Calibri"/>
              </a:rPr>
              <a:t>P</a:t>
            </a:r>
            <a:r>
              <a:rPr sz="1112" b="1" dirty="0">
                <a:solidFill>
                  <a:srgbClr val="231F20"/>
                </a:solidFill>
                <a:cs typeface="Calibri"/>
              </a:rPr>
              <a:t>e</a:t>
            </a:r>
            <a:r>
              <a:rPr sz="1112" b="1" spc="4" dirty="0">
                <a:solidFill>
                  <a:srgbClr val="231F20"/>
                </a:solidFill>
                <a:cs typeface="Calibri"/>
              </a:rPr>
              <a:t>nding</a:t>
            </a:r>
            <a:r>
              <a:rPr sz="1112" b="1" spc="-26" dirty="0">
                <a:solidFill>
                  <a:srgbClr val="231F20"/>
                </a:solidFill>
                <a:latin typeface="Times New Roman"/>
                <a:cs typeface="Times New Roman"/>
              </a:rPr>
              <a:t> </a:t>
            </a:r>
            <a:r>
              <a:rPr sz="1112" b="1" dirty="0">
                <a:solidFill>
                  <a:srgbClr val="231F20"/>
                </a:solidFill>
                <a:cs typeface="Calibri"/>
              </a:rPr>
              <a:t>D</a:t>
            </a:r>
            <a:r>
              <a:rPr sz="1112" b="1" spc="-13" dirty="0">
                <a:solidFill>
                  <a:srgbClr val="231F20"/>
                </a:solidFill>
                <a:cs typeface="Calibri"/>
              </a:rPr>
              <a:t>a</a:t>
            </a:r>
            <a:r>
              <a:rPr sz="1112" b="1" spc="-9" dirty="0">
                <a:solidFill>
                  <a:srgbClr val="231F20"/>
                </a:solidFill>
                <a:cs typeface="Calibri"/>
              </a:rPr>
              <a:t>t</a:t>
            </a:r>
            <a:r>
              <a:rPr sz="1112" b="1" dirty="0">
                <a:solidFill>
                  <a:srgbClr val="231F20"/>
                </a:solidFill>
                <a:cs typeface="Calibri"/>
              </a:rPr>
              <a:t>a</a:t>
            </a:r>
            <a:r>
              <a:rPr sz="1112" b="1" spc="4" dirty="0">
                <a:solidFill>
                  <a:srgbClr val="231F20"/>
                </a:solidFill>
                <a:cs typeface="Calibri"/>
              </a:rPr>
              <a:t>:0:13</a:t>
            </a:r>
            <a:endParaRPr sz="1112">
              <a:solidFill>
                <a:prstClr val="black"/>
              </a:solidFill>
              <a:cs typeface="Calibri"/>
            </a:endParaRPr>
          </a:p>
        </p:txBody>
      </p:sp>
      <p:sp>
        <p:nvSpPr>
          <p:cNvPr id="11" name="object 11"/>
          <p:cNvSpPr txBox="1"/>
          <p:nvPr/>
        </p:nvSpPr>
        <p:spPr>
          <a:xfrm>
            <a:off x="6826783" y="4836703"/>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12" name="object 12"/>
          <p:cNvSpPr/>
          <p:nvPr/>
        </p:nvSpPr>
        <p:spPr>
          <a:xfrm>
            <a:off x="1248845" y="5124486"/>
            <a:ext cx="2676373" cy="1174493"/>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7608086" y="5586790"/>
            <a:ext cx="362176" cy="491409"/>
          </a:xfrm>
          <a:custGeom>
            <a:avLst/>
            <a:gdLst/>
            <a:ahLst/>
            <a:cxnLst/>
            <a:rect l="l" t="t" r="r" b="b"/>
            <a:pathLst>
              <a:path w="423545" h="574675">
                <a:moveTo>
                  <a:pt x="16372" y="22380"/>
                </a:moveTo>
                <a:lnTo>
                  <a:pt x="17835" y="36274"/>
                </a:lnTo>
                <a:lnTo>
                  <a:pt x="411937" y="574069"/>
                </a:lnTo>
                <a:lnTo>
                  <a:pt x="423275" y="565794"/>
                </a:lnTo>
                <a:lnTo>
                  <a:pt x="29163" y="27944"/>
                </a:lnTo>
                <a:lnTo>
                  <a:pt x="16372" y="22380"/>
                </a:lnTo>
                <a:close/>
              </a:path>
              <a:path w="423545" h="574675">
                <a:moveTo>
                  <a:pt x="0" y="0"/>
                </a:moveTo>
                <a:lnTo>
                  <a:pt x="11308" y="108594"/>
                </a:lnTo>
                <a:lnTo>
                  <a:pt x="11734" y="112440"/>
                </a:lnTo>
                <a:lnTo>
                  <a:pt x="15239" y="115238"/>
                </a:lnTo>
                <a:lnTo>
                  <a:pt x="22951" y="114418"/>
                </a:lnTo>
                <a:lnTo>
                  <a:pt x="25603" y="110989"/>
                </a:lnTo>
                <a:lnTo>
                  <a:pt x="25298" y="107155"/>
                </a:lnTo>
                <a:lnTo>
                  <a:pt x="17835" y="36274"/>
                </a:lnTo>
                <a:lnTo>
                  <a:pt x="2499" y="15346"/>
                </a:lnTo>
                <a:lnTo>
                  <a:pt x="13868" y="7071"/>
                </a:lnTo>
                <a:lnTo>
                  <a:pt x="16242" y="7071"/>
                </a:lnTo>
                <a:lnTo>
                  <a:pt x="0" y="0"/>
                </a:lnTo>
                <a:close/>
              </a:path>
              <a:path w="423545" h="574675">
                <a:moveTo>
                  <a:pt x="16242" y="7071"/>
                </a:moveTo>
                <a:lnTo>
                  <a:pt x="13868" y="7071"/>
                </a:lnTo>
                <a:lnTo>
                  <a:pt x="29163" y="27944"/>
                </a:lnTo>
                <a:lnTo>
                  <a:pt x="98054" y="57921"/>
                </a:lnTo>
                <a:lnTo>
                  <a:pt x="102138" y="56302"/>
                </a:lnTo>
                <a:lnTo>
                  <a:pt x="103662" y="52754"/>
                </a:lnTo>
                <a:lnTo>
                  <a:pt x="105216" y="49219"/>
                </a:lnTo>
                <a:lnTo>
                  <a:pt x="103662" y="45089"/>
                </a:lnTo>
                <a:lnTo>
                  <a:pt x="100035" y="43552"/>
                </a:lnTo>
                <a:lnTo>
                  <a:pt x="16242" y="7071"/>
                </a:lnTo>
                <a:close/>
              </a:path>
              <a:path w="423545" h="574675">
                <a:moveTo>
                  <a:pt x="13868" y="7071"/>
                </a:moveTo>
                <a:lnTo>
                  <a:pt x="2499" y="15346"/>
                </a:lnTo>
                <a:lnTo>
                  <a:pt x="17835" y="36274"/>
                </a:lnTo>
                <a:lnTo>
                  <a:pt x="16372" y="22380"/>
                </a:lnTo>
                <a:lnTo>
                  <a:pt x="5455" y="17632"/>
                </a:lnTo>
                <a:lnTo>
                  <a:pt x="15118" y="10463"/>
                </a:lnTo>
                <a:lnTo>
                  <a:pt x="16354" y="10463"/>
                </a:lnTo>
                <a:lnTo>
                  <a:pt x="13868" y="7071"/>
                </a:lnTo>
                <a:close/>
              </a:path>
              <a:path w="423545" h="574675">
                <a:moveTo>
                  <a:pt x="16354" y="10463"/>
                </a:moveTo>
                <a:lnTo>
                  <a:pt x="15118" y="10463"/>
                </a:lnTo>
                <a:lnTo>
                  <a:pt x="16372" y="22380"/>
                </a:lnTo>
                <a:lnTo>
                  <a:pt x="29163" y="27944"/>
                </a:lnTo>
                <a:lnTo>
                  <a:pt x="16354" y="10463"/>
                </a:lnTo>
                <a:close/>
              </a:path>
              <a:path w="423545" h="574675">
                <a:moveTo>
                  <a:pt x="15118" y="10463"/>
                </a:moveTo>
                <a:lnTo>
                  <a:pt x="5455" y="17632"/>
                </a:lnTo>
                <a:lnTo>
                  <a:pt x="16372" y="22380"/>
                </a:lnTo>
                <a:lnTo>
                  <a:pt x="15118" y="10463"/>
                </a:lnTo>
                <a:close/>
              </a:path>
            </a:pathLst>
          </a:custGeom>
          <a:solidFill>
            <a:srgbClr val="33A7DB"/>
          </a:solidFill>
        </p:spPr>
        <p:txBody>
          <a:bodyPr wrap="square" lIns="0" tIns="0" rIns="0" bIns="0" rtlCol="0"/>
          <a:lstStyle/>
          <a:p>
            <a:endParaRPr sz="1539">
              <a:solidFill>
                <a:prstClr val="black"/>
              </a:solidFill>
            </a:endParaRPr>
          </a:p>
        </p:txBody>
      </p:sp>
      <p:sp>
        <p:nvSpPr>
          <p:cNvPr id="14" name="object 14"/>
          <p:cNvSpPr txBox="1"/>
          <p:nvPr/>
        </p:nvSpPr>
        <p:spPr>
          <a:xfrm>
            <a:off x="7286460" y="5463321"/>
            <a:ext cx="321995" cy="157864"/>
          </a:xfrm>
          <a:prstGeom prst="rect">
            <a:avLst/>
          </a:prstGeom>
          <a:solidFill>
            <a:srgbClr val="E3E6EA"/>
          </a:solidFill>
          <a:ln w="10074">
            <a:solidFill>
              <a:srgbClr val="D1157A"/>
            </a:solidFill>
          </a:ln>
        </p:spPr>
        <p:txBody>
          <a:bodyPr vert="horz" wrap="square" lIns="0" tIns="0" rIns="0" bIns="0" rtlCol="0">
            <a:spAutoFit/>
          </a:bodyPr>
          <a:lstStyle/>
          <a:p>
            <a:pPr marL="82534"/>
            <a:r>
              <a:rPr sz="1026" b="1" spc="4" dirty="0">
                <a:solidFill>
                  <a:srgbClr val="192450"/>
                </a:solidFill>
                <a:latin typeface="Arial"/>
                <a:cs typeface="Arial"/>
              </a:rPr>
              <a:t>ID</a:t>
            </a:r>
            <a:endParaRPr sz="1026">
              <a:solidFill>
                <a:prstClr val="black"/>
              </a:solidFill>
              <a:latin typeface="Arial"/>
              <a:cs typeface="Arial"/>
            </a:endParaRPr>
          </a:p>
        </p:txBody>
      </p:sp>
      <p:sp>
        <p:nvSpPr>
          <p:cNvPr id="15" name="object 15"/>
          <p:cNvSpPr/>
          <p:nvPr/>
        </p:nvSpPr>
        <p:spPr>
          <a:xfrm>
            <a:off x="8150470" y="5665763"/>
            <a:ext cx="318194" cy="395299"/>
          </a:xfrm>
          <a:custGeom>
            <a:avLst/>
            <a:gdLst/>
            <a:ahLst/>
            <a:cxnLst/>
            <a:rect l="l" t="t" r="r" b="b"/>
            <a:pathLst>
              <a:path w="372109" h="462279">
                <a:moveTo>
                  <a:pt x="354641" y="21641"/>
                </a:moveTo>
                <a:lnTo>
                  <a:pt x="341586" y="26667"/>
                </a:lnTo>
                <a:lnTo>
                  <a:pt x="0" y="453176"/>
                </a:lnTo>
                <a:lnTo>
                  <a:pt x="10881" y="461939"/>
                </a:lnTo>
                <a:lnTo>
                  <a:pt x="352615" y="35271"/>
                </a:lnTo>
                <a:lnTo>
                  <a:pt x="354641" y="21641"/>
                </a:lnTo>
                <a:close/>
              </a:path>
              <a:path w="372109" h="462279">
                <a:moveTo>
                  <a:pt x="370964" y="6455"/>
                </a:moveTo>
                <a:lnTo>
                  <a:pt x="357774" y="6455"/>
                </a:lnTo>
                <a:lnTo>
                  <a:pt x="368686" y="15206"/>
                </a:lnTo>
                <a:lnTo>
                  <a:pt x="352615" y="35271"/>
                </a:lnTo>
                <a:lnTo>
                  <a:pt x="342107" y="105942"/>
                </a:lnTo>
                <a:lnTo>
                  <a:pt x="341558" y="109788"/>
                </a:lnTo>
                <a:lnTo>
                  <a:pt x="344058" y="113324"/>
                </a:lnTo>
                <a:lnTo>
                  <a:pt x="351739" y="114467"/>
                </a:lnTo>
                <a:lnTo>
                  <a:pt x="355396" y="111812"/>
                </a:lnTo>
                <a:lnTo>
                  <a:pt x="355975" y="108002"/>
                </a:lnTo>
                <a:lnTo>
                  <a:pt x="370964" y="6455"/>
                </a:lnTo>
                <a:close/>
              </a:path>
              <a:path w="372109" h="462279">
                <a:moveTo>
                  <a:pt x="371916" y="0"/>
                </a:moveTo>
                <a:lnTo>
                  <a:pt x="266395" y="40602"/>
                </a:lnTo>
                <a:lnTo>
                  <a:pt x="264596" y="44662"/>
                </a:lnTo>
                <a:lnTo>
                  <a:pt x="265998" y="48243"/>
                </a:lnTo>
                <a:lnTo>
                  <a:pt x="267370" y="51864"/>
                </a:lnTo>
                <a:lnTo>
                  <a:pt x="271454" y="53675"/>
                </a:lnTo>
                <a:lnTo>
                  <a:pt x="341586" y="26667"/>
                </a:lnTo>
                <a:lnTo>
                  <a:pt x="357774" y="6455"/>
                </a:lnTo>
                <a:lnTo>
                  <a:pt x="370964" y="6455"/>
                </a:lnTo>
                <a:lnTo>
                  <a:pt x="371916" y="0"/>
                </a:lnTo>
                <a:close/>
              </a:path>
              <a:path w="372109" h="462279">
                <a:moveTo>
                  <a:pt x="361943" y="9799"/>
                </a:moveTo>
                <a:lnTo>
                  <a:pt x="356402" y="9799"/>
                </a:lnTo>
                <a:lnTo>
                  <a:pt x="365759" y="17361"/>
                </a:lnTo>
                <a:lnTo>
                  <a:pt x="354641" y="21641"/>
                </a:lnTo>
                <a:lnTo>
                  <a:pt x="352615" y="35271"/>
                </a:lnTo>
                <a:lnTo>
                  <a:pt x="368686" y="15206"/>
                </a:lnTo>
                <a:lnTo>
                  <a:pt x="361943" y="9799"/>
                </a:lnTo>
                <a:close/>
              </a:path>
              <a:path w="372109" h="462279">
                <a:moveTo>
                  <a:pt x="357774" y="6455"/>
                </a:moveTo>
                <a:lnTo>
                  <a:pt x="341586" y="26667"/>
                </a:lnTo>
                <a:lnTo>
                  <a:pt x="354641" y="21641"/>
                </a:lnTo>
                <a:lnTo>
                  <a:pt x="356402" y="9799"/>
                </a:lnTo>
                <a:lnTo>
                  <a:pt x="361943" y="9799"/>
                </a:lnTo>
                <a:lnTo>
                  <a:pt x="357774" y="6455"/>
                </a:lnTo>
                <a:close/>
              </a:path>
              <a:path w="372109" h="462279">
                <a:moveTo>
                  <a:pt x="356402" y="9799"/>
                </a:moveTo>
                <a:lnTo>
                  <a:pt x="354641" y="21641"/>
                </a:lnTo>
                <a:lnTo>
                  <a:pt x="365759" y="17361"/>
                </a:lnTo>
                <a:lnTo>
                  <a:pt x="356402" y="9799"/>
                </a:lnTo>
                <a:close/>
              </a:path>
            </a:pathLst>
          </a:custGeom>
          <a:solidFill>
            <a:srgbClr val="33A7DB"/>
          </a:solidFill>
        </p:spPr>
        <p:txBody>
          <a:bodyPr wrap="square" lIns="0" tIns="0" rIns="0" bIns="0" rtlCol="0"/>
          <a:lstStyle/>
          <a:p>
            <a:endParaRPr sz="1539">
              <a:solidFill>
                <a:prstClr val="black"/>
              </a:solidFill>
            </a:endParaRPr>
          </a:p>
        </p:txBody>
      </p:sp>
      <p:sp>
        <p:nvSpPr>
          <p:cNvPr id="16" name="object 16"/>
          <p:cNvSpPr txBox="1"/>
          <p:nvPr/>
        </p:nvSpPr>
        <p:spPr>
          <a:xfrm>
            <a:off x="8090524" y="5260870"/>
            <a:ext cx="756932" cy="315727"/>
          </a:xfrm>
          <a:prstGeom prst="rect">
            <a:avLst/>
          </a:prstGeom>
          <a:solidFill>
            <a:srgbClr val="E3E6EA"/>
          </a:solidFill>
          <a:ln w="10074">
            <a:solidFill>
              <a:srgbClr val="D1157A"/>
            </a:solidFill>
          </a:ln>
        </p:spPr>
        <p:txBody>
          <a:bodyPr vert="horz" wrap="square" lIns="0" tIns="0" rIns="0" bIns="0" rtlCol="0">
            <a:spAutoFit/>
          </a:bodyPr>
          <a:lstStyle/>
          <a:p>
            <a:pPr marL="117829" marR="139005" indent="-36380"/>
            <a:r>
              <a:rPr sz="1026" b="1" dirty="0">
                <a:solidFill>
                  <a:srgbClr val="192450"/>
                </a:solidFill>
                <a:latin typeface="Arial"/>
                <a:cs typeface="Arial"/>
              </a:rPr>
              <a:t>Pen</a:t>
            </a:r>
            <a:r>
              <a:rPr sz="1026" b="1" spc="4" dirty="0">
                <a:solidFill>
                  <a:srgbClr val="192450"/>
                </a:solidFill>
                <a:latin typeface="Arial"/>
                <a:cs typeface="Arial"/>
              </a:rPr>
              <a:t>ding</a:t>
            </a:r>
            <a:r>
              <a:rPr sz="1026" b="1" dirty="0">
                <a:solidFill>
                  <a:srgbClr val="192450"/>
                </a:solidFill>
                <a:latin typeface="Times New Roman"/>
                <a:cs typeface="Times New Roman"/>
              </a:rPr>
              <a:t> </a:t>
            </a:r>
            <a:r>
              <a:rPr sz="1026" b="1" spc="4" dirty="0">
                <a:solidFill>
                  <a:srgbClr val="192450"/>
                </a:solidFill>
                <a:latin typeface="Arial"/>
                <a:cs typeface="Arial"/>
              </a:rPr>
              <a:t>b</a:t>
            </a:r>
            <a:r>
              <a:rPr sz="1026" b="1" spc="-26" dirty="0">
                <a:solidFill>
                  <a:srgbClr val="192450"/>
                </a:solidFill>
                <a:latin typeface="Arial"/>
                <a:cs typeface="Arial"/>
              </a:rPr>
              <a:t>y</a:t>
            </a:r>
            <a:r>
              <a:rPr sz="1026" b="1" dirty="0">
                <a:solidFill>
                  <a:srgbClr val="192450"/>
                </a:solidFill>
                <a:latin typeface="Arial"/>
                <a:cs typeface="Arial"/>
              </a:rPr>
              <a:t>tes</a:t>
            </a:r>
            <a:endParaRPr sz="1026">
              <a:solidFill>
                <a:prstClr val="black"/>
              </a:solidFill>
              <a:latin typeface="Arial"/>
              <a:cs typeface="Arial"/>
            </a:endParaRPr>
          </a:p>
        </p:txBody>
      </p:sp>
      <p:sp>
        <p:nvSpPr>
          <p:cNvPr id="17" name="object 17"/>
          <p:cNvSpPr txBox="1"/>
          <p:nvPr/>
        </p:nvSpPr>
        <p:spPr>
          <a:xfrm>
            <a:off x="706823" y="2404313"/>
            <a:ext cx="3120037" cy="872675"/>
          </a:xfrm>
          <a:prstGeom prst="rect">
            <a:avLst/>
          </a:prstGeom>
          <a:ln w="28544">
            <a:solidFill>
              <a:srgbClr val="D1157A"/>
            </a:solidFill>
          </a:ln>
        </p:spPr>
        <p:txBody>
          <a:bodyPr vert="horz" wrap="square" lIns="0" tIns="0" rIns="0" bIns="0" rtlCol="0">
            <a:spAutoFit/>
          </a:bodyPr>
          <a:lstStyle/>
          <a:p>
            <a:pPr marL="72760" marR="67331" algn="just">
              <a:lnSpc>
                <a:spcPct val="101800"/>
              </a:lnSpc>
            </a:pPr>
            <a:r>
              <a:rPr sz="1112" b="1" i="1" spc="4" dirty="0">
                <a:solidFill>
                  <a:srgbClr val="231F20"/>
                </a:solidFill>
                <a:cs typeface="Calibri"/>
              </a:rPr>
              <a:t>N</a:t>
            </a:r>
            <a:r>
              <a:rPr sz="1112" b="1" i="1" dirty="0">
                <a:solidFill>
                  <a:srgbClr val="231F20"/>
                </a:solidFill>
                <a:cs typeface="Calibri"/>
              </a:rPr>
              <a:t>ot</a:t>
            </a:r>
            <a:r>
              <a:rPr sz="1112" b="1" i="1" spc="-9" dirty="0">
                <a:solidFill>
                  <a:srgbClr val="231F20"/>
                </a:solidFill>
                <a:cs typeface="Calibri"/>
              </a:rPr>
              <a:t>e</a:t>
            </a:r>
            <a:r>
              <a:rPr sz="1112" b="1" i="1" dirty="0">
                <a:solidFill>
                  <a:srgbClr val="231F20"/>
                </a:solidFill>
                <a:cs typeface="Calibri"/>
              </a:rPr>
              <a:t>:</a:t>
            </a:r>
            <a:r>
              <a:rPr sz="1112" b="1" i="1" dirty="0">
                <a:solidFill>
                  <a:srgbClr val="231F20"/>
                </a:solidFill>
                <a:latin typeface="Times New Roman"/>
                <a:cs typeface="Times New Roman"/>
              </a:rPr>
              <a:t> </a:t>
            </a:r>
            <a:r>
              <a:rPr sz="1112" b="1" i="1" spc="128" dirty="0">
                <a:solidFill>
                  <a:srgbClr val="231F20"/>
                </a:solidFill>
                <a:latin typeface="Times New Roman"/>
                <a:cs typeface="Times New Roman"/>
              </a:rPr>
              <a:t> </a:t>
            </a:r>
            <a:r>
              <a:rPr sz="1112" b="1" i="1" spc="4" dirty="0">
                <a:solidFill>
                  <a:srgbClr val="231F20"/>
                </a:solidFill>
                <a:cs typeface="Calibri"/>
              </a:rPr>
              <a:t>the</a:t>
            </a:r>
            <a:r>
              <a:rPr sz="1112" b="1" i="1" dirty="0">
                <a:solidFill>
                  <a:srgbClr val="231F20"/>
                </a:solidFill>
                <a:latin typeface="Times New Roman"/>
                <a:cs typeface="Times New Roman"/>
              </a:rPr>
              <a:t> </a:t>
            </a:r>
            <a:r>
              <a:rPr sz="1112" b="1" i="1" spc="107" dirty="0">
                <a:solidFill>
                  <a:srgbClr val="231F20"/>
                </a:solidFill>
                <a:latin typeface="Times New Roman"/>
                <a:cs typeface="Times New Roman"/>
              </a:rPr>
              <a:t> </a:t>
            </a:r>
            <a:r>
              <a:rPr sz="1112" b="1" i="1" dirty="0">
                <a:solidFill>
                  <a:srgbClr val="231F20"/>
                </a:solidFill>
                <a:cs typeface="Calibri"/>
              </a:rPr>
              <a:t>mo</a:t>
            </a:r>
            <a:r>
              <a:rPr sz="1112" b="1" i="1" spc="9" dirty="0">
                <a:solidFill>
                  <a:srgbClr val="231F20"/>
                </a:solidFill>
                <a:cs typeface="Calibri"/>
              </a:rPr>
              <a:t>d</a:t>
            </a:r>
            <a:r>
              <a:rPr sz="1112" b="1" i="1" dirty="0">
                <a:solidFill>
                  <a:srgbClr val="231F20"/>
                </a:solidFill>
                <a:cs typeface="Calibri"/>
              </a:rPr>
              <a:t>u</a:t>
            </a:r>
            <a:r>
              <a:rPr sz="1112" b="1" i="1" spc="4" dirty="0">
                <a:solidFill>
                  <a:srgbClr val="231F20"/>
                </a:solidFill>
                <a:cs typeface="Calibri"/>
              </a:rPr>
              <a:t>le</a:t>
            </a:r>
            <a:r>
              <a:rPr sz="1112" b="1" i="1" dirty="0">
                <a:solidFill>
                  <a:srgbClr val="231F20"/>
                </a:solidFill>
                <a:latin typeface="Times New Roman"/>
                <a:cs typeface="Times New Roman"/>
              </a:rPr>
              <a:t> </a:t>
            </a:r>
            <a:r>
              <a:rPr sz="1112" b="1" i="1" spc="120" dirty="0">
                <a:solidFill>
                  <a:srgbClr val="231F20"/>
                </a:solidFill>
                <a:latin typeface="Times New Roman"/>
                <a:cs typeface="Times New Roman"/>
              </a:rPr>
              <a:t> </a:t>
            </a:r>
            <a:r>
              <a:rPr sz="1112" b="1" i="1" spc="4" dirty="0">
                <a:solidFill>
                  <a:srgbClr val="231F20"/>
                </a:solidFill>
                <a:cs typeface="Calibri"/>
              </a:rPr>
              <a:t>is</a:t>
            </a:r>
            <a:r>
              <a:rPr sz="1112" b="1" i="1" dirty="0">
                <a:solidFill>
                  <a:srgbClr val="231F20"/>
                </a:solidFill>
                <a:latin typeface="Times New Roman"/>
                <a:cs typeface="Times New Roman"/>
              </a:rPr>
              <a:t> </a:t>
            </a:r>
            <a:r>
              <a:rPr sz="1112" b="1" i="1" spc="115" dirty="0">
                <a:solidFill>
                  <a:srgbClr val="231F20"/>
                </a:solidFill>
                <a:latin typeface="Times New Roman"/>
                <a:cs typeface="Times New Roman"/>
              </a:rPr>
              <a:t> </a:t>
            </a:r>
            <a:r>
              <a:rPr sz="1112" b="1" i="1" spc="9" dirty="0">
                <a:solidFill>
                  <a:srgbClr val="231F20"/>
                </a:solidFill>
                <a:cs typeface="Calibri"/>
              </a:rPr>
              <a:t>w</a:t>
            </a:r>
            <a:r>
              <a:rPr sz="1112" b="1" i="1" spc="4" dirty="0">
                <a:solidFill>
                  <a:srgbClr val="231F20"/>
                </a:solidFill>
                <a:cs typeface="Calibri"/>
              </a:rPr>
              <a:t>ai</a:t>
            </a:r>
            <a:r>
              <a:rPr sz="1112" b="1" i="1" dirty="0">
                <a:solidFill>
                  <a:srgbClr val="231F20"/>
                </a:solidFill>
                <a:cs typeface="Calibri"/>
              </a:rPr>
              <a:t>t</a:t>
            </a:r>
            <a:r>
              <a:rPr sz="1112" b="1" i="1" spc="4" dirty="0">
                <a:solidFill>
                  <a:srgbClr val="231F20"/>
                </a:solidFill>
                <a:cs typeface="Calibri"/>
              </a:rPr>
              <a:t>i</a:t>
            </a:r>
            <a:r>
              <a:rPr sz="1112" b="1" i="1" dirty="0">
                <a:solidFill>
                  <a:srgbClr val="231F20"/>
                </a:solidFill>
                <a:cs typeface="Calibri"/>
              </a:rPr>
              <a:t>n</a:t>
            </a:r>
            <a:r>
              <a:rPr sz="1112" b="1" i="1" spc="4" dirty="0">
                <a:solidFill>
                  <a:srgbClr val="231F20"/>
                </a:solidFill>
                <a:cs typeface="Calibri"/>
              </a:rPr>
              <a:t>g</a:t>
            </a:r>
            <a:r>
              <a:rPr sz="1112" b="1" i="1" dirty="0">
                <a:solidFill>
                  <a:srgbClr val="231F20"/>
                </a:solidFill>
                <a:latin typeface="Times New Roman"/>
                <a:cs typeface="Times New Roman"/>
              </a:rPr>
              <a:t> </a:t>
            </a:r>
            <a:r>
              <a:rPr sz="1112" b="1" i="1" spc="128" dirty="0">
                <a:solidFill>
                  <a:srgbClr val="231F20"/>
                </a:solidFill>
                <a:latin typeface="Times New Roman"/>
                <a:cs typeface="Times New Roman"/>
              </a:rPr>
              <a:t> </a:t>
            </a:r>
            <a:r>
              <a:rPr sz="1112" b="1" i="1" spc="4" dirty="0">
                <a:solidFill>
                  <a:srgbClr val="231F20"/>
                </a:solidFill>
                <a:cs typeface="Calibri"/>
              </a:rPr>
              <a:t>13</a:t>
            </a:r>
            <a:r>
              <a:rPr sz="1112" b="1" i="1" dirty="0">
                <a:solidFill>
                  <a:srgbClr val="231F20"/>
                </a:solidFill>
                <a:latin typeface="Times New Roman"/>
                <a:cs typeface="Times New Roman"/>
              </a:rPr>
              <a:t> </a:t>
            </a:r>
            <a:r>
              <a:rPr sz="1112" b="1" i="1" spc="124" dirty="0">
                <a:solidFill>
                  <a:srgbClr val="231F20"/>
                </a:solidFill>
                <a:latin typeface="Times New Roman"/>
                <a:cs typeface="Times New Roman"/>
              </a:rPr>
              <a:t> </a:t>
            </a:r>
            <a:r>
              <a:rPr sz="1112" b="1" i="1" spc="-9" dirty="0">
                <a:solidFill>
                  <a:srgbClr val="231F20"/>
                </a:solidFill>
                <a:cs typeface="Calibri"/>
              </a:rPr>
              <a:t>b</a:t>
            </a:r>
            <a:r>
              <a:rPr sz="1112" b="1" i="1" dirty="0">
                <a:solidFill>
                  <a:srgbClr val="231F20"/>
                </a:solidFill>
                <a:cs typeface="Calibri"/>
              </a:rPr>
              <a:t>y</a:t>
            </a:r>
            <a:r>
              <a:rPr sz="1112" b="1" i="1" spc="-9" dirty="0">
                <a:solidFill>
                  <a:srgbClr val="231F20"/>
                </a:solidFill>
                <a:cs typeface="Calibri"/>
              </a:rPr>
              <a:t>t</a:t>
            </a:r>
            <a:r>
              <a:rPr sz="1112" b="1" i="1" dirty="0">
                <a:solidFill>
                  <a:srgbClr val="231F20"/>
                </a:solidFill>
                <a:cs typeface="Calibri"/>
              </a:rPr>
              <a:t>e</a:t>
            </a:r>
            <a:r>
              <a:rPr sz="1112" b="1" i="1" spc="4" dirty="0">
                <a:solidFill>
                  <a:srgbClr val="231F20"/>
                </a:solidFill>
                <a:cs typeface="Calibri"/>
              </a:rPr>
              <a:t>s</a:t>
            </a:r>
            <a:r>
              <a:rPr sz="1112" b="1" i="1" dirty="0">
                <a:solidFill>
                  <a:srgbClr val="231F20"/>
                </a:solidFill>
                <a:latin typeface="Times New Roman"/>
                <a:cs typeface="Times New Roman"/>
              </a:rPr>
              <a:t> </a:t>
            </a:r>
            <a:r>
              <a:rPr sz="1112" b="1" i="1" spc="115"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dirty="0">
                <a:solidFill>
                  <a:srgbClr val="231F20"/>
                </a:solidFill>
                <a:latin typeface="Times New Roman"/>
                <a:cs typeface="Times New Roman"/>
              </a:rPr>
              <a:t> </a:t>
            </a:r>
            <a:r>
              <a:rPr sz="1112" b="1" i="1" spc="124" dirty="0">
                <a:solidFill>
                  <a:srgbClr val="231F20"/>
                </a:solidFill>
                <a:latin typeface="Times New Roman"/>
                <a:cs typeface="Times New Roman"/>
              </a:rPr>
              <a:t> </a:t>
            </a:r>
            <a:r>
              <a:rPr sz="1112" b="1" i="1" spc="4" dirty="0">
                <a:solidFill>
                  <a:srgbClr val="231F20"/>
                </a:solidFill>
                <a:cs typeface="Calibri"/>
              </a:rPr>
              <a:t>be</a:t>
            </a:r>
            <a:r>
              <a:rPr sz="1112" b="1" i="1" dirty="0">
                <a:solidFill>
                  <a:srgbClr val="231F20"/>
                </a:solidFill>
                <a:latin typeface="Times New Roman"/>
                <a:cs typeface="Times New Roman"/>
              </a:rPr>
              <a:t> </a:t>
            </a:r>
            <a:r>
              <a:rPr sz="1112" b="1" i="1" spc="9" dirty="0">
                <a:solidFill>
                  <a:srgbClr val="231F20"/>
                </a:solidFill>
                <a:cs typeface="Calibri"/>
              </a:rPr>
              <a:t>w</a:t>
            </a:r>
            <a:r>
              <a:rPr sz="1112" b="1" i="1" dirty="0">
                <a:solidFill>
                  <a:srgbClr val="231F20"/>
                </a:solidFill>
                <a:cs typeface="Calibri"/>
              </a:rPr>
              <a:t>ri</a:t>
            </a:r>
            <a:r>
              <a:rPr sz="1112" b="1" i="1" spc="-9" dirty="0">
                <a:solidFill>
                  <a:srgbClr val="231F20"/>
                </a:solidFill>
                <a:cs typeface="Calibri"/>
              </a:rPr>
              <a:t>tt</a:t>
            </a:r>
            <a:r>
              <a:rPr sz="1112" b="1" i="1" dirty="0">
                <a:solidFill>
                  <a:srgbClr val="231F20"/>
                </a:solidFill>
                <a:cs typeface="Calibri"/>
              </a:rPr>
              <a:t>e</a:t>
            </a:r>
            <a:r>
              <a:rPr sz="1112" b="1" i="1" spc="4" dirty="0">
                <a:solidFill>
                  <a:srgbClr val="231F20"/>
                </a:solidFill>
                <a:cs typeface="Calibri"/>
              </a:rPr>
              <a:t>n</a:t>
            </a:r>
            <a:r>
              <a:rPr sz="1112" b="1" i="1" dirty="0">
                <a:solidFill>
                  <a:srgbClr val="231F20"/>
                </a:solidFill>
                <a:latin typeface="Times New Roman"/>
                <a:cs typeface="Times New Roman"/>
              </a:rPr>
              <a:t> </a:t>
            </a:r>
            <a:r>
              <a:rPr sz="1112" b="1" i="1" spc="-43"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dirty="0">
                <a:solidFill>
                  <a:srgbClr val="231F20"/>
                </a:solidFill>
                <a:latin typeface="Times New Roman"/>
                <a:cs typeface="Times New Roman"/>
              </a:rPr>
              <a:t> </a:t>
            </a:r>
            <a:r>
              <a:rPr sz="1112" b="1" i="1" spc="-56" dirty="0">
                <a:solidFill>
                  <a:srgbClr val="231F20"/>
                </a:solidFill>
                <a:latin typeface="Times New Roman"/>
                <a:cs typeface="Times New Roman"/>
              </a:rPr>
              <a:t> </a:t>
            </a:r>
            <a:r>
              <a:rPr sz="1112" b="1" i="1" spc="4" dirty="0">
                <a:solidFill>
                  <a:srgbClr val="231F20"/>
                </a:solidFill>
                <a:cs typeface="Calibri"/>
              </a:rPr>
              <a:t>the</a:t>
            </a:r>
            <a:r>
              <a:rPr sz="1112" b="1" i="1" dirty="0">
                <a:solidFill>
                  <a:srgbClr val="231F20"/>
                </a:solidFill>
                <a:latin typeface="Times New Roman"/>
                <a:cs typeface="Times New Roman"/>
              </a:rPr>
              <a:t> </a:t>
            </a:r>
            <a:r>
              <a:rPr sz="1112" b="1" i="1" spc="-60" dirty="0">
                <a:solidFill>
                  <a:srgbClr val="231F20"/>
                </a:solidFill>
                <a:latin typeface="Times New Roman"/>
                <a:cs typeface="Times New Roman"/>
              </a:rPr>
              <a:t> </a:t>
            </a:r>
            <a:r>
              <a:rPr sz="1112" b="1" i="1" spc="-4" dirty="0">
                <a:solidFill>
                  <a:srgbClr val="231F20"/>
                </a:solidFill>
                <a:cs typeface="Calibri"/>
              </a:rPr>
              <a:t>s</a:t>
            </a:r>
            <a:r>
              <a:rPr sz="1112" b="1" i="1" dirty="0">
                <a:solidFill>
                  <a:srgbClr val="231F20"/>
                </a:solidFill>
                <a:cs typeface="Calibri"/>
              </a:rPr>
              <a:t>oc</a:t>
            </a:r>
            <a:r>
              <a:rPr sz="1112" b="1" i="1" spc="-30" dirty="0">
                <a:solidFill>
                  <a:srgbClr val="231F20"/>
                </a:solidFill>
                <a:cs typeface="Calibri"/>
              </a:rPr>
              <a:t>k</a:t>
            </a:r>
            <a:r>
              <a:rPr sz="1112" b="1" i="1" spc="-9" dirty="0">
                <a:solidFill>
                  <a:srgbClr val="231F20"/>
                </a:solidFill>
                <a:cs typeface="Calibri"/>
              </a:rPr>
              <a:t>e</a:t>
            </a:r>
            <a:r>
              <a:rPr sz="1112" b="1" i="1" dirty="0">
                <a:solidFill>
                  <a:srgbClr val="231F20"/>
                </a:solidFill>
                <a:cs typeface="Calibri"/>
              </a:rPr>
              <a:t>t.</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9" dirty="0">
                <a:solidFill>
                  <a:srgbClr val="231F20"/>
                </a:solidFill>
                <a:cs typeface="Calibri"/>
              </a:rPr>
              <a:t>A</a:t>
            </a:r>
            <a:r>
              <a:rPr sz="1112" b="1" i="1" spc="4" dirty="0">
                <a:solidFill>
                  <a:srgbClr val="231F20"/>
                </a:solidFill>
                <a:cs typeface="Calibri"/>
              </a:rPr>
              <a:t>s</a:t>
            </a:r>
            <a:r>
              <a:rPr sz="1112" b="1" i="1" dirty="0">
                <a:solidFill>
                  <a:srgbClr val="231F20"/>
                </a:solidFill>
                <a:latin typeface="Times New Roman"/>
                <a:cs typeface="Times New Roman"/>
              </a:rPr>
              <a:t> </a:t>
            </a:r>
            <a:r>
              <a:rPr sz="1112" b="1" i="1" spc="-56" dirty="0">
                <a:solidFill>
                  <a:srgbClr val="231F20"/>
                </a:solidFill>
                <a:latin typeface="Times New Roman"/>
                <a:cs typeface="Times New Roman"/>
              </a:rPr>
              <a:t> </a:t>
            </a:r>
            <a:r>
              <a:rPr sz="1112" b="1" i="1" spc="-4" dirty="0">
                <a:solidFill>
                  <a:srgbClr val="231F20"/>
                </a:solidFill>
                <a:cs typeface="Calibri"/>
              </a:rPr>
              <a:t>s</a:t>
            </a:r>
            <a:r>
              <a:rPr sz="1112" b="1" i="1" dirty="0">
                <a:solidFill>
                  <a:srgbClr val="231F20"/>
                </a:solidFill>
                <a:cs typeface="Calibri"/>
              </a:rPr>
              <a:t>o</a:t>
            </a:r>
            <a:r>
              <a:rPr sz="1112" b="1" i="1" spc="9" dirty="0">
                <a:solidFill>
                  <a:srgbClr val="231F20"/>
                </a:solidFill>
                <a:cs typeface="Calibri"/>
              </a:rPr>
              <a:t>o</a:t>
            </a:r>
            <a:r>
              <a:rPr sz="1112" b="1" i="1" spc="4" dirty="0">
                <a:solidFill>
                  <a:srgbClr val="231F20"/>
                </a:solidFill>
                <a:cs typeface="Calibri"/>
              </a:rPr>
              <a:t>n</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4" dirty="0">
                <a:solidFill>
                  <a:srgbClr val="231F20"/>
                </a:solidFill>
                <a:cs typeface="Calibri"/>
              </a:rPr>
              <a:t>as</a:t>
            </a:r>
            <a:r>
              <a:rPr sz="1112" b="1" i="1" dirty="0">
                <a:solidFill>
                  <a:srgbClr val="231F20"/>
                </a:solidFill>
                <a:latin typeface="Times New Roman"/>
                <a:cs typeface="Times New Roman"/>
              </a:rPr>
              <a:t> </a:t>
            </a:r>
            <a:r>
              <a:rPr sz="1112" b="1" i="1" spc="-51" dirty="0">
                <a:solidFill>
                  <a:srgbClr val="231F20"/>
                </a:solidFill>
                <a:latin typeface="Times New Roman"/>
                <a:cs typeface="Times New Roman"/>
              </a:rPr>
              <a:t> </a:t>
            </a:r>
            <a:r>
              <a:rPr sz="1112" b="1" i="1" spc="4" dirty="0">
                <a:solidFill>
                  <a:srgbClr val="231F20"/>
                </a:solidFill>
                <a:cs typeface="Calibri"/>
              </a:rPr>
              <a:t>13</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9" dirty="0">
                <a:solidFill>
                  <a:srgbClr val="231F20"/>
                </a:solidFill>
                <a:cs typeface="Calibri"/>
              </a:rPr>
              <a:t>b</a:t>
            </a:r>
            <a:r>
              <a:rPr sz="1112" b="1" i="1" dirty="0">
                <a:solidFill>
                  <a:srgbClr val="231F20"/>
                </a:solidFill>
                <a:cs typeface="Calibri"/>
              </a:rPr>
              <a:t>y</a:t>
            </a:r>
            <a:r>
              <a:rPr sz="1112" b="1" i="1" spc="-9" dirty="0">
                <a:solidFill>
                  <a:srgbClr val="231F20"/>
                </a:solidFill>
                <a:cs typeface="Calibri"/>
              </a:rPr>
              <a:t>t</a:t>
            </a:r>
            <a:r>
              <a:rPr sz="1112" b="1" i="1" dirty="0">
                <a:solidFill>
                  <a:srgbClr val="231F20"/>
                </a:solidFill>
                <a:cs typeface="Calibri"/>
              </a:rPr>
              <a:t>e</a:t>
            </a:r>
            <a:r>
              <a:rPr sz="1112" b="1" i="1" spc="4" dirty="0">
                <a:solidFill>
                  <a:srgbClr val="231F20"/>
                </a:solidFill>
                <a:cs typeface="Calibri"/>
              </a:rPr>
              <a:t>s</a:t>
            </a:r>
            <a:r>
              <a:rPr sz="1112" b="1" i="1" dirty="0">
                <a:solidFill>
                  <a:srgbClr val="231F20"/>
                </a:solidFill>
                <a:latin typeface="Times New Roman"/>
                <a:cs typeface="Times New Roman"/>
              </a:rPr>
              <a:t> </a:t>
            </a:r>
            <a:r>
              <a:rPr sz="1112" b="1" i="1" spc="-56" dirty="0">
                <a:solidFill>
                  <a:srgbClr val="231F20"/>
                </a:solidFill>
                <a:latin typeface="Times New Roman"/>
                <a:cs typeface="Times New Roman"/>
              </a:rPr>
              <a:t> </a:t>
            </a:r>
            <a:r>
              <a:rPr sz="1112" b="1" i="1" dirty="0">
                <a:solidFill>
                  <a:srgbClr val="231F20"/>
                </a:solidFill>
                <a:cs typeface="Calibri"/>
              </a:rPr>
              <a:t>(</a:t>
            </a:r>
            <a:r>
              <a:rPr sz="1112" b="1" i="1" spc="13" dirty="0">
                <a:solidFill>
                  <a:srgbClr val="231F20"/>
                </a:solidFill>
                <a:cs typeface="Calibri"/>
              </a:rPr>
              <a:t>o</a:t>
            </a:r>
            <a:r>
              <a:rPr sz="1112" b="1" i="1" dirty="0">
                <a:solidFill>
                  <a:srgbClr val="231F20"/>
                </a:solidFill>
                <a:cs typeface="Calibri"/>
              </a:rPr>
              <a:t>r</a:t>
            </a:r>
            <a:r>
              <a:rPr sz="1112" b="1" i="1" dirty="0">
                <a:solidFill>
                  <a:srgbClr val="231F20"/>
                </a:solidFill>
                <a:latin typeface="Times New Roman"/>
                <a:cs typeface="Times New Roman"/>
              </a:rPr>
              <a:t> </a:t>
            </a:r>
            <a:r>
              <a:rPr sz="1112" b="1" i="1" spc="4" dirty="0">
                <a:solidFill>
                  <a:srgbClr val="231F20"/>
                </a:solidFill>
                <a:cs typeface="Calibri"/>
              </a:rPr>
              <a:t>char</a:t>
            </a:r>
            <a:r>
              <a:rPr sz="1112" b="1" i="1" spc="13" dirty="0">
                <a:solidFill>
                  <a:srgbClr val="231F20"/>
                </a:solidFill>
                <a:cs typeface="Calibri"/>
              </a:rPr>
              <a:t>a</a:t>
            </a:r>
            <a:r>
              <a:rPr sz="1112" b="1" i="1" spc="4" dirty="0">
                <a:solidFill>
                  <a:srgbClr val="231F20"/>
                </a:solidFill>
                <a:cs typeface="Calibri"/>
              </a:rPr>
              <a:t>c</a:t>
            </a:r>
            <a:r>
              <a:rPr sz="1112" b="1" i="1" spc="-13" dirty="0">
                <a:solidFill>
                  <a:srgbClr val="231F20"/>
                </a:solidFill>
                <a:cs typeface="Calibri"/>
              </a:rPr>
              <a:t>t</a:t>
            </a:r>
            <a:r>
              <a:rPr sz="1112" b="1" i="1" dirty="0">
                <a:solidFill>
                  <a:srgbClr val="231F20"/>
                </a:solidFill>
                <a:cs typeface="Calibri"/>
              </a:rPr>
              <a:t>e</a:t>
            </a:r>
            <a:r>
              <a:rPr sz="1112" b="1" i="1" spc="4" dirty="0">
                <a:solidFill>
                  <a:srgbClr val="231F20"/>
                </a:solidFill>
                <a:cs typeface="Calibri"/>
              </a:rPr>
              <a:t>r</a:t>
            </a:r>
            <a:r>
              <a:rPr sz="1112" b="1" i="1" spc="-4" dirty="0">
                <a:solidFill>
                  <a:srgbClr val="231F20"/>
                </a:solidFill>
                <a:cs typeface="Calibri"/>
              </a:rPr>
              <a:t>s</a:t>
            </a:r>
            <a:r>
              <a:rPr sz="1112" b="1" i="1" dirty="0">
                <a:solidFill>
                  <a:srgbClr val="231F20"/>
                </a:solidFill>
                <a:cs typeface="Calibri"/>
              </a:rPr>
              <a:t>)</a:t>
            </a:r>
            <a:r>
              <a:rPr sz="1112" b="1" i="1" dirty="0">
                <a:solidFill>
                  <a:srgbClr val="231F20"/>
                </a:solidFill>
                <a:latin typeface="Times New Roman"/>
                <a:cs typeface="Times New Roman"/>
              </a:rPr>
              <a:t>  </a:t>
            </a:r>
            <a:r>
              <a:rPr sz="1112" b="1" i="1" spc="-43" dirty="0">
                <a:solidFill>
                  <a:srgbClr val="231F20"/>
                </a:solidFill>
                <a:latin typeface="Times New Roman"/>
                <a:cs typeface="Times New Roman"/>
              </a:rPr>
              <a:t> </a:t>
            </a:r>
            <a:r>
              <a:rPr sz="1112" b="1" i="1" spc="4" dirty="0">
                <a:solidFill>
                  <a:srgbClr val="231F20"/>
                </a:solidFill>
                <a:cs typeface="Calibri"/>
              </a:rPr>
              <a:t>are</a:t>
            </a:r>
            <a:r>
              <a:rPr sz="1112" b="1" i="1" dirty="0">
                <a:solidFill>
                  <a:srgbClr val="231F20"/>
                </a:solidFill>
                <a:latin typeface="Times New Roman"/>
                <a:cs typeface="Times New Roman"/>
              </a:rPr>
              <a:t>  </a:t>
            </a:r>
            <a:r>
              <a:rPr sz="1112" b="1" i="1" spc="-34" dirty="0">
                <a:solidFill>
                  <a:srgbClr val="231F20"/>
                </a:solidFill>
                <a:latin typeface="Times New Roman"/>
                <a:cs typeface="Times New Roman"/>
              </a:rPr>
              <a:t> </a:t>
            </a:r>
            <a:r>
              <a:rPr sz="1112" b="1" i="1" spc="-4" dirty="0">
                <a:solidFill>
                  <a:srgbClr val="231F20"/>
                </a:solidFill>
                <a:cs typeface="Calibri"/>
              </a:rPr>
              <a:t>s</a:t>
            </a:r>
            <a:r>
              <a:rPr sz="1112" b="1" i="1" dirty="0">
                <a:solidFill>
                  <a:srgbClr val="231F20"/>
                </a:solidFill>
                <a:cs typeface="Calibri"/>
              </a:rPr>
              <a:t>e</a:t>
            </a:r>
            <a:r>
              <a:rPr sz="1112" b="1" i="1" spc="-9" dirty="0">
                <a:solidFill>
                  <a:srgbClr val="231F20"/>
                </a:solidFill>
                <a:cs typeface="Calibri"/>
              </a:rPr>
              <a:t>n</a:t>
            </a:r>
            <a:r>
              <a:rPr sz="1112" b="1" i="1" dirty="0">
                <a:solidFill>
                  <a:srgbClr val="231F20"/>
                </a:solidFill>
                <a:cs typeface="Calibri"/>
              </a:rPr>
              <a:t>t</a:t>
            </a:r>
            <a:r>
              <a:rPr sz="1112" b="1" i="1" dirty="0">
                <a:solidFill>
                  <a:srgbClr val="231F20"/>
                </a:solidFill>
                <a:latin typeface="Times New Roman"/>
                <a:cs typeface="Times New Roman"/>
              </a:rPr>
              <a:t>  </a:t>
            </a:r>
            <a:r>
              <a:rPr sz="1112" b="1" i="1" spc="-43" dirty="0">
                <a:solidFill>
                  <a:srgbClr val="231F20"/>
                </a:solidFill>
                <a:latin typeface="Times New Roman"/>
                <a:cs typeface="Times New Roman"/>
              </a:rPr>
              <a:t> </a:t>
            </a:r>
            <a:r>
              <a:rPr sz="1112" b="1" i="1" spc="4" dirty="0">
                <a:solidFill>
                  <a:srgbClr val="231F20"/>
                </a:solidFill>
                <a:cs typeface="Calibri"/>
              </a:rPr>
              <a:t>from</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4" dirty="0">
                <a:solidFill>
                  <a:srgbClr val="231F20"/>
                </a:solidFill>
                <a:cs typeface="Calibri"/>
              </a:rPr>
              <a:t>the</a:t>
            </a:r>
            <a:r>
              <a:rPr sz="1112" b="1" i="1" dirty="0">
                <a:solidFill>
                  <a:srgbClr val="231F20"/>
                </a:solidFill>
                <a:latin typeface="Times New Roman"/>
                <a:cs typeface="Times New Roman"/>
              </a:rPr>
              <a:t>  </a:t>
            </a:r>
            <a:r>
              <a:rPr sz="1112" b="1" i="1" spc="-47" dirty="0">
                <a:solidFill>
                  <a:srgbClr val="231F20"/>
                </a:solidFill>
                <a:latin typeface="Times New Roman"/>
                <a:cs typeface="Times New Roman"/>
              </a:rPr>
              <a:t> </a:t>
            </a:r>
            <a:r>
              <a:rPr sz="1112" b="1" i="1" spc="-9" dirty="0">
                <a:solidFill>
                  <a:srgbClr val="231F20"/>
                </a:solidFill>
                <a:cs typeface="Calibri"/>
              </a:rPr>
              <a:t>t</a:t>
            </a:r>
            <a:r>
              <a:rPr sz="1112" b="1" i="1" dirty="0">
                <a:solidFill>
                  <a:srgbClr val="231F20"/>
                </a:solidFill>
                <a:cs typeface="Calibri"/>
              </a:rPr>
              <a:t>er</a:t>
            </a:r>
            <a:r>
              <a:rPr sz="1112" b="1" i="1" spc="4" dirty="0">
                <a:solidFill>
                  <a:srgbClr val="231F20"/>
                </a:solidFill>
                <a:cs typeface="Calibri"/>
              </a:rPr>
              <a:t>mi</a:t>
            </a:r>
            <a:r>
              <a:rPr sz="1112" b="1" i="1" spc="9" dirty="0">
                <a:solidFill>
                  <a:srgbClr val="231F20"/>
                </a:solidFill>
                <a:cs typeface="Calibri"/>
              </a:rPr>
              <a:t>n</a:t>
            </a:r>
            <a:r>
              <a:rPr sz="1112" b="1" i="1" spc="4" dirty="0">
                <a:solidFill>
                  <a:srgbClr val="231F20"/>
                </a:solidFill>
                <a:cs typeface="Calibri"/>
              </a:rPr>
              <a:t>al</a:t>
            </a:r>
            <a:r>
              <a:rPr sz="1112" b="1" i="1" dirty="0">
                <a:solidFill>
                  <a:srgbClr val="231F20"/>
                </a:solidFill>
                <a:cs typeface="Calibri"/>
              </a:rPr>
              <a:t>,</a:t>
            </a:r>
            <a:r>
              <a:rPr sz="1112" b="1" i="1" dirty="0">
                <a:solidFill>
                  <a:srgbClr val="231F20"/>
                </a:solidFill>
                <a:latin typeface="Times New Roman"/>
                <a:cs typeface="Times New Roman"/>
              </a:rPr>
              <a:t>  </a:t>
            </a:r>
            <a:r>
              <a:rPr sz="1112" b="1" i="1" spc="-38" dirty="0">
                <a:solidFill>
                  <a:srgbClr val="231F20"/>
                </a:solidFill>
                <a:latin typeface="Times New Roman"/>
                <a:cs typeface="Times New Roman"/>
              </a:rPr>
              <a:t> </a:t>
            </a:r>
            <a:r>
              <a:rPr sz="1112" b="1" i="1" spc="4" dirty="0">
                <a:solidFill>
                  <a:srgbClr val="231F20"/>
                </a:solidFill>
                <a:cs typeface="Calibri"/>
              </a:rPr>
              <a:t>the</a:t>
            </a:r>
            <a:r>
              <a:rPr sz="1112" b="1" i="1" dirty="0">
                <a:solidFill>
                  <a:srgbClr val="231F20"/>
                </a:solidFill>
                <a:latin typeface="Times New Roman"/>
                <a:cs typeface="Times New Roman"/>
              </a:rPr>
              <a:t> </a:t>
            </a:r>
            <a:r>
              <a:rPr sz="1112" b="1" i="1" dirty="0">
                <a:solidFill>
                  <a:srgbClr val="231F20"/>
                </a:solidFill>
                <a:cs typeface="Calibri"/>
              </a:rPr>
              <a:t>mo</a:t>
            </a:r>
            <a:r>
              <a:rPr sz="1112" b="1" i="1" spc="9" dirty="0">
                <a:solidFill>
                  <a:srgbClr val="231F20"/>
                </a:solidFill>
                <a:cs typeface="Calibri"/>
              </a:rPr>
              <a:t>d</a:t>
            </a:r>
            <a:r>
              <a:rPr sz="1112" b="1" i="1" dirty="0">
                <a:solidFill>
                  <a:srgbClr val="231F20"/>
                </a:solidFill>
                <a:cs typeface="Calibri"/>
              </a:rPr>
              <a:t>u</a:t>
            </a:r>
            <a:r>
              <a:rPr sz="1112" b="1" i="1" spc="4" dirty="0">
                <a:solidFill>
                  <a:srgbClr val="231F20"/>
                </a:solidFill>
                <a:cs typeface="Calibri"/>
              </a:rPr>
              <a:t>le</a:t>
            </a:r>
            <a:r>
              <a:rPr sz="1112" b="1" i="1" spc="64" dirty="0">
                <a:solidFill>
                  <a:srgbClr val="231F20"/>
                </a:solidFill>
                <a:latin typeface="Times New Roman"/>
                <a:cs typeface="Times New Roman"/>
              </a:rPr>
              <a:t> </a:t>
            </a:r>
            <a:r>
              <a:rPr sz="1112" b="1" i="1" spc="4" dirty="0">
                <a:solidFill>
                  <a:srgbClr val="231F20"/>
                </a:solidFill>
                <a:cs typeface="Calibri"/>
              </a:rPr>
              <a:t>is</a:t>
            </a:r>
            <a:r>
              <a:rPr sz="1112" b="1" i="1" spc="64" dirty="0">
                <a:solidFill>
                  <a:srgbClr val="231F20"/>
                </a:solidFill>
                <a:latin typeface="Times New Roman"/>
                <a:cs typeface="Times New Roman"/>
              </a:rPr>
              <a:t> </a:t>
            </a:r>
            <a:r>
              <a:rPr sz="1112" b="1" i="1" spc="4" dirty="0">
                <a:solidFill>
                  <a:srgbClr val="231F20"/>
                </a:solidFill>
                <a:cs typeface="Calibri"/>
              </a:rPr>
              <a:t>goi</a:t>
            </a:r>
            <a:r>
              <a:rPr sz="1112" b="1" i="1" dirty="0">
                <a:solidFill>
                  <a:srgbClr val="231F20"/>
                </a:solidFill>
                <a:cs typeface="Calibri"/>
              </a:rPr>
              <a:t>n</a:t>
            </a:r>
            <a:r>
              <a:rPr sz="1112" b="1" i="1" spc="4" dirty="0">
                <a:solidFill>
                  <a:srgbClr val="231F20"/>
                </a:solidFill>
                <a:cs typeface="Calibri"/>
              </a:rPr>
              <a:t>g</a:t>
            </a:r>
            <a:r>
              <a:rPr sz="1112" b="1" i="1" spc="68"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spc="64" dirty="0">
                <a:solidFill>
                  <a:srgbClr val="231F20"/>
                </a:solidFill>
                <a:latin typeface="Times New Roman"/>
                <a:cs typeface="Times New Roman"/>
              </a:rPr>
              <a:t> </a:t>
            </a:r>
            <a:r>
              <a:rPr sz="1112" b="1" i="1" spc="9" dirty="0">
                <a:solidFill>
                  <a:srgbClr val="231F20"/>
                </a:solidFill>
                <a:cs typeface="Calibri"/>
              </a:rPr>
              <a:t>w</a:t>
            </a:r>
            <a:r>
              <a:rPr sz="1112" b="1" i="1" dirty="0">
                <a:solidFill>
                  <a:srgbClr val="231F20"/>
                </a:solidFill>
                <a:cs typeface="Calibri"/>
              </a:rPr>
              <a:t>ri</a:t>
            </a:r>
            <a:r>
              <a:rPr sz="1112" b="1" i="1" spc="4" dirty="0">
                <a:solidFill>
                  <a:srgbClr val="231F20"/>
                </a:solidFill>
                <a:cs typeface="Calibri"/>
              </a:rPr>
              <a:t>te</a:t>
            </a:r>
            <a:r>
              <a:rPr sz="1112" b="1" i="1" spc="60" dirty="0">
                <a:solidFill>
                  <a:srgbClr val="231F20"/>
                </a:solidFill>
                <a:latin typeface="Times New Roman"/>
                <a:cs typeface="Times New Roman"/>
              </a:rPr>
              <a:t> </a:t>
            </a:r>
            <a:r>
              <a:rPr sz="1112" b="1" i="1" dirty="0">
                <a:solidFill>
                  <a:srgbClr val="231F20"/>
                </a:solidFill>
                <a:cs typeface="Calibri"/>
              </a:rPr>
              <a:t>t</a:t>
            </a:r>
            <a:r>
              <a:rPr sz="1112" b="1" i="1" spc="9" dirty="0">
                <a:solidFill>
                  <a:srgbClr val="231F20"/>
                </a:solidFill>
                <a:cs typeface="Calibri"/>
              </a:rPr>
              <a:t>h</a:t>
            </a:r>
            <a:r>
              <a:rPr sz="1112" b="1" i="1" dirty="0">
                <a:solidFill>
                  <a:srgbClr val="231F20"/>
                </a:solidFill>
                <a:cs typeface="Calibri"/>
              </a:rPr>
              <a:t>e</a:t>
            </a:r>
            <a:r>
              <a:rPr sz="1112" b="1" i="1" spc="9" dirty="0">
                <a:solidFill>
                  <a:srgbClr val="231F20"/>
                </a:solidFill>
                <a:cs typeface="Calibri"/>
              </a:rPr>
              <a:t>m</a:t>
            </a:r>
            <a:r>
              <a:rPr sz="1112" b="1" i="1" spc="56"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spc="64" dirty="0">
                <a:solidFill>
                  <a:srgbClr val="231F20"/>
                </a:solidFill>
                <a:latin typeface="Times New Roman"/>
                <a:cs typeface="Times New Roman"/>
              </a:rPr>
              <a:t> </a:t>
            </a:r>
            <a:r>
              <a:rPr sz="1112" b="1" i="1" spc="4" dirty="0">
                <a:solidFill>
                  <a:srgbClr val="231F20"/>
                </a:solidFill>
                <a:cs typeface="Calibri"/>
              </a:rPr>
              <a:t>the</a:t>
            </a:r>
            <a:r>
              <a:rPr sz="1112" b="1" i="1" spc="60" dirty="0">
                <a:solidFill>
                  <a:srgbClr val="231F20"/>
                </a:solidFill>
                <a:latin typeface="Times New Roman"/>
                <a:cs typeface="Times New Roman"/>
              </a:rPr>
              <a:t> </a:t>
            </a:r>
            <a:r>
              <a:rPr sz="1112" b="1" i="1" spc="-4" dirty="0">
                <a:solidFill>
                  <a:srgbClr val="231F20"/>
                </a:solidFill>
                <a:cs typeface="Calibri"/>
              </a:rPr>
              <a:t>s</a:t>
            </a:r>
            <a:r>
              <a:rPr sz="1112" b="1" i="1" dirty="0">
                <a:solidFill>
                  <a:srgbClr val="231F20"/>
                </a:solidFill>
                <a:cs typeface="Calibri"/>
              </a:rPr>
              <a:t>oc</a:t>
            </a:r>
            <a:r>
              <a:rPr sz="1112" b="1" i="1" spc="-30" dirty="0">
                <a:solidFill>
                  <a:srgbClr val="231F20"/>
                </a:solidFill>
                <a:cs typeface="Calibri"/>
              </a:rPr>
              <a:t>k</a:t>
            </a:r>
            <a:r>
              <a:rPr sz="1112" b="1" i="1" spc="-9" dirty="0">
                <a:solidFill>
                  <a:srgbClr val="231F20"/>
                </a:solidFill>
                <a:cs typeface="Calibri"/>
              </a:rPr>
              <a:t>e</a:t>
            </a:r>
            <a:r>
              <a:rPr sz="1112" b="1" i="1" dirty="0">
                <a:solidFill>
                  <a:srgbClr val="231F20"/>
                </a:solidFill>
                <a:cs typeface="Calibri"/>
              </a:rPr>
              <a:t>t</a:t>
            </a:r>
            <a:r>
              <a:rPr sz="1112" b="1" i="1" spc="64" dirty="0">
                <a:solidFill>
                  <a:srgbClr val="231F20"/>
                </a:solidFill>
                <a:latin typeface="Times New Roman"/>
                <a:cs typeface="Times New Roman"/>
              </a:rPr>
              <a:t> </a:t>
            </a:r>
            <a:r>
              <a:rPr sz="1112" b="1" i="1" spc="4" dirty="0">
                <a:solidFill>
                  <a:srgbClr val="231F20"/>
                </a:solidFill>
                <a:cs typeface="Calibri"/>
              </a:rPr>
              <a:t>a</a:t>
            </a:r>
            <a:r>
              <a:rPr sz="1112" b="1" i="1" spc="17" dirty="0">
                <a:solidFill>
                  <a:srgbClr val="231F20"/>
                </a:solidFill>
                <a:cs typeface="Calibri"/>
              </a:rPr>
              <a:t>n</a:t>
            </a:r>
            <a:r>
              <a:rPr sz="1112" b="1" i="1" spc="4" dirty="0">
                <a:solidFill>
                  <a:srgbClr val="231F20"/>
                </a:solidFill>
                <a:cs typeface="Calibri"/>
              </a:rPr>
              <a:t>d</a:t>
            </a:r>
            <a:r>
              <a:rPr sz="1112" b="1" i="1" dirty="0">
                <a:solidFill>
                  <a:srgbClr val="231F20"/>
                </a:solidFill>
                <a:latin typeface="Times New Roman"/>
                <a:cs typeface="Times New Roman"/>
              </a:rPr>
              <a:t> </a:t>
            </a:r>
            <a:r>
              <a:rPr sz="1112" b="1" i="1" spc="9" dirty="0">
                <a:solidFill>
                  <a:srgbClr val="231F20"/>
                </a:solidFill>
                <a:cs typeface="Calibri"/>
              </a:rPr>
              <a:t>w</a:t>
            </a:r>
            <a:r>
              <a:rPr sz="1112" b="1" i="1" dirty="0">
                <a:solidFill>
                  <a:srgbClr val="231F20"/>
                </a:solidFill>
                <a:cs typeface="Calibri"/>
              </a:rPr>
              <a:t>ill</a:t>
            </a:r>
            <a:r>
              <a:rPr sz="1112" b="1" i="1" spc="-13" dirty="0">
                <a:solidFill>
                  <a:srgbClr val="231F20"/>
                </a:solidFill>
                <a:latin typeface="Times New Roman"/>
                <a:cs typeface="Times New Roman"/>
              </a:rPr>
              <a:t> </a:t>
            </a:r>
            <a:r>
              <a:rPr sz="1112" b="1" i="1" spc="4" dirty="0">
                <a:solidFill>
                  <a:srgbClr val="231F20"/>
                </a:solidFill>
                <a:cs typeface="Calibri"/>
              </a:rPr>
              <a:t>be</a:t>
            </a:r>
            <a:r>
              <a:rPr sz="1112" b="1" i="1" spc="-17" dirty="0">
                <a:solidFill>
                  <a:srgbClr val="231F20"/>
                </a:solidFill>
                <a:latin typeface="Times New Roman"/>
                <a:cs typeface="Times New Roman"/>
              </a:rPr>
              <a:t> </a:t>
            </a:r>
            <a:r>
              <a:rPr sz="1112" b="1" i="1" dirty="0">
                <a:solidFill>
                  <a:srgbClr val="231F20"/>
                </a:solidFill>
                <a:cs typeface="Calibri"/>
              </a:rPr>
              <a:t>re</a:t>
            </a:r>
            <a:r>
              <a:rPr sz="1112" b="1" i="1" spc="4" dirty="0">
                <a:solidFill>
                  <a:srgbClr val="231F20"/>
                </a:solidFill>
                <a:cs typeface="Calibri"/>
              </a:rPr>
              <a:t>ady</a:t>
            </a:r>
            <a:r>
              <a:rPr sz="1112" b="1" i="1" spc="-17" dirty="0">
                <a:solidFill>
                  <a:srgbClr val="231F20"/>
                </a:solidFill>
                <a:latin typeface="Times New Roman"/>
                <a:cs typeface="Times New Roman"/>
              </a:rPr>
              <a:t> </a:t>
            </a:r>
            <a:r>
              <a:rPr sz="1112" b="1" i="1" spc="-9" dirty="0">
                <a:solidFill>
                  <a:srgbClr val="231F20"/>
                </a:solidFill>
                <a:cs typeface="Calibri"/>
              </a:rPr>
              <a:t>t</a:t>
            </a:r>
            <a:r>
              <a:rPr sz="1112" b="1" i="1" spc="4" dirty="0">
                <a:solidFill>
                  <a:srgbClr val="231F20"/>
                </a:solidFill>
                <a:cs typeface="Calibri"/>
              </a:rPr>
              <a:t>o</a:t>
            </a:r>
            <a:r>
              <a:rPr sz="1112" b="1" i="1" spc="-17" dirty="0">
                <a:solidFill>
                  <a:srgbClr val="231F20"/>
                </a:solidFill>
                <a:latin typeface="Times New Roman"/>
                <a:cs typeface="Times New Roman"/>
              </a:rPr>
              <a:t> </a:t>
            </a:r>
            <a:r>
              <a:rPr sz="1112" b="1" i="1" dirty="0">
                <a:solidFill>
                  <a:srgbClr val="231F20"/>
                </a:solidFill>
                <a:cs typeface="Calibri"/>
              </a:rPr>
              <a:t>re</a:t>
            </a:r>
            <a:r>
              <a:rPr sz="1112" b="1" i="1" spc="-13" dirty="0">
                <a:solidFill>
                  <a:srgbClr val="231F20"/>
                </a:solidFill>
                <a:cs typeface="Calibri"/>
              </a:rPr>
              <a:t>c</a:t>
            </a:r>
            <a:r>
              <a:rPr sz="1112" b="1" i="1" dirty="0">
                <a:solidFill>
                  <a:srgbClr val="231F20"/>
                </a:solidFill>
                <a:cs typeface="Calibri"/>
              </a:rPr>
              <a:t>eiv</a:t>
            </a:r>
            <a:r>
              <a:rPr sz="1112" b="1" i="1" spc="4" dirty="0">
                <a:solidFill>
                  <a:srgbClr val="231F20"/>
                </a:solidFill>
                <a:cs typeface="Calibri"/>
              </a:rPr>
              <a:t>e</a:t>
            </a:r>
            <a:r>
              <a:rPr sz="1112" b="1" i="1" spc="-9" dirty="0">
                <a:solidFill>
                  <a:srgbClr val="231F20"/>
                </a:solidFill>
                <a:latin typeface="Times New Roman"/>
                <a:cs typeface="Times New Roman"/>
              </a:rPr>
              <a:t> </a:t>
            </a:r>
            <a:r>
              <a:rPr sz="1112" b="1" i="1" dirty="0">
                <a:solidFill>
                  <a:srgbClr val="231F20"/>
                </a:solidFill>
                <a:cs typeface="Calibri"/>
              </a:rPr>
              <a:t>n</a:t>
            </a:r>
            <a:r>
              <a:rPr sz="1112" b="1" i="1" spc="-9" dirty="0">
                <a:solidFill>
                  <a:srgbClr val="231F20"/>
                </a:solidFill>
                <a:cs typeface="Calibri"/>
              </a:rPr>
              <a:t>e</a:t>
            </a:r>
            <a:r>
              <a:rPr sz="1112" b="1" i="1" spc="4" dirty="0">
                <a:solidFill>
                  <a:srgbClr val="231F20"/>
                </a:solidFill>
                <a:cs typeface="Calibri"/>
              </a:rPr>
              <a:t>w</a:t>
            </a:r>
            <a:r>
              <a:rPr sz="1112" b="1" i="1" spc="-13" dirty="0">
                <a:solidFill>
                  <a:srgbClr val="231F20"/>
                </a:solidFill>
                <a:latin typeface="Times New Roman"/>
                <a:cs typeface="Times New Roman"/>
              </a:rPr>
              <a:t> </a:t>
            </a:r>
            <a:r>
              <a:rPr sz="1112" b="1" i="1" spc="-13" dirty="0">
                <a:solidFill>
                  <a:srgbClr val="231F20"/>
                </a:solidFill>
                <a:cs typeface="Calibri"/>
              </a:rPr>
              <a:t>c</a:t>
            </a:r>
            <a:r>
              <a:rPr sz="1112" b="1" i="1" dirty="0">
                <a:solidFill>
                  <a:srgbClr val="231F20"/>
                </a:solidFill>
                <a:cs typeface="Calibri"/>
              </a:rPr>
              <a:t>omm</a:t>
            </a:r>
            <a:r>
              <a:rPr sz="1112" b="1" i="1" spc="4" dirty="0">
                <a:solidFill>
                  <a:srgbClr val="231F20"/>
                </a:solidFill>
                <a:cs typeface="Calibri"/>
              </a:rPr>
              <a:t>ands.</a:t>
            </a:r>
            <a:endParaRPr sz="1112">
              <a:solidFill>
                <a:prstClr val="black"/>
              </a:solidFill>
              <a:cs typeface="Calibri"/>
            </a:endParaRPr>
          </a:p>
        </p:txBody>
      </p:sp>
    </p:spTree>
    <p:extLst>
      <p:ext uri="{BB962C8B-B14F-4D97-AF65-F5344CB8AC3E}">
        <p14:creationId xmlns:p14="http://schemas.microsoft.com/office/powerpoint/2010/main" val="147656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802364"/>
            <a:r>
              <a:rPr spc="-4" dirty="0"/>
              <a:t>L</a:t>
            </a:r>
            <a:r>
              <a:rPr spc="4" dirty="0"/>
              <a:t>a</a:t>
            </a:r>
            <a:r>
              <a:rPr dirty="0"/>
              <a:t>b</a:t>
            </a:r>
            <a:r>
              <a:rPr spc="51" dirty="0">
                <a:latin typeface="Times New Roman"/>
                <a:cs typeface="Times New Roman"/>
              </a:rPr>
              <a:t> </a:t>
            </a:r>
            <a:r>
              <a:rPr spc="-21" dirty="0"/>
              <a:t>7</a:t>
            </a:r>
            <a:r>
              <a:rPr spc="-9" dirty="0"/>
              <a:t>:</a:t>
            </a:r>
            <a:r>
              <a:rPr spc="51" dirty="0">
                <a:latin typeface="Times New Roman"/>
                <a:cs typeface="Times New Roman"/>
              </a:rPr>
              <a:t> </a:t>
            </a:r>
            <a:r>
              <a:rPr spc="-4" dirty="0"/>
              <a:t>Re</a:t>
            </a:r>
            <a:r>
              <a:rPr spc="9" dirty="0"/>
              <a:t>a</a:t>
            </a:r>
            <a:r>
              <a:rPr dirty="0"/>
              <a:t>d</a:t>
            </a:r>
            <a:r>
              <a:rPr spc="60" dirty="0">
                <a:latin typeface="Times New Roman"/>
                <a:cs typeface="Times New Roman"/>
              </a:rPr>
              <a:t> </a:t>
            </a:r>
            <a:r>
              <a:rPr spc="-4" dirty="0"/>
              <a:t>d</a:t>
            </a:r>
            <a:r>
              <a:rPr spc="4" dirty="0"/>
              <a:t>a</a:t>
            </a:r>
            <a:r>
              <a:rPr spc="-13" dirty="0"/>
              <a:t>ta</a:t>
            </a:r>
            <a:r>
              <a:rPr spc="51" dirty="0">
                <a:latin typeface="Times New Roman"/>
                <a:cs typeface="Times New Roman"/>
              </a:rPr>
              <a:t> </a:t>
            </a:r>
            <a:r>
              <a:rPr dirty="0"/>
              <a:t>from</a:t>
            </a:r>
            <a:r>
              <a:rPr spc="51" dirty="0">
                <a:latin typeface="Times New Roman"/>
                <a:cs typeface="Times New Roman"/>
              </a:rPr>
              <a:t> </a:t>
            </a:r>
            <a:r>
              <a:rPr dirty="0"/>
              <a:t>sock</a:t>
            </a:r>
            <a:r>
              <a:rPr spc="4" dirty="0"/>
              <a:t>e</a:t>
            </a:r>
            <a:r>
              <a:rPr spc="-9" dirty="0"/>
              <a:t>t</a:t>
            </a:r>
          </a:p>
        </p:txBody>
      </p:sp>
      <p:sp>
        <p:nvSpPr>
          <p:cNvPr id="3" name="object 3"/>
          <p:cNvSpPr txBox="1"/>
          <p:nvPr/>
        </p:nvSpPr>
        <p:spPr>
          <a:xfrm>
            <a:off x="781109" y="1431722"/>
            <a:ext cx="5913192" cy="289438"/>
          </a:xfrm>
          <a:prstGeom prst="rect">
            <a:avLst/>
          </a:prstGeom>
        </p:spPr>
        <p:txBody>
          <a:bodyPr vert="horz" wrap="square" lIns="0" tIns="0" rIns="0" bIns="0" rtlCol="0">
            <a:spAutoFit/>
          </a:bodyPr>
          <a:lstStyle/>
          <a:p>
            <a:pPr marL="10860"/>
            <a:r>
              <a:rPr sz="1881" dirty="0">
                <a:solidFill>
                  <a:srgbClr val="1F2859"/>
                </a:solidFill>
                <a:latin typeface="Arial"/>
                <a:cs typeface="Arial"/>
              </a:rPr>
              <a:t>The</a:t>
            </a:r>
            <a:r>
              <a:rPr sz="1881" spc="38" dirty="0">
                <a:solidFill>
                  <a:srgbClr val="1F2859"/>
                </a:solidFill>
                <a:latin typeface="Times New Roman"/>
                <a:cs typeface="Times New Roman"/>
              </a:rPr>
              <a:t> </a:t>
            </a:r>
            <a:r>
              <a:rPr sz="1881" dirty="0">
                <a:solidFill>
                  <a:srgbClr val="1F2859"/>
                </a:solidFill>
                <a:latin typeface="Arial"/>
                <a:cs typeface="Arial"/>
              </a:rPr>
              <a:t>SOCKR</a:t>
            </a:r>
            <a:r>
              <a:rPr sz="1881" spc="51" dirty="0">
                <a:solidFill>
                  <a:srgbClr val="1F2859"/>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dirty="0">
                <a:solidFill>
                  <a:srgbClr val="1F2859"/>
                </a:solidFill>
                <a:latin typeface="Arial"/>
                <a:cs typeface="Arial"/>
              </a:rPr>
              <a:t>mmand</a:t>
            </a:r>
            <a:r>
              <a:rPr sz="1881" spc="17" dirty="0">
                <a:solidFill>
                  <a:srgbClr val="1F2859"/>
                </a:solidFill>
                <a:latin typeface="Times New Roman"/>
                <a:cs typeface="Times New Roman"/>
              </a:rPr>
              <a:t> </a:t>
            </a:r>
            <a:r>
              <a:rPr sz="1881" spc="-4" dirty="0">
                <a:solidFill>
                  <a:srgbClr val="1F2859"/>
                </a:solidFill>
                <a:latin typeface="Arial"/>
                <a:cs typeface="Arial"/>
              </a:rPr>
              <a:t>allo</a:t>
            </a:r>
            <a:r>
              <a:rPr sz="1881" dirty="0">
                <a:solidFill>
                  <a:srgbClr val="1F2859"/>
                </a:solidFill>
                <a:latin typeface="Arial"/>
                <a:cs typeface="Arial"/>
              </a:rPr>
              <a:t>ws</a:t>
            </a:r>
            <a:r>
              <a:rPr sz="1881" spc="43" dirty="0">
                <a:solidFill>
                  <a:srgbClr val="1F2859"/>
                </a:solidFill>
                <a:latin typeface="Times New Roman"/>
                <a:cs typeface="Times New Roman"/>
              </a:rPr>
              <a:t> </a:t>
            </a:r>
            <a:r>
              <a:rPr sz="1881" dirty="0">
                <a:solidFill>
                  <a:srgbClr val="1F2859"/>
                </a:solidFill>
                <a:latin typeface="Arial"/>
                <a:cs typeface="Arial"/>
              </a:rPr>
              <a:t>to</a:t>
            </a:r>
            <a:r>
              <a:rPr sz="1881" spc="43" dirty="0">
                <a:solidFill>
                  <a:srgbClr val="1F2859"/>
                </a:solidFill>
                <a:latin typeface="Times New Roman"/>
                <a:cs typeface="Times New Roman"/>
              </a:rPr>
              <a:t> </a:t>
            </a:r>
            <a:r>
              <a:rPr sz="1881" dirty="0">
                <a:solidFill>
                  <a:srgbClr val="1F2859"/>
                </a:solidFill>
                <a:latin typeface="Arial"/>
                <a:cs typeface="Arial"/>
              </a:rPr>
              <a:t>re</a:t>
            </a:r>
            <a:r>
              <a:rPr sz="1881" spc="-4" dirty="0">
                <a:solidFill>
                  <a:srgbClr val="1F2859"/>
                </a:solidFill>
                <a:latin typeface="Arial"/>
                <a:cs typeface="Arial"/>
              </a:rPr>
              <a:t>a</a:t>
            </a:r>
            <a:r>
              <a:rPr sz="1881" dirty="0">
                <a:solidFill>
                  <a:srgbClr val="1F2859"/>
                </a:solidFill>
                <a:latin typeface="Arial"/>
                <a:cs typeface="Arial"/>
              </a:rPr>
              <a:t>d</a:t>
            </a:r>
            <a:r>
              <a:rPr sz="1881" spc="34" dirty="0">
                <a:solidFill>
                  <a:srgbClr val="1F2859"/>
                </a:solidFill>
                <a:latin typeface="Times New Roman"/>
                <a:cs typeface="Times New Roman"/>
              </a:rPr>
              <a:t> </a:t>
            </a:r>
            <a:r>
              <a:rPr sz="1881" spc="-4" dirty="0">
                <a:solidFill>
                  <a:srgbClr val="1F2859"/>
                </a:solidFill>
                <a:latin typeface="Arial"/>
                <a:cs typeface="Arial"/>
              </a:rPr>
              <a:t>dat</a:t>
            </a:r>
            <a:r>
              <a:rPr sz="1881" dirty="0">
                <a:solidFill>
                  <a:srgbClr val="1F2859"/>
                </a:solidFill>
                <a:latin typeface="Arial"/>
                <a:cs typeface="Arial"/>
              </a:rPr>
              <a:t>a</a:t>
            </a:r>
            <a:r>
              <a:rPr sz="1881" spc="38" dirty="0">
                <a:solidFill>
                  <a:srgbClr val="1F2859"/>
                </a:solidFill>
                <a:latin typeface="Times New Roman"/>
                <a:cs typeface="Times New Roman"/>
              </a:rPr>
              <a:t> </a:t>
            </a:r>
            <a:r>
              <a:rPr sz="1881" dirty="0">
                <a:solidFill>
                  <a:srgbClr val="1F2859"/>
                </a:solidFill>
                <a:latin typeface="Arial"/>
                <a:cs typeface="Arial"/>
              </a:rPr>
              <a:t>from</a:t>
            </a:r>
            <a:r>
              <a:rPr sz="1881" spc="21"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endParaRPr sz="1881">
              <a:solidFill>
                <a:prstClr val="black"/>
              </a:solidFill>
              <a:latin typeface="Arial"/>
              <a:cs typeface="Arial"/>
            </a:endParaRPr>
          </a:p>
        </p:txBody>
      </p:sp>
      <p:sp>
        <p:nvSpPr>
          <p:cNvPr id="4" name="object 4"/>
          <p:cNvSpPr txBox="1"/>
          <p:nvPr/>
        </p:nvSpPr>
        <p:spPr>
          <a:xfrm>
            <a:off x="781109" y="2577419"/>
            <a:ext cx="2786096" cy="1737207"/>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4" dirty="0">
                <a:solidFill>
                  <a:srgbClr val="192450"/>
                </a:solidFill>
                <a:latin typeface="Arial"/>
                <a:cs typeface="Arial"/>
              </a:rPr>
              <a:t>Si</a:t>
            </a:r>
            <a:r>
              <a:rPr sz="1667" spc="-4" dirty="0">
                <a:solidFill>
                  <a:srgbClr val="192450"/>
                </a:solidFill>
                <a:latin typeface="Arial"/>
                <a:cs typeface="Arial"/>
              </a:rPr>
              <a:t>n</a:t>
            </a:r>
            <a:r>
              <a:rPr sz="1667" spc="4" dirty="0">
                <a:solidFill>
                  <a:srgbClr val="192450"/>
                </a:solidFill>
                <a:latin typeface="Arial"/>
                <a:cs typeface="Arial"/>
              </a:rPr>
              <a:t>tax</a:t>
            </a:r>
            <a:endParaRPr sz="1667">
              <a:solidFill>
                <a:prstClr val="black"/>
              </a:solidFill>
              <a:latin typeface="Arial"/>
              <a:cs typeface="Arial"/>
            </a:endParaRPr>
          </a:p>
          <a:p>
            <a:pPr marL="513124" lvl="1" indent="-167783">
              <a:spcBef>
                <a:spcPts val="590"/>
              </a:spcBef>
              <a:buClr>
                <a:srgbClr val="192450"/>
              </a:buClr>
              <a:buFont typeface="Arial"/>
              <a:buChar char="•"/>
              <a:tabLst>
                <a:tab pos="513667" algn="l"/>
              </a:tabLst>
            </a:pPr>
            <a:r>
              <a:rPr sz="1496" spc="-111" dirty="0">
                <a:solidFill>
                  <a:srgbClr val="37A9DB"/>
                </a:solidFill>
                <a:latin typeface="Arial"/>
                <a:cs typeface="Arial"/>
              </a:rPr>
              <a:t>A</a:t>
            </a:r>
            <a:r>
              <a:rPr sz="1496" dirty="0">
                <a:solidFill>
                  <a:srgbClr val="37A9DB"/>
                </a:solidFill>
                <a:latin typeface="Arial"/>
                <a:cs typeface="Arial"/>
              </a:rPr>
              <a:t>T+S.</a:t>
            </a:r>
            <a:r>
              <a:rPr sz="1496" spc="4" dirty="0">
                <a:solidFill>
                  <a:srgbClr val="37A9DB"/>
                </a:solidFill>
                <a:latin typeface="Arial"/>
                <a:cs typeface="Arial"/>
              </a:rPr>
              <a:t>S</a:t>
            </a:r>
            <a:r>
              <a:rPr sz="1496" spc="-9" dirty="0">
                <a:solidFill>
                  <a:srgbClr val="37A9DB"/>
                </a:solidFill>
                <a:latin typeface="Arial"/>
                <a:cs typeface="Arial"/>
              </a:rPr>
              <a:t>O</a:t>
            </a:r>
            <a:r>
              <a:rPr sz="1496" spc="-4" dirty="0">
                <a:solidFill>
                  <a:srgbClr val="37A9DB"/>
                </a:solidFill>
                <a:latin typeface="Arial"/>
                <a:cs typeface="Arial"/>
              </a:rPr>
              <a:t>CKR</a:t>
            </a:r>
            <a:r>
              <a:rPr sz="1496" spc="4" dirty="0">
                <a:solidFill>
                  <a:srgbClr val="37A9DB"/>
                </a:solidFill>
                <a:latin typeface="Arial"/>
                <a:cs typeface="Arial"/>
              </a:rPr>
              <a:t>=</a:t>
            </a:r>
            <a:r>
              <a:rPr sz="1496" dirty="0">
                <a:solidFill>
                  <a:srgbClr val="37A9DB"/>
                </a:solidFill>
                <a:latin typeface="Arial"/>
                <a:cs typeface="Arial"/>
              </a:rPr>
              <a:t>&lt;ID</a:t>
            </a:r>
            <a:r>
              <a:rPr sz="1496" spc="4" dirty="0">
                <a:solidFill>
                  <a:srgbClr val="37A9DB"/>
                </a:solidFill>
                <a:latin typeface="Arial"/>
                <a:cs typeface="Arial"/>
              </a:rPr>
              <a:t>&gt;</a:t>
            </a:r>
            <a:r>
              <a:rPr sz="1496" dirty="0">
                <a:solidFill>
                  <a:srgbClr val="37A9DB"/>
                </a:solidFill>
                <a:latin typeface="Arial"/>
                <a:cs typeface="Arial"/>
              </a:rPr>
              <a:t>,</a:t>
            </a:r>
            <a:r>
              <a:rPr sz="1496" spc="9" dirty="0">
                <a:solidFill>
                  <a:srgbClr val="37A9DB"/>
                </a:solidFill>
                <a:latin typeface="Arial"/>
                <a:cs typeface="Arial"/>
              </a:rPr>
              <a:t>&lt;</a:t>
            </a:r>
            <a:r>
              <a:rPr sz="1496" spc="4" dirty="0">
                <a:solidFill>
                  <a:srgbClr val="37A9DB"/>
                </a:solidFill>
                <a:latin typeface="Arial"/>
                <a:cs typeface="Arial"/>
              </a:rPr>
              <a:t>l</a:t>
            </a:r>
            <a:r>
              <a:rPr sz="1496" spc="-4" dirty="0">
                <a:solidFill>
                  <a:srgbClr val="37A9DB"/>
                </a:solidFill>
                <a:latin typeface="Arial"/>
                <a:cs typeface="Arial"/>
              </a:rPr>
              <a:t>e</a:t>
            </a:r>
            <a:r>
              <a:rPr sz="1496" dirty="0">
                <a:solidFill>
                  <a:srgbClr val="37A9DB"/>
                </a:solidFill>
                <a:latin typeface="Arial"/>
                <a:cs typeface="Arial"/>
              </a:rPr>
              <a:t>n&gt;</a:t>
            </a:r>
            <a:endParaRPr sz="1496">
              <a:solidFill>
                <a:prstClr val="black"/>
              </a:solidFill>
              <a:latin typeface="Arial"/>
              <a:cs typeface="Arial"/>
            </a:endParaRPr>
          </a:p>
          <a:p>
            <a:pPr lvl="1">
              <a:spcBef>
                <a:spcPts val="25"/>
              </a:spcBef>
              <a:buClr>
                <a:srgbClr val="192450"/>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4" dirty="0">
                <a:solidFill>
                  <a:srgbClr val="192450"/>
                </a:solidFill>
                <a:latin typeface="Arial"/>
                <a:cs typeface="Arial"/>
              </a:rPr>
              <a:t>o</a:t>
            </a:r>
            <a:r>
              <a:rPr sz="1667" dirty="0">
                <a:solidFill>
                  <a:srgbClr val="192450"/>
                </a:solidFill>
                <a:latin typeface="Arial"/>
                <a:cs typeface="Arial"/>
              </a:rPr>
              <a:t>nfigura</a:t>
            </a:r>
            <a:r>
              <a:rPr sz="1667" spc="4" dirty="0">
                <a:solidFill>
                  <a:srgbClr val="192450"/>
                </a:solidFill>
                <a:latin typeface="Arial"/>
                <a:cs typeface="Arial"/>
              </a:rPr>
              <a:t>tion</a:t>
            </a:r>
            <a:r>
              <a:rPr sz="1667" spc="68" dirty="0">
                <a:solidFill>
                  <a:srgbClr val="192450"/>
                </a:solidFill>
                <a:latin typeface="Times New Roman"/>
                <a:cs typeface="Times New Roman"/>
              </a:rPr>
              <a:t> </a:t>
            </a:r>
            <a:r>
              <a:rPr sz="1667" spc="4" dirty="0">
                <a:solidFill>
                  <a:srgbClr val="192450"/>
                </a:solidFill>
                <a:latin typeface="Arial"/>
                <a:cs typeface="Arial"/>
              </a:rPr>
              <a:t>p</a:t>
            </a:r>
            <a:r>
              <a:rPr sz="1667" spc="-4" dirty="0">
                <a:solidFill>
                  <a:srgbClr val="192450"/>
                </a:solidFill>
                <a:latin typeface="Arial"/>
                <a:cs typeface="Arial"/>
              </a:rPr>
              <a:t>a</a:t>
            </a:r>
            <a:r>
              <a:rPr sz="1667" spc="9" dirty="0">
                <a:solidFill>
                  <a:srgbClr val="192450"/>
                </a:solidFill>
                <a:latin typeface="Arial"/>
                <a:cs typeface="Arial"/>
              </a:rPr>
              <a:t>ram</a:t>
            </a:r>
            <a:r>
              <a:rPr sz="1667" spc="-4" dirty="0">
                <a:solidFill>
                  <a:srgbClr val="192450"/>
                </a:solidFill>
                <a:latin typeface="Arial"/>
                <a:cs typeface="Arial"/>
              </a:rPr>
              <a:t>e</a:t>
            </a:r>
            <a:r>
              <a:rPr sz="1667" spc="4" dirty="0">
                <a:solidFill>
                  <a:srgbClr val="192450"/>
                </a:solidFill>
                <a:latin typeface="Arial"/>
                <a:cs typeface="Arial"/>
              </a:rPr>
              <a:t>ters</a:t>
            </a:r>
            <a:endParaRPr sz="1667">
              <a:solidFill>
                <a:prstClr val="black"/>
              </a:solidFill>
              <a:latin typeface="Arial"/>
              <a:cs typeface="Arial"/>
            </a:endParaRPr>
          </a:p>
          <a:p>
            <a:pPr marL="513667" lvl="1" indent="-168326">
              <a:spcBef>
                <a:spcPts val="590"/>
              </a:spcBef>
              <a:buClr>
                <a:srgbClr val="192450"/>
              </a:buClr>
              <a:buFont typeface="Arial"/>
              <a:buChar char="•"/>
              <a:tabLst>
                <a:tab pos="513667" algn="l"/>
              </a:tabLst>
            </a:pPr>
            <a:r>
              <a:rPr sz="1496" dirty="0">
                <a:solidFill>
                  <a:srgbClr val="37A9DB"/>
                </a:solidFill>
                <a:latin typeface="Arial"/>
                <a:cs typeface="Arial"/>
              </a:rPr>
              <a:t>&lt;ID</a:t>
            </a:r>
            <a:r>
              <a:rPr sz="1496" spc="4" dirty="0">
                <a:solidFill>
                  <a:srgbClr val="37A9DB"/>
                </a:solidFill>
                <a:latin typeface="Arial"/>
                <a:cs typeface="Arial"/>
              </a:rPr>
              <a:t>&gt;</a:t>
            </a:r>
            <a:r>
              <a:rPr sz="1496" dirty="0">
                <a:solidFill>
                  <a:srgbClr val="37A9DB"/>
                </a:solidFill>
                <a:latin typeface="Arial"/>
                <a:cs typeface="Arial"/>
              </a:rPr>
              <a:t>:</a:t>
            </a:r>
            <a:r>
              <a:rPr sz="1496" spc="64"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a:t>
            </a:r>
            <a:r>
              <a:rPr sz="1496" dirty="0">
                <a:solidFill>
                  <a:srgbClr val="37A9DB"/>
                </a:solidFill>
                <a:latin typeface="Arial"/>
                <a:cs typeface="Arial"/>
              </a:rPr>
              <a:t>t</a:t>
            </a:r>
            <a:r>
              <a:rPr sz="1496" spc="30"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dent</a:t>
            </a:r>
            <a:r>
              <a:rPr sz="1496" spc="4" dirty="0">
                <a:solidFill>
                  <a:srgbClr val="37A9DB"/>
                </a:solidFill>
                <a:latin typeface="Arial"/>
                <a:cs typeface="Arial"/>
              </a:rPr>
              <a:t>i</a:t>
            </a:r>
            <a:r>
              <a:rPr sz="1496" dirty="0">
                <a:solidFill>
                  <a:srgbClr val="37A9DB"/>
                </a:solidFill>
                <a:latin typeface="Arial"/>
                <a:cs typeface="Arial"/>
              </a:rPr>
              <a:t>f</a:t>
            </a:r>
            <a:r>
              <a:rPr sz="1496" spc="4" dirty="0">
                <a:solidFill>
                  <a:srgbClr val="37A9DB"/>
                </a:solidFill>
                <a:latin typeface="Arial"/>
                <a:cs typeface="Arial"/>
              </a:rPr>
              <a:t>i</a:t>
            </a:r>
            <a:r>
              <a:rPr sz="1496" spc="-4" dirty="0">
                <a:solidFill>
                  <a:srgbClr val="37A9DB"/>
                </a:solidFill>
                <a:latin typeface="Arial"/>
                <a:cs typeface="Arial"/>
              </a:rPr>
              <a:t>er</a:t>
            </a:r>
            <a:endParaRPr sz="1496">
              <a:solidFill>
                <a:prstClr val="black"/>
              </a:solidFill>
              <a:latin typeface="Arial"/>
              <a:cs typeface="Arial"/>
            </a:endParaRPr>
          </a:p>
          <a:p>
            <a:pPr marL="513667" lvl="1" indent="-168326">
              <a:spcBef>
                <a:spcPts val="577"/>
              </a:spcBef>
              <a:buClr>
                <a:srgbClr val="192450"/>
              </a:buClr>
              <a:buFont typeface="Arial"/>
              <a:buChar char="•"/>
              <a:tabLst>
                <a:tab pos="513667" algn="l"/>
              </a:tabLst>
            </a:pPr>
            <a:r>
              <a:rPr sz="1496" dirty="0">
                <a:solidFill>
                  <a:srgbClr val="37A9DB"/>
                </a:solidFill>
                <a:latin typeface="Arial"/>
                <a:cs typeface="Arial"/>
              </a:rPr>
              <a:t>&lt;</a:t>
            </a:r>
            <a:r>
              <a:rPr sz="1496" spc="4" dirty="0">
                <a:solidFill>
                  <a:srgbClr val="37A9DB"/>
                </a:solidFill>
                <a:latin typeface="Arial"/>
                <a:cs typeface="Arial"/>
              </a:rPr>
              <a:t>l</a:t>
            </a:r>
            <a:r>
              <a:rPr sz="1496" spc="-4" dirty="0">
                <a:solidFill>
                  <a:srgbClr val="37A9DB"/>
                </a:solidFill>
                <a:latin typeface="Arial"/>
                <a:cs typeface="Arial"/>
              </a:rPr>
              <a:t>e</a:t>
            </a:r>
            <a:r>
              <a:rPr sz="1496" dirty="0">
                <a:solidFill>
                  <a:srgbClr val="37A9DB"/>
                </a:solidFill>
                <a:latin typeface="Arial"/>
                <a:cs typeface="Arial"/>
              </a:rPr>
              <a:t>n&gt;:</a:t>
            </a:r>
            <a:r>
              <a:rPr sz="1496" spc="43" dirty="0">
                <a:solidFill>
                  <a:srgbClr val="37A9DB"/>
                </a:solidFill>
                <a:latin typeface="Times New Roman"/>
                <a:cs typeface="Times New Roman"/>
              </a:rPr>
              <a:t> </a:t>
            </a:r>
            <a:r>
              <a:rPr sz="1496" dirty="0">
                <a:solidFill>
                  <a:srgbClr val="37A9DB"/>
                </a:solidFill>
                <a:latin typeface="Arial"/>
                <a:cs typeface="Arial"/>
              </a:rPr>
              <a:t>d</a:t>
            </a:r>
            <a:r>
              <a:rPr sz="1496" spc="-4" dirty="0">
                <a:solidFill>
                  <a:srgbClr val="37A9DB"/>
                </a:solidFill>
                <a:latin typeface="Arial"/>
                <a:cs typeface="Arial"/>
              </a:rPr>
              <a:t>at</a:t>
            </a:r>
            <a:r>
              <a:rPr sz="1496" dirty="0">
                <a:solidFill>
                  <a:srgbClr val="37A9DB"/>
                </a:solidFill>
                <a:latin typeface="Arial"/>
                <a:cs typeface="Arial"/>
              </a:rPr>
              <a:t>a</a:t>
            </a:r>
            <a:r>
              <a:rPr sz="1496" spc="56" dirty="0">
                <a:solidFill>
                  <a:srgbClr val="37A9DB"/>
                </a:solidFill>
                <a:latin typeface="Times New Roman"/>
                <a:cs typeface="Times New Roman"/>
              </a:rPr>
              <a:t> </a:t>
            </a:r>
            <a:r>
              <a:rPr sz="1496" spc="4" dirty="0">
                <a:solidFill>
                  <a:srgbClr val="37A9DB"/>
                </a:solidFill>
                <a:latin typeface="Arial"/>
                <a:cs typeface="Arial"/>
              </a:rPr>
              <a:t>l</a:t>
            </a:r>
            <a:r>
              <a:rPr sz="1496" spc="-4" dirty="0">
                <a:solidFill>
                  <a:srgbClr val="37A9DB"/>
                </a:solidFill>
                <a:latin typeface="Arial"/>
                <a:cs typeface="Arial"/>
              </a:rPr>
              <a:t>engt</a:t>
            </a:r>
            <a:r>
              <a:rPr sz="1496" dirty="0">
                <a:solidFill>
                  <a:srgbClr val="37A9DB"/>
                </a:solidFill>
                <a:latin typeface="Arial"/>
                <a:cs typeface="Arial"/>
              </a:rPr>
              <a:t>h</a:t>
            </a:r>
            <a:r>
              <a:rPr sz="1496" spc="43" dirty="0">
                <a:solidFill>
                  <a:srgbClr val="37A9DB"/>
                </a:solidFill>
                <a:latin typeface="Times New Roman"/>
                <a:cs typeface="Times New Roman"/>
              </a:rPr>
              <a:t> </a:t>
            </a:r>
            <a:r>
              <a:rPr sz="1496" dirty="0">
                <a:solidFill>
                  <a:srgbClr val="37A9DB"/>
                </a:solidFill>
                <a:latin typeface="Arial"/>
                <a:cs typeface="Arial"/>
              </a:rPr>
              <a:t>to</a:t>
            </a:r>
            <a:r>
              <a:rPr sz="1496" spc="56" dirty="0">
                <a:solidFill>
                  <a:srgbClr val="37A9DB"/>
                </a:solidFill>
                <a:latin typeface="Times New Roman"/>
                <a:cs typeface="Times New Roman"/>
              </a:rPr>
              <a:t> </a:t>
            </a:r>
            <a:r>
              <a:rPr sz="1496" dirty="0">
                <a:solidFill>
                  <a:srgbClr val="37A9DB"/>
                </a:solidFill>
                <a:latin typeface="Arial"/>
                <a:cs typeface="Arial"/>
              </a:rPr>
              <a:t>read</a:t>
            </a:r>
            <a:endParaRPr sz="1496">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7</a:t>
            </a:r>
            <a:r>
              <a:rPr sz="1112" spc="4" dirty="0">
                <a:solidFill>
                  <a:srgbClr val="FFFFFF"/>
                </a:solidFill>
                <a:latin typeface="Arial"/>
                <a:cs typeface="Arial"/>
              </a:rPr>
              <a:t>5</a:t>
            </a:r>
            <a:endParaRPr sz="1112">
              <a:solidFill>
                <a:prstClr val="black"/>
              </a:solidFill>
              <a:latin typeface="Arial"/>
              <a:cs typeface="Arial"/>
            </a:endParaRPr>
          </a:p>
        </p:txBody>
      </p:sp>
    </p:spTree>
    <p:extLst>
      <p:ext uri="{BB962C8B-B14F-4D97-AF65-F5344CB8AC3E}">
        <p14:creationId xmlns:p14="http://schemas.microsoft.com/office/powerpoint/2010/main" val="3453253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6539841" y="2438064"/>
            <a:ext cx="2340842" cy="4221770"/>
          </a:xfrm>
          <a:custGeom>
            <a:avLst/>
            <a:gdLst/>
            <a:ahLst/>
            <a:cxnLst/>
            <a:rect l="l" t="t" r="r" b="b"/>
            <a:pathLst>
              <a:path w="2737484" h="4937125">
                <a:moveTo>
                  <a:pt x="0" y="4936571"/>
                </a:moveTo>
                <a:lnTo>
                  <a:pt x="2736948" y="4936571"/>
                </a:lnTo>
                <a:lnTo>
                  <a:pt x="2736948" y="0"/>
                </a:lnTo>
                <a:lnTo>
                  <a:pt x="0" y="0"/>
                </a:lnTo>
                <a:lnTo>
                  <a:pt x="0" y="4936571"/>
                </a:lnTo>
                <a:close/>
              </a:path>
            </a:pathLst>
          </a:custGeom>
          <a:solidFill>
            <a:srgbClr val="E3E6EA"/>
          </a:solidFill>
        </p:spPr>
        <p:txBody>
          <a:bodyPr wrap="square" lIns="0" tIns="0" rIns="0" bIns="0" rtlCol="0"/>
          <a:lstStyle/>
          <a:p>
            <a:endParaRPr sz="1539">
              <a:solidFill>
                <a:prstClr val="black"/>
              </a:solidFil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2802364"/>
            <a:r>
              <a:rPr spc="-4" dirty="0"/>
              <a:t>L</a:t>
            </a:r>
            <a:r>
              <a:rPr spc="4" dirty="0"/>
              <a:t>a</a:t>
            </a:r>
            <a:r>
              <a:rPr dirty="0"/>
              <a:t>b</a:t>
            </a:r>
            <a:r>
              <a:rPr spc="51" dirty="0">
                <a:latin typeface="Times New Roman"/>
                <a:cs typeface="Times New Roman"/>
              </a:rPr>
              <a:t> </a:t>
            </a:r>
            <a:r>
              <a:rPr spc="-21" dirty="0"/>
              <a:t>7</a:t>
            </a:r>
            <a:r>
              <a:rPr spc="-9" dirty="0"/>
              <a:t>:</a:t>
            </a:r>
            <a:r>
              <a:rPr spc="51" dirty="0">
                <a:latin typeface="Times New Roman"/>
                <a:cs typeface="Times New Roman"/>
              </a:rPr>
              <a:t> </a:t>
            </a:r>
            <a:r>
              <a:rPr spc="-4" dirty="0"/>
              <a:t>Re</a:t>
            </a:r>
            <a:r>
              <a:rPr spc="9" dirty="0"/>
              <a:t>a</a:t>
            </a:r>
            <a:r>
              <a:rPr dirty="0"/>
              <a:t>d</a:t>
            </a:r>
            <a:r>
              <a:rPr spc="60" dirty="0">
                <a:latin typeface="Times New Roman"/>
                <a:cs typeface="Times New Roman"/>
              </a:rPr>
              <a:t> </a:t>
            </a:r>
            <a:r>
              <a:rPr spc="-4" dirty="0"/>
              <a:t>d</a:t>
            </a:r>
            <a:r>
              <a:rPr spc="4" dirty="0"/>
              <a:t>a</a:t>
            </a:r>
            <a:r>
              <a:rPr spc="-13" dirty="0"/>
              <a:t>ta</a:t>
            </a:r>
            <a:r>
              <a:rPr spc="51" dirty="0">
                <a:latin typeface="Times New Roman"/>
                <a:cs typeface="Times New Roman"/>
              </a:rPr>
              <a:t> </a:t>
            </a:r>
            <a:r>
              <a:rPr dirty="0"/>
              <a:t>from</a:t>
            </a:r>
            <a:r>
              <a:rPr spc="51" dirty="0">
                <a:latin typeface="Times New Roman"/>
                <a:cs typeface="Times New Roman"/>
              </a:rPr>
              <a:t> </a:t>
            </a:r>
            <a:r>
              <a:rPr dirty="0"/>
              <a:t>sock</a:t>
            </a:r>
            <a:r>
              <a:rPr spc="4" dirty="0"/>
              <a:t>e</a:t>
            </a:r>
            <a:r>
              <a:rPr spc="-9" dirty="0"/>
              <a:t>t</a:t>
            </a:r>
          </a:p>
        </p:txBody>
      </p:sp>
      <p:sp>
        <p:nvSpPr>
          <p:cNvPr id="5" name="object 5"/>
          <p:cNvSpPr txBox="1"/>
          <p:nvPr/>
        </p:nvSpPr>
        <p:spPr>
          <a:xfrm>
            <a:off x="781117" y="1431720"/>
            <a:ext cx="2798585" cy="74982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4" dirty="0">
                <a:solidFill>
                  <a:srgbClr val="1F2859"/>
                </a:solidFill>
                <a:latin typeface="Arial"/>
                <a:cs typeface="Arial"/>
              </a:rPr>
              <a:t>R</a:t>
            </a:r>
            <a:r>
              <a:rPr sz="1881" dirty="0">
                <a:solidFill>
                  <a:srgbClr val="1F2859"/>
                </a:solidFill>
                <a:latin typeface="Arial"/>
                <a:cs typeface="Arial"/>
              </a:rPr>
              <a:t>e</a:t>
            </a:r>
            <a:r>
              <a:rPr sz="1881" spc="-4" dirty="0">
                <a:solidFill>
                  <a:srgbClr val="1F2859"/>
                </a:solidFill>
                <a:latin typeface="Arial"/>
                <a:cs typeface="Arial"/>
              </a:rPr>
              <a:t>a</a:t>
            </a:r>
            <a:r>
              <a:rPr sz="1881" dirty="0">
                <a:solidFill>
                  <a:srgbClr val="1F2859"/>
                </a:solidFill>
                <a:latin typeface="Arial"/>
                <a:cs typeface="Arial"/>
              </a:rPr>
              <a:t>d</a:t>
            </a:r>
            <a:r>
              <a:rPr sz="1881" spc="38" dirty="0">
                <a:solidFill>
                  <a:srgbClr val="1F2859"/>
                </a:solidFill>
                <a:latin typeface="Times New Roman"/>
                <a:cs typeface="Times New Roman"/>
              </a:rPr>
              <a:t> </a:t>
            </a:r>
            <a:r>
              <a:rPr sz="1881" spc="-4" dirty="0">
                <a:solidFill>
                  <a:srgbClr val="1F2859"/>
                </a:solidFill>
                <a:latin typeface="Arial"/>
                <a:cs typeface="Arial"/>
              </a:rPr>
              <a:t>data</a:t>
            </a:r>
            <a:endParaRPr sz="1881">
              <a:solidFill>
                <a:prstClr val="black"/>
              </a:solidFill>
              <a:latin typeface="Arial"/>
              <a:cs typeface="Arial"/>
            </a:endParaRPr>
          </a:p>
          <a:p>
            <a:pPr>
              <a:spcBef>
                <a:spcPts val="3"/>
              </a:spcBef>
              <a:buClr>
                <a:srgbClr val="37A9DB"/>
              </a:buClr>
              <a:buFont typeface="Arial"/>
              <a:buChar char="•"/>
            </a:pPr>
            <a:endParaRPr sz="1496">
              <a:solidFill>
                <a:prstClr val="black"/>
              </a:solidFill>
              <a:latin typeface="Times New Roman"/>
              <a:cs typeface="Times New Roman"/>
            </a:endParaRPr>
          </a:p>
          <a:p>
            <a:pPr marL="513667" lvl="1" indent="-168326">
              <a:buClr>
                <a:srgbClr val="37A9DB"/>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9" dirty="0">
                <a:solidFill>
                  <a:srgbClr val="37A9DB"/>
                </a:solidFill>
                <a:latin typeface="Arial"/>
                <a:cs typeface="Arial"/>
              </a:rPr>
              <a:t>O</a:t>
            </a:r>
            <a:r>
              <a:rPr sz="1496" b="1" spc="-4" dirty="0">
                <a:solidFill>
                  <a:srgbClr val="37A9DB"/>
                </a:solidFill>
                <a:latin typeface="Arial"/>
                <a:cs typeface="Arial"/>
              </a:rPr>
              <a:t>CKR=00,</a:t>
            </a:r>
            <a:r>
              <a:rPr sz="1496" b="1" dirty="0">
                <a:solidFill>
                  <a:srgbClr val="37A9DB"/>
                </a:solidFill>
                <a:latin typeface="Arial"/>
                <a:cs typeface="Arial"/>
              </a:rPr>
              <a:t>13</a:t>
            </a:r>
            <a:endParaRPr sz="1496">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7</a:t>
            </a:r>
            <a:r>
              <a:rPr sz="1112" spc="4" dirty="0">
                <a:solidFill>
                  <a:srgbClr val="FFFFFF"/>
                </a:solidFill>
                <a:latin typeface="Arial"/>
                <a:cs typeface="Arial"/>
              </a:rPr>
              <a:t>6</a:t>
            </a:r>
            <a:endParaRPr sz="1112">
              <a:solidFill>
                <a:prstClr val="black"/>
              </a:solidFill>
              <a:latin typeface="Arial"/>
              <a:cs typeface="Arial"/>
            </a:endParaRPr>
          </a:p>
        </p:txBody>
      </p:sp>
      <p:sp>
        <p:nvSpPr>
          <p:cNvPr id="8" name="object 8"/>
          <p:cNvSpPr txBox="1"/>
          <p:nvPr/>
        </p:nvSpPr>
        <p:spPr>
          <a:xfrm>
            <a:off x="7162765" y="2475736"/>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9" name="object 9"/>
          <p:cNvSpPr/>
          <p:nvPr/>
        </p:nvSpPr>
        <p:spPr>
          <a:xfrm>
            <a:off x="981787" y="4540100"/>
            <a:ext cx="3743163" cy="1552129"/>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graphicFrame>
        <p:nvGraphicFramePr>
          <p:cNvPr id="7" name="object 7"/>
          <p:cNvGraphicFramePr>
            <a:graphicFrameLocks noGrp="1"/>
          </p:cNvGraphicFramePr>
          <p:nvPr/>
        </p:nvGraphicFramePr>
        <p:xfrm>
          <a:off x="7376920" y="3074127"/>
          <a:ext cx="881592" cy="951108"/>
        </p:xfrm>
        <a:graphic>
          <a:graphicData uri="http://schemas.openxmlformats.org/drawingml/2006/table">
            <a:tbl>
              <a:tblPr firstRow="1" bandRow="1">
                <a:tableStyleId>{2D5ABB26-0587-4C30-8999-92F81FD0307C}</a:tableStyleId>
              </a:tblPr>
              <a:tblGrid>
                <a:gridCol w="334550"/>
                <a:gridCol w="547042"/>
              </a:tblGrid>
              <a:tr h="259878">
                <a:tc>
                  <a:txBody>
                    <a:bodyPr/>
                    <a:lstStyle/>
                    <a:p>
                      <a:pPr marL="97155">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691230">
                <a:tc gridSpan="2">
                  <a:txBody>
                    <a:bodyPr/>
                    <a:lstStyle/>
                    <a:p>
                      <a:pPr marL="97155" marR="121285">
                        <a:lnSpc>
                          <a:spcPct val="203500"/>
                        </a:lnSpc>
                      </a:pPr>
                      <a:r>
                        <a:rPr sz="1100" b="1" dirty="0">
                          <a:solidFill>
                            <a:srgbClr val="231F20"/>
                          </a:solidFill>
                          <a:latin typeface="Calibri"/>
                          <a:cs typeface="Calibri"/>
                        </a:rPr>
                        <a:t>h</a:t>
                      </a:r>
                      <a:r>
                        <a:rPr sz="1100" b="1" spc="-5" dirty="0">
                          <a:solidFill>
                            <a:srgbClr val="231F20"/>
                          </a:solidFill>
                          <a:latin typeface="Calibri"/>
                          <a:cs typeface="Calibri"/>
                        </a:rPr>
                        <a:t>e</a:t>
                      </a:r>
                      <a:r>
                        <a:rPr sz="1100" b="1" dirty="0">
                          <a:solidFill>
                            <a:srgbClr val="231F20"/>
                          </a:solidFill>
                          <a:latin typeface="Calibri"/>
                          <a:cs typeface="Calibri"/>
                        </a:rPr>
                        <a:t>llo</a:t>
                      </a:r>
                      <a:r>
                        <a:rPr sz="1100" b="1" spc="-20" dirty="0">
                          <a:solidFill>
                            <a:srgbClr val="231F20"/>
                          </a:solidFill>
                          <a:latin typeface="Times New Roman"/>
                          <a:cs typeface="Times New Roman"/>
                        </a:rPr>
                        <a:t> </a:t>
                      </a:r>
                      <a:r>
                        <a:rPr sz="1100" b="1" spc="-10" dirty="0">
                          <a:solidFill>
                            <a:srgbClr val="231F20"/>
                          </a:solidFill>
                          <a:latin typeface="Calibri"/>
                          <a:cs typeface="Calibri"/>
                        </a:rPr>
                        <a:t>w</a:t>
                      </a:r>
                      <a:r>
                        <a:rPr sz="1100" b="1" dirty="0">
                          <a:solidFill>
                            <a:srgbClr val="231F20"/>
                          </a:solidFill>
                          <a:latin typeface="Calibri"/>
                          <a:cs typeface="Calibri"/>
                        </a:rPr>
                        <a:t>o</a:t>
                      </a:r>
                      <a:r>
                        <a:rPr sz="1100" b="1" spc="5" dirty="0">
                          <a:solidFill>
                            <a:srgbClr val="231F20"/>
                          </a:solidFill>
                          <a:latin typeface="Calibri"/>
                          <a:cs typeface="Calibri"/>
                        </a:rPr>
                        <a:t>r</a:t>
                      </a:r>
                      <a:r>
                        <a:rPr sz="1100" b="1" dirty="0">
                          <a:solidFill>
                            <a:srgbClr val="231F20"/>
                          </a:solidFill>
                          <a:latin typeface="Calibri"/>
                          <a:cs typeface="Calibri"/>
                        </a:rPr>
                        <a:t>ld</a:t>
                      </a:r>
                      <a:r>
                        <a:rPr sz="1100" b="1" dirty="0">
                          <a:solidFill>
                            <a:srgbClr val="231F20"/>
                          </a:solidFill>
                          <a:latin typeface="Times New Roman"/>
                          <a:cs typeface="Times New Roman"/>
                        </a:rPr>
                        <a:t> </a:t>
                      </a: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2546735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4456" y="1511719"/>
            <a:ext cx="3449366" cy="330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ounded Rectangle 23"/>
          <p:cNvSpPr/>
          <p:nvPr/>
        </p:nvSpPr>
        <p:spPr>
          <a:xfrm>
            <a:off x="110703" y="3178591"/>
            <a:ext cx="4414681" cy="2021994"/>
          </a:xfrm>
          <a:prstGeom prst="roundRect">
            <a:avLst>
              <a:gd name="adj" fmla="val 7501"/>
            </a:avLst>
          </a:prstGeom>
          <a:solidFill>
            <a:schemeClr val="accent1"/>
          </a:solidFill>
        </p:spPr>
        <p:txBody>
          <a:bodyPr wrap="square">
            <a:spAutoFit/>
          </a:bodyPr>
          <a:lstStyle/>
          <a:p>
            <a:pPr>
              <a:spcBef>
                <a:spcPts val="600"/>
              </a:spcBef>
            </a:pPr>
            <a:r>
              <a:rPr lang="en-US" sz="1200" b="1" dirty="0">
                <a:solidFill>
                  <a:prstClr val="white"/>
                </a:solidFill>
              </a:rPr>
              <a:t>Key </a:t>
            </a:r>
            <a:r>
              <a:rPr lang="en-US" sz="1200" b="1" dirty="0" smtClean="0">
                <a:solidFill>
                  <a:prstClr val="white"/>
                </a:solidFill>
              </a:rPr>
              <a:t>Product on board</a:t>
            </a:r>
            <a:endParaRPr lang="en-US" sz="1200" b="1" dirty="0">
              <a:solidFill>
                <a:prstClr val="white"/>
              </a:solidFill>
            </a:endParaRPr>
          </a:p>
          <a:p>
            <a:pPr marL="0" lvl="1">
              <a:spcBef>
                <a:spcPts val="300"/>
              </a:spcBef>
              <a:buClr>
                <a:srgbClr val="39A9DC"/>
              </a:buClr>
            </a:pPr>
            <a:r>
              <a:rPr lang="en-US" sz="1200" b="1" dirty="0" smtClean="0">
                <a:solidFill>
                  <a:prstClr val="white"/>
                </a:solidFill>
                <a:hlinkClick r:id="rId3"/>
              </a:rPr>
              <a:t>LSM6DS0</a:t>
            </a:r>
            <a:r>
              <a:rPr lang="en-US" sz="1200" b="1" dirty="0">
                <a:solidFill>
                  <a:prstClr val="white"/>
                </a:solidFill>
              </a:rPr>
              <a:t>: </a:t>
            </a:r>
            <a:r>
              <a:rPr lang="en-US" sz="1200" dirty="0">
                <a:solidFill>
                  <a:prstClr val="white"/>
                </a:solidFill>
              </a:rPr>
              <a:t>MEMS 3D accelerometer (±2/±4/±8 g) + 3D gyroscope (±245/±500/±2000 dps)</a:t>
            </a:r>
          </a:p>
          <a:p>
            <a:pPr marL="0" lvl="1">
              <a:spcBef>
                <a:spcPts val="300"/>
              </a:spcBef>
              <a:buClr>
                <a:srgbClr val="39A9DC"/>
              </a:buClr>
            </a:pPr>
            <a:r>
              <a:rPr lang="en-US" sz="1200" b="1" dirty="0">
                <a:solidFill>
                  <a:prstClr val="white"/>
                </a:solidFill>
                <a:hlinkClick r:id="rId4"/>
              </a:rPr>
              <a:t>LIS3MDL</a:t>
            </a:r>
            <a:r>
              <a:rPr lang="en-US" sz="1200" b="1" dirty="0">
                <a:solidFill>
                  <a:prstClr val="white"/>
                </a:solidFill>
              </a:rPr>
              <a:t>: </a:t>
            </a:r>
            <a:r>
              <a:rPr lang="en-US" sz="1200" dirty="0">
                <a:solidFill>
                  <a:prstClr val="white"/>
                </a:solidFill>
              </a:rPr>
              <a:t>MEMS 3D magnetometer (±4/ ±8/ ±12/ 16 gauss)</a:t>
            </a:r>
          </a:p>
          <a:p>
            <a:pPr marL="0" lvl="1">
              <a:spcBef>
                <a:spcPts val="300"/>
              </a:spcBef>
              <a:buClr>
                <a:srgbClr val="39A9DC"/>
              </a:buClr>
            </a:pPr>
            <a:r>
              <a:rPr lang="en-US" sz="1200" b="1" dirty="0" smtClean="0">
                <a:solidFill>
                  <a:prstClr val="white"/>
                </a:solidFill>
                <a:hlinkClick r:id="rId5"/>
              </a:rPr>
              <a:t>LPS25HB</a:t>
            </a:r>
            <a:r>
              <a:rPr lang="en-US" sz="1200" b="1" dirty="0" smtClean="0">
                <a:solidFill>
                  <a:prstClr val="white"/>
                </a:solidFill>
              </a:rPr>
              <a:t>: </a:t>
            </a:r>
            <a:r>
              <a:rPr lang="en-US" sz="1200" dirty="0">
                <a:solidFill>
                  <a:prstClr val="white"/>
                </a:solidFill>
              </a:rPr>
              <a:t>MEMS pressure sensor, 260-1260 hPa absolute digital output </a:t>
            </a:r>
            <a:r>
              <a:rPr lang="en-US" sz="1200" dirty="0" smtClean="0">
                <a:solidFill>
                  <a:prstClr val="white"/>
                </a:solidFill>
              </a:rPr>
              <a:t>barometer</a:t>
            </a:r>
          </a:p>
          <a:p>
            <a:pPr marL="0" lvl="1">
              <a:spcBef>
                <a:spcPts val="300"/>
              </a:spcBef>
              <a:buClr>
                <a:srgbClr val="39A9DC"/>
              </a:buClr>
            </a:pPr>
            <a:r>
              <a:rPr lang="en-US" sz="1200" b="1" dirty="0" smtClean="0">
                <a:solidFill>
                  <a:prstClr val="white"/>
                </a:solidFill>
                <a:hlinkClick r:id="rId6"/>
              </a:rPr>
              <a:t>HTS221</a:t>
            </a:r>
            <a:r>
              <a:rPr lang="en-US" sz="1200" b="1" dirty="0">
                <a:solidFill>
                  <a:prstClr val="white"/>
                </a:solidFill>
              </a:rPr>
              <a:t>: </a:t>
            </a:r>
            <a:r>
              <a:rPr lang="en-US" sz="1200" dirty="0">
                <a:solidFill>
                  <a:prstClr val="white"/>
                </a:solidFill>
              </a:rPr>
              <a:t>capacitive digital relative humidity and temperature</a:t>
            </a:r>
          </a:p>
          <a:p>
            <a:pPr marL="0" lvl="1">
              <a:spcBef>
                <a:spcPts val="300"/>
              </a:spcBef>
              <a:buClr>
                <a:srgbClr val="39A9DC"/>
              </a:buClr>
            </a:pPr>
            <a:r>
              <a:rPr lang="en-US" sz="1200" b="1" dirty="0" smtClean="0">
                <a:solidFill>
                  <a:prstClr val="black"/>
                </a:solidFill>
              </a:rPr>
              <a:t>DIL 24-pin</a:t>
            </a:r>
            <a:r>
              <a:rPr lang="en-US" sz="1200" b="1" dirty="0" smtClean="0">
                <a:solidFill>
                  <a:prstClr val="white"/>
                </a:solidFill>
              </a:rPr>
              <a:t>: </a:t>
            </a:r>
            <a:r>
              <a:rPr lang="en-US" sz="1200" dirty="0">
                <a:solidFill>
                  <a:prstClr val="white"/>
                </a:solidFill>
              </a:rPr>
              <a:t>socket available for additional MEMS adapters and other sensors (UV index</a:t>
            </a:r>
            <a:r>
              <a:rPr lang="en-US" sz="1200" dirty="0" smtClean="0">
                <a:solidFill>
                  <a:prstClr val="white"/>
                </a:solidFill>
              </a:rPr>
              <a:t>)</a:t>
            </a:r>
            <a:endParaRPr lang="en-US" sz="1200" dirty="0">
              <a:solidFill>
                <a:prstClr val="white"/>
              </a:solidFill>
            </a:endParaRPr>
          </a:p>
        </p:txBody>
      </p:sp>
      <p:sp>
        <p:nvSpPr>
          <p:cNvPr id="7" name="TextBox 6"/>
          <p:cNvSpPr txBox="1"/>
          <p:nvPr/>
        </p:nvSpPr>
        <p:spPr>
          <a:xfrm>
            <a:off x="7018478" y="5396192"/>
            <a:ext cx="1041661" cy="276999"/>
          </a:xfrm>
          <a:prstGeom prst="rect">
            <a:avLst/>
          </a:prstGeom>
          <a:noFill/>
        </p:spPr>
        <p:txBody>
          <a:bodyPr wrap="square" rtlCol="0">
            <a:spAutoFit/>
          </a:bodyPr>
          <a:lstStyle/>
          <a:p>
            <a:r>
              <a:rPr lang="en-US" sz="1200" dirty="0" smtClean="0">
                <a:solidFill>
                  <a:srgbClr val="002052"/>
                </a:solidFill>
              </a:rPr>
              <a:t>DIL 24-pin</a:t>
            </a:r>
            <a:endParaRPr lang="en-US" sz="1200" dirty="0">
              <a:solidFill>
                <a:srgbClr val="002052"/>
              </a:solidFill>
            </a:endParaRPr>
          </a:p>
        </p:txBody>
      </p:sp>
      <p:sp>
        <p:nvSpPr>
          <p:cNvPr id="6" name="Rectangle 5"/>
          <p:cNvSpPr/>
          <p:nvPr/>
        </p:nvSpPr>
        <p:spPr>
          <a:xfrm>
            <a:off x="4665974" y="1358897"/>
            <a:ext cx="4394169" cy="43329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itle 3"/>
          <p:cNvSpPr>
            <a:spLocks noGrp="1"/>
          </p:cNvSpPr>
          <p:nvPr>
            <p:ph type="title"/>
          </p:nvPr>
        </p:nvSpPr>
        <p:spPr>
          <a:xfrm>
            <a:off x="-1" y="0"/>
            <a:ext cx="8617745" cy="1143000"/>
          </a:xfrm>
        </p:spPr>
        <p:txBody>
          <a:bodyPr>
            <a:noAutofit/>
          </a:bodyPr>
          <a:lstStyle/>
          <a:p>
            <a:r>
              <a:rPr lang="en-US" dirty="0"/>
              <a:t>Motion MEMS and environmental sensors </a:t>
            </a:r>
            <a:r>
              <a:rPr lang="en-US" dirty="0" smtClean="0"/>
              <a:t>expansion board (X-NUCLEO-IKS01A1)</a:t>
            </a:r>
            <a:br>
              <a:rPr lang="en-US" dirty="0" smtClean="0"/>
            </a:br>
            <a:r>
              <a:rPr lang="en-US" dirty="0" smtClean="0">
                <a:solidFill>
                  <a:schemeClr val="accent4"/>
                </a:solidFill>
              </a:rPr>
              <a:t>Hardware Overview (2/3)</a:t>
            </a:r>
            <a:endParaRPr lang="en-US" dirty="0">
              <a:solidFill>
                <a:schemeClr val="accent4"/>
              </a:solidFill>
            </a:endParaRPr>
          </a:p>
        </p:txBody>
      </p:sp>
      <p:sp>
        <p:nvSpPr>
          <p:cNvPr id="3" name="Slide Number Placeholder 2"/>
          <p:cNvSpPr>
            <a:spLocks noGrp="1"/>
          </p:cNvSpPr>
          <p:nvPr>
            <p:ph type="sldNum" sz="quarter" idx="4294967295"/>
          </p:nvPr>
        </p:nvSpPr>
        <p:spPr>
          <a:xfrm>
            <a:off x="8635518" y="620688"/>
            <a:ext cx="544994" cy="198000"/>
          </a:xfrm>
          <a:prstGeom prst="rect">
            <a:avLst/>
          </a:prstGeom>
        </p:spPr>
        <p:txBody>
          <a:bodyPr/>
          <a:lstStyle/>
          <a:p>
            <a:fld id="{5B31B9E4-8E4D-4C86-BFD7-412B282B373B}" type="slidenum">
              <a:rPr lang="fr-FR" smtClean="0">
                <a:solidFill>
                  <a:prstClr val="white"/>
                </a:solidFill>
              </a:rPr>
              <a:pPr/>
              <a:t>9</a:t>
            </a:fld>
            <a:endParaRPr lang="fr-FR">
              <a:solidFill>
                <a:prstClr val="white"/>
              </a:solidFill>
            </a:endParaRPr>
          </a:p>
        </p:txBody>
      </p:sp>
      <p:sp>
        <p:nvSpPr>
          <p:cNvPr id="2" name="Content Placeholder 1"/>
          <p:cNvSpPr>
            <a:spLocks noGrp="1"/>
          </p:cNvSpPr>
          <p:nvPr>
            <p:ph idx="4294967295"/>
          </p:nvPr>
        </p:nvSpPr>
        <p:spPr>
          <a:xfrm>
            <a:off x="35495" y="1416839"/>
            <a:ext cx="4583625" cy="1723549"/>
          </a:xfrm>
          <a:prstGeom prst="rect">
            <a:avLst/>
          </a:prstGeom>
        </p:spPr>
        <p:txBody>
          <a:bodyPr/>
          <a:lstStyle/>
          <a:p>
            <a:pPr marL="115888" indent="0">
              <a:spcBef>
                <a:spcPts val="600"/>
              </a:spcBef>
              <a:buNone/>
            </a:pPr>
            <a:r>
              <a:rPr lang="en-US" sz="1600" dirty="0" smtClean="0">
                <a:solidFill>
                  <a:schemeClr val="accent1"/>
                </a:solidFill>
              </a:rPr>
              <a:t>X-NUCLEO-IKS01A1 Hardware Description</a:t>
            </a:r>
            <a:endParaRPr lang="en-US" sz="1600" dirty="0"/>
          </a:p>
          <a:p>
            <a:pPr marL="230188" indent="-114300">
              <a:spcBef>
                <a:spcPts val="600"/>
              </a:spcBef>
            </a:pPr>
            <a:r>
              <a:rPr lang="en-US" sz="1400" dirty="0" smtClean="0"/>
              <a:t>The </a:t>
            </a:r>
            <a:r>
              <a:rPr lang="en-US" sz="1400" dirty="0"/>
              <a:t>X-NUCLEO-IKS01A1 is a motion </a:t>
            </a:r>
            <a:r>
              <a:rPr lang="en-US" sz="1400" dirty="0" smtClean="0"/>
              <a:t>MEMS and </a:t>
            </a:r>
            <a:r>
              <a:rPr lang="en-US" sz="1400" dirty="0"/>
              <a:t>environmental sensor evaluation </a:t>
            </a:r>
            <a:r>
              <a:rPr lang="en-US" sz="1400" dirty="0" smtClean="0"/>
              <a:t>board.</a:t>
            </a:r>
            <a:endParaRPr lang="en-US" sz="1400" dirty="0"/>
          </a:p>
          <a:p>
            <a:pPr marL="230188" indent="-114300">
              <a:spcBef>
                <a:spcPts val="600"/>
              </a:spcBef>
            </a:pPr>
            <a:r>
              <a:rPr lang="en-US" sz="1400" dirty="0"/>
              <a:t>It is compatible with the Arduino UNO R3 </a:t>
            </a:r>
            <a:r>
              <a:rPr lang="en-US" sz="1400" dirty="0" smtClean="0"/>
              <a:t>connectors </a:t>
            </a:r>
            <a:r>
              <a:rPr lang="en-US" sz="1400" dirty="0"/>
              <a:t>layout, and is designed around ST’s latest sensors.</a:t>
            </a:r>
          </a:p>
        </p:txBody>
      </p:sp>
      <p:sp>
        <p:nvSpPr>
          <p:cNvPr id="5" name="Rectangle 4"/>
          <p:cNvSpPr/>
          <p:nvPr/>
        </p:nvSpPr>
        <p:spPr>
          <a:xfrm>
            <a:off x="6254109" y="2293532"/>
            <a:ext cx="1504017" cy="931373"/>
          </a:xfrm>
          <a:prstGeom prst="rect">
            <a:avLst/>
          </a:prstGeom>
          <a:noFill/>
          <a:ln w="19050">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4765125" y="4904317"/>
            <a:ext cx="182880" cy="182880"/>
          </a:xfrm>
          <a:prstGeom prst="rect">
            <a:avLst/>
          </a:prstGeom>
          <a:noFill/>
          <a:ln w="19050">
            <a:solidFill>
              <a:srgbClr val="259C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4765125" y="5173976"/>
            <a:ext cx="182880" cy="18288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TextBox 27"/>
          <p:cNvSpPr txBox="1"/>
          <p:nvPr/>
        </p:nvSpPr>
        <p:spPr>
          <a:xfrm>
            <a:off x="7020822" y="5098119"/>
            <a:ext cx="2039321" cy="276999"/>
          </a:xfrm>
          <a:prstGeom prst="rect">
            <a:avLst/>
          </a:prstGeom>
          <a:noFill/>
        </p:spPr>
        <p:txBody>
          <a:bodyPr wrap="square" rtlCol="0">
            <a:spAutoFit/>
          </a:bodyPr>
          <a:lstStyle/>
          <a:p>
            <a:r>
              <a:rPr lang="en-US" sz="1200" dirty="0" smtClean="0">
                <a:solidFill>
                  <a:srgbClr val="002052"/>
                </a:solidFill>
              </a:rPr>
              <a:t>Arduino UNO R3 connector</a:t>
            </a:r>
            <a:endParaRPr lang="en-US" sz="1200" dirty="0">
              <a:solidFill>
                <a:srgbClr val="002052"/>
              </a:solidFill>
            </a:endParaRPr>
          </a:p>
        </p:txBody>
      </p:sp>
      <p:sp>
        <p:nvSpPr>
          <p:cNvPr id="29" name="Rectangle 28"/>
          <p:cNvSpPr/>
          <p:nvPr/>
        </p:nvSpPr>
        <p:spPr>
          <a:xfrm>
            <a:off x="6865442" y="4878564"/>
            <a:ext cx="182880" cy="182880"/>
          </a:xfrm>
          <a:prstGeom prst="rect">
            <a:avLst/>
          </a:pr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rot="5400000" flipV="1">
            <a:off x="4741253" y="2881435"/>
            <a:ext cx="1980218" cy="223166"/>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5400000" flipV="1">
            <a:off x="7348769" y="2638675"/>
            <a:ext cx="2268568" cy="276952"/>
          </a:xfrm>
          <a:prstGeom prst="rect">
            <a:avLst/>
          </a:pr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Box 32"/>
          <p:cNvSpPr txBox="1"/>
          <p:nvPr/>
        </p:nvSpPr>
        <p:spPr>
          <a:xfrm>
            <a:off x="7011118" y="4831505"/>
            <a:ext cx="1885943" cy="276999"/>
          </a:xfrm>
          <a:prstGeom prst="rect">
            <a:avLst/>
          </a:prstGeom>
          <a:noFill/>
        </p:spPr>
        <p:txBody>
          <a:bodyPr wrap="square" rtlCol="0">
            <a:spAutoFit/>
          </a:bodyPr>
          <a:lstStyle/>
          <a:p>
            <a:r>
              <a:rPr lang="en-US" sz="1200" dirty="0" smtClean="0">
                <a:solidFill>
                  <a:srgbClr val="002052"/>
                </a:solidFill>
              </a:rPr>
              <a:t>ST morpho connector**</a:t>
            </a:r>
            <a:endParaRPr lang="en-US" sz="1200" dirty="0">
              <a:solidFill>
                <a:srgbClr val="002052"/>
              </a:solidFill>
            </a:endParaRPr>
          </a:p>
        </p:txBody>
      </p:sp>
      <p:sp>
        <p:nvSpPr>
          <p:cNvPr id="36" name="Rectangle 35"/>
          <p:cNvSpPr/>
          <p:nvPr/>
        </p:nvSpPr>
        <p:spPr>
          <a:xfrm>
            <a:off x="6864473" y="5146679"/>
            <a:ext cx="182880" cy="182880"/>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6164968" y="6315569"/>
            <a:ext cx="2558714" cy="246221"/>
          </a:xfrm>
          <a:prstGeom prst="rect">
            <a:avLst/>
          </a:prstGeom>
          <a:noFill/>
        </p:spPr>
        <p:txBody>
          <a:bodyPr wrap="none" rtlCol="0">
            <a:spAutoFit/>
          </a:bodyPr>
          <a:lstStyle/>
          <a:p>
            <a:r>
              <a:rPr lang="en-US" sz="1000" dirty="0">
                <a:solidFill>
                  <a:srgbClr val="002052"/>
                </a:solidFill>
              </a:rPr>
              <a:t>** Connector for the STM32 Nucleo Board</a:t>
            </a:r>
          </a:p>
        </p:txBody>
      </p:sp>
      <p:sp>
        <p:nvSpPr>
          <p:cNvPr id="38" name="Rectangle 37"/>
          <p:cNvSpPr/>
          <p:nvPr/>
        </p:nvSpPr>
        <p:spPr>
          <a:xfrm rot="5400000" flipV="1">
            <a:off x="7053313" y="2720943"/>
            <a:ext cx="2340259" cy="184110"/>
          </a:xfrm>
          <a:prstGeom prst="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a:spLocks noChangeAspect="1"/>
          </p:cNvSpPr>
          <p:nvPr/>
        </p:nvSpPr>
        <p:spPr>
          <a:xfrm>
            <a:off x="5981574" y="4250011"/>
            <a:ext cx="201168" cy="2011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a:spLocks noChangeAspect="1"/>
          </p:cNvSpPr>
          <p:nvPr/>
        </p:nvSpPr>
        <p:spPr>
          <a:xfrm>
            <a:off x="6548846" y="4250011"/>
            <a:ext cx="201168" cy="201168"/>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a:spLocks noChangeAspect="1"/>
          </p:cNvSpPr>
          <p:nvPr/>
        </p:nvSpPr>
        <p:spPr>
          <a:xfrm>
            <a:off x="7110054" y="4235155"/>
            <a:ext cx="201168" cy="20116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a:spLocks noChangeAspect="1"/>
          </p:cNvSpPr>
          <p:nvPr/>
        </p:nvSpPr>
        <p:spPr>
          <a:xfrm>
            <a:off x="7830134" y="4235155"/>
            <a:ext cx="201168" cy="20116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5751503" y="4906222"/>
            <a:ext cx="182880" cy="18288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5760511" y="5159888"/>
            <a:ext cx="182880" cy="1828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6864473" y="5429523"/>
            <a:ext cx="182880" cy="182880"/>
          </a:xfrm>
          <a:prstGeom prst="rect">
            <a:avLst/>
          </a:prstGeom>
          <a:noFill/>
          <a:ln w="19050">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TextBox 47"/>
          <p:cNvSpPr txBox="1"/>
          <p:nvPr/>
        </p:nvSpPr>
        <p:spPr>
          <a:xfrm>
            <a:off x="4924633" y="4860132"/>
            <a:ext cx="1041661" cy="276999"/>
          </a:xfrm>
          <a:prstGeom prst="rect">
            <a:avLst/>
          </a:prstGeom>
          <a:noFill/>
        </p:spPr>
        <p:txBody>
          <a:bodyPr wrap="square" rtlCol="0">
            <a:spAutoFit/>
          </a:bodyPr>
          <a:lstStyle/>
          <a:p>
            <a:r>
              <a:rPr lang="en-US" sz="1200" dirty="0" smtClean="0">
                <a:solidFill>
                  <a:srgbClr val="002052"/>
                </a:solidFill>
              </a:rPr>
              <a:t>HTS221</a:t>
            </a:r>
            <a:endParaRPr lang="en-US" sz="1200" dirty="0">
              <a:solidFill>
                <a:srgbClr val="002052"/>
              </a:solidFill>
            </a:endParaRPr>
          </a:p>
        </p:txBody>
      </p:sp>
      <p:sp>
        <p:nvSpPr>
          <p:cNvPr id="49" name="TextBox 48"/>
          <p:cNvSpPr txBox="1"/>
          <p:nvPr/>
        </p:nvSpPr>
        <p:spPr>
          <a:xfrm>
            <a:off x="4914640" y="5108504"/>
            <a:ext cx="1041661" cy="276999"/>
          </a:xfrm>
          <a:prstGeom prst="rect">
            <a:avLst/>
          </a:prstGeom>
          <a:noFill/>
        </p:spPr>
        <p:txBody>
          <a:bodyPr wrap="square" rtlCol="0">
            <a:spAutoFit/>
          </a:bodyPr>
          <a:lstStyle/>
          <a:p>
            <a:r>
              <a:rPr lang="en-US" sz="1200" dirty="0" smtClean="0">
                <a:solidFill>
                  <a:srgbClr val="002052"/>
                </a:solidFill>
              </a:rPr>
              <a:t>LPS25HB</a:t>
            </a:r>
            <a:endParaRPr lang="en-US" sz="1200" dirty="0">
              <a:solidFill>
                <a:srgbClr val="002052"/>
              </a:solidFill>
            </a:endParaRPr>
          </a:p>
        </p:txBody>
      </p:sp>
      <p:sp>
        <p:nvSpPr>
          <p:cNvPr id="50" name="TextBox 49"/>
          <p:cNvSpPr txBox="1"/>
          <p:nvPr/>
        </p:nvSpPr>
        <p:spPr>
          <a:xfrm>
            <a:off x="5966294" y="4869802"/>
            <a:ext cx="1041661" cy="228925"/>
          </a:xfrm>
          <a:prstGeom prst="rect">
            <a:avLst/>
          </a:prstGeom>
          <a:noFill/>
        </p:spPr>
        <p:txBody>
          <a:bodyPr wrap="square" rtlCol="0">
            <a:spAutoFit/>
          </a:bodyPr>
          <a:lstStyle/>
          <a:p>
            <a:r>
              <a:rPr lang="en-US" sz="1200" dirty="0" smtClean="0">
                <a:solidFill>
                  <a:srgbClr val="002052"/>
                </a:solidFill>
              </a:rPr>
              <a:t>LSM6DS0</a:t>
            </a:r>
            <a:endParaRPr lang="en-US" sz="1200" dirty="0">
              <a:solidFill>
                <a:srgbClr val="002052"/>
              </a:solidFill>
            </a:endParaRPr>
          </a:p>
        </p:txBody>
      </p:sp>
      <p:sp>
        <p:nvSpPr>
          <p:cNvPr id="51" name="TextBox 50"/>
          <p:cNvSpPr txBox="1"/>
          <p:nvPr/>
        </p:nvSpPr>
        <p:spPr>
          <a:xfrm>
            <a:off x="5958493" y="5098727"/>
            <a:ext cx="905980" cy="276999"/>
          </a:xfrm>
          <a:prstGeom prst="rect">
            <a:avLst/>
          </a:prstGeom>
          <a:noFill/>
        </p:spPr>
        <p:txBody>
          <a:bodyPr wrap="square" rtlCol="0">
            <a:spAutoFit/>
          </a:bodyPr>
          <a:lstStyle/>
          <a:p>
            <a:r>
              <a:rPr lang="en-US" sz="1200" dirty="0" smtClean="0">
                <a:solidFill>
                  <a:srgbClr val="002052"/>
                </a:solidFill>
              </a:rPr>
              <a:t>LIS3MDL</a:t>
            </a:r>
            <a:endParaRPr lang="en-US" sz="1200" dirty="0">
              <a:solidFill>
                <a:srgbClr val="002052"/>
              </a:solidFill>
            </a:endParaRPr>
          </a:p>
        </p:txBody>
      </p:sp>
      <p:sp>
        <p:nvSpPr>
          <p:cNvPr id="37" name="Rectangle 36"/>
          <p:cNvSpPr/>
          <p:nvPr/>
        </p:nvSpPr>
        <p:spPr>
          <a:xfrm rot="5400000" flipV="1">
            <a:off x="4348533" y="2640192"/>
            <a:ext cx="2268568" cy="273918"/>
          </a:xfrm>
          <a:prstGeom prst="rect">
            <a:avLst/>
          </a:pr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ounded Rectangle 34"/>
          <p:cNvSpPr/>
          <p:nvPr/>
        </p:nvSpPr>
        <p:spPr>
          <a:xfrm>
            <a:off x="935596" y="5460313"/>
            <a:ext cx="2357805" cy="608332"/>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002052"/>
                </a:solidFill>
              </a:rPr>
              <a:t>Latest info available at</a:t>
            </a:r>
          </a:p>
          <a:p>
            <a:pPr algn="ctr"/>
            <a:r>
              <a:rPr lang="en-US" sz="1400" dirty="0">
                <a:solidFill>
                  <a:srgbClr val="002052"/>
                </a:solidFill>
                <a:hlinkClick r:id="rId7"/>
              </a:rPr>
              <a:t>X-NUCLEO-IKS01A1</a:t>
            </a:r>
            <a:endParaRPr lang="en-US" sz="1400" dirty="0">
              <a:solidFill>
                <a:srgbClr val="002052"/>
              </a:solidFill>
            </a:endParaRPr>
          </a:p>
        </p:txBody>
      </p:sp>
      <p:sp>
        <p:nvSpPr>
          <p:cNvPr id="39" name="Rectangle 38">
            <a:hlinkClick r:id="rId8"/>
          </p:cNvPr>
          <p:cNvSpPr/>
          <p:nvPr/>
        </p:nvSpPr>
        <p:spPr>
          <a:xfrm>
            <a:off x="4935437" y="5760868"/>
            <a:ext cx="3855241" cy="307777"/>
          </a:xfrm>
          <a:prstGeom prst="rect">
            <a:avLst/>
          </a:prstGeom>
        </p:spPr>
        <p:txBody>
          <a:bodyPr wrap="square">
            <a:spAutoFit/>
          </a:bodyPr>
          <a:lstStyle/>
          <a:p>
            <a:pPr algn="ctr"/>
            <a:r>
              <a:rPr lang="en-US" sz="1400" dirty="0">
                <a:solidFill>
                  <a:srgbClr val="002052"/>
                </a:solidFill>
              </a:rPr>
              <a:t>Order </a:t>
            </a:r>
            <a:r>
              <a:rPr lang="en-US" sz="1400" dirty="0" smtClean="0">
                <a:solidFill>
                  <a:srgbClr val="002052"/>
                </a:solidFill>
              </a:rPr>
              <a:t>code</a:t>
            </a:r>
            <a:r>
              <a:rPr lang="en-US" sz="1400" dirty="0">
                <a:solidFill>
                  <a:srgbClr val="002052"/>
                </a:solidFill>
              </a:rPr>
              <a:t>: </a:t>
            </a:r>
            <a:r>
              <a:rPr lang="en-US" sz="1400" b="1" dirty="0" smtClean="0">
                <a:solidFill>
                  <a:srgbClr val="002052"/>
                </a:solidFill>
              </a:rPr>
              <a:t>X-NUCLEO-IKS01A1</a:t>
            </a:r>
            <a:endParaRPr lang="en-US" sz="1400" b="1" dirty="0">
              <a:solidFill>
                <a:srgbClr val="002052"/>
              </a:solidFill>
            </a:endParaRPr>
          </a:p>
        </p:txBody>
      </p:sp>
    </p:spTree>
    <p:extLst>
      <p:ext uri="{BB962C8B-B14F-4D97-AF65-F5344CB8AC3E}">
        <p14:creationId xmlns:p14="http://schemas.microsoft.com/office/powerpoint/2010/main" val="1247452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4302641"/>
            <a:r>
              <a:rPr spc="-4" dirty="0"/>
              <a:t>L</a:t>
            </a:r>
            <a:r>
              <a:rPr spc="4" dirty="0"/>
              <a:t>a</a:t>
            </a:r>
            <a:r>
              <a:rPr dirty="0"/>
              <a:t>b</a:t>
            </a:r>
            <a:r>
              <a:rPr spc="51" dirty="0">
                <a:latin typeface="Times New Roman"/>
                <a:cs typeface="Times New Roman"/>
              </a:rPr>
              <a:t> </a:t>
            </a:r>
            <a:r>
              <a:rPr spc="-21" dirty="0"/>
              <a:t>7</a:t>
            </a:r>
            <a:r>
              <a:rPr spc="-9" dirty="0"/>
              <a:t>:</a:t>
            </a:r>
            <a:r>
              <a:rPr spc="56" dirty="0">
                <a:latin typeface="Times New Roman"/>
                <a:cs typeface="Times New Roman"/>
              </a:rPr>
              <a:t> </a:t>
            </a:r>
            <a:r>
              <a:rPr spc="-4" dirty="0"/>
              <a:t>Cl</a:t>
            </a:r>
            <a:r>
              <a:rPr spc="4" dirty="0"/>
              <a:t>o</a:t>
            </a:r>
            <a:r>
              <a:rPr dirty="0"/>
              <a:t>se</a:t>
            </a:r>
            <a:r>
              <a:rPr spc="73" dirty="0">
                <a:latin typeface="Times New Roman"/>
                <a:cs typeface="Times New Roman"/>
              </a:rPr>
              <a:t> </a:t>
            </a:r>
            <a:r>
              <a:rPr dirty="0"/>
              <a:t>sock</a:t>
            </a:r>
            <a:r>
              <a:rPr spc="4" dirty="0"/>
              <a:t>e</a:t>
            </a:r>
            <a:r>
              <a:rPr spc="-9" dirty="0"/>
              <a:t>t</a:t>
            </a:r>
          </a:p>
        </p:txBody>
      </p:sp>
      <p:sp>
        <p:nvSpPr>
          <p:cNvPr id="3" name="object 3"/>
          <p:cNvSpPr txBox="1"/>
          <p:nvPr/>
        </p:nvSpPr>
        <p:spPr>
          <a:xfrm>
            <a:off x="781109" y="1431722"/>
            <a:ext cx="4919515" cy="289438"/>
          </a:xfrm>
          <a:prstGeom prst="rect">
            <a:avLst/>
          </a:prstGeom>
        </p:spPr>
        <p:txBody>
          <a:bodyPr vert="horz" wrap="square" lIns="0" tIns="0" rIns="0" bIns="0" rtlCol="0">
            <a:spAutoFit/>
          </a:bodyPr>
          <a:lstStyle/>
          <a:p>
            <a:pPr marL="10860"/>
            <a:r>
              <a:rPr sz="1881" dirty="0">
                <a:solidFill>
                  <a:srgbClr val="192450"/>
                </a:solidFill>
                <a:latin typeface="Arial"/>
                <a:cs typeface="Arial"/>
              </a:rPr>
              <a:t>The</a:t>
            </a:r>
            <a:r>
              <a:rPr sz="1881" spc="38" dirty="0">
                <a:solidFill>
                  <a:srgbClr val="192450"/>
                </a:solidFill>
                <a:latin typeface="Times New Roman"/>
                <a:cs typeface="Times New Roman"/>
              </a:rPr>
              <a:t> </a:t>
            </a:r>
            <a:r>
              <a:rPr sz="1881" dirty="0">
                <a:solidFill>
                  <a:srgbClr val="192450"/>
                </a:solidFill>
                <a:latin typeface="Arial"/>
                <a:cs typeface="Arial"/>
              </a:rPr>
              <a:t>SOCKC</a:t>
            </a:r>
            <a:r>
              <a:rPr sz="1881" spc="51" dirty="0">
                <a:solidFill>
                  <a:srgbClr val="192450"/>
                </a:solidFill>
                <a:latin typeface="Times New Roman"/>
                <a:cs typeface="Times New Roman"/>
              </a:rPr>
              <a:t> </a:t>
            </a:r>
            <a:r>
              <a:rPr sz="1881" dirty="0">
                <a:solidFill>
                  <a:srgbClr val="1F2859"/>
                </a:solidFill>
                <a:latin typeface="Arial"/>
                <a:cs typeface="Arial"/>
              </a:rPr>
              <a:t>c</a:t>
            </a:r>
            <a:r>
              <a:rPr sz="1881" spc="4" dirty="0">
                <a:solidFill>
                  <a:srgbClr val="1F2859"/>
                </a:solidFill>
                <a:latin typeface="Arial"/>
                <a:cs typeface="Arial"/>
              </a:rPr>
              <a:t>o</a:t>
            </a:r>
            <a:r>
              <a:rPr sz="1881" dirty="0">
                <a:solidFill>
                  <a:srgbClr val="1F2859"/>
                </a:solidFill>
                <a:latin typeface="Arial"/>
                <a:cs typeface="Arial"/>
              </a:rPr>
              <a:t>mmand</a:t>
            </a:r>
            <a:r>
              <a:rPr sz="1881" spc="17" dirty="0">
                <a:solidFill>
                  <a:srgbClr val="1F2859"/>
                </a:solidFill>
                <a:latin typeface="Times New Roman"/>
                <a:cs typeface="Times New Roman"/>
              </a:rPr>
              <a:t> </a:t>
            </a:r>
            <a:r>
              <a:rPr sz="1881" spc="-4" dirty="0">
                <a:solidFill>
                  <a:srgbClr val="1F2859"/>
                </a:solidFill>
                <a:latin typeface="Arial"/>
                <a:cs typeface="Arial"/>
              </a:rPr>
              <a:t>allo</a:t>
            </a:r>
            <a:r>
              <a:rPr sz="1881" dirty="0">
                <a:solidFill>
                  <a:srgbClr val="1F2859"/>
                </a:solidFill>
                <a:latin typeface="Arial"/>
                <a:cs typeface="Arial"/>
              </a:rPr>
              <a:t>ws</a:t>
            </a:r>
            <a:r>
              <a:rPr sz="1881" spc="43" dirty="0">
                <a:solidFill>
                  <a:srgbClr val="1F2859"/>
                </a:solidFill>
                <a:latin typeface="Times New Roman"/>
                <a:cs typeface="Times New Roman"/>
              </a:rPr>
              <a:t> </a:t>
            </a:r>
            <a:r>
              <a:rPr sz="1881" dirty="0">
                <a:solidFill>
                  <a:srgbClr val="1F2859"/>
                </a:solidFill>
                <a:latin typeface="Arial"/>
                <a:cs typeface="Arial"/>
              </a:rPr>
              <a:t>to</a:t>
            </a:r>
            <a:r>
              <a:rPr sz="1881" spc="43" dirty="0">
                <a:solidFill>
                  <a:srgbClr val="1F2859"/>
                </a:solidFill>
                <a:latin typeface="Times New Roman"/>
                <a:cs typeface="Times New Roman"/>
              </a:rPr>
              <a:t> </a:t>
            </a:r>
            <a:r>
              <a:rPr sz="1881" dirty="0">
                <a:solidFill>
                  <a:srgbClr val="1F2859"/>
                </a:solidFill>
                <a:latin typeface="Arial"/>
                <a:cs typeface="Arial"/>
              </a:rPr>
              <a:t>close</a:t>
            </a:r>
            <a:r>
              <a:rPr sz="1881" spc="38"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a:t>
            </a:r>
            <a:r>
              <a:rPr sz="1881" dirty="0">
                <a:solidFill>
                  <a:srgbClr val="1F2859"/>
                </a:solidFill>
                <a:latin typeface="Arial"/>
                <a:cs typeface="Arial"/>
              </a:rPr>
              <a:t>t.</a:t>
            </a:r>
            <a:endParaRPr sz="1881">
              <a:solidFill>
                <a:prstClr val="black"/>
              </a:solidFill>
              <a:latin typeface="Arial"/>
              <a:cs typeface="Arial"/>
            </a:endParaRPr>
          </a:p>
        </p:txBody>
      </p:sp>
      <p:sp>
        <p:nvSpPr>
          <p:cNvPr id="4" name="object 4"/>
          <p:cNvSpPr txBox="1"/>
          <p:nvPr/>
        </p:nvSpPr>
        <p:spPr>
          <a:xfrm>
            <a:off x="781109" y="2577419"/>
            <a:ext cx="2616683" cy="143007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4" dirty="0">
                <a:solidFill>
                  <a:srgbClr val="192450"/>
                </a:solidFill>
                <a:latin typeface="Arial"/>
                <a:cs typeface="Arial"/>
              </a:rPr>
              <a:t>Si</a:t>
            </a:r>
            <a:r>
              <a:rPr sz="1667" spc="-4" dirty="0">
                <a:solidFill>
                  <a:srgbClr val="192450"/>
                </a:solidFill>
                <a:latin typeface="Arial"/>
                <a:cs typeface="Arial"/>
              </a:rPr>
              <a:t>n</a:t>
            </a:r>
            <a:r>
              <a:rPr sz="1667" spc="4" dirty="0">
                <a:solidFill>
                  <a:srgbClr val="192450"/>
                </a:solidFill>
                <a:latin typeface="Arial"/>
                <a:cs typeface="Arial"/>
              </a:rPr>
              <a:t>tax</a:t>
            </a:r>
            <a:endParaRPr sz="1667">
              <a:solidFill>
                <a:prstClr val="black"/>
              </a:solidFill>
              <a:latin typeface="Arial"/>
              <a:cs typeface="Arial"/>
            </a:endParaRPr>
          </a:p>
          <a:p>
            <a:pPr marL="513124" lvl="1" indent="-167783">
              <a:spcBef>
                <a:spcPts val="590"/>
              </a:spcBef>
              <a:buClr>
                <a:srgbClr val="192450"/>
              </a:buClr>
              <a:buFont typeface="Arial"/>
              <a:buChar char="•"/>
              <a:tabLst>
                <a:tab pos="513667" algn="l"/>
              </a:tabLst>
            </a:pPr>
            <a:r>
              <a:rPr sz="1496" spc="-111" dirty="0">
                <a:solidFill>
                  <a:srgbClr val="37A9DB"/>
                </a:solidFill>
                <a:latin typeface="Arial"/>
                <a:cs typeface="Arial"/>
              </a:rPr>
              <a:t>A</a:t>
            </a:r>
            <a:r>
              <a:rPr sz="1496" dirty="0">
                <a:solidFill>
                  <a:srgbClr val="37A9DB"/>
                </a:solidFill>
                <a:latin typeface="Arial"/>
                <a:cs typeface="Arial"/>
              </a:rPr>
              <a:t>T+S.</a:t>
            </a:r>
            <a:r>
              <a:rPr sz="1496" spc="4" dirty="0">
                <a:solidFill>
                  <a:srgbClr val="37A9DB"/>
                </a:solidFill>
                <a:latin typeface="Arial"/>
                <a:cs typeface="Arial"/>
              </a:rPr>
              <a:t>S</a:t>
            </a:r>
            <a:r>
              <a:rPr sz="1496" spc="-9" dirty="0">
                <a:solidFill>
                  <a:srgbClr val="37A9DB"/>
                </a:solidFill>
                <a:latin typeface="Arial"/>
                <a:cs typeface="Arial"/>
              </a:rPr>
              <a:t>O</a:t>
            </a:r>
            <a:r>
              <a:rPr sz="1496" spc="-4" dirty="0">
                <a:solidFill>
                  <a:srgbClr val="37A9DB"/>
                </a:solidFill>
                <a:latin typeface="Arial"/>
                <a:cs typeface="Arial"/>
              </a:rPr>
              <a:t>CKC</a:t>
            </a:r>
            <a:r>
              <a:rPr sz="1496" spc="4" dirty="0">
                <a:solidFill>
                  <a:srgbClr val="37A9DB"/>
                </a:solidFill>
                <a:latin typeface="Arial"/>
                <a:cs typeface="Arial"/>
              </a:rPr>
              <a:t>=</a:t>
            </a:r>
            <a:r>
              <a:rPr sz="1496" dirty="0">
                <a:solidFill>
                  <a:srgbClr val="37A9DB"/>
                </a:solidFill>
                <a:latin typeface="Arial"/>
                <a:cs typeface="Arial"/>
              </a:rPr>
              <a:t>&lt;ID&gt;</a:t>
            </a:r>
            <a:endParaRPr sz="1496">
              <a:solidFill>
                <a:prstClr val="black"/>
              </a:solidFill>
              <a:latin typeface="Arial"/>
              <a:cs typeface="Arial"/>
            </a:endParaRPr>
          </a:p>
          <a:p>
            <a:pPr lvl="1">
              <a:spcBef>
                <a:spcPts val="25"/>
              </a:spcBef>
              <a:buClr>
                <a:srgbClr val="192450"/>
              </a:buClr>
              <a:buFont typeface="Arial"/>
              <a:buChar char="•"/>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667" spc="4" dirty="0">
                <a:solidFill>
                  <a:srgbClr val="192450"/>
                </a:solidFill>
                <a:latin typeface="Arial"/>
                <a:cs typeface="Arial"/>
              </a:rPr>
              <a:t>C</a:t>
            </a:r>
            <a:r>
              <a:rPr sz="1667" spc="-4" dirty="0">
                <a:solidFill>
                  <a:srgbClr val="192450"/>
                </a:solidFill>
                <a:latin typeface="Arial"/>
                <a:cs typeface="Arial"/>
              </a:rPr>
              <a:t>o</a:t>
            </a:r>
            <a:r>
              <a:rPr sz="1667" dirty="0">
                <a:solidFill>
                  <a:srgbClr val="192450"/>
                </a:solidFill>
                <a:latin typeface="Arial"/>
                <a:cs typeface="Arial"/>
              </a:rPr>
              <a:t>nfigura</a:t>
            </a:r>
            <a:r>
              <a:rPr sz="1667" spc="4" dirty="0">
                <a:solidFill>
                  <a:srgbClr val="192450"/>
                </a:solidFill>
                <a:latin typeface="Arial"/>
                <a:cs typeface="Arial"/>
              </a:rPr>
              <a:t>tion</a:t>
            </a:r>
            <a:r>
              <a:rPr sz="1667" spc="68" dirty="0">
                <a:solidFill>
                  <a:srgbClr val="192450"/>
                </a:solidFill>
                <a:latin typeface="Times New Roman"/>
                <a:cs typeface="Times New Roman"/>
              </a:rPr>
              <a:t> </a:t>
            </a:r>
            <a:r>
              <a:rPr sz="1667" spc="4" dirty="0">
                <a:solidFill>
                  <a:srgbClr val="192450"/>
                </a:solidFill>
                <a:latin typeface="Arial"/>
                <a:cs typeface="Arial"/>
              </a:rPr>
              <a:t>p</a:t>
            </a:r>
            <a:r>
              <a:rPr sz="1667" spc="-4" dirty="0">
                <a:solidFill>
                  <a:srgbClr val="192450"/>
                </a:solidFill>
                <a:latin typeface="Arial"/>
                <a:cs typeface="Arial"/>
              </a:rPr>
              <a:t>a</a:t>
            </a:r>
            <a:r>
              <a:rPr sz="1667" spc="9" dirty="0">
                <a:solidFill>
                  <a:srgbClr val="192450"/>
                </a:solidFill>
                <a:latin typeface="Arial"/>
                <a:cs typeface="Arial"/>
              </a:rPr>
              <a:t>ram</a:t>
            </a:r>
            <a:r>
              <a:rPr sz="1667" spc="-4" dirty="0">
                <a:solidFill>
                  <a:srgbClr val="192450"/>
                </a:solidFill>
                <a:latin typeface="Arial"/>
                <a:cs typeface="Arial"/>
              </a:rPr>
              <a:t>e</a:t>
            </a:r>
            <a:r>
              <a:rPr sz="1667" spc="4" dirty="0">
                <a:solidFill>
                  <a:srgbClr val="192450"/>
                </a:solidFill>
                <a:latin typeface="Arial"/>
                <a:cs typeface="Arial"/>
              </a:rPr>
              <a:t>ters</a:t>
            </a:r>
            <a:endParaRPr sz="1667">
              <a:solidFill>
                <a:prstClr val="black"/>
              </a:solidFill>
              <a:latin typeface="Arial"/>
              <a:cs typeface="Arial"/>
            </a:endParaRPr>
          </a:p>
          <a:p>
            <a:pPr marL="513667" lvl="1" indent="-168326">
              <a:spcBef>
                <a:spcPts val="590"/>
              </a:spcBef>
              <a:buClr>
                <a:srgbClr val="192450"/>
              </a:buClr>
              <a:buFont typeface="Arial"/>
              <a:buChar char="•"/>
              <a:tabLst>
                <a:tab pos="513667" algn="l"/>
              </a:tabLst>
            </a:pPr>
            <a:r>
              <a:rPr sz="1496" dirty="0">
                <a:solidFill>
                  <a:srgbClr val="37A9DB"/>
                </a:solidFill>
                <a:latin typeface="Arial"/>
                <a:cs typeface="Arial"/>
              </a:rPr>
              <a:t>&lt;ID</a:t>
            </a:r>
            <a:r>
              <a:rPr sz="1496" spc="4" dirty="0">
                <a:solidFill>
                  <a:srgbClr val="37A9DB"/>
                </a:solidFill>
                <a:latin typeface="Arial"/>
                <a:cs typeface="Arial"/>
              </a:rPr>
              <a:t>&gt;</a:t>
            </a:r>
            <a:r>
              <a:rPr sz="1496" dirty="0">
                <a:solidFill>
                  <a:srgbClr val="37A9DB"/>
                </a:solidFill>
                <a:latin typeface="Arial"/>
                <a:cs typeface="Arial"/>
              </a:rPr>
              <a:t>:</a:t>
            </a:r>
            <a:r>
              <a:rPr sz="1496" spc="64" dirty="0">
                <a:solidFill>
                  <a:srgbClr val="37A9DB"/>
                </a:solidFill>
                <a:latin typeface="Times New Roman"/>
                <a:cs typeface="Times New Roman"/>
              </a:rPr>
              <a:t> </a:t>
            </a:r>
            <a:r>
              <a:rPr sz="1496" spc="4" dirty="0">
                <a:solidFill>
                  <a:srgbClr val="37A9DB"/>
                </a:solidFill>
                <a:latin typeface="Arial"/>
                <a:cs typeface="Arial"/>
              </a:rPr>
              <a:t>s</a:t>
            </a:r>
            <a:r>
              <a:rPr sz="1496" spc="-4" dirty="0">
                <a:solidFill>
                  <a:srgbClr val="37A9DB"/>
                </a:solidFill>
                <a:latin typeface="Arial"/>
                <a:cs typeface="Arial"/>
              </a:rPr>
              <a:t>o</a:t>
            </a:r>
            <a:r>
              <a:rPr sz="1496" spc="4" dirty="0">
                <a:solidFill>
                  <a:srgbClr val="37A9DB"/>
                </a:solidFill>
                <a:latin typeface="Arial"/>
                <a:cs typeface="Arial"/>
              </a:rPr>
              <a:t>ck</a:t>
            </a:r>
            <a:r>
              <a:rPr sz="1496" spc="-4" dirty="0">
                <a:solidFill>
                  <a:srgbClr val="37A9DB"/>
                </a:solidFill>
                <a:latin typeface="Arial"/>
                <a:cs typeface="Arial"/>
              </a:rPr>
              <a:t>e</a:t>
            </a:r>
            <a:r>
              <a:rPr sz="1496" dirty="0">
                <a:solidFill>
                  <a:srgbClr val="37A9DB"/>
                </a:solidFill>
                <a:latin typeface="Arial"/>
                <a:cs typeface="Arial"/>
              </a:rPr>
              <a:t>t</a:t>
            </a:r>
            <a:r>
              <a:rPr sz="1496" spc="30" dirty="0">
                <a:solidFill>
                  <a:srgbClr val="37A9DB"/>
                </a:solidFill>
                <a:latin typeface="Times New Roman"/>
                <a:cs typeface="Times New Roman"/>
              </a:rPr>
              <a:t> </a:t>
            </a:r>
            <a:r>
              <a:rPr sz="1496" spc="4" dirty="0">
                <a:solidFill>
                  <a:srgbClr val="37A9DB"/>
                </a:solidFill>
                <a:latin typeface="Arial"/>
                <a:cs typeface="Arial"/>
              </a:rPr>
              <a:t>i</a:t>
            </a:r>
            <a:r>
              <a:rPr sz="1496" spc="-4" dirty="0">
                <a:solidFill>
                  <a:srgbClr val="37A9DB"/>
                </a:solidFill>
                <a:latin typeface="Arial"/>
                <a:cs typeface="Arial"/>
              </a:rPr>
              <a:t>dent</a:t>
            </a:r>
            <a:r>
              <a:rPr sz="1496" spc="4" dirty="0">
                <a:solidFill>
                  <a:srgbClr val="37A9DB"/>
                </a:solidFill>
                <a:latin typeface="Arial"/>
                <a:cs typeface="Arial"/>
              </a:rPr>
              <a:t>i</a:t>
            </a:r>
            <a:r>
              <a:rPr sz="1496" dirty="0">
                <a:solidFill>
                  <a:srgbClr val="37A9DB"/>
                </a:solidFill>
                <a:latin typeface="Arial"/>
                <a:cs typeface="Arial"/>
              </a:rPr>
              <a:t>f</a:t>
            </a:r>
            <a:r>
              <a:rPr sz="1496" spc="4" dirty="0">
                <a:solidFill>
                  <a:srgbClr val="37A9DB"/>
                </a:solidFill>
                <a:latin typeface="Arial"/>
                <a:cs typeface="Arial"/>
              </a:rPr>
              <a:t>i</a:t>
            </a:r>
            <a:r>
              <a:rPr sz="1496" spc="-4" dirty="0">
                <a:solidFill>
                  <a:srgbClr val="37A9DB"/>
                </a:solidFill>
                <a:latin typeface="Arial"/>
                <a:cs typeface="Arial"/>
              </a:rPr>
              <a:t>er</a:t>
            </a:r>
            <a:endParaRPr sz="1496">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7</a:t>
            </a:r>
            <a:r>
              <a:rPr sz="1112" spc="4" dirty="0">
                <a:solidFill>
                  <a:srgbClr val="FFFFFF"/>
                </a:solidFill>
                <a:latin typeface="Arial"/>
                <a:cs typeface="Arial"/>
              </a:rPr>
              <a:t>7</a:t>
            </a:r>
            <a:endParaRPr sz="1112">
              <a:solidFill>
                <a:prstClr val="black"/>
              </a:solidFill>
              <a:latin typeface="Arial"/>
              <a:cs typeface="Arial"/>
            </a:endParaRPr>
          </a:p>
        </p:txBody>
      </p:sp>
    </p:spTree>
    <p:extLst>
      <p:ext uri="{BB962C8B-B14F-4D97-AF65-F5344CB8AC3E}">
        <p14:creationId xmlns:p14="http://schemas.microsoft.com/office/powerpoint/2010/main" val="2755721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p:nvPr/>
        </p:nvSpPr>
        <p:spPr>
          <a:xfrm>
            <a:off x="2096944" y="5388185"/>
            <a:ext cx="475119" cy="525074"/>
          </a:xfrm>
          <a:custGeom>
            <a:avLst/>
            <a:gdLst/>
            <a:ahLst/>
            <a:cxnLst/>
            <a:rect l="l" t="t" r="r" b="b"/>
            <a:pathLst>
              <a:path w="555625" h="614045">
                <a:moveTo>
                  <a:pt x="143280" y="0"/>
                </a:moveTo>
                <a:lnTo>
                  <a:pt x="0" y="119277"/>
                </a:lnTo>
                <a:lnTo>
                  <a:pt x="156280" y="307003"/>
                </a:lnTo>
                <a:lnTo>
                  <a:pt x="0" y="494730"/>
                </a:lnTo>
                <a:lnTo>
                  <a:pt x="143280" y="614007"/>
                </a:lnTo>
                <a:lnTo>
                  <a:pt x="277605" y="452688"/>
                </a:lnTo>
                <a:lnTo>
                  <a:pt x="520212" y="452688"/>
                </a:lnTo>
                <a:lnTo>
                  <a:pt x="398931" y="307003"/>
                </a:lnTo>
                <a:lnTo>
                  <a:pt x="520202" y="161330"/>
                </a:lnTo>
                <a:lnTo>
                  <a:pt x="277605" y="161330"/>
                </a:lnTo>
                <a:lnTo>
                  <a:pt x="143280" y="0"/>
                </a:lnTo>
                <a:close/>
              </a:path>
              <a:path w="555625" h="614045">
                <a:moveTo>
                  <a:pt x="520212" y="452688"/>
                </a:moveTo>
                <a:lnTo>
                  <a:pt x="277605" y="452688"/>
                </a:lnTo>
                <a:lnTo>
                  <a:pt x="411931" y="614007"/>
                </a:lnTo>
                <a:lnTo>
                  <a:pt x="555211" y="494730"/>
                </a:lnTo>
                <a:lnTo>
                  <a:pt x="520212" y="452688"/>
                </a:lnTo>
                <a:close/>
              </a:path>
              <a:path w="555625" h="614045">
                <a:moveTo>
                  <a:pt x="411931" y="0"/>
                </a:moveTo>
                <a:lnTo>
                  <a:pt x="277605" y="161330"/>
                </a:lnTo>
                <a:lnTo>
                  <a:pt x="520202" y="161330"/>
                </a:lnTo>
                <a:lnTo>
                  <a:pt x="555211" y="119277"/>
                </a:lnTo>
                <a:lnTo>
                  <a:pt x="411931" y="0"/>
                </a:lnTo>
                <a:close/>
              </a:path>
            </a:pathLst>
          </a:custGeom>
          <a:solidFill>
            <a:srgbClr val="D1157A"/>
          </a:solidFill>
        </p:spPr>
        <p:txBody>
          <a:bodyPr wrap="square" lIns="0" tIns="0" rIns="0" bIns="0" rtlCol="0"/>
          <a:lstStyle/>
          <a:p>
            <a:endParaRPr sz="1539">
              <a:solidFill>
                <a:prstClr val="black"/>
              </a:solidFill>
            </a:endParaRPr>
          </a:p>
        </p:txBody>
      </p:sp>
      <p:sp>
        <p:nvSpPr>
          <p:cNvPr id="4" name="object 4"/>
          <p:cNvSpPr/>
          <p:nvPr/>
        </p:nvSpPr>
        <p:spPr>
          <a:xfrm>
            <a:off x="841071" y="4962240"/>
            <a:ext cx="2924761" cy="1247714"/>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5" name="object 5"/>
          <p:cNvSpPr/>
          <p:nvPr/>
        </p:nvSpPr>
        <p:spPr>
          <a:xfrm>
            <a:off x="841072" y="6072132"/>
            <a:ext cx="265624" cy="137831"/>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6" name="object 6"/>
          <p:cNvSpPr/>
          <p:nvPr/>
        </p:nvSpPr>
        <p:spPr>
          <a:xfrm>
            <a:off x="2096944" y="5388185"/>
            <a:ext cx="474765" cy="525042"/>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7" name="object 7"/>
          <p:cNvSpPr/>
          <p:nvPr/>
        </p:nvSpPr>
        <p:spPr>
          <a:xfrm>
            <a:off x="6539841" y="2438064"/>
            <a:ext cx="2340842" cy="4221770"/>
          </a:xfrm>
          <a:custGeom>
            <a:avLst/>
            <a:gdLst/>
            <a:ahLst/>
            <a:cxnLst/>
            <a:rect l="l" t="t" r="r" b="b"/>
            <a:pathLst>
              <a:path w="2737484" h="4937125">
                <a:moveTo>
                  <a:pt x="0" y="4936571"/>
                </a:moveTo>
                <a:lnTo>
                  <a:pt x="2736948" y="4936571"/>
                </a:lnTo>
                <a:lnTo>
                  <a:pt x="2736948" y="0"/>
                </a:lnTo>
                <a:lnTo>
                  <a:pt x="0" y="0"/>
                </a:lnTo>
                <a:lnTo>
                  <a:pt x="0" y="4936571"/>
                </a:lnTo>
                <a:close/>
              </a:path>
            </a:pathLst>
          </a:custGeom>
          <a:solidFill>
            <a:srgbClr val="E3E6EA"/>
          </a:solidFill>
        </p:spPr>
        <p:txBody>
          <a:bodyPr wrap="square" lIns="0" tIns="0" rIns="0" bIns="0" rtlCol="0"/>
          <a:lstStyle/>
          <a:p>
            <a:endParaRPr sz="1539">
              <a:solidFill>
                <a:prstClr val="black"/>
              </a:solidFill>
            </a:endParaRPr>
          </a:p>
        </p:txBody>
      </p:sp>
      <p:sp>
        <p:nvSpPr>
          <p:cNvPr id="8" name="object 8"/>
          <p:cNvSpPr txBox="1"/>
          <p:nvPr/>
        </p:nvSpPr>
        <p:spPr>
          <a:xfrm>
            <a:off x="7162765" y="247537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9" name="object 9"/>
          <p:cNvSpPr txBox="1">
            <a:spLocks noGrp="1"/>
          </p:cNvSpPr>
          <p:nvPr>
            <p:ph type="title"/>
          </p:nvPr>
        </p:nvSpPr>
        <p:spPr>
          <a:prstGeom prst="rect">
            <a:avLst/>
          </a:prstGeom>
        </p:spPr>
        <p:txBody>
          <a:bodyPr vert="horz" wrap="square" lIns="0" tIns="0" rIns="0" bIns="0" rtlCol="0">
            <a:spAutoFit/>
          </a:bodyPr>
          <a:lstStyle/>
          <a:p>
            <a:pPr marL="4302641"/>
            <a:r>
              <a:rPr spc="-4" dirty="0"/>
              <a:t>L</a:t>
            </a:r>
            <a:r>
              <a:rPr spc="4" dirty="0"/>
              <a:t>a</a:t>
            </a:r>
            <a:r>
              <a:rPr dirty="0"/>
              <a:t>b</a:t>
            </a:r>
            <a:r>
              <a:rPr spc="51" dirty="0">
                <a:latin typeface="Times New Roman"/>
                <a:cs typeface="Times New Roman"/>
              </a:rPr>
              <a:t> </a:t>
            </a:r>
            <a:r>
              <a:rPr spc="-21" dirty="0"/>
              <a:t>7</a:t>
            </a:r>
            <a:r>
              <a:rPr spc="-9" dirty="0"/>
              <a:t>:</a:t>
            </a:r>
            <a:r>
              <a:rPr spc="56" dirty="0">
                <a:latin typeface="Times New Roman"/>
                <a:cs typeface="Times New Roman"/>
              </a:rPr>
              <a:t> </a:t>
            </a:r>
            <a:r>
              <a:rPr spc="-4" dirty="0"/>
              <a:t>Cl</a:t>
            </a:r>
            <a:r>
              <a:rPr spc="4" dirty="0"/>
              <a:t>o</a:t>
            </a:r>
            <a:r>
              <a:rPr dirty="0"/>
              <a:t>se</a:t>
            </a:r>
            <a:r>
              <a:rPr spc="73" dirty="0">
                <a:latin typeface="Times New Roman"/>
                <a:cs typeface="Times New Roman"/>
              </a:rPr>
              <a:t> </a:t>
            </a:r>
            <a:r>
              <a:rPr dirty="0"/>
              <a:t>sock</a:t>
            </a:r>
            <a:r>
              <a:rPr spc="4" dirty="0"/>
              <a:t>e</a:t>
            </a:r>
            <a:r>
              <a:rPr spc="-9" dirty="0"/>
              <a:t>t</a:t>
            </a:r>
          </a:p>
        </p:txBody>
      </p:sp>
      <p:sp>
        <p:nvSpPr>
          <p:cNvPr id="10" name="object 10"/>
          <p:cNvSpPr txBox="1"/>
          <p:nvPr/>
        </p:nvSpPr>
        <p:spPr>
          <a:xfrm>
            <a:off x="781106" y="1431720"/>
            <a:ext cx="2533062" cy="74982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4" dirty="0">
                <a:solidFill>
                  <a:srgbClr val="1F2859"/>
                </a:solidFill>
                <a:latin typeface="Arial"/>
                <a:cs typeface="Arial"/>
              </a:rPr>
              <a:t>Clo</a:t>
            </a:r>
            <a:r>
              <a:rPr sz="1881" spc="9" dirty="0">
                <a:solidFill>
                  <a:srgbClr val="1F2859"/>
                </a:solidFill>
                <a:latin typeface="Arial"/>
                <a:cs typeface="Arial"/>
              </a:rPr>
              <a:t>s</a:t>
            </a:r>
            <a:r>
              <a:rPr sz="1881" dirty="0">
                <a:solidFill>
                  <a:srgbClr val="1F2859"/>
                </a:solidFill>
                <a:latin typeface="Arial"/>
                <a:cs typeface="Arial"/>
              </a:rPr>
              <a:t>e</a:t>
            </a:r>
            <a:r>
              <a:rPr sz="1881" spc="43" dirty="0">
                <a:solidFill>
                  <a:srgbClr val="1F2859"/>
                </a:solidFill>
                <a:latin typeface="Times New Roman"/>
                <a:cs typeface="Times New Roman"/>
              </a:rPr>
              <a:t> </a:t>
            </a:r>
            <a:r>
              <a:rPr sz="1881" dirty="0">
                <a:solidFill>
                  <a:srgbClr val="1F2859"/>
                </a:solidFill>
                <a:latin typeface="Arial"/>
                <a:cs typeface="Arial"/>
              </a:rPr>
              <a:t>s</a:t>
            </a:r>
            <a:r>
              <a:rPr sz="1881" spc="4" dirty="0">
                <a:solidFill>
                  <a:srgbClr val="1F2859"/>
                </a:solidFill>
                <a:latin typeface="Arial"/>
                <a:cs typeface="Arial"/>
              </a:rPr>
              <a:t>o</a:t>
            </a:r>
            <a:r>
              <a:rPr sz="1881" dirty="0">
                <a:solidFill>
                  <a:srgbClr val="1F2859"/>
                </a:solidFill>
                <a:latin typeface="Arial"/>
                <a:cs typeface="Arial"/>
              </a:rPr>
              <a:t>c</a:t>
            </a:r>
            <a:r>
              <a:rPr sz="1881" spc="9" dirty="0">
                <a:solidFill>
                  <a:srgbClr val="1F2859"/>
                </a:solidFill>
                <a:latin typeface="Arial"/>
                <a:cs typeface="Arial"/>
              </a:rPr>
              <a:t>k</a:t>
            </a:r>
            <a:r>
              <a:rPr sz="1881" spc="-4" dirty="0">
                <a:solidFill>
                  <a:srgbClr val="1F2859"/>
                </a:solidFill>
                <a:latin typeface="Arial"/>
                <a:cs typeface="Arial"/>
              </a:rPr>
              <a:t>et</a:t>
            </a:r>
            <a:endParaRPr sz="1881">
              <a:solidFill>
                <a:prstClr val="black"/>
              </a:solidFill>
              <a:latin typeface="Arial"/>
              <a:cs typeface="Arial"/>
            </a:endParaRPr>
          </a:p>
          <a:p>
            <a:pPr>
              <a:spcBef>
                <a:spcPts val="3"/>
              </a:spcBef>
              <a:buClr>
                <a:srgbClr val="37A9DB"/>
              </a:buClr>
              <a:buFont typeface="Arial"/>
              <a:buChar char="•"/>
            </a:pPr>
            <a:endParaRPr sz="1496">
              <a:solidFill>
                <a:prstClr val="black"/>
              </a:solidFill>
              <a:latin typeface="Times New Roman"/>
              <a:cs typeface="Times New Roman"/>
            </a:endParaRPr>
          </a:p>
          <a:p>
            <a:pPr marL="513667" lvl="1" indent="-168326">
              <a:buClr>
                <a:srgbClr val="37A9DB"/>
              </a:buClr>
              <a:buFont typeface="Arial"/>
              <a:buChar char="•"/>
              <a:tabLst>
                <a:tab pos="514210"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9" dirty="0">
                <a:solidFill>
                  <a:srgbClr val="37A9DB"/>
                </a:solidFill>
                <a:latin typeface="Arial"/>
                <a:cs typeface="Arial"/>
              </a:rPr>
              <a:t>O</a:t>
            </a:r>
            <a:r>
              <a:rPr sz="1496" b="1" spc="-4" dirty="0">
                <a:solidFill>
                  <a:srgbClr val="37A9DB"/>
                </a:solidFill>
                <a:latin typeface="Arial"/>
                <a:cs typeface="Arial"/>
              </a:rPr>
              <a:t>CKC=00</a:t>
            </a:r>
            <a:endParaRPr sz="1496">
              <a:solidFill>
                <a:prstClr val="black"/>
              </a:solidFill>
              <a:latin typeface="Arial"/>
              <a:cs typeface="Arial"/>
            </a:endParaRPr>
          </a:p>
        </p:txBody>
      </p:sp>
      <p:sp>
        <p:nvSpPr>
          <p:cNvPr id="11" name="object 11"/>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7</a:t>
            </a:r>
            <a:r>
              <a:rPr sz="1112" spc="4" dirty="0">
                <a:solidFill>
                  <a:srgbClr val="FFFFFF"/>
                </a:solidFill>
                <a:latin typeface="Arial"/>
                <a:cs typeface="Arial"/>
              </a:rPr>
              <a:t>8</a:t>
            </a:r>
            <a:endParaRPr sz="1112">
              <a:solidFill>
                <a:prstClr val="black"/>
              </a:solidFill>
              <a:latin typeface="Arial"/>
              <a:cs typeface="Arial"/>
            </a:endParaRPr>
          </a:p>
        </p:txBody>
      </p:sp>
      <p:sp>
        <p:nvSpPr>
          <p:cNvPr id="13" name="object 13"/>
          <p:cNvSpPr/>
          <p:nvPr/>
        </p:nvSpPr>
        <p:spPr>
          <a:xfrm>
            <a:off x="3487291" y="2682147"/>
            <a:ext cx="2985070" cy="1899592"/>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graphicFrame>
        <p:nvGraphicFramePr>
          <p:cNvPr id="12" name="object 12"/>
          <p:cNvGraphicFramePr>
            <a:graphicFrameLocks noGrp="1"/>
          </p:cNvGraphicFramePr>
          <p:nvPr/>
        </p:nvGraphicFramePr>
        <p:xfrm>
          <a:off x="7474555" y="2950660"/>
          <a:ext cx="473808" cy="522622"/>
        </p:xfrm>
        <a:graphic>
          <a:graphicData uri="http://schemas.openxmlformats.org/drawingml/2006/table">
            <a:tbl>
              <a:tblPr firstRow="1" bandRow="1">
                <a:tableStyleId>{2D5ABB26-0587-4C30-8999-92F81FD0307C}</a:tableStyleId>
              </a:tblPr>
              <a:tblGrid>
                <a:gridCol w="333106"/>
                <a:gridCol w="140702"/>
              </a:tblGrid>
              <a:tr h="261306">
                <a:tc>
                  <a:txBody>
                    <a:bodyPr/>
                    <a:lstStyle/>
                    <a:p>
                      <a:pPr marL="95885">
                        <a:lnSpc>
                          <a:spcPct val="100000"/>
                        </a:lnSpc>
                      </a:pPr>
                      <a:r>
                        <a:rPr sz="1100" b="1" dirty="0">
                          <a:solidFill>
                            <a:srgbClr val="19497D"/>
                          </a:solidFill>
                          <a:latin typeface="Calibri"/>
                          <a:cs typeface="Calibri"/>
                        </a:rPr>
                        <a:t>All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16">
                <a:tc gridSpan="2">
                  <a:txBody>
                    <a:bodyPr/>
                    <a:lstStyle/>
                    <a:p>
                      <a:pPr marL="95885">
                        <a:lnSpc>
                          <a:spcPct val="100000"/>
                        </a:lnSpc>
                      </a:pPr>
                      <a:r>
                        <a:rPr sz="1100" b="1" dirty="0">
                          <a:solidFill>
                            <a:srgbClr val="231F20"/>
                          </a:solidFill>
                          <a:latin typeface="Calibri"/>
                          <a:cs typeface="Calibri"/>
                        </a:rPr>
                        <a:t>OK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3388487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225240" y="4623042"/>
            <a:ext cx="4808745" cy="519822"/>
          </a:xfrm>
          <a:prstGeom prst="rect">
            <a:avLst/>
          </a:prstGeom>
        </p:spPr>
        <p:txBody>
          <a:bodyPr vert="horz" wrap="square" lIns="0" tIns="0" rIns="0" bIns="0" rtlCol="0">
            <a:spAutoFit/>
          </a:bodyPr>
          <a:lstStyle/>
          <a:p>
            <a:pPr marL="10860"/>
            <a:r>
              <a:rPr sz="3378" dirty="0">
                <a:solidFill>
                  <a:srgbClr val="37A9DB"/>
                </a:solidFill>
                <a:latin typeface="Arial"/>
                <a:cs typeface="Arial"/>
              </a:rPr>
              <a:t>Proceed</a:t>
            </a:r>
            <a:r>
              <a:rPr sz="3378" spc="81" dirty="0">
                <a:solidFill>
                  <a:srgbClr val="37A9DB"/>
                </a:solidFill>
                <a:latin typeface="Times New Roman"/>
                <a:cs typeface="Times New Roman"/>
              </a:rPr>
              <a:t> </a:t>
            </a:r>
            <a:r>
              <a:rPr sz="3378" dirty="0">
                <a:solidFill>
                  <a:srgbClr val="37A9DB"/>
                </a:solidFill>
                <a:latin typeface="Arial"/>
                <a:cs typeface="Arial"/>
              </a:rPr>
              <a:t>to</a:t>
            </a:r>
            <a:r>
              <a:rPr sz="3378" spc="94" dirty="0">
                <a:solidFill>
                  <a:srgbClr val="37A9DB"/>
                </a:solidFill>
                <a:latin typeface="Times New Roman"/>
                <a:cs typeface="Times New Roman"/>
              </a:rPr>
              <a:t> </a:t>
            </a:r>
            <a:r>
              <a:rPr sz="3378" spc="-17" dirty="0">
                <a:solidFill>
                  <a:srgbClr val="37A9DB"/>
                </a:solidFill>
                <a:latin typeface="Arial"/>
                <a:cs typeface="Arial"/>
              </a:rPr>
              <a:t>t</a:t>
            </a:r>
            <a:r>
              <a:rPr sz="3378" spc="-4" dirty="0">
                <a:solidFill>
                  <a:srgbClr val="37A9DB"/>
                </a:solidFill>
                <a:latin typeface="Arial"/>
                <a:cs typeface="Arial"/>
              </a:rPr>
              <a:t>h</a:t>
            </a:r>
            <a:r>
              <a:rPr sz="3378" dirty="0">
                <a:solidFill>
                  <a:srgbClr val="37A9DB"/>
                </a:solidFill>
                <a:latin typeface="Arial"/>
                <a:cs typeface="Arial"/>
              </a:rPr>
              <a:t>e</a:t>
            </a:r>
            <a:r>
              <a:rPr sz="3378" spc="97" dirty="0">
                <a:solidFill>
                  <a:srgbClr val="37A9DB"/>
                </a:solidFill>
                <a:latin typeface="Times New Roman"/>
                <a:cs typeface="Times New Roman"/>
              </a:rPr>
              <a:t> </a:t>
            </a:r>
            <a:r>
              <a:rPr sz="3378" spc="-4" dirty="0">
                <a:solidFill>
                  <a:srgbClr val="37A9DB"/>
                </a:solidFill>
                <a:latin typeface="Arial"/>
                <a:cs typeface="Arial"/>
              </a:rPr>
              <a:t>nex</a:t>
            </a:r>
            <a:r>
              <a:rPr sz="3378" dirty="0">
                <a:solidFill>
                  <a:srgbClr val="37A9DB"/>
                </a:solidFill>
                <a:latin typeface="Arial"/>
                <a:cs typeface="Arial"/>
              </a:rPr>
              <a:t>t</a:t>
            </a:r>
            <a:r>
              <a:rPr sz="3378" spc="90" dirty="0">
                <a:solidFill>
                  <a:srgbClr val="37A9DB"/>
                </a:solidFill>
                <a:latin typeface="Times New Roman"/>
                <a:cs typeface="Times New Roman"/>
              </a:rPr>
              <a:t> </a:t>
            </a:r>
            <a:r>
              <a:rPr sz="3378" spc="-4" dirty="0">
                <a:solidFill>
                  <a:srgbClr val="37A9DB"/>
                </a:solidFill>
                <a:latin typeface="Arial"/>
                <a:cs typeface="Arial"/>
              </a:rPr>
              <a:t>L</a:t>
            </a:r>
            <a:r>
              <a:rPr sz="3378" dirty="0">
                <a:solidFill>
                  <a:srgbClr val="37A9DB"/>
                </a:solidFill>
                <a:latin typeface="Arial"/>
                <a:cs typeface="Arial"/>
              </a:rPr>
              <a:t>A</a:t>
            </a:r>
            <a:r>
              <a:rPr sz="3378" spc="-4" dirty="0">
                <a:solidFill>
                  <a:srgbClr val="37A9DB"/>
                </a:solidFill>
                <a:latin typeface="Arial"/>
                <a:cs typeface="Arial"/>
              </a:rPr>
              <a:t>B</a:t>
            </a:r>
            <a:r>
              <a:rPr sz="3378" dirty="0">
                <a:solidFill>
                  <a:srgbClr val="37A9DB"/>
                </a:solidFill>
                <a:latin typeface="Arial"/>
                <a:cs typeface="Arial"/>
              </a:rPr>
              <a:t>!</a:t>
            </a:r>
            <a:endParaRPr sz="3378">
              <a:solidFill>
                <a:prstClr val="black"/>
              </a:solidFill>
              <a:latin typeface="Arial"/>
              <a:cs typeface="Arial"/>
            </a:endParaRPr>
          </a:p>
        </p:txBody>
      </p:sp>
    </p:spTree>
    <p:extLst>
      <p:ext uri="{BB962C8B-B14F-4D97-AF65-F5344CB8AC3E}">
        <p14:creationId xmlns:p14="http://schemas.microsoft.com/office/powerpoint/2010/main" val="135098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375" y="615602"/>
            <a:ext cx="6338348" cy="1025922"/>
          </a:xfrm>
          <a:prstGeom prst="rect">
            <a:avLst/>
          </a:prstGeom>
        </p:spPr>
        <p:txBody>
          <a:bodyPr vert="horz" wrap="square" lIns="0" tIns="0" rIns="0" bIns="0" rtlCol="0">
            <a:spAutoFit/>
          </a:bodyPr>
          <a:lstStyle/>
          <a:p>
            <a:pPr marL="634211">
              <a:lnSpc>
                <a:spcPts val="4023"/>
              </a:lnSpc>
            </a:pPr>
            <a:r>
              <a:rPr sz="3378" spc="-4" dirty="0"/>
              <a:t>La</a:t>
            </a:r>
            <a:r>
              <a:rPr sz="3378" dirty="0"/>
              <a:t>b</a:t>
            </a:r>
            <a:r>
              <a:rPr sz="3378" spc="86" dirty="0">
                <a:latin typeface="Times New Roman"/>
                <a:cs typeface="Times New Roman"/>
              </a:rPr>
              <a:t> </a:t>
            </a:r>
            <a:r>
              <a:rPr sz="3378" spc="-4" dirty="0"/>
              <a:t>8</a:t>
            </a:r>
            <a:r>
              <a:rPr sz="3378" dirty="0"/>
              <a:t>:</a:t>
            </a:r>
            <a:r>
              <a:rPr sz="3378" spc="97" dirty="0">
                <a:latin typeface="Times New Roman"/>
                <a:cs typeface="Times New Roman"/>
              </a:rPr>
              <a:t> </a:t>
            </a:r>
            <a:r>
              <a:rPr sz="3378" dirty="0"/>
              <a:t>Min</a:t>
            </a:r>
            <a:r>
              <a:rPr sz="3378" spc="4" dirty="0"/>
              <a:t>i</a:t>
            </a:r>
            <a:r>
              <a:rPr sz="3378" dirty="0"/>
              <a:t>AP</a:t>
            </a:r>
            <a:r>
              <a:rPr sz="3378" spc="17" dirty="0">
                <a:latin typeface="Times New Roman"/>
                <a:cs typeface="Times New Roman"/>
              </a:rPr>
              <a:t> </a:t>
            </a:r>
            <a:r>
              <a:rPr sz="3378" dirty="0"/>
              <a:t>mode</a:t>
            </a:r>
            <a:r>
              <a:rPr sz="3378" spc="81" dirty="0">
                <a:latin typeface="Times New Roman"/>
                <a:cs typeface="Times New Roman"/>
              </a:rPr>
              <a:t> </a:t>
            </a:r>
            <a:r>
              <a:rPr sz="3378" dirty="0"/>
              <a:t>for</a:t>
            </a:r>
            <a:r>
              <a:rPr sz="3378" spc="94" dirty="0">
                <a:latin typeface="Times New Roman"/>
                <a:cs typeface="Times New Roman"/>
              </a:rPr>
              <a:t> </a:t>
            </a:r>
            <a:r>
              <a:rPr sz="3378" spc="-17" dirty="0"/>
              <a:t>t</a:t>
            </a:r>
            <a:r>
              <a:rPr sz="3378" spc="-4" dirty="0"/>
              <a:t>h</a:t>
            </a:r>
            <a:r>
              <a:rPr sz="3378" dirty="0"/>
              <a:t>e</a:t>
            </a:r>
            <a:r>
              <a:rPr sz="3378" spc="97" dirty="0">
                <a:latin typeface="Times New Roman"/>
                <a:cs typeface="Times New Roman"/>
              </a:rPr>
              <a:t> </a:t>
            </a:r>
            <a:r>
              <a:rPr sz="3378" dirty="0"/>
              <a:t>first</a:t>
            </a:r>
            <a:r>
              <a:rPr sz="3378" spc="94" dirty="0">
                <a:latin typeface="Times New Roman"/>
                <a:cs typeface="Times New Roman"/>
              </a:rPr>
              <a:t> </a:t>
            </a:r>
            <a:r>
              <a:rPr sz="3378" dirty="0"/>
              <a:t>set</a:t>
            </a:r>
            <a:endParaRPr sz="3378">
              <a:latin typeface="Times New Roman"/>
              <a:cs typeface="Times New Roman"/>
            </a:endParaRPr>
          </a:p>
        </p:txBody>
      </p:sp>
      <p:sp>
        <p:nvSpPr>
          <p:cNvPr id="3" name="object 3"/>
          <p:cNvSpPr txBox="1"/>
          <p:nvPr/>
        </p:nvSpPr>
        <p:spPr>
          <a:xfrm>
            <a:off x="771346" y="1493428"/>
            <a:ext cx="4288558" cy="1890518"/>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a:t>
            </a:r>
            <a:r>
              <a:rPr sz="1881" spc="-4" dirty="0">
                <a:solidFill>
                  <a:srgbClr val="192450"/>
                </a:solidFill>
                <a:latin typeface="Arial"/>
                <a:cs typeface="Arial"/>
              </a:rPr>
              <a:t>b</a:t>
            </a:r>
            <a:r>
              <a:rPr sz="1881" dirty="0">
                <a:solidFill>
                  <a:srgbClr val="192450"/>
                </a:solidFill>
                <a:latin typeface="Arial"/>
                <a:cs typeface="Arial"/>
              </a:rPr>
              <a:t>j</a:t>
            </a:r>
            <a:r>
              <a:rPr sz="1881" spc="-4" dirty="0">
                <a:solidFill>
                  <a:srgbClr val="192450"/>
                </a:solidFill>
                <a:latin typeface="Arial"/>
                <a:cs typeface="Arial"/>
              </a:rPr>
              <a:t>e</a:t>
            </a:r>
            <a:r>
              <a:rPr sz="1881" spc="4" dirty="0">
                <a:solidFill>
                  <a:srgbClr val="192450"/>
                </a:solidFill>
                <a:latin typeface="Arial"/>
                <a:cs typeface="Arial"/>
              </a:rPr>
              <a:t>c</a:t>
            </a:r>
            <a:r>
              <a:rPr sz="1881" dirty="0">
                <a:solidFill>
                  <a:srgbClr val="192450"/>
                </a:solidFill>
                <a:latin typeface="Arial"/>
                <a:cs typeface="Arial"/>
              </a:rPr>
              <a:t>ti</a:t>
            </a:r>
            <a:r>
              <a:rPr sz="1881" spc="-13" dirty="0">
                <a:solidFill>
                  <a:srgbClr val="192450"/>
                </a:solidFill>
                <a:latin typeface="Arial"/>
                <a:cs typeface="Arial"/>
              </a:rPr>
              <a:t>v</a:t>
            </a:r>
            <a:r>
              <a:rPr sz="1881" dirty="0">
                <a:solidFill>
                  <a:srgbClr val="192450"/>
                </a:solidFill>
                <a:latin typeface="Arial"/>
                <a:cs typeface="Arial"/>
              </a:rPr>
              <a:t>e</a:t>
            </a:r>
            <a:endParaRPr sz="1881">
              <a:solidFill>
                <a:prstClr val="black"/>
              </a:solidFill>
              <a:latin typeface="Arial"/>
              <a:cs typeface="Arial"/>
            </a:endParaRPr>
          </a:p>
          <a:p>
            <a:pPr marL="513667" marR="4344" lvl="1" indent="-168326">
              <a:spcBef>
                <a:spcPts val="569"/>
              </a:spcBef>
              <a:buClr>
                <a:srgbClr val="192450"/>
              </a:buClr>
              <a:buFont typeface="Arial"/>
              <a:buChar char="•"/>
              <a:tabLst>
                <a:tab pos="513667" algn="l"/>
              </a:tabLst>
            </a:pPr>
            <a:r>
              <a:rPr sz="1881" spc="-4" dirty="0">
                <a:solidFill>
                  <a:srgbClr val="37A9DB"/>
                </a:solidFill>
                <a:latin typeface="Arial"/>
                <a:cs typeface="Arial"/>
              </a:rPr>
              <a:t>C</a:t>
            </a:r>
            <a:r>
              <a:rPr sz="1881" spc="4" dirty="0">
                <a:solidFill>
                  <a:srgbClr val="37A9DB"/>
                </a:solidFill>
                <a:latin typeface="Arial"/>
                <a:cs typeface="Arial"/>
              </a:rPr>
              <a:t>r</a:t>
            </a:r>
            <a:r>
              <a:rPr sz="1881" spc="-4" dirty="0">
                <a:solidFill>
                  <a:srgbClr val="37A9DB"/>
                </a:solidFill>
                <a:latin typeface="Arial"/>
                <a:cs typeface="Arial"/>
              </a:rPr>
              <a:t>eat</a:t>
            </a:r>
            <a:r>
              <a:rPr sz="1881" dirty="0">
                <a:solidFill>
                  <a:srgbClr val="37A9DB"/>
                </a:solidFill>
                <a:latin typeface="Arial"/>
                <a:cs typeface="Arial"/>
              </a:rPr>
              <a:t>e</a:t>
            </a:r>
            <a:r>
              <a:rPr sz="1881" spc="26" dirty="0">
                <a:solidFill>
                  <a:srgbClr val="37A9DB"/>
                </a:solidFill>
                <a:latin typeface="Times New Roman"/>
                <a:cs typeface="Times New Roman"/>
              </a:rPr>
              <a:t> </a:t>
            </a:r>
            <a:r>
              <a:rPr sz="1881" dirty="0">
                <a:solidFill>
                  <a:srgbClr val="37A9DB"/>
                </a:solidFill>
                <a:latin typeface="Arial"/>
                <a:cs typeface="Arial"/>
              </a:rPr>
              <a:t>a</a:t>
            </a:r>
            <a:r>
              <a:rPr sz="1881" spc="38" dirty="0">
                <a:solidFill>
                  <a:srgbClr val="37A9DB"/>
                </a:solidFill>
                <a:latin typeface="Times New Roman"/>
                <a:cs typeface="Times New Roman"/>
              </a:rPr>
              <a:t> </a:t>
            </a:r>
            <a:r>
              <a:rPr sz="1881" spc="-4" dirty="0">
                <a:solidFill>
                  <a:srgbClr val="37A9DB"/>
                </a:solidFill>
                <a:latin typeface="Arial"/>
                <a:cs typeface="Arial"/>
              </a:rPr>
              <a:t>dir</a:t>
            </a:r>
            <a:r>
              <a:rPr sz="1881" spc="4" dirty="0">
                <a:solidFill>
                  <a:srgbClr val="37A9DB"/>
                </a:solidFill>
                <a:latin typeface="Arial"/>
                <a:cs typeface="Arial"/>
              </a:rPr>
              <a:t>e</a:t>
            </a:r>
            <a:r>
              <a:rPr sz="1881" dirty="0">
                <a:solidFill>
                  <a:srgbClr val="37A9DB"/>
                </a:solidFill>
                <a:latin typeface="Arial"/>
                <a:cs typeface="Arial"/>
              </a:rPr>
              <a:t>ct</a:t>
            </a:r>
            <a:r>
              <a:rPr sz="1881" spc="38"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tion</a:t>
            </a:r>
            <a:r>
              <a:rPr sz="1881" spc="9" dirty="0">
                <a:solidFill>
                  <a:srgbClr val="37A9DB"/>
                </a:solidFill>
                <a:latin typeface="Times New Roman"/>
                <a:cs typeface="Times New Roman"/>
              </a:rPr>
              <a:t> </a:t>
            </a:r>
            <a:r>
              <a:rPr sz="1881" spc="-4" dirty="0">
                <a:solidFill>
                  <a:srgbClr val="37A9DB"/>
                </a:solidFill>
                <a:latin typeface="Arial"/>
                <a:cs typeface="Arial"/>
              </a:rPr>
              <a:t>betwe</a:t>
            </a:r>
            <a:r>
              <a:rPr sz="1881" spc="4" dirty="0">
                <a:solidFill>
                  <a:srgbClr val="37A9DB"/>
                </a:solidFill>
                <a:latin typeface="Arial"/>
                <a:cs typeface="Arial"/>
              </a:rPr>
              <a:t>e</a:t>
            </a:r>
            <a:r>
              <a:rPr sz="1881" dirty="0">
                <a:solidFill>
                  <a:srgbClr val="37A9DB"/>
                </a:solidFill>
                <a:latin typeface="Arial"/>
                <a:cs typeface="Arial"/>
              </a:rPr>
              <a:t>n</a:t>
            </a:r>
            <a:r>
              <a:rPr sz="1881" dirty="0">
                <a:solidFill>
                  <a:srgbClr val="37A9DB"/>
                </a:solidFill>
                <a:latin typeface="Times New Roman"/>
                <a:cs typeface="Times New Roman"/>
              </a:rPr>
              <a:t> </a:t>
            </a:r>
            <a:r>
              <a:rPr sz="1881" dirty="0">
                <a:solidFill>
                  <a:srgbClr val="37A9DB"/>
                </a:solidFill>
                <a:latin typeface="Arial"/>
                <a:cs typeface="Arial"/>
              </a:rPr>
              <a:t>the</a:t>
            </a:r>
            <a:r>
              <a:rPr sz="1881" spc="34" dirty="0">
                <a:solidFill>
                  <a:srgbClr val="37A9DB"/>
                </a:solidFill>
                <a:latin typeface="Times New Roman"/>
                <a:cs typeface="Times New Roman"/>
              </a:rPr>
              <a:t> </a:t>
            </a: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spc="-4" dirty="0">
                <a:solidFill>
                  <a:srgbClr val="37A9DB"/>
                </a:solidFill>
                <a:latin typeface="Arial"/>
                <a:cs typeface="Arial"/>
              </a:rPr>
              <a:t>an</a:t>
            </a:r>
            <a:r>
              <a:rPr sz="1881" dirty="0">
                <a:solidFill>
                  <a:srgbClr val="37A9DB"/>
                </a:solidFill>
                <a:latin typeface="Arial"/>
                <a:cs typeface="Arial"/>
              </a:rPr>
              <a:t>d</a:t>
            </a:r>
            <a:r>
              <a:rPr sz="1881" spc="43" dirty="0">
                <a:solidFill>
                  <a:srgbClr val="37A9DB"/>
                </a:solidFill>
                <a:latin typeface="Times New Roman"/>
                <a:cs typeface="Times New Roman"/>
              </a:rPr>
              <a:t> </a:t>
            </a:r>
            <a:r>
              <a:rPr sz="1881" spc="-4" dirty="0">
                <a:solidFill>
                  <a:srgbClr val="37A9DB"/>
                </a:solidFill>
                <a:latin typeface="Arial"/>
                <a:cs typeface="Arial"/>
              </a:rPr>
              <a:t>a</a:t>
            </a:r>
            <a:r>
              <a:rPr sz="1881" dirty="0">
                <a:solidFill>
                  <a:srgbClr val="37A9DB"/>
                </a:solidFill>
                <a:latin typeface="Arial"/>
                <a:cs typeface="Arial"/>
              </a:rPr>
              <a:t>n</a:t>
            </a:r>
            <a:r>
              <a:rPr sz="1881" spc="38" dirty="0">
                <a:solidFill>
                  <a:srgbClr val="37A9DB"/>
                </a:solidFill>
                <a:latin typeface="Times New Roman"/>
                <a:cs typeface="Times New Roman"/>
              </a:rPr>
              <a:t> </a:t>
            </a:r>
            <a:r>
              <a:rPr sz="1881" spc="-4" dirty="0">
                <a:solidFill>
                  <a:srgbClr val="37A9DB"/>
                </a:solidFill>
                <a:latin typeface="Arial"/>
                <a:cs typeface="Arial"/>
              </a:rPr>
              <a:t>en</a:t>
            </a:r>
            <a:r>
              <a:rPr sz="1881" dirty="0">
                <a:solidFill>
                  <a:srgbClr val="37A9DB"/>
                </a:solidFill>
                <a:latin typeface="Arial"/>
                <a:cs typeface="Arial"/>
              </a:rPr>
              <a:t>d</a:t>
            </a:r>
            <a:r>
              <a:rPr sz="1881" spc="43" dirty="0">
                <a:solidFill>
                  <a:srgbClr val="37A9DB"/>
                </a:solidFill>
                <a:latin typeface="Times New Roman"/>
                <a:cs typeface="Times New Roman"/>
              </a:rPr>
              <a:t> </a:t>
            </a:r>
            <a:r>
              <a:rPr sz="1881" spc="-4" dirty="0">
                <a:solidFill>
                  <a:srgbClr val="37A9DB"/>
                </a:solidFill>
                <a:latin typeface="Arial"/>
                <a:cs typeface="Arial"/>
              </a:rPr>
              <a:t>device</a:t>
            </a:r>
            <a:endParaRPr sz="1881">
              <a:solidFill>
                <a:prstClr val="black"/>
              </a:solidFill>
              <a:latin typeface="Arial"/>
              <a:cs typeface="Arial"/>
            </a:endParaRPr>
          </a:p>
          <a:p>
            <a:pPr marL="513667" marR="58100" lvl="1" indent="-168326">
              <a:spcBef>
                <a:spcPts val="569"/>
              </a:spcBef>
              <a:buClr>
                <a:srgbClr val="192450"/>
              </a:buClr>
              <a:buFont typeface="Arial"/>
              <a:buChar char="•"/>
              <a:tabLst>
                <a:tab pos="513667" algn="l"/>
              </a:tabLst>
            </a:pPr>
            <a:r>
              <a:rPr sz="1881" dirty="0">
                <a:solidFill>
                  <a:srgbClr val="37A9DB"/>
                </a:solidFill>
                <a:latin typeface="Arial"/>
                <a:cs typeface="Arial"/>
              </a:rPr>
              <a:t>Fir</a:t>
            </a:r>
            <a:r>
              <a:rPr sz="1881" spc="4" dirty="0">
                <a:solidFill>
                  <a:srgbClr val="37A9DB"/>
                </a:solidFill>
                <a:latin typeface="Arial"/>
                <a:cs typeface="Arial"/>
              </a:rPr>
              <a:t>s</a:t>
            </a:r>
            <a:r>
              <a:rPr sz="1881" dirty="0">
                <a:solidFill>
                  <a:srgbClr val="37A9DB"/>
                </a:solidFill>
                <a:latin typeface="Arial"/>
                <a:cs typeface="Arial"/>
              </a:rPr>
              <a:t>t</a:t>
            </a:r>
            <a:r>
              <a:rPr sz="1881" spc="34" dirty="0">
                <a:solidFill>
                  <a:srgbClr val="37A9DB"/>
                </a:solidFill>
                <a:latin typeface="Times New Roman"/>
                <a:cs typeface="Times New Roman"/>
              </a:rPr>
              <a:t> </a:t>
            </a:r>
            <a:r>
              <a:rPr sz="1881" dirty="0">
                <a:solidFill>
                  <a:srgbClr val="37A9DB"/>
                </a:solidFill>
                <a:latin typeface="Arial"/>
                <a:cs typeface="Arial"/>
              </a:rPr>
              <a:t>s</a:t>
            </a:r>
            <a:r>
              <a:rPr sz="1881" spc="4" dirty="0">
                <a:solidFill>
                  <a:srgbClr val="37A9DB"/>
                </a:solidFill>
                <a:latin typeface="Arial"/>
                <a:cs typeface="Arial"/>
              </a:rPr>
              <a:t>e</a:t>
            </a:r>
            <a:r>
              <a:rPr sz="1881" dirty="0">
                <a:solidFill>
                  <a:srgbClr val="37A9DB"/>
                </a:solidFill>
                <a:latin typeface="Arial"/>
                <a:cs typeface="Arial"/>
              </a:rPr>
              <a:t>t</a:t>
            </a:r>
            <a:r>
              <a:rPr sz="1881" spc="21" dirty="0">
                <a:solidFill>
                  <a:srgbClr val="37A9DB"/>
                </a:solidFill>
                <a:latin typeface="Times New Roman"/>
                <a:cs typeface="Times New Roman"/>
              </a:rPr>
              <a:t> </a:t>
            </a:r>
            <a:r>
              <a:rPr sz="1881" spc="-4" dirty="0">
                <a:solidFill>
                  <a:srgbClr val="37A9DB"/>
                </a:solidFill>
                <a:latin typeface="Arial"/>
                <a:cs typeface="Arial"/>
              </a:rPr>
              <a:t>o</a:t>
            </a:r>
            <a:r>
              <a:rPr sz="1881" dirty="0">
                <a:solidFill>
                  <a:srgbClr val="37A9DB"/>
                </a:solidFill>
                <a:latin typeface="Arial"/>
                <a:cs typeface="Arial"/>
              </a:rPr>
              <a:t>f</a:t>
            </a:r>
            <a:r>
              <a:rPr sz="1881" spc="47" dirty="0">
                <a:solidFill>
                  <a:srgbClr val="37A9DB"/>
                </a:solidFill>
                <a:latin typeface="Times New Roman"/>
                <a:cs typeface="Times New Roman"/>
              </a:rPr>
              <a:t> </a:t>
            </a:r>
            <a:r>
              <a:rPr sz="1881" dirty="0">
                <a:solidFill>
                  <a:srgbClr val="37A9DB"/>
                </a:solidFill>
                <a:latin typeface="Arial"/>
                <a:cs typeface="Arial"/>
              </a:rPr>
              <a:t>the</a:t>
            </a:r>
            <a:r>
              <a:rPr sz="1881" spc="34" dirty="0">
                <a:solidFill>
                  <a:srgbClr val="37A9DB"/>
                </a:solidFill>
                <a:latin typeface="Times New Roman"/>
                <a:cs typeface="Times New Roman"/>
              </a:rPr>
              <a:t> </a:t>
            </a:r>
            <a:r>
              <a:rPr sz="1881" dirty="0">
                <a:solidFill>
                  <a:srgbClr val="37A9DB"/>
                </a:solidFill>
                <a:latin typeface="Arial"/>
                <a:cs typeface="Arial"/>
              </a:rPr>
              <a:t>module</a:t>
            </a:r>
            <a:r>
              <a:rPr sz="1881" spc="38" dirty="0">
                <a:solidFill>
                  <a:srgbClr val="37A9DB"/>
                </a:solidFill>
                <a:latin typeface="Times New Roman"/>
                <a:cs typeface="Times New Roman"/>
              </a:rPr>
              <a:t> </a:t>
            </a:r>
            <a:r>
              <a:rPr sz="1881" spc="-4" dirty="0">
                <a:solidFill>
                  <a:srgbClr val="37A9DB"/>
                </a:solidFill>
                <a:latin typeface="Arial"/>
                <a:cs typeface="Arial"/>
              </a:rPr>
              <a:t>i</a:t>
            </a:r>
            <a:r>
              <a:rPr sz="1881" dirty="0">
                <a:solidFill>
                  <a:srgbClr val="37A9DB"/>
                </a:solidFill>
                <a:latin typeface="Arial"/>
                <a:cs typeface="Arial"/>
              </a:rPr>
              <a:t>n</a:t>
            </a:r>
            <a:r>
              <a:rPr sz="1881" spc="51" dirty="0">
                <a:solidFill>
                  <a:srgbClr val="37A9DB"/>
                </a:solidFill>
                <a:latin typeface="Times New Roman"/>
                <a:cs typeface="Times New Roman"/>
              </a:rPr>
              <a:t> </a:t>
            </a:r>
            <a:r>
              <a:rPr sz="1881" spc="-4" dirty="0">
                <a:solidFill>
                  <a:srgbClr val="37A9DB"/>
                </a:solidFill>
                <a:latin typeface="Arial"/>
                <a:cs typeface="Arial"/>
              </a:rPr>
              <a:t>o</a:t>
            </a:r>
            <a:r>
              <a:rPr sz="1881" dirty="0">
                <a:solidFill>
                  <a:srgbClr val="37A9DB"/>
                </a:solidFill>
                <a:latin typeface="Arial"/>
                <a:cs typeface="Arial"/>
              </a:rPr>
              <a:t>r</a:t>
            </a:r>
            <a:r>
              <a:rPr sz="1881" spc="-4" dirty="0">
                <a:solidFill>
                  <a:srgbClr val="37A9DB"/>
                </a:solidFill>
                <a:latin typeface="Arial"/>
                <a:cs typeface="Arial"/>
              </a:rPr>
              <a:t>de</a:t>
            </a:r>
            <a:r>
              <a:rPr sz="1881" dirty="0">
                <a:solidFill>
                  <a:srgbClr val="37A9DB"/>
                </a:solidFill>
                <a:latin typeface="Arial"/>
                <a:cs typeface="Arial"/>
              </a:rPr>
              <a:t>r</a:t>
            </a:r>
            <a:r>
              <a:rPr sz="1881" spc="17" dirty="0">
                <a:solidFill>
                  <a:srgbClr val="37A9DB"/>
                </a:solidFill>
                <a:latin typeface="Times New Roman"/>
                <a:cs typeface="Times New Roman"/>
              </a:rPr>
              <a:t> </a:t>
            </a:r>
            <a:r>
              <a:rPr sz="1881" dirty="0">
                <a:solidFill>
                  <a:srgbClr val="37A9DB"/>
                </a:solidFill>
                <a:latin typeface="Arial"/>
                <a:cs typeface="Arial"/>
              </a:rPr>
              <a:t>to</a:t>
            </a:r>
            <a:r>
              <a:rPr sz="1881" dirty="0">
                <a:solidFill>
                  <a:srgbClr val="37A9DB"/>
                </a:solidFill>
                <a:latin typeface="Times New Roman"/>
                <a:cs typeface="Times New Roman"/>
              </a:rPr>
              <a:t> </a:t>
            </a:r>
            <a:r>
              <a:rPr sz="1881" spc="-4" dirty="0">
                <a:solidFill>
                  <a:srgbClr val="37A9DB"/>
                </a:solidFill>
                <a:latin typeface="Arial"/>
                <a:cs typeface="Arial"/>
              </a:rPr>
              <a:t>ena</a:t>
            </a:r>
            <a:r>
              <a:rPr sz="1881" spc="4" dirty="0">
                <a:solidFill>
                  <a:srgbClr val="37A9DB"/>
                </a:solidFill>
                <a:latin typeface="Arial"/>
                <a:cs typeface="Arial"/>
              </a:rPr>
              <a:t>b</a:t>
            </a:r>
            <a:r>
              <a:rPr sz="1881" spc="-4" dirty="0">
                <a:solidFill>
                  <a:srgbClr val="37A9DB"/>
                </a:solidFill>
                <a:latin typeface="Arial"/>
                <a:cs typeface="Arial"/>
              </a:rPr>
              <a:t>l</a:t>
            </a:r>
            <a:r>
              <a:rPr sz="1881" dirty="0">
                <a:solidFill>
                  <a:srgbClr val="37A9DB"/>
                </a:solidFill>
                <a:latin typeface="Arial"/>
                <a:cs typeface="Arial"/>
              </a:rPr>
              <a:t>e</a:t>
            </a:r>
            <a:r>
              <a:rPr sz="1881" spc="38" dirty="0">
                <a:solidFill>
                  <a:srgbClr val="37A9DB"/>
                </a:solidFill>
                <a:latin typeface="Times New Roman"/>
                <a:cs typeface="Times New Roman"/>
              </a:rPr>
              <a:t> </a:t>
            </a:r>
            <a:r>
              <a:rPr sz="1881" dirty="0">
                <a:solidFill>
                  <a:srgbClr val="37A9DB"/>
                </a:solidFill>
                <a:latin typeface="Arial"/>
                <a:cs typeface="Arial"/>
              </a:rPr>
              <a:t>the</a:t>
            </a:r>
            <a:r>
              <a:rPr sz="1881" spc="34" dirty="0">
                <a:solidFill>
                  <a:srgbClr val="37A9DB"/>
                </a:solidFill>
                <a:latin typeface="Times New Roman"/>
                <a:cs typeface="Times New Roman"/>
              </a:rPr>
              <a:t> </a:t>
            </a:r>
            <a:r>
              <a:rPr sz="1881" dirty="0">
                <a:solidFill>
                  <a:srgbClr val="37A9DB"/>
                </a:solidFill>
                <a:latin typeface="Arial"/>
                <a:cs typeface="Arial"/>
              </a:rPr>
              <a:t>c</a:t>
            </a:r>
            <a:r>
              <a:rPr sz="1881" spc="4" dirty="0">
                <a:solidFill>
                  <a:srgbClr val="37A9DB"/>
                </a:solidFill>
                <a:latin typeface="Arial"/>
                <a:cs typeface="Arial"/>
              </a:rPr>
              <a:t>o</a:t>
            </a:r>
            <a:r>
              <a:rPr sz="1881" spc="-4" dirty="0">
                <a:solidFill>
                  <a:srgbClr val="37A9DB"/>
                </a:solidFill>
                <a:latin typeface="Arial"/>
                <a:cs typeface="Arial"/>
              </a:rPr>
              <a:t>nne</a:t>
            </a:r>
            <a:r>
              <a:rPr sz="1881" spc="9" dirty="0">
                <a:solidFill>
                  <a:srgbClr val="37A9DB"/>
                </a:solidFill>
                <a:latin typeface="Arial"/>
                <a:cs typeface="Arial"/>
              </a:rPr>
              <a:t>c</a:t>
            </a:r>
            <a:r>
              <a:rPr sz="1881" dirty="0">
                <a:solidFill>
                  <a:srgbClr val="37A9DB"/>
                </a:solidFill>
                <a:latin typeface="Arial"/>
                <a:cs typeface="Arial"/>
              </a:rPr>
              <a:t>tion</a:t>
            </a:r>
            <a:r>
              <a:rPr sz="1881" spc="9" dirty="0">
                <a:solidFill>
                  <a:srgbClr val="37A9DB"/>
                </a:solidFill>
                <a:latin typeface="Times New Roman"/>
                <a:cs typeface="Times New Roman"/>
              </a:rPr>
              <a:t> </a:t>
            </a:r>
            <a:r>
              <a:rPr sz="1881" spc="-4" dirty="0">
                <a:solidFill>
                  <a:srgbClr val="37A9DB"/>
                </a:solidFill>
                <a:latin typeface="Arial"/>
                <a:cs typeface="Arial"/>
              </a:rPr>
              <a:t>betwe</a:t>
            </a:r>
            <a:r>
              <a:rPr sz="1881" spc="4" dirty="0">
                <a:solidFill>
                  <a:srgbClr val="37A9DB"/>
                </a:solidFill>
                <a:latin typeface="Arial"/>
                <a:cs typeface="Arial"/>
              </a:rPr>
              <a:t>e</a:t>
            </a:r>
            <a:r>
              <a:rPr sz="1881" dirty="0">
                <a:solidFill>
                  <a:srgbClr val="37A9DB"/>
                </a:solidFill>
                <a:latin typeface="Arial"/>
                <a:cs typeface="Arial"/>
              </a:rPr>
              <a:t>n</a:t>
            </a:r>
            <a:r>
              <a:rPr sz="1881" spc="26" dirty="0">
                <a:solidFill>
                  <a:srgbClr val="37A9DB"/>
                </a:solidFill>
                <a:latin typeface="Times New Roman"/>
                <a:cs typeface="Times New Roman"/>
              </a:rPr>
              <a:t> </a:t>
            </a:r>
            <a:r>
              <a:rPr sz="1881" dirty="0">
                <a:solidFill>
                  <a:srgbClr val="37A9DB"/>
                </a:solidFill>
                <a:latin typeface="Arial"/>
                <a:cs typeface="Arial"/>
              </a:rPr>
              <a:t>the</a:t>
            </a:r>
            <a:r>
              <a:rPr sz="1881" dirty="0">
                <a:solidFill>
                  <a:srgbClr val="37A9DB"/>
                </a:solidFill>
                <a:latin typeface="Times New Roman"/>
                <a:cs typeface="Times New Roman"/>
              </a:rPr>
              <a:t> </a:t>
            </a:r>
            <a:r>
              <a:rPr sz="1881" dirty="0">
                <a:solidFill>
                  <a:srgbClr val="37A9DB"/>
                </a:solidFill>
                <a:latin typeface="Arial"/>
                <a:cs typeface="Arial"/>
              </a:rPr>
              <a:t>module</a:t>
            </a:r>
            <a:r>
              <a:rPr sz="1881" spc="34" dirty="0">
                <a:solidFill>
                  <a:srgbClr val="37A9DB"/>
                </a:solidFill>
                <a:latin typeface="Times New Roman"/>
                <a:cs typeface="Times New Roman"/>
              </a:rPr>
              <a:t> </a:t>
            </a:r>
            <a:r>
              <a:rPr sz="1881" spc="-4" dirty="0">
                <a:solidFill>
                  <a:srgbClr val="37A9DB"/>
                </a:solidFill>
                <a:latin typeface="Arial"/>
                <a:cs typeface="Arial"/>
              </a:rPr>
              <a:t>an</a:t>
            </a:r>
            <a:r>
              <a:rPr sz="1881" dirty="0">
                <a:solidFill>
                  <a:srgbClr val="37A9DB"/>
                </a:solidFill>
                <a:latin typeface="Arial"/>
                <a:cs typeface="Arial"/>
              </a:rPr>
              <a:t>d</a:t>
            </a:r>
            <a:r>
              <a:rPr sz="1881" spc="38" dirty="0">
                <a:solidFill>
                  <a:srgbClr val="37A9DB"/>
                </a:solidFill>
                <a:latin typeface="Times New Roman"/>
                <a:cs typeface="Times New Roman"/>
              </a:rPr>
              <a:t> </a:t>
            </a:r>
            <a:r>
              <a:rPr sz="1881" dirty="0">
                <a:solidFill>
                  <a:srgbClr val="37A9DB"/>
                </a:solidFill>
                <a:latin typeface="Arial"/>
                <a:cs typeface="Arial"/>
              </a:rPr>
              <a:t>a</a:t>
            </a:r>
            <a:r>
              <a:rPr sz="1881" spc="34" dirty="0">
                <a:solidFill>
                  <a:srgbClr val="37A9DB"/>
                </a:solidFill>
                <a:latin typeface="Times New Roman"/>
                <a:cs typeface="Times New Roman"/>
              </a:rPr>
              <a:t> </a:t>
            </a:r>
            <a:r>
              <a:rPr sz="1881" spc="-4" dirty="0">
                <a:solidFill>
                  <a:srgbClr val="37A9DB"/>
                </a:solidFill>
                <a:latin typeface="Arial"/>
                <a:cs typeface="Arial"/>
              </a:rPr>
              <a:t>generi</a:t>
            </a:r>
            <a:r>
              <a:rPr sz="1881" dirty="0">
                <a:solidFill>
                  <a:srgbClr val="37A9DB"/>
                </a:solidFill>
                <a:latin typeface="Arial"/>
                <a:cs typeface="Arial"/>
              </a:rPr>
              <a:t>c</a:t>
            </a:r>
            <a:r>
              <a:rPr sz="1881" spc="-73" dirty="0">
                <a:solidFill>
                  <a:srgbClr val="37A9DB"/>
                </a:solidFill>
                <a:latin typeface="Times New Roman"/>
                <a:cs typeface="Times New Roman"/>
              </a:rPr>
              <a:t> </a:t>
            </a:r>
            <a:r>
              <a:rPr sz="1881" spc="-9" dirty="0">
                <a:solidFill>
                  <a:srgbClr val="37A9DB"/>
                </a:solidFill>
                <a:latin typeface="Arial"/>
                <a:cs typeface="Arial"/>
              </a:rPr>
              <a:t>A</a:t>
            </a:r>
            <a:r>
              <a:rPr sz="1881" dirty="0">
                <a:solidFill>
                  <a:srgbClr val="37A9DB"/>
                </a:solidFill>
                <a:latin typeface="Arial"/>
                <a:cs typeface="Arial"/>
              </a:rPr>
              <a:t>P</a:t>
            </a:r>
            <a:endParaRPr sz="1881">
              <a:solidFill>
                <a:prstClr val="black"/>
              </a:solidFill>
              <a:latin typeface="Arial"/>
              <a:cs typeface="Arial"/>
            </a:endParaRPr>
          </a:p>
        </p:txBody>
      </p:sp>
      <p:sp>
        <p:nvSpPr>
          <p:cNvPr id="4" name="object 4"/>
          <p:cNvSpPr txBox="1"/>
          <p:nvPr/>
        </p:nvSpPr>
        <p:spPr>
          <a:xfrm>
            <a:off x="771340" y="4354801"/>
            <a:ext cx="1729975" cy="655821"/>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Prer</a:t>
            </a:r>
            <a:r>
              <a:rPr sz="1881" spc="-4" dirty="0">
                <a:solidFill>
                  <a:srgbClr val="192450"/>
                </a:solidFill>
                <a:latin typeface="Arial"/>
                <a:cs typeface="Arial"/>
              </a:rPr>
              <a:t>equi</a:t>
            </a:r>
            <a:r>
              <a:rPr sz="1881" spc="4" dirty="0">
                <a:solidFill>
                  <a:srgbClr val="192450"/>
                </a:solidFill>
                <a:latin typeface="Arial"/>
                <a:cs typeface="Arial"/>
              </a:rPr>
              <a:t>s</a:t>
            </a:r>
            <a:r>
              <a:rPr sz="1881" spc="-4" dirty="0">
                <a:solidFill>
                  <a:srgbClr val="192450"/>
                </a:solidFill>
                <a:latin typeface="Arial"/>
                <a:cs typeface="Arial"/>
              </a:rPr>
              <a:t>ites</a:t>
            </a:r>
            <a:endParaRPr sz="1881">
              <a:solidFill>
                <a:prstClr val="black"/>
              </a:solidFill>
              <a:latin typeface="Arial"/>
              <a:cs typeface="Arial"/>
            </a:endParaRPr>
          </a:p>
          <a:p>
            <a:pPr marL="513667" lvl="1" indent="-168326">
              <a:spcBef>
                <a:spcPts val="569"/>
              </a:spcBef>
              <a:buClr>
                <a:srgbClr val="192450"/>
              </a:buClr>
              <a:buFont typeface="Arial"/>
              <a:buChar char="•"/>
              <a:tabLst>
                <a:tab pos="514210" algn="l"/>
              </a:tabLst>
            </a:pPr>
            <a:r>
              <a:rPr sz="1881" spc="-30" dirty="0">
                <a:solidFill>
                  <a:srgbClr val="37A9DB"/>
                </a:solidFill>
                <a:latin typeface="Arial"/>
                <a:cs typeface="Arial"/>
              </a:rPr>
              <a:t>W</a:t>
            </a:r>
            <a:r>
              <a:rPr sz="1881" spc="-4" dirty="0">
                <a:solidFill>
                  <a:srgbClr val="37A9DB"/>
                </a:solidFill>
                <a:latin typeface="Arial"/>
                <a:cs typeface="Arial"/>
              </a:rPr>
              <a:t>o</a:t>
            </a:r>
            <a:r>
              <a:rPr sz="1881" dirty="0">
                <a:solidFill>
                  <a:srgbClr val="37A9DB"/>
                </a:solidFill>
                <a:latin typeface="Arial"/>
                <a:cs typeface="Arial"/>
              </a:rPr>
              <a:t>rk</a:t>
            </a:r>
            <a:r>
              <a:rPr sz="1881" spc="21" dirty="0">
                <a:solidFill>
                  <a:srgbClr val="37A9DB"/>
                </a:solidFill>
                <a:latin typeface="Times New Roman"/>
                <a:cs typeface="Times New Roman"/>
              </a:rPr>
              <a:t> </a:t>
            </a:r>
            <a:r>
              <a:rPr sz="1881" spc="-4" dirty="0">
                <a:solidFill>
                  <a:srgbClr val="37A9DB"/>
                </a:solidFill>
                <a:latin typeface="Arial"/>
                <a:cs typeface="Arial"/>
              </a:rPr>
              <a:t>alone</a:t>
            </a:r>
            <a:endParaRPr sz="1881">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0</a:t>
            </a:r>
            <a:endParaRPr sz="1112">
              <a:solidFill>
                <a:prstClr val="black"/>
              </a:solidFill>
              <a:latin typeface="Arial"/>
              <a:cs typeface="Arial"/>
            </a:endParaRPr>
          </a:p>
        </p:txBody>
      </p:sp>
      <p:sp>
        <p:nvSpPr>
          <p:cNvPr id="6" name="object 6"/>
          <p:cNvSpPr/>
          <p:nvPr/>
        </p:nvSpPr>
        <p:spPr>
          <a:xfrm>
            <a:off x="6743711" y="4718156"/>
            <a:ext cx="1417159" cy="1066808"/>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7" name="object 7"/>
          <p:cNvSpPr/>
          <p:nvPr/>
        </p:nvSpPr>
        <p:spPr>
          <a:xfrm>
            <a:off x="6335944" y="5048393"/>
            <a:ext cx="407763" cy="406327"/>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8" name="object 8"/>
          <p:cNvSpPr/>
          <p:nvPr/>
        </p:nvSpPr>
        <p:spPr>
          <a:xfrm>
            <a:off x="8160870" y="5048393"/>
            <a:ext cx="407773" cy="406327"/>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Tree>
    <p:extLst>
      <p:ext uri="{BB962C8B-B14F-4D97-AF65-F5344CB8AC3E}">
        <p14:creationId xmlns:p14="http://schemas.microsoft.com/office/powerpoint/2010/main" val="3514078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6849973" y="4853107"/>
            <a:ext cx="2030250" cy="1806537"/>
          </a:xfrm>
          <a:custGeom>
            <a:avLst/>
            <a:gdLst/>
            <a:ahLst/>
            <a:cxnLst/>
            <a:rect l="l" t="t" r="r" b="b"/>
            <a:pathLst>
              <a:path w="2374265" h="2112645">
                <a:moveTo>
                  <a:pt x="0" y="2112324"/>
                </a:moveTo>
                <a:lnTo>
                  <a:pt x="2374260" y="2112324"/>
                </a:lnTo>
                <a:lnTo>
                  <a:pt x="2374260" y="0"/>
                </a:lnTo>
                <a:lnTo>
                  <a:pt x="0" y="0"/>
                </a:lnTo>
                <a:lnTo>
                  <a:pt x="0" y="2112324"/>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p:nvPr/>
        </p:nvSpPr>
        <p:spPr>
          <a:xfrm>
            <a:off x="7098160" y="48855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4" name="object 4"/>
          <p:cNvSpPr txBox="1">
            <a:spLocks noGrp="1"/>
          </p:cNvSpPr>
          <p:nvPr>
            <p:ph type="title"/>
          </p:nvPr>
        </p:nvSpPr>
        <p:spPr>
          <a:prstGeom prst="rect">
            <a:avLst/>
          </a:prstGeom>
        </p:spPr>
        <p:txBody>
          <a:bodyPr vert="horz" wrap="square" lIns="0" tIns="41425" rIns="0" bIns="0" rtlCol="0">
            <a:spAutoFit/>
          </a:bodyPr>
          <a:lstStyle/>
          <a:p>
            <a:pPr marL="911135"/>
            <a:r>
              <a:rPr sz="2437" spc="-4" dirty="0"/>
              <a:t>L</a:t>
            </a:r>
            <a:r>
              <a:rPr sz="2437" spc="4" dirty="0"/>
              <a:t>a</a:t>
            </a:r>
            <a:r>
              <a:rPr sz="2437" dirty="0"/>
              <a:t>b</a:t>
            </a:r>
            <a:r>
              <a:rPr sz="2437" spc="68" dirty="0">
                <a:latin typeface="Times New Roman"/>
                <a:cs typeface="Times New Roman"/>
              </a:rPr>
              <a:t> </a:t>
            </a:r>
            <a:r>
              <a:rPr sz="2437" spc="-4" dirty="0"/>
              <a:t>8</a:t>
            </a:r>
            <a:r>
              <a:rPr sz="2437" dirty="0"/>
              <a:t>:</a:t>
            </a:r>
            <a:r>
              <a:rPr sz="2437" spc="77" dirty="0">
                <a:latin typeface="Times New Roman"/>
                <a:cs typeface="Times New Roman"/>
              </a:rPr>
              <a:t> </a:t>
            </a:r>
            <a:r>
              <a:rPr sz="2437" spc="-4" dirty="0"/>
              <a:t>C</a:t>
            </a:r>
            <a:r>
              <a:rPr sz="2437" spc="4" dirty="0"/>
              <a:t>o</a:t>
            </a:r>
            <a:r>
              <a:rPr sz="2437" spc="-4" dirty="0"/>
              <a:t>nfigurin</a:t>
            </a:r>
            <a:r>
              <a:rPr sz="2437" dirty="0"/>
              <a:t>g</a:t>
            </a:r>
            <a:r>
              <a:rPr sz="2437" spc="51" dirty="0">
                <a:latin typeface="Times New Roman"/>
                <a:cs typeface="Times New Roman"/>
              </a:rPr>
              <a:t> </a:t>
            </a:r>
            <a:r>
              <a:rPr sz="2437" dirty="0"/>
              <a:t>the</a:t>
            </a:r>
            <a:r>
              <a:rPr sz="2437" spc="77" dirty="0">
                <a:latin typeface="Times New Roman"/>
                <a:cs typeface="Times New Roman"/>
              </a:rPr>
              <a:t> </a:t>
            </a:r>
            <a:r>
              <a:rPr sz="2437" dirty="0"/>
              <a:t>mo</a:t>
            </a:r>
            <a:r>
              <a:rPr sz="2437" spc="4" dirty="0"/>
              <a:t>d</a:t>
            </a:r>
            <a:r>
              <a:rPr sz="2437" spc="-4" dirty="0"/>
              <a:t>ul</a:t>
            </a:r>
            <a:r>
              <a:rPr sz="2437" dirty="0"/>
              <a:t>e</a:t>
            </a:r>
            <a:r>
              <a:rPr sz="2437" spc="60" dirty="0">
                <a:latin typeface="Times New Roman"/>
                <a:cs typeface="Times New Roman"/>
              </a:rPr>
              <a:t> </a:t>
            </a:r>
            <a:r>
              <a:rPr sz="2437" spc="-4" dirty="0"/>
              <a:t>i</a:t>
            </a:r>
            <a:r>
              <a:rPr sz="2437" dirty="0"/>
              <a:t>n</a:t>
            </a:r>
            <a:r>
              <a:rPr sz="2437" spc="94" dirty="0">
                <a:latin typeface="Times New Roman"/>
                <a:cs typeface="Times New Roman"/>
              </a:rPr>
              <a:t> </a:t>
            </a:r>
            <a:r>
              <a:rPr sz="2437" dirty="0"/>
              <a:t>Min</a:t>
            </a:r>
            <a:r>
              <a:rPr sz="2437" spc="-4" dirty="0"/>
              <a:t>i</a:t>
            </a:r>
            <a:r>
              <a:rPr sz="2437" dirty="0"/>
              <a:t>AP</a:t>
            </a:r>
            <a:r>
              <a:rPr sz="2437" spc="17" dirty="0">
                <a:latin typeface="Times New Roman"/>
                <a:cs typeface="Times New Roman"/>
              </a:rPr>
              <a:t> </a:t>
            </a:r>
            <a:r>
              <a:rPr sz="2437" dirty="0"/>
              <a:t>mo</a:t>
            </a:r>
            <a:r>
              <a:rPr sz="2437" spc="4" dirty="0"/>
              <a:t>d</a:t>
            </a:r>
            <a:r>
              <a:rPr sz="2437" dirty="0"/>
              <a:t>e</a:t>
            </a:r>
            <a:endParaRPr sz="2437">
              <a:latin typeface="Times New Roman"/>
              <a:cs typeface="Times New Roman"/>
            </a:endParaRPr>
          </a:p>
        </p:txBody>
      </p:sp>
      <p:sp>
        <p:nvSpPr>
          <p:cNvPr id="5" name="object 5"/>
          <p:cNvSpPr txBox="1"/>
          <p:nvPr/>
        </p:nvSpPr>
        <p:spPr>
          <a:xfrm>
            <a:off x="771346" y="1396184"/>
            <a:ext cx="7373300" cy="3252429"/>
          </a:xfrm>
          <a:prstGeom prst="rect">
            <a:avLst/>
          </a:prstGeom>
        </p:spPr>
        <p:txBody>
          <a:bodyPr vert="horz" wrap="square" lIns="0" tIns="0" rIns="0" bIns="0" rtlCol="0">
            <a:spAutoFit/>
          </a:bodyPr>
          <a:lstStyle/>
          <a:p>
            <a:pPr marL="10860"/>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Mini</a:t>
            </a:r>
            <a:r>
              <a:rPr sz="1881" spc="-64" dirty="0">
                <a:solidFill>
                  <a:srgbClr val="192450"/>
                </a:solidFill>
                <a:latin typeface="Times New Roman"/>
                <a:cs typeface="Times New Roman"/>
              </a:rPr>
              <a:t> </a:t>
            </a:r>
            <a:r>
              <a:rPr sz="1881" spc="-9" dirty="0">
                <a:solidFill>
                  <a:srgbClr val="192450"/>
                </a:solidFill>
                <a:latin typeface="Arial"/>
                <a:cs typeface="Arial"/>
              </a:rPr>
              <a:t>A</a:t>
            </a:r>
            <a:r>
              <a:rPr sz="1881" dirty="0">
                <a:solidFill>
                  <a:srgbClr val="192450"/>
                </a:solidFill>
                <a:latin typeface="Arial"/>
                <a:cs typeface="Arial"/>
              </a:rPr>
              <a:t>P</a:t>
            </a:r>
            <a:r>
              <a:rPr sz="1881" spc="17" dirty="0">
                <a:solidFill>
                  <a:srgbClr val="192450"/>
                </a:solidFill>
                <a:latin typeface="Times New Roman"/>
                <a:cs typeface="Times New Roman"/>
              </a:rPr>
              <a:t> </a:t>
            </a:r>
            <a:r>
              <a:rPr sz="1881" dirty="0">
                <a:solidFill>
                  <a:srgbClr val="192450"/>
                </a:solidFill>
                <a:latin typeface="Arial"/>
                <a:cs typeface="Arial"/>
              </a:rPr>
              <a:t>mode</a:t>
            </a:r>
            <a:r>
              <a:rPr sz="1881" spc="21"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s</a:t>
            </a:r>
            <a:r>
              <a:rPr sz="1881" spc="56" dirty="0">
                <a:solidFill>
                  <a:srgbClr val="192450"/>
                </a:solidFill>
                <a:latin typeface="Times New Roman"/>
                <a:cs typeface="Times New Roman"/>
              </a:rPr>
              <a:t> </a:t>
            </a:r>
            <a:r>
              <a:rPr sz="1881" spc="-4" dirty="0">
                <a:solidFill>
                  <a:srgbClr val="192450"/>
                </a:solidFill>
                <a:latin typeface="Arial"/>
                <a:cs typeface="Arial"/>
              </a:rPr>
              <a:t>a</a:t>
            </a:r>
            <a:r>
              <a:rPr sz="1881" spc="-13" dirty="0">
                <a:solidFill>
                  <a:srgbClr val="192450"/>
                </a:solidFill>
                <a:latin typeface="Arial"/>
                <a:cs typeface="Arial"/>
              </a:rPr>
              <a:t>v</a:t>
            </a:r>
            <a:r>
              <a:rPr sz="1881" spc="-4" dirty="0">
                <a:solidFill>
                  <a:srgbClr val="192450"/>
                </a:solidFill>
                <a:latin typeface="Arial"/>
                <a:cs typeface="Arial"/>
              </a:rPr>
              <a:t>ailabl</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starting</a:t>
            </a:r>
            <a:r>
              <a:rPr sz="1881" spc="21" dirty="0">
                <a:solidFill>
                  <a:srgbClr val="192450"/>
                </a:solidFill>
                <a:latin typeface="Times New Roman"/>
                <a:cs typeface="Times New Roman"/>
              </a:rPr>
              <a:t> </a:t>
            </a:r>
            <a:r>
              <a:rPr sz="1881" dirty="0">
                <a:solidFill>
                  <a:srgbClr val="192450"/>
                </a:solidFill>
                <a:latin typeface="Arial"/>
                <a:cs typeface="Arial"/>
              </a:rPr>
              <a:t>from</a:t>
            </a:r>
            <a:r>
              <a:rPr sz="1881" spc="26"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fo</a:t>
            </a:r>
            <a:r>
              <a:rPr sz="1881" spc="-9" dirty="0">
                <a:solidFill>
                  <a:srgbClr val="192450"/>
                </a:solidFill>
                <a:latin typeface="Arial"/>
                <a:cs typeface="Arial"/>
              </a:rPr>
              <a:t>l</a:t>
            </a:r>
            <a:r>
              <a:rPr sz="1881" spc="-4" dirty="0">
                <a:solidFill>
                  <a:srgbClr val="192450"/>
                </a:solidFill>
                <a:latin typeface="Arial"/>
                <a:cs typeface="Arial"/>
              </a:rPr>
              <a:t>lowin</a:t>
            </a:r>
            <a:r>
              <a:rPr sz="1881" dirty="0">
                <a:solidFill>
                  <a:srgbClr val="192450"/>
                </a:solidFill>
                <a:latin typeface="Arial"/>
                <a:cs typeface="Arial"/>
              </a:rPr>
              <a:t>g</a:t>
            </a:r>
            <a:r>
              <a:rPr sz="1881" spc="56" dirty="0">
                <a:solidFill>
                  <a:srgbClr val="192450"/>
                </a:solidFill>
                <a:latin typeface="Times New Roman"/>
                <a:cs typeface="Times New Roman"/>
              </a:rPr>
              <a:t> </a:t>
            </a:r>
            <a:r>
              <a:rPr sz="1881" dirty="0">
                <a:solidFill>
                  <a:srgbClr val="192450"/>
                </a:solidFill>
                <a:latin typeface="Arial"/>
                <a:cs typeface="Arial"/>
              </a:rPr>
              <a:t>FW</a:t>
            </a:r>
            <a:r>
              <a:rPr sz="1881" spc="34" dirty="0">
                <a:solidFill>
                  <a:srgbClr val="192450"/>
                </a:solidFill>
                <a:latin typeface="Times New Roman"/>
                <a:cs typeface="Times New Roman"/>
              </a:rPr>
              <a:t> </a:t>
            </a:r>
            <a:r>
              <a:rPr sz="1881" dirty="0">
                <a:solidFill>
                  <a:srgbClr val="192450"/>
                </a:solidFill>
                <a:latin typeface="Arial"/>
                <a:cs typeface="Arial"/>
              </a:rPr>
              <a:t>relea</a:t>
            </a:r>
            <a:r>
              <a:rPr sz="1881" spc="4" dirty="0">
                <a:solidFill>
                  <a:srgbClr val="192450"/>
                </a:solidFill>
                <a:latin typeface="Arial"/>
                <a:cs typeface="Arial"/>
              </a:rPr>
              <a:t>s</a:t>
            </a:r>
            <a:r>
              <a:rPr sz="1881" spc="-4" dirty="0">
                <a:solidFill>
                  <a:srgbClr val="192450"/>
                </a:solidFill>
                <a:latin typeface="Arial"/>
                <a:cs typeface="Arial"/>
              </a:rPr>
              <a:t>e:</a:t>
            </a:r>
            <a:endParaRPr sz="1881">
              <a:solidFill>
                <a:prstClr val="black"/>
              </a:solidFill>
              <a:latin typeface="Arial"/>
              <a:cs typeface="Arial"/>
            </a:endParaRPr>
          </a:p>
          <a:p>
            <a:pPr marL="10860">
              <a:spcBef>
                <a:spcPts val="4"/>
              </a:spcBef>
            </a:pPr>
            <a:r>
              <a:rPr sz="1881" b="1" i="1" dirty="0">
                <a:solidFill>
                  <a:srgbClr val="192450"/>
                </a:solidFill>
                <a:latin typeface="Arial"/>
                <a:cs typeface="Arial"/>
              </a:rPr>
              <a:t>S</a:t>
            </a:r>
            <a:r>
              <a:rPr sz="1881" b="1" i="1" spc="-13" dirty="0">
                <a:solidFill>
                  <a:srgbClr val="192450"/>
                </a:solidFill>
                <a:latin typeface="Arial"/>
                <a:cs typeface="Arial"/>
              </a:rPr>
              <a:t>P</a:t>
            </a:r>
            <a:r>
              <a:rPr sz="1881" b="1" i="1" dirty="0">
                <a:solidFill>
                  <a:srgbClr val="192450"/>
                </a:solidFill>
                <a:latin typeface="Arial"/>
                <a:cs typeface="Arial"/>
              </a:rPr>
              <a:t>WF0</a:t>
            </a:r>
            <a:r>
              <a:rPr sz="1881" b="1" i="1" spc="4" dirty="0">
                <a:solidFill>
                  <a:srgbClr val="192450"/>
                </a:solidFill>
                <a:latin typeface="Arial"/>
                <a:cs typeface="Arial"/>
              </a:rPr>
              <a:t>1</a:t>
            </a:r>
            <a:r>
              <a:rPr sz="1881" b="1" i="1" spc="-4" dirty="0">
                <a:solidFill>
                  <a:srgbClr val="192450"/>
                </a:solidFill>
                <a:latin typeface="Arial"/>
                <a:cs typeface="Arial"/>
              </a:rPr>
              <a:t>S</a:t>
            </a:r>
            <a:r>
              <a:rPr sz="1881" b="1" i="1" spc="4" dirty="0">
                <a:solidFill>
                  <a:srgbClr val="192450"/>
                </a:solidFill>
                <a:latin typeface="Arial"/>
                <a:cs typeface="Arial"/>
              </a:rPr>
              <a:t>-</a:t>
            </a:r>
            <a:r>
              <a:rPr sz="1881" b="1" i="1" spc="-4" dirty="0">
                <a:solidFill>
                  <a:srgbClr val="192450"/>
                </a:solidFill>
                <a:latin typeface="Arial"/>
                <a:cs typeface="Arial"/>
              </a:rPr>
              <a:t>13</a:t>
            </a:r>
            <a:r>
              <a:rPr sz="1881" b="1" i="1" spc="-133" dirty="0">
                <a:solidFill>
                  <a:srgbClr val="192450"/>
                </a:solidFill>
                <a:latin typeface="Arial"/>
                <a:cs typeface="Arial"/>
              </a:rPr>
              <a:t>1</a:t>
            </a:r>
            <a:r>
              <a:rPr sz="1881" b="1" i="1" spc="-137" dirty="0">
                <a:solidFill>
                  <a:srgbClr val="192450"/>
                </a:solidFill>
                <a:latin typeface="Arial"/>
                <a:cs typeface="Arial"/>
              </a:rPr>
              <a:t>1</a:t>
            </a:r>
            <a:r>
              <a:rPr sz="1881" b="1" i="1" spc="-4" dirty="0">
                <a:solidFill>
                  <a:srgbClr val="192450"/>
                </a:solidFill>
                <a:latin typeface="Arial"/>
                <a:cs typeface="Arial"/>
              </a:rPr>
              <a:t>1</a:t>
            </a:r>
            <a:r>
              <a:rPr sz="1881" b="1" i="1" dirty="0">
                <a:solidFill>
                  <a:srgbClr val="192450"/>
                </a:solidFill>
                <a:latin typeface="Arial"/>
                <a:cs typeface="Arial"/>
              </a:rPr>
              <a:t>5</a:t>
            </a:r>
            <a:r>
              <a:rPr sz="1881" b="1" i="1" spc="-9" dirty="0">
                <a:solidFill>
                  <a:srgbClr val="192450"/>
                </a:solidFill>
                <a:latin typeface="Arial"/>
                <a:cs typeface="Arial"/>
              </a:rPr>
              <a:t>-</a:t>
            </a:r>
            <a:r>
              <a:rPr sz="1881" b="1" i="1" dirty="0">
                <a:solidFill>
                  <a:srgbClr val="192450"/>
                </a:solidFill>
                <a:latin typeface="Arial"/>
                <a:cs typeface="Arial"/>
              </a:rPr>
              <a:t>de</a:t>
            </a:r>
            <a:r>
              <a:rPr sz="1881" b="1" i="1" spc="-4" dirty="0">
                <a:solidFill>
                  <a:srgbClr val="192450"/>
                </a:solidFill>
                <a:latin typeface="Arial"/>
                <a:cs typeface="Arial"/>
              </a:rPr>
              <a:t>4568</a:t>
            </a:r>
            <a:r>
              <a:rPr sz="1881" b="1" i="1" spc="-9" dirty="0">
                <a:solidFill>
                  <a:srgbClr val="192450"/>
                </a:solidFill>
                <a:latin typeface="Arial"/>
                <a:cs typeface="Arial"/>
              </a:rPr>
              <a:t>d-</a:t>
            </a:r>
            <a:r>
              <a:rPr sz="1881" b="1" i="1" spc="-4" dirty="0">
                <a:solidFill>
                  <a:srgbClr val="192450"/>
                </a:solidFill>
                <a:latin typeface="Arial"/>
                <a:cs typeface="Arial"/>
              </a:rPr>
              <a:t>REL</a:t>
            </a:r>
            <a:r>
              <a:rPr sz="1881" b="1" i="1" dirty="0">
                <a:solidFill>
                  <a:srgbClr val="192450"/>
                </a:solidFill>
                <a:latin typeface="Arial"/>
                <a:cs typeface="Arial"/>
              </a:rPr>
              <a:t>EASE</a:t>
            </a:r>
            <a:endParaRPr sz="1881">
              <a:solidFill>
                <a:prstClr val="black"/>
              </a:solidFill>
              <a:latin typeface="Arial"/>
              <a:cs typeface="Arial"/>
            </a:endParaRPr>
          </a:p>
          <a:p>
            <a:pPr>
              <a:spcBef>
                <a:spcPts val="3"/>
              </a:spcBef>
            </a:pPr>
            <a:endParaRPr sz="1967">
              <a:solidFill>
                <a:prstClr val="black"/>
              </a:solidFill>
              <a:latin typeface="Times New Roman"/>
              <a:cs typeface="Times New Roman"/>
            </a:endParaRPr>
          </a:p>
          <a:p>
            <a:pPr marL="10860" marR="37466">
              <a:tabLst>
                <a:tab pos="6115136" algn="l"/>
              </a:tabLst>
            </a:pPr>
            <a:r>
              <a:rPr sz="1881" dirty="0">
                <a:solidFill>
                  <a:srgbClr val="192450"/>
                </a:solidFill>
                <a:latin typeface="Arial"/>
                <a:cs typeface="Arial"/>
              </a:rPr>
              <a:t>In</a:t>
            </a:r>
            <a:r>
              <a:rPr sz="1881" spc="34"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4" dirty="0">
                <a:solidFill>
                  <a:srgbClr val="192450"/>
                </a:solidFill>
                <a:latin typeface="Arial"/>
                <a:cs typeface="Arial"/>
              </a:rPr>
              <a:t>de</a:t>
            </a:r>
            <a:r>
              <a:rPr sz="1881" dirty="0">
                <a:solidFill>
                  <a:srgbClr val="192450"/>
                </a:solidFill>
                <a:latin typeface="Arial"/>
                <a:cs typeface="Arial"/>
              </a:rPr>
              <a:t>r</a:t>
            </a:r>
            <a:r>
              <a:rPr sz="1881" spc="30"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34"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module</a:t>
            </a:r>
            <a:r>
              <a:rPr sz="1881" spc="38" dirty="0">
                <a:solidFill>
                  <a:srgbClr val="192450"/>
                </a:solidFill>
                <a:latin typeface="Times New Roman"/>
                <a:cs typeface="Times New Roman"/>
              </a:rPr>
              <a:t> </a:t>
            </a:r>
            <a:r>
              <a:rPr sz="1881" spc="-4" dirty="0">
                <a:solidFill>
                  <a:srgbClr val="192450"/>
                </a:solidFill>
                <a:latin typeface="Arial"/>
                <a:cs typeface="Arial"/>
              </a:rPr>
              <a:t>i</a:t>
            </a:r>
            <a:r>
              <a:rPr sz="1881" dirty="0">
                <a:solidFill>
                  <a:srgbClr val="192450"/>
                </a:solidFill>
                <a:latin typeface="Arial"/>
                <a:cs typeface="Arial"/>
              </a:rPr>
              <a:t>n</a:t>
            </a:r>
            <a:r>
              <a:rPr sz="1881" spc="51" dirty="0">
                <a:solidFill>
                  <a:srgbClr val="192450"/>
                </a:solidFill>
                <a:latin typeface="Times New Roman"/>
                <a:cs typeface="Times New Roman"/>
              </a:rPr>
              <a:t> </a:t>
            </a:r>
            <a:r>
              <a:rPr sz="1881" dirty="0">
                <a:solidFill>
                  <a:srgbClr val="192450"/>
                </a:solidFill>
                <a:latin typeface="Arial"/>
                <a:cs typeface="Arial"/>
              </a:rPr>
              <a:t>M</a:t>
            </a:r>
            <a:r>
              <a:rPr sz="1881" spc="-9" dirty="0">
                <a:solidFill>
                  <a:srgbClr val="192450"/>
                </a:solidFill>
                <a:latin typeface="Arial"/>
                <a:cs typeface="Arial"/>
              </a:rPr>
              <a:t>i</a:t>
            </a:r>
            <a:r>
              <a:rPr sz="1881" spc="-4" dirty="0">
                <a:solidFill>
                  <a:srgbClr val="192450"/>
                </a:solidFill>
                <a:latin typeface="Arial"/>
                <a:cs typeface="Arial"/>
              </a:rPr>
              <a:t>n</a:t>
            </a:r>
            <a:r>
              <a:rPr sz="1881" dirty="0">
                <a:solidFill>
                  <a:srgbClr val="192450"/>
                </a:solidFill>
                <a:latin typeface="Arial"/>
                <a:cs typeface="Arial"/>
              </a:rPr>
              <a:t>i</a:t>
            </a:r>
            <a:r>
              <a:rPr sz="1881" spc="-56" dirty="0">
                <a:solidFill>
                  <a:srgbClr val="192450"/>
                </a:solidFill>
                <a:latin typeface="Times New Roman"/>
                <a:cs typeface="Times New Roman"/>
              </a:rPr>
              <a:t> </a:t>
            </a:r>
            <a:r>
              <a:rPr sz="1881" dirty="0">
                <a:solidFill>
                  <a:srgbClr val="192450"/>
                </a:solidFill>
                <a:latin typeface="Arial"/>
                <a:cs typeface="Arial"/>
              </a:rPr>
              <a:t>AP</a:t>
            </a:r>
            <a:r>
              <a:rPr sz="1881" spc="9" dirty="0">
                <a:solidFill>
                  <a:srgbClr val="192450"/>
                </a:solidFill>
                <a:latin typeface="Times New Roman"/>
                <a:cs typeface="Times New Roman"/>
              </a:rPr>
              <a:t> </a:t>
            </a:r>
            <a:r>
              <a:rPr sz="1881" spc="-9" dirty="0">
                <a:solidFill>
                  <a:srgbClr val="192450"/>
                </a:solidFill>
                <a:latin typeface="Arial"/>
                <a:cs typeface="Arial"/>
              </a:rPr>
              <a:t>m</a:t>
            </a:r>
            <a:r>
              <a:rPr sz="1881" spc="-4" dirty="0">
                <a:solidFill>
                  <a:srgbClr val="192450"/>
                </a:solidFill>
                <a:latin typeface="Arial"/>
                <a:cs typeface="Arial"/>
              </a:rPr>
              <a:t>ode</a:t>
            </a:r>
            <a:r>
              <a:rPr sz="1881" dirty="0">
                <a:solidFill>
                  <a:srgbClr val="192450"/>
                </a:solidFill>
                <a:latin typeface="Arial"/>
                <a:cs typeface="Arial"/>
              </a:rPr>
              <a:t>,</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dirty="0">
                <a:solidFill>
                  <a:srgbClr val="192450"/>
                </a:solidFill>
                <a:latin typeface="Arial"/>
                <a:cs typeface="Arial"/>
              </a:rPr>
              <a:t>following</a:t>
            </a:r>
            <a:r>
              <a:rPr sz="1881" dirty="0">
                <a:solidFill>
                  <a:srgbClr val="192450"/>
                </a:solidFill>
                <a:latin typeface="Times New Roman"/>
                <a:cs typeface="Times New Roman"/>
              </a:rPr>
              <a:t>	</a:t>
            </a:r>
            <a:r>
              <a:rPr sz="1881" spc="-4" dirty="0">
                <a:solidFill>
                  <a:srgbClr val="192450"/>
                </a:solidFill>
                <a:latin typeface="Arial"/>
                <a:cs typeface="Arial"/>
              </a:rPr>
              <a:t>pa</a:t>
            </a:r>
            <a:r>
              <a:rPr sz="1881" spc="4" dirty="0">
                <a:solidFill>
                  <a:srgbClr val="192450"/>
                </a:solidFill>
                <a:latin typeface="Arial"/>
                <a:cs typeface="Arial"/>
              </a:rPr>
              <a:t>r</a:t>
            </a:r>
            <a:r>
              <a:rPr sz="1881" spc="-4" dirty="0">
                <a:solidFill>
                  <a:srgbClr val="192450"/>
                </a:solidFill>
                <a:latin typeface="Arial"/>
                <a:cs typeface="Arial"/>
              </a:rPr>
              <a:t>ameters</a:t>
            </a:r>
            <a:r>
              <a:rPr sz="1881" spc="-4"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re</a:t>
            </a:r>
            <a:r>
              <a:rPr sz="1881" spc="26" dirty="0">
                <a:solidFill>
                  <a:srgbClr val="192450"/>
                </a:solidFill>
                <a:latin typeface="Times New Roman"/>
                <a:cs typeface="Times New Roman"/>
              </a:rPr>
              <a:t> </a:t>
            </a:r>
            <a:r>
              <a:rPr sz="1881" spc="-4" dirty="0">
                <a:solidFill>
                  <a:srgbClr val="192450"/>
                </a:solidFill>
                <a:latin typeface="Arial"/>
                <a:cs typeface="Arial"/>
              </a:rPr>
              <a:t>nee</a:t>
            </a:r>
            <a:r>
              <a:rPr sz="1881" spc="4" dirty="0">
                <a:solidFill>
                  <a:srgbClr val="192450"/>
                </a:solidFill>
                <a:latin typeface="Arial"/>
                <a:cs typeface="Arial"/>
              </a:rPr>
              <a:t>d</a:t>
            </a:r>
            <a:r>
              <a:rPr sz="1881" spc="-4" dirty="0">
                <a:solidFill>
                  <a:srgbClr val="192450"/>
                </a:solidFill>
                <a:latin typeface="Arial"/>
                <a:cs typeface="Arial"/>
              </a:rPr>
              <a:t>ed</a:t>
            </a:r>
            <a:endParaRPr sz="1881">
              <a:solidFill>
                <a:prstClr val="black"/>
              </a:solidFill>
              <a:latin typeface="Arial"/>
              <a:cs typeface="Arial"/>
            </a:endParaRPr>
          </a:p>
          <a:p>
            <a:pPr>
              <a:spcBef>
                <a:spcPts val="6"/>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3" dirty="0">
                <a:solidFill>
                  <a:srgbClr val="192450"/>
                </a:solidFill>
                <a:latin typeface="Times New Roman"/>
                <a:cs typeface="Times New Roman"/>
              </a:rPr>
              <a:t> </a:t>
            </a:r>
            <a:r>
              <a:rPr sz="1881" dirty="0">
                <a:solidFill>
                  <a:srgbClr val="192450"/>
                </a:solidFill>
                <a:latin typeface="Arial"/>
                <a:cs typeface="Arial"/>
              </a:rPr>
              <a:t>the</a:t>
            </a:r>
            <a:r>
              <a:rPr sz="1881" spc="34" dirty="0">
                <a:solidFill>
                  <a:srgbClr val="192450"/>
                </a:solidFill>
                <a:latin typeface="Times New Roman"/>
                <a:cs typeface="Times New Roman"/>
              </a:rPr>
              <a:t> </a:t>
            </a:r>
            <a:r>
              <a:rPr sz="1881" spc="-9" dirty="0">
                <a:solidFill>
                  <a:srgbClr val="192450"/>
                </a:solidFill>
                <a:latin typeface="Arial"/>
                <a:cs typeface="Arial"/>
              </a:rPr>
              <a:t>SS</a:t>
            </a:r>
            <a:r>
              <a:rPr sz="1881" spc="-4" dirty="0">
                <a:solidFill>
                  <a:srgbClr val="192450"/>
                </a:solidFill>
                <a:latin typeface="Arial"/>
                <a:cs typeface="Arial"/>
              </a:rPr>
              <a:t>I</a:t>
            </a:r>
            <a:r>
              <a:rPr sz="1881" dirty="0">
                <a:solidFill>
                  <a:srgbClr val="192450"/>
                </a:solidFill>
                <a:latin typeface="Arial"/>
                <a:cs typeface="Arial"/>
              </a:rPr>
              <a:t>D</a:t>
            </a:r>
            <a:endParaRPr sz="1881">
              <a:solidFill>
                <a:prstClr val="black"/>
              </a:solidFill>
              <a:latin typeface="Arial"/>
              <a:cs typeface="Arial"/>
            </a:endParaRPr>
          </a:p>
          <a:p>
            <a:pPr marL="513667" lvl="1" indent="-168326">
              <a:spcBef>
                <a:spcPts val="59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dirty="0">
                <a:solidFill>
                  <a:srgbClr val="37A9DB"/>
                </a:solidFill>
                <a:latin typeface="Arial"/>
                <a:cs typeface="Arial"/>
              </a:rPr>
              <a:t>SIDTXT=</a:t>
            </a:r>
            <a:r>
              <a:rPr sz="1496" b="1" spc="4" dirty="0">
                <a:solidFill>
                  <a:srgbClr val="37A9DB"/>
                </a:solidFill>
                <a:latin typeface="Arial"/>
                <a:cs typeface="Arial"/>
              </a:rPr>
              <a:t>S</a:t>
            </a:r>
            <a:r>
              <a:rPr sz="1496" b="1" dirty="0">
                <a:solidFill>
                  <a:srgbClr val="37A9DB"/>
                </a:solidFill>
                <a:latin typeface="Arial"/>
                <a:cs typeface="Arial"/>
              </a:rPr>
              <a:t>P</a:t>
            </a:r>
            <a:r>
              <a:rPr sz="1496" b="1" spc="4" dirty="0">
                <a:solidFill>
                  <a:srgbClr val="37A9DB"/>
                </a:solidFill>
                <a:latin typeface="Arial"/>
                <a:cs typeface="Arial"/>
              </a:rPr>
              <a:t>W</a:t>
            </a:r>
            <a:r>
              <a:rPr sz="1496" b="1" spc="-4" dirty="0">
                <a:solidFill>
                  <a:srgbClr val="37A9DB"/>
                </a:solidFill>
                <a:latin typeface="Arial"/>
                <a:cs typeface="Arial"/>
              </a:rPr>
              <a:t>F</a:t>
            </a:r>
            <a:r>
              <a:rPr sz="1496" b="1" spc="4" dirty="0">
                <a:solidFill>
                  <a:srgbClr val="37A9DB"/>
                </a:solidFill>
                <a:latin typeface="Arial"/>
                <a:cs typeface="Arial"/>
              </a:rPr>
              <a:t>_</a:t>
            </a:r>
            <a:r>
              <a:rPr sz="1496" b="1" spc="-38" dirty="0">
                <a:solidFill>
                  <a:srgbClr val="37A9DB"/>
                </a:solidFill>
                <a:latin typeface="Arial"/>
                <a:cs typeface="Arial"/>
              </a:rPr>
              <a:t>A</a:t>
            </a:r>
            <a:r>
              <a:rPr sz="1496" b="1" dirty="0">
                <a:solidFill>
                  <a:srgbClr val="37A9DB"/>
                </a:solidFill>
                <a:latin typeface="Arial"/>
                <a:cs typeface="Arial"/>
              </a:rPr>
              <a:t>P</a:t>
            </a:r>
            <a:endParaRPr sz="1496">
              <a:solidFill>
                <a:prstClr val="black"/>
              </a:solidFill>
              <a:latin typeface="Arial"/>
              <a:cs typeface="Arial"/>
            </a:endParaRPr>
          </a:p>
          <a:p>
            <a:pPr lvl="1">
              <a:spcBef>
                <a:spcPts val="38"/>
              </a:spcBef>
              <a:buClr>
                <a:srgbClr val="192450"/>
              </a:buClr>
              <a:buFont typeface="Arial"/>
              <a:buChar char="•"/>
            </a:pPr>
            <a:endParaRPr sz="1924">
              <a:solidFill>
                <a:prstClr val="black"/>
              </a:solidFill>
              <a:latin typeface="Times New Roman"/>
              <a:cs typeface="Times New Roman"/>
            </a:endParaRPr>
          </a:p>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spc="-4" dirty="0">
                <a:solidFill>
                  <a:srgbClr val="192450"/>
                </a:solidFill>
                <a:latin typeface="Arial"/>
                <a:cs typeface="Arial"/>
              </a:rPr>
              <a:t>p</a:t>
            </a:r>
            <a:r>
              <a:rPr sz="1881" dirty="0">
                <a:solidFill>
                  <a:srgbClr val="192450"/>
                </a:solidFill>
                <a:latin typeface="Arial"/>
                <a:cs typeface="Arial"/>
              </a:rPr>
              <a:t>r</a:t>
            </a:r>
            <a:r>
              <a:rPr sz="1881" spc="-4" dirty="0">
                <a:solidFill>
                  <a:srgbClr val="192450"/>
                </a:solidFill>
                <a:latin typeface="Arial"/>
                <a:cs typeface="Arial"/>
              </a:rPr>
              <a:t>i</a:t>
            </a:r>
            <a:r>
              <a:rPr sz="1881" spc="-9" dirty="0">
                <a:solidFill>
                  <a:srgbClr val="192450"/>
                </a:solidFill>
                <a:latin typeface="Arial"/>
                <a:cs typeface="Arial"/>
              </a:rPr>
              <a:t>v</a:t>
            </a:r>
            <a:r>
              <a:rPr sz="1881" spc="-4" dirty="0">
                <a:solidFill>
                  <a:srgbClr val="192450"/>
                </a:solidFill>
                <a:latin typeface="Arial"/>
                <a:cs typeface="Arial"/>
              </a:rPr>
              <a:t>a</a:t>
            </a:r>
            <a:r>
              <a:rPr sz="1881" spc="4" dirty="0">
                <a:solidFill>
                  <a:srgbClr val="192450"/>
                </a:solidFill>
                <a:latin typeface="Arial"/>
                <a:cs typeface="Arial"/>
              </a:rPr>
              <a:t>c</a:t>
            </a:r>
            <a:r>
              <a:rPr sz="1881" dirty="0">
                <a:solidFill>
                  <a:srgbClr val="192450"/>
                </a:solidFill>
                <a:latin typeface="Arial"/>
                <a:cs typeface="Arial"/>
              </a:rPr>
              <a:t>y</a:t>
            </a:r>
            <a:r>
              <a:rPr sz="1881" spc="30"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(0=OP</a:t>
            </a:r>
            <a:r>
              <a:rPr sz="1881" spc="-13" dirty="0">
                <a:solidFill>
                  <a:srgbClr val="192450"/>
                </a:solidFill>
                <a:latin typeface="Arial"/>
                <a:cs typeface="Arial"/>
              </a:rPr>
              <a:t>E</a:t>
            </a:r>
            <a:r>
              <a:rPr sz="1881" dirty="0">
                <a:solidFill>
                  <a:srgbClr val="192450"/>
                </a:solidFill>
                <a:latin typeface="Arial"/>
                <a:cs typeface="Arial"/>
              </a:rPr>
              <a:t>N</a:t>
            </a:r>
            <a:r>
              <a:rPr sz="1881" spc="17"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r</a:t>
            </a:r>
            <a:r>
              <a:rPr sz="1881" spc="38" dirty="0">
                <a:solidFill>
                  <a:srgbClr val="192450"/>
                </a:solidFill>
                <a:latin typeface="Times New Roman"/>
                <a:cs typeface="Times New Roman"/>
              </a:rPr>
              <a:t> </a:t>
            </a:r>
            <a:r>
              <a:rPr sz="1881" spc="-4" dirty="0">
                <a:solidFill>
                  <a:srgbClr val="192450"/>
                </a:solidFill>
                <a:latin typeface="Arial"/>
                <a:cs typeface="Arial"/>
              </a:rPr>
              <a:t>1</a:t>
            </a:r>
            <a:r>
              <a:rPr sz="1881" spc="4" dirty="0">
                <a:solidFill>
                  <a:srgbClr val="192450"/>
                </a:solidFill>
                <a:latin typeface="Arial"/>
                <a:cs typeface="Arial"/>
              </a:rPr>
              <a:t>=</a:t>
            </a:r>
            <a:r>
              <a:rPr sz="1881" dirty="0">
                <a:solidFill>
                  <a:srgbClr val="192450"/>
                </a:solidFill>
                <a:latin typeface="Arial"/>
                <a:cs typeface="Arial"/>
              </a:rPr>
              <a:t>WEP</a:t>
            </a:r>
            <a:r>
              <a:rPr sz="1881" spc="-17" dirty="0">
                <a:solidFill>
                  <a:srgbClr val="192450"/>
                </a:solidFill>
                <a:latin typeface="Times New Roman"/>
                <a:cs typeface="Times New Roman"/>
              </a:rPr>
              <a:t> </a:t>
            </a:r>
            <a:r>
              <a:rPr sz="1881" spc="-4" dirty="0">
                <a:solidFill>
                  <a:srgbClr val="192450"/>
                </a:solidFill>
                <a:latin typeface="Arial"/>
                <a:cs typeface="Arial"/>
              </a:rPr>
              <a:t>a</a:t>
            </a:r>
            <a:r>
              <a:rPr sz="1881" dirty="0">
                <a:solidFill>
                  <a:srgbClr val="192450"/>
                </a:solidFill>
                <a:latin typeface="Arial"/>
                <a:cs typeface="Arial"/>
              </a:rPr>
              <a:t>re</a:t>
            </a:r>
            <a:r>
              <a:rPr sz="1881" spc="68" dirty="0">
                <a:solidFill>
                  <a:srgbClr val="192450"/>
                </a:solidFill>
                <a:latin typeface="Times New Roman"/>
                <a:cs typeface="Times New Roman"/>
              </a:rPr>
              <a:t> </a:t>
            </a:r>
            <a:r>
              <a:rPr sz="1881" dirty="0">
                <a:solidFill>
                  <a:srgbClr val="192450"/>
                </a:solidFill>
                <a:latin typeface="Arial"/>
                <a:cs typeface="Arial"/>
              </a:rPr>
              <a:t>s</a:t>
            </a:r>
            <a:r>
              <a:rPr sz="1881" spc="4" dirty="0">
                <a:solidFill>
                  <a:srgbClr val="192450"/>
                </a:solidFill>
                <a:latin typeface="Arial"/>
                <a:cs typeface="Arial"/>
              </a:rPr>
              <a:t>u</a:t>
            </a:r>
            <a:r>
              <a:rPr sz="1881" spc="-4" dirty="0">
                <a:solidFill>
                  <a:srgbClr val="192450"/>
                </a:solidFill>
                <a:latin typeface="Arial"/>
                <a:cs typeface="Arial"/>
              </a:rPr>
              <a:t>ppo</a:t>
            </a:r>
            <a:r>
              <a:rPr sz="1881" spc="4" dirty="0">
                <a:solidFill>
                  <a:srgbClr val="192450"/>
                </a:solidFill>
                <a:latin typeface="Arial"/>
                <a:cs typeface="Arial"/>
              </a:rPr>
              <a:t>r</a:t>
            </a:r>
            <a:r>
              <a:rPr sz="1881" dirty="0">
                <a:solidFill>
                  <a:srgbClr val="192450"/>
                </a:solidFill>
                <a:latin typeface="Arial"/>
                <a:cs typeface="Arial"/>
              </a:rPr>
              <a:t>ted)</a:t>
            </a:r>
            <a:endParaRPr sz="1881">
              <a:solidFill>
                <a:prstClr val="black"/>
              </a:solidFill>
              <a:latin typeface="Arial"/>
              <a:cs typeface="Arial"/>
            </a:endParaRPr>
          </a:p>
          <a:p>
            <a:pPr marL="513667" lvl="1" indent="-168326">
              <a:spcBef>
                <a:spcPts val="590"/>
              </a:spcBef>
              <a:buClr>
                <a:srgbClr val="192450"/>
              </a:buClr>
              <a:buFont typeface="Arial"/>
              <a:buChar char="•"/>
              <a:tabLst>
                <a:tab pos="513667" algn="l"/>
              </a:tabLst>
            </a:pPr>
            <a:r>
              <a:rPr sz="1496" spc="-86" dirty="0">
                <a:solidFill>
                  <a:srgbClr val="37A9DB"/>
                </a:solidFill>
                <a:latin typeface="Arial"/>
                <a:cs typeface="Arial"/>
              </a:rPr>
              <a:t>T</a:t>
            </a:r>
            <a:r>
              <a:rPr sz="1496" spc="-21"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62" dirty="0">
                <a:solidFill>
                  <a:srgbClr val="37A9DB"/>
                </a:solidFill>
                <a:latin typeface="Arial"/>
                <a:cs typeface="Arial"/>
              </a:rPr>
              <a:t>A</a:t>
            </a:r>
            <a:r>
              <a:rPr sz="1496" b="1" dirty="0">
                <a:solidFill>
                  <a:srgbClr val="37A9DB"/>
                </a:solidFill>
                <a:latin typeface="Arial"/>
                <a:cs typeface="Arial"/>
              </a:rPr>
              <a:t>T+S.SC</a:t>
            </a:r>
            <a:r>
              <a:rPr sz="1496" b="1" spc="-9" dirty="0">
                <a:solidFill>
                  <a:srgbClr val="37A9DB"/>
                </a:solidFill>
                <a:latin typeface="Arial"/>
                <a:cs typeface="Arial"/>
              </a:rPr>
              <a:t>FG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9" dirty="0">
                <a:solidFill>
                  <a:srgbClr val="37A9DB"/>
                </a:solidFill>
                <a:latin typeface="Arial"/>
                <a:cs typeface="Arial"/>
              </a:rPr>
              <a:t>i</a:t>
            </a:r>
            <a:r>
              <a:rPr sz="1496" b="1" dirty="0">
                <a:solidFill>
                  <a:srgbClr val="37A9DB"/>
                </a:solidFill>
                <a:latin typeface="Arial"/>
                <a:cs typeface="Arial"/>
              </a:rPr>
              <a:t>_</a:t>
            </a:r>
            <a:r>
              <a:rPr sz="1496" b="1" spc="-4" dirty="0">
                <a:solidFill>
                  <a:srgbClr val="37A9DB"/>
                </a:solidFill>
                <a:latin typeface="Arial"/>
                <a:cs typeface="Arial"/>
              </a:rPr>
              <a:t>pr</a:t>
            </a:r>
            <a:r>
              <a:rPr sz="1496" b="1" spc="9" dirty="0">
                <a:solidFill>
                  <a:srgbClr val="37A9DB"/>
                </a:solidFill>
                <a:latin typeface="Arial"/>
                <a:cs typeface="Arial"/>
              </a:rPr>
              <a:t>i</a:t>
            </a:r>
            <a:r>
              <a:rPr sz="1496" b="1" spc="-17" dirty="0">
                <a:solidFill>
                  <a:srgbClr val="37A9DB"/>
                </a:solidFill>
                <a:latin typeface="Arial"/>
                <a:cs typeface="Arial"/>
              </a:rPr>
              <a:t>v</a:t>
            </a:r>
            <a:r>
              <a:rPr sz="1496" b="1" spc="9" dirty="0">
                <a:solidFill>
                  <a:srgbClr val="37A9DB"/>
                </a:solidFill>
                <a:latin typeface="Arial"/>
                <a:cs typeface="Arial"/>
              </a:rPr>
              <a:t>_</a:t>
            </a:r>
            <a:r>
              <a:rPr sz="1496" b="1" spc="-9" dirty="0">
                <a:solidFill>
                  <a:srgbClr val="37A9DB"/>
                </a:solidFill>
                <a:latin typeface="Arial"/>
                <a:cs typeface="Arial"/>
              </a:rPr>
              <a:t>m</a:t>
            </a:r>
            <a:r>
              <a:rPr sz="1496" b="1" dirty="0">
                <a:solidFill>
                  <a:srgbClr val="37A9DB"/>
                </a:solidFill>
                <a:latin typeface="Arial"/>
                <a:cs typeface="Arial"/>
              </a:rPr>
              <a:t>o</a:t>
            </a:r>
            <a:r>
              <a:rPr sz="1496" b="1" spc="-13" dirty="0">
                <a:solidFill>
                  <a:srgbClr val="37A9DB"/>
                </a:solidFill>
                <a:latin typeface="Arial"/>
                <a:cs typeface="Arial"/>
              </a:rPr>
              <a:t>d</a:t>
            </a:r>
            <a:r>
              <a:rPr sz="1496" b="1" spc="9" dirty="0">
                <a:solidFill>
                  <a:srgbClr val="37A9DB"/>
                </a:solidFill>
                <a:latin typeface="Arial"/>
                <a:cs typeface="Arial"/>
              </a:rPr>
              <a:t>e</a:t>
            </a:r>
            <a:r>
              <a:rPr sz="1496" b="1" dirty="0">
                <a:solidFill>
                  <a:srgbClr val="37A9DB"/>
                </a:solidFill>
                <a:latin typeface="Arial"/>
                <a:cs typeface="Arial"/>
              </a:rPr>
              <a:t>,0</a:t>
            </a:r>
            <a:endParaRPr sz="1496">
              <a:solidFill>
                <a:prstClr val="black"/>
              </a:solidFill>
              <a:latin typeface="Arial"/>
              <a:cs typeface="Arial"/>
            </a:endParaRPr>
          </a:p>
        </p:txBody>
      </p:sp>
      <p:sp>
        <p:nvSpPr>
          <p:cNvPr id="6" name="object 6"/>
          <p:cNvSpPr txBox="1"/>
          <p:nvPr/>
        </p:nvSpPr>
        <p:spPr>
          <a:xfrm>
            <a:off x="771346" y="4871942"/>
            <a:ext cx="5966406" cy="596574"/>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Set</a:t>
            </a:r>
            <a:r>
              <a:rPr sz="1881" spc="47" dirty="0">
                <a:solidFill>
                  <a:srgbClr val="192450"/>
                </a:solidFill>
                <a:latin typeface="Times New Roman"/>
                <a:cs typeface="Times New Roman"/>
              </a:rPr>
              <a:t> </a:t>
            </a:r>
            <a:r>
              <a:rPr sz="1881" spc="-13" dirty="0">
                <a:solidFill>
                  <a:srgbClr val="192450"/>
                </a:solidFill>
                <a:latin typeface="Arial"/>
                <a:cs typeface="Arial"/>
              </a:rPr>
              <a:t>t</a:t>
            </a:r>
            <a:r>
              <a:rPr sz="1881" spc="-4" dirty="0">
                <a:solidFill>
                  <a:srgbClr val="192450"/>
                </a:solidFill>
                <a:latin typeface="Arial"/>
                <a:cs typeface="Arial"/>
              </a:rPr>
              <a:t>h</a:t>
            </a:r>
            <a:r>
              <a:rPr sz="1881" dirty="0">
                <a:solidFill>
                  <a:srgbClr val="192450"/>
                </a:solidFill>
                <a:latin typeface="Arial"/>
                <a:cs typeface="Arial"/>
              </a:rPr>
              <a:t>e</a:t>
            </a:r>
            <a:r>
              <a:rPr sz="1881" spc="38"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r>
              <a:rPr sz="1881" spc="17" dirty="0">
                <a:solidFill>
                  <a:srgbClr val="192450"/>
                </a:solidFill>
                <a:latin typeface="Times New Roman"/>
                <a:cs typeface="Times New Roman"/>
              </a:rPr>
              <a:t> </a:t>
            </a:r>
            <a:r>
              <a:rPr sz="1881" dirty="0">
                <a:solidFill>
                  <a:srgbClr val="192450"/>
                </a:solidFill>
                <a:latin typeface="Arial"/>
                <a:cs typeface="Arial"/>
              </a:rPr>
              <a:t>mode</a:t>
            </a:r>
            <a:r>
              <a:rPr sz="1881" spc="38" dirty="0">
                <a:solidFill>
                  <a:srgbClr val="192450"/>
                </a:solidFill>
                <a:latin typeface="Times New Roman"/>
                <a:cs typeface="Times New Roman"/>
              </a:rPr>
              <a:t> </a:t>
            </a:r>
            <a:r>
              <a:rPr sz="1881" dirty="0">
                <a:solidFill>
                  <a:srgbClr val="192450"/>
                </a:solidFill>
                <a:latin typeface="Arial"/>
                <a:cs typeface="Arial"/>
              </a:rPr>
              <a:t>(1</a:t>
            </a:r>
            <a:r>
              <a:rPr sz="1881" spc="26"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S</a:t>
            </a:r>
            <a:r>
              <a:rPr sz="1881" spc="-141" dirty="0">
                <a:solidFill>
                  <a:srgbClr val="192450"/>
                </a:solidFill>
                <a:latin typeface="Arial"/>
                <a:cs typeface="Arial"/>
              </a:rPr>
              <a:t>T</a:t>
            </a:r>
            <a:r>
              <a:rPr sz="1881" dirty="0">
                <a:solidFill>
                  <a:srgbClr val="192450"/>
                </a:solidFill>
                <a:latin typeface="Arial"/>
                <a:cs typeface="Arial"/>
              </a:rPr>
              <a:t>A,</a:t>
            </a:r>
            <a:r>
              <a:rPr sz="1881" spc="43" dirty="0">
                <a:solidFill>
                  <a:srgbClr val="192450"/>
                </a:solidFill>
                <a:latin typeface="Times New Roman"/>
                <a:cs typeface="Times New Roman"/>
              </a:rPr>
              <a:t> </a:t>
            </a:r>
            <a:r>
              <a:rPr sz="1881" dirty="0">
                <a:solidFill>
                  <a:srgbClr val="192450"/>
                </a:solidFill>
                <a:latin typeface="Arial"/>
                <a:cs typeface="Arial"/>
              </a:rPr>
              <a:t>2</a:t>
            </a:r>
            <a:r>
              <a:rPr sz="1881" spc="43" dirty="0">
                <a:solidFill>
                  <a:srgbClr val="192450"/>
                </a:solidFill>
                <a:latin typeface="Times New Roman"/>
                <a:cs typeface="Times New Roman"/>
              </a:rPr>
              <a:t> </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I</a:t>
            </a:r>
            <a:r>
              <a:rPr sz="1881" spc="-13" dirty="0">
                <a:solidFill>
                  <a:srgbClr val="192450"/>
                </a:solidFill>
                <a:latin typeface="Arial"/>
                <a:cs typeface="Arial"/>
              </a:rPr>
              <a:t>B</a:t>
            </a:r>
            <a:r>
              <a:rPr sz="1881" dirty="0">
                <a:solidFill>
                  <a:srgbClr val="192450"/>
                </a:solidFill>
                <a:latin typeface="Arial"/>
                <a:cs typeface="Arial"/>
              </a:rPr>
              <a:t>S</a:t>
            </a:r>
            <a:r>
              <a:rPr sz="1881" spc="-13" dirty="0">
                <a:solidFill>
                  <a:srgbClr val="192450"/>
                </a:solidFill>
                <a:latin typeface="Arial"/>
                <a:cs typeface="Arial"/>
              </a:rPr>
              <a:t>S</a:t>
            </a:r>
            <a:r>
              <a:rPr sz="1881" dirty="0">
                <a:solidFill>
                  <a:srgbClr val="192450"/>
                </a:solidFill>
                <a:latin typeface="Arial"/>
                <a:cs typeface="Arial"/>
              </a:rPr>
              <a:t>,</a:t>
            </a:r>
            <a:r>
              <a:rPr sz="1881" spc="43" dirty="0">
                <a:solidFill>
                  <a:srgbClr val="192450"/>
                </a:solidFill>
                <a:latin typeface="Times New Roman"/>
                <a:cs typeface="Times New Roman"/>
              </a:rPr>
              <a:t> </a:t>
            </a:r>
            <a:r>
              <a:rPr sz="1881" dirty="0">
                <a:solidFill>
                  <a:srgbClr val="192450"/>
                </a:solidFill>
                <a:latin typeface="Arial"/>
                <a:cs typeface="Arial"/>
              </a:rPr>
              <a:t>3</a:t>
            </a:r>
            <a:r>
              <a:rPr sz="1881" spc="51" dirty="0">
                <a:solidFill>
                  <a:srgbClr val="192450"/>
                </a:solidFill>
                <a:latin typeface="Times New Roman"/>
                <a:cs typeface="Times New Roman"/>
              </a:rPr>
              <a:t> </a:t>
            </a:r>
            <a:r>
              <a:rPr sz="1881" dirty="0">
                <a:solidFill>
                  <a:srgbClr val="192450"/>
                </a:solidFill>
                <a:latin typeface="Arial"/>
                <a:cs typeface="Arial"/>
              </a:rPr>
              <a:t>=</a:t>
            </a:r>
            <a:r>
              <a:rPr sz="1881" spc="38" dirty="0">
                <a:solidFill>
                  <a:srgbClr val="192450"/>
                </a:solidFill>
                <a:latin typeface="Times New Roman"/>
                <a:cs typeface="Times New Roman"/>
              </a:rPr>
              <a:t> </a:t>
            </a:r>
            <a:r>
              <a:rPr sz="1881" dirty="0">
                <a:solidFill>
                  <a:srgbClr val="192450"/>
                </a:solidFill>
                <a:latin typeface="Arial"/>
                <a:cs typeface="Arial"/>
              </a:rPr>
              <a:t>Min</a:t>
            </a:r>
            <a:r>
              <a:rPr sz="1881" spc="-4" dirty="0">
                <a:solidFill>
                  <a:srgbClr val="192450"/>
                </a:solidFill>
                <a:latin typeface="Arial"/>
                <a:cs typeface="Arial"/>
              </a:rPr>
              <a:t>i</a:t>
            </a:r>
            <a:r>
              <a:rPr sz="1881" dirty="0">
                <a:solidFill>
                  <a:srgbClr val="192450"/>
                </a:solidFill>
                <a:latin typeface="Arial"/>
                <a:cs typeface="Arial"/>
              </a:rPr>
              <a:t>A</a:t>
            </a:r>
            <a:r>
              <a:rPr sz="1881" spc="-13" dirty="0">
                <a:solidFill>
                  <a:srgbClr val="192450"/>
                </a:solidFill>
                <a:latin typeface="Arial"/>
                <a:cs typeface="Arial"/>
              </a:rPr>
              <a:t>P</a:t>
            </a:r>
            <a:r>
              <a:rPr sz="1881" dirty="0">
                <a:solidFill>
                  <a:srgbClr val="192450"/>
                </a:solidFill>
                <a:latin typeface="Arial"/>
                <a:cs typeface="Arial"/>
              </a:rPr>
              <a:t>)</a:t>
            </a:r>
            <a:endParaRPr sz="1881">
              <a:solidFill>
                <a:prstClr val="black"/>
              </a:solidFill>
              <a:latin typeface="Arial"/>
              <a:cs typeface="Arial"/>
            </a:endParaRPr>
          </a:p>
          <a:p>
            <a:pPr marL="513667" lvl="1" indent="-168326">
              <a:spcBef>
                <a:spcPts val="590"/>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T+S.</a:t>
            </a:r>
            <a:r>
              <a:rPr sz="1496" b="1" spc="4" dirty="0">
                <a:solidFill>
                  <a:srgbClr val="37A9DB"/>
                </a:solidFill>
                <a:latin typeface="Arial"/>
                <a:cs typeface="Arial"/>
              </a:rPr>
              <a:t>S</a:t>
            </a:r>
            <a:r>
              <a:rPr sz="1496" b="1" spc="-4" dirty="0">
                <a:solidFill>
                  <a:srgbClr val="37A9DB"/>
                </a:solidFill>
                <a:latin typeface="Arial"/>
                <a:cs typeface="Arial"/>
              </a:rPr>
              <a:t>CF</a:t>
            </a:r>
            <a:r>
              <a:rPr sz="1496" b="1" spc="-9" dirty="0">
                <a:solidFill>
                  <a:srgbClr val="37A9DB"/>
                </a:solidFill>
                <a:latin typeface="Arial"/>
                <a:cs typeface="Arial"/>
              </a:rPr>
              <a:t>G</a:t>
            </a:r>
            <a:r>
              <a:rPr sz="1496" b="1" dirty="0">
                <a:solidFill>
                  <a:srgbClr val="37A9DB"/>
                </a:solidFill>
                <a:latin typeface="Arial"/>
                <a:cs typeface="Arial"/>
              </a:rPr>
              <a:t>=</a:t>
            </a:r>
            <a:r>
              <a:rPr sz="1496" b="1" spc="38" dirty="0">
                <a:solidFill>
                  <a:srgbClr val="37A9DB"/>
                </a:solidFill>
                <a:latin typeface="Arial"/>
                <a:cs typeface="Arial"/>
              </a:rPr>
              <a:t>w</a:t>
            </a:r>
            <a:r>
              <a:rPr sz="1496" b="1" dirty="0">
                <a:solidFill>
                  <a:srgbClr val="37A9DB"/>
                </a:solidFill>
                <a:latin typeface="Arial"/>
                <a:cs typeface="Arial"/>
              </a:rPr>
              <a:t>if</a:t>
            </a:r>
            <a:r>
              <a:rPr sz="1496" b="1" spc="-4" dirty="0">
                <a:solidFill>
                  <a:srgbClr val="37A9DB"/>
                </a:solidFill>
                <a:latin typeface="Arial"/>
                <a:cs typeface="Arial"/>
              </a:rPr>
              <a:t>i</a:t>
            </a:r>
            <a:r>
              <a:rPr sz="1496" b="1" dirty="0">
                <a:solidFill>
                  <a:srgbClr val="37A9DB"/>
                </a:solidFill>
                <a:latin typeface="Arial"/>
                <a:cs typeface="Arial"/>
              </a:rPr>
              <a:t>_</a:t>
            </a:r>
            <a:r>
              <a:rPr sz="1496" b="1" spc="-9" dirty="0">
                <a:solidFill>
                  <a:srgbClr val="37A9DB"/>
                </a:solidFill>
                <a:latin typeface="Arial"/>
                <a:cs typeface="Arial"/>
              </a:rPr>
              <a:t>m</a:t>
            </a:r>
            <a:r>
              <a:rPr sz="1496" b="1" dirty="0">
                <a:solidFill>
                  <a:srgbClr val="37A9DB"/>
                </a:solidFill>
                <a:latin typeface="Arial"/>
                <a:cs typeface="Arial"/>
              </a:rPr>
              <a:t>o</a:t>
            </a:r>
            <a:r>
              <a:rPr sz="1496" b="1" spc="-9" dirty="0">
                <a:solidFill>
                  <a:srgbClr val="37A9DB"/>
                </a:solidFill>
                <a:latin typeface="Arial"/>
                <a:cs typeface="Arial"/>
              </a:rPr>
              <a:t>d</a:t>
            </a:r>
            <a:r>
              <a:rPr sz="1496" b="1" spc="9" dirty="0">
                <a:solidFill>
                  <a:srgbClr val="37A9DB"/>
                </a:solidFill>
                <a:latin typeface="Arial"/>
                <a:cs typeface="Arial"/>
              </a:rPr>
              <a:t>e</a:t>
            </a:r>
            <a:r>
              <a:rPr sz="1496" b="1" dirty="0">
                <a:solidFill>
                  <a:srgbClr val="37A9DB"/>
                </a:solidFill>
                <a:latin typeface="Arial"/>
                <a:cs typeface="Arial"/>
              </a:rPr>
              <a:t>,3</a:t>
            </a:r>
            <a:endParaRPr sz="1496">
              <a:solidFill>
                <a:prstClr val="black"/>
              </a:solidFill>
              <a:latin typeface="Arial"/>
              <a:cs typeface="Arial"/>
            </a:endParaRPr>
          </a:p>
        </p:txBody>
      </p:sp>
      <p:sp>
        <p:nvSpPr>
          <p:cNvPr id="7" name="object 7"/>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1</a:t>
            </a:r>
            <a:endParaRPr sz="1112">
              <a:solidFill>
                <a:prstClr val="black"/>
              </a:solidFill>
              <a:latin typeface="Arial"/>
              <a:cs typeface="Arial"/>
            </a:endParaRPr>
          </a:p>
        </p:txBody>
      </p:sp>
      <p:graphicFrame>
        <p:nvGraphicFramePr>
          <p:cNvPr id="8" name="object 8"/>
          <p:cNvGraphicFramePr>
            <a:graphicFrameLocks noGrp="1"/>
          </p:cNvGraphicFramePr>
          <p:nvPr/>
        </p:nvGraphicFramePr>
        <p:xfrm>
          <a:off x="7415677" y="5420244"/>
          <a:ext cx="462335" cy="522658"/>
        </p:xfrm>
        <a:graphic>
          <a:graphicData uri="http://schemas.openxmlformats.org/drawingml/2006/table">
            <a:tbl>
              <a:tblPr firstRow="1" bandRow="1">
                <a:tableStyleId>{2D5ABB26-0587-4C30-8999-92F81FD0307C}</a:tableStyleId>
              </a:tblPr>
              <a:tblGrid>
                <a:gridCol w="338848"/>
                <a:gridCol w="123487"/>
              </a:tblGrid>
              <a:tr h="261324">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261334">
                <a:tc gridSpan="2">
                  <a:txBody>
                    <a:bodyPr/>
                    <a:lstStyle/>
                    <a:p>
                      <a:pPr marL="96520">
                        <a:lnSpc>
                          <a:spcPct val="100000"/>
                        </a:lnSpc>
                      </a:pPr>
                      <a:r>
                        <a:rPr sz="1100" b="1" spc="5" dirty="0">
                          <a:solidFill>
                            <a:srgbClr val="231F20"/>
                          </a:solidFill>
                          <a:latin typeface="Calibri"/>
                          <a:cs typeface="Calibri"/>
                        </a:rPr>
                        <a:t>O</a:t>
                      </a:r>
                      <a:r>
                        <a:rPr sz="1100" b="1" dirty="0">
                          <a:solidFill>
                            <a:srgbClr val="231F20"/>
                          </a:solidFill>
                          <a:latin typeface="Calibri"/>
                          <a:cs typeface="Calibri"/>
                        </a:rPr>
                        <a:t>K</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428164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471596" y="2208338"/>
            <a:ext cx="3375787" cy="4451456"/>
          </a:xfrm>
          <a:custGeom>
            <a:avLst/>
            <a:gdLst/>
            <a:ahLst/>
            <a:cxnLst/>
            <a:rect l="l" t="t" r="r" b="b"/>
            <a:pathLst>
              <a:path w="3947795" h="5205730">
                <a:moveTo>
                  <a:pt x="0" y="5205221"/>
                </a:moveTo>
                <a:lnTo>
                  <a:pt x="3947556" y="5205221"/>
                </a:lnTo>
                <a:lnTo>
                  <a:pt x="3947556" y="0"/>
                </a:lnTo>
                <a:lnTo>
                  <a:pt x="0" y="0"/>
                </a:lnTo>
                <a:lnTo>
                  <a:pt x="0" y="5205221"/>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5" y="615602"/>
            <a:ext cx="6338348" cy="802656"/>
          </a:xfrm>
          <a:prstGeom prst="rect">
            <a:avLst/>
          </a:prstGeom>
        </p:spPr>
        <p:txBody>
          <a:bodyPr vert="horz" wrap="square" lIns="0" tIns="0" rIns="0" bIns="0" rtlCol="0">
            <a:spAutoFit/>
          </a:bodyPr>
          <a:lstStyle/>
          <a:p>
            <a:pPr marL="417558"/>
            <a:r>
              <a:rPr sz="2608" spc="9" dirty="0"/>
              <a:t>L</a:t>
            </a:r>
            <a:r>
              <a:rPr sz="2608" spc="17" dirty="0"/>
              <a:t>a</a:t>
            </a:r>
            <a:r>
              <a:rPr sz="2608" spc="13" dirty="0"/>
              <a:t>b</a:t>
            </a:r>
            <a:r>
              <a:rPr sz="2608" spc="77" dirty="0">
                <a:latin typeface="Times New Roman"/>
                <a:cs typeface="Times New Roman"/>
              </a:rPr>
              <a:t> </a:t>
            </a:r>
            <a:r>
              <a:rPr sz="2608" spc="21" dirty="0"/>
              <a:t>8</a:t>
            </a:r>
            <a:r>
              <a:rPr sz="2608" dirty="0"/>
              <a:t>:</a:t>
            </a:r>
            <a:r>
              <a:rPr sz="2608" spc="90" dirty="0">
                <a:latin typeface="Times New Roman"/>
                <a:cs typeface="Times New Roman"/>
              </a:rPr>
              <a:t> </a:t>
            </a:r>
            <a:r>
              <a:rPr sz="2608" spc="9" dirty="0"/>
              <a:t>Conf</a:t>
            </a:r>
            <a:r>
              <a:rPr sz="2608" dirty="0"/>
              <a:t>i</a:t>
            </a:r>
            <a:r>
              <a:rPr sz="2608" spc="17" dirty="0"/>
              <a:t>g</a:t>
            </a:r>
            <a:r>
              <a:rPr sz="2608" spc="9" dirty="0"/>
              <a:t>u</a:t>
            </a:r>
            <a:r>
              <a:rPr sz="2608" spc="13" dirty="0"/>
              <a:t>r</a:t>
            </a:r>
            <a:r>
              <a:rPr sz="2608" dirty="0"/>
              <a:t>i</a:t>
            </a:r>
            <a:r>
              <a:rPr sz="2608" spc="17" dirty="0"/>
              <a:t>n</a:t>
            </a:r>
            <a:r>
              <a:rPr sz="2608" spc="13" dirty="0"/>
              <a:t>g</a:t>
            </a:r>
            <a:r>
              <a:rPr sz="2608" spc="94" dirty="0">
                <a:latin typeface="Times New Roman"/>
                <a:cs typeface="Times New Roman"/>
              </a:rPr>
              <a:t> </a:t>
            </a:r>
            <a:r>
              <a:rPr sz="2608" spc="9" dirty="0"/>
              <a:t>the</a:t>
            </a:r>
            <a:r>
              <a:rPr sz="2608" spc="86" dirty="0">
                <a:latin typeface="Times New Roman"/>
                <a:cs typeface="Times New Roman"/>
              </a:rPr>
              <a:t> </a:t>
            </a:r>
            <a:r>
              <a:rPr sz="2608" spc="17" dirty="0"/>
              <a:t>mod</a:t>
            </a:r>
            <a:r>
              <a:rPr sz="2608" spc="9" dirty="0"/>
              <a:t>ul</a:t>
            </a:r>
            <a:r>
              <a:rPr sz="2608" spc="13" dirty="0"/>
              <a:t>e</a:t>
            </a:r>
            <a:r>
              <a:rPr sz="2608" spc="94" dirty="0">
                <a:latin typeface="Times New Roman"/>
                <a:cs typeface="Times New Roman"/>
              </a:rPr>
              <a:t> </a:t>
            </a:r>
            <a:r>
              <a:rPr sz="2608" dirty="0"/>
              <a:t>i</a:t>
            </a:r>
            <a:r>
              <a:rPr sz="2608" spc="13" dirty="0"/>
              <a:t>n</a:t>
            </a:r>
            <a:r>
              <a:rPr sz="2608" spc="120" dirty="0">
                <a:latin typeface="Times New Roman"/>
                <a:cs typeface="Times New Roman"/>
              </a:rPr>
              <a:t> </a:t>
            </a:r>
            <a:r>
              <a:rPr sz="2608" spc="13" dirty="0"/>
              <a:t>Mi</a:t>
            </a:r>
            <a:r>
              <a:rPr sz="2608" spc="17" dirty="0"/>
              <a:t>n</a:t>
            </a:r>
            <a:r>
              <a:rPr sz="2608" dirty="0"/>
              <a:t>i</a:t>
            </a:r>
            <a:r>
              <a:rPr sz="2608" spc="17" dirty="0"/>
              <a:t>AP</a:t>
            </a:r>
            <a:r>
              <a:rPr sz="2608" spc="43" dirty="0">
                <a:latin typeface="Times New Roman"/>
                <a:cs typeface="Times New Roman"/>
              </a:rPr>
              <a:t> </a:t>
            </a:r>
            <a:r>
              <a:rPr sz="2608" spc="17" dirty="0"/>
              <a:t>mod</a:t>
            </a:r>
            <a:r>
              <a:rPr sz="2608" spc="13" dirty="0"/>
              <a:t>e</a:t>
            </a:r>
            <a:endParaRPr sz="2608">
              <a:latin typeface="Times New Roman"/>
              <a:cs typeface="Times New Roman"/>
            </a:endParaRPr>
          </a:p>
        </p:txBody>
      </p:sp>
      <p:sp>
        <p:nvSpPr>
          <p:cNvPr id="4" name="object 4"/>
          <p:cNvSpPr txBox="1"/>
          <p:nvPr/>
        </p:nvSpPr>
        <p:spPr>
          <a:xfrm>
            <a:off x="771354" y="1396173"/>
            <a:ext cx="7075739" cy="1074846"/>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spc="-9" dirty="0">
                <a:solidFill>
                  <a:srgbClr val="192450"/>
                </a:solidFill>
                <a:latin typeface="Arial"/>
                <a:cs typeface="Arial"/>
              </a:rPr>
              <a:t>S</a:t>
            </a:r>
            <a:r>
              <a:rPr sz="1881" spc="-4" dirty="0">
                <a:solidFill>
                  <a:srgbClr val="192450"/>
                </a:solidFill>
                <a:latin typeface="Arial"/>
                <a:cs typeface="Arial"/>
              </a:rPr>
              <a:t>a</a:t>
            </a:r>
            <a:r>
              <a:rPr sz="1881" spc="-9" dirty="0">
                <a:solidFill>
                  <a:srgbClr val="192450"/>
                </a:solidFill>
                <a:latin typeface="Arial"/>
                <a:cs typeface="Arial"/>
              </a:rPr>
              <a:t>v</a:t>
            </a:r>
            <a:r>
              <a:rPr sz="1881" dirty="0">
                <a:solidFill>
                  <a:srgbClr val="192450"/>
                </a:solidFill>
                <a:latin typeface="Arial"/>
                <a:cs typeface="Arial"/>
              </a:rPr>
              <a:t>e</a:t>
            </a:r>
            <a:r>
              <a:rPr sz="1881" spc="47"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set</a:t>
            </a:r>
            <a:r>
              <a:rPr sz="1881" spc="-9" dirty="0">
                <a:solidFill>
                  <a:srgbClr val="192450"/>
                </a:solidFill>
                <a:latin typeface="Arial"/>
                <a:cs typeface="Arial"/>
              </a:rPr>
              <a:t>t</a:t>
            </a:r>
            <a:r>
              <a:rPr sz="1881" spc="-4" dirty="0">
                <a:solidFill>
                  <a:srgbClr val="192450"/>
                </a:solidFill>
                <a:latin typeface="Arial"/>
                <a:cs typeface="Arial"/>
              </a:rPr>
              <a:t>ing</a:t>
            </a:r>
            <a:r>
              <a:rPr sz="1881" dirty="0">
                <a:solidFill>
                  <a:srgbClr val="192450"/>
                </a:solidFill>
                <a:latin typeface="Arial"/>
                <a:cs typeface="Arial"/>
              </a:rPr>
              <a:t>s</a:t>
            </a:r>
            <a:r>
              <a:rPr sz="1881" spc="30" dirty="0">
                <a:solidFill>
                  <a:srgbClr val="192450"/>
                </a:solidFill>
                <a:latin typeface="Times New Roman"/>
                <a:cs typeface="Times New Roman"/>
              </a:rPr>
              <a:t> </a:t>
            </a:r>
            <a:r>
              <a:rPr sz="1881" spc="-4" dirty="0">
                <a:solidFill>
                  <a:srgbClr val="192450"/>
                </a:solidFill>
                <a:latin typeface="Arial"/>
                <a:cs typeface="Arial"/>
              </a:rPr>
              <a:t>o</a:t>
            </a:r>
            <a:r>
              <a:rPr sz="1881" dirty="0">
                <a:solidFill>
                  <a:srgbClr val="192450"/>
                </a:solidFill>
                <a:latin typeface="Arial"/>
                <a:cs typeface="Arial"/>
              </a:rPr>
              <a:t>n</a:t>
            </a:r>
            <a:r>
              <a:rPr sz="1881" spc="38"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f</a:t>
            </a:r>
            <a:r>
              <a:rPr sz="1881" spc="-9" dirty="0">
                <a:solidFill>
                  <a:srgbClr val="192450"/>
                </a:solidFill>
                <a:latin typeface="Arial"/>
                <a:cs typeface="Arial"/>
              </a:rPr>
              <a:t>l</a:t>
            </a:r>
            <a:r>
              <a:rPr sz="1881" spc="-4" dirty="0">
                <a:solidFill>
                  <a:srgbClr val="192450"/>
                </a:solidFill>
                <a:latin typeface="Arial"/>
                <a:cs typeface="Arial"/>
              </a:rPr>
              <a:t>as</a:t>
            </a:r>
            <a:r>
              <a:rPr sz="1881" dirty="0">
                <a:solidFill>
                  <a:srgbClr val="192450"/>
                </a:solidFill>
                <a:latin typeface="Arial"/>
                <a:cs typeface="Arial"/>
              </a:rPr>
              <a:t>h</a:t>
            </a:r>
            <a:r>
              <a:rPr sz="1881" spc="43" dirty="0">
                <a:solidFill>
                  <a:srgbClr val="192450"/>
                </a:solidFill>
                <a:latin typeface="Times New Roman"/>
                <a:cs typeface="Times New Roman"/>
              </a:rPr>
              <a:t> </a:t>
            </a:r>
            <a:r>
              <a:rPr sz="1881" dirty="0">
                <a:solidFill>
                  <a:srgbClr val="192450"/>
                </a:solidFill>
                <a:latin typeface="Arial"/>
                <a:cs typeface="Arial"/>
              </a:rPr>
              <a:t>me</a:t>
            </a:r>
            <a:r>
              <a:rPr sz="1881" spc="-9" dirty="0">
                <a:solidFill>
                  <a:srgbClr val="192450"/>
                </a:solidFill>
                <a:latin typeface="Arial"/>
                <a:cs typeface="Arial"/>
              </a:rPr>
              <a:t>m</a:t>
            </a:r>
            <a:r>
              <a:rPr sz="1881" spc="-4" dirty="0">
                <a:solidFill>
                  <a:srgbClr val="192450"/>
                </a:solidFill>
                <a:latin typeface="Arial"/>
                <a:cs typeface="Arial"/>
              </a:rPr>
              <a:t>or</a:t>
            </a:r>
            <a:r>
              <a:rPr sz="1881" dirty="0">
                <a:solidFill>
                  <a:srgbClr val="192450"/>
                </a:solidFill>
                <a:latin typeface="Arial"/>
                <a:cs typeface="Arial"/>
              </a:rPr>
              <a:t>y</a:t>
            </a:r>
            <a:r>
              <a:rPr sz="1881" spc="26" dirty="0">
                <a:solidFill>
                  <a:srgbClr val="192450"/>
                </a:solidFill>
                <a:latin typeface="Times New Roman"/>
                <a:cs typeface="Times New Roman"/>
              </a:rPr>
              <a:t> </a:t>
            </a:r>
            <a:r>
              <a:rPr sz="1881" spc="-4" dirty="0">
                <a:solidFill>
                  <a:srgbClr val="192450"/>
                </a:solidFill>
                <a:latin typeface="Arial"/>
                <a:cs typeface="Arial"/>
              </a:rPr>
              <a:t>an</a:t>
            </a:r>
            <a:r>
              <a:rPr sz="1881" dirty="0">
                <a:solidFill>
                  <a:srgbClr val="192450"/>
                </a:solidFill>
                <a:latin typeface="Arial"/>
                <a:cs typeface="Arial"/>
              </a:rPr>
              <a:t>d</a:t>
            </a:r>
            <a:r>
              <a:rPr sz="1881" spc="38" dirty="0">
                <a:solidFill>
                  <a:srgbClr val="192450"/>
                </a:solidFill>
                <a:latin typeface="Times New Roman"/>
                <a:cs typeface="Times New Roman"/>
              </a:rPr>
              <a:t> </a:t>
            </a:r>
            <a:r>
              <a:rPr sz="1881" dirty="0">
                <a:solidFill>
                  <a:srgbClr val="192450"/>
                </a:solidFill>
                <a:latin typeface="Arial"/>
                <a:cs typeface="Arial"/>
              </a:rPr>
              <a:t>re</a:t>
            </a:r>
            <a:r>
              <a:rPr sz="1881" spc="4" dirty="0">
                <a:solidFill>
                  <a:srgbClr val="192450"/>
                </a:solidFill>
                <a:latin typeface="Arial"/>
                <a:cs typeface="Arial"/>
              </a:rPr>
              <a:t>s</a:t>
            </a:r>
            <a:r>
              <a:rPr sz="1881" spc="-4" dirty="0">
                <a:solidFill>
                  <a:srgbClr val="192450"/>
                </a:solidFill>
                <a:latin typeface="Arial"/>
                <a:cs typeface="Arial"/>
              </a:rPr>
              <a:t>e</a:t>
            </a:r>
            <a:r>
              <a:rPr sz="1881" dirty="0">
                <a:solidFill>
                  <a:srgbClr val="192450"/>
                </a:solidFill>
                <a:latin typeface="Arial"/>
                <a:cs typeface="Arial"/>
              </a:rPr>
              <a:t>t</a:t>
            </a:r>
            <a:r>
              <a:rPr sz="1881" spc="21"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endParaRPr sz="1881">
              <a:solidFill>
                <a:prstClr val="black"/>
              </a:solidFill>
              <a:latin typeface="Arial"/>
              <a:cs typeface="Arial"/>
            </a:endParaRPr>
          </a:p>
          <a:p>
            <a:pPr marL="513667" lvl="1" indent="-168326">
              <a:spcBef>
                <a:spcPts val="594"/>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T&amp;W</a:t>
            </a:r>
            <a:endParaRPr sz="1496">
              <a:solidFill>
                <a:prstClr val="black"/>
              </a:solidFill>
              <a:latin typeface="Arial"/>
              <a:cs typeface="Arial"/>
            </a:endParaRPr>
          </a:p>
          <a:p>
            <a:pPr marL="513667" lvl="1" indent="-168326">
              <a:spcBef>
                <a:spcPts val="577"/>
              </a:spcBef>
              <a:buClr>
                <a:srgbClr val="192450"/>
              </a:buClr>
              <a:buFont typeface="Arial"/>
              <a:buChar char="•"/>
              <a:tabLst>
                <a:tab pos="513667" algn="l"/>
              </a:tabLst>
            </a:pPr>
            <a:r>
              <a:rPr sz="1496" spc="-86" dirty="0">
                <a:solidFill>
                  <a:srgbClr val="37A9DB"/>
                </a:solidFill>
                <a:latin typeface="Arial"/>
                <a:cs typeface="Arial"/>
              </a:rPr>
              <a:t>T</a:t>
            </a:r>
            <a:r>
              <a:rPr sz="1496" spc="-17" dirty="0">
                <a:solidFill>
                  <a:srgbClr val="37A9DB"/>
                </a:solidFill>
                <a:latin typeface="Arial"/>
                <a:cs typeface="Arial"/>
              </a:rPr>
              <a:t>y</a:t>
            </a:r>
            <a:r>
              <a:rPr sz="1496" spc="-4" dirty="0">
                <a:solidFill>
                  <a:srgbClr val="37A9DB"/>
                </a:solidFill>
                <a:latin typeface="Arial"/>
                <a:cs typeface="Arial"/>
              </a:rPr>
              <a:t>p</a:t>
            </a:r>
            <a:r>
              <a:rPr sz="1496" dirty="0">
                <a:solidFill>
                  <a:srgbClr val="37A9DB"/>
                </a:solidFill>
                <a:latin typeface="Arial"/>
                <a:cs typeface="Arial"/>
              </a:rPr>
              <a:t>e</a:t>
            </a:r>
            <a:r>
              <a:rPr sz="1496" spc="64" dirty="0">
                <a:solidFill>
                  <a:srgbClr val="37A9DB"/>
                </a:solidFill>
                <a:latin typeface="Times New Roman"/>
                <a:cs typeface="Times New Roman"/>
              </a:rPr>
              <a:t> </a:t>
            </a:r>
            <a:r>
              <a:rPr sz="1496" b="1" spc="-158" dirty="0">
                <a:solidFill>
                  <a:srgbClr val="37A9DB"/>
                </a:solidFill>
                <a:latin typeface="Arial"/>
                <a:cs typeface="Arial"/>
              </a:rPr>
              <a:t>A</a:t>
            </a:r>
            <a:r>
              <a:rPr sz="1496" b="1" dirty="0">
                <a:solidFill>
                  <a:srgbClr val="37A9DB"/>
                </a:solidFill>
                <a:latin typeface="Arial"/>
                <a:cs typeface="Arial"/>
              </a:rPr>
              <a:t>T+CFUN=1</a:t>
            </a:r>
            <a:endParaRPr sz="1496">
              <a:solidFill>
                <a:prstClr val="black"/>
              </a:solidFill>
              <a:latin typeface="Arial"/>
              <a:cs typeface="Arial"/>
            </a:endParaRPr>
          </a:p>
          <a:p>
            <a:pPr marR="4344" algn="r"/>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2</a:t>
            </a:r>
            <a:endParaRPr sz="1112">
              <a:solidFill>
                <a:prstClr val="black"/>
              </a:solidFill>
              <a:latin typeface="Arial"/>
              <a:cs typeface="Arial"/>
            </a:endParaRPr>
          </a:p>
        </p:txBody>
      </p:sp>
      <p:sp>
        <p:nvSpPr>
          <p:cNvPr id="7" name="object 7"/>
          <p:cNvSpPr/>
          <p:nvPr/>
        </p:nvSpPr>
        <p:spPr>
          <a:xfrm>
            <a:off x="465621" y="4103910"/>
            <a:ext cx="4304445" cy="2304027"/>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8" name="object 8"/>
          <p:cNvSpPr txBox="1"/>
          <p:nvPr/>
        </p:nvSpPr>
        <p:spPr>
          <a:xfrm>
            <a:off x="1940332" y="5348597"/>
            <a:ext cx="1051234"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13" dirty="0">
                <a:solidFill>
                  <a:srgbClr val="156FB8"/>
                </a:solidFill>
                <a:latin typeface="Arial"/>
                <a:cs typeface="Arial"/>
              </a:rPr>
              <a:t>F</a:t>
            </a:r>
            <a:r>
              <a:rPr sz="1667" spc="4" dirty="0">
                <a:solidFill>
                  <a:srgbClr val="156FB8"/>
                </a:solidFill>
                <a:latin typeface="Arial"/>
                <a:cs typeface="Arial"/>
              </a:rPr>
              <a:t>_A</a:t>
            </a:r>
            <a:r>
              <a:rPr sz="1667" spc="9" dirty="0">
                <a:solidFill>
                  <a:srgbClr val="156FB8"/>
                </a:solidFill>
                <a:latin typeface="Arial"/>
                <a:cs typeface="Arial"/>
              </a:rPr>
              <a:t>P</a:t>
            </a:r>
            <a:endParaRPr sz="1667">
              <a:solidFill>
                <a:prstClr val="black"/>
              </a:solidFill>
              <a:latin typeface="Arial"/>
              <a:cs typeface="Arial"/>
            </a:endParaRPr>
          </a:p>
        </p:txBody>
      </p:sp>
      <p:sp>
        <p:nvSpPr>
          <p:cNvPr id="9" name="object 9"/>
          <p:cNvSpPr/>
          <p:nvPr/>
        </p:nvSpPr>
        <p:spPr>
          <a:xfrm>
            <a:off x="3033574" y="4445343"/>
            <a:ext cx="1399913" cy="667646"/>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10" name="object 10"/>
          <p:cNvSpPr/>
          <p:nvPr/>
        </p:nvSpPr>
        <p:spPr>
          <a:xfrm>
            <a:off x="1044959" y="5112990"/>
            <a:ext cx="475255" cy="739443"/>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1578195" y="4979598"/>
            <a:ext cx="213081" cy="213081"/>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2" name="object 12"/>
          <p:cNvSpPr/>
          <p:nvPr/>
        </p:nvSpPr>
        <p:spPr>
          <a:xfrm>
            <a:off x="2632560" y="4488390"/>
            <a:ext cx="268924" cy="268932"/>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graphicFrame>
        <p:nvGraphicFramePr>
          <p:cNvPr id="6" name="object 6"/>
          <p:cNvGraphicFramePr>
            <a:graphicFrameLocks noGrp="1"/>
          </p:cNvGraphicFramePr>
          <p:nvPr/>
        </p:nvGraphicFramePr>
        <p:xfrm>
          <a:off x="5925305" y="2696530"/>
          <a:ext cx="2353292" cy="1043828"/>
        </p:xfrm>
        <a:graphic>
          <a:graphicData uri="http://schemas.openxmlformats.org/drawingml/2006/table">
            <a:tbl>
              <a:tblPr firstRow="1" bandRow="1">
                <a:tableStyleId>{2D5ABB26-0587-4C30-8999-92F81FD0307C}</a:tableStyleId>
              </a:tblPr>
              <a:tblGrid>
                <a:gridCol w="338848"/>
                <a:gridCol w="2014444"/>
              </a:tblGrid>
              <a:tr h="261309">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782519">
                <a:tc gridSpan="2">
                  <a:txBody>
                    <a:bodyPr/>
                    <a:lstStyle/>
                    <a:p>
                      <a:pPr marL="96520">
                        <a:lnSpc>
                          <a:spcPct val="100000"/>
                        </a:lnSpc>
                      </a:pPr>
                      <a:r>
                        <a:rPr sz="1100" b="1" dirty="0">
                          <a:solidFill>
                            <a:srgbClr val="231F20"/>
                          </a:solidFill>
                          <a:latin typeface="Calibri"/>
                          <a:cs typeface="Calibri"/>
                        </a:rPr>
                        <a:t>+</a:t>
                      </a:r>
                      <a:r>
                        <a:rPr sz="1100" b="1" spc="5" dirty="0">
                          <a:solidFill>
                            <a:srgbClr val="231F20"/>
                          </a:solidFill>
                          <a:latin typeface="Calibri"/>
                          <a:cs typeface="Calibri"/>
                        </a:rPr>
                        <a:t>W</a:t>
                      </a:r>
                      <a:r>
                        <a:rPr sz="1100" b="1" dirty="0">
                          <a:solidFill>
                            <a:srgbClr val="231F20"/>
                          </a:solidFill>
                          <a:latin typeface="Calibri"/>
                          <a:cs typeface="Calibri"/>
                        </a:rPr>
                        <a:t>IND:0</a:t>
                      </a:r>
                      <a:r>
                        <a:rPr sz="1100" b="1" spc="5" dirty="0">
                          <a:solidFill>
                            <a:srgbClr val="231F20"/>
                          </a:solidFill>
                          <a:latin typeface="Calibri"/>
                          <a:cs typeface="Calibri"/>
                        </a:rPr>
                        <a:t>:</a:t>
                      </a:r>
                      <a:r>
                        <a:rPr sz="1100" b="1" spc="-5" dirty="0">
                          <a:solidFill>
                            <a:srgbClr val="231F20"/>
                          </a:solidFill>
                          <a:latin typeface="Calibri"/>
                          <a:cs typeface="Calibri"/>
                        </a:rPr>
                        <a:t>C</a:t>
                      </a:r>
                      <a:r>
                        <a:rPr sz="1100" b="1" dirty="0">
                          <a:solidFill>
                            <a:srgbClr val="231F20"/>
                          </a:solidFill>
                          <a:latin typeface="Calibri"/>
                          <a:cs typeface="Calibri"/>
                        </a:rPr>
                        <a:t>onsole</a:t>
                      </a:r>
                      <a:r>
                        <a:rPr sz="1100" b="1" spc="-55" dirty="0">
                          <a:solidFill>
                            <a:srgbClr val="231F20"/>
                          </a:solidFill>
                          <a:latin typeface="Times New Roman"/>
                          <a:cs typeface="Times New Roman"/>
                        </a:rPr>
                        <a:t> </a:t>
                      </a:r>
                      <a:r>
                        <a:rPr sz="1100" b="1" spc="-5" dirty="0">
                          <a:solidFill>
                            <a:srgbClr val="231F20"/>
                          </a:solidFill>
                          <a:latin typeface="Calibri"/>
                          <a:cs typeface="Calibri"/>
                        </a:rPr>
                        <a:t>ac</a:t>
                      </a:r>
                      <a:r>
                        <a:rPr sz="1100" b="1" spc="5" dirty="0">
                          <a:solidFill>
                            <a:srgbClr val="231F20"/>
                          </a:solidFill>
                          <a:latin typeface="Calibri"/>
                          <a:cs typeface="Calibri"/>
                        </a:rPr>
                        <a:t>t</a:t>
                      </a:r>
                      <a:r>
                        <a:rPr sz="1100" b="1" dirty="0">
                          <a:solidFill>
                            <a:srgbClr val="231F20"/>
                          </a:solidFill>
                          <a:latin typeface="Calibri"/>
                          <a:cs typeface="Calibri"/>
                        </a:rPr>
                        <a:t>i</a:t>
                      </a:r>
                      <a:r>
                        <a:rPr sz="1100" b="1" spc="-20" dirty="0">
                          <a:solidFill>
                            <a:srgbClr val="231F20"/>
                          </a:solidFill>
                          <a:latin typeface="Calibri"/>
                          <a:cs typeface="Calibri"/>
                        </a:rPr>
                        <a:t>v</a:t>
                      </a:r>
                      <a:r>
                        <a:rPr sz="1100" b="1" dirty="0">
                          <a:solidFill>
                            <a:srgbClr val="231F20"/>
                          </a:solidFill>
                          <a:latin typeface="Calibri"/>
                          <a:cs typeface="Calibri"/>
                        </a:rPr>
                        <a:t>e</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+WIND:3</a:t>
                      </a:r>
                      <a:r>
                        <a:rPr sz="1100" b="1" spc="5" dirty="0">
                          <a:solidFill>
                            <a:srgbClr val="231F20"/>
                          </a:solidFill>
                          <a:latin typeface="Calibri"/>
                          <a:cs typeface="Calibri"/>
                        </a:rPr>
                        <a:t>2</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H</a:t>
                      </a:r>
                      <a:r>
                        <a:rPr sz="1100" b="1" spc="-10" dirty="0">
                          <a:solidFill>
                            <a:srgbClr val="231F20"/>
                          </a:solidFill>
                          <a:latin typeface="Calibri"/>
                          <a:cs typeface="Calibri"/>
                        </a:rPr>
                        <a:t>ar</a:t>
                      </a:r>
                      <a:r>
                        <a:rPr sz="1100" b="1" dirty="0">
                          <a:solidFill>
                            <a:srgbClr val="231F20"/>
                          </a:solidFill>
                          <a:latin typeface="Calibri"/>
                          <a:cs typeface="Calibri"/>
                        </a:rPr>
                        <a:t>d</a:t>
                      </a:r>
                      <a:r>
                        <a:rPr sz="1100" b="1" spc="-10" dirty="0">
                          <a:solidFill>
                            <a:srgbClr val="231F20"/>
                          </a:solidFill>
                          <a:latin typeface="Calibri"/>
                          <a:cs typeface="Calibri"/>
                        </a:rPr>
                        <a:t>w</a:t>
                      </a:r>
                      <a:r>
                        <a:rPr sz="1100" b="1" spc="-5" dirty="0">
                          <a:solidFill>
                            <a:srgbClr val="231F20"/>
                          </a:solidFill>
                          <a:latin typeface="Calibri"/>
                          <a:cs typeface="Calibri"/>
                        </a:rPr>
                        <a:t>a</a:t>
                      </a:r>
                      <a:r>
                        <a:rPr sz="1100" b="1" spc="-10" dirty="0">
                          <a:solidFill>
                            <a:srgbClr val="231F20"/>
                          </a:solidFill>
                          <a:latin typeface="Calibri"/>
                          <a:cs typeface="Calibri"/>
                        </a:rPr>
                        <a:t>r</a:t>
                      </a:r>
                      <a:r>
                        <a:rPr sz="1100" b="1" dirty="0">
                          <a:solidFill>
                            <a:srgbClr val="231F20"/>
                          </a:solidFill>
                          <a:latin typeface="Calibri"/>
                          <a:cs typeface="Calibri"/>
                        </a:rPr>
                        <a:t>e</a:t>
                      </a:r>
                      <a:r>
                        <a:rPr sz="1100" b="1" spc="-40"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6</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S</a:t>
                      </a:r>
                      <a:r>
                        <a:rPr sz="1100" b="1" spc="-15" dirty="0">
                          <a:solidFill>
                            <a:srgbClr val="231F20"/>
                          </a:solidFill>
                          <a:latin typeface="Calibri"/>
                          <a:cs typeface="Calibri"/>
                        </a:rPr>
                        <a:t>t</a:t>
                      </a:r>
                      <a:r>
                        <a:rPr sz="1100" b="1" spc="-5" dirty="0">
                          <a:solidFill>
                            <a:srgbClr val="231F20"/>
                          </a:solidFill>
                          <a:latin typeface="Calibri"/>
                          <a:cs typeface="Calibri"/>
                        </a:rPr>
                        <a:t>a</a:t>
                      </a:r>
                      <a:r>
                        <a:rPr sz="1100" b="1" dirty="0">
                          <a:solidFill>
                            <a:srgbClr val="231F20"/>
                          </a:solidFill>
                          <a:latin typeface="Calibri"/>
                          <a:cs typeface="Calibri"/>
                        </a:rPr>
                        <a:t>r</a:t>
                      </a:r>
                      <a:r>
                        <a:rPr sz="1100" b="1" spc="-10" dirty="0">
                          <a:solidFill>
                            <a:srgbClr val="231F20"/>
                          </a:solidFill>
                          <a:latin typeface="Calibri"/>
                          <a:cs typeface="Calibri"/>
                        </a:rPr>
                        <a:t>t</a:t>
                      </a:r>
                      <a:r>
                        <a:rPr sz="1100" b="1" spc="-5" dirty="0">
                          <a:solidFill>
                            <a:srgbClr val="231F20"/>
                          </a:solidFill>
                          <a:latin typeface="Calibri"/>
                          <a:cs typeface="Calibri"/>
                        </a:rPr>
                        <a:t>e</a:t>
                      </a:r>
                      <a:r>
                        <a:rPr sz="1100" b="1" dirty="0">
                          <a:solidFill>
                            <a:srgbClr val="231F20"/>
                          </a:solidFill>
                          <a:latin typeface="Calibri"/>
                          <a:cs typeface="Calibri"/>
                        </a:rPr>
                        <a:t>d</a:t>
                      </a:r>
                      <a:r>
                        <a:rPr sz="1100" b="1" spc="-45" dirty="0">
                          <a:solidFill>
                            <a:srgbClr val="231F20"/>
                          </a:solidFill>
                          <a:latin typeface="Times New Roman"/>
                          <a:cs typeface="Times New Roman"/>
                        </a:rPr>
                        <a:t> </a:t>
                      </a:r>
                      <a:r>
                        <a:rPr sz="1100" b="1" dirty="0">
                          <a:solidFill>
                            <a:srgbClr val="231F20"/>
                          </a:solidFill>
                          <a:latin typeface="Calibri"/>
                          <a:cs typeface="Calibri"/>
                        </a:rPr>
                        <a:t>AP</a:t>
                      </a:r>
                      <a:endParaRPr sz="1100">
                        <a:latin typeface="Calibri"/>
                        <a:cs typeface="Calibri"/>
                      </a:endParaRPr>
                    </a:p>
                    <a:p>
                      <a:pPr marL="96520">
                        <a:lnSpc>
                          <a:spcPct val="100000"/>
                        </a:lnSpc>
                        <a:spcBef>
                          <a:spcPts val="25"/>
                        </a:spcBef>
                      </a:pPr>
                      <a:r>
                        <a:rPr sz="1100" b="1" dirty="0">
                          <a:solidFill>
                            <a:srgbClr val="231F20"/>
                          </a:solidFill>
                          <a:latin typeface="Calibri"/>
                          <a:cs typeface="Calibri"/>
                        </a:rPr>
                        <a:t>+WIND:2</a:t>
                      </a:r>
                      <a:r>
                        <a:rPr sz="1100" b="1" spc="5" dirty="0">
                          <a:solidFill>
                            <a:srgbClr val="231F20"/>
                          </a:solidFill>
                          <a:latin typeface="Calibri"/>
                          <a:cs typeface="Calibri"/>
                        </a:rPr>
                        <a:t>4</a:t>
                      </a:r>
                      <a:r>
                        <a:rPr sz="1100" b="1" dirty="0">
                          <a:solidFill>
                            <a:srgbClr val="231F20"/>
                          </a:solidFill>
                          <a:latin typeface="Calibri"/>
                          <a:cs typeface="Calibri"/>
                        </a:rPr>
                        <a:t>:WiFi</a:t>
                      </a:r>
                      <a:r>
                        <a:rPr sz="1100" b="1" spc="-55" dirty="0">
                          <a:solidFill>
                            <a:srgbClr val="231F20"/>
                          </a:solidFill>
                          <a:latin typeface="Times New Roman"/>
                          <a:cs typeface="Times New Roman"/>
                        </a:rPr>
                        <a:t> </a:t>
                      </a:r>
                      <a:r>
                        <a:rPr sz="1100" b="1" dirty="0">
                          <a:solidFill>
                            <a:srgbClr val="231F20"/>
                          </a:solidFill>
                          <a:latin typeface="Calibri"/>
                          <a:cs typeface="Calibri"/>
                        </a:rPr>
                        <a:t>Up:</a:t>
                      </a:r>
                      <a:r>
                        <a:rPr sz="1100" b="1" spc="-20" dirty="0">
                          <a:solidFill>
                            <a:srgbClr val="231F20"/>
                          </a:solidFill>
                          <a:latin typeface="Times New Roman"/>
                          <a:cs typeface="Times New Roman"/>
                        </a:rPr>
                        <a:t> </a:t>
                      </a:r>
                      <a:r>
                        <a:rPr sz="1100" b="1" dirty="0">
                          <a:solidFill>
                            <a:srgbClr val="231F20"/>
                          </a:solidFill>
                          <a:latin typeface="Calibri"/>
                          <a:cs typeface="Calibri"/>
                        </a:rPr>
                        <a:t>1</a:t>
                      </a:r>
                      <a:r>
                        <a:rPr sz="1100" b="1" spc="5" dirty="0">
                          <a:solidFill>
                            <a:srgbClr val="231F20"/>
                          </a:solidFill>
                          <a:latin typeface="Calibri"/>
                          <a:cs typeface="Calibri"/>
                        </a:rPr>
                        <a:t>7</a:t>
                      </a:r>
                      <a:r>
                        <a:rPr sz="1100" b="1" dirty="0">
                          <a:solidFill>
                            <a:srgbClr val="231F20"/>
                          </a:solidFill>
                          <a:latin typeface="Calibri"/>
                          <a:cs typeface="Calibri"/>
                        </a:rPr>
                        <a:t>2</a:t>
                      </a:r>
                      <a:r>
                        <a:rPr sz="1100" b="1" spc="5" dirty="0">
                          <a:solidFill>
                            <a:srgbClr val="231F20"/>
                          </a:solidFill>
                          <a:latin typeface="Calibri"/>
                          <a:cs typeface="Calibri"/>
                        </a:rPr>
                        <a:t>.</a:t>
                      </a:r>
                      <a:r>
                        <a:rPr sz="1100" b="1" dirty="0">
                          <a:solidFill>
                            <a:srgbClr val="231F20"/>
                          </a:solidFill>
                          <a:latin typeface="Calibri"/>
                          <a:cs typeface="Calibri"/>
                        </a:rPr>
                        <a:t>1</a:t>
                      </a:r>
                      <a:r>
                        <a:rPr sz="1100" b="1" spc="5" dirty="0">
                          <a:solidFill>
                            <a:srgbClr val="231F20"/>
                          </a:solidFill>
                          <a:latin typeface="Calibri"/>
                          <a:cs typeface="Calibri"/>
                        </a:rPr>
                        <a:t>8</a:t>
                      </a:r>
                      <a:r>
                        <a:rPr sz="1100" b="1" dirty="0">
                          <a:solidFill>
                            <a:srgbClr val="231F20"/>
                          </a:solidFill>
                          <a:latin typeface="Calibri"/>
                          <a:cs typeface="Calibri"/>
                        </a:rPr>
                        <a:t>.1</a:t>
                      </a:r>
                      <a:r>
                        <a:rPr sz="1100" b="1" spc="5" dirty="0">
                          <a:solidFill>
                            <a:srgbClr val="231F20"/>
                          </a:solidFill>
                          <a:latin typeface="Calibri"/>
                          <a:cs typeface="Calibri"/>
                        </a:rPr>
                        <a:t>5</a:t>
                      </a:r>
                      <a:r>
                        <a:rPr sz="1100" b="1" dirty="0">
                          <a:solidFill>
                            <a:srgbClr val="231F20"/>
                          </a:solidFill>
                          <a:latin typeface="Calibri"/>
                          <a:cs typeface="Calibri"/>
                        </a:rPr>
                        <a:t>1</a:t>
                      </a:r>
                      <a:r>
                        <a:rPr sz="1100" b="1" spc="5" dirty="0">
                          <a:solidFill>
                            <a:srgbClr val="231F20"/>
                          </a:solidFill>
                          <a:latin typeface="Calibri"/>
                          <a:cs typeface="Calibri"/>
                        </a:rPr>
                        <a:t>.</a:t>
                      </a:r>
                      <a:r>
                        <a:rPr sz="1100" b="1" dirty="0">
                          <a:solidFill>
                            <a:srgbClr val="231F20"/>
                          </a:solidFill>
                          <a:latin typeface="Calibri"/>
                          <a:cs typeface="Calibri"/>
                        </a:rPr>
                        <a:t>1</a:t>
                      </a:r>
                      <a:endParaRPr sz="11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4285942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774217" y="710709"/>
            <a:ext cx="7454206" cy="348685"/>
          </a:xfrm>
          <a:prstGeom prst="rect">
            <a:avLst/>
          </a:prstGeom>
        </p:spPr>
        <p:txBody>
          <a:bodyPr vert="horz" wrap="square" lIns="0" tIns="0" rIns="0" bIns="0" rtlCol="0">
            <a:spAutoFit/>
          </a:bodyPr>
          <a:lstStyle/>
          <a:p>
            <a:pPr marL="10860"/>
            <a:r>
              <a:rPr sz="2266" spc="-17" dirty="0">
                <a:solidFill>
                  <a:srgbClr val="37A9DB"/>
                </a:solidFill>
                <a:latin typeface="Arial"/>
                <a:cs typeface="Arial"/>
              </a:rPr>
              <a:t>La</a:t>
            </a:r>
            <a:r>
              <a:rPr sz="2266" spc="-13" dirty="0">
                <a:solidFill>
                  <a:srgbClr val="37A9DB"/>
                </a:solidFill>
                <a:latin typeface="Arial"/>
                <a:cs typeface="Arial"/>
              </a:rPr>
              <a:t>b</a:t>
            </a:r>
            <a:r>
              <a:rPr sz="2266" spc="68" dirty="0">
                <a:solidFill>
                  <a:srgbClr val="37A9DB"/>
                </a:solidFill>
                <a:latin typeface="Times New Roman"/>
                <a:cs typeface="Times New Roman"/>
              </a:rPr>
              <a:t> </a:t>
            </a:r>
            <a:r>
              <a:rPr sz="2266" spc="-17" dirty="0">
                <a:solidFill>
                  <a:srgbClr val="37A9DB"/>
                </a:solidFill>
                <a:latin typeface="Arial"/>
                <a:cs typeface="Arial"/>
              </a:rPr>
              <a:t>3</a:t>
            </a:r>
            <a:r>
              <a:rPr sz="2266" spc="-9" dirty="0">
                <a:solidFill>
                  <a:srgbClr val="37A9DB"/>
                </a:solidFill>
                <a:latin typeface="Arial"/>
                <a:cs typeface="Arial"/>
              </a:rPr>
              <a:t>:</a:t>
            </a:r>
            <a:r>
              <a:rPr sz="2266" spc="47" dirty="0">
                <a:solidFill>
                  <a:srgbClr val="37A9DB"/>
                </a:solidFill>
                <a:latin typeface="Times New Roman"/>
                <a:cs typeface="Times New Roman"/>
              </a:rPr>
              <a:t> </a:t>
            </a:r>
            <a:r>
              <a:rPr sz="2266" spc="-21" dirty="0">
                <a:solidFill>
                  <a:srgbClr val="37A9DB"/>
                </a:solidFill>
                <a:latin typeface="Arial"/>
                <a:cs typeface="Arial"/>
              </a:rPr>
              <a:t>Co</a:t>
            </a:r>
            <a:r>
              <a:rPr sz="2266" spc="-17" dirty="0">
                <a:solidFill>
                  <a:srgbClr val="37A9DB"/>
                </a:solidFill>
                <a:latin typeface="Arial"/>
                <a:cs typeface="Arial"/>
              </a:rPr>
              <a:t>nfiguri</a:t>
            </a:r>
            <a:r>
              <a:rPr sz="2266" spc="-21" dirty="0">
                <a:solidFill>
                  <a:srgbClr val="37A9DB"/>
                </a:solidFill>
                <a:latin typeface="Arial"/>
                <a:cs typeface="Arial"/>
              </a:rPr>
              <a:t>n</a:t>
            </a:r>
            <a:r>
              <a:rPr sz="2266" spc="-13" dirty="0">
                <a:solidFill>
                  <a:srgbClr val="37A9DB"/>
                </a:solidFill>
                <a:latin typeface="Arial"/>
                <a:cs typeface="Arial"/>
              </a:rPr>
              <a:t>g</a:t>
            </a:r>
            <a:r>
              <a:rPr sz="2266" spc="107" dirty="0">
                <a:solidFill>
                  <a:srgbClr val="37A9DB"/>
                </a:solidFill>
                <a:latin typeface="Times New Roman"/>
                <a:cs typeface="Times New Roman"/>
              </a:rPr>
              <a:t> </a:t>
            </a:r>
            <a:r>
              <a:rPr sz="2266" spc="-13" dirty="0">
                <a:solidFill>
                  <a:srgbClr val="37A9DB"/>
                </a:solidFill>
                <a:latin typeface="Arial"/>
                <a:cs typeface="Arial"/>
              </a:rPr>
              <a:t>the</a:t>
            </a:r>
            <a:r>
              <a:rPr sz="2266" spc="60" dirty="0">
                <a:solidFill>
                  <a:srgbClr val="37A9DB"/>
                </a:solidFill>
                <a:latin typeface="Times New Roman"/>
                <a:cs typeface="Times New Roman"/>
              </a:rPr>
              <a:t> </a:t>
            </a:r>
            <a:r>
              <a:rPr sz="2266" spc="-17" dirty="0">
                <a:solidFill>
                  <a:srgbClr val="37A9DB"/>
                </a:solidFill>
                <a:latin typeface="Arial"/>
                <a:cs typeface="Arial"/>
              </a:rPr>
              <a:t>mod</a:t>
            </a:r>
            <a:r>
              <a:rPr sz="2266" spc="-26" dirty="0">
                <a:solidFill>
                  <a:srgbClr val="37A9DB"/>
                </a:solidFill>
                <a:latin typeface="Arial"/>
                <a:cs typeface="Arial"/>
              </a:rPr>
              <a:t>u</a:t>
            </a:r>
            <a:r>
              <a:rPr sz="2266" spc="-13" dirty="0">
                <a:solidFill>
                  <a:srgbClr val="37A9DB"/>
                </a:solidFill>
                <a:latin typeface="Arial"/>
                <a:cs typeface="Arial"/>
              </a:rPr>
              <a:t>le</a:t>
            </a:r>
            <a:r>
              <a:rPr sz="2266" spc="77" dirty="0">
                <a:solidFill>
                  <a:srgbClr val="37A9DB"/>
                </a:solidFill>
                <a:latin typeface="Times New Roman"/>
                <a:cs typeface="Times New Roman"/>
              </a:rPr>
              <a:t> </a:t>
            </a:r>
            <a:r>
              <a:rPr sz="2266" spc="-13" dirty="0">
                <a:solidFill>
                  <a:srgbClr val="37A9DB"/>
                </a:solidFill>
                <a:latin typeface="Arial"/>
                <a:cs typeface="Arial"/>
              </a:rPr>
              <a:t>in</a:t>
            </a:r>
            <a:r>
              <a:rPr sz="2266" spc="51" dirty="0">
                <a:solidFill>
                  <a:srgbClr val="37A9DB"/>
                </a:solidFill>
                <a:latin typeface="Times New Roman"/>
                <a:cs typeface="Times New Roman"/>
              </a:rPr>
              <a:t> </a:t>
            </a:r>
            <a:r>
              <a:rPr sz="2266" spc="-17" dirty="0">
                <a:solidFill>
                  <a:srgbClr val="37A9DB"/>
                </a:solidFill>
                <a:latin typeface="Arial"/>
                <a:cs typeface="Arial"/>
              </a:rPr>
              <a:t>M</a:t>
            </a:r>
            <a:r>
              <a:rPr sz="2266" spc="-13" dirty="0">
                <a:solidFill>
                  <a:srgbClr val="37A9DB"/>
                </a:solidFill>
                <a:latin typeface="Arial"/>
                <a:cs typeface="Arial"/>
              </a:rPr>
              <a:t>i</a:t>
            </a:r>
            <a:r>
              <a:rPr sz="2266" spc="-21" dirty="0">
                <a:solidFill>
                  <a:srgbClr val="37A9DB"/>
                </a:solidFill>
                <a:latin typeface="Arial"/>
                <a:cs typeface="Arial"/>
              </a:rPr>
              <a:t>n</a:t>
            </a:r>
            <a:r>
              <a:rPr sz="2266" spc="-13" dirty="0">
                <a:solidFill>
                  <a:srgbClr val="37A9DB"/>
                </a:solidFill>
                <a:latin typeface="Arial"/>
                <a:cs typeface="Arial"/>
              </a:rPr>
              <a:t>i</a:t>
            </a:r>
            <a:r>
              <a:rPr sz="2266" spc="-26" dirty="0">
                <a:solidFill>
                  <a:srgbClr val="37A9DB"/>
                </a:solidFill>
                <a:latin typeface="Arial"/>
                <a:cs typeface="Arial"/>
              </a:rPr>
              <a:t>A</a:t>
            </a:r>
            <a:r>
              <a:rPr sz="2266" spc="-17" dirty="0">
                <a:solidFill>
                  <a:srgbClr val="37A9DB"/>
                </a:solidFill>
                <a:latin typeface="Arial"/>
                <a:cs typeface="Arial"/>
              </a:rPr>
              <a:t>P</a:t>
            </a:r>
            <a:r>
              <a:rPr sz="2266" spc="34" dirty="0">
                <a:solidFill>
                  <a:srgbClr val="37A9DB"/>
                </a:solidFill>
                <a:latin typeface="Times New Roman"/>
                <a:cs typeface="Times New Roman"/>
              </a:rPr>
              <a:t> </a:t>
            </a:r>
            <a:r>
              <a:rPr sz="2266" spc="-17" dirty="0">
                <a:solidFill>
                  <a:srgbClr val="37A9DB"/>
                </a:solidFill>
                <a:latin typeface="Arial"/>
                <a:cs typeface="Arial"/>
              </a:rPr>
              <a:t>mode</a:t>
            </a:r>
            <a:r>
              <a:rPr sz="2266" spc="77" dirty="0">
                <a:solidFill>
                  <a:srgbClr val="37A9DB"/>
                </a:solidFill>
                <a:latin typeface="Times New Roman"/>
                <a:cs typeface="Times New Roman"/>
              </a:rPr>
              <a:t> </a:t>
            </a:r>
            <a:r>
              <a:rPr sz="2266" spc="-9" dirty="0">
                <a:solidFill>
                  <a:srgbClr val="37A9DB"/>
                </a:solidFill>
                <a:latin typeface="Arial"/>
                <a:cs typeface="Arial"/>
              </a:rPr>
              <a:t>(</a:t>
            </a:r>
            <a:r>
              <a:rPr sz="2266" spc="-17" dirty="0">
                <a:solidFill>
                  <a:srgbClr val="37A9DB"/>
                </a:solidFill>
                <a:latin typeface="Arial"/>
                <a:cs typeface="Arial"/>
              </a:rPr>
              <a:t>WEP</a:t>
            </a:r>
            <a:r>
              <a:rPr sz="2266" spc="4" dirty="0">
                <a:solidFill>
                  <a:srgbClr val="37A9DB"/>
                </a:solidFill>
                <a:latin typeface="Times New Roman"/>
                <a:cs typeface="Times New Roman"/>
              </a:rPr>
              <a:t> </a:t>
            </a:r>
            <a:r>
              <a:rPr sz="2266" spc="-13" dirty="0">
                <a:solidFill>
                  <a:srgbClr val="37A9DB"/>
                </a:solidFill>
                <a:latin typeface="Arial"/>
                <a:cs typeface="Arial"/>
              </a:rPr>
              <a:t>Key)</a:t>
            </a:r>
            <a:endParaRPr sz="2266">
              <a:solidFill>
                <a:prstClr val="black"/>
              </a:solidFill>
              <a:latin typeface="Arial"/>
              <a:cs typeface="Arial"/>
            </a:endParaRPr>
          </a:p>
        </p:txBody>
      </p:sp>
      <p:sp>
        <p:nvSpPr>
          <p:cNvPr id="3" name="object 3"/>
          <p:cNvSpPr txBox="1"/>
          <p:nvPr/>
        </p:nvSpPr>
        <p:spPr>
          <a:xfrm>
            <a:off x="771346" y="1396184"/>
            <a:ext cx="7094744" cy="1171026"/>
          </a:xfrm>
          <a:prstGeom prst="rect">
            <a:avLst/>
          </a:prstGeom>
        </p:spPr>
        <p:txBody>
          <a:bodyPr vert="horz" wrap="square" lIns="0" tIns="0" rIns="0" bIns="0" rtlCol="0">
            <a:spAutoFit/>
          </a:bodyPr>
          <a:lstStyle/>
          <a:p>
            <a:pPr marL="10860"/>
            <a:r>
              <a:rPr sz="1881" spc="-4" dirty="0">
                <a:solidFill>
                  <a:srgbClr val="192450"/>
                </a:solidFill>
                <a:latin typeface="Arial"/>
                <a:cs typeface="Arial"/>
              </a:rPr>
              <a:t>Configur</a:t>
            </a:r>
            <a:r>
              <a:rPr sz="1881" dirty="0">
                <a:solidFill>
                  <a:srgbClr val="192450"/>
                </a:solidFill>
                <a:latin typeface="Arial"/>
                <a:cs typeface="Arial"/>
              </a:rPr>
              <a:t>e</a:t>
            </a:r>
            <a:r>
              <a:rPr sz="1881" spc="30"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module</a:t>
            </a:r>
            <a:r>
              <a:rPr sz="1881" spc="34" dirty="0">
                <a:solidFill>
                  <a:srgbClr val="192450"/>
                </a:solidFill>
                <a:latin typeface="Times New Roman"/>
                <a:cs typeface="Times New Roman"/>
              </a:rPr>
              <a:t> </a:t>
            </a:r>
            <a:r>
              <a:rPr sz="1881" spc="-4" dirty="0">
                <a:solidFill>
                  <a:srgbClr val="192450"/>
                </a:solidFill>
                <a:latin typeface="Arial"/>
                <a:cs typeface="Arial"/>
              </a:rPr>
              <a:t>usin</a:t>
            </a:r>
            <a:r>
              <a:rPr sz="1881" dirty="0">
                <a:solidFill>
                  <a:srgbClr val="192450"/>
                </a:solidFill>
                <a:latin typeface="Arial"/>
                <a:cs typeface="Arial"/>
              </a:rPr>
              <a:t>g</a:t>
            </a:r>
            <a:r>
              <a:rPr sz="1881" spc="30" dirty="0">
                <a:solidFill>
                  <a:srgbClr val="192450"/>
                </a:solidFill>
                <a:latin typeface="Times New Roman"/>
                <a:cs typeface="Times New Roman"/>
              </a:rPr>
              <a:t> </a:t>
            </a:r>
            <a:r>
              <a:rPr sz="1881" dirty="0">
                <a:solidFill>
                  <a:srgbClr val="192450"/>
                </a:solidFill>
                <a:latin typeface="Arial"/>
                <a:cs typeface="Arial"/>
              </a:rPr>
              <a:t>the</a:t>
            </a:r>
            <a:r>
              <a:rPr sz="1881" spc="30" dirty="0">
                <a:solidFill>
                  <a:srgbClr val="192450"/>
                </a:solidFill>
                <a:latin typeface="Times New Roman"/>
                <a:cs typeface="Times New Roman"/>
              </a:rPr>
              <a:t> </a:t>
            </a:r>
            <a:r>
              <a:rPr sz="1881" dirty="0">
                <a:solidFill>
                  <a:srgbClr val="192450"/>
                </a:solidFill>
                <a:latin typeface="Arial"/>
                <a:cs typeface="Arial"/>
              </a:rPr>
              <a:t>WEP</a:t>
            </a:r>
            <a:r>
              <a:rPr sz="1881" spc="9" dirty="0">
                <a:solidFill>
                  <a:srgbClr val="192450"/>
                </a:solidFill>
                <a:latin typeface="Times New Roman"/>
                <a:cs typeface="Times New Roman"/>
              </a:rPr>
              <a:t> </a:t>
            </a:r>
            <a:r>
              <a:rPr sz="1881" dirty="0">
                <a:solidFill>
                  <a:srgbClr val="192450"/>
                </a:solidFill>
                <a:latin typeface="Arial"/>
                <a:cs typeface="Arial"/>
              </a:rPr>
              <a:t>key</a:t>
            </a:r>
            <a:r>
              <a:rPr sz="1881" spc="47" dirty="0">
                <a:solidFill>
                  <a:srgbClr val="192450"/>
                </a:solidFill>
                <a:latin typeface="Times New Roman"/>
                <a:cs typeface="Times New Roman"/>
              </a:rPr>
              <a:t> </a:t>
            </a:r>
            <a:r>
              <a:rPr sz="1881" dirty="0">
                <a:solidFill>
                  <a:srgbClr val="192450"/>
                </a:solidFill>
                <a:latin typeface="Arial"/>
                <a:cs typeface="Arial"/>
              </a:rPr>
              <a:t>(2</a:t>
            </a:r>
            <a:r>
              <a:rPr sz="1881" spc="21" dirty="0">
                <a:solidFill>
                  <a:srgbClr val="192450"/>
                </a:solidFill>
                <a:latin typeface="Times New Roman"/>
                <a:cs typeface="Times New Roman"/>
              </a:rPr>
              <a:t> </a:t>
            </a:r>
            <a:r>
              <a:rPr sz="1881" spc="-4" dirty="0">
                <a:solidFill>
                  <a:srgbClr val="192450"/>
                </a:solidFill>
                <a:latin typeface="Arial"/>
                <a:cs typeface="Arial"/>
              </a:rPr>
              <a:t>pos</a:t>
            </a:r>
            <a:r>
              <a:rPr sz="1881" spc="4" dirty="0">
                <a:solidFill>
                  <a:srgbClr val="192450"/>
                </a:solidFill>
                <a:latin typeface="Arial"/>
                <a:cs typeface="Arial"/>
              </a:rPr>
              <a:t>s</a:t>
            </a:r>
            <a:r>
              <a:rPr sz="1881" spc="-4" dirty="0">
                <a:solidFill>
                  <a:srgbClr val="192450"/>
                </a:solidFill>
                <a:latin typeface="Arial"/>
                <a:cs typeface="Arial"/>
              </a:rPr>
              <a:t>ibl</a:t>
            </a:r>
            <a:r>
              <a:rPr sz="1881" dirty="0">
                <a:solidFill>
                  <a:srgbClr val="192450"/>
                </a:solidFill>
                <a:latin typeface="Arial"/>
                <a:cs typeface="Arial"/>
              </a:rPr>
              <a:t>e</a:t>
            </a:r>
            <a:r>
              <a:rPr sz="1881" spc="34" dirty="0">
                <a:solidFill>
                  <a:srgbClr val="192450"/>
                </a:solidFill>
                <a:latin typeface="Times New Roman"/>
                <a:cs typeface="Times New Roman"/>
              </a:rPr>
              <a:t> </a:t>
            </a:r>
            <a:r>
              <a:rPr sz="1881" dirty="0">
                <a:solidFill>
                  <a:srgbClr val="192450"/>
                </a:solidFill>
                <a:latin typeface="Arial"/>
                <a:cs typeface="Arial"/>
              </a:rPr>
              <a:t>combinations</a:t>
            </a:r>
            <a:endParaRPr sz="1881">
              <a:solidFill>
                <a:prstClr val="black"/>
              </a:solidFill>
              <a:latin typeface="Arial"/>
              <a:cs typeface="Arial"/>
            </a:endParaRPr>
          </a:p>
          <a:p>
            <a:pPr marL="10860">
              <a:spcBef>
                <a:spcPts val="4"/>
              </a:spcBef>
            </a:pPr>
            <a:r>
              <a:rPr sz="1881" spc="-4" dirty="0">
                <a:solidFill>
                  <a:srgbClr val="192450"/>
                </a:solidFill>
                <a:latin typeface="Arial"/>
                <a:cs typeface="Arial"/>
              </a:rPr>
              <a:t>available)</a:t>
            </a:r>
            <a:endParaRPr sz="1881">
              <a:solidFill>
                <a:prstClr val="black"/>
              </a:solidFill>
              <a:latin typeface="Arial"/>
              <a:cs typeface="Arial"/>
            </a:endParaRPr>
          </a:p>
          <a:p>
            <a:pPr>
              <a:spcBef>
                <a:spcPts val="3"/>
              </a:spcBef>
            </a:pPr>
            <a:endParaRPr sz="1967">
              <a:solidFill>
                <a:prstClr val="black"/>
              </a:solidFill>
              <a:latin typeface="Times New Roman"/>
              <a:cs typeface="Times New Roman"/>
            </a:endParaRPr>
          </a:p>
          <a:p>
            <a:pPr marL="10860"/>
            <a:r>
              <a:rPr sz="1881" b="1" dirty="0">
                <a:solidFill>
                  <a:srgbClr val="192450"/>
                </a:solidFill>
                <a:latin typeface="Arial"/>
                <a:cs typeface="Arial"/>
              </a:rPr>
              <a:t>Sa</a:t>
            </a:r>
            <a:r>
              <a:rPr sz="1881" b="1" spc="-9" dirty="0">
                <a:solidFill>
                  <a:srgbClr val="192450"/>
                </a:solidFill>
                <a:latin typeface="Arial"/>
                <a:cs typeface="Arial"/>
              </a:rPr>
              <a:t>m</a:t>
            </a:r>
            <a:r>
              <a:rPr sz="1881" b="1" dirty="0">
                <a:solidFill>
                  <a:srgbClr val="192450"/>
                </a:solidFill>
                <a:latin typeface="Arial"/>
                <a:cs typeface="Arial"/>
              </a:rPr>
              <a:t>ple</a:t>
            </a:r>
            <a:r>
              <a:rPr sz="1881" b="1" spc="43" dirty="0">
                <a:solidFill>
                  <a:srgbClr val="192450"/>
                </a:solidFill>
                <a:latin typeface="Times New Roman"/>
                <a:cs typeface="Times New Roman"/>
              </a:rPr>
              <a:t> </a:t>
            </a:r>
            <a:r>
              <a:rPr sz="1881" b="1" dirty="0">
                <a:solidFill>
                  <a:srgbClr val="192450"/>
                </a:solidFill>
                <a:latin typeface="Arial"/>
                <a:cs typeface="Arial"/>
              </a:rPr>
              <a:t>table:</a:t>
            </a:r>
            <a:endParaRPr sz="1881">
              <a:solidFill>
                <a:prstClr val="black"/>
              </a:solidFill>
              <a:latin typeface="Arial"/>
              <a:cs typeface="Arial"/>
            </a:endParaRPr>
          </a:p>
        </p:txBody>
      </p:sp>
      <p:sp>
        <p:nvSpPr>
          <p:cNvPr id="4" name="object 4"/>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3</a:t>
            </a:r>
            <a:endParaRPr sz="1112">
              <a:solidFill>
                <a:prstClr val="black"/>
              </a:solidFill>
              <a:latin typeface="Arial"/>
              <a:cs typeface="Arial"/>
            </a:endParaRPr>
          </a:p>
        </p:txBody>
      </p:sp>
      <p:graphicFrame>
        <p:nvGraphicFramePr>
          <p:cNvPr id="5" name="object 5"/>
          <p:cNvGraphicFramePr>
            <a:graphicFrameLocks noGrp="1"/>
          </p:cNvGraphicFramePr>
          <p:nvPr/>
        </p:nvGraphicFramePr>
        <p:xfrm>
          <a:off x="1106865" y="2723086"/>
          <a:ext cx="3663447" cy="2397224"/>
        </p:xfrm>
        <a:graphic>
          <a:graphicData uri="http://schemas.openxmlformats.org/drawingml/2006/table">
            <a:tbl>
              <a:tblPr firstRow="1" bandRow="1">
                <a:tableStyleId>{2D5ABB26-0587-4C30-8999-92F81FD0307C}</a:tableStyleId>
              </a:tblPr>
              <a:tblGrid>
                <a:gridCol w="1314799"/>
                <a:gridCol w="2348648"/>
              </a:tblGrid>
              <a:tr h="236319">
                <a:tc>
                  <a:txBody>
                    <a:bodyPr/>
                    <a:lstStyle/>
                    <a:p>
                      <a:pPr marL="198755">
                        <a:lnSpc>
                          <a:spcPct val="100000"/>
                        </a:lnSpc>
                      </a:pPr>
                      <a:r>
                        <a:rPr sz="900" b="1" spc="-40" dirty="0">
                          <a:solidFill>
                            <a:srgbClr val="FFFFFF"/>
                          </a:solidFill>
                          <a:latin typeface="Arial"/>
                          <a:cs typeface="Arial"/>
                        </a:rPr>
                        <a:t>A</a:t>
                      </a:r>
                      <a:r>
                        <a:rPr sz="900" b="1" dirty="0">
                          <a:solidFill>
                            <a:srgbClr val="FFFFFF"/>
                          </a:solidFill>
                          <a:latin typeface="Arial"/>
                          <a:cs typeface="Arial"/>
                        </a:rPr>
                        <a:t>P</a:t>
                      </a:r>
                      <a:r>
                        <a:rPr sz="900" b="1" spc="75" dirty="0">
                          <a:solidFill>
                            <a:srgbClr val="FFFFFF"/>
                          </a:solidFill>
                          <a:latin typeface="Times New Roman"/>
                          <a:cs typeface="Times New Roman"/>
                        </a:rPr>
                        <a:t> </a:t>
                      </a:r>
                      <a:r>
                        <a:rPr sz="900" b="1" spc="-5" dirty="0">
                          <a:solidFill>
                            <a:srgbClr val="FFFFFF"/>
                          </a:solidFill>
                          <a:latin typeface="Arial"/>
                          <a:cs typeface="Arial"/>
                        </a:rPr>
                        <a:t>co</a:t>
                      </a:r>
                      <a:r>
                        <a:rPr sz="900" b="1" spc="5" dirty="0">
                          <a:solidFill>
                            <a:srgbClr val="FFFFFF"/>
                          </a:solidFill>
                          <a:latin typeface="Arial"/>
                          <a:cs typeface="Arial"/>
                        </a:rPr>
                        <a:t>n</a:t>
                      </a:r>
                      <a:r>
                        <a:rPr sz="900" b="1" dirty="0">
                          <a:solidFill>
                            <a:srgbClr val="FFFFFF"/>
                          </a:solidFill>
                          <a:latin typeface="Arial"/>
                          <a:cs typeface="Arial"/>
                        </a:rPr>
                        <a:t>fig</a:t>
                      </a:r>
                      <a:r>
                        <a:rPr sz="900" b="1" spc="5" dirty="0">
                          <a:solidFill>
                            <a:srgbClr val="FFFFFF"/>
                          </a:solidFill>
                          <a:latin typeface="Arial"/>
                          <a:cs typeface="Arial"/>
                        </a:rPr>
                        <a:t>u</a:t>
                      </a:r>
                      <a:r>
                        <a:rPr sz="900" b="1" spc="-5" dirty="0">
                          <a:solidFill>
                            <a:srgbClr val="FFFFFF"/>
                          </a:solidFill>
                          <a:latin typeface="Arial"/>
                          <a:cs typeface="Arial"/>
                        </a:rPr>
                        <a:t>rati</a:t>
                      </a:r>
                      <a:r>
                        <a:rPr sz="900" b="1" spc="5" dirty="0">
                          <a:solidFill>
                            <a:srgbClr val="FFFFFF"/>
                          </a:solidFill>
                          <a:latin typeface="Arial"/>
                          <a:cs typeface="Arial"/>
                        </a:rPr>
                        <a:t>o</a:t>
                      </a:r>
                      <a:r>
                        <a:rPr sz="900" b="1" dirty="0">
                          <a:solidFill>
                            <a:srgbClr val="FFFFFF"/>
                          </a:solidFill>
                          <a:latin typeface="Arial"/>
                          <a:cs typeface="Arial"/>
                        </a:rPr>
                        <a:t>n</a:t>
                      </a:r>
                      <a:endParaRPr sz="900">
                        <a:latin typeface="Arial"/>
                        <a:cs typeface="Arial"/>
                      </a:endParaRPr>
                    </a:p>
                  </a:txBody>
                  <a:tcPr marL="0" marR="0" marT="0" marB="0">
                    <a:lnL w="13992">
                      <a:solidFill>
                        <a:srgbClr val="FFFFFF"/>
                      </a:solidFill>
                      <a:prstDash val="solid"/>
                    </a:lnL>
                    <a:lnR w="13992">
                      <a:solidFill>
                        <a:srgbClr val="FFFFFF"/>
                      </a:solidFill>
                      <a:prstDash val="solid"/>
                    </a:lnR>
                    <a:lnT w="13992">
                      <a:solidFill>
                        <a:srgbClr val="FFFFFF"/>
                      </a:solidFill>
                      <a:prstDash val="solid"/>
                    </a:lnT>
                    <a:lnB w="41977">
                      <a:solidFill>
                        <a:srgbClr val="FFFFFF"/>
                      </a:solidFill>
                      <a:prstDash val="solid"/>
                    </a:lnB>
                    <a:solidFill>
                      <a:srgbClr val="37A9DB"/>
                    </a:solidFill>
                  </a:tcPr>
                </a:tc>
                <a:tc>
                  <a:txBody>
                    <a:bodyPr/>
                    <a:lstStyle/>
                    <a:p>
                      <a:pPr marL="554990">
                        <a:lnSpc>
                          <a:spcPct val="100000"/>
                        </a:lnSpc>
                      </a:pPr>
                      <a:r>
                        <a:rPr sz="900" b="1" spc="-40" dirty="0">
                          <a:solidFill>
                            <a:srgbClr val="FFFFFF"/>
                          </a:solidFill>
                          <a:latin typeface="Arial"/>
                          <a:cs typeface="Arial"/>
                        </a:rPr>
                        <a:t>A</a:t>
                      </a:r>
                      <a:r>
                        <a:rPr sz="900" b="1" dirty="0">
                          <a:solidFill>
                            <a:srgbClr val="FFFFFF"/>
                          </a:solidFill>
                          <a:latin typeface="Arial"/>
                          <a:cs typeface="Arial"/>
                        </a:rPr>
                        <a:t>T</a:t>
                      </a:r>
                      <a:r>
                        <a:rPr sz="900" b="1" spc="70" dirty="0">
                          <a:solidFill>
                            <a:srgbClr val="FFFFFF"/>
                          </a:solidFill>
                          <a:latin typeface="Times New Roman"/>
                          <a:cs typeface="Times New Roman"/>
                        </a:rPr>
                        <a:t> </a:t>
                      </a:r>
                      <a:r>
                        <a:rPr sz="900" b="1" spc="-5" dirty="0">
                          <a:solidFill>
                            <a:srgbClr val="FFFFFF"/>
                          </a:solidFill>
                          <a:latin typeface="Arial"/>
                          <a:cs typeface="Arial"/>
                        </a:rPr>
                        <a:t>co</a:t>
                      </a:r>
                      <a:r>
                        <a:rPr sz="900" b="1" dirty="0">
                          <a:solidFill>
                            <a:srgbClr val="FFFFFF"/>
                          </a:solidFill>
                          <a:latin typeface="Arial"/>
                          <a:cs typeface="Arial"/>
                        </a:rPr>
                        <a:t>m</a:t>
                      </a:r>
                      <a:r>
                        <a:rPr sz="900" b="1" spc="-5" dirty="0">
                          <a:solidFill>
                            <a:srgbClr val="FFFFFF"/>
                          </a:solidFill>
                          <a:latin typeface="Arial"/>
                          <a:cs typeface="Arial"/>
                        </a:rPr>
                        <a:t>ma</a:t>
                      </a:r>
                      <a:r>
                        <a:rPr sz="900" b="1" dirty="0">
                          <a:solidFill>
                            <a:srgbClr val="FFFFFF"/>
                          </a:solidFill>
                          <a:latin typeface="Arial"/>
                          <a:cs typeface="Arial"/>
                        </a:rPr>
                        <a:t>nd</a:t>
                      </a:r>
                      <a:r>
                        <a:rPr sz="900" b="1" spc="30" dirty="0">
                          <a:solidFill>
                            <a:srgbClr val="FFFFFF"/>
                          </a:solidFill>
                          <a:latin typeface="Times New Roman"/>
                          <a:cs typeface="Times New Roman"/>
                        </a:rPr>
                        <a:t> </a:t>
                      </a:r>
                      <a:r>
                        <a:rPr sz="900" b="1" dirty="0">
                          <a:solidFill>
                            <a:srgbClr val="FFFFFF"/>
                          </a:solidFill>
                          <a:latin typeface="Arial"/>
                          <a:cs typeface="Arial"/>
                        </a:rPr>
                        <a:t>to</a:t>
                      </a:r>
                      <a:r>
                        <a:rPr sz="900" b="1" spc="30" dirty="0">
                          <a:solidFill>
                            <a:srgbClr val="FFFFFF"/>
                          </a:solidFill>
                          <a:latin typeface="Times New Roman"/>
                          <a:cs typeface="Times New Roman"/>
                        </a:rPr>
                        <a:t> </a:t>
                      </a:r>
                      <a:r>
                        <a:rPr sz="900" b="1" dirty="0">
                          <a:solidFill>
                            <a:srgbClr val="FFFFFF"/>
                          </a:solidFill>
                          <a:latin typeface="Arial"/>
                          <a:cs typeface="Arial"/>
                        </a:rPr>
                        <a:t>be</a:t>
                      </a:r>
                      <a:r>
                        <a:rPr sz="900" b="1" spc="25" dirty="0">
                          <a:solidFill>
                            <a:srgbClr val="FFFFFF"/>
                          </a:solidFill>
                          <a:latin typeface="Times New Roman"/>
                          <a:cs typeface="Times New Roman"/>
                        </a:rPr>
                        <a:t> </a:t>
                      </a:r>
                      <a:r>
                        <a:rPr sz="900" b="1" dirty="0">
                          <a:solidFill>
                            <a:srgbClr val="FFFFFF"/>
                          </a:solidFill>
                          <a:latin typeface="Arial"/>
                          <a:cs typeface="Arial"/>
                        </a:rPr>
                        <a:t>u</a:t>
                      </a:r>
                      <a:r>
                        <a:rPr sz="900" b="1" spc="-5" dirty="0">
                          <a:solidFill>
                            <a:srgbClr val="FFFFFF"/>
                          </a:solidFill>
                          <a:latin typeface="Arial"/>
                          <a:cs typeface="Arial"/>
                        </a:rPr>
                        <a:t>se</a:t>
                      </a:r>
                      <a:r>
                        <a:rPr sz="900" b="1" dirty="0">
                          <a:solidFill>
                            <a:srgbClr val="FFFFFF"/>
                          </a:solidFill>
                          <a:latin typeface="Arial"/>
                          <a:cs typeface="Arial"/>
                        </a:rPr>
                        <a:t>d</a:t>
                      </a:r>
                      <a:endParaRPr sz="900">
                        <a:latin typeface="Arial"/>
                        <a:cs typeface="Arial"/>
                      </a:endParaRPr>
                    </a:p>
                  </a:txBody>
                  <a:tcPr marL="0" marR="0" marT="0" marB="0">
                    <a:lnL w="13992">
                      <a:solidFill>
                        <a:srgbClr val="FFFFFF"/>
                      </a:solidFill>
                      <a:prstDash val="solid"/>
                    </a:lnL>
                    <a:lnR w="13992">
                      <a:solidFill>
                        <a:srgbClr val="FFFFFF"/>
                      </a:solidFill>
                      <a:prstDash val="solid"/>
                    </a:lnR>
                    <a:lnT w="13992">
                      <a:solidFill>
                        <a:srgbClr val="FFFFFF"/>
                      </a:solidFill>
                      <a:prstDash val="solid"/>
                    </a:lnT>
                    <a:lnB w="41977">
                      <a:solidFill>
                        <a:srgbClr val="FFFFFF"/>
                      </a:solidFill>
                      <a:prstDash val="solid"/>
                    </a:lnB>
                    <a:solidFill>
                      <a:srgbClr val="37A9DB"/>
                    </a:solidFill>
                  </a:tcPr>
                </a:tc>
              </a:tr>
              <a:tr h="1616707">
                <a:tc>
                  <a:txBody>
                    <a:bodyPr/>
                    <a:lstStyle/>
                    <a:p>
                      <a:pPr marL="33655" marR="64769">
                        <a:lnSpc>
                          <a:spcPct val="113999"/>
                        </a:lnSpc>
                      </a:pPr>
                      <a:r>
                        <a:rPr sz="900" b="1" dirty="0">
                          <a:solidFill>
                            <a:srgbClr val="FFFFFF"/>
                          </a:solidFill>
                          <a:latin typeface="Arial"/>
                          <a:cs typeface="Arial"/>
                        </a:rPr>
                        <a:t>Security</a:t>
                      </a:r>
                      <a:r>
                        <a:rPr sz="900" b="1" spc="15" dirty="0">
                          <a:solidFill>
                            <a:srgbClr val="FFFFFF"/>
                          </a:solidFill>
                          <a:latin typeface="Times New Roman"/>
                          <a:cs typeface="Times New Roman"/>
                        </a:rPr>
                        <a:t> </a:t>
                      </a:r>
                      <a:r>
                        <a:rPr sz="900" b="1" spc="5" dirty="0">
                          <a:solidFill>
                            <a:srgbClr val="FFFFFF"/>
                          </a:solidFill>
                          <a:latin typeface="Arial"/>
                          <a:cs typeface="Arial"/>
                        </a:rPr>
                        <a:t>M</a:t>
                      </a:r>
                      <a:r>
                        <a:rPr sz="900" b="1" dirty="0">
                          <a:solidFill>
                            <a:srgbClr val="FFFFFF"/>
                          </a:solidFill>
                          <a:latin typeface="Arial"/>
                          <a:cs typeface="Arial"/>
                        </a:rPr>
                        <a:t>ode:</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spc="2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Length:</a:t>
                      </a:r>
                      <a:r>
                        <a:rPr sz="900" b="1" spc="15" dirty="0">
                          <a:solidFill>
                            <a:srgbClr val="FFFFFF"/>
                          </a:solidFill>
                          <a:latin typeface="Times New Roman"/>
                          <a:cs typeface="Times New Roman"/>
                        </a:rPr>
                        <a:t> </a:t>
                      </a:r>
                      <a:r>
                        <a:rPr sz="900" b="1" dirty="0">
                          <a:solidFill>
                            <a:srgbClr val="FFFFFF"/>
                          </a:solidFill>
                          <a:latin typeface="Arial"/>
                          <a:cs typeface="Arial"/>
                        </a:rPr>
                        <a:t>64</a:t>
                      </a:r>
                      <a:r>
                        <a:rPr sz="900" b="1" spc="15" dirty="0">
                          <a:solidFill>
                            <a:srgbClr val="FFFFFF"/>
                          </a:solidFill>
                          <a:latin typeface="Times New Roman"/>
                          <a:cs typeface="Times New Roman"/>
                        </a:rPr>
                        <a:t> </a:t>
                      </a:r>
                      <a:r>
                        <a:rPr sz="900" b="1" dirty="0">
                          <a:solidFill>
                            <a:srgbClr val="FFFFFF"/>
                          </a:solidFill>
                          <a:latin typeface="Arial"/>
                          <a:cs typeface="Arial"/>
                        </a:rPr>
                        <a:t>bit</a:t>
                      </a:r>
                      <a:r>
                        <a:rPr sz="900" b="1" dirty="0">
                          <a:solidFill>
                            <a:srgbClr val="FFFFFF"/>
                          </a:solidFill>
                          <a:latin typeface="Times New Roman"/>
                          <a:cs typeface="Times New Roman"/>
                        </a:rPr>
                        <a:t> </a:t>
                      </a:r>
                      <a:r>
                        <a:rPr sz="900" b="1" dirty="0">
                          <a:solidFill>
                            <a:srgbClr val="FFFFFF"/>
                          </a:solidFill>
                          <a:latin typeface="Arial"/>
                          <a:cs typeface="Arial"/>
                        </a:rPr>
                        <a:t>(10</a:t>
                      </a:r>
                      <a:r>
                        <a:rPr sz="900" b="1" spc="15" dirty="0">
                          <a:solidFill>
                            <a:srgbClr val="FFFFFF"/>
                          </a:solidFill>
                          <a:latin typeface="Times New Roman"/>
                          <a:cs typeface="Times New Roman"/>
                        </a:rPr>
                        <a:t> </a:t>
                      </a:r>
                      <a:r>
                        <a:rPr sz="900" b="1" dirty="0">
                          <a:solidFill>
                            <a:srgbClr val="FFFFFF"/>
                          </a:solidFill>
                          <a:latin typeface="Arial"/>
                          <a:cs typeface="Arial"/>
                        </a:rPr>
                        <a:t>hex</a:t>
                      </a:r>
                      <a:r>
                        <a:rPr sz="900" b="1" spc="15" dirty="0">
                          <a:solidFill>
                            <a:srgbClr val="FFFFFF"/>
                          </a:solidFill>
                          <a:latin typeface="Times New Roman"/>
                          <a:cs typeface="Times New Roman"/>
                        </a:rPr>
                        <a:t> </a:t>
                      </a:r>
                      <a:r>
                        <a:rPr sz="900" b="1" dirty="0">
                          <a:solidFill>
                            <a:srgbClr val="FFFFFF"/>
                          </a:solidFill>
                          <a:latin typeface="Arial"/>
                          <a:cs typeface="Arial"/>
                        </a:rPr>
                        <a:t>digits)</a:t>
                      </a:r>
                      <a:r>
                        <a:rPr sz="900" b="1" dirty="0">
                          <a:solidFill>
                            <a:srgbClr val="FFFFFF"/>
                          </a:solidFill>
                          <a:latin typeface="Times New Roman"/>
                          <a:cs typeface="Times New Roman"/>
                        </a:rPr>
                        <a:t> </a:t>
                      </a:r>
                      <a:r>
                        <a:rPr sz="900" b="1" spc="-15" dirty="0">
                          <a:solidFill>
                            <a:srgbClr val="FFFFFF"/>
                          </a:solidFill>
                          <a:latin typeface="Arial"/>
                          <a:cs typeface="Arial"/>
                        </a:rPr>
                        <a:t>A</a:t>
                      </a:r>
                      <a:r>
                        <a:rPr sz="900" b="1" dirty="0">
                          <a:solidFill>
                            <a:srgbClr val="FFFFFF"/>
                          </a:solidFill>
                          <a:latin typeface="Arial"/>
                          <a:cs typeface="Arial"/>
                        </a:rPr>
                        <a:t>uthentication:</a:t>
                      </a:r>
                      <a:r>
                        <a:rPr sz="900" b="1" spc="10" dirty="0">
                          <a:solidFill>
                            <a:srgbClr val="FFFFFF"/>
                          </a:solidFill>
                          <a:latin typeface="Times New Roman"/>
                          <a:cs typeface="Times New Roman"/>
                        </a:rPr>
                        <a:t> </a:t>
                      </a:r>
                      <a:r>
                        <a:rPr sz="900" b="1" dirty="0">
                          <a:solidFill>
                            <a:srgbClr val="FFFFFF"/>
                          </a:solidFill>
                          <a:latin typeface="Arial"/>
                          <a:cs typeface="Arial"/>
                        </a:rPr>
                        <a:t>Open</a:t>
                      </a:r>
                      <a:r>
                        <a:rPr sz="900" b="1" dirty="0">
                          <a:solidFill>
                            <a:srgbClr val="FFFFFF"/>
                          </a:solidFill>
                          <a:latin typeface="Times New Roman"/>
                          <a:cs typeface="Times New Roman"/>
                        </a:rPr>
                        <a:t> </a:t>
                      </a:r>
                      <a:r>
                        <a:rPr sz="900" b="1" dirty="0">
                          <a:solidFill>
                            <a:srgbClr val="FFFFFF"/>
                          </a:solidFill>
                          <a:latin typeface="Arial"/>
                          <a:cs typeface="Arial"/>
                        </a:rPr>
                        <a:t>W</a:t>
                      </a:r>
                      <a:r>
                        <a:rPr sz="900" b="1" spc="5" dirty="0">
                          <a:solidFill>
                            <a:srgbClr val="FFFFFF"/>
                          </a:solidFill>
                          <a:latin typeface="Arial"/>
                          <a:cs typeface="Arial"/>
                        </a:rPr>
                        <a:t>e</a:t>
                      </a:r>
                      <a:r>
                        <a:rPr sz="900" b="1" dirty="0">
                          <a:solidFill>
                            <a:srgbClr val="FFFFFF"/>
                          </a:solidFill>
                          <a:latin typeface="Arial"/>
                          <a:cs typeface="Arial"/>
                        </a:rPr>
                        <a:t>p</a:t>
                      </a:r>
                      <a:r>
                        <a:rPr sz="900" b="1" spc="1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1:</a:t>
                      </a:r>
                      <a:r>
                        <a:rPr sz="900" b="1" spc="25" dirty="0">
                          <a:solidFill>
                            <a:srgbClr val="FFFFFF"/>
                          </a:solidFill>
                          <a:latin typeface="Times New Roman"/>
                          <a:cs typeface="Times New Roman"/>
                        </a:rPr>
                        <a:t> </a:t>
                      </a:r>
                      <a:r>
                        <a:rPr sz="900" b="1" dirty="0">
                          <a:solidFill>
                            <a:srgbClr val="FFFFFF"/>
                          </a:solidFill>
                          <a:latin typeface="Arial"/>
                          <a:cs typeface="Arial"/>
                        </a:rPr>
                        <a:t>1234567890</a:t>
                      </a:r>
                      <a:endParaRPr sz="900">
                        <a:latin typeface="Arial"/>
                        <a:cs typeface="Arial"/>
                      </a:endParaRPr>
                    </a:p>
                  </a:txBody>
                  <a:tcPr marL="0" marR="0" marT="0" marB="0">
                    <a:lnL w="13992">
                      <a:solidFill>
                        <a:srgbClr val="FFFFFF"/>
                      </a:solidFill>
                      <a:prstDash val="solid"/>
                    </a:lnL>
                    <a:lnR w="13992">
                      <a:solidFill>
                        <a:srgbClr val="FFFFFF"/>
                      </a:solidFill>
                      <a:prstDash val="solid"/>
                    </a:lnR>
                    <a:lnT w="41977">
                      <a:solidFill>
                        <a:srgbClr val="FFFFFF"/>
                      </a:solidFill>
                      <a:prstDash val="solid"/>
                    </a:lnT>
                    <a:lnB w="13992">
                      <a:solidFill>
                        <a:srgbClr val="FFFFFF"/>
                      </a:solidFill>
                      <a:prstDash val="solid"/>
                    </a:lnB>
                    <a:solidFill>
                      <a:srgbClr val="37A9DB"/>
                    </a:solidFill>
                  </a:tcPr>
                </a:tc>
                <a:tc>
                  <a:txBody>
                    <a:bodyPr/>
                    <a:lstStyle/>
                    <a:p>
                      <a:pPr marL="69215">
                        <a:lnSpc>
                          <a:spcPct val="100000"/>
                        </a:lnSpc>
                      </a:pPr>
                      <a:r>
                        <a:rPr sz="900" dirty="0">
                          <a:solidFill>
                            <a:srgbClr val="231F20"/>
                          </a:solidFill>
                          <a:latin typeface="Arial"/>
                          <a:cs typeface="Arial"/>
                        </a:rPr>
                        <a:t>i.e.</a:t>
                      </a:r>
                      <a:endParaRPr sz="900">
                        <a:latin typeface="Arial"/>
                        <a:cs typeface="Arial"/>
                      </a:endParaRPr>
                    </a:p>
                    <a:p>
                      <a:pPr marL="33655">
                        <a:lnSpc>
                          <a:spcPct val="100000"/>
                        </a:lnSpc>
                        <a:spcBef>
                          <a:spcPts val="165"/>
                        </a:spcBef>
                      </a:pPr>
                      <a:r>
                        <a:rPr sz="900" dirty="0">
                          <a:solidFill>
                            <a:srgbClr val="231F20"/>
                          </a:solidFill>
                          <a:latin typeface="Arial"/>
                          <a:cs typeface="Arial"/>
                        </a:rPr>
                        <a:t>at+</a:t>
                      </a:r>
                      <a:r>
                        <a:rPr sz="900" spc="5" dirty="0">
                          <a:solidFill>
                            <a:srgbClr val="231F20"/>
                          </a:solidFill>
                          <a:latin typeface="Arial"/>
                          <a:cs typeface="Arial"/>
                        </a:rPr>
                        <a:t>s</a:t>
                      </a:r>
                      <a:r>
                        <a:rPr sz="900" dirty="0">
                          <a:solidFill>
                            <a:srgbClr val="231F20"/>
                          </a:solidFill>
                          <a:latin typeface="Arial"/>
                          <a:cs typeface="Arial"/>
                        </a:rPr>
                        <a:t>.</a:t>
                      </a:r>
                      <a:r>
                        <a:rPr sz="900" spc="5" dirty="0">
                          <a:solidFill>
                            <a:srgbClr val="231F20"/>
                          </a:solidFill>
                          <a:latin typeface="Arial"/>
                          <a:cs typeface="Arial"/>
                        </a:rPr>
                        <a:t>ss</a:t>
                      </a:r>
                      <a:r>
                        <a:rPr sz="900" dirty="0">
                          <a:solidFill>
                            <a:srgbClr val="231F20"/>
                          </a:solidFill>
                          <a:latin typeface="Arial"/>
                          <a:cs typeface="Arial"/>
                        </a:rPr>
                        <a:t>idt</a:t>
                      </a:r>
                      <a:r>
                        <a:rPr sz="900" spc="-20" dirty="0">
                          <a:solidFill>
                            <a:srgbClr val="231F20"/>
                          </a:solidFill>
                          <a:latin typeface="Arial"/>
                          <a:cs typeface="Arial"/>
                        </a:rPr>
                        <a:t>x</a:t>
                      </a:r>
                      <a:r>
                        <a:rPr sz="900" spc="10" dirty="0">
                          <a:solidFill>
                            <a:srgbClr val="231F20"/>
                          </a:solidFill>
                          <a:latin typeface="Arial"/>
                          <a:cs typeface="Arial"/>
                        </a:rPr>
                        <a:t>t</a:t>
                      </a:r>
                      <a:r>
                        <a:rPr sz="900" dirty="0">
                          <a:solidFill>
                            <a:srgbClr val="231F20"/>
                          </a:solidFill>
                          <a:latin typeface="Arial"/>
                          <a:cs typeface="Arial"/>
                        </a:rPr>
                        <a:t>=S</a:t>
                      </a:r>
                      <a:r>
                        <a:rPr sz="900" spc="-15" dirty="0">
                          <a:solidFill>
                            <a:srgbClr val="231F20"/>
                          </a:solidFill>
                          <a:latin typeface="Arial"/>
                          <a:cs typeface="Arial"/>
                        </a:rPr>
                        <a:t>P</a:t>
                      </a:r>
                      <a:r>
                        <a:rPr sz="900" spc="25" dirty="0">
                          <a:solidFill>
                            <a:srgbClr val="231F20"/>
                          </a:solidFill>
                          <a:latin typeface="Arial"/>
                          <a:cs typeface="Arial"/>
                        </a:rPr>
                        <a:t>W</a:t>
                      </a:r>
                      <a:r>
                        <a:rPr sz="900" spc="-15" dirty="0">
                          <a:solidFill>
                            <a:srgbClr val="231F20"/>
                          </a:solidFill>
                          <a:latin typeface="Arial"/>
                          <a:cs typeface="Arial"/>
                        </a:rPr>
                        <a:t>F</a:t>
                      </a:r>
                      <a:r>
                        <a:rPr sz="900" dirty="0">
                          <a:solidFill>
                            <a:srgbClr val="231F20"/>
                          </a:solidFill>
                          <a:latin typeface="Arial"/>
                          <a:cs typeface="Arial"/>
                        </a:rPr>
                        <a:t>_AP</a:t>
                      </a:r>
                      <a:endParaRPr sz="900">
                        <a:latin typeface="Arial"/>
                        <a:cs typeface="Arial"/>
                      </a:endParaRPr>
                    </a:p>
                    <a:p>
                      <a:pPr marL="33655" marR="224154">
                        <a:lnSpc>
                          <a:spcPct val="113999"/>
                        </a:lnSpc>
                        <a:spcBef>
                          <a:spcPts val="5"/>
                        </a:spcBef>
                      </a:pP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spc="5"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a:t>
                      </a:r>
                      <a:r>
                        <a:rPr sz="900" spc="-15" dirty="0">
                          <a:solidFill>
                            <a:srgbClr val="231F20"/>
                          </a:solidFill>
                          <a:latin typeface="Arial"/>
                          <a:cs typeface="Arial"/>
                        </a:rPr>
                        <a:t>w</a:t>
                      </a:r>
                      <a:r>
                        <a:rPr sz="900" dirty="0">
                          <a:solidFill>
                            <a:srgbClr val="231F20"/>
                          </a:solidFill>
                          <a:latin typeface="Arial"/>
                          <a:cs typeface="Arial"/>
                        </a:rPr>
                        <a:t>ep_</a:t>
                      </a:r>
                      <a:r>
                        <a:rPr sz="900" spc="5" dirty="0">
                          <a:solidFill>
                            <a:srgbClr val="231F20"/>
                          </a:solidFill>
                          <a:latin typeface="Arial"/>
                          <a:cs typeface="Arial"/>
                        </a:rPr>
                        <a:t>k</a:t>
                      </a:r>
                      <a:r>
                        <a:rPr sz="900" dirty="0">
                          <a:solidFill>
                            <a:srgbClr val="231F20"/>
                          </a:solidFill>
                          <a:latin typeface="Arial"/>
                          <a:cs typeface="Arial"/>
                        </a:rPr>
                        <a:t>e</a:t>
                      </a:r>
                      <a:r>
                        <a:rPr sz="900" spc="-10" dirty="0">
                          <a:solidFill>
                            <a:srgbClr val="231F20"/>
                          </a:solidFill>
                          <a:latin typeface="Arial"/>
                          <a:cs typeface="Arial"/>
                        </a:rPr>
                        <a:t>y</a:t>
                      </a:r>
                      <a:r>
                        <a:rPr sz="900" spc="10" dirty="0">
                          <a:solidFill>
                            <a:srgbClr val="231F20"/>
                          </a:solidFill>
                          <a:latin typeface="Arial"/>
                          <a:cs typeface="Arial"/>
                        </a:rPr>
                        <a:t>s</a:t>
                      </a:r>
                      <a:r>
                        <a:rPr sz="900" dirty="0">
                          <a:solidFill>
                            <a:srgbClr val="231F20"/>
                          </a:solidFill>
                          <a:latin typeface="Arial"/>
                          <a:cs typeface="Arial"/>
                        </a:rPr>
                        <a:t>[0],1234567</a:t>
                      </a:r>
                      <a:r>
                        <a:rPr sz="900" spc="-10" dirty="0">
                          <a:solidFill>
                            <a:srgbClr val="231F20"/>
                          </a:solidFill>
                          <a:latin typeface="Arial"/>
                          <a:cs typeface="Arial"/>
                        </a:rPr>
                        <a:t>8</a:t>
                      </a:r>
                      <a:r>
                        <a:rPr sz="900" dirty="0">
                          <a:solidFill>
                            <a:srgbClr val="231F20"/>
                          </a:solidFill>
                          <a:latin typeface="Arial"/>
                          <a:cs typeface="Arial"/>
                        </a:rPr>
                        <a:t>90</a:t>
                      </a:r>
                      <a:r>
                        <a:rPr sz="900" dirty="0">
                          <a:solidFill>
                            <a:srgbClr val="231F20"/>
                          </a:solidFill>
                          <a:latin typeface="Times New Roman"/>
                          <a:cs typeface="Times New Roman"/>
                        </a:rPr>
                        <a:t> </a:t>
                      </a: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a:t>
                      </a:r>
                      <a:r>
                        <a:rPr sz="900" spc="-15" dirty="0">
                          <a:solidFill>
                            <a:srgbClr val="231F20"/>
                          </a:solidFill>
                          <a:latin typeface="Arial"/>
                          <a:cs typeface="Arial"/>
                        </a:rPr>
                        <a:t>w</a:t>
                      </a:r>
                      <a:r>
                        <a:rPr sz="900" dirty="0">
                          <a:solidFill>
                            <a:srgbClr val="231F20"/>
                          </a:solidFill>
                          <a:latin typeface="Arial"/>
                          <a:cs typeface="Arial"/>
                        </a:rPr>
                        <a:t>ep_</a:t>
                      </a:r>
                      <a:r>
                        <a:rPr sz="900" spc="5" dirty="0">
                          <a:solidFill>
                            <a:srgbClr val="231F20"/>
                          </a:solidFill>
                          <a:latin typeface="Arial"/>
                          <a:cs typeface="Arial"/>
                        </a:rPr>
                        <a:t>k</a:t>
                      </a:r>
                      <a:r>
                        <a:rPr sz="900" dirty="0">
                          <a:solidFill>
                            <a:srgbClr val="231F20"/>
                          </a:solidFill>
                          <a:latin typeface="Arial"/>
                          <a:cs typeface="Arial"/>
                        </a:rPr>
                        <a:t>e</a:t>
                      </a:r>
                      <a:r>
                        <a:rPr sz="900" spc="-10" dirty="0">
                          <a:solidFill>
                            <a:srgbClr val="231F20"/>
                          </a:solidFill>
                          <a:latin typeface="Arial"/>
                          <a:cs typeface="Arial"/>
                        </a:rPr>
                        <a:t>y</a:t>
                      </a:r>
                      <a:r>
                        <a:rPr sz="900" dirty="0">
                          <a:solidFill>
                            <a:srgbClr val="231F20"/>
                          </a:solidFill>
                          <a:latin typeface="Arial"/>
                          <a:cs typeface="Arial"/>
                        </a:rPr>
                        <a:t>_len</a:t>
                      </a:r>
                      <a:r>
                        <a:rPr sz="900" spc="5" dirty="0">
                          <a:solidFill>
                            <a:srgbClr val="231F20"/>
                          </a:solidFill>
                          <a:latin typeface="Arial"/>
                          <a:cs typeface="Arial"/>
                        </a:rPr>
                        <a:t>s</a:t>
                      </a:r>
                      <a:r>
                        <a:rPr sz="900" dirty="0">
                          <a:solidFill>
                            <a:srgbClr val="231F20"/>
                          </a:solidFill>
                          <a:latin typeface="Arial"/>
                          <a:cs typeface="Arial"/>
                        </a:rPr>
                        <a:t>,05</a:t>
                      </a:r>
                      <a:r>
                        <a:rPr sz="900" dirty="0">
                          <a:solidFill>
                            <a:srgbClr val="231F20"/>
                          </a:solidFill>
                          <a:latin typeface="Times New Roman"/>
                          <a:cs typeface="Times New Roman"/>
                        </a:rPr>
                        <a:t> </a:t>
                      </a: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_auth_t</a:t>
                      </a:r>
                      <a:r>
                        <a:rPr sz="900" spc="-5" dirty="0">
                          <a:solidFill>
                            <a:srgbClr val="231F20"/>
                          </a:solidFill>
                          <a:latin typeface="Arial"/>
                          <a:cs typeface="Arial"/>
                        </a:rPr>
                        <a:t>y</a:t>
                      </a:r>
                      <a:r>
                        <a:rPr sz="900" dirty="0">
                          <a:solidFill>
                            <a:srgbClr val="231F20"/>
                          </a:solidFill>
                          <a:latin typeface="Arial"/>
                          <a:cs typeface="Arial"/>
                        </a:rPr>
                        <a:t>pe,0</a:t>
                      </a:r>
                      <a:r>
                        <a:rPr sz="900" dirty="0">
                          <a:solidFill>
                            <a:srgbClr val="231F20"/>
                          </a:solidFill>
                          <a:latin typeface="Times New Roman"/>
                          <a:cs typeface="Times New Roman"/>
                        </a:rPr>
                        <a:t> </a:t>
                      </a: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_pri</a:t>
                      </a:r>
                      <a:r>
                        <a:rPr sz="900" spc="-10" dirty="0">
                          <a:solidFill>
                            <a:srgbClr val="231F20"/>
                          </a:solidFill>
                          <a:latin typeface="Arial"/>
                          <a:cs typeface="Arial"/>
                        </a:rPr>
                        <a:t>v</a:t>
                      </a:r>
                      <a:r>
                        <a:rPr sz="900" dirty="0">
                          <a:solidFill>
                            <a:srgbClr val="231F20"/>
                          </a:solidFill>
                          <a:latin typeface="Arial"/>
                          <a:cs typeface="Arial"/>
                        </a:rPr>
                        <a:t>_</a:t>
                      </a:r>
                      <a:r>
                        <a:rPr sz="900" spc="5" dirty="0">
                          <a:solidFill>
                            <a:srgbClr val="231F20"/>
                          </a:solidFill>
                          <a:latin typeface="Arial"/>
                          <a:cs typeface="Arial"/>
                        </a:rPr>
                        <a:t>m</a:t>
                      </a:r>
                      <a:r>
                        <a:rPr sz="900" dirty="0">
                          <a:solidFill>
                            <a:srgbClr val="231F20"/>
                          </a:solidFill>
                          <a:latin typeface="Arial"/>
                          <a:cs typeface="Arial"/>
                        </a:rPr>
                        <a:t>ode,1</a:t>
                      </a:r>
                      <a:r>
                        <a:rPr sz="900" dirty="0">
                          <a:solidFill>
                            <a:srgbClr val="231F20"/>
                          </a:solidFill>
                          <a:latin typeface="Times New Roman"/>
                          <a:cs typeface="Times New Roman"/>
                        </a:rPr>
                        <a:t> </a:t>
                      </a: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a:t>
                      </a:r>
                      <a:r>
                        <a:rPr sz="900" spc="5" dirty="0">
                          <a:solidFill>
                            <a:srgbClr val="231F20"/>
                          </a:solidFill>
                          <a:latin typeface="Arial"/>
                          <a:cs typeface="Arial"/>
                        </a:rPr>
                        <a:t>m</a:t>
                      </a:r>
                      <a:r>
                        <a:rPr sz="900" dirty="0">
                          <a:solidFill>
                            <a:srgbClr val="231F20"/>
                          </a:solidFill>
                          <a:latin typeface="Arial"/>
                          <a:cs typeface="Arial"/>
                        </a:rPr>
                        <a:t>ode,3</a:t>
                      </a:r>
                      <a:endParaRPr sz="900">
                        <a:latin typeface="Arial"/>
                        <a:cs typeface="Arial"/>
                      </a:endParaRPr>
                    </a:p>
                    <a:p>
                      <a:pPr marL="34290" marR="2126615">
                        <a:lnSpc>
                          <a:spcPts val="1380"/>
                        </a:lnSpc>
                        <a:spcBef>
                          <a:spcPts val="55"/>
                        </a:spcBef>
                      </a:pPr>
                      <a:r>
                        <a:rPr sz="900" dirty="0">
                          <a:solidFill>
                            <a:srgbClr val="231F20"/>
                          </a:solidFill>
                          <a:latin typeface="Arial"/>
                          <a:cs typeface="Arial"/>
                        </a:rPr>
                        <a:t>at&amp;w</a:t>
                      </a:r>
                      <a:r>
                        <a:rPr sz="900" dirty="0">
                          <a:solidFill>
                            <a:srgbClr val="231F20"/>
                          </a:solidFill>
                          <a:latin typeface="Times New Roman"/>
                          <a:cs typeface="Times New Roman"/>
                        </a:rPr>
                        <a:t> </a:t>
                      </a:r>
                      <a:r>
                        <a:rPr sz="900" dirty="0">
                          <a:solidFill>
                            <a:srgbClr val="231F20"/>
                          </a:solidFill>
                          <a:latin typeface="Arial"/>
                          <a:cs typeface="Arial"/>
                        </a:rPr>
                        <a:t>at+</a:t>
                      </a:r>
                      <a:r>
                        <a:rPr sz="900" spc="5" dirty="0">
                          <a:solidFill>
                            <a:srgbClr val="231F20"/>
                          </a:solidFill>
                          <a:latin typeface="Arial"/>
                          <a:cs typeface="Arial"/>
                        </a:rPr>
                        <a:t>c</a:t>
                      </a:r>
                      <a:r>
                        <a:rPr sz="900" dirty="0">
                          <a:solidFill>
                            <a:srgbClr val="231F20"/>
                          </a:solidFill>
                          <a:latin typeface="Arial"/>
                          <a:cs typeface="Arial"/>
                        </a:rPr>
                        <a:t>fu</a:t>
                      </a:r>
                      <a:r>
                        <a:rPr sz="900" spc="5" dirty="0">
                          <a:solidFill>
                            <a:srgbClr val="231F20"/>
                          </a:solidFill>
                          <a:latin typeface="Arial"/>
                          <a:cs typeface="Arial"/>
                        </a:rPr>
                        <a:t>n</a:t>
                      </a:r>
                      <a:r>
                        <a:rPr sz="900" dirty="0">
                          <a:solidFill>
                            <a:srgbClr val="231F20"/>
                          </a:solidFill>
                          <a:latin typeface="Arial"/>
                          <a:cs typeface="Arial"/>
                        </a:rPr>
                        <a:t>=1</a:t>
                      </a:r>
                      <a:endParaRPr sz="900">
                        <a:latin typeface="Arial"/>
                        <a:cs typeface="Arial"/>
                      </a:endParaRPr>
                    </a:p>
                  </a:txBody>
                  <a:tcPr marL="0" marR="0" marT="0" marB="0">
                    <a:lnL w="13992">
                      <a:solidFill>
                        <a:srgbClr val="FFFFFF"/>
                      </a:solidFill>
                      <a:prstDash val="solid"/>
                    </a:lnL>
                    <a:lnR w="13992">
                      <a:solidFill>
                        <a:srgbClr val="FFFFFF"/>
                      </a:solidFill>
                      <a:prstDash val="solid"/>
                    </a:lnR>
                    <a:lnT w="41977">
                      <a:solidFill>
                        <a:srgbClr val="FFFFFF"/>
                      </a:solidFill>
                      <a:prstDash val="solid"/>
                    </a:lnT>
                    <a:lnB w="13992">
                      <a:solidFill>
                        <a:srgbClr val="FFFFFF"/>
                      </a:solidFill>
                      <a:prstDash val="solid"/>
                    </a:lnB>
                    <a:solidFill>
                      <a:srgbClr val="CEE1F1"/>
                    </a:solidFill>
                  </a:tcPr>
                </a:tc>
              </a:tr>
            </a:tbl>
          </a:graphicData>
        </a:graphic>
      </p:graphicFrame>
      <p:graphicFrame>
        <p:nvGraphicFramePr>
          <p:cNvPr id="6" name="object 6"/>
          <p:cNvGraphicFramePr>
            <a:graphicFrameLocks noGrp="1"/>
          </p:cNvGraphicFramePr>
          <p:nvPr/>
        </p:nvGraphicFramePr>
        <p:xfrm>
          <a:off x="4884680" y="2711228"/>
          <a:ext cx="3277739" cy="2718391"/>
        </p:xfrm>
        <a:graphic>
          <a:graphicData uri="http://schemas.openxmlformats.org/drawingml/2006/table">
            <a:tbl>
              <a:tblPr firstRow="1" bandRow="1">
                <a:tableStyleId>{2D5ABB26-0587-4C30-8999-92F81FD0307C}</a:tableStyleId>
              </a:tblPr>
              <a:tblGrid>
                <a:gridCol w="1176305"/>
                <a:gridCol w="2101434"/>
              </a:tblGrid>
              <a:tr h="223730">
                <a:tc>
                  <a:txBody>
                    <a:bodyPr/>
                    <a:lstStyle/>
                    <a:p>
                      <a:pPr marL="117475">
                        <a:lnSpc>
                          <a:spcPct val="100000"/>
                        </a:lnSpc>
                      </a:pPr>
                      <a:r>
                        <a:rPr sz="900" b="1" spc="-40" dirty="0">
                          <a:solidFill>
                            <a:srgbClr val="FFFFFF"/>
                          </a:solidFill>
                          <a:latin typeface="Arial"/>
                          <a:cs typeface="Arial"/>
                        </a:rPr>
                        <a:t>A</a:t>
                      </a:r>
                      <a:r>
                        <a:rPr sz="900" b="1" dirty="0">
                          <a:solidFill>
                            <a:srgbClr val="FFFFFF"/>
                          </a:solidFill>
                          <a:latin typeface="Arial"/>
                          <a:cs typeface="Arial"/>
                        </a:rPr>
                        <a:t>P</a:t>
                      </a:r>
                      <a:r>
                        <a:rPr sz="900" b="1" spc="75" dirty="0">
                          <a:solidFill>
                            <a:srgbClr val="FFFFFF"/>
                          </a:solidFill>
                          <a:latin typeface="Times New Roman"/>
                          <a:cs typeface="Times New Roman"/>
                        </a:rPr>
                        <a:t> </a:t>
                      </a:r>
                      <a:r>
                        <a:rPr sz="900" b="1" spc="-5" dirty="0">
                          <a:solidFill>
                            <a:srgbClr val="FFFFFF"/>
                          </a:solidFill>
                          <a:latin typeface="Arial"/>
                          <a:cs typeface="Arial"/>
                        </a:rPr>
                        <a:t>co</a:t>
                      </a:r>
                      <a:r>
                        <a:rPr sz="900" b="1" spc="5" dirty="0">
                          <a:solidFill>
                            <a:srgbClr val="FFFFFF"/>
                          </a:solidFill>
                          <a:latin typeface="Arial"/>
                          <a:cs typeface="Arial"/>
                        </a:rPr>
                        <a:t>n</a:t>
                      </a:r>
                      <a:r>
                        <a:rPr sz="900" b="1" dirty="0">
                          <a:solidFill>
                            <a:srgbClr val="FFFFFF"/>
                          </a:solidFill>
                          <a:latin typeface="Arial"/>
                          <a:cs typeface="Arial"/>
                        </a:rPr>
                        <a:t>fig</a:t>
                      </a:r>
                      <a:r>
                        <a:rPr sz="900" b="1" spc="5" dirty="0">
                          <a:solidFill>
                            <a:srgbClr val="FFFFFF"/>
                          </a:solidFill>
                          <a:latin typeface="Arial"/>
                          <a:cs typeface="Arial"/>
                        </a:rPr>
                        <a:t>u</a:t>
                      </a:r>
                      <a:r>
                        <a:rPr sz="900" b="1" spc="-5" dirty="0">
                          <a:solidFill>
                            <a:srgbClr val="FFFFFF"/>
                          </a:solidFill>
                          <a:latin typeface="Arial"/>
                          <a:cs typeface="Arial"/>
                        </a:rPr>
                        <a:t>rati</a:t>
                      </a:r>
                      <a:r>
                        <a:rPr sz="900" b="1" spc="5" dirty="0">
                          <a:solidFill>
                            <a:srgbClr val="FFFFFF"/>
                          </a:solidFill>
                          <a:latin typeface="Arial"/>
                          <a:cs typeface="Arial"/>
                        </a:rPr>
                        <a:t>o</a:t>
                      </a:r>
                      <a:r>
                        <a:rPr sz="900" b="1" dirty="0">
                          <a:solidFill>
                            <a:srgbClr val="FFFFFF"/>
                          </a:solidFill>
                          <a:latin typeface="Arial"/>
                          <a:cs typeface="Arial"/>
                        </a:rPr>
                        <a:t>n</a:t>
                      </a:r>
                      <a:endParaRPr sz="900">
                        <a:latin typeface="Arial"/>
                        <a:cs typeface="Arial"/>
                      </a:endParaRPr>
                    </a:p>
                  </a:txBody>
                  <a:tcPr marL="0" marR="0" marT="0" marB="0">
                    <a:lnL w="13992">
                      <a:solidFill>
                        <a:srgbClr val="FFFFFF"/>
                      </a:solidFill>
                      <a:prstDash val="solid"/>
                    </a:lnL>
                    <a:lnR w="13992">
                      <a:solidFill>
                        <a:srgbClr val="FFFFFF"/>
                      </a:solidFill>
                      <a:prstDash val="solid"/>
                    </a:lnR>
                    <a:lnT w="13992">
                      <a:solidFill>
                        <a:srgbClr val="FFFFFF"/>
                      </a:solidFill>
                      <a:prstDash val="solid"/>
                    </a:lnT>
                    <a:lnB w="41977">
                      <a:solidFill>
                        <a:srgbClr val="FFFFFF"/>
                      </a:solidFill>
                      <a:prstDash val="solid"/>
                    </a:lnB>
                    <a:solidFill>
                      <a:srgbClr val="37A9DB"/>
                    </a:solidFill>
                  </a:tcPr>
                </a:tc>
                <a:tc>
                  <a:txBody>
                    <a:bodyPr/>
                    <a:lstStyle/>
                    <a:p>
                      <a:pPr marL="410845">
                        <a:lnSpc>
                          <a:spcPct val="100000"/>
                        </a:lnSpc>
                      </a:pPr>
                      <a:r>
                        <a:rPr sz="900" b="1" spc="-40" dirty="0">
                          <a:solidFill>
                            <a:srgbClr val="FFFFFF"/>
                          </a:solidFill>
                          <a:latin typeface="Arial"/>
                          <a:cs typeface="Arial"/>
                        </a:rPr>
                        <a:t>A</a:t>
                      </a:r>
                      <a:r>
                        <a:rPr sz="900" b="1" dirty="0">
                          <a:solidFill>
                            <a:srgbClr val="FFFFFF"/>
                          </a:solidFill>
                          <a:latin typeface="Arial"/>
                          <a:cs typeface="Arial"/>
                        </a:rPr>
                        <a:t>T</a:t>
                      </a:r>
                      <a:r>
                        <a:rPr sz="900" b="1" spc="70" dirty="0">
                          <a:solidFill>
                            <a:srgbClr val="FFFFFF"/>
                          </a:solidFill>
                          <a:latin typeface="Times New Roman"/>
                          <a:cs typeface="Times New Roman"/>
                        </a:rPr>
                        <a:t> </a:t>
                      </a:r>
                      <a:r>
                        <a:rPr sz="900" b="1" spc="-5" dirty="0">
                          <a:solidFill>
                            <a:srgbClr val="FFFFFF"/>
                          </a:solidFill>
                          <a:latin typeface="Arial"/>
                          <a:cs typeface="Arial"/>
                        </a:rPr>
                        <a:t>co</a:t>
                      </a:r>
                      <a:r>
                        <a:rPr sz="900" b="1" dirty="0">
                          <a:solidFill>
                            <a:srgbClr val="FFFFFF"/>
                          </a:solidFill>
                          <a:latin typeface="Arial"/>
                          <a:cs typeface="Arial"/>
                        </a:rPr>
                        <a:t>m</a:t>
                      </a:r>
                      <a:r>
                        <a:rPr sz="900" b="1" spc="-5" dirty="0">
                          <a:solidFill>
                            <a:srgbClr val="FFFFFF"/>
                          </a:solidFill>
                          <a:latin typeface="Arial"/>
                          <a:cs typeface="Arial"/>
                        </a:rPr>
                        <a:t>ma</a:t>
                      </a:r>
                      <a:r>
                        <a:rPr sz="900" b="1" dirty="0">
                          <a:solidFill>
                            <a:srgbClr val="FFFFFF"/>
                          </a:solidFill>
                          <a:latin typeface="Arial"/>
                          <a:cs typeface="Arial"/>
                        </a:rPr>
                        <a:t>nd</a:t>
                      </a:r>
                      <a:r>
                        <a:rPr sz="900" b="1" spc="30" dirty="0">
                          <a:solidFill>
                            <a:srgbClr val="FFFFFF"/>
                          </a:solidFill>
                          <a:latin typeface="Times New Roman"/>
                          <a:cs typeface="Times New Roman"/>
                        </a:rPr>
                        <a:t> </a:t>
                      </a:r>
                      <a:r>
                        <a:rPr sz="900" b="1" dirty="0">
                          <a:solidFill>
                            <a:srgbClr val="FFFFFF"/>
                          </a:solidFill>
                          <a:latin typeface="Arial"/>
                          <a:cs typeface="Arial"/>
                        </a:rPr>
                        <a:t>to</a:t>
                      </a:r>
                      <a:r>
                        <a:rPr sz="900" b="1" spc="30" dirty="0">
                          <a:solidFill>
                            <a:srgbClr val="FFFFFF"/>
                          </a:solidFill>
                          <a:latin typeface="Times New Roman"/>
                          <a:cs typeface="Times New Roman"/>
                        </a:rPr>
                        <a:t> </a:t>
                      </a:r>
                      <a:r>
                        <a:rPr sz="900" b="1" dirty="0">
                          <a:solidFill>
                            <a:srgbClr val="FFFFFF"/>
                          </a:solidFill>
                          <a:latin typeface="Arial"/>
                          <a:cs typeface="Arial"/>
                        </a:rPr>
                        <a:t>be</a:t>
                      </a:r>
                      <a:r>
                        <a:rPr sz="900" b="1" spc="25" dirty="0">
                          <a:solidFill>
                            <a:srgbClr val="FFFFFF"/>
                          </a:solidFill>
                          <a:latin typeface="Times New Roman"/>
                          <a:cs typeface="Times New Roman"/>
                        </a:rPr>
                        <a:t> </a:t>
                      </a:r>
                      <a:r>
                        <a:rPr sz="900" b="1" dirty="0">
                          <a:solidFill>
                            <a:srgbClr val="FFFFFF"/>
                          </a:solidFill>
                          <a:latin typeface="Arial"/>
                          <a:cs typeface="Arial"/>
                        </a:rPr>
                        <a:t>u</a:t>
                      </a:r>
                      <a:r>
                        <a:rPr sz="900" b="1" spc="-5" dirty="0">
                          <a:solidFill>
                            <a:srgbClr val="FFFFFF"/>
                          </a:solidFill>
                          <a:latin typeface="Arial"/>
                          <a:cs typeface="Arial"/>
                        </a:rPr>
                        <a:t>se</a:t>
                      </a:r>
                      <a:r>
                        <a:rPr sz="900" b="1" dirty="0">
                          <a:solidFill>
                            <a:srgbClr val="FFFFFF"/>
                          </a:solidFill>
                          <a:latin typeface="Arial"/>
                          <a:cs typeface="Arial"/>
                        </a:rPr>
                        <a:t>d</a:t>
                      </a:r>
                      <a:endParaRPr sz="900">
                        <a:latin typeface="Arial"/>
                        <a:cs typeface="Arial"/>
                      </a:endParaRPr>
                    </a:p>
                  </a:txBody>
                  <a:tcPr marL="0" marR="0" marT="0" marB="0">
                    <a:lnL w="13992">
                      <a:solidFill>
                        <a:srgbClr val="FFFFFF"/>
                      </a:solidFill>
                      <a:prstDash val="solid"/>
                    </a:lnL>
                    <a:lnR w="13992">
                      <a:solidFill>
                        <a:srgbClr val="FFFFFF"/>
                      </a:solidFill>
                      <a:prstDash val="solid"/>
                    </a:lnR>
                    <a:lnT w="13992">
                      <a:solidFill>
                        <a:srgbClr val="FFFFFF"/>
                      </a:solidFill>
                      <a:prstDash val="solid"/>
                    </a:lnT>
                    <a:lnB w="41977">
                      <a:solidFill>
                        <a:srgbClr val="FFFFFF"/>
                      </a:solidFill>
                      <a:prstDash val="solid"/>
                    </a:lnB>
                    <a:solidFill>
                      <a:srgbClr val="37A9DB"/>
                    </a:solidFill>
                  </a:tcPr>
                </a:tc>
              </a:tr>
              <a:tr h="1634692">
                <a:tc>
                  <a:txBody>
                    <a:bodyPr/>
                    <a:lstStyle/>
                    <a:p>
                      <a:pPr marL="34925" marR="38735">
                        <a:lnSpc>
                          <a:spcPct val="114100"/>
                        </a:lnSpc>
                      </a:pPr>
                      <a:r>
                        <a:rPr sz="900" b="1" dirty="0">
                          <a:solidFill>
                            <a:srgbClr val="FFFFFF"/>
                          </a:solidFill>
                          <a:latin typeface="Arial"/>
                          <a:cs typeface="Arial"/>
                        </a:rPr>
                        <a:t>Security</a:t>
                      </a:r>
                      <a:r>
                        <a:rPr sz="900" b="1" spc="15" dirty="0">
                          <a:solidFill>
                            <a:srgbClr val="FFFFFF"/>
                          </a:solidFill>
                          <a:latin typeface="Times New Roman"/>
                          <a:cs typeface="Times New Roman"/>
                        </a:rPr>
                        <a:t> </a:t>
                      </a:r>
                      <a:r>
                        <a:rPr sz="900" b="1" spc="5" dirty="0">
                          <a:solidFill>
                            <a:srgbClr val="FFFFFF"/>
                          </a:solidFill>
                          <a:latin typeface="Arial"/>
                          <a:cs typeface="Arial"/>
                        </a:rPr>
                        <a:t>M</a:t>
                      </a:r>
                      <a:r>
                        <a:rPr sz="900" b="1" dirty="0">
                          <a:solidFill>
                            <a:srgbClr val="FFFFFF"/>
                          </a:solidFill>
                          <a:latin typeface="Arial"/>
                          <a:cs typeface="Arial"/>
                        </a:rPr>
                        <a:t>ode:</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dirty="0">
                          <a:solidFill>
                            <a:srgbClr val="FFFFFF"/>
                          </a:solidFill>
                          <a:latin typeface="Times New Roman"/>
                          <a:cs typeface="Times New Roman"/>
                        </a:rPr>
                        <a:t> </a:t>
                      </a:r>
                      <a:r>
                        <a:rPr sz="900" b="1" dirty="0">
                          <a:solidFill>
                            <a:srgbClr val="FFFFFF"/>
                          </a:solidFill>
                          <a:latin typeface="Arial"/>
                          <a:cs typeface="Arial"/>
                        </a:rPr>
                        <a:t>WEP</a:t>
                      </a:r>
                      <a:r>
                        <a:rPr sz="900" b="1" spc="2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Length:</a:t>
                      </a:r>
                      <a:r>
                        <a:rPr sz="900" b="1" dirty="0">
                          <a:solidFill>
                            <a:srgbClr val="FFFFFF"/>
                          </a:solidFill>
                          <a:latin typeface="Times New Roman"/>
                          <a:cs typeface="Times New Roman"/>
                        </a:rPr>
                        <a:t> </a:t>
                      </a:r>
                      <a:r>
                        <a:rPr sz="900" b="1" spc="-5" dirty="0">
                          <a:solidFill>
                            <a:srgbClr val="FFFFFF"/>
                          </a:solidFill>
                          <a:latin typeface="Arial"/>
                          <a:cs typeface="Arial"/>
                        </a:rPr>
                        <a:t>1</a:t>
                      </a:r>
                      <a:r>
                        <a:rPr sz="900" b="1" dirty="0">
                          <a:solidFill>
                            <a:srgbClr val="FFFFFF"/>
                          </a:solidFill>
                          <a:latin typeface="Arial"/>
                          <a:cs typeface="Arial"/>
                        </a:rPr>
                        <a:t>28</a:t>
                      </a:r>
                      <a:r>
                        <a:rPr sz="900" b="1" spc="15" dirty="0">
                          <a:solidFill>
                            <a:srgbClr val="FFFFFF"/>
                          </a:solidFill>
                          <a:latin typeface="Times New Roman"/>
                          <a:cs typeface="Times New Roman"/>
                        </a:rPr>
                        <a:t> </a:t>
                      </a:r>
                      <a:r>
                        <a:rPr sz="900" b="1" dirty="0">
                          <a:solidFill>
                            <a:srgbClr val="FFFFFF"/>
                          </a:solidFill>
                          <a:latin typeface="Arial"/>
                          <a:cs typeface="Arial"/>
                        </a:rPr>
                        <a:t>bit</a:t>
                      </a:r>
                      <a:r>
                        <a:rPr sz="900" b="1" spc="15" dirty="0">
                          <a:solidFill>
                            <a:srgbClr val="FFFFFF"/>
                          </a:solidFill>
                          <a:latin typeface="Times New Roman"/>
                          <a:cs typeface="Times New Roman"/>
                        </a:rPr>
                        <a:t> </a:t>
                      </a:r>
                      <a:r>
                        <a:rPr sz="900" b="1" dirty="0">
                          <a:solidFill>
                            <a:srgbClr val="FFFFFF"/>
                          </a:solidFill>
                          <a:latin typeface="Arial"/>
                          <a:cs typeface="Arial"/>
                        </a:rPr>
                        <a:t>(26</a:t>
                      </a:r>
                      <a:r>
                        <a:rPr sz="900" b="1" spc="15" dirty="0">
                          <a:solidFill>
                            <a:srgbClr val="FFFFFF"/>
                          </a:solidFill>
                          <a:latin typeface="Times New Roman"/>
                          <a:cs typeface="Times New Roman"/>
                        </a:rPr>
                        <a:t> </a:t>
                      </a:r>
                      <a:r>
                        <a:rPr sz="900" b="1" dirty="0">
                          <a:solidFill>
                            <a:srgbClr val="FFFFFF"/>
                          </a:solidFill>
                          <a:latin typeface="Arial"/>
                          <a:cs typeface="Arial"/>
                        </a:rPr>
                        <a:t>hex</a:t>
                      </a:r>
                      <a:r>
                        <a:rPr sz="900" b="1" spc="15" dirty="0">
                          <a:solidFill>
                            <a:srgbClr val="FFFFFF"/>
                          </a:solidFill>
                          <a:latin typeface="Times New Roman"/>
                          <a:cs typeface="Times New Roman"/>
                        </a:rPr>
                        <a:t> </a:t>
                      </a:r>
                      <a:r>
                        <a:rPr sz="900" b="1" dirty="0">
                          <a:solidFill>
                            <a:srgbClr val="FFFFFF"/>
                          </a:solidFill>
                          <a:latin typeface="Arial"/>
                          <a:cs typeface="Arial"/>
                        </a:rPr>
                        <a:t>digits)</a:t>
                      </a:r>
                      <a:r>
                        <a:rPr sz="900" b="1" dirty="0">
                          <a:solidFill>
                            <a:srgbClr val="FFFFFF"/>
                          </a:solidFill>
                          <a:latin typeface="Times New Roman"/>
                          <a:cs typeface="Times New Roman"/>
                        </a:rPr>
                        <a:t> </a:t>
                      </a:r>
                      <a:r>
                        <a:rPr sz="900" b="1" spc="-15" dirty="0">
                          <a:solidFill>
                            <a:srgbClr val="FFFFFF"/>
                          </a:solidFill>
                          <a:latin typeface="Arial"/>
                          <a:cs typeface="Arial"/>
                        </a:rPr>
                        <a:t>A</a:t>
                      </a:r>
                      <a:r>
                        <a:rPr sz="900" b="1" dirty="0">
                          <a:solidFill>
                            <a:srgbClr val="FFFFFF"/>
                          </a:solidFill>
                          <a:latin typeface="Arial"/>
                          <a:cs typeface="Arial"/>
                        </a:rPr>
                        <a:t>uthentication:</a:t>
                      </a:r>
                      <a:r>
                        <a:rPr sz="900" b="1" spc="10" dirty="0">
                          <a:solidFill>
                            <a:srgbClr val="FFFFFF"/>
                          </a:solidFill>
                          <a:latin typeface="Times New Roman"/>
                          <a:cs typeface="Times New Roman"/>
                        </a:rPr>
                        <a:t> </a:t>
                      </a:r>
                      <a:r>
                        <a:rPr sz="900" b="1" dirty="0">
                          <a:solidFill>
                            <a:srgbClr val="FFFFFF"/>
                          </a:solidFill>
                          <a:latin typeface="Arial"/>
                          <a:cs typeface="Arial"/>
                        </a:rPr>
                        <a:t>Open</a:t>
                      </a:r>
                      <a:r>
                        <a:rPr sz="900" b="1" dirty="0">
                          <a:solidFill>
                            <a:srgbClr val="FFFFFF"/>
                          </a:solidFill>
                          <a:latin typeface="Times New Roman"/>
                          <a:cs typeface="Times New Roman"/>
                        </a:rPr>
                        <a:t> </a:t>
                      </a:r>
                      <a:r>
                        <a:rPr sz="900" b="1" dirty="0">
                          <a:solidFill>
                            <a:srgbClr val="FFFFFF"/>
                          </a:solidFill>
                          <a:latin typeface="Arial"/>
                          <a:cs typeface="Arial"/>
                        </a:rPr>
                        <a:t>W</a:t>
                      </a:r>
                      <a:r>
                        <a:rPr sz="900" b="1" spc="5" dirty="0">
                          <a:solidFill>
                            <a:srgbClr val="FFFFFF"/>
                          </a:solidFill>
                          <a:latin typeface="Arial"/>
                          <a:cs typeface="Arial"/>
                        </a:rPr>
                        <a:t>e</a:t>
                      </a:r>
                      <a:r>
                        <a:rPr sz="900" b="1" dirty="0">
                          <a:solidFill>
                            <a:srgbClr val="FFFFFF"/>
                          </a:solidFill>
                          <a:latin typeface="Arial"/>
                          <a:cs typeface="Arial"/>
                        </a:rPr>
                        <a:t>p</a:t>
                      </a:r>
                      <a:r>
                        <a:rPr sz="900" b="1" spc="15" dirty="0">
                          <a:solidFill>
                            <a:srgbClr val="FFFFFF"/>
                          </a:solidFill>
                          <a:latin typeface="Times New Roman"/>
                          <a:cs typeface="Times New Roman"/>
                        </a:rPr>
                        <a:t> </a:t>
                      </a:r>
                      <a:r>
                        <a:rPr sz="900" b="1" spc="-5" dirty="0">
                          <a:solidFill>
                            <a:srgbClr val="FFFFFF"/>
                          </a:solidFill>
                          <a:latin typeface="Arial"/>
                          <a:cs typeface="Arial"/>
                        </a:rPr>
                        <a:t>Ke</a:t>
                      </a:r>
                      <a:r>
                        <a:rPr sz="900" b="1" dirty="0">
                          <a:solidFill>
                            <a:srgbClr val="FFFFFF"/>
                          </a:solidFill>
                          <a:latin typeface="Arial"/>
                          <a:cs typeface="Arial"/>
                        </a:rPr>
                        <a:t>y</a:t>
                      </a:r>
                      <a:r>
                        <a:rPr sz="900" b="1" spc="15" dirty="0">
                          <a:solidFill>
                            <a:srgbClr val="FFFFFF"/>
                          </a:solidFill>
                          <a:latin typeface="Times New Roman"/>
                          <a:cs typeface="Times New Roman"/>
                        </a:rPr>
                        <a:t> </a:t>
                      </a:r>
                      <a:r>
                        <a:rPr sz="900" b="1" dirty="0">
                          <a:solidFill>
                            <a:srgbClr val="FFFFFF"/>
                          </a:solidFill>
                          <a:latin typeface="Arial"/>
                          <a:cs typeface="Arial"/>
                        </a:rPr>
                        <a:t>1:</a:t>
                      </a:r>
                      <a:endParaRPr sz="900">
                        <a:latin typeface="Arial"/>
                        <a:cs typeface="Arial"/>
                      </a:endParaRPr>
                    </a:p>
                    <a:p>
                      <a:pPr marL="34925">
                        <a:lnSpc>
                          <a:spcPct val="100000"/>
                        </a:lnSpc>
                        <a:spcBef>
                          <a:spcPts val="175"/>
                        </a:spcBef>
                      </a:pPr>
                      <a:r>
                        <a:rPr sz="900" b="1" dirty="0">
                          <a:solidFill>
                            <a:srgbClr val="FFFFFF"/>
                          </a:solidFill>
                          <a:latin typeface="Arial"/>
                          <a:cs typeface="Arial"/>
                        </a:rPr>
                        <a:t>1234567890</a:t>
                      </a:r>
                      <a:r>
                        <a:rPr sz="900" b="1" spc="-10" dirty="0">
                          <a:solidFill>
                            <a:srgbClr val="FFFFFF"/>
                          </a:solidFill>
                          <a:latin typeface="Arial"/>
                          <a:cs typeface="Arial"/>
                        </a:rPr>
                        <a:t>1</a:t>
                      </a:r>
                      <a:r>
                        <a:rPr sz="900" b="1" dirty="0">
                          <a:solidFill>
                            <a:srgbClr val="FFFFFF"/>
                          </a:solidFill>
                          <a:latin typeface="Arial"/>
                          <a:cs typeface="Arial"/>
                        </a:rPr>
                        <a:t>23</a:t>
                      </a:r>
                      <a:r>
                        <a:rPr sz="900" b="1" spc="-10" dirty="0">
                          <a:solidFill>
                            <a:srgbClr val="FFFFFF"/>
                          </a:solidFill>
                          <a:latin typeface="Arial"/>
                          <a:cs typeface="Arial"/>
                        </a:rPr>
                        <a:t>4</a:t>
                      </a:r>
                      <a:r>
                        <a:rPr sz="900" b="1" dirty="0">
                          <a:solidFill>
                            <a:srgbClr val="FFFFFF"/>
                          </a:solidFill>
                          <a:latin typeface="Arial"/>
                          <a:cs typeface="Arial"/>
                        </a:rPr>
                        <a:t>56</a:t>
                      </a:r>
                      <a:r>
                        <a:rPr sz="900" b="1" spc="-10" dirty="0">
                          <a:solidFill>
                            <a:srgbClr val="FFFFFF"/>
                          </a:solidFill>
                          <a:latin typeface="Arial"/>
                          <a:cs typeface="Arial"/>
                        </a:rPr>
                        <a:t>7</a:t>
                      </a:r>
                      <a:r>
                        <a:rPr sz="900" b="1" dirty="0">
                          <a:solidFill>
                            <a:srgbClr val="FFFFFF"/>
                          </a:solidFill>
                          <a:latin typeface="Arial"/>
                          <a:cs typeface="Arial"/>
                        </a:rPr>
                        <a:t>8</a:t>
                      </a:r>
                      <a:endParaRPr sz="900">
                        <a:latin typeface="Arial"/>
                        <a:cs typeface="Arial"/>
                      </a:endParaRPr>
                    </a:p>
                    <a:p>
                      <a:pPr marL="34925">
                        <a:lnSpc>
                          <a:spcPct val="100000"/>
                        </a:lnSpc>
                        <a:spcBef>
                          <a:spcPts val="160"/>
                        </a:spcBef>
                      </a:pPr>
                      <a:r>
                        <a:rPr sz="900" b="1" dirty="0">
                          <a:solidFill>
                            <a:srgbClr val="FFFFFF"/>
                          </a:solidFill>
                          <a:latin typeface="Arial"/>
                          <a:cs typeface="Arial"/>
                        </a:rPr>
                        <a:t>90123456</a:t>
                      </a:r>
                      <a:endParaRPr sz="900">
                        <a:latin typeface="Arial"/>
                        <a:cs typeface="Arial"/>
                      </a:endParaRPr>
                    </a:p>
                  </a:txBody>
                  <a:tcPr marL="0" marR="0" marT="0" marB="0">
                    <a:lnL w="13992">
                      <a:solidFill>
                        <a:srgbClr val="FFFFFF"/>
                      </a:solidFill>
                      <a:prstDash val="solid"/>
                    </a:lnL>
                    <a:lnR w="13992">
                      <a:solidFill>
                        <a:srgbClr val="FFFFFF"/>
                      </a:solidFill>
                      <a:prstDash val="solid"/>
                    </a:lnR>
                    <a:lnT w="41977">
                      <a:solidFill>
                        <a:srgbClr val="FFFFFF"/>
                      </a:solidFill>
                      <a:prstDash val="solid"/>
                    </a:lnT>
                    <a:lnB w="13992">
                      <a:solidFill>
                        <a:srgbClr val="FFFFFF"/>
                      </a:solidFill>
                      <a:prstDash val="solid"/>
                    </a:lnB>
                    <a:solidFill>
                      <a:srgbClr val="37A9DB"/>
                    </a:solidFill>
                  </a:tcPr>
                </a:tc>
                <a:tc>
                  <a:txBody>
                    <a:bodyPr/>
                    <a:lstStyle/>
                    <a:p>
                      <a:pPr marL="34925" marR="1087120" indent="34925">
                        <a:lnSpc>
                          <a:spcPct val="113500"/>
                        </a:lnSpc>
                      </a:pPr>
                      <a:r>
                        <a:rPr sz="900" dirty="0">
                          <a:solidFill>
                            <a:srgbClr val="231F20"/>
                          </a:solidFill>
                          <a:latin typeface="Arial"/>
                          <a:cs typeface="Arial"/>
                        </a:rPr>
                        <a:t>i.e.</a:t>
                      </a:r>
                      <a:r>
                        <a:rPr sz="900" dirty="0">
                          <a:solidFill>
                            <a:srgbClr val="231F20"/>
                          </a:solidFill>
                          <a:latin typeface="Times New Roman"/>
                          <a:cs typeface="Times New Roman"/>
                        </a:rPr>
                        <a:t> </a:t>
                      </a:r>
                      <a:r>
                        <a:rPr sz="900" dirty="0">
                          <a:solidFill>
                            <a:srgbClr val="231F20"/>
                          </a:solidFill>
                          <a:latin typeface="Arial"/>
                          <a:cs typeface="Arial"/>
                        </a:rPr>
                        <a:t>at+</a:t>
                      </a:r>
                      <a:r>
                        <a:rPr sz="900" spc="5" dirty="0">
                          <a:solidFill>
                            <a:srgbClr val="231F20"/>
                          </a:solidFill>
                          <a:latin typeface="Arial"/>
                          <a:cs typeface="Arial"/>
                        </a:rPr>
                        <a:t>s</a:t>
                      </a:r>
                      <a:r>
                        <a:rPr sz="900" dirty="0">
                          <a:solidFill>
                            <a:srgbClr val="231F20"/>
                          </a:solidFill>
                          <a:latin typeface="Arial"/>
                          <a:cs typeface="Arial"/>
                        </a:rPr>
                        <a:t>.</a:t>
                      </a:r>
                      <a:r>
                        <a:rPr sz="900" spc="5" dirty="0">
                          <a:solidFill>
                            <a:srgbClr val="231F20"/>
                          </a:solidFill>
                          <a:latin typeface="Arial"/>
                          <a:cs typeface="Arial"/>
                        </a:rPr>
                        <a:t>ss</a:t>
                      </a:r>
                      <a:r>
                        <a:rPr sz="900" dirty="0">
                          <a:solidFill>
                            <a:srgbClr val="231F20"/>
                          </a:solidFill>
                          <a:latin typeface="Arial"/>
                          <a:cs typeface="Arial"/>
                        </a:rPr>
                        <a:t>idt</a:t>
                      </a:r>
                      <a:r>
                        <a:rPr sz="900" spc="-20" dirty="0">
                          <a:solidFill>
                            <a:srgbClr val="231F20"/>
                          </a:solidFill>
                          <a:latin typeface="Arial"/>
                          <a:cs typeface="Arial"/>
                        </a:rPr>
                        <a:t>x</a:t>
                      </a:r>
                      <a:r>
                        <a:rPr sz="900" spc="5" dirty="0">
                          <a:solidFill>
                            <a:srgbClr val="231F20"/>
                          </a:solidFill>
                          <a:latin typeface="Arial"/>
                          <a:cs typeface="Arial"/>
                        </a:rPr>
                        <a:t>t</a:t>
                      </a:r>
                      <a:r>
                        <a:rPr sz="900" dirty="0">
                          <a:solidFill>
                            <a:srgbClr val="231F20"/>
                          </a:solidFill>
                          <a:latin typeface="Arial"/>
                          <a:cs typeface="Arial"/>
                        </a:rPr>
                        <a:t>=S</a:t>
                      </a:r>
                      <a:r>
                        <a:rPr sz="900" spc="-15" dirty="0">
                          <a:solidFill>
                            <a:srgbClr val="231F20"/>
                          </a:solidFill>
                          <a:latin typeface="Arial"/>
                          <a:cs typeface="Arial"/>
                        </a:rPr>
                        <a:t>P</a:t>
                      </a:r>
                      <a:r>
                        <a:rPr sz="900" spc="25" dirty="0">
                          <a:solidFill>
                            <a:srgbClr val="231F20"/>
                          </a:solidFill>
                          <a:latin typeface="Arial"/>
                          <a:cs typeface="Arial"/>
                        </a:rPr>
                        <a:t>W</a:t>
                      </a:r>
                      <a:r>
                        <a:rPr sz="900" spc="-15" dirty="0">
                          <a:solidFill>
                            <a:srgbClr val="231F20"/>
                          </a:solidFill>
                          <a:latin typeface="Arial"/>
                          <a:cs typeface="Arial"/>
                        </a:rPr>
                        <a:t>F</a:t>
                      </a:r>
                      <a:r>
                        <a:rPr sz="900" dirty="0">
                          <a:solidFill>
                            <a:srgbClr val="231F20"/>
                          </a:solidFill>
                          <a:latin typeface="Arial"/>
                          <a:cs typeface="Arial"/>
                        </a:rPr>
                        <a:t>_AP</a:t>
                      </a:r>
                      <a:endParaRPr sz="900">
                        <a:latin typeface="Arial"/>
                        <a:cs typeface="Arial"/>
                      </a:endParaRPr>
                    </a:p>
                    <a:p>
                      <a:pPr marL="34925">
                        <a:lnSpc>
                          <a:spcPct val="100000"/>
                        </a:lnSpc>
                        <a:spcBef>
                          <a:spcPts val="175"/>
                        </a:spcBef>
                      </a:pP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a:t>
                      </a:r>
                      <a:r>
                        <a:rPr sz="900" spc="-15" dirty="0">
                          <a:solidFill>
                            <a:srgbClr val="231F20"/>
                          </a:solidFill>
                          <a:latin typeface="Arial"/>
                          <a:cs typeface="Arial"/>
                        </a:rPr>
                        <a:t>w</a:t>
                      </a:r>
                      <a:r>
                        <a:rPr sz="900" dirty="0">
                          <a:solidFill>
                            <a:srgbClr val="231F20"/>
                          </a:solidFill>
                          <a:latin typeface="Arial"/>
                          <a:cs typeface="Arial"/>
                        </a:rPr>
                        <a:t>ep_</a:t>
                      </a:r>
                      <a:r>
                        <a:rPr sz="900" spc="5" dirty="0">
                          <a:solidFill>
                            <a:srgbClr val="231F20"/>
                          </a:solidFill>
                          <a:latin typeface="Arial"/>
                          <a:cs typeface="Arial"/>
                        </a:rPr>
                        <a:t>k</a:t>
                      </a:r>
                      <a:r>
                        <a:rPr sz="900" dirty="0">
                          <a:solidFill>
                            <a:srgbClr val="231F20"/>
                          </a:solidFill>
                          <a:latin typeface="Arial"/>
                          <a:cs typeface="Arial"/>
                        </a:rPr>
                        <a:t>e</a:t>
                      </a:r>
                      <a:r>
                        <a:rPr sz="900" spc="-10" dirty="0">
                          <a:solidFill>
                            <a:srgbClr val="231F20"/>
                          </a:solidFill>
                          <a:latin typeface="Arial"/>
                          <a:cs typeface="Arial"/>
                        </a:rPr>
                        <a:t>y</a:t>
                      </a:r>
                      <a:r>
                        <a:rPr sz="900" spc="15" dirty="0">
                          <a:solidFill>
                            <a:srgbClr val="231F20"/>
                          </a:solidFill>
                          <a:latin typeface="Arial"/>
                          <a:cs typeface="Arial"/>
                        </a:rPr>
                        <a:t>s</a:t>
                      </a:r>
                      <a:r>
                        <a:rPr sz="900" dirty="0">
                          <a:solidFill>
                            <a:srgbClr val="231F20"/>
                          </a:solidFill>
                          <a:latin typeface="Arial"/>
                          <a:cs typeface="Arial"/>
                        </a:rPr>
                        <a:t>[0],12345678</a:t>
                      </a:r>
                      <a:endParaRPr sz="900">
                        <a:latin typeface="Arial"/>
                        <a:cs typeface="Arial"/>
                      </a:endParaRPr>
                    </a:p>
                    <a:p>
                      <a:pPr marL="34925">
                        <a:lnSpc>
                          <a:spcPct val="100000"/>
                        </a:lnSpc>
                        <a:spcBef>
                          <a:spcPts val="160"/>
                        </a:spcBef>
                      </a:pPr>
                      <a:r>
                        <a:rPr sz="900" dirty="0">
                          <a:solidFill>
                            <a:srgbClr val="231F20"/>
                          </a:solidFill>
                          <a:latin typeface="Arial"/>
                          <a:cs typeface="Arial"/>
                        </a:rPr>
                        <a:t>9012345678</a:t>
                      </a:r>
                      <a:r>
                        <a:rPr sz="900" spc="-15" dirty="0">
                          <a:solidFill>
                            <a:srgbClr val="231F20"/>
                          </a:solidFill>
                          <a:latin typeface="Arial"/>
                          <a:cs typeface="Arial"/>
                        </a:rPr>
                        <a:t>9</a:t>
                      </a:r>
                      <a:r>
                        <a:rPr sz="900" dirty="0">
                          <a:solidFill>
                            <a:srgbClr val="231F20"/>
                          </a:solidFill>
                          <a:latin typeface="Arial"/>
                          <a:cs typeface="Arial"/>
                        </a:rPr>
                        <a:t>01</a:t>
                      </a:r>
                      <a:r>
                        <a:rPr sz="900" spc="-15" dirty="0">
                          <a:solidFill>
                            <a:srgbClr val="231F20"/>
                          </a:solidFill>
                          <a:latin typeface="Arial"/>
                          <a:cs typeface="Arial"/>
                        </a:rPr>
                        <a:t>2</a:t>
                      </a:r>
                      <a:r>
                        <a:rPr sz="900" dirty="0">
                          <a:solidFill>
                            <a:srgbClr val="231F20"/>
                          </a:solidFill>
                          <a:latin typeface="Arial"/>
                          <a:cs typeface="Arial"/>
                        </a:rPr>
                        <a:t>34</a:t>
                      </a:r>
                      <a:r>
                        <a:rPr sz="900" spc="-15" dirty="0">
                          <a:solidFill>
                            <a:srgbClr val="231F20"/>
                          </a:solidFill>
                          <a:latin typeface="Arial"/>
                          <a:cs typeface="Arial"/>
                        </a:rPr>
                        <a:t>5</a:t>
                      </a:r>
                      <a:r>
                        <a:rPr sz="900" dirty="0">
                          <a:solidFill>
                            <a:srgbClr val="231F20"/>
                          </a:solidFill>
                          <a:latin typeface="Arial"/>
                          <a:cs typeface="Arial"/>
                        </a:rPr>
                        <a:t>6</a:t>
                      </a:r>
                      <a:endParaRPr sz="900">
                        <a:latin typeface="Arial"/>
                        <a:cs typeface="Arial"/>
                      </a:endParaRPr>
                    </a:p>
                    <a:p>
                      <a:pPr marL="34925" marR="376555">
                        <a:lnSpc>
                          <a:spcPct val="113900"/>
                        </a:lnSpc>
                        <a:spcBef>
                          <a:spcPts val="10"/>
                        </a:spcBef>
                      </a:pP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a:t>
                      </a:r>
                      <a:r>
                        <a:rPr sz="900" spc="-15" dirty="0">
                          <a:solidFill>
                            <a:srgbClr val="231F20"/>
                          </a:solidFill>
                          <a:latin typeface="Arial"/>
                          <a:cs typeface="Arial"/>
                        </a:rPr>
                        <a:t>w</a:t>
                      </a:r>
                      <a:r>
                        <a:rPr sz="900" dirty="0">
                          <a:solidFill>
                            <a:srgbClr val="231F20"/>
                          </a:solidFill>
                          <a:latin typeface="Arial"/>
                          <a:cs typeface="Arial"/>
                        </a:rPr>
                        <a:t>ep_</a:t>
                      </a:r>
                      <a:r>
                        <a:rPr sz="900" spc="5" dirty="0">
                          <a:solidFill>
                            <a:srgbClr val="231F20"/>
                          </a:solidFill>
                          <a:latin typeface="Arial"/>
                          <a:cs typeface="Arial"/>
                        </a:rPr>
                        <a:t>k</a:t>
                      </a:r>
                      <a:r>
                        <a:rPr sz="900" dirty="0">
                          <a:solidFill>
                            <a:srgbClr val="231F20"/>
                          </a:solidFill>
                          <a:latin typeface="Arial"/>
                          <a:cs typeface="Arial"/>
                        </a:rPr>
                        <a:t>e</a:t>
                      </a:r>
                      <a:r>
                        <a:rPr sz="900" spc="-10" dirty="0">
                          <a:solidFill>
                            <a:srgbClr val="231F20"/>
                          </a:solidFill>
                          <a:latin typeface="Arial"/>
                          <a:cs typeface="Arial"/>
                        </a:rPr>
                        <a:t>y</a:t>
                      </a:r>
                      <a:r>
                        <a:rPr sz="900" dirty="0">
                          <a:solidFill>
                            <a:srgbClr val="231F20"/>
                          </a:solidFill>
                          <a:latin typeface="Arial"/>
                          <a:cs typeface="Arial"/>
                        </a:rPr>
                        <a:t>_len</a:t>
                      </a:r>
                      <a:r>
                        <a:rPr sz="900" spc="5" dirty="0">
                          <a:solidFill>
                            <a:srgbClr val="231F20"/>
                          </a:solidFill>
                          <a:latin typeface="Arial"/>
                          <a:cs typeface="Arial"/>
                        </a:rPr>
                        <a:t>s</a:t>
                      </a:r>
                      <a:r>
                        <a:rPr sz="900" dirty="0">
                          <a:solidFill>
                            <a:srgbClr val="231F20"/>
                          </a:solidFill>
                          <a:latin typeface="Arial"/>
                          <a:cs typeface="Arial"/>
                        </a:rPr>
                        <a:t>,0D</a:t>
                      </a:r>
                      <a:r>
                        <a:rPr sz="900" dirty="0">
                          <a:solidFill>
                            <a:srgbClr val="231F20"/>
                          </a:solidFill>
                          <a:latin typeface="Times New Roman"/>
                          <a:cs typeface="Times New Roman"/>
                        </a:rPr>
                        <a:t> </a:t>
                      </a: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_auth_t</a:t>
                      </a:r>
                      <a:r>
                        <a:rPr sz="900" spc="-5" dirty="0">
                          <a:solidFill>
                            <a:srgbClr val="231F20"/>
                          </a:solidFill>
                          <a:latin typeface="Arial"/>
                          <a:cs typeface="Arial"/>
                        </a:rPr>
                        <a:t>y</a:t>
                      </a:r>
                      <a:r>
                        <a:rPr sz="900" dirty="0">
                          <a:solidFill>
                            <a:srgbClr val="231F20"/>
                          </a:solidFill>
                          <a:latin typeface="Arial"/>
                          <a:cs typeface="Arial"/>
                        </a:rPr>
                        <a:t>pe,0</a:t>
                      </a:r>
                      <a:r>
                        <a:rPr sz="900" dirty="0">
                          <a:solidFill>
                            <a:srgbClr val="231F20"/>
                          </a:solidFill>
                          <a:latin typeface="Times New Roman"/>
                          <a:cs typeface="Times New Roman"/>
                        </a:rPr>
                        <a:t> </a:t>
                      </a: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_pri</a:t>
                      </a:r>
                      <a:r>
                        <a:rPr sz="900" spc="-10" dirty="0">
                          <a:solidFill>
                            <a:srgbClr val="231F20"/>
                          </a:solidFill>
                          <a:latin typeface="Arial"/>
                          <a:cs typeface="Arial"/>
                        </a:rPr>
                        <a:t>v</a:t>
                      </a:r>
                      <a:r>
                        <a:rPr sz="900" dirty="0">
                          <a:solidFill>
                            <a:srgbClr val="231F20"/>
                          </a:solidFill>
                          <a:latin typeface="Arial"/>
                          <a:cs typeface="Arial"/>
                        </a:rPr>
                        <a:t>_</a:t>
                      </a:r>
                      <a:r>
                        <a:rPr sz="900" spc="5" dirty="0">
                          <a:solidFill>
                            <a:srgbClr val="231F20"/>
                          </a:solidFill>
                          <a:latin typeface="Arial"/>
                          <a:cs typeface="Arial"/>
                        </a:rPr>
                        <a:t>m</a:t>
                      </a:r>
                      <a:r>
                        <a:rPr sz="900" dirty="0">
                          <a:solidFill>
                            <a:srgbClr val="231F20"/>
                          </a:solidFill>
                          <a:latin typeface="Arial"/>
                          <a:cs typeface="Arial"/>
                        </a:rPr>
                        <a:t>ode,1</a:t>
                      </a:r>
                      <a:r>
                        <a:rPr sz="900" dirty="0">
                          <a:solidFill>
                            <a:srgbClr val="231F20"/>
                          </a:solidFill>
                          <a:latin typeface="Times New Roman"/>
                          <a:cs typeface="Times New Roman"/>
                        </a:rPr>
                        <a:t> </a:t>
                      </a:r>
                      <a:r>
                        <a:rPr sz="900" dirty="0">
                          <a:solidFill>
                            <a:srgbClr val="231F20"/>
                          </a:solidFill>
                          <a:latin typeface="Arial"/>
                          <a:cs typeface="Arial"/>
                        </a:rPr>
                        <a:t>A</a:t>
                      </a:r>
                      <a:r>
                        <a:rPr sz="900" spc="-15" dirty="0">
                          <a:solidFill>
                            <a:srgbClr val="231F20"/>
                          </a:solidFill>
                          <a:latin typeface="Arial"/>
                          <a:cs typeface="Arial"/>
                        </a:rPr>
                        <a:t>T</a:t>
                      </a:r>
                      <a:r>
                        <a:rPr sz="900" dirty="0">
                          <a:solidFill>
                            <a:srgbClr val="231F20"/>
                          </a:solidFill>
                          <a:latin typeface="Arial"/>
                          <a:cs typeface="Arial"/>
                        </a:rPr>
                        <a:t>+S.SCF</a:t>
                      </a:r>
                      <a:r>
                        <a:rPr sz="900" spc="-5" dirty="0">
                          <a:solidFill>
                            <a:srgbClr val="231F20"/>
                          </a:solidFill>
                          <a:latin typeface="Arial"/>
                          <a:cs typeface="Arial"/>
                        </a:rPr>
                        <a:t>G</a:t>
                      </a:r>
                      <a:r>
                        <a:rPr sz="900" dirty="0">
                          <a:solidFill>
                            <a:srgbClr val="231F20"/>
                          </a:solidFill>
                          <a:latin typeface="Arial"/>
                          <a:cs typeface="Arial"/>
                        </a:rPr>
                        <a:t>=</a:t>
                      </a:r>
                      <a:r>
                        <a:rPr sz="900" spc="-15" dirty="0">
                          <a:solidFill>
                            <a:srgbClr val="231F20"/>
                          </a:solidFill>
                          <a:latin typeface="Arial"/>
                          <a:cs typeface="Arial"/>
                        </a:rPr>
                        <a:t>w</a:t>
                      </a:r>
                      <a:r>
                        <a:rPr sz="900" dirty="0">
                          <a:solidFill>
                            <a:srgbClr val="231F20"/>
                          </a:solidFill>
                          <a:latin typeface="Arial"/>
                          <a:cs typeface="Arial"/>
                        </a:rPr>
                        <a:t>if</a:t>
                      </a:r>
                      <a:r>
                        <a:rPr sz="900" spc="5" dirty="0">
                          <a:solidFill>
                            <a:srgbClr val="231F20"/>
                          </a:solidFill>
                          <a:latin typeface="Arial"/>
                          <a:cs typeface="Arial"/>
                        </a:rPr>
                        <a:t>i</a:t>
                      </a:r>
                      <a:r>
                        <a:rPr sz="900" dirty="0">
                          <a:solidFill>
                            <a:srgbClr val="231F20"/>
                          </a:solidFill>
                          <a:latin typeface="Arial"/>
                          <a:cs typeface="Arial"/>
                        </a:rPr>
                        <a:t>_</a:t>
                      </a:r>
                      <a:r>
                        <a:rPr sz="900" spc="5" dirty="0">
                          <a:solidFill>
                            <a:srgbClr val="231F20"/>
                          </a:solidFill>
                          <a:latin typeface="Arial"/>
                          <a:cs typeface="Arial"/>
                        </a:rPr>
                        <a:t>m</a:t>
                      </a:r>
                      <a:r>
                        <a:rPr sz="900" dirty="0">
                          <a:solidFill>
                            <a:srgbClr val="231F20"/>
                          </a:solidFill>
                          <a:latin typeface="Arial"/>
                          <a:cs typeface="Arial"/>
                        </a:rPr>
                        <a:t>ode,3</a:t>
                      </a:r>
                      <a:endParaRPr sz="900">
                        <a:latin typeface="Arial"/>
                        <a:cs typeface="Arial"/>
                      </a:endParaRPr>
                    </a:p>
                    <a:p>
                      <a:pPr marL="34925" marR="1836420">
                        <a:lnSpc>
                          <a:spcPct val="113500"/>
                        </a:lnSpc>
                        <a:spcBef>
                          <a:spcPts val="10"/>
                        </a:spcBef>
                      </a:pPr>
                      <a:r>
                        <a:rPr sz="900" dirty="0">
                          <a:solidFill>
                            <a:srgbClr val="231F20"/>
                          </a:solidFill>
                          <a:latin typeface="Arial"/>
                          <a:cs typeface="Arial"/>
                        </a:rPr>
                        <a:t>at&amp;w</a:t>
                      </a:r>
                      <a:r>
                        <a:rPr sz="900" dirty="0">
                          <a:solidFill>
                            <a:srgbClr val="231F20"/>
                          </a:solidFill>
                          <a:latin typeface="Times New Roman"/>
                          <a:cs typeface="Times New Roman"/>
                        </a:rPr>
                        <a:t> </a:t>
                      </a:r>
                      <a:r>
                        <a:rPr sz="900" dirty="0">
                          <a:solidFill>
                            <a:srgbClr val="231F20"/>
                          </a:solidFill>
                          <a:latin typeface="Arial"/>
                          <a:cs typeface="Arial"/>
                        </a:rPr>
                        <a:t>at+</a:t>
                      </a:r>
                      <a:r>
                        <a:rPr sz="900" spc="5" dirty="0">
                          <a:solidFill>
                            <a:srgbClr val="231F20"/>
                          </a:solidFill>
                          <a:latin typeface="Arial"/>
                          <a:cs typeface="Arial"/>
                        </a:rPr>
                        <a:t>c</a:t>
                      </a:r>
                      <a:r>
                        <a:rPr sz="900" dirty="0">
                          <a:solidFill>
                            <a:srgbClr val="231F20"/>
                          </a:solidFill>
                          <a:latin typeface="Arial"/>
                          <a:cs typeface="Arial"/>
                        </a:rPr>
                        <a:t>fu</a:t>
                      </a:r>
                      <a:r>
                        <a:rPr sz="900" spc="5" dirty="0">
                          <a:solidFill>
                            <a:srgbClr val="231F20"/>
                          </a:solidFill>
                          <a:latin typeface="Arial"/>
                          <a:cs typeface="Arial"/>
                        </a:rPr>
                        <a:t>n</a:t>
                      </a:r>
                      <a:r>
                        <a:rPr sz="900" dirty="0">
                          <a:solidFill>
                            <a:srgbClr val="231F20"/>
                          </a:solidFill>
                          <a:latin typeface="Arial"/>
                          <a:cs typeface="Arial"/>
                        </a:rPr>
                        <a:t>=1</a:t>
                      </a:r>
                      <a:endParaRPr sz="900">
                        <a:latin typeface="Arial"/>
                        <a:cs typeface="Arial"/>
                      </a:endParaRPr>
                    </a:p>
                  </a:txBody>
                  <a:tcPr marL="0" marR="0" marT="0" marB="0">
                    <a:lnL w="13992">
                      <a:solidFill>
                        <a:srgbClr val="FFFFFF"/>
                      </a:solidFill>
                      <a:prstDash val="solid"/>
                    </a:lnL>
                    <a:lnR w="13992">
                      <a:solidFill>
                        <a:srgbClr val="FFFFFF"/>
                      </a:solidFill>
                      <a:prstDash val="solid"/>
                    </a:lnR>
                    <a:lnT w="41977">
                      <a:solidFill>
                        <a:srgbClr val="FFFFFF"/>
                      </a:solidFill>
                      <a:prstDash val="solid"/>
                    </a:lnT>
                    <a:lnB w="13992">
                      <a:solidFill>
                        <a:srgbClr val="FFFFFF"/>
                      </a:solidFill>
                      <a:prstDash val="solid"/>
                    </a:lnB>
                    <a:solidFill>
                      <a:srgbClr val="CEE1F1"/>
                    </a:solidFill>
                  </a:tcPr>
                </a:tc>
              </a:tr>
            </a:tbl>
          </a:graphicData>
        </a:graphic>
      </p:graphicFrame>
    </p:spTree>
    <p:extLst>
      <p:ext uri="{BB962C8B-B14F-4D97-AF65-F5344CB8AC3E}">
        <p14:creationId xmlns:p14="http://schemas.microsoft.com/office/powerpoint/2010/main" val="1068410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774218" y="710709"/>
            <a:ext cx="7454749" cy="348685"/>
          </a:xfrm>
          <a:prstGeom prst="rect">
            <a:avLst/>
          </a:prstGeom>
        </p:spPr>
        <p:txBody>
          <a:bodyPr vert="horz" wrap="square" lIns="0" tIns="0" rIns="0" bIns="0" rtlCol="0">
            <a:spAutoFit/>
          </a:bodyPr>
          <a:lstStyle/>
          <a:p>
            <a:pPr marL="10860"/>
            <a:r>
              <a:rPr sz="2266" spc="-17" dirty="0">
                <a:solidFill>
                  <a:srgbClr val="37A9DB"/>
                </a:solidFill>
                <a:latin typeface="Arial"/>
                <a:cs typeface="Arial"/>
              </a:rPr>
              <a:t>La</a:t>
            </a:r>
            <a:r>
              <a:rPr sz="2266" spc="-13" dirty="0">
                <a:solidFill>
                  <a:srgbClr val="37A9DB"/>
                </a:solidFill>
                <a:latin typeface="Arial"/>
                <a:cs typeface="Arial"/>
              </a:rPr>
              <a:t>b</a:t>
            </a:r>
            <a:r>
              <a:rPr sz="2266" spc="68" dirty="0">
                <a:solidFill>
                  <a:srgbClr val="37A9DB"/>
                </a:solidFill>
                <a:latin typeface="Times New Roman"/>
                <a:cs typeface="Times New Roman"/>
              </a:rPr>
              <a:t> </a:t>
            </a:r>
            <a:r>
              <a:rPr sz="2266" spc="-17" dirty="0">
                <a:solidFill>
                  <a:srgbClr val="37A9DB"/>
                </a:solidFill>
                <a:latin typeface="Arial"/>
                <a:cs typeface="Arial"/>
              </a:rPr>
              <a:t>3</a:t>
            </a:r>
            <a:r>
              <a:rPr sz="2266" spc="-9" dirty="0">
                <a:solidFill>
                  <a:srgbClr val="37A9DB"/>
                </a:solidFill>
                <a:latin typeface="Arial"/>
                <a:cs typeface="Arial"/>
              </a:rPr>
              <a:t>:</a:t>
            </a:r>
            <a:r>
              <a:rPr sz="2266" spc="47" dirty="0">
                <a:solidFill>
                  <a:srgbClr val="37A9DB"/>
                </a:solidFill>
                <a:latin typeface="Times New Roman"/>
                <a:cs typeface="Times New Roman"/>
              </a:rPr>
              <a:t> </a:t>
            </a:r>
            <a:r>
              <a:rPr sz="2266" spc="-21" dirty="0">
                <a:solidFill>
                  <a:srgbClr val="37A9DB"/>
                </a:solidFill>
                <a:latin typeface="Arial"/>
                <a:cs typeface="Arial"/>
              </a:rPr>
              <a:t>Co</a:t>
            </a:r>
            <a:r>
              <a:rPr sz="2266" spc="-17" dirty="0">
                <a:solidFill>
                  <a:srgbClr val="37A9DB"/>
                </a:solidFill>
                <a:latin typeface="Arial"/>
                <a:cs typeface="Arial"/>
              </a:rPr>
              <a:t>nfiguri</a:t>
            </a:r>
            <a:r>
              <a:rPr sz="2266" spc="-21" dirty="0">
                <a:solidFill>
                  <a:srgbClr val="37A9DB"/>
                </a:solidFill>
                <a:latin typeface="Arial"/>
                <a:cs typeface="Arial"/>
              </a:rPr>
              <a:t>n</a:t>
            </a:r>
            <a:r>
              <a:rPr sz="2266" spc="-13" dirty="0">
                <a:solidFill>
                  <a:srgbClr val="37A9DB"/>
                </a:solidFill>
                <a:latin typeface="Arial"/>
                <a:cs typeface="Arial"/>
              </a:rPr>
              <a:t>g</a:t>
            </a:r>
            <a:r>
              <a:rPr sz="2266" spc="107" dirty="0">
                <a:solidFill>
                  <a:srgbClr val="37A9DB"/>
                </a:solidFill>
                <a:latin typeface="Times New Roman"/>
                <a:cs typeface="Times New Roman"/>
              </a:rPr>
              <a:t> </a:t>
            </a:r>
            <a:r>
              <a:rPr sz="2266" spc="-13" dirty="0">
                <a:solidFill>
                  <a:srgbClr val="37A9DB"/>
                </a:solidFill>
                <a:latin typeface="Arial"/>
                <a:cs typeface="Arial"/>
              </a:rPr>
              <a:t>the</a:t>
            </a:r>
            <a:r>
              <a:rPr sz="2266" spc="60" dirty="0">
                <a:solidFill>
                  <a:srgbClr val="37A9DB"/>
                </a:solidFill>
                <a:latin typeface="Times New Roman"/>
                <a:cs typeface="Times New Roman"/>
              </a:rPr>
              <a:t> </a:t>
            </a:r>
            <a:r>
              <a:rPr sz="2266" spc="-17" dirty="0">
                <a:solidFill>
                  <a:srgbClr val="37A9DB"/>
                </a:solidFill>
                <a:latin typeface="Arial"/>
                <a:cs typeface="Arial"/>
              </a:rPr>
              <a:t>mod</a:t>
            </a:r>
            <a:r>
              <a:rPr sz="2266" spc="-26" dirty="0">
                <a:solidFill>
                  <a:srgbClr val="37A9DB"/>
                </a:solidFill>
                <a:latin typeface="Arial"/>
                <a:cs typeface="Arial"/>
              </a:rPr>
              <a:t>u</a:t>
            </a:r>
            <a:r>
              <a:rPr sz="2266" spc="-13" dirty="0">
                <a:solidFill>
                  <a:srgbClr val="37A9DB"/>
                </a:solidFill>
                <a:latin typeface="Arial"/>
                <a:cs typeface="Arial"/>
              </a:rPr>
              <a:t>le</a:t>
            </a:r>
            <a:r>
              <a:rPr sz="2266" spc="77" dirty="0">
                <a:solidFill>
                  <a:srgbClr val="37A9DB"/>
                </a:solidFill>
                <a:latin typeface="Times New Roman"/>
                <a:cs typeface="Times New Roman"/>
              </a:rPr>
              <a:t> </a:t>
            </a:r>
            <a:r>
              <a:rPr sz="2266" spc="-13" dirty="0">
                <a:solidFill>
                  <a:srgbClr val="37A9DB"/>
                </a:solidFill>
                <a:latin typeface="Arial"/>
                <a:cs typeface="Arial"/>
              </a:rPr>
              <a:t>in</a:t>
            </a:r>
            <a:r>
              <a:rPr sz="2266" spc="51" dirty="0">
                <a:solidFill>
                  <a:srgbClr val="37A9DB"/>
                </a:solidFill>
                <a:latin typeface="Times New Roman"/>
                <a:cs typeface="Times New Roman"/>
              </a:rPr>
              <a:t> </a:t>
            </a:r>
            <a:r>
              <a:rPr sz="2266" spc="-17" dirty="0">
                <a:solidFill>
                  <a:srgbClr val="37A9DB"/>
                </a:solidFill>
                <a:latin typeface="Arial"/>
                <a:cs typeface="Arial"/>
              </a:rPr>
              <a:t>M</a:t>
            </a:r>
            <a:r>
              <a:rPr sz="2266" spc="-13" dirty="0">
                <a:solidFill>
                  <a:srgbClr val="37A9DB"/>
                </a:solidFill>
                <a:latin typeface="Arial"/>
                <a:cs typeface="Arial"/>
              </a:rPr>
              <a:t>i</a:t>
            </a:r>
            <a:r>
              <a:rPr sz="2266" spc="-21" dirty="0">
                <a:solidFill>
                  <a:srgbClr val="37A9DB"/>
                </a:solidFill>
                <a:latin typeface="Arial"/>
                <a:cs typeface="Arial"/>
              </a:rPr>
              <a:t>n</a:t>
            </a:r>
            <a:r>
              <a:rPr sz="2266" spc="-13" dirty="0">
                <a:solidFill>
                  <a:srgbClr val="37A9DB"/>
                </a:solidFill>
                <a:latin typeface="Arial"/>
                <a:cs typeface="Arial"/>
              </a:rPr>
              <a:t>i</a:t>
            </a:r>
            <a:r>
              <a:rPr sz="2266" spc="-26" dirty="0">
                <a:solidFill>
                  <a:srgbClr val="37A9DB"/>
                </a:solidFill>
                <a:latin typeface="Arial"/>
                <a:cs typeface="Arial"/>
              </a:rPr>
              <a:t>A</a:t>
            </a:r>
            <a:r>
              <a:rPr sz="2266" spc="-17" dirty="0">
                <a:solidFill>
                  <a:srgbClr val="37A9DB"/>
                </a:solidFill>
                <a:latin typeface="Arial"/>
                <a:cs typeface="Arial"/>
              </a:rPr>
              <a:t>P</a:t>
            </a:r>
            <a:r>
              <a:rPr sz="2266" spc="34" dirty="0">
                <a:solidFill>
                  <a:srgbClr val="37A9DB"/>
                </a:solidFill>
                <a:latin typeface="Times New Roman"/>
                <a:cs typeface="Times New Roman"/>
              </a:rPr>
              <a:t> </a:t>
            </a:r>
            <a:r>
              <a:rPr sz="2266" spc="-17" dirty="0">
                <a:solidFill>
                  <a:srgbClr val="37A9DB"/>
                </a:solidFill>
                <a:latin typeface="Arial"/>
                <a:cs typeface="Arial"/>
              </a:rPr>
              <a:t>mode</a:t>
            </a:r>
            <a:r>
              <a:rPr sz="2266" spc="60" dirty="0">
                <a:solidFill>
                  <a:srgbClr val="37A9DB"/>
                </a:solidFill>
                <a:latin typeface="Times New Roman"/>
                <a:cs typeface="Times New Roman"/>
              </a:rPr>
              <a:t> </a:t>
            </a:r>
            <a:r>
              <a:rPr sz="2266" spc="13" dirty="0">
                <a:solidFill>
                  <a:srgbClr val="37A9DB"/>
                </a:solidFill>
                <a:latin typeface="Arial"/>
                <a:cs typeface="Arial"/>
              </a:rPr>
              <a:t>(</a:t>
            </a:r>
            <a:r>
              <a:rPr sz="2266" spc="-21" dirty="0">
                <a:solidFill>
                  <a:srgbClr val="37A9DB"/>
                </a:solidFill>
                <a:latin typeface="Arial"/>
                <a:cs typeface="Arial"/>
              </a:rPr>
              <a:t>WEP</a:t>
            </a:r>
            <a:r>
              <a:rPr sz="2266" spc="9" dirty="0">
                <a:solidFill>
                  <a:srgbClr val="37A9DB"/>
                </a:solidFill>
                <a:latin typeface="Times New Roman"/>
                <a:cs typeface="Times New Roman"/>
              </a:rPr>
              <a:t> </a:t>
            </a:r>
            <a:r>
              <a:rPr sz="2266" spc="-13" dirty="0">
                <a:solidFill>
                  <a:srgbClr val="37A9DB"/>
                </a:solidFill>
                <a:latin typeface="Arial"/>
                <a:cs typeface="Arial"/>
              </a:rPr>
              <a:t>Key)</a:t>
            </a:r>
            <a:endParaRPr sz="2266">
              <a:solidFill>
                <a:prstClr val="black"/>
              </a:solidFill>
              <a:latin typeface="Arial"/>
              <a:cs typeface="Arial"/>
            </a:endParaRPr>
          </a:p>
        </p:txBody>
      </p:sp>
      <p:sp>
        <p:nvSpPr>
          <p:cNvPr id="3" name="object 3"/>
          <p:cNvSpPr txBox="1"/>
          <p:nvPr/>
        </p:nvSpPr>
        <p:spPr>
          <a:xfrm>
            <a:off x="771346" y="1396184"/>
            <a:ext cx="7321173" cy="2526782"/>
          </a:xfrm>
          <a:prstGeom prst="rect">
            <a:avLst/>
          </a:prstGeom>
        </p:spPr>
        <p:txBody>
          <a:bodyPr vert="horz" wrap="square" lIns="0" tIns="0" rIns="0" bIns="0" rtlCol="0">
            <a:spAutoFit/>
          </a:bodyPr>
          <a:lstStyle/>
          <a:p>
            <a:pPr marL="10860"/>
            <a:r>
              <a:rPr sz="1881" b="1" spc="-4" dirty="0">
                <a:solidFill>
                  <a:srgbClr val="192450"/>
                </a:solidFill>
                <a:latin typeface="Arial"/>
                <a:cs typeface="Arial"/>
              </a:rPr>
              <a:t>Note</a:t>
            </a:r>
            <a:r>
              <a:rPr sz="1881" b="1" spc="4" dirty="0">
                <a:solidFill>
                  <a:srgbClr val="192450"/>
                </a:solidFill>
                <a:latin typeface="Arial"/>
                <a:cs typeface="Arial"/>
              </a:rPr>
              <a:t>s</a:t>
            </a:r>
            <a:r>
              <a:rPr sz="1881" b="1" dirty="0">
                <a:solidFill>
                  <a:srgbClr val="192450"/>
                </a:solidFill>
                <a:latin typeface="Arial"/>
                <a:cs typeface="Arial"/>
              </a:rPr>
              <a:t>:</a:t>
            </a:r>
            <a:endParaRPr sz="1881">
              <a:solidFill>
                <a:prstClr val="black"/>
              </a:solidFill>
              <a:latin typeface="Arial"/>
              <a:cs typeface="Arial"/>
            </a:endParaRPr>
          </a:p>
          <a:p>
            <a:pPr>
              <a:spcBef>
                <a:spcPts val="27"/>
              </a:spcBef>
            </a:pPr>
            <a:endParaRPr sz="1967">
              <a:solidFill>
                <a:prstClr val="black"/>
              </a:solidFill>
              <a:latin typeface="Times New Roman"/>
              <a:cs typeface="Times New Roman"/>
            </a:endParaRPr>
          </a:p>
          <a:p>
            <a:pPr marL="178643" indent="-167783">
              <a:buClr>
                <a:srgbClr val="37A9DB"/>
              </a:buClr>
              <a:buFont typeface="Arial"/>
              <a:buChar char="•"/>
              <a:tabLst>
                <a:tab pos="179186" algn="l"/>
              </a:tabLst>
            </a:pPr>
            <a:r>
              <a:rPr sz="1496" spc="-4" dirty="0">
                <a:solidFill>
                  <a:srgbClr val="192450"/>
                </a:solidFill>
                <a:latin typeface="Arial"/>
                <a:cs typeface="Arial"/>
              </a:rPr>
              <a:t>“</a:t>
            </a:r>
            <a:r>
              <a:rPr sz="1496" spc="-13" dirty="0">
                <a:solidFill>
                  <a:srgbClr val="192450"/>
                </a:solidFill>
                <a:latin typeface="Arial"/>
                <a:cs typeface="Arial"/>
              </a:rPr>
              <a:t>w</a:t>
            </a:r>
            <a:r>
              <a:rPr sz="1496" spc="4" dirty="0">
                <a:solidFill>
                  <a:srgbClr val="192450"/>
                </a:solidFill>
                <a:latin typeface="Arial"/>
                <a:cs typeface="Arial"/>
              </a:rPr>
              <a:t>i</a:t>
            </a:r>
            <a:r>
              <a:rPr sz="1496" dirty="0">
                <a:solidFill>
                  <a:srgbClr val="192450"/>
                </a:solidFill>
                <a:latin typeface="Arial"/>
                <a:cs typeface="Arial"/>
              </a:rPr>
              <a:t>fi_</a:t>
            </a:r>
            <a:r>
              <a:rPr sz="1496" spc="-13" dirty="0">
                <a:solidFill>
                  <a:srgbClr val="192450"/>
                </a:solidFill>
                <a:latin typeface="Arial"/>
                <a:cs typeface="Arial"/>
              </a:rPr>
              <a:t>w</a:t>
            </a:r>
            <a:r>
              <a:rPr sz="1496" spc="-4" dirty="0">
                <a:solidFill>
                  <a:srgbClr val="192450"/>
                </a:solidFill>
                <a:latin typeface="Arial"/>
                <a:cs typeface="Arial"/>
              </a:rPr>
              <a:t>ep</a:t>
            </a:r>
            <a:r>
              <a:rPr sz="1496" dirty="0">
                <a:solidFill>
                  <a:srgbClr val="192450"/>
                </a:solidFill>
                <a:latin typeface="Arial"/>
                <a:cs typeface="Arial"/>
              </a:rPr>
              <a:t>_</a:t>
            </a:r>
            <a:r>
              <a:rPr sz="1496" spc="4" dirty="0">
                <a:solidFill>
                  <a:srgbClr val="192450"/>
                </a:solidFill>
                <a:latin typeface="Arial"/>
                <a:cs typeface="Arial"/>
              </a:rPr>
              <a:t>k</a:t>
            </a:r>
            <a:r>
              <a:rPr sz="1496" spc="-4" dirty="0">
                <a:solidFill>
                  <a:srgbClr val="192450"/>
                </a:solidFill>
                <a:latin typeface="Arial"/>
                <a:cs typeface="Arial"/>
              </a:rPr>
              <a:t>e</a:t>
            </a:r>
            <a:r>
              <a:rPr sz="1496" spc="-21" dirty="0">
                <a:solidFill>
                  <a:srgbClr val="192450"/>
                </a:solidFill>
                <a:latin typeface="Arial"/>
                <a:cs typeface="Arial"/>
              </a:rPr>
              <a:t>y</a:t>
            </a:r>
            <a:r>
              <a:rPr sz="1496" dirty="0">
                <a:solidFill>
                  <a:srgbClr val="192450"/>
                </a:solidFill>
                <a:latin typeface="Arial"/>
                <a:cs typeface="Arial"/>
              </a:rPr>
              <a:t>_</a:t>
            </a:r>
            <a:r>
              <a:rPr sz="1496" spc="4" dirty="0">
                <a:solidFill>
                  <a:srgbClr val="192450"/>
                </a:solidFill>
                <a:latin typeface="Arial"/>
                <a:cs typeface="Arial"/>
              </a:rPr>
              <a:t>l</a:t>
            </a:r>
            <a:r>
              <a:rPr sz="1496" spc="-4" dirty="0">
                <a:solidFill>
                  <a:srgbClr val="192450"/>
                </a:solidFill>
                <a:latin typeface="Arial"/>
                <a:cs typeface="Arial"/>
              </a:rPr>
              <a:t>en</a:t>
            </a:r>
            <a:r>
              <a:rPr sz="1496" spc="9" dirty="0">
                <a:solidFill>
                  <a:srgbClr val="192450"/>
                </a:solidFill>
                <a:latin typeface="Arial"/>
                <a:cs typeface="Arial"/>
              </a:rPr>
              <a:t>s</a:t>
            </a:r>
            <a:r>
              <a:rPr sz="1496" dirty="0">
                <a:solidFill>
                  <a:srgbClr val="192450"/>
                </a:solidFill>
                <a:latin typeface="Arial"/>
                <a:cs typeface="Arial"/>
              </a:rPr>
              <a:t>”</a:t>
            </a:r>
            <a:r>
              <a:rPr sz="1496" spc="60" dirty="0">
                <a:solidFill>
                  <a:srgbClr val="192450"/>
                </a:solidFill>
                <a:latin typeface="Times New Roman"/>
                <a:cs typeface="Times New Roman"/>
              </a:rPr>
              <a:t> </a:t>
            </a:r>
            <a:r>
              <a:rPr sz="1496" spc="4" dirty="0">
                <a:solidFill>
                  <a:srgbClr val="192450"/>
                </a:solidFill>
                <a:latin typeface="Arial"/>
                <a:cs typeface="Arial"/>
              </a:rPr>
              <a:t>v</a:t>
            </a:r>
            <a:r>
              <a:rPr sz="1496" spc="-4" dirty="0">
                <a:solidFill>
                  <a:srgbClr val="192450"/>
                </a:solidFill>
                <a:latin typeface="Arial"/>
                <a:cs typeface="Arial"/>
              </a:rPr>
              <a:t>ariab</a:t>
            </a:r>
            <a:r>
              <a:rPr sz="1496" spc="4" dirty="0">
                <a:solidFill>
                  <a:srgbClr val="192450"/>
                </a:solidFill>
                <a:latin typeface="Arial"/>
                <a:cs typeface="Arial"/>
              </a:rPr>
              <a:t>l</a:t>
            </a:r>
            <a:r>
              <a:rPr sz="1496" dirty="0">
                <a:solidFill>
                  <a:srgbClr val="192450"/>
                </a:solidFill>
                <a:latin typeface="Arial"/>
                <a:cs typeface="Arial"/>
              </a:rPr>
              <a:t>e</a:t>
            </a:r>
            <a:r>
              <a:rPr sz="1496" spc="43" dirty="0">
                <a:solidFill>
                  <a:srgbClr val="192450"/>
                </a:solidFill>
                <a:latin typeface="Times New Roman"/>
                <a:cs typeface="Times New Roman"/>
              </a:rPr>
              <a:t> </a:t>
            </a:r>
            <a:r>
              <a:rPr sz="1496" spc="4" dirty="0">
                <a:solidFill>
                  <a:srgbClr val="192450"/>
                </a:solidFill>
                <a:latin typeface="Arial"/>
                <a:cs typeface="Arial"/>
              </a:rPr>
              <a:t>v</a:t>
            </a:r>
            <a:r>
              <a:rPr sz="1496" spc="-4" dirty="0">
                <a:solidFill>
                  <a:srgbClr val="192450"/>
                </a:solidFill>
                <a:latin typeface="Arial"/>
                <a:cs typeface="Arial"/>
              </a:rPr>
              <a:t>a</a:t>
            </a:r>
            <a:r>
              <a:rPr sz="1496" spc="4" dirty="0">
                <a:solidFill>
                  <a:srgbClr val="192450"/>
                </a:solidFill>
                <a:latin typeface="Arial"/>
                <a:cs typeface="Arial"/>
              </a:rPr>
              <a:t>l</a:t>
            </a:r>
            <a:r>
              <a:rPr sz="1496" spc="-4" dirty="0">
                <a:solidFill>
                  <a:srgbClr val="192450"/>
                </a:solidFill>
                <a:latin typeface="Arial"/>
                <a:cs typeface="Arial"/>
              </a:rPr>
              <a:t>ue</a:t>
            </a:r>
            <a:r>
              <a:rPr sz="1496" spc="13" dirty="0">
                <a:solidFill>
                  <a:srgbClr val="192450"/>
                </a:solidFill>
                <a:latin typeface="Arial"/>
                <a:cs typeface="Arial"/>
              </a:rPr>
              <a:t>s</a:t>
            </a:r>
            <a:r>
              <a:rPr sz="1496" dirty="0">
                <a:solidFill>
                  <a:srgbClr val="192450"/>
                </a:solidFill>
                <a:latin typeface="Arial"/>
                <a:cs typeface="Arial"/>
              </a:rPr>
              <a:t>:</a:t>
            </a:r>
            <a:r>
              <a:rPr sz="1496" spc="30" dirty="0">
                <a:solidFill>
                  <a:srgbClr val="192450"/>
                </a:solidFill>
                <a:latin typeface="Times New Roman"/>
                <a:cs typeface="Times New Roman"/>
              </a:rPr>
              <a:t> </a:t>
            </a:r>
            <a:r>
              <a:rPr sz="1496" spc="-4" dirty="0">
                <a:solidFill>
                  <a:srgbClr val="192450"/>
                </a:solidFill>
                <a:latin typeface="Arial"/>
                <a:cs typeface="Arial"/>
              </a:rPr>
              <a:t>0</a:t>
            </a:r>
            <a:r>
              <a:rPr sz="1496" dirty="0">
                <a:solidFill>
                  <a:srgbClr val="192450"/>
                </a:solidFill>
                <a:latin typeface="Arial"/>
                <a:cs typeface="Arial"/>
              </a:rPr>
              <a:t>5</a:t>
            </a:r>
            <a:r>
              <a:rPr sz="1496" spc="43" dirty="0">
                <a:solidFill>
                  <a:srgbClr val="192450"/>
                </a:solidFill>
                <a:latin typeface="Times New Roman"/>
                <a:cs typeface="Times New Roman"/>
              </a:rPr>
              <a:t> </a:t>
            </a:r>
            <a:r>
              <a:rPr sz="1496" spc="-4" dirty="0">
                <a:solidFill>
                  <a:srgbClr val="192450"/>
                </a:solidFill>
                <a:latin typeface="Arial"/>
                <a:cs typeface="Arial"/>
              </a:rPr>
              <a:t>an</a:t>
            </a:r>
            <a:r>
              <a:rPr sz="1496" dirty="0">
                <a:solidFill>
                  <a:srgbClr val="192450"/>
                </a:solidFill>
                <a:latin typeface="Arial"/>
                <a:cs typeface="Arial"/>
              </a:rPr>
              <a:t>d</a:t>
            </a:r>
            <a:r>
              <a:rPr sz="1496" spc="56" dirty="0">
                <a:solidFill>
                  <a:srgbClr val="192450"/>
                </a:solidFill>
                <a:latin typeface="Times New Roman"/>
                <a:cs typeface="Times New Roman"/>
              </a:rPr>
              <a:t> </a:t>
            </a:r>
            <a:r>
              <a:rPr sz="1496" spc="-4" dirty="0">
                <a:solidFill>
                  <a:srgbClr val="192450"/>
                </a:solidFill>
                <a:latin typeface="Arial"/>
                <a:cs typeface="Arial"/>
              </a:rPr>
              <a:t>0D</a:t>
            </a:r>
            <a:endParaRPr sz="1496">
              <a:solidFill>
                <a:prstClr val="black"/>
              </a:solidFill>
              <a:latin typeface="Arial"/>
              <a:cs typeface="Arial"/>
            </a:endParaRPr>
          </a:p>
          <a:p>
            <a:pPr marL="178643" marR="4344" indent="-167783" algn="just">
              <a:lnSpc>
                <a:spcPct val="100699"/>
              </a:lnSpc>
              <a:spcBef>
                <a:spcPts val="564"/>
              </a:spcBef>
              <a:buClr>
                <a:srgbClr val="37A9DB"/>
              </a:buClr>
              <a:buFont typeface="Arial"/>
              <a:buChar char="•"/>
              <a:tabLst>
                <a:tab pos="179186" algn="l"/>
              </a:tabLst>
            </a:pPr>
            <a:r>
              <a:rPr sz="1496" dirty="0">
                <a:solidFill>
                  <a:srgbClr val="192450"/>
                </a:solidFill>
                <a:latin typeface="Arial"/>
                <a:cs typeface="Arial"/>
              </a:rPr>
              <a:t>It</a:t>
            </a:r>
            <a:r>
              <a:rPr sz="1496" spc="-17" dirty="0">
                <a:solidFill>
                  <a:srgbClr val="192450"/>
                </a:solidFill>
                <a:latin typeface="Arial"/>
                <a:cs typeface="Arial"/>
              </a:rPr>
              <a:t>’</a:t>
            </a:r>
            <a:r>
              <a:rPr sz="1496" dirty="0">
                <a:solidFill>
                  <a:srgbClr val="192450"/>
                </a:solidFill>
                <a:latin typeface="Arial"/>
                <a:cs typeface="Arial"/>
              </a:rPr>
              <a:t>s</a:t>
            </a:r>
            <a:r>
              <a:rPr sz="1496" dirty="0">
                <a:solidFill>
                  <a:srgbClr val="192450"/>
                </a:solidFill>
                <a:latin typeface="Times New Roman"/>
                <a:cs typeface="Times New Roman"/>
              </a:rPr>
              <a:t> </a:t>
            </a:r>
            <a:r>
              <a:rPr sz="1496" spc="-64" dirty="0">
                <a:solidFill>
                  <a:srgbClr val="192450"/>
                </a:solidFill>
                <a:latin typeface="Times New Roman"/>
                <a:cs typeface="Times New Roman"/>
              </a:rPr>
              <a:t> </a:t>
            </a:r>
            <a:r>
              <a:rPr sz="1496" spc="-4" dirty="0">
                <a:solidFill>
                  <a:srgbClr val="192450"/>
                </a:solidFill>
                <a:latin typeface="Arial"/>
                <a:cs typeface="Arial"/>
              </a:rPr>
              <a:t>po</a:t>
            </a:r>
            <a:r>
              <a:rPr sz="1496" spc="4" dirty="0">
                <a:solidFill>
                  <a:srgbClr val="192450"/>
                </a:solidFill>
                <a:latin typeface="Arial"/>
                <a:cs typeface="Arial"/>
              </a:rPr>
              <a:t>s</a:t>
            </a:r>
            <a:r>
              <a:rPr sz="1496" spc="-9" dirty="0">
                <a:solidFill>
                  <a:srgbClr val="192450"/>
                </a:solidFill>
                <a:latin typeface="Arial"/>
                <a:cs typeface="Arial"/>
              </a:rPr>
              <a:t>s</a:t>
            </a:r>
            <a:r>
              <a:rPr sz="1496" spc="4" dirty="0">
                <a:solidFill>
                  <a:srgbClr val="192450"/>
                </a:solidFill>
                <a:latin typeface="Arial"/>
                <a:cs typeface="Arial"/>
              </a:rPr>
              <a:t>i</a:t>
            </a:r>
            <a:r>
              <a:rPr sz="1496" spc="-13" dirty="0">
                <a:solidFill>
                  <a:srgbClr val="192450"/>
                </a:solidFill>
                <a:latin typeface="Arial"/>
                <a:cs typeface="Arial"/>
              </a:rPr>
              <a:t>b</a:t>
            </a:r>
            <a:r>
              <a:rPr sz="1496" spc="4" dirty="0">
                <a:solidFill>
                  <a:srgbClr val="192450"/>
                </a:solidFill>
                <a:latin typeface="Arial"/>
                <a:cs typeface="Arial"/>
              </a:rPr>
              <a:t>l</a:t>
            </a:r>
            <a:r>
              <a:rPr sz="1496" dirty="0">
                <a:solidFill>
                  <a:srgbClr val="192450"/>
                </a:solidFill>
                <a:latin typeface="Arial"/>
                <a:cs typeface="Arial"/>
              </a:rPr>
              <a:t>e</a:t>
            </a:r>
            <a:r>
              <a:rPr sz="1496" dirty="0">
                <a:solidFill>
                  <a:srgbClr val="192450"/>
                </a:solidFill>
                <a:latin typeface="Times New Roman"/>
                <a:cs typeface="Times New Roman"/>
              </a:rPr>
              <a:t> </a:t>
            </a:r>
            <a:r>
              <a:rPr sz="1496" spc="-68" dirty="0">
                <a:solidFill>
                  <a:srgbClr val="192450"/>
                </a:solidFill>
                <a:latin typeface="Times New Roman"/>
                <a:cs typeface="Times New Roman"/>
              </a:rPr>
              <a:t> </a:t>
            </a:r>
            <a:r>
              <a:rPr sz="1496" dirty="0">
                <a:solidFill>
                  <a:srgbClr val="192450"/>
                </a:solidFill>
                <a:latin typeface="Arial"/>
                <a:cs typeface="Arial"/>
              </a:rPr>
              <a:t>to</a:t>
            </a:r>
            <a:r>
              <a:rPr sz="1496" dirty="0">
                <a:solidFill>
                  <a:srgbClr val="192450"/>
                </a:solidFill>
                <a:latin typeface="Times New Roman"/>
                <a:cs typeface="Times New Roman"/>
              </a:rPr>
              <a:t> </a:t>
            </a:r>
            <a:r>
              <a:rPr sz="1496" spc="-73" dirty="0">
                <a:solidFill>
                  <a:srgbClr val="192450"/>
                </a:solidFill>
                <a:latin typeface="Times New Roman"/>
                <a:cs typeface="Times New Roman"/>
              </a:rPr>
              <a:t> </a:t>
            </a:r>
            <a:r>
              <a:rPr sz="1496" dirty="0">
                <a:solidFill>
                  <a:srgbClr val="192450"/>
                </a:solidFill>
                <a:latin typeface="Arial"/>
                <a:cs typeface="Arial"/>
              </a:rPr>
              <a:t>enter</a:t>
            </a:r>
            <a:r>
              <a:rPr sz="1496" dirty="0">
                <a:solidFill>
                  <a:srgbClr val="192450"/>
                </a:solidFill>
                <a:latin typeface="Times New Roman"/>
                <a:cs typeface="Times New Roman"/>
              </a:rPr>
              <a:t> </a:t>
            </a:r>
            <a:r>
              <a:rPr sz="1496" spc="-60" dirty="0">
                <a:solidFill>
                  <a:srgbClr val="192450"/>
                </a:solidFill>
                <a:latin typeface="Times New Roman"/>
                <a:cs typeface="Times New Roman"/>
              </a:rPr>
              <a:t> </a:t>
            </a:r>
            <a:r>
              <a:rPr sz="1496" spc="-4" dirty="0">
                <a:solidFill>
                  <a:srgbClr val="192450"/>
                </a:solidFill>
                <a:latin typeface="Arial"/>
                <a:cs typeface="Arial"/>
              </a:rPr>
              <a:t>a</a:t>
            </a:r>
            <a:r>
              <a:rPr sz="1496" spc="9" dirty="0">
                <a:solidFill>
                  <a:srgbClr val="192450"/>
                </a:solidFill>
                <a:latin typeface="Arial"/>
                <a:cs typeface="Arial"/>
              </a:rPr>
              <a:t>n</a:t>
            </a:r>
            <a:r>
              <a:rPr sz="1496" dirty="0">
                <a:solidFill>
                  <a:srgbClr val="192450"/>
                </a:solidFill>
                <a:latin typeface="Arial"/>
                <a:cs typeface="Arial"/>
              </a:rPr>
              <a:t>y</a:t>
            </a:r>
            <a:r>
              <a:rPr sz="1496" dirty="0">
                <a:solidFill>
                  <a:srgbClr val="192450"/>
                </a:solidFill>
                <a:latin typeface="Times New Roman"/>
                <a:cs typeface="Times New Roman"/>
              </a:rPr>
              <a:t> </a:t>
            </a:r>
            <a:r>
              <a:rPr sz="1496" spc="-77" dirty="0">
                <a:solidFill>
                  <a:srgbClr val="192450"/>
                </a:solidFill>
                <a:latin typeface="Times New Roman"/>
                <a:cs typeface="Times New Roman"/>
              </a:rPr>
              <a:t> </a:t>
            </a:r>
            <a:r>
              <a:rPr sz="1496" dirty="0">
                <a:solidFill>
                  <a:srgbClr val="192450"/>
                </a:solidFill>
                <a:latin typeface="Arial"/>
                <a:cs typeface="Arial"/>
              </a:rPr>
              <a:t>t</a:t>
            </a:r>
            <a:r>
              <a:rPr sz="1496" spc="9" dirty="0">
                <a:solidFill>
                  <a:srgbClr val="192450"/>
                </a:solidFill>
                <a:latin typeface="Arial"/>
                <a:cs typeface="Arial"/>
              </a:rPr>
              <a:t>e</a:t>
            </a:r>
            <a:r>
              <a:rPr sz="1496" spc="-9" dirty="0">
                <a:solidFill>
                  <a:srgbClr val="192450"/>
                </a:solidFill>
                <a:latin typeface="Arial"/>
                <a:cs typeface="Arial"/>
              </a:rPr>
              <a:t>x</a:t>
            </a:r>
            <a:r>
              <a:rPr sz="1496" dirty="0">
                <a:solidFill>
                  <a:srgbClr val="192450"/>
                </a:solidFill>
                <a:latin typeface="Arial"/>
                <a:cs typeface="Arial"/>
              </a:rPr>
              <a:t>t</a:t>
            </a:r>
            <a:r>
              <a:rPr sz="1496" dirty="0">
                <a:solidFill>
                  <a:srgbClr val="192450"/>
                </a:solidFill>
                <a:latin typeface="Times New Roman"/>
                <a:cs typeface="Times New Roman"/>
              </a:rPr>
              <a:t> </a:t>
            </a:r>
            <a:r>
              <a:rPr sz="1496" spc="-68" dirty="0">
                <a:solidFill>
                  <a:srgbClr val="192450"/>
                </a:solidFill>
                <a:latin typeface="Times New Roman"/>
                <a:cs typeface="Times New Roman"/>
              </a:rPr>
              <a:t> </a:t>
            </a:r>
            <a:r>
              <a:rPr sz="1496" spc="13" dirty="0">
                <a:solidFill>
                  <a:srgbClr val="192450"/>
                </a:solidFill>
                <a:latin typeface="Arial"/>
                <a:cs typeface="Arial"/>
              </a:rPr>
              <a:t>s</a:t>
            </a:r>
            <a:r>
              <a:rPr sz="1496" dirty="0">
                <a:solidFill>
                  <a:srgbClr val="192450"/>
                </a:solidFill>
                <a:latin typeface="Arial"/>
                <a:cs typeface="Arial"/>
              </a:rPr>
              <a:t>tr</a:t>
            </a:r>
            <a:r>
              <a:rPr sz="1496" spc="9" dirty="0">
                <a:solidFill>
                  <a:srgbClr val="192450"/>
                </a:solidFill>
                <a:latin typeface="Arial"/>
                <a:cs typeface="Arial"/>
              </a:rPr>
              <a:t>i</a:t>
            </a:r>
            <a:r>
              <a:rPr sz="1496" spc="-4" dirty="0">
                <a:solidFill>
                  <a:srgbClr val="192450"/>
                </a:solidFill>
                <a:latin typeface="Arial"/>
                <a:cs typeface="Arial"/>
              </a:rPr>
              <a:t>n</a:t>
            </a:r>
            <a:r>
              <a:rPr sz="1496" dirty="0">
                <a:solidFill>
                  <a:srgbClr val="192450"/>
                </a:solidFill>
                <a:latin typeface="Arial"/>
                <a:cs typeface="Arial"/>
              </a:rPr>
              <a:t>g</a:t>
            </a:r>
            <a:r>
              <a:rPr sz="1496" dirty="0">
                <a:solidFill>
                  <a:srgbClr val="192450"/>
                </a:solidFill>
                <a:latin typeface="Times New Roman"/>
                <a:cs typeface="Times New Roman"/>
              </a:rPr>
              <a:t> </a:t>
            </a:r>
            <a:r>
              <a:rPr sz="1496" spc="-68" dirty="0">
                <a:solidFill>
                  <a:srgbClr val="192450"/>
                </a:solidFill>
                <a:latin typeface="Times New Roman"/>
                <a:cs typeface="Times New Roman"/>
              </a:rPr>
              <a:t> </a:t>
            </a:r>
            <a:r>
              <a:rPr sz="1496" dirty="0">
                <a:solidFill>
                  <a:srgbClr val="192450"/>
                </a:solidFill>
                <a:latin typeface="Arial"/>
                <a:cs typeface="Arial"/>
              </a:rPr>
              <a:t>as</a:t>
            </a:r>
            <a:r>
              <a:rPr sz="1496" dirty="0">
                <a:solidFill>
                  <a:srgbClr val="192450"/>
                </a:solidFill>
                <a:latin typeface="Times New Roman"/>
                <a:cs typeface="Times New Roman"/>
              </a:rPr>
              <a:t> </a:t>
            </a:r>
            <a:r>
              <a:rPr sz="1496" spc="-64" dirty="0">
                <a:solidFill>
                  <a:srgbClr val="192450"/>
                </a:solidFill>
                <a:latin typeface="Times New Roman"/>
                <a:cs typeface="Times New Roman"/>
              </a:rPr>
              <a:t> </a:t>
            </a:r>
            <a:r>
              <a:rPr sz="1496" spc="4" dirty="0">
                <a:solidFill>
                  <a:srgbClr val="192450"/>
                </a:solidFill>
                <a:latin typeface="Arial"/>
                <a:cs typeface="Arial"/>
              </a:rPr>
              <a:t>WE</a:t>
            </a:r>
            <a:r>
              <a:rPr sz="1496" dirty="0">
                <a:solidFill>
                  <a:srgbClr val="192450"/>
                </a:solidFill>
                <a:latin typeface="Arial"/>
                <a:cs typeface="Arial"/>
              </a:rPr>
              <a:t>P</a:t>
            </a:r>
            <a:r>
              <a:rPr sz="1496" dirty="0">
                <a:solidFill>
                  <a:srgbClr val="192450"/>
                </a:solidFill>
                <a:latin typeface="Times New Roman"/>
                <a:cs typeface="Times New Roman"/>
              </a:rPr>
              <a:t> </a:t>
            </a:r>
            <a:r>
              <a:rPr sz="1496" spc="-90" dirty="0">
                <a:solidFill>
                  <a:srgbClr val="192450"/>
                </a:solidFill>
                <a:latin typeface="Times New Roman"/>
                <a:cs typeface="Times New Roman"/>
              </a:rPr>
              <a:t> </a:t>
            </a:r>
            <a:r>
              <a:rPr sz="1496" spc="4" dirty="0">
                <a:solidFill>
                  <a:srgbClr val="192450"/>
                </a:solidFill>
                <a:latin typeface="Arial"/>
                <a:cs typeface="Arial"/>
              </a:rPr>
              <a:t>k</a:t>
            </a:r>
            <a:r>
              <a:rPr sz="1496" spc="-4" dirty="0">
                <a:solidFill>
                  <a:srgbClr val="192450"/>
                </a:solidFill>
                <a:latin typeface="Arial"/>
                <a:cs typeface="Arial"/>
              </a:rPr>
              <a:t>e</a:t>
            </a:r>
            <a:r>
              <a:rPr sz="1496" spc="-128" dirty="0">
                <a:solidFill>
                  <a:srgbClr val="192450"/>
                </a:solidFill>
                <a:latin typeface="Arial"/>
                <a:cs typeface="Arial"/>
              </a:rPr>
              <a:t>y</a:t>
            </a:r>
            <a:r>
              <a:rPr sz="1496" dirty="0">
                <a:solidFill>
                  <a:srgbClr val="192450"/>
                </a:solidFill>
                <a:latin typeface="Arial"/>
                <a:cs typeface="Arial"/>
              </a:rPr>
              <a:t>.</a:t>
            </a:r>
            <a:r>
              <a:rPr sz="1496" dirty="0">
                <a:solidFill>
                  <a:srgbClr val="192450"/>
                </a:solidFill>
                <a:latin typeface="Times New Roman"/>
                <a:cs typeface="Times New Roman"/>
              </a:rPr>
              <a:t> </a:t>
            </a:r>
            <a:r>
              <a:rPr sz="1496" spc="-60" dirty="0">
                <a:solidFill>
                  <a:srgbClr val="192450"/>
                </a:solidFill>
                <a:latin typeface="Times New Roman"/>
                <a:cs typeface="Times New Roman"/>
              </a:rPr>
              <a:t> </a:t>
            </a:r>
            <a:r>
              <a:rPr sz="1496" dirty="0">
                <a:solidFill>
                  <a:srgbClr val="192450"/>
                </a:solidFill>
                <a:latin typeface="Arial"/>
                <a:cs typeface="Arial"/>
              </a:rPr>
              <a:t>It</a:t>
            </a:r>
            <a:r>
              <a:rPr sz="1496" dirty="0">
                <a:solidFill>
                  <a:srgbClr val="192450"/>
                </a:solidFill>
                <a:latin typeface="Times New Roman"/>
                <a:cs typeface="Times New Roman"/>
              </a:rPr>
              <a:t> </a:t>
            </a:r>
            <a:r>
              <a:rPr sz="1496" spc="-60" dirty="0">
                <a:solidFill>
                  <a:srgbClr val="192450"/>
                </a:solidFill>
                <a:latin typeface="Times New Roman"/>
                <a:cs typeface="Times New Roman"/>
              </a:rPr>
              <a:t> </a:t>
            </a:r>
            <a:r>
              <a:rPr sz="1496" spc="-4" dirty="0">
                <a:solidFill>
                  <a:srgbClr val="192450"/>
                </a:solidFill>
                <a:latin typeface="Arial"/>
                <a:cs typeface="Arial"/>
              </a:rPr>
              <a:t>ha</a:t>
            </a:r>
            <a:r>
              <a:rPr sz="1496" spc="4" dirty="0">
                <a:solidFill>
                  <a:srgbClr val="192450"/>
                </a:solidFill>
                <a:latin typeface="Arial"/>
                <a:cs typeface="Arial"/>
              </a:rPr>
              <a:t>v</a:t>
            </a:r>
            <a:r>
              <a:rPr sz="1496" dirty="0">
                <a:solidFill>
                  <a:srgbClr val="192450"/>
                </a:solidFill>
                <a:latin typeface="Arial"/>
                <a:cs typeface="Arial"/>
              </a:rPr>
              <a:t>e</a:t>
            </a:r>
            <a:r>
              <a:rPr sz="1496" dirty="0">
                <a:solidFill>
                  <a:srgbClr val="192450"/>
                </a:solidFill>
                <a:latin typeface="Times New Roman"/>
                <a:cs typeface="Times New Roman"/>
              </a:rPr>
              <a:t> </a:t>
            </a:r>
            <a:r>
              <a:rPr sz="1496" spc="-73" dirty="0">
                <a:solidFill>
                  <a:srgbClr val="192450"/>
                </a:solidFill>
                <a:latin typeface="Times New Roman"/>
                <a:cs typeface="Times New Roman"/>
              </a:rPr>
              <a:t> </a:t>
            </a:r>
            <a:r>
              <a:rPr sz="1496" dirty="0">
                <a:solidFill>
                  <a:srgbClr val="192450"/>
                </a:solidFill>
                <a:latin typeface="Arial"/>
                <a:cs typeface="Arial"/>
              </a:rPr>
              <a:t>to</a:t>
            </a:r>
            <a:r>
              <a:rPr sz="1496" dirty="0">
                <a:solidFill>
                  <a:srgbClr val="192450"/>
                </a:solidFill>
                <a:latin typeface="Times New Roman"/>
                <a:cs typeface="Times New Roman"/>
              </a:rPr>
              <a:t> </a:t>
            </a:r>
            <a:r>
              <a:rPr sz="1496" spc="-68" dirty="0">
                <a:solidFill>
                  <a:srgbClr val="192450"/>
                </a:solidFill>
                <a:latin typeface="Times New Roman"/>
                <a:cs typeface="Times New Roman"/>
              </a:rPr>
              <a:t> </a:t>
            </a:r>
            <a:r>
              <a:rPr sz="1496" dirty="0">
                <a:solidFill>
                  <a:srgbClr val="192450"/>
                </a:solidFill>
                <a:latin typeface="Arial"/>
                <a:cs typeface="Arial"/>
              </a:rPr>
              <a:t>be</a:t>
            </a:r>
            <a:r>
              <a:rPr sz="1496" dirty="0">
                <a:solidFill>
                  <a:srgbClr val="192450"/>
                </a:solidFill>
                <a:latin typeface="Times New Roman"/>
                <a:cs typeface="Times New Roman"/>
              </a:rPr>
              <a:t> </a:t>
            </a:r>
            <a:r>
              <a:rPr sz="1496" spc="-60"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on</a:t>
            </a:r>
            <a:r>
              <a:rPr sz="1496" spc="4" dirty="0">
                <a:solidFill>
                  <a:srgbClr val="192450"/>
                </a:solidFill>
                <a:latin typeface="Arial"/>
                <a:cs typeface="Arial"/>
              </a:rPr>
              <a:t>v</a:t>
            </a:r>
            <a:r>
              <a:rPr sz="1496" spc="-4" dirty="0">
                <a:solidFill>
                  <a:srgbClr val="192450"/>
                </a:solidFill>
                <a:latin typeface="Arial"/>
                <a:cs typeface="Arial"/>
              </a:rPr>
              <a:t>erte</a:t>
            </a:r>
            <a:r>
              <a:rPr sz="1496" dirty="0">
                <a:solidFill>
                  <a:srgbClr val="192450"/>
                </a:solidFill>
                <a:latin typeface="Arial"/>
                <a:cs typeface="Arial"/>
              </a:rPr>
              <a:t>d</a:t>
            </a:r>
            <a:r>
              <a:rPr sz="1496" dirty="0">
                <a:solidFill>
                  <a:srgbClr val="192450"/>
                </a:solidFill>
                <a:latin typeface="Times New Roman"/>
                <a:cs typeface="Times New Roman"/>
              </a:rPr>
              <a:t> </a:t>
            </a:r>
            <a:r>
              <a:rPr sz="1496" spc="-73" dirty="0">
                <a:solidFill>
                  <a:srgbClr val="192450"/>
                </a:solidFill>
                <a:latin typeface="Times New Roman"/>
                <a:cs typeface="Times New Roman"/>
              </a:rPr>
              <a:t> </a:t>
            </a:r>
            <a:r>
              <a:rPr sz="1496" spc="4" dirty="0">
                <a:solidFill>
                  <a:srgbClr val="192450"/>
                </a:solidFill>
                <a:latin typeface="Arial"/>
                <a:cs typeface="Arial"/>
              </a:rPr>
              <a:t>i</a:t>
            </a:r>
            <a:r>
              <a:rPr sz="1496" spc="-4" dirty="0">
                <a:solidFill>
                  <a:srgbClr val="192450"/>
                </a:solidFill>
                <a:latin typeface="Arial"/>
                <a:cs typeface="Arial"/>
              </a:rPr>
              <a:t>nt</a:t>
            </a:r>
            <a:r>
              <a:rPr sz="1496" dirty="0">
                <a:solidFill>
                  <a:srgbClr val="192450"/>
                </a:solidFill>
                <a:latin typeface="Arial"/>
                <a:cs typeface="Arial"/>
              </a:rPr>
              <a:t>o</a:t>
            </a:r>
            <a:r>
              <a:rPr sz="1496" dirty="0">
                <a:solidFill>
                  <a:srgbClr val="192450"/>
                </a:solidFill>
                <a:latin typeface="Times New Roman"/>
                <a:cs typeface="Times New Roman"/>
              </a:rPr>
              <a:t> </a:t>
            </a:r>
            <a:r>
              <a:rPr sz="1496" spc="-68" dirty="0">
                <a:solidFill>
                  <a:srgbClr val="192450"/>
                </a:solidFill>
                <a:latin typeface="Times New Roman"/>
                <a:cs typeface="Times New Roman"/>
              </a:rPr>
              <a:t> </a:t>
            </a:r>
            <a:r>
              <a:rPr sz="1496" dirty="0">
                <a:solidFill>
                  <a:srgbClr val="192450"/>
                </a:solidFill>
                <a:latin typeface="Arial"/>
                <a:cs typeface="Arial"/>
              </a:rPr>
              <a:t>a</a:t>
            </a:r>
            <a:r>
              <a:rPr sz="1496" dirty="0">
                <a:solidFill>
                  <a:srgbClr val="192450"/>
                </a:solidFill>
                <a:latin typeface="Times New Roman"/>
                <a:cs typeface="Times New Roman"/>
              </a:rPr>
              <a:t> </a:t>
            </a:r>
            <a:r>
              <a:rPr sz="1496" spc="-4" dirty="0">
                <a:solidFill>
                  <a:srgbClr val="192450"/>
                </a:solidFill>
                <a:latin typeface="Arial"/>
                <a:cs typeface="Arial"/>
              </a:rPr>
              <a:t>hexadec</a:t>
            </a:r>
            <a:r>
              <a:rPr sz="1496" spc="4" dirty="0">
                <a:solidFill>
                  <a:srgbClr val="192450"/>
                </a:solidFill>
                <a:latin typeface="Arial"/>
                <a:cs typeface="Arial"/>
              </a:rPr>
              <a:t>i</a:t>
            </a:r>
            <a:r>
              <a:rPr sz="1496" dirty="0">
                <a:solidFill>
                  <a:srgbClr val="192450"/>
                </a:solidFill>
                <a:latin typeface="Arial"/>
                <a:cs typeface="Arial"/>
              </a:rPr>
              <a:t>mal</a:t>
            </a:r>
            <a:r>
              <a:rPr sz="1496" dirty="0">
                <a:solidFill>
                  <a:srgbClr val="192450"/>
                </a:solidFill>
                <a:latin typeface="Times New Roman"/>
                <a:cs typeface="Times New Roman"/>
              </a:rPr>
              <a:t> </a:t>
            </a:r>
            <a:r>
              <a:rPr sz="1496" spc="-86" dirty="0">
                <a:solidFill>
                  <a:srgbClr val="192450"/>
                </a:solidFill>
                <a:latin typeface="Times New Roman"/>
                <a:cs typeface="Times New Roman"/>
              </a:rPr>
              <a:t> </a:t>
            </a:r>
            <a:r>
              <a:rPr sz="1496" spc="4" dirty="0">
                <a:solidFill>
                  <a:srgbClr val="192450"/>
                </a:solidFill>
                <a:latin typeface="Arial"/>
                <a:cs typeface="Arial"/>
              </a:rPr>
              <a:t>k</a:t>
            </a:r>
            <a:r>
              <a:rPr sz="1496" spc="-4" dirty="0">
                <a:solidFill>
                  <a:srgbClr val="192450"/>
                </a:solidFill>
                <a:latin typeface="Arial"/>
                <a:cs typeface="Arial"/>
              </a:rPr>
              <a:t>e</a:t>
            </a:r>
            <a:r>
              <a:rPr sz="1496" dirty="0">
                <a:solidFill>
                  <a:srgbClr val="192450"/>
                </a:solidFill>
                <a:latin typeface="Arial"/>
                <a:cs typeface="Arial"/>
              </a:rPr>
              <a:t>y</a:t>
            </a:r>
            <a:r>
              <a:rPr sz="1496" dirty="0">
                <a:solidFill>
                  <a:srgbClr val="192450"/>
                </a:solidFill>
                <a:latin typeface="Times New Roman"/>
                <a:cs typeface="Times New Roman"/>
              </a:rPr>
              <a:t> </a:t>
            </a:r>
            <a:r>
              <a:rPr sz="1496" spc="-97" dirty="0">
                <a:solidFill>
                  <a:srgbClr val="192450"/>
                </a:solidFill>
                <a:latin typeface="Times New Roman"/>
                <a:cs typeface="Times New Roman"/>
              </a:rPr>
              <a:t> </a:t>
            </a:r>
            <a:r>
              <a:rPr sz="1496" spc="-4" dirty="0">
                <a:solidFill>
                  <a:srgbClr val="192450"/>
                </a:solidFill>
                <a:latin typeface="Arial"/>
                <a:cs typeface="Arial"/>
              </a:rPr>
              <a:t>u</a:t>
            </a:r>
            <a:r>
              <a:rPr sz="1496" spc="4" dirty="0">
                <a:solidFill>
                  <a:srgbClr val="192450"/>
                </a:solidFill>
                <a:latin typeface="Arial"/>
                <a:cs typeface="Arial"/>
              </a:rPr>
              <a:t>si</a:t>
            </a:r>
            <a:r>
              <a:rPr sz="1496" spc="-4" dirty="0">
                <a:solidFill>
                  <a:srgbClr val="192450"/>
                </a:solidFill>
                <a:latin typeface="Arial"/>
                <a:cs typeface="Arial"/>
              </a:rPr>
              <a:t>n</a:t>
            </a:r>
            <a:r>
              <a:rPr sz="1496" dirty="0">
                <a:solidFill>
                  <a:srgbClr val="192450"/>
                </a:solidFill>
                <a:latin typeface="Arial"/>
                <a:cs typeface="Arial"/>
              </a:rPr>
              <a:t>g</a:t>
            </a:r>
            <a:r>
              <a:rPr sz="1496" dirty="0">
                <a:solidFill>
                  <a:srgbClr val="192450"/>
                </a:solidFill>
                <a:latin typeface="Times New Roman"/>
                <a:cs typeface="Times New Roman"/>
              </a:rPr>
              <a:t> </a:t>
            </a:r>
            <a:r>
              <a:rPr sz="1496" spc="-90" dirty="0">
                <a:solidFill>
                  <a:srgbClr val="192450"/>
                </a:solidFill>
                <a:latin typeface="Times New Roman"/>
                <a:cs typeface="Times New Roman"/>
              </a:rPr>
              <a:t> </a:t>
            </a:r>
            <a:r>
              <a:rPr sz="1496" dirty="0">
                <a:solidFill>
                  <a:srgbClr val="192450"/>
                </a:solidFill>
                <a:latin typeface="Arial"/>
                <a:cs typeface="Arial"/>
              </a:rPr>
              <a:t>the</a:t>
            </a:r>
            <a:r>
              <a:rPr sz="1496" dirty="0">
                <a:solidFill>
                  <a:srgbClr val="192450"/>
                </a:solidFill>
                <a:latin typeface="Times New Roman"/>
                <a:cs typeface="Times New Roman"/>
              </a:rPr>
              <a:t> </a:t>
            </a:r>
            <a:r>
              <a:rPr sz="1496" spc="-94" dirty="0">
                <a:solidFill>
                  <a:srgbClr val="192450"/>
                </a:solidFill>
                <a:latin typeface="Times New Roman"/>
                <a:cs typeface="Times New Roman"/>
              </a:rPr>
              <a:t> </a:t>
            </a:r>
            <a:r>
              <a:rPr sz="1496" dirty="0">
                <a:solidFill>
                  <a:srgbClr val="192450"/>
                </a:solidFill>
                <a:latin typeface="Arial"/>
                <a:cs typeface="Arial"/>
              </a:rPr>
              <a:t>A</a:t>
            </a:r>
            <a:r>
              <a:rPr sz="1496" spc="4" dirty="0">
                <a:solidFill>
                  <a:srgbClr val="192450"/>
                </a:solidFill>
                <a:latin typeface="Arial"/>
                <a:cs typeface="Arial"/>
              </a:rPr>
              <a:t>S</a:t>
            </a:r>
            <a:r>
              <a:rPr sz="1496" spc="-4" dirty="0">
                <a:solidFill>
                  <a:srgbClr val="192450"/>
                </a:solidFill>
                <a:latin typeface="Arial"/>
                <a:cs typeface="Arial"/>
              </a:rPr>
              <a:t>CI</a:t>
            </a:r>
            <a:r>
              <a:rPr sz="1496" dirty="0">
                <a:solidFill>
                  <a:srgbClr val="192450"/>
                </a:solidFill>
                <a:latin typeface="Arial"/>
                <a:cs typeface="Arial"/>
              </a:rPr>
              <a:t>I</a:t>
            </a:r>
            <a:r>
              <a:rPr sz="1496" dirty="0">
                <a:solidFill>
                  <a:srgbClr val="192450"/>
                </a:solidFill>
                <a:latin typeface="Times New Roman"/>
                <a:cs typeface="Times New Roman"/>
              </a:rPr>
              <a:t> </a:t>
            </a:r>
            <a:r>
              <a:rPr sz="1496" spc="-90" dirty="0">
                <a:solidFill>
                  <a:srgbClr val="192450"/>
                </a:solidFill>
                <a:latin typeface="Times New Roman"/>
                <a:cs typeface="Times New Roman"/>
              </a:rPr>
              <a:t> </a:t>
            </a:r>
            <a:r>
              <a:rPr sz="1496" spc="4" dirty="0">
                <a:solidFill>
                  <a:srgbClr val="192450"/>
                </a:solidFill>
                <a:latin typeface="Arial"/>
                <a:cs typeface="Arial"/>
              </a:rPr>
              <a:t>v</a:t>
            </a:r>
            <a:r>
              <a:rPr sz="1496" spc="-4" dirty="0">
                <a:solidFill>
                  <a:srgbClr val="192450"/>
                </a:solidFill>
                <a:latin typeface="Arial"/>
                <a:cs typeface="Arial"/>
              </a:rPr>
              <a:t>a</a:t>
            </a:r>
            <a:r>
              <a:rPr sz="1496" spc="4" dirty="0">
                <a:solidFill>
                  <a:srgbClr val="192450"/>
                </a:solidFill>
                <a:latin typeface="Arial"/>
                <a:cs typeface="Arial"/>
              </a:rPr>
              <a:t>l</a:t>
            </a:r>
            <a:r>
              <a:rPr sz="1496" spc="-4" dirty="0">
                <a:solidFill>
                  <a:srgbClr val="192450"/>
                </a:solidFill>
                <a:latin typeface="Arial"/>
                <a:cs typeface="Arial"/>
              </a:rPr>
              <a:t>ue</a:t>
            </a:r>
            <a:r>
              <a:rPr sz="1496" dirty="0">
                <a:solidFill>
                  <a:srgbClr val="192450"/>
                </a:solidFill>
                <a:latin typeface="Arial"/>
                <a:cs typeface="Arial"/>
              </a:rPr>
              <a:t>s</a:t>
            </a:r>
            <a:r>
              <a:rPr sz="1496" dirty="0">
                <a:solidFill>
                  <a:srgbClr val="192450"/>
                </a:solidFill>
                <a:latin typeface="Times New Roman"/>
                <a:cs typeface="Times New Roman"/>
              </a:rPr>
              <a:t> </a:t>
            </a:r>
            <a:r>
              <a:rPr sz="1496" spc="-81" dirty="0">
                <a:solidFill>
                  <a:srgbClr val="192450"/>
                </a:solidFill>
                <a:latin typeface="Times New Roman"/>
                <a:cs typeface="Times New Roman"/>
              </a:rPr>
              <a:t> </a:t>
            </a:r>
            <a:r>
              <a:rPr sz="1496" dirty="0">
                <a:solidFill>
                  <a:srgbClr val="192450"/>
                </a:solidFill>
                <a:latin typeface="Arial"/>
                <a:cs typeface="Arial"/>
              </a:rPr>
              <a:t>of</a:t>
            </a:r>
            <a:r>
              <a:rPr sz="1496" dirty="0">
                <a:solidFill>
                  <a:srgbClr val="192450"/>
                </a:solidFill>
                <a:latin typeface="Times New Roman"/>
                <a:cs typeface="Times New Roman"/>
              </a:rPr>
              <a:t> </a:t>
            </a:r>
            <a:r>
              <a:rPr sz="1496" spc="-94" dirty="0">
                <a:solidFill>
                  <a:srgbClr val="192450"/>
                </a:solidFill>
                <a:latin typeface="Times New Roman"/>
                <a:cs typeface="Times New Roman"/>
              </a:rPr>
              <a:t> </a:t>
            </a:r>
            <a:r>
              <a:rPr sz="1496" dirty="0">
                <a:solidFill>
                  <a:srgbClr val="192450"/>
                </a:solidFill>
                <a:latin typeface="Arial"/>
                <a:cs typeface="Arial"/>
              </a:rPr>
              <a:t>the</a:t>
            </a:r>
            <a:r>
              <a:rPr sz="1496" dirty="0">
                <a:solidFill>
                  <a:srgbClr val="192450"/>
                </a:solidFill>
                <a:latin typeface="Times New Roman"/>
                <a:cs typeface="Times New Roman"/>
              </a:rPr>
              <a:t> </a:t>
            </a:r>
            <a:r>
              <a:rPr sz="1496" spc="-94" dirty="0">
                <a:solidFill>
                  <a:srgbClr val="192450"/>
                </a:solidFill>
                <a:latin typeface="Times New Roman"/>
                <a:cs typeface="Times New Roman"/>
              </a:rPr>
              <a:t> </a:t>
            </a:r>
            <a:r>
              <a:rPr sz="1496" spc="13" dirty="0">
                <a:solidFill>
                  <a:srgbClr val="192450"/>
                </a:solidFill>
                <a:latin typeface="Arial"/>
                <a:cs typeface="Arial"/>
              </a:rPr>
              <a:t>c</a:t>
            </a:r>
            <a:r>
              <a:rPr sz="1496" spc="-4" dirty="0">
                <a:solidFill>
                  <a:srgbClr val="192450"/>
                </a:solidFill>
                <a:latin typeface="Arial"/>
                <a:cs typeface="Arial"/>
              </a:rPr>
              <a:t>haract</a:t>
            </a:r>
            <a:r>
              <a:rPr sz="1496" spc="13" dirty="0">
                <a:solidFill>
                  <a:srgbClr val="192450"/>
                </a:solidFill>
                <a:latin typeface="Arial"/>
                <a:cs typeface="Arial"/>
              </a:rPr>
              <a:t>e</a:t>
            </a:r>
            <a:r>
              <a:rPr sz="1496" dirty="0">
                <a:solidFill>
                  <a:srgbClr val="192450"/>
                </a:solidFill>
                <a:latin typeface="Arial"/>
                <a:cs typeface="Arial"/>
              </a:rPr>
              <a:t>r</a:t>
            </a:r>
            <a:r>
              <a:rPr sz="1496" spc="4" dirty="0">
                <a:solidFill>
                  <a:srgbClr val="192450"/>
                </a:solidFill>
                <a:latin typeface="Arial"/>
                <a:cs typeface="Arial"/>
              </a:rPr>
              <a:t>s</a:t>
            </a:r>
            <a:r>
              <a:rPr sz="1496" dirty="0">
                <a:solidFill>
                  <a:srgbClr val="192450"/>
                </a:solidFill>
                <a:latin typeface="Arial"/>
                <a:cs typeface="Arial"/>
              </a:rPr>
              <a:t>.</a:t>
            </a:r>
            <a:r>
              <a:rPr sz="1496" dirty="0">
                <a:solidFill>
                  <a:srgbClr val="192450"/>
                </a:solidFill>
                <a:latin typeface="Times New Roman"/>
                <a:cs typeface="Times New Roman"/>
              </a:rPr>
              <a:t> </a:t>
            </a:r>
            <a:r>
              <a:rPr sz="1496" spc="-94" dirty="0">
                <a:solidFill>
                  <a:srgbClr val="192450"/>
                </a:solidFill>
                <a:latin typeface="Times New Roman"/>
                <a:cs typeface="Times New Roman"/>
              </a:rPr>
              <a:t> </a:t>
            </a:r>
            <a:r>
              <a:rPr sz="1496" dirty="0">
                <a:solidFill>
                  <a:srgbClr val="192450"/>
                </a:solidFill>
                <a:latin typeface="Arial"/>
                <a:cs typeface="Arial"/>
              </a:rPr>
              <a:t>A</a:t>
            </a:r>
            <a:r>
              <a:rPr sz="1496" dirty="0">
                <a:solidFill>
                  <a:srgbClr val="192450"/>
                </a:solidFill>
                <a:latin typeface="Times New Roman"/>
                <a:cs typeface="Times New Roman"/>
              </a:rPr>
              <a:t> </a:t>
            </a:r>
            <a:r>
              <a:rPr sz="1496" spc="-167" dirty="0">
                <a:solidFill>
                  <a:srgbClr val="192450"/>
                </a:solidFill>
                <a:latin typeface="Times New Roman"/>
                <a:cs typeface="Times New Roman"/>
              </a:rPr>
              <a:t> </a:t>
            </a:r>
            <a:r>
              <a:rPr sz="1496" dirty="0">
                <a:solidFill>
                  <a:srgbClr val="192450"/>
                </a:solidFill>
                <a:latin typeface="Arial"/>
                <a:cs typeface="Arial"/>
              </a:rPr>
              <a:t>m</a:t>
            </a:r>
            <a:r>
              <a:rPr sz="1496" spc="9" dirty="0">
                <a:solidFill>
                  <a:srgbClr val="192450"/>
                </a:solidFill>
                <a:latin typeface="Arial"/>
                <a:cs typeface="Arial"/>
              </a:rPr>
              <a:t>a</a:t>
            </a:r>
            <a:r>
              <a:rPr sz="1496" spc="-9" dirty="0">
                <a:solidFill>
                  <a:srgbClr val="192450"/>
                </a:solidFill>
                <a:latin typeface="Arial"/>
                <a:cs typeface="Arial"/>
              </a:rPr>
              <a:t>x</a:t>
            </a:r>
            <a:r>
              <a:rPr sz="1496" spc="4" dirty="0">
                <a:solidFill>
                  <a:srgbClr val="192450"/>
                </a:solidFill>
                <a:latin typeface="Arial"/>
                <a:cs typeface="Arial"/>
              </a:rPr>
              <a:t>i</a:t>
            </a:r>
            <a:r>
              <a:rPr sz="1496" dirty="0">
                <a:solidFill>
                  <a:srgbClr val="192450"/>
                </a:solidFill>
                <a:latin typeface="Arial"/>
                <a:cs typeface="Arial"/>
              </a:rPr>
              <a:t>mum</a:t>
            </a:r>
            <a:r>
              <a:rPr sz="1496" dirty="0">
                <a:solidFill>
                  <a:srgbClr val="192450"/>
                </a:solidFill>
                <a:latin typeface="Times New Roman"/>
                <a:cs typeface="Times New Roman"/>
              </a:rPr>
              <a:t> </a:t>
            </a:r>
            <a:r>
              <a:rPr sz="1496" spc="-86" dirty="0">
                <a:solidFill>
                  <a:srgbClr val="192450"/>
                </a:solidFill>
                <a:latin typeface="Times New Roman"/>
                <a:cs typeface="Times New Roman"/>
              </a:rPr>
              <a:t> </a:t>
            </a:r>
            <a:r>
              <a:rPr sz="1496" spc="9" dirty="0">
                <a:solidFill>
                  <a:srgbClr val="192450"/>
                </a:solidFill>
                <a:latin typeface="Arial"/>
                <a:cs typeface="Arial"/>
              </a:rPr>
              <a:t>o</a:t>
            </a:r>
            <a:r>
              <a:rPr sz="1496" dirty="0">
                <a:solidFill>
                  <a:srgbClr val="192450"/>
                </a:solidFill>
                <a:latin typeface="Arial"/>
                <a:cs typeface="Arial"/>
              </a:rPr>
              <a:t>f</a:t>
            </a:r>
            <a:r>
              <a:rPr sz="1496" dirty="0">
                <a:solidFill>
                  <a:srgbClr val="192450"/>
                </a:solidFill>
                <a:latin typeface="Times New Roman"/>
                <a:cs typeface="Times New Roman"/>
              </a:rPr>
              <a:t> </a:t>
            </a:r>
            <a:r>
              <a:rPr sz="1496" spc="-94" dirty="0">
                <a:solidFill>
                  <a:srgbClr val="192450"/>
                </a:solidFill>
                <a:latin typeface="Times New Roman"/>
                <a:cs typeface="Times New Roman"/>
              </a:rPr>
              <a:t> </a:t>
            </a:r>
            <a:r>
              <a:rPr sz="1496" dirty="0">
                <a:solidFill>
                  <a:srgbClr val="192450"/>
                </a:solidFill>
                <a:latin typeface="Arial"/>
                <a:cs typeface="Arial"/>
              </a:rPr>
              <a:t>5</a:t>
            </a:r>
            <a:r>
              <a:rPr sz="1496" dirty="0">
                <a:solidFill>
                  <a:srgbClr val="192450"/>
                </a:solidFill>
                <a:latin typeface="Times New Roman"/>
                <a:cs typeface="Times New Roman"/>
              </a:rPr>
              <a:t> </a:t>
            </a:r>
            <a:r>
              <a:rPr sz="1496" spc="-81" dirty="0">
                <a:solidFill>
                  <a:srgbClr val="192450"/>
                </a:solidFill>
                <a:latin typeface="Times New Roman"/>
                <a:cs typeface="Times New Roman"/>
              </a:rPr>
              <a:t> </a:t>
            </a:r>
            <a:r>
              <a:rPr sz="1496" dirty="0">
                <a:solidFill>
                  <a:srgbClr val="192450"/>
                </a:solidFill>
                <a:latin typeface="Arial"/>
                <a:cs typeface="Arial"/>
              </a:rPr>
              <a:t>t</a:t>
            </a:r>
            <a:r>
              <a:rPr sz="1496" spc="9" dirty="0">
                <a:solidFill>
                  <a:srgbClr val="192450"/>
                </a:solidFill>
                <a:latin typeface="Arial"/>
                <a:cs typeface="Arial"/>
              </a:rPr>
              <a:t>e</a:t>
            </a:r>
            <a:r>
              <a:rPr sz="1496" spc="-9" dirty="0">
                <a:solidFill>
                  <a:srgbClr val="192450"/>
                </a:solidFill>
                <a:latin typeface="Arial"/>
                <a:cs typeface="Arial"/>
              </a:rPr>
              <a:t>x</a:t>
            </a:r>
            <a:r>
              <a:rPr sz="1496" dirty="0">
                <a:solidFill>
                  <a:srgbClr val="192450"/>
                </a:solidFill>
                <a:latin typeface="Arial"/>
                <a:cs typeface="Arial"/>
              </a:rPr>
              <a:t>t</a:t>
            </a:r>
            <a:r>
              <a:rPr sz="1496"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haract</a:t>
            </a:r>
            <a:r>
              <a:rPr sz="1496" dirty="0">
                <a:solidFill>
                  <a:srgbClr val="192450"/>
                </a:solidFill>
                <a:latin typeface="Arial"/>
                <a:cs typeface="Arial"/>
              </a:rPr>
              <a:t>ers</a:t>
            </a:r>
            <a:r>
              <a:rPr sz="1496" spc="107"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a</a:t>
            </a:r>
            <a:r>
              <a:rPr sz="1496" dirty="0">
                <a:solidFill>
                  <a:srgbClr val="192450"/>
                </a:solidFill>
                <a:latin typeface="Arial"/>
                <a:cs typeface="Arial"/>
              </a:rPr>
              <a:t>n</a:t>
            </a:r>
            <a:r>
              <a:rPr sz="1496" spc="111" dirty="0">
                <a:solidFill>
                  <a:srgbClr val="192450"/>
                </a:solidFill>
                <a:latin typeface="Times New Roman"/>
                <a:cs typeface="Times New Roman"/>
              </a:rPr>
              <a:t> </a:t>
            </a:r>
            <a:r>
              <a:rPr sz="1496" spc="9" dirty="0">
                <a:solidFill>
                  <a:srgbClr val="192450"/>
                </a:solidFill>
                <a:latin typeface="Arial"/>
                <a:cs typeface="Arial"/>
              </a:rPr>
              <a:t>b</a:t>
            </a:r>
            <a:r>
              <a:rPr sz="1496" dirty="0">
                <a:solidFill>
                  <a:srgbClr val="192450"/>
                </a:solidFill>
                <a:latin typeface="Arial"/>
                <a:cs typeface="Arial"/>
              </a:rPr>
              <a:t>e</a:t>
            </a:r>
            <a:r>
              <a:rPr sz="1496" spc="97" dirty="0">
                <a:solidFill>
                  <a:srgbClr val="192450"/>
                </a:solidFill>
                <a:latin typeface="Times New Roman"/>
                <a:cs typeface="Times New Roman"/>
              </a:rPr>
              <a:t> </a:t>
            </a:r>
            <a:r>
              <a:rPr sz="1496" spc="-4" dirty="0">
                <a:solidFill>
                  <a:srgbClr val="192450"/>
                </a:solidFill>
                <a:latin typeface="Arial"/>
                <a:cs typeface="Arial"/>
              </a:rPr>
              <a:t>ent</a:t>
            </a:r>
            <a:r>
              <a:rPr sz="1496" spc="9" dirty="0">
                <a:solidFill>
                  <a:srgbClr val="192450"/>
                </a:solidFill>
                <a:latin typeface="Arial"/>
                <a:cs typeface="Arial"/>
              </a:rPr>
              <a:t>e</a:t>
            </a:r>
            <a:r>
              <a:rPr sz="1496" dirty="0">
                <a:solidFill>
                  <a:srgbClr val="192450"/>
                </a:solidFill>
                <a:latin typeface="Arial"/>
                <a:cs typeface="Arial"/>
              </a:rPr>
              <a:t>red</a:t>
            </a:r>
            <a:r>
              <a:rPr sz="1496" spc="111" dirty="0">
                <a:solidFill>
                  <a:srgbClr val="192450"/>
                </a:solidFill>
                <a:latin typeface="Times New Roman"/>
                <a:cs typeface="Times New Roman"/>
              </a:rPr>
              <a:t> </a:t>
            </a:r>
            <a:r>
              <a:rPr sz="1496" dirty="0">
                <a:solidFill>
                  <a:srgbClr val="192450"/>
                </a:solidFill>
                <a:latin typeface="Arial"/>
                <a:cs typeface="Arial"/>
              </a:rPr>
              <a:t>for</a:t>
            </a:r>
            <a:r>
              <a:rPr sz="1496" spc="107" dirty="0">
                <a:solidFill>
                  <a:srgbClr val="192450"/>
                </a:solidFill>
                <a:latin typeface="Times New Roman"/>
                <a:cs typeface="Times New Roman"/>
              </a:rPr>
              <a:t> </a:t>
            </a:r>
            <a:r>
              <a:rPr sz="1496" dirty="0">
                <a:solidFill>
                  <a:srgbClr val="192450"/>
                </a:solidFill>
                <a:latin typeface="Arial"/>
                <a:cs typeface="Arial"/>
              </a:rPr>
              <a:t>64</a:t>
            </a:r>
            <a:r>
              <a:rPr sz="1496" spc="111" dirty="0">
                <a:solidFill>
                  <a:srgbClr val="192450"/>
                </a:solidFill>
                <a:latin typeface="Times New Roman"/>
                <a:cs typeface="Times New Roman"/>
              </a:rPr>
              <a:t> </a:t>
            </a:r>
            <a:r>
              <a:rPr sz="1496" spc="-4" dirty="0">
                <a:solidFill>
                  <a:srgbClr val="192450"/>
                </a:solidFill>
                <a:latin typeface="Arial"/>
                <a:cs typeface="Arial"/>
              </a:rPr>
              <a:t>b</a:t>
            </a:r>
            <a:r>
              <a:rPr sz="1496" spc="4" dirty="0">
                <a:solidFill>
                  <a:srgbClr val="192450"/>
                </a:solidFill>
                <a:latin typeface="Arial"/>
                <a:cs typeface="Arial"/>
              </a:rPr>
              <a:t>i</a:t>
            </a:r>
            <a:r>
              <a:rPr sz="1496" dirty="0">
                <a:solidFill>
                  <a:srgbClr val="192450"/>
                </a:solidFill>
                <a:latin typeface="Arial"/>
                <a:cs typeface="Arial"/>
              </a:rPr>
              <a:t>t</a:t>
            </a:r>
            <a:r>
              <a:rPr sz="1496" spc="103" dirty="0">
                <a:solidFill>
                  <a:srgbClr val="192450"/>
                </a:solidFill>
                <a:latin typeface="Times New Roman"/>
                <a:cs typeface="Times New Roman"/>
              </a:rPr>
              <a:t> </a:t>
            </a:r>
            <a:r>
              <a:rPr sz="1496" spc="4" dirty="0">
                <a:solidFill>
                  <a:srgbClr val="192450"/>
                </a:solidFill>
                <a:latin typeface="Arial"/>
                <a:cs typeface="Arial"/>
              </a:rPr>
              <a:t>k</a:t>
            </a:r>
            <a:r>
              <a:rPr sz="1496" spc="-4" dirty="0">
                <a:solidFill>
                  <a:srgbClr val="192450"/>
                </a:solidFill>
                <a:latin typeface="Arial"/>
                <a:cs typeface="Arial"/>
              </a:rPr>
              <a:t>e</a:t>
            </a:r>
            <a:r>
              <a:rPr sz="1496" spc="-17" dirty="0">
                <a:solidFill>
                  <a:srgbClr val="192450"/>
                </a:solidFill>
                <a:latin typeface="Arial"/>
                <a:cs typeface="Arial"/>
              </a:rPr>
              <a:t>y</a:t>
            </a:r>
            <a:r>
              <a:rPr sz="1496" spc="13" dirty="0">
                <a:solidFill>
                  <a:srgbClr val="192450"/>
                </a:solidFill>
                <a:latin typeface="Arial"/>
                <a:cs typeface="Arial"/>
              </a:rPr>
              <a:t>s</a:t>
            </a:r>
            <a:r>
              <a:rPr sz="1496" dirty="0">
                <a:solidFill>
                  <a:srgbClr val="192450"/>
                </a:solidFill>
                <a:latin typeface="Arial"/>
                <a:cs typeface="Arial"/>
              </a:rPr>
              <a:t>,</a:t>
            </a:r>
            <a:r>
              <a:rPr sz="1496" spc="103" dirty="0">
                <a:solidFill>
                  <a:srgbClr val="192450"/>
                </a:solidFill>
                <a:latin typeface="Times New Roman"/>
                <a:cs typeface="Times New Roman"/>
              </a:rPr>
              <a:t> </a:t>
            </a:r>
            <a:r>
              <a:rPr sz="1496" dirty="0">
                <a:solidFill>
                  <a:srgbClr val="192450"/>
                </a:solidFill>
                <a:latin typeface="Arial"/>
                <a:cs typeface="Arial"/>
              </a:rPr>
              <a:t>and</a:t>
            </a:r>
            <a:r>
              <a:rPr sz="1496" spc="111" dirty="0">
                <a:solidFill>
                  <a:srgbClr val="192450"/>
                </a:solidFill>
                <a:latin typeface="Times New Roman"/>
                <a:cs typeface="Times New Roman"/>
              </a:rPr>
              <a:t> </a:t>
            </a:r>
            <a:r>
              <a:rPr sz="1496" dirty="0">
                <a:solidFill>
                  <a:srgbClr val="192450"/>
                </a:solidFill>
                <a:latin typeface="Arial"/>
                <a:cs typeface="Arial"/>
              </a:rPr>
              <a:t>a</a:t>
            </a:r>
            <a:r>
              <a:rPr sz="1496" spc="111" dirty="0">
                <a:solidFill>
                  <a:srgbClr val="192450"/>
                </a:solidFill>
                <a:latin typeface="Times New Roman"/>
                <a:cs typeface="Times New Roman"/>
              </a:rPr>
              <a:t> </a:t>
            </a:r>
            <a:r>
              <a:rPr sz="1496" dirty="0">
                <a:solidFill>
                  <a:srgbClr val="192450"/>
                </a:solidFill>
                <a:latin typeface="Arial"/>
                <a:cs typeface="Arial"/>
              </a:rPr>
              <a:t>maxim</a:t>
            </a:r>
            <a:r>
              <a:rPr sz="1496" spc="-4" dirty="0">
                <a:solidFill>
                  <a:srgbClr val="192450"/>
                </a:solidFill>
                <a:latin typeface="Arial"/>
                <a:cs typeface="Arial"/>
              </a:rPr>
              <a:t>u</a:t>
            </a:r>
            <a:r>
              <a:rPr sz="1496" dirty="0">
                <a:solidFill>
                  <a:srgbClr val="192450"/>
                </a:solidFill>
                <a:latin typeface="Arial"/>
                <a:cs typeface="Arial"/>
              </a:rPr>
              <a:t>m</a:t>
            </a:r>
            <a:r>
              <a:rPr sz="1496" spc="115" dirty="0">
                <a:solidFill>
                  <a:srgbClr val="192450"/>
                </a:solidFill>
                <a:latin typeface="Times New Roman"/>
                <a:cs typeface="Times New Roman"/>
              </a:rPr>
              <a:t> </a:t>
            </a:r>
            <a:r>
              <a:rPr sz="1496" dirty="0">
                <a:solidFill>
                  <a:srgbClr val="192450"/>
                </a:solidFill>
                <a:latin typeface="Arial"/>
                <a:cs typeface="Arial"/>
              </a:rPr>
              <a:t>of</a:t>
            </a:r>
            <a:r>
              <a:rPr sz="1496" spc="111" dirty="0">
                <a:solidFill>
                  <a:srgbClr val="192450"/>
                </a:solidFill>
                <a:latin typeface="Times New Roman"/>
                <a:cs typeface="Times New Roman"/>
              </a:rPr>
              <a:t> </a:t>
            </a:r>
            <a:r>
              <a:rPr sz="1496" dirty="0">
                <a:solidFill>
                  <a:srgbClr val="192450"/>
                </a:solidFill>
                <a:latin typeface="Arial"/>
                <a:cs typeface="Arial"/>
              </a:rPr>
              <a:t>13</a:t>
            </a:r>
            <a:r>
              <a:rPr sz="1496" spc="111"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haract</a:t>
            </a:r>
            <a:r>
              <a:rPr sz="1496" dirty="0">
                <a:solidFill>
                  <a:srgbClr val="192450"/>
                </a:solidFill>
                <a:latin typeface="Arial"/>
                <a:cs typeface="Arial"/>
              </a:rPr>
              <a:t>ers</a:t>
            </a:r>
            <a:r>
              <a:rPr sz="1496" spc="115" dirty="0">
                <a:solidFill>
                  <a:srgbClr val="192450"/>
                </a:solidFill>
                <a:latin typeface="Times New Roman"/>
                <a:cs typeface="Times New Roman"/>
              </a:rPr>
              <a:t> </a:t>
            </a:r>
            <a:r>
              <a:rPr sz="1496" dirty="0">
                <a:solidFill>
                  <a:srgbClr val="192450"/>
                </a:solidFill>
                <a:latin typeface="Arial"/>
                <a:cs typeface="Arial"/>
              </a:rPr>
              <a:t>f</a:t>
            </a:r>
            <a:r>
              <a:rPr sz="1496" spc="9" dirty="0">
                <a:solidFill>
                  <a:srgbClr val="192450"/>
                </a:solidFill>
                <a:latin typeface="Arial"/>
                <a:cs typeface="Arial"/>
              </a:rPr>
              <a:t>o</a:t>
            </a:r>
            <a:r>
              <a:rPr sz="1496" dirty="0">
                <a:solidFill>
                  <a:srgbClr val="192450"/>
                </a:solidFill>
                <a:latin typeface="Arial"/>
                <a:cs typeface="Arial"/>
              </a:rPr>
              <a:t>r</a:t>
            </a:r>
            <a:r>
              <a:rPr sz="1496" spc="97" dirty="0">
                <a:solidFill>
                  <a:srgbClr val="192450"/>
                </a:solidFill>
                <a:latin typeface="Times New Roman"/>
                <a:cs typeface="Times New Roman"/>
              </a:rPr>
              <a:t> </a:t>
            </a:r>
            <a:r>
              <a:rPr sz="1496" spc="-4" dirty="0">
                <a:solidFill>
                  <a:srgbClr val="192450"/>
                </a:solidFill>
                <a:latin typeface="Arial"/>
                <a:cs typeface="Arial"/>
              </a:rPr>
              <a:t>1</a:t>
            </a:r>
            <a:r>
              <a:rPr sz="1496" spc="9" dirty="0">
                <a:solidFill>
                  <a:srgbClr val="192450"/>
                </a:solidFill>
                <a:latin typeface="Arial"/>
                <a:cs typeface="Arial"/>
              </a:rPr>
              <a:t>2</a:t>
            </a:r>
            <a:r>
              <a:rPr sz="1496" dirty="0">
                <a:solidFill>
                  <a:srgbClr val="192450"/>
                </a:solidFill>
                <a:latin typeface="Arial"/>
                <a:cs typeface="Arial"/>
              </a:rPr>
              <a:t>8</a:t>
            </a:r>
            <a:r>
              <a:rPr sz="1496" dirty="0">
                <a:solidFill>
                  <a:srgbClr val="192450"/>
                </a:solidFill>
                <a:latin typeface="Times New Roman"/>
                <a:cs typeface="Times New Roman"/>
              </a:rPr>
              <a:t> </a:t>
            </a:r>
            <a:r>
              <a:rPr sz="1496" spc="-4" dirty="0">
                <a:solidFill>
                  <a:srgbClr val="192450"/>
                </a:solidFill>
                <a:latin typeface="Arial"/>
                <a:cs typeface="Arial"/>
              </a:rPr>
              <a:t>bi</a:t>
            </a:r>
            <a:r>
              <a:rPr sz="1496" dirty="0">
                <a:solidFill>
                  <a:srgbClr val="192450"/>
                </a:solidFill>
                <a:latin typeface="Arial"/>
                <a:cs typeface="Arial"/>
              </a:rPr>
              <a:t>t</a:t>
            </a:r>
            <a:r>
              <a:rPr sz="1496" spc="47" dirty="0">
                <a:solidFill>
                  <a:srgbClr val="192450"/>
                </a:solidFill>
                <a:latin typeface="Times New Roman"/>
                <a:cs typeface="Times New Roman"/>
              </a:rPr>
              <a:t> </a:t>
            </a:r>
            <a:r>
              <a:rPr sz="1496" dirty="0">
                <a:solidFill>
                  <a:srgbClr val="192450"/>
                </a:solidFill>
                <a:latin typeface="Arial"/>
                <a:cs typeface="Arial"/>
              </a:rPr>
              <a:t>k</a:t>
            </a:r>
            <a:r>
              <a:rPr sz="1496" spc="-4" dirty="0">
                <a:solidFill>
                  <a:srgbClr val="192450"/>
                </a:solidFill>
                <a:latin typeface="Arial"/>
                <a:cs typeface="Arial"/>
              </a:rPr>
              <a:t>e</a:t>
            </a:r>
            <a:r>
              <a:rPr sz="1496" spc="-21" dirty="0">
                <a:solidFill>
                  <a:srgbClr val="192450"/>
                </a:solidFill>
                <a:latin typeface="Arial"/>
                <a:cs typeface="Arial"/>
              </a:rPr>
              <a:t>y</a:t>
            </a:r>
            <a:r>
              <a:rPr sz="1496" spc="4" dirty="0">
                <a:solidFill>
                  <a:srgbClr val="192450"/>
                </a:solidFill>
                <a:latin typeface="Arial"/>
                <a:cs typeface="Arial"/>
              </a:rPr>
              <a:t>s</a:t>
            </a:r>
            <a:r>
              <a:rPr sz="1496" dirty="0">
                <a:solidFill>
                  <a:srgbClr val="192450"/>
                </a:solidFill>
                <a:latin typeface="Arial"/>
                <a:cs typeface="Arial"/>
              </a:rPr>
              <a:t>.</a:t>
            </a:r>
            <a:endParaRPr sz="1496">
              <a:solidFill>
                <a:prstClr val="black"/>
              </a:solidFill>
              <a:latin typeface="Arial"/>
              <a:cs typeface="Arial"/>
            </a:endParaRPr>
          </a:p>
          <a:p>
            <a:pPr marL="171584" marR="1625165">
              <a:lnSpc>
                <a:spcPct val="100699"/>
              </a:lnSpc>
              <a:spcBef>
                <a:spcPts val="4"/>
              </a:spcBef>
            </a:pPr>
            <a:r>
              <a:rPr sz="1496" dirty="0">
                <a:solidFill>
                  <a:srgbClr val="192450"/>
                </a:solidFill>
                <a:latin typeface="Arial"/>
                <a:cs typeface="Arial"/>
              </a:rPr>
              <a:t>In</a:t>
            </a:r>
            <a:r>
              <a:rPr sz="1496" spc="56" dirty="0">
                <a:solidFill>
                  <a:srgbClr val="192450"/>
                </a:solidFill>
                <a:latin typeface="Times New Roman"/>
                <a:cs typeface="Times New Roman"/>
              </a:rPr>
              <a:t> </a:t>
            </a:r>
            <a:r>
              <a:rPr sz="1496" dirty="0">
                <a:solidFill>
                  <a:srgbClr val="192450"/>
                </a:solidFill>
                <a:latin typeface="Arial"/>
                <a:cs typeface="Arial"/>
              </a:rPr>
              <a:t>this</a:t>
            </a:r>
            <a:r>
              <a:rPr sz="1496" spc="51"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a</a:t>
            </a:r>
            <a:r>
              <a:rPr sz="1496" spc="4" dirty="0">
                <a:solidFill>
                  <a:srgbClr val="192450"/>
                </a:solidFill>
                <a:latin typeface="Arial"/>
                <a:cs typeface="Arial"/>
              </a:rPr>
              <a:t>s</a:t>
            </a:r>
            <a:r>
              <a:rPr sz="1496" spc="-4" dirty="0">
                <a:solidFill>
                  <a:srgbClr val="192450"/>
                </a:solidFill>
                <a:latin typeface="Arial"/>
                <a:cs typeface="Arial"/>
              </a:rPr>
              <a:t>e</a:t>
            </a:r>
            <a:r>
              <a:rPr sz="1496" dirty="0">
                <a:solidFill>
                  <a:srgbClr val="192450"/>
                </a:solidFill>
                <a:latin typeface="Arial"/>
                <a:cs typeface="Arial"/>
              </a:rPr>
              <a:t>,</a:t>
            </a:r>
            <a:r>
              <a:rPr sz="1496" spc="47" dirty="0">
                <a:solidFill>
                  <a:srgbClr val="192450"/>
                </a:solidFill>
                <a:latin typeface="Times New Roman"/>
                <a:cs typeface="Times New Roman"/>
              </a:rPr>
              <a:t> </a:t>
            </a:r>
            <a:r>
              <a:rPr sz="1496" spc="4" dirty="0">
                <a:solidFill>
                  <a:srgbClr val="192450"/>
                </a:solidFill>
                <a:latin typeface="Arial"/>
                <a:cs typeface="Arial"/>
              </a:rPr>
              <a:t>i</a:t>
            </a:r>
            <a:r>
              <a:rPr sz="1496" dirty="0">
                <a:solidFill>
                  <a:srgbClr val="192450"/>
                </a:solidFill>
                <a:latin typeface="Arial"/>
                <a:cs typeface="Arial"/>
              </a:rPr>
              <a:t>t</a:t>
            </a:r>
            <a:r>
              <a:rPr sz="1496" spc="56" dirty="0">
                <a:solidFill>
                  <a:srgbClr val="192450"/>
                </a:solidFill>
                <a:latin typeface="Times New Roman"/>
                <a:cs typeface="Times New Roman"/>
              </a:rPr>
              <a:t> </a:t>
            </a:r>
            <a:r>
              <a:rPr sz="1496" dirty="0">
                <a:solidFill>
                  <a:srgbClr val="192450"/>
                </a:solidFill>
                <a:latin typeface="Arial"/>
                <a:cs typeface="Arial"/>
              </a:rPr>
              <a:t>needs</a:t>
            </a:r>
            <a:r>
              <a:rPr sz="1496" spc="47" dirty="0">
                <a:solidFill>
                  <a:srgbClr val="192450"/>
                </a:solidFill>
                <a:latin typeface="Times New Roman"/>
                <a:cs typeface="Times New Roman"/>
              </a:rPr>
              <a:t> </a:t>
            </a:r>
            <a:r>
              <a:rPr sz="1496" dirty="0">
                <a:solidFill>
                  <a:srgbClr val="192450"/>
                </a:solidFill>
                <a:latin typeface="Arial"/>
                <a:cs typeface="Arial"/>
              </a:rPr>
              <a:t>to</a:t>
            </a:r>
            <a:r>
              <a:rPr sz="1496" spc="56" dirty="0">
                <a:solidFill>
                  <a:srgbClr val="192450"/>
                </a:solidFill>
                <a:latin typeface="Times New Roman"/>
                <a:cs typeface="Times New Roman"/>
              </a:rPr>
              <a:t> </a:t>
            </a:r>
            <a:r>
              <a:rPr sz="1496" dirty="0">
                <a:solidFill>
                  <a:srgbClr val="192450"/>
                </a:solidFill>
                <a:latin typeface="Arial"/>
                <a:cs typeface="Arial"/>
              </a:rPr>
              <a:t>manua</a:t>
            </a:r>
            <a:r>
              <a:rPr sz="1496" spc="4" dirty="0">
                <a:solidFill>
                  <a:srgbClr val="192450"/>
                </a:solidFill>
                <a:latin typeface="Arial"/>
                <a:cs typeface="Arial"/>
              </a:rPr>
              <a:t>ll</a:t>
            </a:r>
            <a:r>
              <a:rPr sz="1496" dirty="0">
                <a:solidFill>
                  <a:srgbClr val="192450"/>
                </a:solidFill>
                <a:latin typeface="Arial"/>
                <a:cs typeface="Arial"/>
              </a:rPr>
              <a:t>y</a:t>
            </a:r>
            <a:r>
              <a:rPr sz="1496" spc="30"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on</a:t>
            </a:r>
            <a:r>
              <a:rPr sz="1496" spc="4" dirty="0">
                <a:solidFill>
                  <a:srgbClr val="192450"/>
                </a:solidFill>
                <a:latin typeface="Arial"/>
                <a:cs typeface="Arial"/>
              </a:rPr>
              <a:t>v</a:t>
            </a:r>
            <a:r>
              <a:rPr sz="1496" spc="-4" dirty="0">
                <a:solidFill>
                  <a:srgbClr val="192450"/>
                </a:solidFill>
                <a:latin typeface="Arial"/>
                <a:cs typeface="Arial"/>
              </a:rPr>
              <a:t>er</a:t>
            </a:r>
            <a:r>
              <a:rPr sz="1496" dirty="0">
                <a:solidFill>
                  <a:srgbClr val="192450"/>
                </a:solidFill>
                <a:latin typeface="Arial"/>
                <a:cs typeface="Arial"/>
              </a:rPr>
              <a:t>t</a:t>
            </a:r>
            <a:r>
              <a:rPr sz="1496" spc="56" dirty="0">
                <a:solidFill>
                  <a:srgbClr val="192450"/>
                </a:solidFill>
                <a:latin typeface="Times New Roman"/>
                <a:cs typeface="Times New Roman"/>
              </a:rPr>
              <a:t> </a:t>
            </a:r>
            <a:r>
              <a:rPr sz="1496" spc="-17" dirty="0">
                <a:solidFill>
                  <a:srgbClr val="192450"/>
                </a:solidFill>
                <a:latin typeface="Arial"/>
                <a:cs typeface="Arial"/>
              </a:rPr>
              <a:t>y</a:t>
            </a:r>
            <a:r>
              <a:rPr sz="1496" spc="-4" dirty="0">
                <a:solidFill>
                  <a:srgbClr val="192450"/>
                </a:solidFill>
                <a:latin typeface="Arial"/>
                <a:cs typeface="Arial"/>
              </a:rPr>
              <a:t>ou</a:t>
            </a:r>
            <a:r>
              <a:rPr sz="1496" dirty="0">
                <a:solidFill>
                  <a:srgbClr val="192450"/>
                </a:solidFill>
                <a:latin typeface="Arial"/>
                <a:cs typeface="Arial"/>
              </a:rPr>
              <a:t>r</a:t>
            </a:r>
            <a:r>
              <a:rPr sz="1496" spc="-4" dirty="0">
                <a:solidFill>
                  <a:srgbClr val="192450"/>
                </a:solidFill>
                <a:latin typeface="Times New Roman"/>
                <a:cs typeface="Times New Roman"/>
              </a:rPr>
              <a:t> </a:t>
            </a:r>
            <a:r>
              <a:rPr sz="1496" dirty="0">
                <a:solidFill>
                  <a:srgbClr val="192450"/>
                </a:solidFill>
                <a:latin typeface="Arial"/>
                <a:cs typeface="Arial"/>
              </a:rPr>
              <a:t>A</a:t>
            </a:r>
            <a:r>
              <a:rPr sz="1496" spc="4" dirty="0">
                <a:solidFill>
                  <a:srgbClr val="192450"/>
                </a:solidFill>
                <a:latin typeface="Arial"/>
                <a:cs typeface="Arial"/>
              </a:rPr>
              <a:t>S</a:t>
            </a:r>
            <a:r>
              <a:rPr sz="1496" spc="-4" dirty="0">
                <a:solidFill>
                  <a:srgbClr val="192450"/>
                </a:solidFill>
                <a:latin typeface="Arial"/>
                <a:cs typeface="Arial"/>
              </a:rPr>
              <a:t>CI</a:t>
            </a:r>
            <a:r>
              <a:rPr sz="1496" dirty="0">
                <a:solidFill>
                  <a:srgbClr val="192450"/>
                </a:solidFill>
                <a:latin typeface="Arial"/>
                <a:cs typeface="Arial"/>
              </a:rPr>
              <a:t>I</a:t>
            </a:r>
            <a:r>
              <a:rPr sz="1496" spc="47" dirty="0">
                <a:solidFill>
                  <a:srgbClr val="192450"/>
                </a:solidFill>
                <a:latin typeface="Times New Roman"/>
                <a:cs typeface="Times New Roman"/>
              </a:rPr>
              <a:t> </a:t>
            </a:r>
            <a:r>
              <a:rPr sz="1496" spc="-4" dirty="0">
                <a:solidFill>
                  <a:srgbClr val="192450"/>
                </a:solidFill>
                <a:latin typeface="Arial"/>
                <a:cs typeface="Arial"/>
              </a:rPr>
              <a:t>pa</a:t>
            </a:r>
            <a:r>
              <a:rPr sz="1496" spc="4" dirty="0">
                <a:solidFill>
                  <a:srgbClr val="192450"/>
                </a:solidFill>
                <a:latin typeface="Arial"/>
                <a:cs typeface="Arial"/>
              </a:rPr>
              <a:t>ss</a:t>
            </a:r>
            <a:r>
              <a:rPr sz="1496" spc="-13" dirty="0">
                <a:solidFill>
                  <a:srgbClr val="192450"/>
                </a:solidFill>
                <a:latin typeface="Arial"/>
                <a:cs typeface="Arial"/>
              </a:rPr>
              <a:t>w</a:t>
            </a:r>
            <a:r>
              <a:rPr sz="1496" spc="-4" dirty="0">
                <a:solidFill>
                  <a:srgbClr val="192450"/>
                </a:solidFill>
                <a:latin typeface="Arial"/>
                <a:cs typeface="Arial"/>
              </a:rPr>
              <a:t>or</a:t>
            </a:r>
            <a:r>
              <a:rPr sz="1496" dirty="0">
                <a:solidFill>
                  <a:srgbClr val="192450"/>
                </a:solidFill>
                <a:latin typeface="Arial"/>
                <a:cs typeface="Arial"/>
              </a:rPr>
              <a:t>d</a:t>
            </a:r>
            <a:r>
              <a:rPr sz="1496" spc="64" dirty="0">
                <a:solidFill>
                  <a:srgbClr val="192450"/>
                </a:solidFill>
                <a:latin typeface="Times New Roman"/>
                <a:cs typeface="Times New Roman"/>
              </a:rPr>
              <a:t> </a:t>
            </a:r>
            <a:r>
              <a:rPr sz="1496" dirty="0">
                <a:solidFill>
                  <a:srgbClr val="192450"/>
                </a:solidFill>
                <a:latin typeface="Arial"/>
                <a:cs typeface="Arial"/>
              </a:rPr>
              <a:t>to</a:t>
            </a:r>
            <a:r>
              <a:rPr sz="1496" dirty="0">
                <a:solidFill>
                  <a:srgbClr val="192450"/>
                </a:solidFill>
                <a:latin typeface="Times New Roman"/>
                <a:cs typeface="Times New Roman"/>
              </a:rPr>
              <a:t> </a:t>
            </a:r>
            <a:r>
              <a:rPr sz="1496" spc="-4" dirty="0">
                <a:solidFill>
                  <a:srgbClr val="192450"/>
                </a:solidFill>
                <a:latin typeface="Arial"/>
                <a:cs typeface="Arial"/>
              </a:rPr>
              <a:t>HE</a:t>
            </a:r>
            <a:r>
              <a:rPr sz="1496" dirty="0">
                <a:solidFill>
                  <a:srgbClr val="192450"/>
                </a:solidFill>
                <a:latin typeface="Arial"/>
                <a:cs typeface="Arial"/>
              </a:rPr>
              <a:t>X</a:t>
            </a:r>
            <a:r>
              <a:rPr sz="1496" spc="51" dirty="0">
                <a:solidFill>
                  <a:srgbClr val="192450"/>
                </a:solidFill>
                <a:latin typeface="Times New Roman"/>
                <a:cs typeface="Times New Roman"/>
              </a:rPr>
              <a:t> </a:t>
            </a:r>
            <a:r>
              <a:rPr sz="1496" dirty="0">
                <a:solidFill>
                  <a:srgbClr val="192450"/>
                </a:solidFill>
                <a:latin typeface="Arial"/>
                <a:cs typeface="Arial"/>
              </a:rPr>
              <a:t>and</a:t>
            </a:r>
            <a:r>
              <a:rPr sz="1496" spc="43" dirty="0">
                <a:solidFill>
                  <a:srgbClr val="192450"/>
                </a:solidFill>
                <a:latin typeface="Times New Roman"/>
                <a:cs typeface="Times New Roman"/>
              </a:rPr>
              <a:t> </a:t>
            </a:r>
            <a:r>
              <a:rPr sz="1496" spc="4" dirty="0">
                <a:solidFill>
                  <a:srgbClr val="192450"/>
                </a:solidFill>
                <a:latin typeface="Arial"/>
                <a:cs typeface="Arial"/>
              </a:rPr>
              <a:t>c</a:t>
            </a:r>
            <a:r>
              <a:rPr sz="1496" spc="-4" dirty="0">
                <a:solidFill>
                  <a:srgbClr val="192450"/>
                </a:solidFill>
                <a:latin typeface="Arial"/>
                <a:cs typeface="Arial"/>
              </a:rPr>
              <a:t>omp</a:t>
            </a:r>
            <a:r>
              <a:rPr sz="1496" spc="4" dirty="0">
                <a:solidFill>
                  <a:srgbClr val="192450"/>
                </a:solidFill>
                <a:latin typeface="Arial"/>
                <a:cs typeface="Arial"/>
              </a:rPr>
              <a:t>l</a:t>
            </a:r>
            <a:r>
              <a:rPr sz="1496" spc="-4" dirty="0">
                <a:solidFill>
                  <a:srgbClr val="192450"/>
                </a:solidFill>
                <a:latin typeface="Arial"/>
                <a:cs typeface="Arial"/>
              </a:rPr>
              <a:t>et</a:t>
            </a:r>
            <a:r>
              <a:rPr sz="1496" dirty="0">
                <a:solidFill>
                  <a:srgbClr val="192450"/>
                </a:solidFill>
                <a:latin typeface="Arial"/>
                <a:cs typeface="Arial"/>
              </a:rPr>
              <a:t>e</a:t>
            </a:r>
            <a:r>
              <a:rPr sz="1496" spc="47" dirty="0">
                <a:solidFill>
                  <a:srgbClr val="192450"/>
                </a:solidFill>
                <a:latin typeface="Times New Roman"/>
                <a:cs typeface="Times New Roman"/>
              </a:rPr>
              <a:t> </a:t>
            </a:r>
            <a:r>
              <a:rPr sz="1496" dirty="0">
                <a:solidFill>
                  <a:srgbClr val="192450"/>
                </a:solidFill>
                <a:latin typeface="Arial"/>
                <a:cs typeface="Arial"/>
              </a:rPr>
              <a:t>the</a:t>
            </a:r>
            <a:r>
              <a:rPr sz="1496" spc="56" dirty="0">
                <a:solidFill>
                  <a:srgbClr val="192450"/>
                </a:solidFill>
                <a:latin typeface="Times New Roman"/>
                <a:cs typeface="Times New Roman"/>
              </a:rPr>
              <a:t> </a:t>
            </a:r>
            <a:r>
              <a:rPr sz="1496" spc="-13" dirty="0">
                <a:solidFill>
                  <a:srgbClr val="192450"/>
                </a:solidFill>
                <a:latin typeface="Arial"/>
                <a:cs typeface="Arial"/>
              </a:rPr>
              <a:t>w</a:t>
            </a:r>
            <a:r>
              <a:rPr sz="1496" spc="4" dirty="0">
                <a:solidFill>
                  <a:srgbClr val="192450"/>
                </a:solidFill>
                <a:latin typeface="Arial"/>
                <a:cs typeface="Arial"/>
              </a:rPr>
              <a:t>i</a:t>
            </a:r>
            <a:r>
              <a:rPr sz="1496" dirty="0">
                <a:solidFill>
                  <a:srgbClr val="192450"/>
                </a:solidFill>
                <a:latin typeface="Arial"/>
                <a:cs typeface="Arial"/>
              </a:rPr>
              <a:t>fi_</a:t>
            </a:r>
            <a:r>
              <a:rPr sz="1496" spc="-13" dirty="0">
                <a:solidFill>
                  <a:srgbClr val="192450"/>
                </a:solidFill>
                <a:latin typeface="Arial"/>
                <a:cs typeface="Arial"/>
              </a:rPr>
              <a:t>w</a:t>
            </a:r>
            <a:r>
              <a:rPr sz="1496" spc="-4" dirty="0">
                <a:solidFill>
                  <a:srgbClr val="192450"/>
                </a:solidFill>
                <a:latin typeface="Arial"/>
                <a:cs typeface="Arial"/>
              </a:rPr>
              <a:t>ep</a:t>
            </a:r>
            <a:r>
              <a:rPr sz="1496" dirty="0">
                <a:solidFill>
                  <a:srgbClr val="192450"/>
                </a:solidFill>
                <a:latin typeface="Arial"/>
                <a:cs typeface="Arial"/>
              </a:rPr>
              <a:t>_</a:t>
            </a:r>
            <a:r>
              <a:rPr sz="1496" spc="4" dirty="0">
                <a:solidFill>
                  <a:srgbClr val="192450"/>
                </a:solidFill>
                <a:latin typeface="Arial"/>
                <a:cs typeface="Arial"/>
              </a:rPr>
              <a:t>k</a:t>
            </a:r>
            <a:r>
              <a:rPr sz="1496" spc="-4" dirty="0">
                <a:solidFill>
                  <a:srgbClr val="192450"/>
                </a:solidFill>
                <a:latin typeface="Arial"/>
                <a:cs typeface="Arial"/>
              </a:rPr>
              <a:t>e</a:t>
            </a:r>
            <a:r>
              <a:rPr sz="1496" spc="-17" dirty="0">
                <a:solidFill>
                  <a:srgbClr val="192450"/>
                </a:solidFill>
                <a:latin typeface="Arial"/>
                <a:cs typeface="Arial"/>
              </a:rPr>
              <a:t>y</a:t>
            </a:r>
            <a:r>
              <a:rPr sz="1496" spc="9" dirty="0">
                <a:solidFill>
                  <a:srgbClr val="192450"/>
                </a:solidFill>
                <a:latin typeface="Arial"/>
                <a:cs typeface="Arial"/>
              </a:rPr>
              <a:t>s</a:t>
            </a:r>
            <a:r>
              <a:rPr sz="1496" dirty="0">
                <a:solidFill>
                  <a:srgbClr val="192450"/>
                </a:solidFill>
                <a:latin typeface="Arial"/>
                <a:cs typeface="Arial"/>
              </a:rPr>
              <a:t>[0]</a:t>
            </a:r>
            <a:r>
              <a:rPr sz="1496" spc="77" dirty="0">
                <a:solidFill>
                  <a:srgbClr val="192450"/>
                </a:solidFill>
                <a:latin typeface="Times New Roman"/>
                <a:cs typeface="Times New Roman"/>
              </a:rPr>
              <a:t> </a:t>
            </a:r>
            <a:r>
              <a:rPr sz="1496" spc="4" dirty="0">
                <a:solidFill>
                  <a:srgbClr val="192450"/>
                </a:solidFill>
                <a:latin typeface="Arial"/>
                <a:cs typeface="Arial"/>
              </a:rPr>
              <a:t>v</a:t>
            </a:r>
            <a:r>
              <a:rPr sz="1496" spc="-4" dirty="0">
                <a:solidFill>
                  <a:srgbClr val="192450"/>
                </a:solidFill>
                <a:latin typeface="Arial"/>
                <a:cs typeface="Arial"/>
              </a:rPr>
              <a:t>ariab</a:t>
            </a:r>
            <a:r>
              <a:rPr sz="1496" spc="4" dirty="0">
                <a:solidFill>
                  <a:srgbClr val="192450"/>
                </a:solidFill>
                <a:latin typeface="Arial"/>
                <a:cs typeface="Arial"/>
              </a:rPr>
              <a:t>l</a:t>
            </a:r>
            <a:r>
              <a:rPr sz="1496" dirty="0">
                <a:solidFill>
                  <a:srgbClr val="192450"/>
                </a:solidFill>
                <a:latin typeface="Arial"/>
                <a:cs typeface="Arial"/>
              </a:rPr>
              <a:t>e</a:t>
            </a:r>
            <a:r>
              <a:rPr sz="1496" spc="34" dirty="0">
                <a:solidFill>
                  <a:srgbClr val="192450"/>
                </a:solidFill>
                <a:latin typeface="Times New Roman"/>
                <a:cs typeface="Times New Roman"/>
              </a:rPr>
              <a:t> </a:t>
            </a:r>
            <a:r>
              <a:rPr sz="1496" spc="-13" dirty="0">
                <a:solidFill>
                  <a:srgbClr val="192450"/>
                </a:solidFill>
                <a:latin typeface="Arial"/>
                <a:cs typeface="Arial"/>
              </a:rPr>
              <a:t>w</a:t>
            </a:r>
            <a:r>
              <a:rPr sz="1496" spc="4" dirty="0">
                <a:solidFill>
                  <a:srgbClr val="192450"/>
                </a:solidFill>
                <a:latin typeface="Arial"/>
                <a:cs typeface="Arial"/>
              </a:rPr>
              <a:t>i</a:t>
            </a:r>
            <a:r>
              <a:rPr sz="1496" dirty="0">
                <a:solidFill>
                  <a:srgbClr val="192450"/>
                </a:solidFill>
                <a:latin typeface="Arial"/>
                <a:cs typeface="Arial"/>
              </a:rPr>
              <a:t>th</a:t>
            </a:r>
            <a:r>
              <a:rPr sz="1496" spc="56" dirty="0">
                <a:solidFill>
                  <a:srgbClr val="192450"/>
                </a:solidFill>
                <a:latin typeface="Times New Roman"/>
                <a:cs typeface="Times New Roman"/>
              </a:rPr>
              <a:t> </a:t>
            </a:r>
            <a:r>
              <a:rPr sz="1496" dirty="0">
                <a:solidFill>
                  <a:srgbClr val="192450"/>
                </a:solidFill>
                <a:latin typeface="Arial"/>
                <a:cs typeface="Arial"/>
              </a:rPr>
              <a:t>the</a:t>
            </a:r>
            <a:r>
              <a:rPr sz="1496" spc="56" dirty="0">
                <a:solidFill>
                  <a:srgbClr val="192450"/>
                </a:solidFill>
                <a:latin typeface="Times New Roman"/>
                <a:cs typeface="Times New Roman"/>
              </a:rPr>
              <a:t> </a:t>
            </a:r>
            <a:r>
              <a:rPr sz="1496" spc="-4" dirty="0">
                <a:solidFill>
                  <a:srgbClr val="192450"/>
                </a:solidFill>
                <a:latin typeface="Arial"/>
                <a:cs typeface="Arial"/>
              </a:rPr>
              <a:t>HEX</a:t>
            </a:r>
            <a:r>
              <a:rPr sz="1496" spc="-4" dirty="0">
                <a:solidFill>
                  <a:srgbClr val="192450"/>
                </a:solidFill>
                <a:latin typeface="Times New Roman"/>
                <a:cs typeface="Times New Roman"/>
              </a:rPr>
              <a:t> </a:t>
            </a:r>
            <a:r>
              <a:rPr sz="1496" spc="4" dirty="0">
                <a:solidFill>
                  <a:srgbClr val="192450"/>
                </a:solidFill>
                <a:latin typeface="Arial"/>
                <a:cs typeface="Arial"/>
              </a:rPr>
              <a:t>v</a:t>
            </a:r>
            <a:r>
              <a:rPr sz="1496" spc="-4" dirty="0">
                <a:solidFill>
                  <a:srgbClr val="192450"/>
                </a:solidFill>
                <a:latin typeface="Arial"/>
                <a:cs typeface="Arial"/>
              </a:rPr>
              <a:t>a</a:t>
            </a:r>
            <a:r>
              <a:rPr sz="1496" spc="4" dirty="0">
                <a:solidFill>
                  <a:srgbClr val="192450"/>
                </a:solidFill>
                <a:latin typeface="Arial"/>
                <a:cs typeface="Arial"/>
              </a:rPr>
              <a:t>l</a:t>
            </a:r>
            <a:r>
              <a:rPr sz="1496" spc="-4" dirty="0">
                <a:solidFill>
                  <a:srgbClr val="192450"/>
                </a:solidFill>
                <a:latin typeface="Arial"/>
                <a:cs typeface="Arial"/>
              </a:rPr>
              <a:t>u</a:t>
            </a:r>
            <a:r>
              <a:rPr sz="1496" spc="4" dirty="0">
                <a:solidFill>
                  <a:srgbClr val="192450"/>
                </a:solidFill>
                <a:latin typeface="Arial"/>
                <a:cs typeface="Arial"/>
              </a:rPr>
              <a:t>e</a:t>
            </a:r>
            <a:r>
              <a:rPr sz="1496" dirty="0">
                <a:solidFill>
                  <a:srgbClr val="192450"/>
                </a:solidFill>
                <a:latin typeface="Arial"/>
                <a:cs typeface="Arial"/>
              </a:rPr>
              <a:t>.</a:t>
            </a:r>
            <a:endParaRPr sz="1496">
              <a:solidFill>
                <a:prstClr val="black"/>
              </a:solidFill>
              <a:latin typeface="Arial"/>
              <a:cs typeface="Arial"/>
            </a:endParaRPr>
          </a:p>
        </p:txBody>
      </p:sp>
      <p:sp>
        <p:nvSpPr>
          <p:cNvPr id="4" name="object 4"/>
          <p:cNvSpPr txBox="1"/>
          <p:nvPr/>
        </p:nvSpPr>
        <p:spPr>
          <a:xfrm>
            <a:off x="771346" y="4162776"/>
            <a:ext cx="462087" cy="243465"/>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582" dirty="0">
                <a:solidFill>
                  <a:srgbClr val="192450"/>
                </a:solidFill>
                <a:latin typeface="Arial"/>
                <a:cs typeface="Arial"/>
              </a:rPr>
              <a:t>i</a:t>
            </a:r>
            <a:r>
              <a:rPr sz="1582" spc="-4" dirty="0">
                <a:solidFill>
                  <a:srgbClr val="192450"/>
                </a:solidFill>
                <a:latin typeface="Arial"/>
                <a:cs typeface="Arial"/>
              </a:rPr>
              <a:t>.</a:t>
            </a:r>
            <a:r>
              <a:rPr sz="1582" spc="4" dirty="0">
                <a:solidFill>
                  <a:srgbClr val="192450"/>
                </a:solidFill>
                <a:latin typeface="Arial"/>
                <a:cs typeface="Arial"/>
              </a:rPr>
              <a:t>e.</a:t>
            </a:r>
            <a:endParaRPr sz="1582">
              <a:solidFill>
                <a:prstClr val="black"/>
              </a:solidFill>
              <a:latin typeface="Arial"/>
              <a:cs typeface="Arial"/>
            </a:endParaRPr>
          </a:p>
        </p:txBody>
      </p:sp>
      <p:sp>
        <p:nvSpPr>
          <p:cNvPr id="5" name="object 5"/>
          <p:cNvSpPr txBox="1"/>
          <p:nvPr/>
        </p:nvSpPr>
        <p:spPr>
          <a:xfrm>
            <a:off x="1632998" y="4191863"/>
            <a:ext cx="5197528" cy="614271"/>
          </a:xfrm>
          <a:prstGeom prst="rect">
            <a:avLst/>
          </a:prstGeom>
        </p:spPr>
        <p:txBody>
          <a:bodyPr vert="horz" wrap="square" lIns="0" tIns="0" rIns="0" bIns="0" rtlCol="0">
            <a:spAutoFit/>
          </a:bodyPr>
          <a:lstStyle/>
          <a:p>
            <a:pPr marL="10860"/>
            <a:r>
              <a:rPr sz="1325" dirty="0">
                <a:solidFill>
                  <a:srgbClr val="192450"/>
                </a:solidFill>
                <a:latin typeface="Arial"/>
                <a:cs typeface="Arial"/>
              </a:rPr>
              <a:t>W</a:t>
            </a:r>
            <a:r>
              <a:rPr sz="1325" spc="-13" dirty="0">
                <a:solidFill>
                  <a:srgbClr val="192450"/>
                </a:solidFill>
                <a:latin typeface="Arial"/>
                <a:cs typeface="Arial"/>
              </a:rPr>
              <a:t>EP</a:t>
            </a:r>
            <a:r>
              <a:rPr sz="1325" spc="-4" dirty="0">
                <a:solidFill>
                  <a:srgbClr val="192450"/>
                </a:solidFill>
                <a:latin typeface="Times New Roman"/>
                <a:cs typeface="Times New Roman"/>
              </a:rPr>
              <a:t> </a:t>
            </a:r>
            <a:r>
              <a:rPr sz="1325" spc="-9" dirty="0">
                <a:solidFill>
                  <a:srgbClr val="192450"/>
                </a:solidFill>
                <a:latin typeface="Arial"/>
                <a:cs typeface="Arial"/>
              </a:rPr>
              <a:t>k</a:t>
            </a:r>
            <a:r>
              <a:rPr sz="1325" spc="-13" dirty="0">
                <a:solidFill>
                  <a:srgbClr val="192450"/>
                </a:solidFill>
                <a:latin typeface="Arial"/>
                <a:cs typeface="Arial"/>
              </a:rPr>
              <a:t>e</a:t>
            </a:r>
            <a:r>
              <a:rPr sz="1325" spc="-26" dirty="0">
                <a:solidFill>
                  <a:srgbClr val="192450"/>
                </a:solidFill>
                <a:latin typeface="Arial"/>
                <a:cs typeface="Arial"/>
              </a:rPr>
              <a:t>y</a:t>
            </a:r>
            <a:r>
              <a:rPr sz="1325" spc="-4" dirty="0">
                <a:solidFill>
                  <a:srgbClr val="192450"/>
                </a:solidFill>
                <a:latin typeface="Arial"/>
                <a:cs typeface="Arial"/>
              </a:rPr>
              <a:t>:</a:t>
            </a:r>
            <a:r>
              <a:rPr sz="1325" spc="34" dirty="0">
                <a:solidFill>
                  <a:srgbClr val="192450"/>
                </a:solidFill>
                <a:latin typeface="Times New Roman"/>
                <a:cs typeface="Times New Roman"/>
              </a:rPr>
              <a:t> </a:t>
            </a:r>
            <a:r>
              <a:rPr sz="1325" b="1" spc="-9" dirty="0">
                <a:solidFill>
                  <a:srgbClr val="192450"/>
                </a:solidFill>
                <a:latin typeface="Arial"/>
                <a:cs typeface="Arial"/>
              </a:rPr>
              <a:t>test1</a:t>
            </a:r>
            <a:endParaRPr sz="1325">
              <a:solidFill>
                <a:prstClr val="black"/>
              </a:solidFill>
              <a:latin typeface="Arial"/>
              <a:cs typeface="Arial"/>
            </a:endParaRPr>
          </a:p>
          <a:p>
            <a:pPr marL="10860">
              <a:lnSpc>
                <a:spcPts val="1586"/>
              </a:lnSpc>
              <a:spcBef>
                <a:spcPts val="47"/>
              </a:spcBef>
            </a:pPr>
            <a:r>
              <a:rPr sz="1325" spc="-13" dirty="0">
                <a:solidFill>
                  <a:srgbClr val="192450"/>
                </a:solidFill>
                <a:latin typeface="Arial"/>
                <a:cs typeface="Arial"/>
              </a:rPr>
              <a:t>ASC</a:t>
            </a:r>
            <a:r>
              <a:rPr sz="1325" spc="-4" dirty="0">
                <a:solidFill>
                  <a:srgbClr val="192450"/>
                </a:solidFill>
                <a:latin typeface="Arial"/>
                <a:cs typeface="Arial"/>
              </a:rPr>
              <a:t>II</a:t>
            </a:r>
            <a:r>
              <a:rPr sz="1325" spc="21" dirty="0">
                <a:solidFill>
                  <a:srgbClr val="192450"/>
                </a:solidFill>
                <a:latin typeface="Times New Roman"/>
                <a:cs typeface="Times New Roman"/>
              </a:rPr>
              <a:t> </a:t>
            </a:r>
            <a:r>
              <a:rPr sz="1325" spc="-4" dirty="0">
                <a:solidFill>
                  <a:srgbClr val="192450"/>
                </a:solidFill>
                <a:latin typeface="Arial"/>
                <a:cs typeface="Arial"/>
              </a:rPr>
              <a:t>t</a:t>
            </a:r>
            <a:r>
              <a:rPr sz="1325" dirty="0">
                <a:solidFill>
                  <a:srgbClr val="192450"/>
                </a:solidFill>
                <a:latin typeface="Arial"/>
                <a:cs typeface="Arial"/>
              </a:rPr>
              <a:t>o</a:t>
            </a:r>
            <a:r>
              <a:rPr sz="1325" spc="26" dirty="0">
                <a:solidFill>
                  <a:srgbClr val="192450"/>
                </a:solidFill>
                <a:latin typeface="Times New Roman"/>
                <a:cs typeface="Times New Roman"/>
              </a:rPr>
              <a:t> </a:t>
            </a:r>
            <a:r>
              <a:rPr sz="1325" spc="-9" dirty="0">
                <a:solidFill>
                  <a:srgbClr val="192450"/>
                </a:solidFill>
                <a:latin typeface="Arial"/>
                <a:cs typeface="Arial"/>
              </a:rPr>
              <a:t>H</a:t>
            </a:r>
            <a:r>
              <a:rPr sz="1325" spc="-13" dirty="0">
                <a:solidFill>
                  <a:srgbClr val="192450"/>
                </a:solidFill>
                <a:latin typeface="Arial"/>
                <a:cs typeface="Arial"/>
              </a:rPr>
              <a:t>E</a:t>
            </a:r>
            <a:r>
              <a:rPr sz="1325" spc="-9" dirty="0">
                <a:solidFill>
                  <a:srgbClr val="192450"/>
                </a:solidFill>
                <a:latin typeface="Arial"/>
                <a:cs typeface="Arial"/>
              </a:rPr>
              <a:t>X</a:t>
            </a:r>
            <a:r>
              <a:rPr sz="1325" spc="-4" dirty="0">
                <a:solidFill>
                  <a:srgbClr val="192450"/>
                </a:solidFill>
                <a:latin typeface="Arial"/>
                <a:cs typeface="Arial"/>
              </a:rPr>
              <a:t>:</a:t>
            </a:r>
            <a:r>
              <a:rPr sz="1325" spc="21" dirty="0">
                <a:solidFill>
                  <a:srgbClr val="192450"/>
                </a:solidFill>
                <a:latin typeface="Times New Roman"/>
                <a:cs typeface="Times New Roman"/>
              </a:rPr>
              <a:t> </a:t>
            </a:r>
            <a:r>
              <a:rPr sz="1325" b="1" spc="-4" dirty="0">
                <a:solidFill>
                  <a:srgbClr val="192450"/>
                </a:solidFill>
                <a:latin typeface="Arial"/>
                <a:cs typeface="Arial"/>
              </a:rPr>
              <a:t>74</a:t>
            </a:r>
            <a:r>
              <a:rPr sz="1325" b="1" spc="-17" dirty="0">
                <a:solidFill>
                  <a:srgbClr val="192450"/>
                </a:solidFill>
                <a:latin typeface="Arial"/>
                <a:cs typeface="Arial"/>
              </a:rPr>
              <a:t>:</a:t>
            </a:r>
            <a:r>
              <a:rPr sz="1325" b="1" spc="-4" dirty="0">
                <a:solidFill>
                  <a:srgbClr val="192450"/>
                </a:solidFill>
                <a:latin typeface="Arial"/>
                <a:cs typeface="Arial"/>
              </a:rPr>
              <a:t>65</a:t>
            </a:r>
            <a:r>
              <a:rPr sz="1325" b="1" spc="-17" dirty="0">
                <a:solidFill>
                  <a:srgbClr val="192450"/>
                </a:solidFill>
                <a:latin typeface="Arial"/>
                <a:cs typeface="Arial"/>
              </a:rPr>
              <a:t>:</a:t>
            </a:r>
            <a:r>
              <a:rPr sz="1325" b="1" spc="-4" dirty="0">
                <a:solidFill>
                  <a:srgbClr val="192450"/>
                </a:solidFill>
                <a:latin typeface="Arial"/>
                <a:cs typeface="Arial"/>
              </a:rPr>
              <a:t>73</a:t>
            </a:r>
            <a:r>
              <a:rPr sz="1325" b="1" spc="-17" dirty="0">
                <a:solidFill>
                  <a:srgbClr val="192450"/>
                </a:solidFill>
                <a:latin typeface="Arial"/>
                <a:cs typeface="Arial"/>
              </a:rPr>
              <a:t>:</a:t>
            </a:r>
            <a:r>
              <a:rPr sz="1325" b="1" spc="-4" dirty="0">
                <a:solidFill>
                  <a:srgbClr val="192450"/>
                </a:solidFill>
                <a:latin typeface="Arial"/>
                <a:cs typeface="Arial"/>
              </a:rPr>
              <a:t>74</a:t>
            </a:r>
            <a:r>
              <a:rPr sz="1325" b="1" spc="-17" dirty="0">
                <a:solidFill>
                  <a:srgbClr val="192450"/>
                </a:solidFill>
                <a:latin typeface="Arial"/>
                <a:cs typeface="Arial"/>
              </a:rPr>
              <a:t>:</a:t>
            </a:r>
            <a:r>
              <a:rPr sz="1325" b="1" spc="-4" dirty="0">
                <a:solidFill>
                  <a:srgbClr val="192450"/>
                </a:solidFill>
                <a:latin typeface="Arial"/>
                <a:cs typeface="Arial"/>
              </a:rPr>
              <a:t>31</a:t>
            </a:r>
            <a:endParaRPr sz="1325">
              <a:solidFill>
                <a:prstClr val="black"/>
              </a:solidFill>
              <a:latin typeface="Arial"/>
              <a:cs typeface="Arial"/>
            </a:endParaRPr>
          </a:p>
          <a:p>
            <a:pPr marL="10860">
              <a:lnSpc>
                <a:spcPts val="1586"/>
              </a:lnSpc>
            </a:pPr>
            <a:r>
              <a:rPr sz="1325" spc="-13" dirty="0">
                <a:solidFill>
                  <a:srgbClr val="192450"/>
                </a:solidFill>
                <a:latin typeface="Arial"/>
                <a:cs typeface="Arial"/>
              </a:rPr>
              <a:t>So</a:t>
            </a:r>
            <a:r>
              <a:rPr sz="1325" spc="-4" dirty="0">
                <a:solidFill>
                  <a:srgbClr val="192450"/>
                </a:solidFill>
                <a:latin typeface="Arial"/>
                <a:cs typeface="Arial"/>
              </a:rPr>
              <a:t>,</a:t>
            </a:r>
            <a:r>
              <a:rPr sz="1325" spc="21" dirty="0">
                <a:solidFill>
                  <a:srgbClr val="192450"/>
                </a:solidFill>
                <a:latin typeface="Times New Roman"/>
                <a:cs typeface="Times New Roman"/>
              </a:rPr>
              <a:t> </a:t>
            </a:r>
            <a:r>
              <a:rPr sz="1325" dirty="0">
                <a:solidFill>
                  <a:srgbClr val="192450"/>
                </a:solidFill>
                <a:latin typeface="Arial"/>
                <a:cs typeface="Arial"/>
              </a:rPr>
              <a:t>t</a:t>
            </a:r>
            <a:r>
              <a:rPr sz="1325" spc="-13" dirty="0">
                <a:solidFill>
                  <a:srgbClr val="192450"/>
                </a:solidFill>
                <a:latin typeface="Arial"/>
                <a:cs typeface="Arial"/>
              </a:rPr>
              <a:t>h</a:t>
            </a:r>
            <a:r>
              <a:rPr sz="1325" spc="-9" dirty="0">
                <a:solidFill>
                  <a:srgbClr val="192450"/>
                </a:solidFill>
                <a:latin typeface="Arial"/>
                <a:cs typeface="Arial"/>
              </a:rPr>
              <a:t>e</a:t>
            </a:r>
            <a:r>
              <a:rPr sz="1325" spc="-51" dirty="0">
                <a:solidFill>
                  <a:srgbClr val="192450"/>
                </a:solidFill>
                <a:latin typeface="Times New Roman"/>
                <a:cs typeface="Times New Roman"/>
              </a:rPr>
              <a:t> </a:t>
            </a:r>
            <a:r>
              <a:rPr sz="1325" spc="-115" dirty="0">
                <a:solidFill>
                  <a:srgbClr val="192450"/>
                </a:solidFill>
                <a:latin typeface="Arial"/>
                <a:cs typeface="Arial"/>
              </a:rPr>
              <a:t>A</a:t>
            </a:r>
            <a:r>
              <a:rPr sz="1325" spc="-9" dirty="0">
                <a:solidFill>
                  <a:srgbClr val="192450"/>
                </a:solidFill>
                <a:latin typeface="Arial"/>
                <a:cs typeface="Arial"/>
              </a:rPr>
              <a:t>T</a:t>
            </a:r>
            <a:r>
              <a:rPr sz="1325" dirty="0">
                <a:solidFill>
                  <a:srgbClr val="192450"/>
                </a:solidFill>
                <a:latin typeface="Times New Roman"/>
                <a:cs typeface="Times New Roman"/>
              </a:rPr>
              <a:t> </a:t>
            </a:r>
            <a:r>
              <a:rPr sz="1325" spc="-9" dirty="0">
                <a:solidFill>
                  <a:srgbClr val="192450"/>
                </a:solidFill>
                <a:latin typeface="Arial"/>
                <a:cs typeface="Arial"/>
              </a:rPr>
              <a:t>c</a:t>
            </a:r>
            <a:r>
              <a:rPr sz="1325" spc="-13" dirty="0">
                <a:solidFill>
                  <a:srgbClr val="192450"/>
                </a:solidFill>
                <a:latin typeface="Arial"/>
                <a:cs typeface="Arial"/>
              </a:rPr>
              <a:t>o</a:t>
            </a:r>
            <a:r>
              <a:rPr sz="1325" spc="-21" dirty="0">
                <a:solidFill>
                  <a:srgbClr val="192450"/>
                </a:solidFill>
                <a:latin typeface="Arial"/>
                <a:cs typeface="Arial"/>
              </a:rPr>
              <a:t>mm</a:t>
            </a:r>
            <a:r>
              <a:rPr sz="1325" spc="-13" dirty="0">
                <a:solidFill>
                  <a:srgbClr val="192450"/>
                </a:solidFill>
                <a:latin typeface="Arial"/>
                <a:cs typeface="Arial"/>
              </a:rPr>
              <a:t>an</a:t>
            </a:r>
            <a:r>
              <a:rPr sz="1325" spc="-9" dirty="0">
                <a:solidFill>
                  <a:srgbClr val="192450"/>
                </a:solidFill>
                <a:latin typeface="Arial"/>
                <a:cs typeface="Arial"/>
              </a:rPr>
              <a:t>d</a:t>
            </a:r>
            <a:r>
              <a:rPr sz="1325" spc="4" dirty="0">
                <a:solidFill>
                  <a:srgbClr val="192450"/>
                </a:solidFill>
                <a:latin typeface="Times New Roman"/>
                <a:cs typeface="Times New Roman"/>
              </a:rPr>
              <a:t> </a:t>
            </a:r>
            <a:r>
              <a:rPr sz="1325" spc="-9" dirty="0">
                <a:solidFill>
                  <a:srgbClr val="192450"/>
                </a:solidFill>
                <a:latin typeface="Arial"/>
                <a:cs typeface="Arial"/>
              </a:rPr>
              <a:t>is:</a:t>
            </a:r>
            <a:r>
              <a:rPr sz="1325" spc="30" dirty="0">
                <a:solidFill>
                  <a:srgbClr val="192450"/>
                </a:solidFill>
                <a:latin typeface="Times New Roman"/>
                <a:cs typeface="Times New Roman"/>
              </a:rPr>
              <a:t> </a:t>
            </a:r>
            <a:r>
              <a:rPr sz="1325" b="1" spc="-158" dirty="0">
                <a:solidFill>
                  <a:srgbClr val="192450"/>
                </a:solidFill>
                <a:latin typeface="Arial"/>
                <a:cs typeface="Arial"/>
              </a:rPr>
              <a:t>A</a:t>
            </a:r>
            <a:r>
              <a:rPr sz="1325" b="1" spc="-17" dirty="0">
                <a:solidFill>
                  <a:srgbClr val="192450"/>
                </a:solidFill>
                <a:latin typeface="Arial"/>
                <a:cs typeface="Arial"/>
              </a:rPr>
              <a:t>T</a:t>
            </a:r>
            <a:r>
              <a:rPr sz="1325" b="1" spc="-9" dirty="0">
                <a:solidFill>
                  <a:srgbClr val="192450"/>
                </a:solidFill>
                <a:latin typeface="Arial"/>
                <a:cs typeface="Arial"/>
              </a:rPr>
              <a:t>+</a:t>
            </a:r>
            <a:r>
              <a:rPr sz="1325" b="1" spc="-17" dirty="0">
                <a:solidFill>
                  <a:srgbClr val="192450"/>
                </a:solidFill>
                <a:latin typeface="Arial"/>
                <a:cs typeface="Arial"/>
              </a:rPr>
              <a:t>S</a:t>
            </a:r>
            <a:r>
              <a:rPr sz="1325" b="1" dirty="0">
                <a:solidFill>
                  <a:srgbClr val="192450"/>
                </a:solidFill>
                <a:latin typeface="Arial"/>
                <a:cs typeface="Arial"/>
              </a:rPr>
              <a:t>.</a:t>
            </a:r>
            <a:r>
              <a:rPr sz="1325" b="1" spc="-13" dirty="0">
                <a:solidFill>
                  <a:srgbClr val="192450"/>
                </a:solidFill>
                <a:latin typeface="Arial"/>
                <a:cs typeface="Arial"/>
              </a:rPr>
              <a:t>S</a:t>
            </a:r>
            <a:r>
              <a:rPr sz="1325" b="1" spc="-21" dirty="0">
                <a:solidFill>
                  <a:srgbClr val="192450"/>
                </a:solidFill>
                <a:latin typeface="Arial"/>
                <a:cs typeface="Arial"/>
              </a:rPr>
              <a:t>CF</a:t>
            </a:r>
            <a:r>
              <a:rPr sz="1325" b="1" spc="-13" dirty="0">
                <a:solidFill>
                  <a:srgbClr val="192450"/>
                </a:solidFill>
                <a:latin typeface="Arial"/>
                <a:cs typeface="Arial"/>
              </a:rPr>
              <a:t>G=</a:t>
            </a:r>
            <a:r>
              <a:rPr sz="1325" b="1" spc="21" dirty="0">
                <a:solidFill>
                  <a:srgbClr val="192450"/>
                </a:solidFill>
                <a:latin typeface="Arial"/>
                <a:cs typeface="Arial"/>
              </a:rPr>
              <a:t>w</a:t>
            </a:r>
            <a:r>
              <a:rPr sz="1325" b="1" dirty="0">
                <a:solidFill>
                  <a:srgbClr val="192450"/>
                </a:solidFill>
                <a:latin typeface="Arial"/>
                <a:cs typeface="Arial"/>
              </a:rPr>
              <a:t>i</a:t>
            </a:r>
            <a:r>
              <a:rPr sz="1325" b="1" spc="-4" dirty="0">
                <a:solidFill>
                  <a:srgbClr val="192450"/>
                </a:solidFill>
                <a:latin typeface="Arial"/>
                <a:cs typeface="Arial"/>
              </a:rPr>
              <a:t>fi</a:t>
            </a:r>
            <a:r>
              <a:rPr sz="1325" b="1" spc="-34" dirty="0">
                <a:solidFill>
                  <a:srgbClr val="192450"/>
                </a:solidFill>
                <a:latin typeface="Arial"/>
                <a:cs typeface="Arial"/>
              </a:rPr>
              <a:t>_</a:t>
            </a:r>
            <a:r>
              <a:rPr sz="1325" b="1" spc="-4" dirty="0">
                <a:solidFill>
                  <a:srgbClr val="192450"/>
                </a:solidFill>
                <a:latin typeface="Arial"/>
                <a:cs typeface="Arial"/>
              </a:rPr>
              <a:t>w</a:t>
            </a:r>
            <a:r>
              <a:rPr sz="1325" b="1" spc="-13" dirty="0">
                <a:solidFill>
                  <a:srgbClr val="192450"/>
                </a:solidFill>
                <a:latin typeface="Arial"/>
                <a:cs typeface="Arial"/>
              </a:rPr>
              <a:t>e</a:t>
            </a:r>
            <a:r>
              <a:rPr sz="1325" b="1" spc="-30" dirty="0">
                <a:solidFill>
                  <a:srgbClr val="192450"/>
                </a:solidFill>
                <a:latin typeface="Arial"/>
                <a:cs typeface="Arial"/>
              </a:rPr>
              <a:t>p</a:t>
            </a:r>
            <a:r>
              <a:rPr sz="1325" b="1" spc="-9" dirty="0">
                <a:solidFill>
                  <a:srgbClr val="192450"/>
                </a:solidFill>
                <a:latin typeface="Arial"/>
                <a:cs typeface="Arial"/>
              </a:rPr>
              <a:t>_</a:t>
            </a:r>
            <a:r>
              <a:rPr sz="1325" b="1" spc="-13" dirty="0">
                <a:solidFill>
                  <a:srgbClr val="192450"/>
                </a:solidFill>
                <a:latin typeface="Arial"/>
                <a:cs typeface="Arial"/>
              </a:rPr>
              <a:t>k</a:t>
            </a:r>
            <a:r>
              <a:rPr sz="1325" b="1" spc="-26" dirty="0">
                <a:solidFill>
                  <a:srgbClr val="192450"/>
                </a:solidFill>
                <a:latin typeface="Arial"/>
                <a:cs typeface="Arial"/>
              </a:rPr>
              <a:t>e</a:t>
            </a:r>
            <a:r>
              <a:rPr sz="1325" b="1" spc="-56" dirty="0">
                <a:solidFill>
                  <a:srgbClr val="192450"/>
                </a:solidFill>
                <a:latin typeface="Arial"/>
                <a:cs typeface="Arial"/>
              </a:rPr>
              <a:t>y</a:t>
            </a:r>
            <a:r>
              <a:rPr sz="1325" b="1" spc="-9" dirty="0">
                <a:solidFill>
                  <a:srgbClr val="192450"/>
                </a:solidFill>
                <a:latin typeface="Arial"/>
                <a:cs typeface="Arial"/>
              </a:rPr>
              <a:t>s[</a:t>
            </a:r>
            <a:r>
              <a:rPr sz="1325" b="1" spc="-13" dirty="0">
                <a:solidFill>
                  <a:srgbClr val="192450"/>
                </a:solidFill>
                <a:latin typeface="Arial"/>
                <a:cs typeface="Arial"/>
              </a:rPr>
              <a:t>0</a:t>
            </a:r>
            <a:r>
              <a:rPr sz="1325" b="1" spc="-4" dirty="0">
                <a:solidFill>
                  <a:srgbClr val="192450"/>
                </a:solidFill>
                <a:latin typeface="Arial"/>
                <a:cs typeface="Arial"/>
              </a:rPr>
              <a:t>],</a:t>
            </a:r>
            <a:r>
              <a:rPr sz="1325" b="1" spc="-13" dirty="0">
                <a:solidFill>
                  <a:srgbClr val="192450"/>
                </a:solidFill>
                <a:latin typeface="Arial"/>
                <a:cs typeface="Arial"/>
              </a:rPr>
              <a:t>7465</a:t>
            </a:r>
            <a:r>
              <a:rPr sz="1325" b="1" spc="-26" dirty="0">
                <a:solidFill>
                  <a:srgbClr val="192450"/>
                </a:solidFill>
                <a:latin typeface="Arial"/>
                <a:cs typeface="Arial"/>
              </a:rPr>
              <a:t>7</a:t>
            </a:r>
            <a:r>
              <a:rPr sz="1325" b="1" spc="-13" dirty="0">
                <a:solidFill>
                  <a:srgbClr val="192450"/>
                </a:solidFill>
                <a:latin typeface="Arial"/>
                <a:cs typeface="Arial"/>
              </a:rPr>
              <a:t>3</a:t>
            </a:r>
            <a:r>
              <a:rPr sz="1325" b="1" spc="-21" dirty="0">
                <a:solidFill>
                  <a:srgbClr val="192450"/>
                </a:solidFill>
                <a:latin typeface="Arial"/>
                <a:cs typeface="Arial"/>
              </a:rPr>
              <a:t>7</a:t>
            </a:r>
            <a:r>
              <a:rPr sz="1325" b="1" spc="-13" dirty="0">
                <a:solidFill>
                  <a:srgbClr val="192450"/>
                </a:solidFill>
                <a:latin typeface="Arial"/>
                <a:cs typeface="Arial"/>
              </a:rPr>
              <a:t>431</a:t>
            </a:r>
            <a:endParaRPr sz="1325">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4</a:t>
            </a:r>
            <a:endParaRPr sz="1112">
              <a:solidFill>
                <a:prstClr val="black"/>
              </a:solidFill>
              <a:latin typeface="Arial"/>
              <a:cs typeface="Arial"/>
            </a:endParaRPr>
          </a:p>
        </p:txBody>
      </p:sp>
    </p:spTree>
    <p:extLst>
      <p:ext uri="{BB962C8B-B14F-4D97-AF65-F5344CB8AC3E}">
        <p14:creationId xmlns:p14="http://schemas.microsoft.com/office/powerpoint/2010/main" val="2222654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233911" y="4498458"/>
            <a:ext cx="4646390" cy="2161112"/>
          </a:xfrm>
          <a:custGeom>
            <a:avLst/>
            <a:gdLst/>
            <a:ahLst/>
            <a:cxnLst/>
            <a:rect l="l" t="t" r="r" b="b"/>
            <a:pathLst>
              <a:path w="5433695" h="2527300">
                <a:moveTo>
                  <a:pt x="0" y="2527054"/>
                </a:moveTo>
                <a:lnTo>
                  <a:pt x="5433608" y="2527054"/>
                </a:lnTo>
                <a:lnTo>
                  <a:pt x="5433608" y="0"/>
                </a:lnTo>
                <a:lnTo>
                  <a:pt x="0" y="0"/>
                </a:lnTo>
                <a:lnTo>
                  <a:pt x="0" y="2527054"/>
                </a:lnTo>
                <a:close/>
              </a:path>
            </a:pathLst>
          </a:custGeom>
          <a:solidFill>
            <a:srgbClr val="E3E6EA"/>
          </a:solid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413025" cy="460575"/>
          </a:xfrm>
          <a:prstGeom prst="rect">
            <a:avLst/>
          </a:prstGeom>
        </p:spPr>
        <p:txBody>
          <a:bodyPr vert="horz" wrap="square" lIns="0" tIns="0" rIns="0" bIns="0" rtlCol="0">
            <a:spAutoFit/>
          </a:bodyPr>
          <a:lstStyle/>
          <a:p>
            <a:pPr marL="3829698"/>
            <a:r>
              <a:rPr sz="2993" spc="-4" dirty="0"/>
              <a:t>L</a:t>
            </a:r>
            <a:r>
              <a:rPr sz="2993" spc="-13" dirty="0"/>
              <a:t>a</a:t>
            </a:r>
            <a:r>
              <a:rPr sz="2993" dirty="0"/>
              <a:t>b</a:t>
            </a:r>
            <a:r>
              <a:rPr sz="2993" spc="90" dirty="0">
                <a:latin typeface="Times New Roman"/>
                <a:cs typeface="Times New Roman"/>
              </a:rPr>
              <a:t> </a:t>
            </a:r>
            <a:r>
              <a:rPr sz="2993" spc="-13" dirty="0"/>
              <a:t>8</a:t>
            </a:r>
            <a:r>
              <a:rPr sz="2993" dirty="0"/>
              <a:t>:</a:t>
            </a:r>
            <a:r>
              <a:rPr sz="2993" spc="90" dirty="0">
                <a:latin typeface="Times New Roman"/>
                <a:cs typeface="Times New Roman"/>
              </a:rPr>
              <a:t> </a:t>
            </a:r>
            <a:r>
              <a:rPr sz="2993" spc="-13" dirty="0"/>
              <a:t>M</a:t>
            </a:r>
            <a:r>
              <a:rPr sz="2993" spc="-4" dirty="0"/>
              <a:t>in</a:t>
            </a:r>
            <a:r>
              <a:rPr sz="2993" dirty="0"/>
              <a:t>i</a:t>
            </a:r>
            <a:r>
              <a:rPr sz="2993" spc="-97" dirty="0">
                <a:latin typeface="Times New Roman"/>
                <a:cs typeface="Times New Roman"/>
              </a:rPr>
              <a:t> </a:t>
            </a:r>
            <a:r>
              <a:rPr sz="2993" dirty="0"/>
              <a:t>AP</a:t>
            </a:r>
            <a:r>
              <a:rPr sz="2993" spc="30" dirty="0">
                <a:latin typeface="Times New Roman"/>
                <a:cs typeface="Times New Roman"/>
              </a:rPr>
              <a:t> </a:t>
            </a:r>
            <a:r>
              <a:rPr sz="2993" dirty="0"/>
              <a:t>mode</a:t>
            </a:r>
            <a:endParaRPr sz="2993" dirty="0">
              <a:latin typeface="Times New Roman"/>
              <a:cs typeface="Times New Roman"/>
            </a:endParaRPr>
          </a:p>
        </p:txBody>
      </p:sp>
      <p:sp>
        <p:nvSpPr>
          <p:cNvPr id="4" name="object 4"/>
          <p:cNvSpPr txBox="1"/>
          <p:nvPr/>
        </p:nvSpPr>
        <p:spPr>
          <a:xfrm>
            <a:off x="771343" y="1328574"/>
            <a:ext cx="3999143" cy="1120820"/>
          </a:xfrm>
          <a:prstGeom prst="rect">
            <a:avLst/>
          </a:prstGeom>
        </p:spPr>
        <p:txBody>
          <a:bodyPr vert="horz" wrap="square" lIns="0" tIns="0" rIns="0" bIns="0" rtlCol="0">
            <a:spAutoFit/>
          </a:bodyPr>
          <a:lstStyle/>
          <a:p>
            <a:pPr marL="178643" marR="356200" indent="-167783">
              <a:buClr>
                <a:srgbClr val="37A9DB"/>
              </a:buClr>
              <a:buFont typeface="Arial"/>
              <a:buChar char="•"/>
              <a:tabLst>
                <a:tab pos="179186" algn="l"/>
              </a:tabLst>
            </a:pPr>
            <a:r>
              <a:rPr sz="1881" dirty="0">
                <a:solidFill>
                  <a:srgbClr val="192450"/>
                </a:solidFill>
                <a:latin typeface="Arial"/>
                <a:cs typeface="Arial"/>
              </a:rPr>
              <a:t>As</a:t>
            </a:r>
            <a:r>
              <a:rPr sz="1881" spc="4" dirty="0">
                <a:solidFill>
                  <a:srgbClr val="192450"/>
                </a:solidFill>
                <a:latin typeface="Arial"/>
                <a:cs typeface="Arial"/>
              </a:rPr>
              <a:t>s</a:t>
            </a:r>
            <a:r>
              <a:rPr sz="1881" spc="-4" dirty="0">
                <a:solidFill>
                  <a:srgbClr val="192450"/>
                </a:solidFill>
                <a:latin typeface="Arial"/>
                <a:cs typeface="Arial"/>
              </a:rPr>
              <a:t>o</a:t>
            </a:r>
            <a:r>
              <a:rPr sz="1881" spc="4" dirty="0">
                <a:solidFill>
                  <a:srgbClr val="192450"/>
                </a:solidFill>
                <a:latin typeface="Arial"/>
                <a:cs typeface="Arial"/>
              </a:rPr>
              <a:t>c</a:t>
            </a:r>
            <a:r>
              <a:rPr sz="1881" spc="-4" dirty="0">
                <a:solidFill>
                  <a:srgbClr val="192450"/>
                </a:solidFill>
                <a:latin typeface="Arial"/>
                <a:cs typeface="Arial"/>
              </a:rPr>
              <a:t>iat</a:t>
            </a:r>
            <a:r>
              <a:rPr sz="1881" dirty="0">
                <a:solidFill>
                  <a:srgbClr val="192450"/>
                </a:solidFill>
                <a:latin typeface="Arial"/>
                <a:cs typeface="Arial"/>
              </a:rPr>
              <a:t>e</a:t>
            </a:r>
            <a:r>
              <a:rPr sz="1881" spc="30" dirty="0">
                <a:solidFill>
                  <a:srgbClr val="192450"/>
                </a:solidFill>
                <a:latin typeface="Times New Roman"/>
                <a:cs typeface="Times New Roman"/>
              </a:rPr>
              <a:t> </a:t>
            </a:r>
            <a:r>
              <a:rPr sz="1881" dirty="0">
                <a:solidFill>
                  <a:srgbClr val="192450"/>
                </a:solidFill>
                <a:latin typeface="Arial"/>
                <a:cs typeface="Arial"/>
              </a:rPr>
              <a:t>your</a:t>
            </a:r>
            <a:r>
              <a:rPr sz="1881" spc="38" dirty="0">
                <a:solidFill>
                  <a:srgbClr val="192450"/>
                </a:solidFill>
                <a:latin typeface="Times New Roman"/>
                <a:cs typeface="Times New Roman"/>
              </a:rPr>
              <a:t> </a:t>
            </a:r>
            <a:r>
              <a:rPr sz="1881" dirty="0">
                <a:solidFill>
                  <a:srgbClr val="192450"/>
                </a:solidFill>
                <a:latin typeface="Arial"/>
                <a:cs typeface="Arial"/>
              </a:rPr>
              <a:t>end</a:t>
            </a:r>
            <a:r>
              <a:rPr sz="1881" spc="38" dirty="0">
                <a:solidFill>
                  <a:srgbClr val="192450"/>
                </a:solidFill>
                <a:latin typeface="Times New Roman"/>
                <a:cs typeface="Times New Roman"/>
              </a:rPr>
              <a:t> </a:t>
            </a:r>
            <a:r>
              <a:rPr sz="1881" spc="-4" dirty="0">
                <a:solidFill>
                  <a:srgbClr val="192450"/>
                </a:solidFill>
                <a:latin typeface="Arial"/>
                <a:cs typeface="Arial"/>
              </a:rPr>
              <a:t>devic</a:t>
            </a:r>
            <a:r>
              <a:rPr sz="1881" dirty="0">
                <a:solidFill>
                  <a:srgbClr val="192450"/>
                </a:solidFill>
                <a:latin typeface="Arial"/>
                <a:cs typeface="Arial"/>
              </a:rPr>
              <a:t>e</a:t>
            </a:r>
            <a:r>
              <a:rPr sz="1881" spc="43" dirty="0">
                <a:solidFill>
                  <a:srgbClr val="192450"/>
                </a:solidFill>
                <a:latin typeface="Times New Roman"/>
                <a:cs typeface="Times New Roman"/>
              </a:rPr>
              <a:t> </a:t>
            </a:r>
            <a:r>
              <a:rPr sz="1881" dirty="0">
                <a:solidFill>
                  <a:srgbClr val="192450"/>
                </a:solidFill>
                <a:latin typeface="Arial"/>
                <a:cs typeface="Arial"/>
              </a:rPr>
              <a:t>to</a:t>
            </a:r>
            <a:r>
              <a:rPr sz="1881" spc="34" dirty="0">
                <a:solidFill>
                  <a:srgbClr val="192450"/>
                </a:solidFill>
                <a:latin typeface="Times New Roman"/>
                <a:cs typeface="Times New Roman"/>
              </a:rPr>
              <a:t> </a:t>
            </a:r>
            <a:r>
              <a:rPr sz="1881" dirty="0">
                <a:solidFill>
                  <a:srgbClr val="192450"/>
                </a:solidFill>
                <a:latin typeface="Arial"/>
                <a:cs typeface="Arial"/>
              </a:rPr>
              <a:t>the</a:t>
            </a:r>
            <a:r>
              <a:rPr sz="1881" dirty="0">
                <a:solidFill>
                  <a:srgbClr val="192450"/>
                </a:solidFill>
                <a:latin typeface="Times New Roman"/>
                <a:cs typeface="Times New Roman"/>
              </a:rPr>
              <a:t> </a:t>
            </a:r>
            <a:r>
              <a:rPr sz="1881" dirty="0">
                <a:solidFill>
                  <a:srgbClr val="192450"/>
                </a:solidFill>
                <a:latin typeface="Arial"/>
                <a:cs typeface="Arial"/>
              </a:rPr>
              <a:t>S</a:t>
            </a:r>
            <a:r>
              <a:rPr sz="1881" spc="-13" dirty="0">
                <a:solidFill>
                  <a:srgbClr val="192450"/>
                </a:solidFill>
                <a:latin typeface="Arial"/>
                <a:cs typeface="Arial"/>
              </a:rPr>
              <a:t>P</a:t>
            </a:r>
            <a:r>
              <a:rPr sz="1881" dirty="0">
                <a:solidFill>
                  <a:srgbClr val="192450"/>
                </a:solidFill>
                <a:latin typeface="Arial"/>
                <a:cs typeface="Arial"/>
              </a:rPr>
              <a:t>W</a:t>
            </a:r>
            <a:r>
              <a:rPr sz="1881" spc="-4" dirty="0">
                <a:solidFill>
                  <a:srgbClr val="192450"/>
                </a:solidFill>
                <a:latin typeface="Arial"/>
                <a:cs typeface="Arial"/>
              </a:rPr>
              <a:t>F_</a:t>
            </a:r>
            <a:r>
              <a:rPr sz="1881" dirty="0">
                <a:solidFill>
                  <a:srgbClr val="192450"/>
                </a:solidFill>
                <a:latin typeface="Arial"/>
                <a:cs typeface="Arial"/>
              </a:rPr>
              <a:t>AP</a:t>
            </a:r>
            <a:r>
              <a:rPr sz="1881" spc="13" dirty="0">
                <a:solidFill>
                  <a:srgbClr val="192450"/>
                </a:solidFill>
                <a:latin typeface="Times New Roman"/>
                <a:cs typeface="Times New Roman"/>
              </a:rPr>
              <a:t> </a:t>
            </a:r>
            <a:r>
              <a:rPr sz="1881" spc="-4" dirty="0">
                <a:solidFill>
                  <a:srgbClr val="192450"/>
                </a:solidFill>
                <a:latin typeface="Arial"/>
                <a:cs typeface="Arial"/>
              </a:rPr>
              <a:t>netwo</a:t>
            </a:r>
            <a:r>
              <a:rPr sz="1881" spc="4" dirty="0">
                <a:solidFill>
                  <a:srgbClr val="192450"/>
                </a:solidFill>
                <a:latin typeface="Arial"/>
                <a:cs typeface="Arial"/>
              </a:rPr>
              <a:t>r</a:t>
            </a:r>
            <a:r>
              <a:rPr sz="1881" dirty="0">
                <a:solidFill>
                  <a:srgbClr val="192450"/>
                </a:solidFill>
                <a:latin typeface="Arial"/>
                <a:cs typeface="Arial"/>
              </a:rPr>
              <a:t>k</a:t>
            </a:r>
            <a:endParaRPr sz="1881">
              <a:solidFill>
                <a:prstClr val="black"/>
              </a:solidFill>
              <a:latin typeface="Arial"/>
              <a:cs typeface="Arial"/>
            </a:endParaRPr>
          </a:p>
          <a:p>
            <a:pPr marL="513667" marR="4344" lvl="1" indent="-168326">
              <a:lnSpc>
                <a:spcPct val="100699"/>
              </a:lnSpc>
              <a:spcBef>
                <a:spcPts val="581"/>
              </a:spcBef>
              <a:buClr>
                <a:srgbClr val="37A9DB"/>
              </a:buClr>
              <a:buFont typeface="Arial"/>
              <a:buChar char="•"/>
              <a:tabLst>
                <a:tab pos="514210" algn="l"/>
              </a:tabLst>
            </a:pPr>
            <a:r>
              <a:rPr sz="1496" dirty="0">
                <a:solidFill>
                  <a:srgbClr val="37A9DB"/>
                </a:solidFill>
                <a:latin typeface="Arial"/>
                <a:cs typeface="Arial"/>
              </a:rPr>
              <a:t>Find</a:t>
            </a:r>
            <a:r>
              <a:rPr sz="1496" spc="43"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dirty="0">
                <a:solidFill>
                  <a:srgbClr val="37A9DB"/>
                </a:solidFill>
                <a:latin typeface="Arial"/>
                <a:cs typeface="Arial"/>
              </a:rPr>
              <a:t>S</a:t>
            </a:r>
            <a:r>
              <a:rPr sz="1496" spc="4" dirty="0">
                <a:solidFill>
                  <a:srgbClr val="37A9DB"/>
                </a:solidFill>
                <a:latin typeface="Arial"/>
                <a:cs typeface="Arial"/>
              </a:rPr>
              <a:t>P</a:t>
            </a:r>
            <a:r>
              <a:rPr sz="1496" dirty="0">
                <a:solidFill>
                  <a:srgbClr val="37A9DB"/>
                </a:solidFill>
                <a:latin typeface="Arial"/>
                <a:cs typeface="Arial"/>
              </a:rPr>
              <a:t>W</a:t>
            </a:r>
            <a:r>
              <a:rPr sz="1496" spc="-4" dirty="0">
                <a:solidFill>
                  <a:srgbClr val="37A9DB"/>
                </a:solidFill>
                <a:latin typeface="Arial"/>
                <a:cs typeface="Arial"/>
              </a:rPr>
              <a:t>F_</a:t>
            </a:r>
            <a:r>
              <a:rPr sz="1496" dirty="0">
                <a:solidFill>
                  <a:srgbClr val="37A9DB"/>
                </a:solidFill>
                <a:latin typeface="Arial"/>
                <a:cs typeface="Arial"/>
              </a:rPr>
              <a:t>AP</a:t>
            </a:r>
            <a:r>
              <a:rPr sz="1496" dirty="0">
                <a:solidFill>
                  <a:srgbClr val="37A9DB"/>
                </a:solidFill>
                <a:latin typeface="Times New Roman"/>
                <a:cs typeface="Times New Roman"/>
              </a:rPr>
              <a:t> </a:t>
            </a:r>
            <a:r>
              <a:rPr sz="1496" spc="-4" dirty="0">
                <a:solidFill>
                  <a:srgbClr val="37A9DB"/>
                </a:solidFill>
                <a:latin typeface="Arial"/>
                <a:cs typeface="Arial"/>
              </a:rPr>
              <a:t>net</a:t>
            </a:r>
            <a:r>
              <a:rPr sz="1496" spc="-13" dirty="0">
                <a:solidFill>
                  <a:srgbClr val="37A9DB"/>
                </a:solidFill>
                <a:latin typeface="Arial"/>
                <a:cs typeface="Arial"/>
              </a:rPr>
              <a:t>w</a:t>
            </a:r>
            <a:r>
              <a:rPr sz="1496" spc="-4" dirty="0">
                <a:solidFill>
                  <a:srgbClr val="37A9DB"/>
                </a:solidFill>
                <a:latin typeface="Arial"/>
                <a:cs typeface="Arial"/>
              </a:rPr>
              <a:t>or</a:t>
            </a:r>
            <a:r>
              <a:rPr sz="1496" dirty="0">
                <a:solidFill>
                  <a:srgbClr val="37A9DB"/>
                </a:solidFill>
                <a:latin typeface="Arial"/>
                <a:cs typeface="Arial"/>
              </a:rPr>
              <a:t>k</a:t>
            </a:r>
            <a:r>
              <a:rPr sz="1496" spc="68" dirty="0">
                <a:solidFill>
                  <a:srgbClr val="37A9DB"/>
                </a:solidFill>
                <a:latin typeface="Times New Roman"/>
                <a:cs typeface="Times New Roman"/>
              </a:rPr>
              <a:t> </a:t>
            </a:r>
            <a:r>
              <a:rPr sz="1496" spc="-4" dirty="0">
                <a:solidFill>
                  <a:srgbClr val="37A9DB"/>
                </a:solidFill>
                <a:latin typeface="Arial"/>
                <a:cs typeface="Arial"/>
              </a:rPr>
              <a:t>an</a:t>
            </a:r>
            <a:r>
              <a:rPr sz="1496" dirty="0">
                <a:solidFill>
                  <a:srgbClr val="37A9DB"/>
                </a:solidFill>
                <a:latin typeface="Arial"/>
                <a:cs typeface="Arial"/>
              </a:rPr>
              <a:t>d</a:t>
            </a:r>
            <a:r>
              <a:rPr sz="1496" spc="64" dirty="0">
                <a:solidFill>
                  <a:srgbClr val="37A9DB"/>
                </a:solidFill>
                <a:latin typeface="Times New Roman"/>
                <a:cs typeface="Times New Roman"/>
              </a:rPr>
              <a:t> </a:t>
            </a:r>
            <a:r>
              <a:rPr sz="1496" spc="4" dirty="0">
                <a:solidFill>
                  <a:srgbClr val="37A9DB"/>
                </a:solidFill>
                <a:latin typeface="Arial"/>
                <a:cs typeface="Arial"/>
              </a:rPr>
              <a:t>c</a:t>
            </a:r>
            <a:r>
              <a:rPr sz="1496" spc="-4" dirty="0">
                <a:solidFill>
                  <a:srgbClr val="37A9DB"/>
                </a:solidFill>
                <a:latin typeface="Arial"/>
                <a:cs typeface="Arial"/>
              </a:rPr>
              <a:t>onne</a:t>
            </a:r>
            <a:r>
              <a:rPr sz="1496" spc="4" dirty="0">
                <a:solidFill>
                  <a:srgbClr val="37A9DB"/>
                </a:solidFill>
                <a:latin typeface="Arial"/>
                <a:cs typeface="Arial"/>
              </a:rPr>
              <a:t>c</a:t>
            </a:r>
            <a:r>
              <a:rPr sz="1496" dirty="0">
                <a:solidFill>
                  <a:srgbClr val="37A9DB"/>
                </a:solidFill>
                <a:latin typeface="Arial"/>
                <a:cs typeface="Arial"/>
              </a:rPr>
              <a:t>t</a:t>
            </a:r>
            <a:r>
              <a:rPr sz="1496" dirty="0">
                <a:solidFill>
                  <a:srgbClr val="37A9DB"/>
                </a:solidFill>
                <a:latin typeface="Times New Roman"/>
                <a:cs typeface="Times New Roman"/>
              </a:rPr>
              <a:t> </a:t>
            </a:r>
            <a:r>
              <a:rPr sz="1496" dirty="0">
                <a:solidFill>
                  <a:srgbClr val="37A9DB"/>
                </a:solidFill>
                <a:latin typeface="Arial"/>
                <a:cs typeface="Arial"/>
              </a:rPr>
              <a:t>the</a:t>
            </a:r>
            <a:r>
              <a:rPr sz="1496" spc="51" dirty="0">
                <a:solidFill>
                  <a:srgbClr val="37A9DB"/>
                </a:solidFill>
                <a:latin typeface="Times New Roman"/>
                <a:cs typeface="Times New Roman"/>
              </a:rPr>
              <a:t> </a:t>
            </a:r>
            <a:r>
              <a:rPr sz="1496" spc="-4" dirty="0">
                <a:solidFill>
                  <a:srgbClr val="37A9DB"/>
                </a:solidFill>
                <a:latin typeface="Arial"/>
                <a:cs typeface="Arial"/>
              </a:rPr>
              <a:t>en</a:t>
            </a:r>
            <a:r>
              <a:rPr sz="1496" dirty="0">
                <a:solidFill>
                  <a:srgbClr val="37A9DB"/>
                </a:solidFill>
                <a:latin typeface="Arial"/>
                <a:cs typeface="Arial"/>
              </a:rPr>
              <a:t>d</a:t>
            </a:r>
            <a:r>
              <a:rPr sz="1496" spc="43" dirty="0">
                <a:solidFill>
                  <a:srgbClr val="37A9DB"/>
                </a:solidFill>
                <a:latin typeface="Times New Roman"/>
                <a:cs typeface="Times New Roman"/>
              </a:rPr>
              <a:t> </a:t>
            </a:r>
            <a:r>
              <a:rPr sz="1496" spc="-4" dirty="0">
                <a:solidFill>
                  <a:srgbClr val="37A9DB"/>
                </a:solidFill>
                <a:latin typeface="Arial"/>
                <a:cs typeface="Arial"/>
              </a:rPr>
              <a:t>de</a:t>
            </a:r>
            <a:r>
              <a:rPr sz="1496" spc="4" dirty="0">
                <a:solidFill>
                  <a:srgbClr val="37A9DB"/>
                </a:solidFill>
                <a:latin typeface="Arial"/>
                <a:cs typeface="Arial"/>
              </a:rPr>
              <a:t>vic</a:t>
            </a:r>
            <a:r>
              <a:rPr sz="1496" dirty="0">
                <a:solidFill>
                  <a:srgbClr val="37A9DB"/>
                </a:solidFill>
                <a:latin typeface="Arial"/>
                <a:cs typeface="Arial"/>
              </a:rPr>
              <a:t>e</a:t>
            </a:r>
            <a:r>
              <a:rPr sz="1496" spc="34" dirty="0">
                <a:solidFill>
                  <a:srgbClr val="37A9DB"/>
                </a:solidFill>
                <a:latin typeface="Times New Roman"/>
                <a:cs typeface="Times New Roman"/>
              </a:rPr>
              <a:t> </a:t>
            </a:r>
            <a:r>
              <a:rPr sz="1496" dirty="0">
                <a:solidFill>
                  <a:srgbClr val="37A9DB"/>
                </a:solidFill>
                <a:latin typeface="Arial"/>
                <a:cs typeface="Arial"/>
              </a:rPr>
              <a:t>to</a:t>
            </a:r>
            <a:r>
              <a:rPr sz="1496" spc="51" dirty="0">
                <a:solidFill>
                  <a:srgbClr val="37A9DB"/>
                </a:solidFill>
                <a:latin typeface="Times New Roman"/>
                <a:cs typeface="Times New Roman"/>
              </a:rPr>
              <a:t> </a:t>
            </a:r>
            <a:r>
              <a:rPr sz="1496" dirty="0">
                <a:solidFill>
                  <a:srgbClr val="37A9DB"/>
                </a:solidFill>
                <a:latin typeface="Arial"/>
                <a:cs typeface="Arial"/>
              </a:rPr>
              <a:t>the</a:t>
            </a:r>
            <a:r>
              <a:rPr sz="1496" spc="60" dirty="0">
                <a:solidFill>
                  <a:srgbClr val="37A9DB"/>
                </a:solidFill>
                <a:latin typeface="Times New Roman"/>
                <a:cs typeface="Times New Roman"/>
              </a:rPr>
              <a:t> </a:t>
            </a:r>
            <a:r>
              <a:rPr sz="1496" dirty="0">
                <a:solidFill>
                  <a:srgbClr val="37A9DB"/>
                </a:solidFill>
                <a:latin typeface="Arial"/>
                <a:cs typeface="Arial"/>
              </a:rPr>
              <a:t>modu</a:t>
            </a:r>
            <a:r>
              <a:rPr sz="1496" spc="4" dirty="0">
                <a:solidFill>
                  <a:srgbClr val="37A9DB"/>
                </a:solidFill>
                <a:latin typeface="Arial"/>
                <a:cs typeface="Arial"/>
              </a:rPr>
              <a:t>l</a:t>
            </a:r>
            <a:r>
              <a:rPr sz="1496" dirty="0">
                <a:solidFill>
                  <a:srgbClr val="37A9DB"/>
                </a:solidFill>
                <a:latin typeface="Arial"/>
                <a:cs typeface="Arial"/>
              </a:rPr>
              <a:t>e</a:t>
            </a:r>
            <a:endParaRPr sz="1496">
              <a:solidFill>
                <a:prstClr val="black"/>
              </a:solidFill>
              <a:latin typeface="Arial"/>
              <a:cs typeface="Arial"/>
            </a:endParaRPr>
          </a:p>
        </p:txBody>
      </p:sp>
      <p:sp>
        <p:nvSpPr>
          <p:cNvPr id="5" name="object 5"/>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5</a:t>
            </a:r>
            <a:endParaRPr sz="1112">
              <a:solidFill>
                <a:prstClr val="black"/>
              </a:solidFill>
              <a:latin typeface="Arial"/>
              <a:cs typeface="Arial"/>
            </a:endParaRPr>
          </a:p>
        </p:txBody>
      </p:sp>
      <p:sp>
        <p:nvSpPr>
          <p:cNvPr id="6" name="object 6"/>
          <p:cNvSpPr/>
          <p:nvPr/>
        </p:nvSpPr>
        <p:spPr>
          <a:xfrm>
            <a:off x="581481" y="4493154"/>
            <a:ext cx="3336669" cy="1787966"/>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7" name="object 7"/>
          <p:cNvSpPr txBox="1"/>
          <p:nvPr/>
        </p:nvSpPr>
        <p:spPr>
          <a:xfrm>
            <a:off x="1605805" y="5493672"/>
            <a:ext cx="1051777"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4" dirty="0">
                <a:solidFill>
                  <a:srgbClr val="156FB8"/>
                </a:solidFill>
                <a:latin typeface="Arial"/>
                <a:cs typeface="Arial"/>
              </a:rPr>
              <a:t>F_</a:t>
            </a:r>
            <a:r>
              <a:rPr sz="1667" dirty="0">
                <a:solidFill>
                  <a:srgbClr val="156FB8"/>
                </a:solidFill>
                <a:latin typeface="Arial"/>
                <a:cs typeface="Arial"/>
              </a:rPr>
              <a:t>A</a:t>
            </a:r>
            <a:r>
              <a:rPr sz="1667" spc="9" dirty="0">
                <a:solidFill>
                  <a:srgbClr val="156FB8"/>
                </a:solidFill>
                <a:latin typeface="Arial"/>
                <a:cs typeface="Arial"/>
              </a:rPr>
              <a:t>P</a:t>
            </a:r>
            <a:endParaRPr sz="1667">
              <a:solidFill>
                <a:prstClr val="black"/>
              </a:solidFill>
              <a:latin typeface="Arial"/>
              <a:cs typeface="Arial"/>
            </a:endParaRPr>
          </a:p>
        </p:txBody>
      </p:sp>
      <p:sp>
        <p:nvSpPr>
          <p:cNvPr id="8" name="object 8"/>
          <p:cNvSpPr/>
          <p:nvPr/>
        </p:nvSpPr>
        <p:spPr>
          <a:xfrm>
            <a:off x="2571240" y="4759788"/>
            <a:ext cx="1084045" cy="516884"/>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9" name="object 9"/>
          <p:cNvSpPr/>
          <p:nvPr/>
        </p:nvSpPr>
        <p:spPr>
          <a:xfrm>
            <a:off x="1032040" y="5276671"/>
            <a:ext cx="367578" cy="571456"/>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0" name="object 10"/>
          <p:cNvSpPr/>
          <p:nvPr/>
        </p:nvSpPr>
        <p:spPr>
          <a:xfrm>
            <a:off x="1445086" y="5173559"/>
            <a:ext cx="164852" cy="164852"/>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1" name="object 11"/>
          <p:cNvSpPr/>
          <p:nvPr/>
        </p:nvSpPr>
        <p:spPr>
          <a:xfrm>
            <a:off x="2260849" y="4793485"/>
            <a:ext cx="208082" cy="208092"/>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5119815" y="1257825"/>
            <a:ext cx="1420020" cy="2524164"/>
          </a:xfrm>
          <a:prstGeom prst="rect">
            <a:avLst/>
          </a:prstGeom>
          <a:blipFill>
            <a:blip r:embed="rId8" cstate="print"/>
            <a:stretch>
              <a:fillRect/>
            </a:stretch>
          </a:blipFill>
        </p:spPr>
        <p:txBody>
          <a:bodyPr wrap="square" lIns="0" tIns="0" rIns="0" bIns="0" rtlCol="0"/>
          <a:lstStyle/>
          <a:p>
            <a:endParaRPr sz="1539">
              <a:solidFill>
                <a:prstClr val="black"/>
              </a:solidFill>
            </a:endParaRPr>
          </a:p>
        </p:txBody>
      </p:sp>
      <p:sp>
        <p:nvSpPr>
          <p:cNvPr id="14" name="object 14"/>
          <p:cNvSpPr/>
          <p:nvPr/>
        </p:nvSpPr>
        <p:spPr>
          <a:xfrm>
            <a:off x="5120544" y="2351203"/>
            <a:ext cx="1420469" cy="339371"/>
          </a:xfrm>
          <a:custGeom>
            <a:avLst/>
            <a:gdLst/>
            <a:ahLst/>
            <a:cxnLst/>
            <a:rect l="l" t="t" r="r" b="b"/>
            <a:pathLst>
              <a:path w="1661159" h="396875">
                <a:moveTo>
                  <a:pt x="0" y="396264"/>
                </a:moveTo>
                <a:lnTo>
                  <a:pt x="1660635" y="396264"/>
                </a:lnTo>
                <a:lnTo>
                  <a:pt x="1660635" y="0"/>
                </a:lnTo>
                <a:lnTo>
                  <a:pt x="0" y="0"/>
                </a:lnTo>
                <a:lnTo>
                  <a:pt x="0" y="396264"/>
                </a:lnTo>
                <a:close/>
              </a:path>
            </a:pathLst>
          </a:custGeom>
          <a:ln w="41977">
            <a:solidFill>
              <a:srgbClr val="ED2124"/>
            </a:solidFill>
          </a:ln>
        </p:spPr>
        <p:txBody>
          <a:bodyPr wrap="square" lIns="0" tIns="0" rIns="0" bIns="0" rtlCol="0"/>
          <a:lstStyle/>
          <a:p>
            <a:endParaRPr sz="1539">
              <a:solidFill>
                <a:prstClr val="black"/>
              </a:solidFill>
            </a:endParaRPr>
          </a:p>
        </p:txBody>
      </p:sp>
      <p:sp>
        <p:nvSpPr>
          <p:cNvPr id="15" name="object 15"/>
          <p:cNvSpPr/>
          <p:nvPr/>
        </p:nvSpPr>
        <p:spPr>
          <a:xfrm>
            <a:off x="6947606" y="1263562"/>
            <a:ext cx="1418585" cy="2522727"/>
          </a:xfrm>
          <a:prstGeom prst="rect">
            <a:avLst/>
          </a:prstGeom>
          <a:blipFill>
            <a:blip r:embed="rId9" cstate="print"/>
            <a:stretch>
              <a:fillRect/>
            </a:stretch>
          </a:blipFill>
        </p:spPr>
        <p:txBody>
          <a:bodyPr wrap="square" lIns="0" tIns="0" rIns="0" bIns="0" rtlCol="0"/>
          <a:lstStyle/>
          <a:p>
            <a:endParaRPr sz="1539">
              <a:solidFill>
                <a:prstClr val="black"/>
              </a:solidFill>
            </a:endParaRPr>
          </a:p>
        </p:txBody>
      </p:sp>
      <p:sp>
        <p:nvSpPr>
          <p:cNvPr id="16" name="object 16"/>
          <p:cNvSpPr/>
          <p:nvPr/>
        </p:nvSpPr>
        <p:spPr>
          <a:xfrm>
            <a:off x="7657607" y="2961419"/>
            <a:ext cx="647790" cy="197106"/>
          </a:xfrm>
          <a:custGeom>
            <a:avLst/>
            <a:gdLst/>
            <a:ahLst/>
            <a:cxnLst/>
            <a:rect l="l" t="t" r="r" b="b"/>
            <a:pathLst>
              <a:path w="757554" h="230504">
                <a:moveTo>
                  <a:pt x="0" y="230040"/>
                </a:moveTo>
                <a:lnTo>
                  <a:pt x="757272" y="230040"/>
                </a:lnTo>
                <a:lnTo>
                  <a:pt x="757272" y="0"/>
                </a:lnTo>
                <a:lnTo>
                  <a:pt x="0" y="0"/>
                </a:lnTo>
                <a:lnTo>
                  <a:pt x="0" y="230040"/>
                </a:lnTo>
                <a:close/>
              </a:path>
            </a:pathLst>
          </a:custGeom>
          <a:ln w="41977">
            <a:solidFill>
              <a:srgbClr val="ED2124"/>
            </a:solidFill>
          </a:ln>
        </p:spPr>
        <p:txBody>
          <a:bodyPr wrap="square" lIns="0" tIns="0" rIns="0" bIns="0" rtlCol="0"/>
          <a:lstStyle/>
          <a:p>
            <a:endParaRPr sz="1539">
              <a:solidFill>
                <a:prstClr val="black"/>
              </a:solidFill>
            </a:endParaRPr>
          </a:p>
        </p:txBody>
      </p:sp>
      <p:sp>
        <p:nvSpPr>
          <p:cNvPr id="17" name="object 17"/>
          <p:cNvSpPr txBox="1"/>
          <p:nvPr/>
        </p:nvSpPr>
        <p:spPr>
          <a:xfrm>
            <a:off x="5987674" y="4596918"/>
            <a:ext cx="1106619" cy="171137"/>
          </a:xfrm>
          <a:prstGeom prst="rect">
            <a:avLst/>
          </a:prstGeom>
        </p:spPr>
        <p:txBody>
          <a:bodyPr vert="horz" wrap="square" lIns="0" tIns="0" rIns="0" bIns="0" rtlCol="0">
            <a:spAutoFit/>
          </a:bodyPr>
          <a:lstStyle/>
          <a:p>
            <a:pPr marL="10860"/>
            <a:r>
              <a:rPr sz="1112" i="1" spc="-103" dirty="0">
                <a:solidFill>
                  <a:srgbClr val="D1157A"/>
                </a:solidFill>
                <a:latin typeface="Arial"/>
                <a:cs typeface="Arial"/>
              </a:rPr>
              <a:t>T</a:t>
            </a:r>
            <a:r>
              <a:rPr sz="1112" i="1" spc="4" dirty="0">
                <a:solidFill>
                  <a:srgbClr val="D1157A"/>
                </a:solidFill>
                <a:latin typeface="Arial"/>
                <a:cs typeface="Arial"/>
              </a:rPr>
              <a:t>era</a:t>
            </a:r>
            <a:r>
              <a:rPr sz="1112" i="1" spc="26" dirty="0">
                <a:solidFill>
                  <a:srgbClr val="D1157A"/>
                </a:solidFill>
                <a:latin typeface="Times New Roman"/>
                <a:cs typeface="Times New Roman"/>
              </a:rPr>
              <a:t> </a:t>
            </a:r>
            <a:r>
              <a:rPr sz="1112" i="1" spc="-103" dirty="0">
                <a:solidFill>
                  <a:srgbClr val="D1157A"/>
                </a:solidFill>
                <a:latin typeface="Arial"/>
                <a:cs typeface="Arial"/>
              </a:rPr>
              <a:t>T</a:t>
            </a:r>
            <a:r>
              <a:rPr sz="1112" i="1" spc="4" dirty="0">
                <a:solidFill>
                  <a:srgbClr val="D1157A"/>
                </a:solidFill>
                <a:latin typeface="Arial"/>
                <a:cs typeface="Arial"/>
              </a:rPr>
              <a:t>erm</a:t>
            </a:r>
            <a:r>
              <a:rPr sz="1112" i="1" spc="30" dirty="0">
                <a:solidFill>
                  <a:srgbClr val="D1157A"/>
                </a:solidFill>
                <a:latin typeface="Times New Roman"/>
                <a:cs typeface="Times New Roman"/>
              </a:rPr>
              <a:t> </a:t>
            </a:r>
            <a:r>
              <a:rPr sz="1112" i="1" spc="4" dirty="0">
                <a:solidFill>
                  <a:srgbClr val="D1157A"/>
                </a:solidFill>
                <a:latin typeface="Arial"/>
                <a:cs typeface="Arial"/>
              </a:rPr>
              <a:t>ou</a:t>
            </a:r>
            <a:r>
              <a:rPr sz="1112" i="1" spc="-4" dirty="0">
                <a:solidFill>
                  <a:srgbClr val="D1157A"/>
                </a:solidFill>
                <a:latin typeface="Arial"/>
                <a:cs typeface="Arial"/>
              </a:rPr>
              <a:t>t</a:t>
            </a:r>
            <a:r>
              <a:rPr sz="1112" i="1" spc="9" dirty="0">
                <a:solidFill>
                  <a:srgbClr val="D1157A"/>
                </a:solidFill>
                <a:latin typeface="Arial"/>
                <a:cs typeface="Arial"/>
              </a:rPr>
              <a:t>p</a:t>
            </a:r>
            <a:r>
              <a:rPr sz="1112" i="1" spc="4" dirty="0">
                <a:solidFill>
                  <a:srgbClr val="D1157A"/>
                </a:solidFill>
                <a:latin typeface="Arial"/>
                <a:cs typeface="Arial"/>
              </a:rPr>
              <a:t>ut</a:t>
            </a:r>
            <a:endParaRPr sz="1112">
              <a:solidFill>
                <a:prstClr val="black"/>
              </a:solidFill>
              <a:latin typeface="Arial"/>
              <a:cs typeface="Arial"/>
            </a:endParaRPr>
          </a:p>
        </p:txBody>
      </p:sp>
      <p:sp>
        <p:nvSpPr>
          <p:cNvPr id="18" name="object 18"/>
          <p:cNvSpPr/>
          <p:nvPr/>
        </p:nvSpPr>
        <p:spPr>
          <a:xfrm>
            <a:off x="1400270" y="4967624"/>
            <a:ext cx="1171236" cy="647248"/>
          </a:xfrm>
          <a:custGeom>
            <a:avLst/>
            <a:gdLst/>
            <a:ahLst/>
            <a:cxnLst/>
            <a:rect l="l" t="t" r="r" b="b"/>
            <a:pathLst>
              <a:path w="1369695" h="756920">
                <a:moveTo>
                  <a:pt x="104595" y="634008"/>
                </a:moveTo>
                <a:lnTo>
                  <a:pt x="0" y="696824"/>
                </a:lnTo>
                <a:lnTo>
                  <a:pt x="106131" y="756867"/>
                </a:lnTo>
                <a:lnTo>
                  <a:pt x="112846" y="755047"/>
                </a:lnTo>
                <a:lnTo>
                  <a:pt x="115775" y="749783"/>
                </a:lnTo>
                <a:lnTo>
                  <a:pt x="118716" y="744544"/>
                </a:lnTo>
                <a:lnTo>
                  <a:pt x="116896" y="737902"/>
                </a:lnTo>
                <a:lnTo>
                  <a:pt x="63097" y="707446"/>
                </a:lnTo>
                <a:lnTo>
                  <a:pt x="21811" y="707446"/>
                </a:lnTo>
                <a:lnTo>
                  <a:pt x="21537" y="685620"/>
                </a:lnTo>
                <a:lnTo>
                  <a:pt x="32040" y="685489"/>
                </a:lnTo>
                <a:lnTo>
                  <a:pt x="63485" y="684142"/>
                </a:lnTo>
                <a:lnTo>
                  <a:pt x="115775" y="652723"/>
                </a:lnTo>
                <a:lnTo>
                  <a:pt x="117466" y="646020"/>
                </a:lnTo>
                <a:lnTo>
                  <a:pt x="114370" y="640854"/>
                </a:lnTo>
                <a:lnTo>
                  <a:pt x="111181" y="635687"/>
                </a:lnTo>
                <a:lnTo>
                  <a:pt x="104595" y="634008"/>
                </a:lnTo>
                <a:close/>
              </a:path>
              <a:path w="1369695" h="756920">
                <a:moveTo>
                  <a:pt x="63485" y="684142"/>
                </a:moveTo>
                <a:lnTo>
                  <a:pt x="32040" y="685489"/>
                </a:lnTo>
                <a:lnTo>
                  <a:pt x="21537" y="685620"/>
                </a:lnTo>
                <a:lnTo>
                  <a:pt x="21811" y="707446"/>
                </a:lnTo>
                <a:lnTo>
                  <a:pt x="32314" y="707315"/>
                </a:lnTo>
                <a:lnTo>
                  <a:pt x="60736" y="706110"/>
                </a:lnTo>
                <a:lnTo>
                  <a:pt x="60362" y="705898"/>
                </a:lnTo>
                <a:lnTo>
                  <a:pt x="27288" y="705898"/>
                </a:lnTo>
                <a:lnTo>
                  <a:pt x="27050" y="687037"/>
                </a:lnTo>
                <a:lnTo>
                  <a:pt x="58669" y="687037"/>
                </a:lnTo>
                <a:lnTo>
                  <a:pt x="63485" y="684142"/>
                </a:lnTo>
                <a:close/>
              </a:path>
              <a:path w="1369695" h="756920">
                <a:moveTo>
                  <a:pt x="60736" y="706110"/>
                </a:moveTo>
                <a:lnTo>
                  <a:pt x="32314" y="707315"/>
                </a:lnTo>
                <a:lnTo>
                  <a:pt x="21811" y="707446"/>
                </a:lnTo>
                <a:lnTo>
                  <a:pt x="63097" y="707446"/>
                </a:lnTo>
                <a:lnTo>
                  <a:pt x="60736" y="706110"/>
                </a:lnTo>
                <a:close/>
              </a:path>
              <a:path w="1369695" h="756920">
                <a:moveTo>
                  <a:pt x="1308693" y="50739"/>
                </a:moveTo>
                <a:lnTo>
                  <a:pt x="1240368" y="56387"/>
                </a:lnTo>
                <a:lnTo>
                  <a:pt x="1177253" y="65056"/>
                </a:lnTo>
                <a:lnTo>
                  <a:pt x="1115555" y="76806"/>
                </a:lnTo>
                <a:lnTo>
                  <a:pt x="1055811" y="91357"/>
                </a:lnTo>
                <a:lnTo>
                  <a:pt x="998719" y="108429"/>
                </a:lnTo>
                <a:lnTo>
                  <a:pt x="944569" y="128028"/>
                </a:lnTo>
                <a:lnTo>
                  <a:pt x="893896" y="149708"/>
                </a:lnTo>
                <a:lnTo>
                  <a:pt x="847176" y="173367"/>
                </a:lnTo>
                <a:lnTo>
                  <a:pt x="804909" y="198689"/>
                </a:lnTo>
                <a:lnTo>
                  <a:pt x="767547" y="225683"/>
                </a:lnTo>
                <a:lnTo>
                  <a:pt x="735650" y="253947"/>
                </a:lnTo>
                <a:lnTo>
                  <a:pt x="709635" y="283631"/>
                </a:lnTo>
                <a:lnTo>
                  <a:pt x="683038" y="330506"/>
                </a:lnTo>
                <a:lnTo>
                  <a:pt x="673809" y="377796"/>
                </a:lnTo>
                <a:lnTo>
                  <a:pt x="673108" y="391216"/>
                </a:lnTo>
                <a:lnTo>
                  <a:pt x="670453" y="404801"/>
                </a:lnTo>
                <a:lnTo>
                  <a:pt x="652116" y="446068"/>
                </a:lnTo>
                <a:lnTo>
                  <a:pt x="618399" y="487369"/>
                </a:lnTo>
                <a:lnTo>
                  <a:pt x="588312" y="514087"/>
                </a:lnTo>
                <a:lnTo>
                  <a:pt x="552629" y="539959"/>
                </a:lnTo>
                <a:lnTo>
                  <a:pt x="511777" y="564449"/>
                </a:lnTo>
                <a:lnTo>
                  <a:pt x="466295" y="587358"/>
                </a:lnTo>
                <a:lnTo>
                  <a:pt x="416765" y="608539"/>
                </a:lnTo>
                <a:lnTo>
                  <a:pt x="363867" y="627638"/>
                </a:lnTo>
                <a:lnTo>
                  <a:pt x="307908" y="644472"/>
                </a:lnTo>
                <a:lnTo>
                  <a:pt x="249268" y="658724"/>
                </a:lnTo>
                <a:lnTo>
                  <a:pt x="188689" y="670297"/>
                </a:lnTo>
                <a:lnTo>
                  <a:pt x="126705" y="678835"/>
                </a:lnTo>
                <a:lnTo>
                  <a:pt x="63721" y="684132"/>
                </a:lnTo>
                <a:lnTo>
                  <a:pt x="63485" y="684142"/>
                </a:lnTo>
                <a:lnTo>
                  <a:pt x="43332" y="696255"/>
                </a:lnTo>
                <a:lnTo>
                  <a:pt x="60736" y="706110"/>
                </a:lnTo>
                <a:lnTo>
                  <a:pt x="64651" y="705944"/>
                </a:lnTo>
                <a:lnTo>
                  <a:pt x="96892" y="703624"/>
                </a:lnTo>
                <a:lnTo>
                  <a:pt x="160568" y="696647"/>
                </a:lnTo>
                <a:lnTo>
                  <a:pt x="223098" y="686369"/>
                </a:lnTo>
                <a:lnTo>
                  <a:pt x="283689" y="673251"/>
                </a:lnTo>
                <a:lnTo>
                  <a:pt x="342186" y="657356"/>
                </a:lnTo>
                <a:lnTo>
                  <a:pt x="397870" y="639043"/>
                </a:lnTo>
                <a:lnTo>
                  <a:pt x="450341" y="618338"/>
                </a:lnTo>
                <a:lnTo>
                  <a:pt x="499180" y="595728"/>
                </a:lnTo>
                <a:lnTo>
                  <a:pt x="543686" y="571155"/>
                </a:lnTo>
                <a:lnTo>
                  <a:pt x="583417" y="545140"/>
                </a:lnTo>
                <a:lnTo>
                  <a:pt x="618125" y="517577"/>
                </a:lnTo>
                <a:lnTo>
                  <a:pt x="647081" y="488621"/>
                </a:lnTo>
                <a:lnTo>
                  <a:pt x="678847" y="443282"/>
                </a:lnTo>
                <a:lnTo>
                  <a:pt x="694514" y="395429"/>
                </a:lnTo>
                <a:lnTo>
                  <a:pt x="696611" y="364211"/>
                </a:lnTo>
                <a:lnTo>
                  <a:pt x="699278" y="350794"/>
                </a:lnTo>
                <a:lnTo>
                  <a:pt x="717874" y="309789"/>
                </a:lnTo>
                <a:lnTo>
                  <a:pt x="751475" y="269068"/>
                </a:lnTo>
                <a:lnTo>
                  <a:pt x="781549" y="242340"/>
                </a:lnTo>
                <a:lnTo>
                  <a:pt x="817232" y="216596"/>
                </a:lnTo>
                <a:lnTo>
                  <a:pt x="858082" y="192249"/>
                </a:lnTo>
                <a:lnTo>
                  <a:pt x="903421" y="169295"/>
                </a:lnTo>
                <a:lnTo>
                  <a:pt x="952951" y="148160"/>
                </a:lnTo>
                <a:lnTo>
                  <a:pt x="1005839" y="129134"/>
                </a:lnTo>
                <a:lnTo>
                  <a:pt x="1061834" y="112202"/>
                </a:lnTo>
                <a:lnTo>
                  <a:pt x="1120307" y="98084"/>
                </a:lnTo>
                <a:lnTo>
                  <a:pt x="1181039" y="86462"/>
                </a:lnTo>
                <a:lnTo>
                  <a:pt x="1243035" y="77912"/>
                </a:lnTo>
                <a:lnTo>
                  <a:pt x="1305788" y="72760"/>
                </a:lnTo>
                <a:lnTo>
                  <a:pt x="1326056" y="60569"/>
                </a:lnTo>
                <a:lnTo>
                  <a:pt x="1308693" y="50739"/>
                </a:lnTo>
                <a:close/>
              </a:path>
              <a:path w="1369695" h="756920">
                <a:moveTo>
                  <a:pt x="27050" y="687037"/>
                </a:moveTo>
                <a:lnTo>
                  <a:pt x="27288" y="705898"/>
                </a:lnTo>
                <a:lnTo>
                  <a:pt x="43332" y="696255"/>
                </a:lnTo>
                <a:lnTo>
                  <a:pt x="27050" y="687037"/>
                </a:lnTo>
                <a:close/>
              </a:path>
              <a:path w="1369695" h="756920">
                <a:moveTo>
                  <a:pt x="43332" y="696255"/>
                </a:moveTo>
                <a:lnTo>
                  <a:pt x="27288" y="705898"/>
                </a:lnTo>
                <a:lnTo>
                  <a:pt x="60362" y="705898"/>
                </a:lnTo>
                <a:lnTo>
                  <a:pt x="43332" y="696255"/>
                </a:lnTo>
                <a:close/>
              </a:path>
              <a:path w="1369695" h="756920">
                <a:moveTo>
                  <a:pt x="58669" y="687037"/>
                </a:moveTo>
                <a:lnTo>
                  <a:pt x="27050" y="687037"/>
                </a:lnTo>
                <a:lnTo>
                  <a:pt x="43332" y="696255"/>
                </a:lnTo>
                <a:lnTo>
                  <a:pt x="58669" y="687037"/>
                </a:lnTo>
                <a:close/>
              </a:path>
              <a:path w="1369695" h="756920">
                <a:moveTo>
                  <a:pt x="1350608" y="49386"/>
                </a:moveTo>
                <a:lnTo>
                  <a:pt x="1347691" y="49386"/>
                </a:lnTo>
                <a:lnTo>
                  <a:pt x="1347977" y="71222"/>
                </a:lnTo>
                <a:lnTo>
                  <a:pt x="1337761" y="71365"/>
                </a:lnTo>
                <a:lnTo>
                  <a:pt x="1305997" y="72746"/>
                </a:lnTo>
                <a:lnTo>
                  <a:pt x="1305788" y="72760"/>
                </a:lnTo>
                <a:lnTo>
                  <a:pt x="1253657" y="104095"/>
                </a:lnTo>
                <a:lnTo>
                  <a:pt x="1251978" y="110822"/>
                </a:lnTo>
                <a:lnTo>
                  <a:pt x="1255062" y="115991"/>
                </a:lnTo>
                <a:lnTo>
                  <a:pt x="1258275" y="121170"/>
                </a:lnTo>
                <a:lnTo>
                  <a:pt x="1264849" y="122849"/>
                </a:lnTo>
                <a:lnTo>
                  <a:pt x="1348204" y="72746"/>
                </a:lnTo>
                <a:lnTo>
                  <a:pt x="1369384" y="60005"/>
                </a:lnTo>
                <a:lnTo>
                  <a:pt x="1350608" y="49386"/>
                </a:lnTo>
                <a:close/>
              </a:path>
              <a:path w="1369695" h="756920">
                <a:moveTo>
                  <a:pt x="1326056" y="60569"/>
                </a:moveTo>
                <a:lnTo>
                  <a:pt x="1305788" y="72760"/>
                </a:lnTo>
                <a:lnTo>
                  <a:pt x="1305997" y="72746"/>
                </a:lnTo>
                <a:lnTo>
                  <a:pt x="1337761" y="71365"/>
                </a:lnTo>
                <a:lnTo>
                  <a:pt x="1347977" y="71222"/>
                </a:lnTo>
                <a:lnTo>
                  <a:pt x="1347959" y="69805"/>
                </a:lnTo>
                <a:lnTo>
                  <a:pt x="1342369" y="69805"/>
                </a:lnTo>
                <a:lnTo>
                  <a:pt x="1326056" y="60569"/>
                </a:lnTo>
                <a:close/>
              </a:path>
              <a:path w="1369695" h="756920">
                <a:moveTo>
                  <a:pt x="1342095" y="50922"/>
                </a:moveTo>
                <a:lnTo>
                  <a:pt x="1326056" y="60569"/>
                </a:lnTo>
                <a:lnTo>
                  <a:pt x="1342369" y="69805"/>
                </a:lnTo>
                <a:lnTo>
                  <a:pt x="1342095" y="50922"/>
                </a:lnTo>
                <a:close/>
              </a:path>
              <a:path w="1369695" h="756920">
                <a:moveTo>
                  <a:pt x="1347711" y="50922"/>
                </a:moveTo>
                <a:lnTo>
                  <a:pt x="1342095" y="50922"/>
                </a:lnTo>
                <a:lnTo>
                  <a:pt x="1342369" y="69805"/>
                </a:lnTo>
                <a:lnTo>
                  <a:pt x="1347959" y="69805"/>
                </a:lnTo>
                <a:lnTo>
                  <a:pt x="1347711" y="50922"/>
                </a:lnTo>
                <a:close/>
              </a:path>
              <a:path w="1369695" h="756920">
                <a:moveTo>
                  <a:pt x="1347691" y="49386"/>
                </a:moveTo>
                <a:lnTo>
                  <a:pt x="1336761" y="49529"/>
                </a:lnTo>
                <a:lnTo>
                  <a:pt x="1308693" y="50739"/>
                </a:lnTo>
                <a:lnTo>
                  <a:pt x="1326056" y="60569"/>
                </a:lnTo>
                <a:lnTo>
                  <a:pt x="1342095" y="50922"/>
                </a:lnTo>
                <a:lnTo>
                  <a:pt x="1347711" y="50922"/>
                </a:lnTo>
                <a:lnTo>
                  <a:pt x="1347691" y="49386"/>
                </a:lnTo>
                <a:close/>
              </a:path>
              <a:path w="1369695" h="756920">
                <a:moveTo>
                  <a:pt x="1263325" y="0"/>
                </a:moveTo>
                <a:lnTo>
                  <a:pt x="1256598" y="1810"/>
                </a:lnTo>
                <a:lnTo>
                  <a:pt x="1253657" y="6976"/>
                </a:lnTo>
                <a:lnTo>
                  <a:pt x="1250728" y="12310"/>
                </a:lnTo>
                <a:lnTo>
                  <a:pt x="1252548" y="19025"/>
                </a:lnTo>
                <a:lnTo>
                  <a:pt x="1257848" y="21954"/>
                </a:lnTo>
                <a:lnTo>
                  <a:pt x="1308693" y="50739"/>
                </a:lnTo>
                <a:lnTo>
                  <a:pt x="1336761" y="49529"/>
                </a:lnTo>
                <a:lnTo>
                  <a:pt x="1347691" y="49386"/>
                </a:lnTo>
                <a:lnTo>
                  <a:pt x="1350608" y="49386"/>
                </a:lnTo>
                <a:lnTo>
                  <a:pt x="1263325" y="0"/>
                </a:lnTo>
                <a:close/>
              </a:path>
            </a:pathLst>
          </a:custGeom>
          <a:solidFill>
            <a:srgbClr val="FDD20E"/>
          </a:solidFill>
        </p:spPr>
        <p:txBody>
          <a:bodyPr wrap="square" lIns="0" tIns="0" rIns="0" bIns="0" rtlCol="0"/>
          <a:lstStyle/>
          <a:p>
            <a:endParaRPr sz="1539">
              <a:solidFill>
                <a:prstClr val="black"/>
              </a:solidFill>
            </a:endParaRPr>
          </a:p>
        </p:txBody>
      </p:sp>
      <p:graphicFrame>
        <p:nvGraphicFramePr>
          <p:cNvPr id="12" name="object 12"/>
          <p:cNvGraphicFramePr>
            <a:graphicFrameLocks noGrp="1"/>
          </p:cNvGraphicFramePr>
          <p:nvPr/>
        </p:nvGraphicFramePr>
        <p:xfrm>
          <a:off x="4364561" y="5176163"/>
          <a:ext cx="4341919" cy="825606"/>
        </p:xfrm>
        <a:graphic>
          <a:graphicData uri="http://schemas.openxmlformats.org/drawingml/2006/table">
            <a:tbl>
              <a:tblPr firstRow="1" bandRow="1">
                <a:tableStyleId>{2D5ABB26-0587-4C30-8999-92F81FD0307C}</a:tableStyleId>
              </a:tblPr>
              <a:tblGrid>
                <a:gridCol w="750928"/>
                <a:gridCol w="3590991"/>
              </a:tblGrid>
              <a:tr h="261329">
                <a:tc>
                  <a:txBody>
                    <a:bodyPr/>
                    <a:lstStyle/>
                    <a:p>
                      <a:pPr marL="96520">
                        <a:lnSpc>
                          <a:spcPct val="100000"/>
                        </a:lnSpc>
                      </a:pPr>
                      <a:r>
                        <a:rPr sz="1100" b="1" spc="5" dirty="0">
                          <a:solidFill>
                            <a:srgbClr val="19497D"/>
                          </a:solidFill>
                          <a:latin typeface="Calibri"/>
                          <a:cs typeface="Calibri"/>
                        </a:rPr>
                        <a:t>Al</a:t>
                      </a:r>
                      <a:r>
                        <a:rPr sz="1100" b="1" dirty="0">
                          <a:solidFill>
                            <a:srgbClr val="19497D"/>
                          </a:solidFill>
                          <a:latin typeface="Calibri"/>
                          <a:cs typeface="Calibri"/>
                        </a:rPr>
                        <a:t>l</a:t>
                      </a:r>
                      <a:endParaRPr sz="1100">
                        <a:latin typeface="Calibri"/>
                        <a:cs typeface="Calibri"/>
                      </a:endParaRPr>
                    </a:p>
                  </a:txBody>
                  <a:tcPr marL="0" marR="0" marT="0" marB="0">
                    <a:lnL w="10074">
                      <a:solidFill>
                        <a:srgbClr val="19497D"/>
                      </a:solidFill>
                      <a:prstDash val="solid"/>
                    </a:lnL>
                    <a:lnR w="10074">
                      <a:solidFill>
                        <a:srgbClr val="19497D"/>
                      </a:solidFill>
                      <a:prstDash val="solid"/>
                    </a:lnR>
                    <a:lnT w="10074">
                      <a:solidFill>
                        <a:srgbClr val="19497D"/>
                      </a:solidFill>
                      <a:prstDash val="solid"/>
                    </a:lnT>
                    <a:lnB w="10074">
                      <a:solidFill>
                        <a:srgbClr val="19497D"/>
                      </a:solidFill>
                      <a:prstDash val="solid"/>
                    </a:lnB>
                    <a:solidFill>
                      <a:srgbClr val="E3E6EA"/>
                    </a:solidFill>
                  </a:tcPr>
                </a:tc>
                <a:tc>
                  <a:txBody>
                    <a:bodyPr/>
                    <a:lstStyle/>
                    <a:p>
                      <a:endParaRPr sz="1100">
                        <a:latin typeface="Calibri"/>
                        <a:cs typeface="Calibri"/>
                      </a:endParaRPr>
                    </a:p>
                  </a:txBody>
                  <a:tcPr marL="0" marR="0" marT="0" marB="0">
                    <a:lnL w="10074">
                      <a:solidFill>
                        <a:srgbClr val="19497D"/>
                      </a:solidFill>
                      <a:prstDash val="solid"/>
                    </a:lnL>
                    <a:lnB w="10074">
                      <a:solidFill>
                        <a:srgbClr val="231F20"/>
                      </a:solidFill>
                      <a:prstDash val="solid"/>
                    </a:lnB>
                    <a:solidFill>
                      <a:srgbClr val="E3E6EA"/>
                    </a:solidFill>
                  </a:tcPr>
                </a:tc>
              </a:tr>
              <a:tr h="564277">
                <a:tc gridSpan="2">
                  <a:txBody>
                    <a:bodyPr/>
                    <a:lstStyle/>
                    <a:p>
                      <a:pPr marL="96520">
                        <a:lnSpc>
                          <a:spcPct val="100000"/>
                        </a:lnSpc>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28</a:t>
                      </a:r>
                      <a:r>
                        <a:rPr sz="1000" b="1" spc="-5" dirty="0">
                          <a:solidFill>
                            <a:srgbClr val="231F20"/>
                          </a:solidFill>
                          <a:latin typeface="Calibri"/>
                          <a:cs typeface="Calibri"/>
                        </a:rPr>
                        <a:t>:</a:t>
                      </a:r>
                      <a:r>
                        <a:rPr sz="1000" b="1" dirty="0">
                          <a:solidFill>
                            <a:srgbClr val="231F20"/>
                          </a:solidFill>
                          <a:latin typeface="Calibri"/>
                          <a:cs typeface="Calibri"/>
                        </a:rPr>
                        <a:t>90</a:t>
                      </a:r>
                      <a:r>
                        <a:rPr sz="1000" b="1" spc="-5" dirty="0">
                          <a:solidFill>
                            <a:srgbClr val="231F20"/>
                          </a:solidFill>
                          <a:latin typeface="Calibri"/>
                          <a:cs typeface="Calibri"/>
                        </a:rPr>
                        <a:t>:</a:t>
                      </a:r>
                      <a:r>
                        <a:rPr sz="1000" b="1" dirty="0">
                          <a:solidFill>
                            <a:srgbClr val="231F20"/>
                          </a:solidFill>
                          <a:latin typeface="Calibri"/>
                          <a:cs typeface="Calibri"/>
                        </a:rPr>
                        <a:t>18</a:t>
                      </a:r>
                      <a:r>
                        <a:rPr sz="1000" b="1" spc="-5" dirty="0">
                          <a:solidFill>
                            <a:srgbClr val="231F20"/>
                          </a:solidFill>
                          <a:latin typeface="Calibri"/>
                          <a:cs typeface="Calibri"/>
                        </a:rPr>
                        <a:t>:</a:t>
                      </a:r>
                      <a:r>
                        <a:rPr sz="1000" b="1" dirty="0">
                          <a:solidFill>
                            <a:srgbClr val="231F20"/>
                          </a:solidFill>
                          <a:latin typeface="Calibri"/>
                          <a:cs typeface="Calibri"/>
                        </a:rPr>
                        <a:t>7C</a:t>
                      </a:r>
                      <a:r>
                        <a:rPr sz="1000" b="1" spc="-5" dirty="0">
                          <a:solidFill>
                            <a:srgbClr val="231F20"/>
                          </a:solidFill>
                          <a:latin typeface="Calibri"/>
                          <a:cs typeface="Calibri"/>
                        </a:rPr>
                        <a:t>:</a:t>
                      </a:r>
                      <a:r>
                        <a:rPr sz="1000" b="1" dirty="0">
                          <a:solidFill>
                            <a:srgbClr val="231F20"/>
                          </a:solidFill>
                          <a:latin typeface="Calibri"/>
                          <a:cs typeface="Calibri"/>
                        </a:rPr>
                        <a:t>96</a:t>
                      </a:r>
                      <a:r>
                        <a:rPr sz="1000" b="1" spc="-5" dirty="0">
                          <a:solidFill>
                            <a:srgbClr val="231F20"/>
                          </a:solidFill>
                          <a:latin typeface="Calibri"/>
                          <a:cs typeface="Calibri"/>
                        </a:rPr>
                        <a:t>:</a:t>
                      </a:r>
                      <a:r>
                        <a:rPr sz="1000" b="1" dirty="0">
                          <a:solidFill>
                            <a:srgbClr val="231F20"/>
                          </a:solidFill>
                          <a:latin typeface="Calibri"/>
                          <a:cs typeface="Calibri"/>
                        </a:rPr>
                        <a:t>0</a:t>
                      </a:r>
                      <a:r>
                        <a:rPr sz="1000" b="1" spc="-15" dirty="0">
                          <a:solidFill>
                            <a:srgbClr val="231F20"/>
                          </a:solidFill>
                          <a:latin typeface="Calibri"/>
                          <a:cs typeface="Calibri"/>
                        </a:rPr>
                        <a:t>D</a:t>
                      </a:r>
                      <a:r>
                        <a:rPr sz="1000" b="1" spc="-5" dirty="0">
                          <a:solidFill>
                            <a:srgbClr val="231F20"/>
                          </a:solidFill>
                          <a:latin typeface="Calibri"/>
                          <a:cs typeface="Calibri"/>
                        </a:rPr>
                        <a:t>:</a:t>
                      </a:r>
                      <a:r>
                        <a:rPr sz="1000" b="1" dirty="0">
                          <a:solidFill>
                            <a:srgbClr val="231F20"/>
                          </a:solidFill>
                          <a:latin typeface="Calibri"/>
                          <a:cs typeface="Calibri"/>
                        </a:rPr>
                        <a:t>0B</a:t>
                      </a:r>
                      <a:r>
                        <a:rPr sz="1000" b="1" spc="-60" dirty="0">
                          <a:solidFill>
                            <a:srgbClr val="231F20"/>
                          </a:solidFill>
                          <a:latin typeface="Times New Roman"/>
                          <a:cs typeface="Times New Roman"/>
                        </a:rPr>
                        <a:t> </a:t>
                      </a:r>
                      <a:r>
                        <a:rPr sz="1000" b="1" dirty="0">
                          <a:solidFill>
                            <a:srgbClr val="231F20"/>
                          </a:solidFill>
                          <a:latin typeface="Calibri"/>
                          <a:cs typeface="Calibri"/>
                        </a:rPr>
                        <a:t>A</a:t>
                      </a:r>
                      <a:r>
                        <a:rPr sz="1000" b="1" spc="5" dirty="0">
                          <a:solidFill>
                            <a:srgbClr val="231F20"/>
                          </a:solidFill>
                          <a:latin typeface="Calibri"/>
                          <a:cs typeface="Calibri"/>
                        </a:rPr>
                        <a:t>s</a:t>
                      </a:r>
                      <a:r>
                        <a:rPr sz="1000" b="1" dirty="0">
                          <a:solidFill>
                            <a:srgbClr val="231F20"/>
                          </a:solidFill>
                          <a:latin typeface="Calibri"/>
                          <a:cs typeface="Calibri"/>
                        </a:rPr>
                        <a:t>s</a:t>
                      </a:r>
                      <a:r>
                        <a:rPr sz="1000" b="1" spc="-10" dirty="0">
                          <a:solidFill>
                            <a:srgbClr val="231F20"/>
                          </a:solidFill>
                          <a:latin typeface="Calibri"/>
                          <a:cs typeface="Calibri"/>
                        </a:rPr>
                        <a:t>o</a:t>
                      </a:r>
                      <a:r>
                        <a:rPr sz="1000" b="1" spc="5" dirty="0">
                          <a:solidFill>
                            <a:srgbClr val="231F20"/>
                          </a:solidFill>
                          <a:latin typeface="Calibri"/>
                          <a:cs typeface="Calibri"/>
                        </a:rPr>
                        <a:t>c</a:t>
                      </a:r>
                      <a:r>
                        <a:rPr sz="1000" b="1" dirty="0">
                          <a:solidFill>
                            <a:srgbClr val="231F20"/>
                          </a:solidFill>
                          <a:latin typeface="Calibri"/>
                          <a:cs typeface="Calibri"/>
                        </a:rPr>
                        <a:t>i</a:t>
                      </a:r>
                      <a:r>
                        <a:rPr sz="1000" b="1" spc="-10" dirty="0">
                          <a:solidFill>
                            <a:srgbClr val="231F20"/>
                          </a:solidFill>
                          <a:latin typeface="Calibri"/>
                          <a:cs typeface="Calibri"/>
                        </a:rPr>
                        <a:t>a</a:t>
                      </a:r>
                      <a:r>
                        <a:rPr sz="1000" b="1" dirty="0">
                          <a:solidFill>
                            <a:srgbClr val="231F20"/>
                          </a:solidFill>
                          <a:latin typeface="Calibri"/>
                          <a:cs typeface="Calibri"/>
                        </a:rPr>
                        <a:t>ted</a:t>
                      </a:r>
                      <a:endParaRPr sz="1000">
                        <a:latin typeface="Calibri"/>
                        <a:cs typeface="Calibri"/>
                      </a:endParaRPr>
                    </a:p>
                    <a:p>
                      <a:pPr marL="96520">
                        <a:lnSpc>
                          <a:spcPct val="100000"/>
                        </a:lnSpc>
                        <a:spcBef>
                          <a:spcPts val="15"/>
                        </a:spcBef>
                      </a:pPr>
                      <a:r>
                        <a:rPr sz="1000" b="1" dirty="0">
                          <a:solidFill>
                            <a:srgbClr val="231F20"/>
                          </a:solidFill>
                          <a:latin typeface="Calibri"/>
                          <a:cs typeface="Calibri"/>
                        </a:rPr>
                        <a:t>+WI</a:t>
                      </a:r>
                      <a:r>
                        <a:rPr sz="1000" b="1" spc="5" dirty="0">
                          <a:solidFill>
                            <a:srgbClr val="231F20"/>
                          </a:solidFill>
                          <a:latin typeface="Calibri"/>
                          <a:cs typeface="Calibri"/>
                        </a:rPr>
                        <a:t>N</a:t>
                      </a:r>
                      <a:r>
                        <a:rPr sz="1000" b="1" spc="-5" dirty="0">
                          <a:solidFill>
                            <a:srgbClr val="231F20"/>
                          </a:solidFill>
                          <a:latin typeface="Calibri"/>
                          <a:cs typeface="Calibri"/>
                        </a:rPr>
                        <a:t>D:</a:t>
                      </a:r>
                      <a:r>
                        <a:rPr sz="1000" b="1" dirty="0">
                          <a:solidFill>
                            <a:srgbClr val="231F20"/>
                          </a:solidFill>
                          <a:latin typeface="Calibri"/>
                          <a:cs typeface="Calibri"/>
                        </a:rPr>
                        <a:t>29</a:t>
                      </a:r>
                      <a:r>
                        <a:rPr sz="1000" b="1" spc="-5" dirty="0">
                          <a:solidFill>
                            <a:srgbClr val="231F20"/>
                          </a:solidFill>
                          <a:latin typeface="Calibri"/>
                          <a:cs typeface="Calibri"/>
                        </a:rPr>
                        <a:t>:DH</a:t>
                      </a:r>
                      <a:r>
                        <a:rPr sz="1000" b="1" dirty="0">
                          <a:solidFill>
                            <a:srgbClr val="231F20"/>
                          </a:solidFill>
                          <a:latin typeface="Calibri"/>
                          <a:cs typeface="Calibri"/>
                        </a:rPr>
                        <a:t>CP</a:t>
                      </a:r>
                      <a:r>
                        <a:rPr sz="1000" b="1" spc="-65" dirty="0">
                          <a:solidFill>
                            <a:srgbClr val="231F20"/>
                          </a:solidFill>
                          <a:latin typeface="Times New Roman"/>
                          <a:cs typeface="Times New Roman"/>
                        </a:rPr>
                        <a:t> </a:t>
                      </a:r>
                      <a:r>
                        <a:rPr sz="1000" b="1" dirty="0">
                          <a:solidFill>
                            <a:srgbClr val="231F20"/>
                          </a:solidFill>
                          <a:latin typeface="Calibri"/>
                          <a:cs typeface="Calibri"/>
                        </a:rPr>
                        <a:t>r</a:t>
                      </a:r>
                      <a:r>
                        <a:rPr sz="1000" b="1" spc="-5" dirty="0">
                          <a:solidFill>
                            <a:srgbClr val="231F20"/>
                          </a:solidFill>
                          <a:latin typeface="Calibri"/>
                          <a:cs typeface="Calibri"/>
                        </a:rPr>
                        <a:t>ep</a:t>
                      </a:r>
                      <a:r>
                        <a:rPr sz="1000" b="1" dirty="0">
                          <a:solidFill>
                            <a:srgbClr val="231F20"/>
                          </a:solidFill>
                          <a:latin typeface="Calibri"/>
                          <a:cs typeface="Calibri"/>
                        </a:rPr>
                        <a:t>ly</a:t>
                      </a:r>
                      <a:r>
                        <a:rPr sz="1000" b="1" spc="-35" dirty="0">
                          <a:solidFill>
                            <a:srgbClr val="231F20"/>
                          </a:solidFill>
                          <a:latin typeface="Times New Roman"/>
                          <a:cs typeface="Times New Roman"/>
                        </a:rPr>
                        <a:t> </a:t>
                      </a:r>
                      <a:r>
                        <a:rPr sz="1000" b="1" spc="-5" dirty="0">
                          <a:solidFill>
                            <a:srgbClr val="231F20"/>
                          </a:solidFill>
                          <a:latin typeface="Calibri"/>
                          <a:cs typeface="Calibri"/>
                        </a:rPr>
                        <a:t>f</a:t>
                      </a:r>
                      <a:r>
                        <a:rPr sz="1000" b="1" spc="-10" dirty="0">
                          <a:solidFill>
                            <a:srgbClr val="231F20"/>
                          </a:solidFill>
                          <a:latin typeface="Calibri"/>
                          <a:cs typeface="Calibri"/>
                        </a:rPr>
                        <a:t>o</a:t>
                      </a:r>
                      <a:r>
                        <a:rPr sz="1000" b="1" dirty="0">
                          <a:solidFill>
                            <a:srgbClr val="231F20"/>
                          </a:solidFill>
                          <a:latin typeface="Calibri"/>
                          <a:cs typeface="Calibri"/>
                        </a:rPr>
                        <a:t>r</a:t>
                      </a:r>
                      <a:r>
                        <a:rPr sz="1000" b="1" spc="-35" dirty="0">
                          <a:solidFill>
                            <a:srgbClr val="231F20"/>
                          </a:solidFill>
                          <a:latin typeface="Times New Roman"/>
                          <a:cs typeface="Times New Roman"/>
                        </a:rPr>
                        <a:t> </a:t>
                      </a:r>
                      <a:r>
                        <a:rPr sz="1000" b="1" dirty="0">
                          <a:solidFill>
                            <a:srgbClr val="231F20"/>
                          </a:solidFill>
                          <a:latin typeface="Calibri"/>
                          <a:cs typeface="Calibri"/>
                        </a:rPr>
                        <a:t>172.18.151.2</a:t>
                      </a:r>
                      <a:r>
                        <a:rPr sz="1000" b="1" spc="5" dirty="0">
                          <a:solidFill>
                            <a:srgbClr val="231F20"/>
                          </a:solidFill>
                          <a:latin typeface="Calibri"/>
                          <a:cs typeface="Calibri"/>
                        </a:rPr>
                        <a:t>/</a:t>
                      </a:r>
                      <a:r>
                        <a:rPr sz="1000" b="1" dirty="0">
                          <a:solidFill>
                            <a:srgbClr val="231F20"/>
                          </a:solidFill>
                          <a:latin typeface="Calibri"/>
                          <a:cs typeface="Calibri"/>
                        </a:rPr>
                        <a:t>90</a:t>
                      </a:r>
                      <a:r>
                        <a:rPr sz="1000" b="1" spc="-5" dirty="0">
                          <a:solidFill>
                            <a:srgbClr val="231F20"/>
                          </a:solidFill>
                          <a:latin typeface="Calibri"/>
                          <a:cs typeface="Calibri"/>
                        </a:rPr>
                        <a:t>:</a:t>
                      </a:r>
                      <a:r>
                        <a:rPr sz="1000" b="1" dirty="0">
                          <a:solidFill>
                            <a:srgbClr val="231F20"/>
                          </a:solidFill>
                          <a:latin typeface="Calibri"/>
                          <a:cs typeface="Calibri"/>
                        </a:rPr>
                        <a:t>18</a:t>
                      </a:r>
                      <a:r>
                        <a:rPr sz="1000" b="1" spc="-5" dirty="0">
                          <a:solidFill>
                            <a:srgbClr val="231F20"/>
                          </a:solidFill>
                          <a:latin typeface="Calibri"/>
                          <a:cs typeface="Calibri"/>
                        </a:rPr>
                        <a:t>:</a:t>
                      </a:r>
                      <a:r>
                        <a:rPr sz="1000" b="1" dirty="0">
                          <a:solidFill>
                            <a:srgbClr val="231F20"/>
                          </a:solidFill>
                          <a:latin typeface="Calibri"/>
                          <a:cs typeface="Calibri"/>
                        </a:rPr>
                        <a:t>7C</a:t>
                      </a:r>
                      <a:r>
                        <a:rPr sz="1000" b="1" spc="-5" dirty="0">
                          <a:solidFill>
                            <a:srgbClr val="231F20"/>
                          </a:solidFill>
                          <a:latin typeface="Calibri"/>
                          <a:cs typeface="Calibri"/>
                        </a:rPr>
                        <a:t>:</a:t>
                      </a:r>
                      <a:r>
                        <a:rPr sz="1000" b="1" dirty="0">
                          <a:solidFill>
                            <a:srgbClr val="231F20"/>
                          </a:solidFill>
                          <a:latin typeface="Calibri"/>
                          <a:cs typeface="Calibri"/>
                        </a:rPr>
                        <a:t>96</a:t>
                      </a:r>
                      <a:r>
                        <a:rPr sz="1000" b="1" spc="-5" dirty="0">
                          <a:solidFill>
                            <a:srgbClr val="231F20"/>
                          </a:solidFill>
                          <a:latin typeface="Calibri"/>
                          <a:cs typeface="Calibri"/>
                        </a:rPr>
                        <a:t>:</a:t>
                      </a:r>
                      <a:r>
                        <a:rPr sz="1000" b="1" dirty="0">
                          <a:solidFill>
                            <a:srgbClr val="231F20"/>
                          </a:solidFill>
                          <a:latin typeface="Calibri"/>
                          <a:cs typeface="Calibri"/>
                        </a:rPr>
                        <a:t>0</a:t>
                      </a:r>
                      <a:r>
                        <a:rPr sz="1000" b="1" spc="-5" dirty="0">
                          <a:solidFill>
                            <a:srgbClr val="231F20"/>
                          </a:solidFill>
                          <a:latin typeface="Calibri"/>
                          <a:cs typeface="Calibri"/>
                        </a:rPr>
                        <a:t>D:</a:t>
                      </a:r>
                      <a:r>
                        <a:rPr sz="1000" b="1" spc="-10" dirty="0">
                          <a:solidFill>
                            <a:srgbClr val="231F20"/>
                          </a:solidFill>
                          <a:latin typeface="Calibri"/>
                          <a:cs typeface="Calibri"/>
                        </a:rPr>
                        <a:t>0</a:t>
                      </a:r>
                      <a:r>
                        <a:rPr sz="1000" b="1" dirty="0">
                          <a:solidFill>
                            <a:srgbClr val="231F20"/>
                          </a:solidFill>
                          <a:latin typeface="Calibri"/>
                          <a:cs typeface="Calibri"/>
                        </a:rPr>
                        <a:t>B</a:t>
                      </a:r>
                      <a:r>
                        <a:rPr sz="1000" b="1" spc="-70" dirty="0">
                          <a:solidFill>
                            <a:srgbClr val="231F20"/>
                          </a:solidFill>
                          <a:latin typeface="Times New Roman"/>
                          <a:cs typeface="Times New Roman"/>
                        </a:rPr>
                        <a:t> </a:t>
                      </a:r>
                      <a:r>
                        <a:rPr sz="1000" b="1" dirty="0">
                          <a:solidFill>
                            <a:srgbClr val="231F20"/>
                          </a:solidFill>
                          <a:latin typeface="Calibri"/>
                          <a:cs typeface="Calibri"/>
                        </a:rPr>
                        <a:t>to</a:t>
                      </a:r>
                      <a:r>
                        <a:rPr sz="1000" b="1" spc="-35" dirty="0">
                          <a:solidFill>
                            <a:srgbClr val="231F20"/>
                          </a:solidFill>
                          <a:latin typeface="Times New Roman"/>
                          <a:cs typeface="Times New Roman"/>
                        </a:rPr>
                        <a:t> </a:t>
                      </a:r>
                      <a:r>
                        <a:rPr sz="1000" b="1" spc="5" dirty="0">
                          <a:solidFill>
                            <a:srgbClr val="231F20"/>
                          </a:solidFill>
                          <a:latin typeface="Calibri"/>
                          <a:cs typeface="Calibri"/>
                        </a:rPr>
                        <a:t>1</a:t>
                      </a:r>
                      <a:r>
                        <a:rPr sz="1000" b="1" dirty="0">
                          <a:solidFill>
                            <a:srgbClr val="231F20"/>
                          </a:solidFill>
                          <a:latin typeface="Calibri"/>
                          <a:cs typeface="Calibri"/>
                        </a:rPr>
                        <a:t>72</a:t>
                      </a:r>
                      <a:r>
                        <a:rPr sz="1000" b="1" spc="5" dirty="0">
                          <a:solidFill>
                            <a:srgbClr val="231F20"/>
                          </a:solidFill>
                          <a:latin typeface="Calibri"/>
                          <a:cs typeface="Calibri"/>
                        </a:rPr>
                        <a:t>.</a:t>
                      </a:r>
                      <a:r>
                        <a:rPr sz="1000" b="1" dirty="0">
                          <a:solidFill>
                            <a:srgbClr val="231F20"/>
                          </a:solidFill>
                          <a:latin typeface="Calibri"/>
                          <a:cs typeface="Calibri"/>
                        </a:rPr>
                        <a:t>18.151.2</a:t>
                      </a:r>
                      <a:endParaRPr sz="1000">
                        <a:latin typeface="Calibri"/>
                        <a:cs typeface="Calibri"/>
                      </a:endParaRPr>
                    </a:p>
                    <a:p>
                      <a:pPr marL="96520">
                        <a:lnSpc>
                          <a:spcPct val="100000"/>
                        </a:lnSpc>
                        <a:spcBef>
                          <a:spcPts val="25"/>
                        </a:spcBef>
                      </a:pPr>
                      <a:r>
                        <a:rPr sz="1000" b="1" dirty="0">
                          <a:solidFill>
                            <a:srgbClr val="231F20"/>
                          </a:solidFill>
                          <a:latin typeface="Calibri"/>
                          <a:cs typeface="Calibri"/>
                        </a:rPr>
                        <a:t>+</a:t>
                      </a:r>
                      <a:r>
                        <a:rPr sz="1000" b="1" spc="-10" dirty="0">
                          <a:solidFill>
                            <a:srgbClr val="231F20"/>
                          </a:solidFill>
                          <a:latin typeface="Calibri"/>
                          <a:cs typeface="Calibri"/>
                        </a:rPr>
                        <a:t>W</a:t>
                      </a:r>
                      <a:r>
                        <a:rPr sz="1000" b="1" dirty="0">
                          <a:solidFill>
                            <a:srgbClr val="231F20"/>
                          </a:solidFill>
                          <a:latin typeface="Calibri"/>
                          <a:cs typeface="Calibri"/>
                        </a:rPr>
                        <a:t>IND</a:t>
                      </a:r>
                      <a:r>
                        <a:rPr sz="1000" b="1" spc="-5" dirty="0">
                          <a:solidFill>
                            <a:srgbClr val="231F20"/>
                          </a:solidFill>
                          <a:latin typeface="Calibri"/>
                          <a:cs typeface="Calibri"/>
                        </a:rPr>
                        <a:t>:</a:t>
                      </a:r>
                      <a:r>
                        <a:rPr sz="1000" b="1" dirty="0">
                          <a:solidFill>
                            <a:srgbClr val="231F20"/>
                          </a:solidFill>
                          <a:latin typeface="Calibri"/>
                          <a:cs typeface="Calibri"/>
                        </a:rPr>
                        <a:t>2</a:t>
                      </a:r>
                      <a:r>
                        <a:rPr sz="1000" b="1" spc="5" dirty="0">
                          <a:solidFill>
                            <a:srgbClr val="231F20"/>
                          </a:solidFill>
                          <a:latin typeface="Calibri"/>
                          <a:cs typeface="Calibri"/>
                        </a:rPr>
                        <a:t>9</a:t>
                      </a:r>
                      <a:r>
                        <a:rPr sz="1000" b="1" spc="-10" dirty="0">
                          <a:solidFill>
                            <a:srgbClr val="231F20"/>
                          </a:solidFill>
                          <a:latin typeface="Calibri"/>
                          <a:cs typeface="Calibri"/>
                        </a:rPr>
                        <a:t>:</a:t>
                      </a:r>
                      <a:r>
                        <a:rPr sz="1000" b="1" spc="-5" dirty="0">
                          <a:solidFill>
                            <a:srgbClr val="231F20"/>
                          </a:solidFill>
                          <a:latin typeface="Calibri"/>
                          <a:cs typeface="Calibri"/>
                        </a:rPr>
                        <a:t>DHC</a:t>
                      </a:r>
                      <a:r>
                        <a:rPr sz="1000" b="1" dirty="0">
                          <a:solidFill>
                            <a:srgbClr val="231F20"/>
                          </a:solidFill>
                          <a:latin typeface="Calibri"/>
                          <a:cs typeface="Calibri"/>
                        </a:rPr>
                        <a:t>P</a:t>
                      </a:r>
                      <a:r>
                        <a:rPr sz="1000" b="1" spc="-65" dirty="0">
                          <a:solidFill>
                            <a:srgbClr val="231F20"/>
                          </a:solidFill>
                          <a:latin typeface="Times New Roman"/>
                          <a:cs typeface="Times New Roman"/>
                        </a:rPr>
                        <a:t> </a:t>
                      </a:r>
                      <a:r>
                        <a:rPr sz="1000" b="1" spc="-5" dirty="0">
                          <a:solidFill>
                            <a:srgbClr val="231F20"/>
                          </a:solidFill>
                          <a:latin typeface="Calibri"/>
                          <a:cs typeface="Calibri"/>
                        </a:rPr>
                        <a:t>re</a:t>
                      </a:r>
                      <a:r>
                        <a:rPr sz="1000" b="1" spc="-10" dirty="0">
                          <a:solidFill>
                            <a:srgbClr val="231F20"/>
                          </a:solidFill>
                          <a:latin typeface="Calibri"/>
                          <a:cs typeface="Calibri"/>
                        </a:rPr>
                        <a:t>p</a:t>
                      </a:r>
                      <a:r>
                        <a:rPr sz="1000" b="1" dirty="0">
                          <a:solidFill>
                            <a:srgbClr val="231F20"/>
                          </a:solidFill>
                          <a:latin typeface="Calibri"/>
                          <a:cs typeface="Calibri"/>
                        </a:rPr>
                        <a:t>ly</a:t>
                      </a:r>
                      <a:r>
                        <a:rPr sz="1000" b="1" spc="-35" dirty="0">
                          <a:solidFill>
                            <a:srgbClr val="231F20"/>
                          </a:solidFill>
                          <a:latin typeface="Times New Roman"/>
                          <a:cs typeface="Times New Roman"/>
                        </a:rPr>
                        <a:t> </a:t>
                      </a:r>
                      <a:r>
                        <a:rPr sz="1000" b="1" spc="-5" dirty="0">
                          <a:solidFill>
                            <a:srgbClr val="231F20"/>
                          </a:solidFill>
                          <a:latin typeface="Calibri"/>
                          <a:cs typeface="Calibri"/>
                        </a:rPr>
                        <a:t>f</a:t>
                      </a:r>
                      <a:r>
                        <a:rPr sz="1000" b="1" spc="-10" dirty="0">
                          <a:solidFill>
                            <a:srgbClr val="231F20"/>
                          </a:solidFill>
                          <a:latin typeface="Calibri"/>
                          <a:cs typeface="Calibri"/>
                        </a:rPr>
                        <a:t>o</a:t>
                      </a:r>
                      <a:r>
                        <a:rPr sz="1000" b="1" dirty="0">
                          <a:solidFill>
                            <a:srgbClr val="231F20"/>
                          </a:solidFill>
                          <a:latin typeface="Calibri"/>
                          <a:cs typeface="Calibri"/>
                        </a:rPr>
                        <a:t>r</a:t>
                      </a:r>
                      <a:r>
                        <a:rPr sz="1000" b="1" spc="-35" dirty="0">
                          <a:solidFill>
                            <a:srgbClr val="231F20"/>
                          </a:solidFill>
                          <a:latin typeface="Times New Roman"/>
                          <a:cs typeface="Times New Roman"/>
                        </a:rPr>
                        <a:t> </a:t>
                      </a:r>
                      <a:r>
                        <a:rPr sz="1000" b="1" dirty="0">
                          <a:solidFill>
                            <a:srgbClr val="231F20"/>
                          </a:solidFill>
                          <a:latin typeface="Calibri"/>
                          <a:cs typeface="Calibri"/>
                        </a:rPr>
                        <a:t>1</a:t>
                      </a:r>
                      <a:r>
                        <a:rPr sz="1000" b="1" spc="5" dirty="0">
                          <a:solidFill>
                            <a:srgbClr val="231F20"/>
                          </a:solidFill>
                          <a:latin typeface="Calibri"/>
                          <a:cs typeface="Calibri"/>
                        </a:rPr>
                        <a:t>7</a:t>
                      </a:r>
                      <a:r>
                        <a:rPr sz="1000" b="1" dirty="0">
                          <a:solidFill>
                            <a:srgbClr val="231F20"/>
                          </a:solidFill>
                          <a:latin typeface="Calibri"/>
                          <a:cs typeface="Calibri"/>
                        </a:rPr>
                        <a:t>2</a:t>
                      </a:r>
                      <a:r>
                        <a:rPr sz="1000" b="1" spc="5" dirty="0">
                          <a:solidFill>
                            <a:srgbClr val="231F20"/>
                          </a:solidFill>
                          <a:latin typeface="Calibri"/>
                          <a:cs typeface="Calibri"/>
                        </a:rPr>
                        <a:t>.</a:t>
                      </a:r>
                      <a:r>
                        <a:rPr sz="1000" b="1" dirty="0">
                          <a:solidFill>
                            <a:srgbClr val="231F20"/>
                          </a:solidFill>
                          <a:latin typeface="Calibri"/>
                          <a:cs typeface="Calibri"/>
                        </a:rPr>
                        <a:t>1</a:t>
                      </a:r>
                      <a:r>
                        <a:rPr sz="1000" b="1" spc="5" dirty="0">
                          <a:solidFill>
                            <a:srgbClr val="231F20"/>
                          </a:solidFill>
                          <a:latin typeface="Calibri"/>
                          <a:cs typeface="Calibri"/>
                        </a:rPr>
                        <a:t>8</a:t>
                      </a:r>
                      <a:r>
                        <a:rPr sz="1000" b="1" dirty="0">
                          <a:solidFill>
                            <a:srgbClr val="231F20"/>
                          </a:solidFill>
                          <a:latin typeface="Calibri"/>
                          <a:cs typeface="Calibri"/>
                        </a:rPr>
                        <a:t>.1</a:t>
                      </a:r>
                      <a:r>
                        <a:rPr sz="1000" b="1" spc="5" dirty="0">
                          <a:solidFill>
                            <a:srgbClr val="231F20"/>
                          </a:solidFill>
                          <a:latin typeface="Calibri"/>
                          <a:cs typeface="Calibri"/>
                        </a:rPr>
                        <a:t>5</a:t>
                      </a:r>
                      <a:r>
                        <a:rPr sz="1000" b="1" dirty="0">
                          <a:solidFill>
                            <a:srgbClr val="231F20"/>
                          </a:solidFill>
                          <a:latin typeface="Calibri"/>
                          <a:cs typeface="Calibri"/>
                        </a:rPr>
                        <a:t>1</a:t>
                      </a:r>
                      <a:r>
                        <a:rPr sz="1000" b="1" spc="5" dirty="0">
                          <a:solidFill>
                            <a:srgbClr val="231F20"/>
                          </a:solidFill>
                          <a:latin typeface="Calibri"/>
                          <a:cs typeface="Calibri"/>
                        </a:rPr>
                        <a:t>.</a:t>
                      </a:r>
                      <a:r>
                        <a:rPr sz="1000" b="1" dirty="0">
                          <a:solidFill>
                            <a:srgbClr val="231F20"/>
                          </a:solidFill>
                          <a:latin typeface="Calibri"/>
                          <a:cs typeface="Calibri"/>
                        </a:rPr>
                        <a:t>2</a:t>
                      </a:r>
                      <a:r>
                        <a:rPr sz="1000" b="1" spc="5" dirty="0">
                          <a:solidFill>
                            <a:srgbClr val="231F20"/>
                          </a:solidFill>
                          <a:latin typeface="Calibri"/>
                          <a:cs typeface="Calibri"/>
                        </a:rPr>
                        <a:t>/</a:t>
                      </a:r>
                      <a:r>
                        <a:rPr sz="1000" b="1" dirty="0">
                          <a:solidFill>
                            <a:srgbClr val="231F20"/>
                          </a:solidFill>
                          <a:latin typeface="Calibri"/>
                          <a:cs typeface="Calibri"/>
                        </a:rPr>
                        <a:t>9</a:t>
                      </a:r>
                      <a:r>
                        <a:rPr sz="1000" b="1" spc="5" dirty="0">
                          <a:solidFill>
                            <a:srgbClr val="231F20"/>
                          </a:solidFill>
                          <a:latin typeface="Calibri"/>
                          <a:cs typeface="Calibri"/>
                        </a:rPr>
                        <a:t>0</a:t>
                      </a:r>
                      <a:r>
                        <a:rPr sz="1000" b="1" spc="-10" dirty="0">
                          <a:solidFill>
                            <a:srgbClr val="231F20"/>
                          </a:solidFill>
                          <a:latin typeface="Calibri"/>
                          <a:cs typeface="Calibri"/>
                        </a:rPr>
                        <a:t>:</a:t>
                      </a:r>
                      <a:r>
                        <a:rPr sz="1000" b="1" dirty="0">
                          <a:solidFill>
                            <a:srgbClr val="231F20"/>
                          </a:solidFill>
                          <a:latin typeface="Calibri"/>
                          <a:cs typeface="Calibri"/>
                        </a:rPr>
                        <a:t>1</a:t>
                      </a:r>
                      <a:r>
                        <a:rPr sz="1000" b="1" spc="5" dirty="0">
                          <a:solidFill>
                            <a:srgbClr val="231F20"/>
                          </a:solidFill>
                          <a:latin typeface="Calibri"/>
                          <a:cs typeface="Calibri"/>
                        </a:rPr>
                        <a:t>8</a:t>
                      </a:r>
                      <a:r>
                        <a:rPr sz="1000" b="1" spc="-10" dirty="0">
                          <a:solidFill>
                            <a:srgbClr val="231F20"/>
                          </a:solidFill>
                          <a:latin typeface="Calibri"/>
                          <a:cs typeface="Calibri"/>
                        </a:rPr>
                        <a:t>:</a:t>
                      </a:r>
                      <a:r>
                        <a:rPr sz="1000" b="1" dirty="0">
                          <a:solidFill>
                            <a:srgbClr val="231F20"/>
                          </a:solidFill>
                          <a:latin typeface="Calibri"/>
                          <a:cs typeface="Calibri"/>
                        </a:rPr>
                        <a:t>7C</a:t>
                      </a:r>
                      <a:r>
                        <a:rPr sz="1000" b="1" spc="-10" dirty="0">
                          <a:solidFill>
                            <a:srgbClr val="231F20"/>
                          </a:solidFill>
                          <a:latin typeface="Calibri"/>
                          <a:cs typeface="Calibri"/>
                        </a:rPr>
                        <a:t>:</a:t>
                      </a:r>
                      <a:r>
                        <a:rPr sz="1000" b="1" dirty="0">
                          <a:solidFill>
                            <a:srgbClr val="231F20"/>
                          </a:solidFill>
                          <a:latin typeface="Calibri"/>
                          <a:cs typeface="Calibri"/>
                        </a:rPr>
                        <a:t>9</a:t>
                      </a:r>
                      <a:r>
                        <a:rPr sz="1000" b="1" spc="5" dirty="0">
                          <a:solidFill>
                            <a:srgbClr val="231F20"/>
                          </a:solidFill>
                          <a:latin typeface="Calibri"/>
                          <a:cs typeface="Calibri"/>
                        </a:rPr>
                        <a:t>6</a:t>
                      </a:r>
                      <a:r>
                        <a:rPr sz="1000" b="1" spc="-10" dirty="0">
                          <a:solidFill>
                            <a:srgbClr val="231F20"/>
                          </a:solidFill>
                          <a:latin typeface="Calibri"/>
                          <a:cs typeface="Calibri"/>
                        </a:rPr>
                        <a:t>:</a:t>
                      </a:r>
                      <a:r>
                        <a:rPr sz="1000" b="1" dirty="0">
                          <a:solidFill>
                            <a:srgbClr val="231F20"/>
                          </a:solidFill>
                          <a:latin typeface="Calibri"/>
                          <a:cs typeface="Calibri"/>
                        </a:rPr>
                        <a:t>0D</a:t>
                      </a:r>
                      <a:r>
                        <a:rPr sz="1000" b="1" spc="-5" dirty="0">
                          <a:solidFill>
                            <a:srgbClr val="231F20"/>
                          </a:solidFill>
                          <a:latin typeface="Calibri"/>
                          <a:cs typeface="Calibri"/>
                        </a:rPr>
                        <a:t>:</a:t>
                      </a:r>
                      <a:r>
                        <a:rPr sz="1000" b="1" spc="-10" dirty="0">
                          <a:solidFill>
                            <a:srgbClr val="231F20"/>
                          </a:solidFill>
                          <a:latin typeface="Calibri"/>
                          <a:cs typeface="Calibri"/>
                        </a:rPr>
                        <a:t>0</a:t>
                      </a:r>
                      <a:r>
                        <a:rPr sz="1000" b="1" dirty="0">
                          <a:solidFill>
                            <a:srgbClr val="231F20"/>
                          </a:solidFill>
                          <a:latin typeface="Calibri"/>
                          <a:cs typeface="Calibri"/>
                        </a:rPr>
                        <a:t>B</a:t>
                      </a:r>
                      <a:r>
                        <a:rPr sz="1000" b="1" spc="-75" dirty="0">
                          <a:solidFill>
                            <a:srgbClr val="231F20"/>
                          </a:solidFill>
                          <a:latin typeface="Times New Roman"/>
                          <a:cs typeface="Times New Roman"/>
                        </a:rPr>
                        <a:t> </a:t>
                      </a:r>
                      <a:r>
                        <a:rPr sz="1000" b="1" dirty="0">
                          <a:solidFill>
                            <a:srgbClr val="231F20"/>
                          </a:solidFill>
                          <a:latin typeface="Calibri"/>
                          <a:cs typeface="Calibri"/>
                        </a:rPr>
                        <a:t>to</a:t>
                      </a:r>
                      <a:r>
                        <a:rPr sz="1000" b="1" spc="-35" dirty="0">
                          <a:solidFill>
                            <a:srgbClr val="231F20"/>
                          </a:solidFill>
                          <a:latin typeface="Times New Roman"/>
                          <a:cs typeface="Times New Roman"/>
                        </a:rPr>
                        <a:t> </a:t>
                      </a:r>
                      <a:r>
                        <a:rPr sz="1000" b="1" spc="5" dirty="0">
                          <a:solidFill>
                            <a:srgbClr val="231F20"/>
                          </a:solidFill>
                          <a:latin typeface="Calibri"/>
                          <a:cs typeface="Calibri"/>
                        </a:rPr>
                        <a:t>1</a:t>
                      </a:r>
                      <a:r>
                        <a:rPr sz="1000" b="1" dirty="0">
                          <a:solidFill>
                            <a:srgbClr val="231F20"/>
                          </a:solidFill>
                          <a:latin typeface="Calibri"/>
                          <a:cs typeface="Calibri"/>
                        </a:rPr>
                        <a:t>7</a:t>
                      </a:r>
                      <a:r>
                        <a:rPr sz="1000" b="1" spc="5" dirty="0">
                          <a:solidFill>
                            <a:srgbClr val="231F20"/>
                          </a:solidFill>
                          <a:latin typeface="Calibri"/>
                          <a:cs typeface="Calibri"/>
                        </a:rPr>
                        <a:t>2</a:t>
                      </a:r>
                      <a:r>
                        <a:rPr sz="1000" b="1" dirty="0">
                          <a:solidFill>
                            <a:srgbClr val="231F20"/>
                          </a:solidFill>
                          <a:latin typeface="Calibri"/>
                          <a:cs typeface="Calibri"/>
                        </a:rPr>
                        <a:t>.1</a:t>
                      </a:r>
                      <a:r>
                        <a:rPr sz="1000" b="1" spc="5" dirty="0">
                          <a:solidFill>
                            <a:srgbClr val="231F20"/>
                          </a:solidFill>
                          <a:latin typeface="Calibri"/>
                          <a:cs typeface="Calibri"/>
                        </a:rPr>
                        <a:t>8</a:t>
                      </a:r>
                      <a:r>
                        <a:rPr sz="1000" b="1" dirty="0">
                          <a:solidFill>
                            <a:srgbClr val="231F20"/>
                          </a:solidFill>
                          <a:latin typeface="Calibri"/>
                          <a:cs typeface="Calibri"/>
                        </a:rPr>
                        <a:t>.1</a:t>
                      </a:r>
                      <a:r>
                        <a:rPr sz="1000" b="1" spc="5" dirty="0">
                          <a:solidFill>
                            <a:srgbClr val="231F20"/>
                          </a:solidFill>
                          <a:latin typeface="Calibri"/>
                          <a:cs typeface="Calibri"/>
                        </a:rPr>
                        <a:t>5</a:t>
                      </a:r>
                      <a:r>
                        <a:rPr sz="1000" b="1" dirty="0">
                          <a:solidFill>
                            <a:srgbClr val="231F20"/>
                          </a:solidFill>
                          <a:latin typeface="Calibri"/>
                          <a:cs typeface="Calibri"/>
                        </a:rPr>
                        <a:t>1</a:t>
                      </a:r>
                      <a:r>
                        <a:rPr sz="1000" b="1" spc="5" dirty="0">
                          <a:solidFill>
                            <a:srgbClr val="231F20"/>
                          </a:solidFill>
                          <a:latin typeface="Calibri"/>
                          <a:cs typeface="Calibri"/>
                        </a:rPr>
                        <a:t>.</a:t>
                      </a:r>
                      <a:r>
                        <a:rPr sz="1000" b="1" dirty="0">
                          <a:solidFill>
                            <a:srgbClr val="231F20"/>
                          </a:solidFill>
                          <a:latin typeface="Calibri"/>
                          <a:cs typeface="Calibri"/>
                        </a:rPr>
                        <a:t>2</a:t>
                      </a:r>
                      <a:endParaRPr sz="1000">
                        <a:latin typeface="Calibri"/>
                        <a:cs typeface="Calibri"/>
                      </a:endParaRPr>
                    </a:p>
                  </a:txBody>
                  <a:tcPr marL="0" marR="0" marT="0" marB="0">
                    <a:lnL w="10074">
                      <a:solidFill>
                        <a:srgbClr val="231F20"/>
                      </a:solidFill>
                      <a:prstDash val="solid"/>
                    </a:lnL>
                    <a:lnR w="10074">
                      <a:solidFill>
                        <a:srgbClr val="231F20"/>
                      </a:solidFill>
                      <a:prstDash val="solid"/>
                    </a:lnR>
                    <a:lnT w="10074" cap="flat" cmpd="sng" algn="ctr">
                      <a:solidFill>
                        <a:srgbClr val="19497D"/>
                      </a:solidFill>
                      <a:prstDash val="solid"/>
                      <a:round/>
                      <a:headEnd type="none" w="med" len="med"/>
                      <a:tailEnd type="none" w="med" len="med"/>
                    </a:lnT>
                    <a:lnB w="10074">
                      <a:solidFill>
                        <a:srgbClr val="231F20"/>
                      </a:solidFill>
                      <a:prstDash val="solid"/>
                    </a:lnB>
                    <a:solidFill>
                      <a:srgbClr val="E3E6EA"/>
                    </a:solidFill>
                  </a:tcPr>
                </a:tc>
                <a:tc hMerge="1">
                  <a:txBody>
                    <a:bodyPr/>
                    <a:lstStyle/>
                    <a:p>
                      <a:endParaRPr/>
                    </a:p>
                  </a:txBody>
                  <a:tcPr marL="0" marR="0" marT="0" marB="0"/>
                </a:tc>
              </a:tr>
            </a:tbl>
          </a:graphicData>
        </a:graphic>
      </p:graphicFrame>
    </p:spTree>
    <p:extLst>
      <p:ext uri="{BB962C8B-B14F-4D97-AF65-F5344CB8AC3E}">
        <p14:creationId xmlns:p14="http://schemas.microsoft.com/office/powerpoint/2010/main" val="4172570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77809" y="6072131"/>
            <a:ext cx="628887" cy="462315"/>
          </a:xfrm>
          <a:prstGeom prst="rect">
            <a:avLst/>
          </a:prstGeom>
          <a:blipFill>
            <a:blip r:embed="rId3" cstate="print"/>
            <a:stretch>
              <a:fillRect/>
            </a:stretch>
          </a:blipFill>
        </p:spPr>
        <p:txBody>
          <a:bodyPr wrap="square" lIns="0" tIns="0" rIns="0" bIns="0" rtlCol="0"/>
          <a:lstStyle/>
          <a:p>
            <a:endParaRPr sz="1539">
              <a:solidFill>
                <a:prstClr val="black"/>
              </a:solidFill>
            </a:endParaRPr>
          </a:p>
        </p:txBody>
      </p:sp>
      <p:sp>
        <p:nvSpPr>
          <p:cNvPr id="3" name="object 3"/>
          <p:cNvSpPr txBox="1">
            <a:spLocks noGrp="1"/>
          </p:cNvSpPr>
          <p:nvPr>
            <p:ph type="title"/>
          </p:nvPr>
        </p:nvSpPr>
        <p:spPr>
          <a:xfrm>
            <a:off x="740374" y="615602"/>
            <a:ext cx="7413025" cy="460575"/>
          </a:xfrm>
          <a:prstGeom prst="rect">
            <a:avLst/>
          </a:prstGeom>
        </p:spPr>
        <p:txBody>
          <a:bodyPr vert="horz" wrap="square" lIns="0" tIns="0" rIns="0" bIns="0" rtlCol="0">
            <a:spAutoFit/>
          </a:bodyPr>
          <a:lstStyle/>
          <a:p>
            <a:pPr marL="3829698"/>
            <a:r>
              <a:rPr sz="2993" spc="-4" dirty="0"/>
              <a:t>L</a:t>
            </a:r>
            <a:r>
              <a:rPr sz="2993" spc="-13" dirty="0"/>
              <a:t>a</a:t>
            </a:r>
            <a:r>
              <a:rPr sz="2993" dirty="0"/>
              <a:t>b</a:t>
            </a:r>
            <a:r>
              <a:rPr sz="2993" spc="90" dirty="0">
                <a:latin typeface="Times New Roman"/>
                <a:cs typeface="Times New Roman"/>
              </a:rPr>
              <a:t> </a:t>
            </a:r>
            <a:r>
              <a:rPr sz="2993" spc="-13" dirty="0"/>
              <a:t>8</a:t>
            </a:r>
            <a:r>
              <a:rPr sz="2993" dirty="0"/>
              <a:t>:</a:t>
            </a:r>
            <a:r>
              <a:rPr sz="2993" spc="81" dirty="0">
                <a:latin typeface="Times New Roman"/>
                <a:cs typeface="Times New Roman"/>
              </a:rPr>
              <a:t> </a:t>
            </a:r>
            <a:r>
              <a:rPr sz="2993" dirty="0"/>
              <a:t>Mi</a:t>
            </a:r>
            <a:r>
              <a:rPr sz="2993" spc="-17" dirty="0"/>
              <a:t>n</a:t>
            </a:r>
            <a:r>
              <a:rPr sz="2993" dirty="0"/>
              <a:t>i</a:t>
            </a:r>
            <a:r>
              <a:rPr sz="2993" spc="-90" dirty="0">
                <a:latin typeface="Times New Roman"/>
                <a:cs typeface="Times New Roman"/>
              </a:rPr>
              <a:t> </a:t>
            </a:r>
            <a:r>
              <a:rPr sz="2993" dirty="0"/>
              <a:t>AP</a:t>
            </a:r>
            <a:r>
              <a:rPr sz="2993" spc="30" dirty="0">
                <a:latin typeface="Times New Roman"/>
                <a:cs typeface="Times New Roman"/>
              </a:rPr>
              <a:t> </a:t>
            </a:r>
            <a:r>
              <a:rPr sz="2993" dirty="0"/>
              <a:t>mode</a:t>
            </a:r>
            <a:endParaRPr sz="2993" dirty="0">
              <a:latin typeface="Times New Roman"/>
              <a:cs typeface="Times New Roman"/>
            </a:endParaRPr>
          </a:p>
        </p:txBody>
      </p:sp>
      <p:sp>
        <p:nvSpPr>
          <p:cNvPr id="4" name="object 4"/>
          <p:cNvSpPr txBox="1"/>
          <p:nvPr/>
        </p:nvSpPr>
        <p:spPr>
          <a:xfrm>
            <a:off x="771343" y="1328575"/>
            <a:ext cx="2731254" cy="289438"/>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881" dirty="0">
                <a:solidFill>
                  <a:srgbClr val="192450"/>
                </a:solidFill>
                <a:latin typeface="Arial"/>
                <a:cs typeface="Arial"/>
              </a:rPr>
              <a:t>Open</a:t>
            </a:r>
            <a:r>
              <a:rPr sz="1881" spc="30" dirty="0">
                <a:solidFill>
                  <a:srgbClr val="192450"/>
                </a:solidFill>
                <a:latin typeface="Times New Roman"/>
                <a:cs typeface="Times New Roman"/>
              </a:rPr>
              <a:t> </a:t>
            </a:r>
            <a:r>
              <a:rPr sz="1881" dirty="0">
                <a:solidFill>
                  <a:srgbClr val="192450"/>
                </a:solidFill>
                <a:latin typeface="Arial"/>
                <a:cs typeface="Arial"/>
              </a:rPr>
              <a:t>your</a:t>
            </a:r>
            <a:r>
              <a:rPr sz="1881" spc="38" dirty="0">
                <a:solidFill>
                  <a:srgbClr val="192450"/>
                </a:solidFill>
                <a:latin typeface="Times New Roman"/>
                <a:cs typeface="Times New Roman"/>
              </a:rPr>
              <a:t> </a:t>
            </a:r>
            <a:r>
              <a:rPr sz="1881" spc="-4" dirty="0">
                <a:solidFill>
                  <a:srgbClr val="192450"/>
                </a:solidFill>
                <a:latin typeface="Arial"/>
                <a:cs typeface="Arial"/>
              </a:rPr>
              <a:t>w</a:t>
            </a:r>
            <a:r>
              <a:rPr sz="1881" dirty="0">
                <a:solidFill>
                  <a:srgbClr val="192450"/>
                </a:solidFill>
                <a:latin typeface="Arial"/>
                <a:cs typeface="Arial"/>
              </a:rPr>
              <a:t>eb</a:t>
            </a:r>
            <a:r>
              <a:rPr sz="1881" spc="38" dirty="0">
                <a:solidFill>
                  <a:srgbClr val="192450"/>
                </a:solidFill>
                <a:latin typeface="Times New Roman"/>
                <a:cs typeface="Times New Roman"/>
              </a:rPr>
              <a:t> </a:t>
            </a:r>
            <a:r>
              <a:rPr sz="1881" spc="-4" dirty="0">
                <a:solidFill>
                  <a:srgbClr val="192450"/>
                </a:solidFill>
                <a:latin typeface="Arial"/>
                <a:cs typeface="Arial"/>
              </a:rPr>
              <a:t>b</a:t>
            </a:r>
            <a:r>
              <a:rPr sz="1881" dirty="0">
                <a:solidFill>
                  <a:srgbClr val="192450"/>
                </a:solidFill>
                <a:latin typeface="Arial"/>
                <a:cs typeface="Arial"/>
              </a:rPr>
              <a:t>r</a:t>
            </a:r>
            <a:r>
              <a:rPr sz="1881" spc="-4" dirty="0">
                <a:solidFill>
                  <a:srgbClr val="192450"/>
                </a:solidFill>
                <a:latin typeface="Arial"/>
                <a:cs typeface="Arial"/>
              </a:rPr>
              <a:t>o</a:t>
            </a:r>
            <a:r>
              <a:rPr sz="1881" dirty="0">
                <a:solidFill>
                  <a:srgbClr val="192450"/>
                </a:solidFill>
                <a:latin typeface="Arial"/>
                <a:cs typeface="Arial"/>
              </a:rPr>
              <a:t>ws</a:t>
            </a:r>
            <a:r>
              <a:rPr sz="1881" spc="4" dirty="0">
                <a:solidFill>
                  <a:srgbClr val="192450"/>
                </a:solidFill>
                <a:latin typeface="Arial"/>
                <a:cs typeface="Arial"/>
              </a:rPr>
              <a:t>e</a:t>
            </a:r>
            <a:r>
              <a:rPr sz="1881" dirty="0">
                <a:solidFill>
                  <a:srgbClr val="192450"/>
                </a:solidFill>
                <a:latin typeface="Arial"/>
                <a:cs typeface="Arial"/>
              </a:rPr>
              <a:t>r</a:t>
            </a:r>
            <a:endParaRPr sz="1881">
              <a:solidFill>
                <a:prstClr val="black"/>
              </a:solidFill>
              <a:latin typeface="Arial"/>
              <a:cs typeface="Arial"/>
            </a:endParaRPr>
          </a:p>
        </p:txBody>
      </p:sp>
      <p:sp>
        <p:nvSpPr>
          <p:cNvPr id="5" name="object 5"/>
          <p:cNvSpPr txBox="1"/>
          <p:nvPr/>
        </p:nvSpPr>
        <p:spPr>
          <a:xfrm>
            <a:off x="771346" y="2474403"/>
            <a:ext cx="4075705" cy="256545"/>
          </a:xfrm>
          <a:prstGeom prst="rect">
            <a:avLst/>
          </a:prstGeom>
        </p:spPr>
        <p:txBody>
          <a:bodyPr vert="horz" wrap="square" lIns="0" tIns="0" rIns="0" bIns="0" rtlCol="0">
            <a:spAutoFit/>
          </a:bodyPr>
          <a:lstStyle/>
          <a:p>
            <a:pPr marL="178643" indent="-167783">
              <a:buClr>
                <a:srgbClr val="37A9DB"/>
              </a:buClr>
              <a:buFont typeface="Arial"/>
              <a:buChar char="•"/>
              <a:tabLst>
                <a:tab pos="179186" algn="l"/>
              </a:tabLst>
            </a:pPr>
            <a:r>
              <a:rPr sz="1667" spc="4" dirty="0">
                <a:solidFill>
                  <a:srgbClr val="192450"/>
                </a:solidFill>
                <a:latin typeface="Arial"/>
                <a:cs typeface="Arial"/>
              </a:rPr>
              <a:t>In</a:t>
            </a:r>
            <a:r>
              <a:rPr sz="1667" spc="51" dirty="0">
                <a:solidFill>
                  <a:srgbClr val="192450"/>
                </a:solidFill>
                <a:latin typeface="Times New Roman"/>
                <a:cs typeface="Times New Roman"/>
              </a:rPr>
              <a:t> </a:t>
            </a:r>
            <a:r>
              <a:rPr sz="1667" spc="4" dirty="0">
                <a:solidFill>
                  <a:srgbClr val="192450"/>
                </a:solidFill>
                <a:latin typeface="Arial"/>
                <a:cs typeface="Arial"/>
              </a:rPr>
              <a:t>th</a:t>
            </a:r>
            <a:r>
              <a:rPr sz="1667" spc="9" dirty="0">
                <a:solidFill>
                  <a:srgbClr val="192450"/>
                </a:solidFill>
                <a:latin typeface="Arial"/>
                <a:cs typeface="Arial"/>
              </a:rPr>
              <a:t>e</a:t>
            </a:r>
            <a:r>
              <a:rPr sz="1667" spc="51" dirty="0">
                <a:solidFill>
                  <a:srgbClr val="192450"/>
                </a:solidFill>
                <a:latin typeface="Times New Roman"/>
                <a:cs typeface="Times New Roman"/>
              </a:rPr>
              <a:t> </a:t>
            </a:r>
            <a:r>
              <a:rPr sz="1667" spc="4" dirty="0">
                <a:solidFill>
                  <a:srgbClr val="192450"/>
                </a:solidFill>
                <a:latin typeface="Arial"/>
                <a:cs typeface="Arial"/>
              </a:rPr>
              <a:t>a</a:t>
            </a:r>
            <a:r>
              <a:rPr sz="1667" spc="-4" dirty="0">
                <a:solidFill>
                  <a:srgbClr val="192450"/>
                </a:solidFill>
                <a:latin typeface="Arial"/>
                <a:cs typeface="Arial"/>
              </a:rPr>
              <a:t>d</a:t>
            </a:r>
            <a:r>
              <a:rPr sz="1667" dirty="0">
                <a:solidFill>
                  <a:srgbClr val="192450"/>
                </a:solidFill>
                <a:latin typeface="Arial"/>
                <a:cs typeface="Arial"/>
              </a:rPr>
              <a:t>dre</a:t>
            </a:r>
            <a:r>
              <a:rPr sz="1667" spc="4" dirty="0">
                <a:solidFill>
                  <a:srgbClr val="192450"/>
                </a:solidFill>
                <a:latin typeface="Arial"/>
                <a:cs typeface="Arial"/>
              </a:rPr>
              <a:t>ss</a:t>
            </a:r>
            <a:r>
              <a:rPr sz="1667" spc="68" dirty="0">
                <a:solidFill>
                  <a:srgbClr val="192450"/>
                </a:solidFill>
                <a:latin typeface="Times New Roman"/>
                <a:cs typeface="Times New Roman"/>
              </a:rPr>
              <a:t> </a:t>
            </a:r>
            <a:r>
              <a:rPr sz="1667" spc="4" dirty="0">
                <a:solidFill>
                  <a:srgbClr val="192450"/>
                </a:solidFill>
                <a:latin typeface="Arial"/>
                <a:cs typeface="Arial"/>
              </a:rPr>
              <a:t>b</a:t>
            </a:r>
            <a:r>
              <a:rPr sz="1667" spc="-4" dirty="0">
                <a:solidFill>
                  <a:srgbClr val="192450"/>
                </a:solidFill>
                <a:latin typeface="Arial"/>
                <a:cs typeface="Arial"/>
              </a:rPr>
              <a:t>a</a:t>
            </a:r>
            <a:r>
              <a:rPr sz="1667" spc="-90" dirty="0">
                <a:solidFill>
                  <a:srgbClr val="192450"/>
                </a:solidFill>
                <a:latin typeface="Arial"/>
                <a:cs typeface="Arial"/>
              </a:rPr>
              <a:t>r</a:t>
            </a:r>
            <a:r>
              <a:rPr sz="1667" spc="4" dirty="0">
                <a:solidFill>
                  <a:srgbClr val="192450"/>
                </a:solidFill>
                <a:latin typeface="Arial"/>
                <a:cs typeface="Arial"/>
              </a:rPr>
              <a:t>,</a:t>
            </a:r>
            <a:r>
              <a:rPr sz="1667" spc="47" dirty="0">
                <a:solidFill>
                  <a:srgbClr val="192450"/>
                </a:solidFill>
                <a:latin typeface="Times New Roman"/>
                <a:cs typeface="Times New Roman"/>
              </a:rPr>
              <a:t> </a:t>
            </a:r>
            <a:r>
              <a:rPr sz="1667" spc="4" dirty="0">
                <a:solidFill>
                  <a:srgbClr val="192450"/>
                </a:solidFill>
                <a:latin typeface="Arial"/>
                <a:cs typeface="Arial"/>
              </a:rPr>
              <a:t>t</a:t>
            </a:r>
            <a:r>
              <a:rPr sz="1667" spc="-17" dirty="0">
                <a:solidFill>
                  <a:srgbClr val="192450"/>
                </a:solidFill>
                <a:latin typeface="Arial"/>
                <a:cs typeface="Arial"/>
              </a:rPr>
              <a:t>y</a:t>
            </a:r>
            <a:r>
              <a:rPr sz="1667" spc="4" dirty="0">
                <a:solidFill>
                  <a:srgbClr val="192450"/>
                </a:solidFill>
                <a:latin typeface="Arial"/>
                <a:cs typeface="Arial"/>
              </a:rPr>
              <a:t>p</a:t>
            </a:r>
            <a:r>
              <a:rPr sz="1667" spc="9" dirty="0">
                <a:solidFill>
                  <a:srgbClr val="192450"/>
                </a:solidFill>
                <a:latin typeface="Arial"/>
                <a:cs typeface="Arial"/>
              </a:rPr>
              <a:t>e</a:t>
            </a:r>
            <a:r>
              <a:rPr sz="1667" spc="73" dirty="0">
                <a:solidFill>
                  <a:srgbClr val="192450"/>
                </a:solidFill>
                <a:latin typeface="Times New Roman"/>
                <a:cs typeface="Times New Roman"/>
              </a:rPr>
              <a:t> </a:t>
            </a:r>
            <a:r>
              <a:rPr sz="1667" spc="9" dirty="0">
                <a:solidFill>
                  <a:srgbClr val="37A9DB"/>
                </a:solidFill>
                <a:latin typeface="Arial"/>
                <a:cs typeface="Arial"/>
              </a:rPr>
              <a:t>ca</a:t>
            </a:r>
            <a:r>
              <a:rPr sz="1667" spc="-4" dirty="0">
                <a:solidFill>
                  <a:srgbClr val="37A9DB"/>
                </a:solidFill>
                <a:latin typeface="Arial"/>
                <a:cs typeface="Arial"/>
              </a:rPr>
              <a:t>p</a:t>
            </a:r>
            <a:r>
              <a:rPr sz="1667" spc="4" dirty="0">
                <a:solidFill>
                  <a:srgbClr val="37A9DB"/>
                </a:solidFill>
                <a:latin typeface="Arial"/>
                <a:cs typeface="Arial"/>
              </a:rPr>
              <a:t>tive</a:t>
            </a:r>
            <a:r>
              <a:rPr sz="1667" spc="-4" dirty="0">
                <a:solidFill>
                  <a:srgbClr val="37A9DB"/>
                </a:solidFill>
                <a:latin typeface="Arial"/>
                <a:cs typeface="Arial"/>
              </a:rPr>
              <a:t>p</a:t>
            </a:r>
            <a:r>
              <a:rPr sz="1667" dirty="0">
                <a:solidFill>
                  <a:srgbClr val="37A9DB"/>
                </a:solidFill>
                <a:latin typeface="Arial"/>
                <a:cs typeface="Arial"/>
              </a:rPr>
              <a:t>ortal.ne</a:t>
            </a:r>
            <a:r>
              <a:rPr sz="1667" spc="4" dirty="0">
                <a:solidFill>
                  <a:srgbClr val="37A9DB"/>
                </a:solidFill>
                <a:latin typeface="Arial"/>
                <a:cs typeface="Arial"/>
              </a:rPr>
              <a:t>t</a:t>
            </a:r>
            <a:endParaRPr sz="1667">
              <a:solidFill>
                <a:prstClr val="black"/>
              </a:solidFill>
              <a:latin typeface="Arial"/>
              <a:cs typeface="Arial"/>
            </a:endParaRPr>
          </a:p>
        </p:txBody>
      </p:sp>
      <p:sp>
        <p:nvSpPr>
          <p:cNvPr id="6" name="object 6"/>
          <p:cNvSpPr txBox="1"/>
          <p:nvPr/>
        </p:nvSpPr>
        <p:spPr>
          <a:xfrm>
            <a:off x="8384862" y="837116"/>
            <a:ext cx="497924" cy="171137"/>
          </a:xfrm>
          <a:prstGeom prst="rect">
            <a:avLst/>
          </a:prstGeom>
          <a:solidFill>
            <a:srgbClr val="D1157A"/>
          </a:solidFill>
        </p:spPr>
        <p:txBody>
          <a:bodyPr vert="horz" wrap="square" lIns="0" tIns="0" rIns="0" bIns="0" rtlCol="0">
            <a:spAutoFit/>
          </a:bodyPr>
          <a:lstStyle/>
          <a:p>
            <a:pPr marL="267693"/>
            <a:r>
              <a:rPr sz="1112" spc="9" dirty="0">
                <a:solidFill>
                  <a:srgbClr val="FFFFFF"/>
                </a:solidFill>
                <a:latin typeface="Arial"/>
                <a:cs typeface="Arial"/>
              </a:rPr>
              <a:t>8</a:t>
            </a:r>
            <a:r>
              <a:rPr sz="1112" spc="4" dirty="0">
                <a:solidFill>
                  <a:srgbClr val="FFFFFF"/>
                </a:solidFill>
                <a:latin typeface="Arial"/>
                <a:cs typeface="Arial"/>
              </a:rPr>
              <a:t>6</a:t>
            </a:r>
            <a:endParaRPr sz="1112">
              <a:solidFill>
                <a:prstClr val="black"/>
              </a:solidFill>
              <a:latin typeface="Arial"/>
              <a:cs typeface="Arial"/>
            </a:endParaRPr>
          </a:p>
        </p:txBody>
      </p:sp>
      <p:sp>
        <p:nvSpPr>
          <p:cNvPr id="7" name="object 7"/>
          <p:cNvSpPr/>
          <p:nvPr/>
        </p:nvSpPr>
        <p:spPr>
          <a:xfrm>
            <a:off x="490518" y="4451056"/>
            <a:ext cx="3666288" cy="1931426"/>
          </a:xfrm>
          <a:custGeom>
            <a:avLst/>
            <a:gdLst/>
            <a:ahLst/>
            <a:cxnLst/>
            <a:rect l="l" t="t" r="r" b="b"/>
            <a:pathLst>
              <a:path w="4287520" h="2258695">
                <a:moveTo>
                  <a:pt x="2360980" y="2246375"/>
                </a:moveTo>
                <a:lnTo>
                  <a:pt x="2042491" y="2246375"/>
                </a:lnTo>
                <a:lnTo>
                  <a:pt x="2055143" y="2258567"/>
                </a:lnTo>
                <a:lnTo>
                  <a:pt x="2340665" y="2258567"/>
                </a:lnTo>
                <a:lnTo>
                  <a:pt x="2360980" y="2246375"/>
                </a:lnTo>
                <a:close/>
              </a:path>
              <a:path w="4287520" h="2258695">
                <a:moveTo>
                  <a:pt x="2420665" y="2234183"/>
                </a:moveTo>
                <a:lnTo>
                  <a:pt x="1960362" y="2234183"/>
                </a:lnTo>
                <a:lnTo>
                  <a:pt x="1982297" y="2246375"/>
                </a:lnTo>
                <a:lnTo>
                  <a:pt x="2400995" y="2246375"/>
                </a:lnTo>
                <a:lnTo>
                  <a:pt x="2420665" y="2234183"/>
                </a:lnTo>
                <a:close/>
              </a:path>
              <a:path w="4287520" h="2258695">
                <a:moveTo>
                  <a:pt x="2496754" y="2209799"/>
                </a:moveTo>
                <a:lnTo>
                  <a:pt x="1896899" y="2209799"/>
                </a:lnTo>
                <a:lnTo>
                  <a:pt x="1917648" y="2221991"/>
                </a:lnTo>
                <a:lnTo>
                  <a:pt x="1938807" y="2234183"/>
                </a:lnTo>
                <a:lnTo>
                  <a:pt x="2440091" y="2234183"/>
                </a:lnTo>
                <a:lnTo>
                  <a:pt x="2459258" y="2221991"/>
                </a:lnTo>
                <a:lnTo>
                  <a:pt x="2478151" y="2221991"/>
                </a:lnTo>
                <a:lnTo>
                  <a:pt x="2496754" y="2209799"/>
                </a:lnTo>
                <a:close/>
              </a:path>
              <a:path w="4287520" h="2258695">
                <a:moveTo>
                  <a:pt x="2533035" y="2197607"/>
                </a:moveTo>
                <a:lnTo>
                  <a:pt x="1856681" y="2197607"/>
                </a:lnTo>
                <a:lnTo>
                  <a:pt x="1876572" y="2209799"/>
                </a:lnTo>
                <a:lnTo>
                  <a:pt x="2515054" y="2209799"/>
                </a:lnTo>
                <a:lnTo>
                  <a:pt x="2533035" y="2197607"/>
                </a:lnTo>
                <a:close/>
              </a:path>
              <a:path w="4287520" h="2258695">
                <a:moveTo>
                  <a:pt x="3461294" y="1904999"/>
                </a:moveTo>
                <a:lnTo>
                  <a:pt x="720586" y="1904999"/>
                </a:lnTo>
                <a:lnTo>
                  <a:pt x="722416" y="1981199"/>
                </a:lnTo>
                <a:lnTo>
                  <a:pt x="732807" y="1993391"/>
                </a:lnTo>
                <a:lnTo>
                  <a:pt x="743353" y="1993391"/>
                </a:lnTo>
                <a:lnTo>
                  <a:pt x="754050" y="2005583"/>
                </a:lnTo>
                <a:lnTo>
                  <a:pt x="764895" y="2005583"/>
                </a:lnTo>
                <a:lnTo>
                  <a:pt x="775884" y="2017775"/>
                </a:lnTo>
                <a:lnTo>
                  <a:pt x="787015" y="2017775"/>
                </a:lnTo>
                <a:lnTo>
                  <a:pt x="798284" y="2029967"/>
                </a:lnTo>
                <a:lnTo>
                  <a:pt x="809688" y="2029967"/>
                </a:lnTo>
                <a:lnTo>
                  <a:pt x="821222" y="2045207"/>
                </a:lnTo>
                <a:lnTo>
                  <a:pt x="1641344" y="2045207"/>
                </a:lnTo>
                <a:lnTo>
                  <a:pt x="1644105" y="2057399"/>
                </a:lnTo>
                <a:lnTo>
                  <a:pt x="1657066" y="2069591"/>
                </a:lnTo>
                <a:lnTo>
                  <a:pt x="1670643" y="2081783"/>
                </a:lnTo>
                <a:lnTo>
                  <a:pt x="1684821" y="2093975"/>
                </a:lnTo>
                <a:lnTo>
                  <a:pt x="1699588" y="2106167"/>
                </a:lnTo>
                <a:lnTo>
                  <a:pt x="1714929" y="2121407"/>
                </a:lnTo>
                <a:lnTo>
                  <a:pt x="1730830" y="2133599"/>
                </a:lnTo>
                <a:lnTo>
                  <a:pt x="1747279" y="2145791"/>
                </a:lnTo>
                <a:lnTo>
                  <a:pt x="1764260" y="2145791"/>
                </a:lnTo>
                <a:lnTo>
                  <a:pt x="1781761" y="2157983"/>
                </a:lnTo>
                <a:lnTo>
                  <a:pt x="1799767" y="2170175"/>
                </a:lnTo>
                <a:lnTo>
                  <a:pt x="1818265" y="2182367"/>
                </a:lnTo>
                <a:lnTo>
                  <a:pt x="1837241" y="2197607"/>
                </a:lnTo>
                <a:lnTo>
                  <a:pt x="2550682" y="2197607"/>
                </a:lnTo>
                <a:lnTo>
                  <a:pt x="2567981" y="2182367"/>
                </a:lnTo>
                <a:lnTo>
                  <a:pt x="2584916" y="2170175"/>
                </a:lnTo>
                <a:lnTo>
                  <a:pt x="2601479" y="2157983"/>
                </a:lnTo>
                <a:lnTo>
                  <a:pt x="2617646" y="2157983"/>
                </a:lnTo>
                <a:lnTo>
                  <a:pt x="2633404" y="2145791"/>
                </a:lnTo>
                <a:lnTo>
                  <a:pt x="2648738" y="2133599"/>
                </a:lnTo>
                <a:lnTo>
                  <a:pt x="2663635" y="2121407"/>
                </a:lnTo>
                <a:lnTo>
                  <a:pt x="2678082" y="2106167"/>
                </a:lnTo>
                <a:lnTo>
                  <a:pt x="2692064" y="2106167"/>
                </a:lnTo>
                <a:lnTo>
                  <a:pt x="2731087" y="2069591"/>
                </a:lnTo>
                <a:lnTo>
                  <a:pt x="2765438" y="2029967"/>
                </a:lnTo>
                <a:lnTo>
                  <a:pt x="2775786" y="2017775"/>
                </a:lnTo>
                <a:lnTo>
                  <a:pt x="2785560" y="2005583"/>
                </a:lnTo>
                <a:lnTo>
                  <a:pt x="2794746" y="1981199"/>
                </a:lnTo>
                <a:lnTo>
                  <a:pt x="2803332" y="1969007"/>
                </a:lnTo>
                <a:lnTo>
                  <a:pt x="2811302" y="1953767"/>
                </a:lnTo>
                <a:lnTo>
                  <a:pt x="2818643" y="1941575"/>
                </a:lnTo>
                <a:lnTo>
                  <a:pt x="2825342" y="1929383"/>
                </a:lnTo>
                <a:lnTo>
                  <a:pt x="2826836" y="1917191"/>
                </a:lnTo>
                <a:lnTo>
                  <a:pt x="3442699" y="1917191"/>
                </a:lnTo>
                <a:lnTo>
                  <a:pt x="3461294" y="1904999"/>
                </a:lnTo>
                <a:close/>
              </a:path>
              <a:path w="4287520" h="2258695">
                <a:moveTo>
                  <a:pt x="1317619" y="2121407"/>
                </a:moveTo>
                <a:lnTo>
                  <a:pt x="1160495" y="2121407"/>
                </a:lnTo>
                <a:lnTo>
                  <a:pt x="1179693" y="2133599"/>
                </a:lnTo>
                <a:lnTo>
                  <a:pt x="1297612" y="2133599"/>
                </a:lnTo>
                <a:lnTo>
                  <a:pt x="1317619" y="2121407"/>
                </a:lnTo>
                <a:close/>
              </a:path>
              <a:path w="4287520" h="2258695">
                <a:moveTo>
                  <a:pt x="1417157" y="2106167"/>
                </a:moveTo>
                <a:lnTo>
                  <a:pt x="1046970" y="2106167"/>
                </a:lnTo>
                <a:lnTo>
                  <a:pt x="1065643" y="2121407"/>
                </a:lnTo>
                <a:lnTo>
                  <a:pt x="1397351" y="2121407"/>
                </a:lnTo>
                <a:lnTo>
                  <a:pt x="1417157" y="2106167"/>
                </a:lnTo>
                <a:close/>
              </a:path>
              <a:path w="4287520" h="2258695">
                <a:moveTo>
                  <a:pt x="1476099" y="2093975"/>
                </a:moveTo>
                <a:lnTo>
                  <a:pt x="991726" y="2093975"/>
                </a:lnTo>
                <a:lnTo>
                  <a:pt x="1010002" y="2106167"/>
                </a:lnTo>
                <a:lnTo>
                  <a:pt x="1456542" y="2106167"/>
                </a:lnTo>
                <a:lnTo>
                  <a:pt x="1476099" y="2093975"/>
                </a:lnTo>
                <a:close/>
              </a:path>
              <a:path w="4287520" h="2258695">
                <a:moveTo>
                  <a:pt x="1534097" y="2081783"/>
                </a:moveTo>
                <a:lnTo>
                  <a:pt x="937850" y="2081783"/>
                </a:lnTo>
                <a:lnTo>
                  <a:pt x="955640" y="2093975"/>
                </a:lnTo>
                <a:lnTo>
                  <a:pt x="1514887" y="2093975"/>
                </a:lnTo>
                <a:lnTo>
                  <a:pt x="1534097" y="2081783"/>
                </a:lnTo>
                <a:close/>
              </a:path>
              <a:path w="4287520" h="2258695">
                <a:moveTo>
                  <a:pt x="1572096" y="2069591"/>
                </a:moveTo>
                <a:lnTo>
                  <a:pt x="902825" y="2069591"/>
                </a:lnTo>
                <a:lnTo>
                  <a:pt x="920242" y="2081783"/>
                </a:lnTo>
                <a:lnTo>
                  <a:pt x="1553171" y="2081783"/>
                </a:lnTo>
                <a:lnTo>
                  <a:pt x="1572096" y="2069591"/>
                </a:lnTo>
                <a:close/>
              </a:path>
              <a:path w="4287520" h="2258695">
                <a:moveTo>
                  <a:pt x="1627878" y="2045207"/>
                </a:moveTo>
                <a:lnTo>
                  <a:pt x="844672" y="2045207"/>
                </a:lnTo>
                <a:lnTo>
                  <a:pt x="856580" y="2057399"/>
                </a:lnTo>
                <a:lnTo>
                  <a:pt x="868606" y="2057399"/>
                </a:lnTo>
                <a:lnTo>
                  <a:pt x="885610" y="2069591"/>
                </a:lnTo>
                <a:lnTo>
                  <a:pt x="1590863" y="2069591"/>
                </a:lnTo>
                <a:lnTo>
                  <a:pt x="1627878" y="2045207"/>
                </a:lnTo>
                <a:close/>
              </a:path>
              <a:path w="4287520" h="2258695">
                <a:moveTo>
                  <a:pt x="3257967" y="1969007"/>
                </a:moveTo>
                <a:lnTo>
                  <a:pt x="3031127" y="1969007"/>
                </a:lnTo>
                <a:lnTo>
                  <a:pt x="3046403" y="1981199"/>
                </a:lnTo>
                <a:lnTo>
                  <a:pt x="3235778" y="1981199"/>
                </a:lnTo>
                <a:lnTo>
                  <a:pt x="3257967" y="1969007"/>
                </a:lnTo>
                <a:close/>
              </a:path>
              <a:path w="4287520" h="2258695">
                <a:moveTo>
                  <a:pt x="3322713" y="1953767"/>
                </a:moveTo>
                <a:lnTo>
                  <a:pt x="2956361" y="1953767"/>
                </a:lnTo>
                <a:lnTo>
                  <a:pt x="2971071" y="1969007"/>
                </a:lnTo>
                <a:lnTo>
                  <a:pt x="3301449" y="1969007"/>
                </a:lnTo>
                <a:lnTo>
                  <a:pt x="3322713" y="1953767"/>
                </a:lnTo>
                <a:close/>
              </a:path>
              <a:path w="4287520" h="2258695">
                <a:moveTo>
                  <a:pt x="3404248" y="1929383"/>
                </a:moveTo>
                <a:lnTo>
                  <a:pt x="2885062" y="1929383"/>
                </a:lnTo>
                <a:lnTo>
                  <a:pt x="2898993" y="1941575"/>
                </a:lnTo>
                <a:lnTo>
                  <a:pt x="2913097" y="1941575"/>
                </a:lnTo>
                <a:lnTo>
                  <a:pt x="2927365" y="1953767"/>
                </a:lnTo>
                <a:lnTo>
                  <a:pt x="3364214" y="1953767"/>
                </a:lnTo>
                <a:lnTo>
                  <a:pt x="3384421" y="1941575"/>
                </a:lnTo>
                <a:lnTo>
                  <a:pt x="3404248" y="1929383"/>
                </a:lnTo>
                <a:close/>
              </a:path>
              <a:path w="4287520" h="2258695">
                <a:moveTo>
                  <a:pt x="3442699" y="1917191"/>
                </a:moveTo>
                <a:lnTo>
                  <a:pt x="2844392" y="1917191"/>
                </a:lnTo>
                <a:lnTo>
                  <a:pt x="2857753" y="1929383"/>
                </a:lnTo>
                <a:lnTo>
                  <a:pt x="3423678" y="1929383"/>
                </a:lnTo>
                <a:lnTo>
                  <a:pt x="3442699" y="1917191"/>
                </a:lnTo>
                <a:close/>
              </a:path>
              <a:path w="4287520" h="2258695">
                <a:moveTo>
                  <a:pt x="3547384" y="1853183"/>
                </a:moveTo>
                <a:lnTo>
                  <a:pt x="584974" y="1853183"/>
                </a:lnTo>
                <a:lnTo>
                  <a:pt x="587690" y="1865375"/>
                </a:lnTo>
                <a:lnTo>
                  <a:pt x="591296" y="1865375"/>
                </a:lnTo>
                <a:lnTo>
                  <a:pt x="599556" y="1877567"/>
                </a:lnTo>
                <a:lnTo>
                  <a:pt x="608053" y="1877567"/>
                </a:lnTo>
                <a:lnTo>
                  <a:pt x="616779" y="1892807"/>
                </a:lnTo>
                <a:lnTo>
                  <a:pt x="625729" y="1904999"/>
                </a:lnTo>
                <a:lnTo>
                  <a:pt x="3479449" y="1904999"/>
                </a:lnTo>
                <a:lnTo>
                  <a:pt x="3497151" y="1892807"/>
                </a:lnTo>
                <a:lnTo>
                  <a:pt x="3514383" y="1877567"/>
                </a:lnTo>
                <a:lnTo>
                  <a:pt x="3531133" y="1865375"/>
                </a:lnTo>
                <a:lnTo>
                  <a:pt x="3547384" y="1853183"/>
                </a:lnTo>
                <a:close/>
              </a:path>
              <a:path w="4287520" h="2258695">
                <a:moveTo>
                  <a:pt x="567305" y="1840991"/>
                </a:moveTo>
                <a:lnTo>
                  <a:pt x="469924" y="1840991"/>
                </a:lnTo>
                <a:lnTo>
                  <a:pt x="485533" y="1853183"/>
                </a:lnTo>
                <a:lnTo>
                  <a:pt x="554537" y="1853183"/>
                </a:lnTo>
                <a:lnTo>
                  <a:pt x="567305" y="1840991"/>
                </a:lnTo>
                <a:close/>
              </a:path>
              <a:path w="4287520" h="2258695">
                <a:moveTo>
                  <a:pt x="3567583" y="1840991"/>
                </a:moveTo>
                <a:lnTo>
                  <a:pt x="572831" y="1840991"/>
                </a:lnTo>
                <a:lnTo>
                  <a:pt x="577022" y="1853183"/>
                </a:lnTo>
                <a:lnTo>
                  <a:pt x="3557621" y="1853183"/>
                </a:lnTo>
                <a:lnTo>
                  <a:pt x="3567583" y="1840991"/>
                </a:lnTo>
                <a:close/>
              </a:path>
              <a:path w="4287520" h="2258695">
                <a:moveTo>
                  <a:pt x="3604738" y="1801367"/>
                </a:moveTo>
                <a:lnTo>
                  <a:pt x="297701" y="1801367"/>
                </a:lnTo>
                <a:lnTo>
                  <a:pt x="310713" y="1816607"/>
                </a:lnTo>
                <a:lnTo>
                  <a:pt x="337582" y="1816607"/>
                </a:lnTo>
                <a:lnTo>
                  <a:pt x="351412" y="1828799"/>
                </a:lnTo>
                <a:lnTo>
                  <a:pt x="379805" y="1828799"/>
                </a:lnTo>
                <a:lnTo>
                  <a:pt x="394341" y="1840991"/>
                </a:lnTo>
                <a:lnTo>
                  <a:pt x="3577272" y="1840991"/>
                </a:lnTo>
                <a:lnTo>
                  <a:pt x="3586692" y="1828799"/>
                </a:lnTo>
                <a:lnTo>
                  <a:pt x="3595846" y="1816607"/>
                </a:lnTo>
                <a:lnTo>
                  <a:pt x="3604738" y="1801367"/>
                </a:lnTo>
                <a:close/>
              </a:path>
              <a:path w="4287520" h="2258695">
                <a:moveTo>
                  <a:pt x="3809755" y="277367"/>
                </a:moveTo>
                <a:lnTo>
                  <a:pt x="666900" y="277367"/>
                </a:lnTo>
                <a:lnTo>
                  <a:pt x="647945" y="292607"/>
                </a:lnTo>
                <a:lnTo>
                  <a:pt x="629538" y="304799"/>
                </a:lnTo>
                <a:lnTo>
                  <a:pt x="594422" y="329183"/>
                </a:lnTo>
                <a:lnTo>
                  <a:pt x="561665" y="353567"/>
                </a:lnTo>
                <a:lnTo>
                  <a:pt x="546206" y="368807"/>
                </a:lnTo>
                <a:lnTo>
                  <a:pt x="531371" y="380999"/>
                </a:lnTo>
                <a:lnTo>
                  <a:pt x="490801" y="417575"/>
                </a:lnTo>
                <a:lnTo>
                  <a:pt x="467156" y="445007"/>
                </a:lnTo>
                <a:lnTo>
                  <a:pt x="456390" y="457199"/>
                </a:lnTo>
                <a:lnTo>
                  <a:pt x="446346" y="469391"/>
                </a:lnTo>
                <a:lnTo>
                  <a:pt x="437035" y="493775"/>
                </a:lnTo>
                <a:lnTo>
                  <a:pt x="428470" y="505967"/>
                </a:lnTo>
                <a:lnTo>
                  <a:pt x="420662" y="521207"/>
                </a:lnTo>
                <a:lnTo>
                  <a:pt x="413625" y="533399"/>
                </a:lnTo>
                <a:lnTo>
                  <a:pt x="407370" y="557783"/>
                </a:lnTo>
                <a:lnTo>
                  <a:pt x="401909" y="569975"/>
                </a:lnTo>
                <a:lnTo>
                  <a:pt x="397254" y="582167"/>
                </a:lnTo>
                <a:lnTo>
                  <a:pt x="393419" y="609599"/>
                </a:lnTo>
                <a:lnTo>
                  <a:pt x="390415" y="621791"/>
                </a:lnTo>
                <a:lnTo>
                  <a:pt x="388254" y="633983"/>
                </a:lnTo>
                <a:lnTo>
                  <a:pt x="386948" y="658367"/>
                </a:lnTo>
                <a:lnTo>
                  <a:pt x="386510" y="673607"/>
                </a:lnTo>
                <a:lnTo>
                  <a:pt x="386765" y="685799"/>
                </a:lnTo>
                <a:lnTo>
                  <a:pt x="387484" y="697991"/>
                </a:lnTo>
                <a:lnTo>
                  <a:pt x="388674" y="710183"/>
                </a:lnTo>
                <a:lnTo>
                  <a:pt x="390339" y="722375"/>
                </a:lnTo>
                <a:lnTo>
                  <a:pt x="392487" y="734567"/>
                </a:lnTo>
                <a:lnTo>
                  <a:pt x="391176" y="749807"/>
                </a:lnTo>
                <a:lnTo>
                  <a:pt x="385293" y="761999"/>
                </a:lnTo>
                <a:lnTo>
                  <a:pt x="316690" y="761999"/>
                </a:lnTo>
                <a:lnTo>
                  <a:pt x="297537" y="774191"/>
                </a:lnTo>
                <a:lnTo>
                  <a:pt x="278724" y="774191"/>
                </a:lnTo>
                <a:lnTo>
                  <a:pt x="260280" y="786383"/>
                </a:lnTo>
                <a:lnTo>
                  <a:pt x="224607" y="786383"/>
                </a:lnTo>
                <a:lnTo>
                  <a:pt x="207434" y="798575"/>
                </a:lnTo>
                <a:lnTo>
                  <a:pt x="190741" y="810767"/>
                </a:lnTo>
                <a:lnTo>
                  <a:pt x="174555" y="810767"/>
                </a:lnTo>
                <a:lnTo>
                  <a:pt x="158905" y="826007"/>
                </a:lnTo>
                <a:lnTo>
                  <a:pt x="143818" y="838199"/>
                </a:lnTo>
                <a:lnTo>
                  <a:pt x="129323" y="838199"/>
                </a:lnTo>
                <a:lnTo>
                  <a:pt x="115446" y="850391"/>
                </a:lnTo>
                <a:lnTo>
                  <a:pt x="102217" y="862583"/>
                </a:lnTo>
                <a:lnTo>
                  <a:pt x="89662" y="874775"/>
                </a:lnTo>
                <a:lnTo>
                  <a:pt x="77810" y="886967"/>
                </a:lnTo>
                <a:lnTo>
                  <a:pt x="66689" y="902207"/>
                </a:lnTo>
                <a:lnTo>
                  <a:pt x="56326" y="914399"/>
                </a:lnTo>
                <a:lnTo>
                  <a:pt x="48410" y="914399"/>
                </a:lnTo>
                <a:lnTo>
                  <a:pt x="40519" y="926591"/>
                </a:lnTo>
                <a:lnTo>
                  <a:pt x="33356" y="938783"/>
                </a:lnTo>
                <a:lnTo>
                  <a:pt x="26911" y="950975"/>
                </a:lnTo>
                <a:lnTo>
                  <a:pt x="21179" y="963167"/>
                </a:lnTo>
                <a:lnTo>
                  <a:pt x="16150" y="978407"/>
                </a:lnTo>
                <a:lnTo>
                  <a:pt x="11818" y="990599"/>
                </a:lnTo>
                <a:lnTo>
                  <a:pt x="1291" y="1039367"/>
                </a:lnTo>
                <a:lnTo>
                  <a:pt x="0" y="1066799"/>
                </a:lnTo>
                <a:lnTo>
                  <a:pt x="555" y="1078991"/>
                </a:lnTo>
                <a:lnTo>
                  <a:pt x="9832" y="1130807"/>
                </a:lnTo>
                <a:lnTo>
                  <a:pt x="13899" y="1142999"/>
                </a:lnTo>
                <a:lnTo>
                  <a:pt x="18658" y="1142999"/>
                </a:lnTo>
                <a:lnTo>
                  <a:pt x="24105" y="1155191"/>
                </a:lnTo>
                <a:lnTo>
                  <a:pt x="30239" y="1167383"/>
                </a:lnTo>
                <a:lnTo>
                  <a:pt x="37056" y="1179575"/>
                </a:lnTo>
                <a:lnTo>
                  <a:pt x="44552" y="1191767"/>
                </a:lnTo>
                <a:lnTo>
                  <a:pt x="52723" y="1207007"/>
                </a:lnTo>
                <a:lnTo>
                  <a:pt x="59887" y="1219199"/>
                </a:lnTo>
                <a:lnTo>
                  <a:pt x="67497" y="1219199"/>
                </a:lnTo>
                <a:lnTo>
                  <a:pt x="75551" y="1231391"/>
                </a:lnTo>
                <a:lnTo>
                  <a:pt x="84046" y="1243583"/>
                </a:lnTo>
                <a:lnTo>
                  <a:pt x="92980" y="1243583"/>
                </a:lnTo>
                <a:lnTo>
                  <a:pt x="102349" y="1255775"/>
                </a:lnTo>
                <a:lnTo>
                  <a:pt x="112152" y="1267967"/>
                </a:lnTo>
                <a:lnTo>
                  <a:pt x="122385" y="1267967"/>
                </a:lnTo>
                <a:lnTo>
                  <a:pt x="133045" y="1283207"/>
                </a:lnTo>
                <a:lnTo>
                  <a:pt x="144130" y="1283207"/>
                </a:lnTo>
                <a:lnTo>
                  <a:pt x="155637" y="1295399"/>
                </a:lnTo>
                <a:lnTo>
                  <a:pt x="167564" y="1307591"/>
                </a:lnTo>
                <a:lnTo>
                  <a:pt x="192663" y="1307591"/>
                </a:lnTo>
                <a:lnTo>
                  <a:pt x="205830" y="1319783"/>
                </a:lnTo>
                <a:lnTo>
                  <a:pt x="213737" y="1319783"/>
                </a:lnTo>
                <a:lnTo>
                  <a:pt x="215011" y="1331975"/>
                </a:lnTo>
                <a:lnTo>
                  <a:pt x="212950" y="1344167"/>
                </a:lnTo>
                <a:lnTo>
                  <a:pt x="203999" y="1344167"/>
                </a:lnTo>
                <a:lnTo>
                  <a:pt x="192654" y="1359407"/>
                </a:lnTo>
                <a:lnTo>
                  <a:pt x="181922" y="1371599"/>
                </a:lnTo>
                <a:lnTo>
                  <a:pt x="171808" y="1371599"/>
                </a:lnTo>
                <a:lnTo>
                  <a:pt x="162315" y="1383791"/>
                </a:lnTo>
                <a:lnTo>
                  <a:pt x="153449" y="1395983"/>
                </a:lnTo>
                <a:lnTo>
                  <a:pt x="145212" y="1408175"/>
                </a:lnTo>
                <a:lnTo>
                  <a:pt x="137610" y="1420367"/>
                </a:lnTo>
                <a:lnTo>
                  <a:pt x="130647" y="1435607"/>
                </a:lnTo>
                <a:lnTo>
                  <a:pt x="124326" y="1447799"/>
                </a:lnTo>
                <a:lnTo>
                  <a:pt x="118653" y="1447799"/>
                </a:lnTo>
                <a:lnTo>
                  <a:pt x="113631" y="1459991"/>
                </a:lnTo>
                <a:lnTo>
                  <a:pt x="102516" y="1496567"/>
                </a:lnTo>
                <a:lnTo>
                  <a:pt x="97417" y="1536191"/>
                </a:lnTo>
                <a:lnTo>
                  <a:pt x="97074" y="1548383"/>
                </a:lnTo>
                <a:lnTo>
                  <a:pt x="97478" y="1560575"/>
                </a:lnTo>
                <a:lnTo>
                  <a:pt x="103379" y="1600199"/>
                </a:lnTo>
                <a:lnTo>
                  <a:pt x="115076" y="1636775"/>
                </a:lnTo>
                <a:lnTo>
                  <a:pt x="120227" y="1648967"/>
                </a:lnTo>
                <a:lnTo>
                  <a:pt x="125982" y="1664207"/>
                </a:lnTo>
                <a:lnTo>
                  <a:pt x="132328" y="1664207"/>
                </a:lnTo>
                <a:lnTo>
                  <a:pt x="139252" y="1676399"/>
                </a:lnTo>
                <a:lnTo>
                  <a:pt x="146740" y="1688591"/>
                </a:lnTo>
                <a:lnTo>
                  <a:pt x="154779" y="1700783"/>
                </a:lnTo>
                <a:lnTo>
                  <a:pt x="163357" y="1712975"/>
                </a:lnTo>
                <a:lnTo>
                  <a:pt x="172459" y="1712975"/>
                </a:lnTo>
                <a:lnTo>
                  <a:pt x="182073" y="1725167"/>
                </a:lnTo>
                <a:lnTo>
                  <a:pt x="192186" y="1740407"/>
                </a:lnTo>
                <a:lnTo>
                  <a:pt x="202784" y="1752599"/>
                </a:lnTo>
                <a:lnTo>
                  <a:pt x="213854" y="1752599"/>
                </a:lnTo>
                <a:lnTo>
                  <a:pt x="225384" y="1764791"/>
                </a:lnTo>
                <a:lnTo>
                  <a:pt x="237359" y="1776983"/>
                </a:lnTo>
                <a:lnTo>
                  <a:pt x="248756" y="1776983"/>
                </a:lnTo>
                <a:lnTo>
                  <a:pt x="260502" y="1789175"/>
                </a:lnTo>
                <a:lnTo>
                  <a:pt x="272583" y="1789175"/>
                </a:lnTo>
                <a:lnTo>
                  <a:pt x="284987" y="1801367"/>
                </a:lnTo>
                <a:lnTo>
                  <a:pt x="3613371" y="1801367"/>
                </a:lnTo>
                <a:lnTo>
                  <a:pt x="3621748" y="1789175"/>
                </a:lnTo>
                <a:lnTo>
                  <a:pt x="3629872" y="1776983"/>
                </a:lnTo>
                <a:lnTo>
                  <a:pt x="3637746" y="1764791"/>
                </a:lnTo>
                <a:lnTo>
                  <a:pt x="3645374" y="1764791"/>
                </a:lnTo>
                <a:lnTo>
                  <a:pt x="3652760" y="1752599"/>
                </a:lnTo>
                <a:lnTo>
                  <a:pt x="3659906" y="1740407"/>
                </a:lnTo>
                <a:lnTo>
                  <a:pt x="3666815" y="1725167"/>
                </a:lnTo>
                <a:lnTo>
                  <a:pt x="3672955" y="1712975"/>
                </a:lnTo>
                <a:lnTo>
                  <a:pt x="3688448" y="1676399"/>
                </a:lnTo>
                <a:lnTo>
                  <a:pt x="3696267" y="1648967"/>
                </a:lnTo>
                <a:lnTo>
                  <a:pt x="3699401" y="1636775"/>
                </a:lnTo>
                <a:lnTo>
                  <a:pt x="3702010" y="1636775"/>
                </a:lnTo>
                <a:lnTo>
                  <a:pt x="3704085" y="1624583"/>
                </a:lnTo>
                <a:lnTo>
                  <a:pt x="3705620" y="1612391"/>
                </a:lnTo>
                <a:lnTo>
                  <a:pt x="3706606" y="1600199"/>
                </a:lnTo>
                <a:lnTo>
                  <a:pt x="3707037" y="1572767"/>
                </a:lnTo>
                <a:lnTo>
                  <a:pt x="3712615" y="1560575"/>
                </a:lnTo>
                <a:lnTo>
                  <a:pt x="3787007" y="1560575"/>
                </a:lnTo>
                <a:lnTo>
                  <a:pt x="3803508" y="1548383"/>
                </a:lnTo>
                <a:lnTo>
                  <a:pt x="3836096" y="1548383"/>
                </a:lnTo>
                <a:lnTo>
                  <a:pt x="3852168" y="1536191"/>
                </a:lnTo>
                <a:lnTo>
                  <a:pt x="3883829" y="1536191"/>
                </a:lnTo>
                <a:lnTo>
                  <a:pt x="3899402" y="1523999"/>
                </a:lnTo>
                <a:lnTo>
                  <a:pt x="3929994" y="1523999"/>
                </a:lnTo>
                <a:lnTo>
                  <a:pt x="3944998" y="1511807"/>
                </a:lnTo>
                <a:lnTo>
                  <a:pt x="3959796" y="1511807"/>
                </a:lnTo>
                <a:lnTo>
                  <a:pt x="3974380" y="1496567"/>
                </a:lnTo>
                <a:lnTo>
                  <a:pt x="3988744" y="1496567"/>
                </a:lnTo>
                <a:lnTo>
                  <a:pt x="4002879" y="1484375"/>
                </a:lnTo>
                <a:lnTo>
                  <a:pt x="4016777" y="1472183"/>
                </a:lnTo>
                <a:lnTo>
                  <a:pt x="4030430" y="1472183"/>
                </a:lnTo>
                <a:lnTo>
                  <a:pt x="4055297" y="1459991"/>
                </a:lnTo>
                <a:lnTo>
                  <a:pt x="4078917" y="1447799"/>
                </a:lnTo>
                <a:lnTo>
                  <a:pt x="4101287" y="1420367"/>
                </a:lnTo>
                <a:lnTo>
                  <a:pt x="4122404" y="1408175"/>
                </a:lnTo>
                <a:lnTo>
                  <a:pt x="4142266" y="1395983"/>
                </a:lnTo>
                <a:lnTo>
                  <a:pt x="4160868" y="1371599"/>
                </a:lnTo>
                <a:lnTo>
                  <a:pt x="4178208" y="1359407"/>
                </a:lnTo>
                <a:lnTo>
                  <a:pt x="4194283" y="1331975"/>
                </a:lnTo>
                <a:lnTo>
                  <a:pt x="4209090" y="1319783"/>
                </a:lnTo>
                <a:lnTo>
                  <a:pt x="4222626" y="1295399"/>
                </a:lnTo>
                <a:lnTo>
                  <a:pt x="4234887" y="1283207"/>
                </a:lnTo>
                <a:lnTo>
                  <a:pt x="4245870" y="1255775"/>
                </a:lnTo>
                <a:lnTo>
                  <a:pt x="4255573" y="1243583"/>
                </a:lnTo>
                <a:lnTo>
                  <a:pt x="4263992" y="1219199"/>
                </a:lnTo>
                <a:lnTo>
                  <a:pt x="4271125" y="1207007"/>
                </a:lnTo>
                <a:lnTo>
                  <a:pt x="4276967" y="1179575"/>
                </a:lnTo>
                <a:lnTo>
                  <a:pt x="4281517" y="1155191"/>
                </a:lnTo>
                <a:lnTo>
                  <a:pt x="4284770" y="1142999"/>
                </a:lnTo>
                <a:lnTo>
                  <a:pt x="4286725" y="1115567"/>
                </a:lnTo>
                <a:lnTo>
                  <a:pt x="4287377" y="1091183"/>
                </a:lnTo>
                <a:lnTo>
                  <a:pt x="4287045" y="1078991"/>
                </a:lnTo>
                <a:lnTo>
                  <a:pt x="4286058" y="1066799"/>
                </a:lnTo>
                <a:lnTo>
                  <a:pt x="1123458" y="1066799"/>
                </a:lnTo>
                <a:lnTo>
                  <a:pt x="1094944" y="874775"/>
                </a:lnTo>
                <a:lnTo>
                  <a:pt x="1281241" y="850391"/>
                </a:lnTo>
                <a:lnTo>
                  <a:pt x="4190047" y="850391"/>
                </a:lnTo>
                <a:lnTo>
                  <a:pt x="4178069" y="838199"/>
                </a:lnTo>
                <a:lnTo>
                  <a:pt x="4165372" y="826007"/>
                </a:lnTo>
                <a:lnTo>
                  <a:pt x="4151954" y="810767"/>
                </a:lnTo>
                <a:lnTo>
                  <a:pt x="4147169" y="798575"/>
                </a:lnTo>
                <a:lnTo>
                  <a:pt x="4146132" y="798575"/>
                </a:lnTo>
                <a:lnTo>
                  <a:pt x="4151025" y="786383"/>
                </a:lnTo>
                <a:lnTo>
                  <a:pt x="4157255" y="774191"/>
                </a:lnTo>
                <a:lnTo>
                  <a:pt x="4162967" y="761999"/>
                </a:lnTo>
                <a:lnTo>
                  <a:pt x="4168137" y="749807"/>
                </a:lnTo>
                <a:lnTo>
                  <a:pt x="4173079" y="734567"/>
                </a:lnTo>
                <a:lnTo>
                  <a:pt x="4177267" y="722375"/>
                </a:lnTo>
                <a:lnTo>
                  <a:pt x="4188264" y="673607"/>
                </a:lnTo>
                <a:lnTo>
                  <a:pt x="4190664" y="633983"/>
                </a:lnTo>
                <a:lnTo>
                  <a:pt x="2193843" y="633983"/>
                </a:lnTo>
                <a:lnTo>
                  <a:pt x="2157849" y="393191"/>
                </a:lnTo>
                <a:lnTo>
                  <a:pt x="2392950" y="353567"/>
                </a:lnTo>
                <a:lnTo>
                  <a:pt x="3994587" y="353567"/>
                </a:lnTo>
                <a:lnTo>
                  <a:pt x="3981150" y="341375"/>
                </a:lnTo>
                <a:lnTo>
                  <a:pt x="3967333" y="341375"/>
                </a:lnTo>
                <a:lnTo>
                  <a:pt x="3953142" y="329183"/>
                </a:lnTo>
                <a:lnTo>
                  <a:pt x="3938585" y="329183"/>
                </a:lnTo>
                <a:lnTo>
                  <a:pt x="3923668" y="316991"/>
                </a:lnTo>
                <a:lnTo>
                  <a:pt x="3908399" y="316991"/>
                </a:lnTo>
                <a:lnTo>
                  <a:pt x="3892783" y="304799"/>
                </a:lnTo>
                <a:lnTo>
                  <a:pt x="3876828" y="304799"/>
                </a:lnTo>
                <a:lnTo>
                  <a:pt x="3860541" y="292607"/>
                </a:lnTo>
                <a:lnTo>
                  <a:pt x="3826998" y="292607"/>
                </a:lnTo>
                <a:lnTo>
                  <a:pt x="3809755" y="277367"/>
                </a:lnTo>
                <a:close/>
              </a:path>
              <a:path w="4287520" h="2258695">
                <a:moveTo>
                  <a:pt x="4190047" y="850391"/>
                </a:moveTo>
                <a:lnTo>
                  <a:pt x="1281241" y="850391"/>
                </a:lnTo>
                <a:lnTo>
                  <a:pt x="1309743" y="1039367"/>
                </a:lnTo>
                <a:lnTo>
                  <a:pt x="1123458" y="1066799"/>
                </a:lnTo>
                <a:lnTo>
                  <a:pt x="4286058" y="1066799"/>
                </a:lnTo>
                <a:lnTo>
                  <a:pt x="4284411" y="1054607"/>
                </a:lnTo>
                <a:lnTo>
                  <a:pt x="4282100" y="1039367"/>
                </a:lnTo>
                <a:lnTo>
                  <a:pt x="4279123" y="1014983"/>
                </a:lnTo>
                <a:lnTo>
                  <a:pt x="4275475" y="1002791"/>
                </a:lnTo>
                <a:lnTo>
                  <a:pt x="4271152" y="990599"/>
                </a:lnTo>
                <a:lnTo>
                  <a:pt x="4266152" y="978407"/>
                </a:lnTo>
                <a:lnTo>
                  <a:pt x="4260471" y="963167"/>
                </a:lnTo>
                <a:lnTo>
                  <a:pt x="4254104" y="938783"/>
                </a:lnTo>
                <a:lnTo>
                  <a:pt x="4247048" y="926591"/>
                </a:lnTo>
                <a:lnTo>
                  <a:pt x="4239300" y="914399"/>
                </a:lnTo>
                <a:lnTo>
                  <a:pt x="4230856" y="902207"/>
                </a:lnTo>
                <a:lnTo>
                  <a:pt x="4221713" y="886967"/>
                </a:lnTo>
                <a:lnTo>
                  <a:pt x="4211866" y="874775"/>
                </a:lnTo>
                <a:lnTo>
                  <a:pt x="4201312" y="862583"/>
                </a:lnTo>
                <a:lnTo>
                  <a:pt x="4190047" y="850391"/>
                </a:lnTo>
                <a:close/>
              </a:path>
              <a:path w="4287520" h="2258695">
                <a:moveTo>
                  <a:pt x="4007638" y="353567"/>
                </a:moveTo>
                <a:lnTo>
                  <a:pt x="2392950" y="353567"/>
                </a:lnTo>
                <a:lnTo>
                  <a:pt x="2428956" y="597407"/>
                </a:lnTo>
                <a:lnTo>
                  <a:pt x="2193843" y="633983"/>
                </a:lnTo>
                <a:lnTo>
                  <a:pt x="4190664" y="633983"/>
                </a:lnTo>
                <a:lnTo>
                  <a:pt x="4190182" y="621791"/>
                </a:lnTo>
                <a:lnTo>
                  <a:pt x="4189116" y="609599"/>
                </a:lnTo>
                <a:lnTo>
                  <a:pt x="4187472" y="597407"/>
                </a:lnTo>
                <a:lnTo>
                  <a:pt x="4185257" y="582167"/>
                </a:lnTo>
                <a:lnTo>
                  <a:pt x="4182476" y="582167"/>
                </a:lnTo>
                <a:lnTo>
                  <a:pt x="4179135" y="569975"/>
                </a:lnTo>
                <a:lnTo>
                  <a:pt x="4175241" y="557783"/>
                </a:lnTo>
                <a:lnTo>
                  <a:pt x="4170800" y="545591"/>
                </a:lnTo>
                <a:lnTo>
                  <a:pt x="4165818" y="533399"/>
                </a:lnTo>
                <a:lnTo>
                  <a:pt x="4160301" y="521207"/>
                </a:lnTo>
                <a:lnTo>
                  <a:pt x="4154255" y="505967"/>
                </a:lnTo>
                <a:lnTo>
                  <a:pt x="4147686" y="493775"/>
                </a:lnTo>
                <a:lnTo>
                  <a:pt x="4140600" y="481583"/>
                </a:lnTo>
                <a:lnTo>
                  <a:pt x="4133004" y="469391"/>
                </a:lnTo>
                <a:lnTo>
                  <a:pt x="4124904" y="457199"/>
                </a:lnTo>
                <a:lnTo>
                  <a:pt x="4116305" y="457199"/>
                </a:lnTo>
                <a:lnTo>
                  <a:pt x="4107214" y="445007"/>
                </a:lnTo>
                <a:lnTo>
                  <a:pt x="4097637" y="429767"/>
                </a:lnTo>
                <a:lnTo>
                  <a:pt x="4087580" y="417575"/>
                </a:lnTo>
                <a:lnTo>
                  <a:pt x="4077430" y="405383"/>
                </a:lnTo>
                <a:lnTo>
                  <a:pt x="4066845" y="405383"/>
                </a:lnTo>
                <a:lnTo>
                  <a:pt x="4055832" y="393191"/>
                </a:lnTo>
                <a:lnTo>
                  <a:pt x="4044398" y="380999"/>
                </a:lnTo>
                <a:lnTo>
                  <a:pt x="4032550" y="380999"/>
                </a:lnTo>
                <a:lnTo>
                  <a:pt x="4020294" y="368807"/>
                </a:lnTo>
                <a:lnTo>
                  <a:pt x="4007638" y="353567"/>
                </a:lnTo>
                <a:close/>
              </a:path>
              <a:path w="4287520" h="2258695">
                <a:moveTo>
                  <a:pt x="1365705" y="252983"/>
                </a:moveTo>
                <a:lnTo>
                  <a:pt x="726906" y="252983"/>
                </a:lnTo>
                <a:lnTo>
                  <a:pt x="706394" y="265175"/>
                </a:lnTo>
                <a:lnTo>
                  <a:pt x="686388" y="277367"/>
                </a:lnTo>
                <a:lnTo>
                  <a:pt x="3800001" y="277367"/>
                </a:lnTo>
                <a:lnTo>
                  <a:pt x="3796113" y="265175"/>
                </a:lnTo>
                <a:lnTo>
                  <a:pt x="1381063" y="265175"/>
                </a:lnTo>
                <a:lnTo>
                  <a:pt x="1365705" y="252983"/>
                </a:lnTo>
                <a:close/>
              </a:path>
              <a:path w="4287520" h="2258695">
                <a:moveTo>
                  <a:pt x="2199390" y="152399"/>
                </a:moveTo>
                <a:lnTo>
                  <a:pt x="1507930" y="152399"/>
                </a:lnTo>
                <a:lnTo>
                  <a:pt x="1497168" y="164591"/>
                </a:lnTo>
                <a:lnTo>
                  <a:pt x="1486672" y="176783"/>
                </a:lnTo>
                <a:lnTo>
                  <a:pt x="1476449" y="176783"/>
                </a:lnTo>
                <a:lnTo>
                  <a:pt x="1466510" y="188975"/>
                </a:lnTo>
                <a:lnTo>
                  <a:pt x="1456861" y="188975"/>
                </a:lnTo>
                <a:lnTo>
                  <a:pt x="1447511" y="201167"/>
                </a:lnTo>
                <a:lnTo>
                  <a:pt x="1438468" y="216407"/>
                </a:lnTo>
                <a:lnTo>
                  <a:pt x="1429742" y="216407"/>
                </a:lnTo>
                <a:lnTo>
                  <a:pt x="1421339" y="228599"/>
                </a:lnTo>
                <a:lnTo>
                  <a:pt x="1413269" y="240791"/>
                </a:lnTo>
                <a:lnTo>
                  <a:pt x="1405539" y="252983"/>
                </a:lnTo>
                <a:lnTo>
                  <a:pt x="1398159" y="252983"/>
                </a:lnTo>
                <a:lnTo>
                  <a:pt x="1395410" y="265175"/>
                </a:lnTo>
                <a:lnTo>
                  <a:pt x="3796113" y="265175"/>
                </a:lnTo>
                <a:lnTo>
                  <a:pt x="3792532" y="252983"/>
                </a:lnTo>
                <a:lnTo>
                  <a:pt x="3788409" y="240791"/>
                </a:lnTo>
                <a:lnTo>
                  <a:pt x="3783751" y="228599"/>
                </a:lnTo>
                <a:lnTo>
                  <a:pt x="3778565" y="216407"/>
                </a:lnTo>
                <a:lnTo>
                  <a:pt x="3772856" y="201167"/>
                </a:lnTo>
                <a:lnTo>
                  <a:pt x="3766630" y="201167"/>
                </a:lnTo>
                <a:lnTo>
                  <a:pt x="3759894" y="188975"/>
                </a:lnTo>
                <a:lnTo>
                  <a:pt x="3752653" y="176783"/>
                </a:lnTo>
                <a:lnTo>
                  <a:pt x="3744915" y="164591"/>
                </a:lnTo>
                <a:lnTo>
                  <a:pt x="2209292" y="164591"/>
                </a:lnTo>
                <a:lnTo>
                  <a:pt x="2199390" y="152399"/>
                </a:lnTo>
                <a:close/>
              </a:path>
              <a:path w="4287520" h="2258695">
                <a:moveTo>
                  <a:pt x="1286056" y="228599"/>
                </a:moveTo>
                <a:lnTo>
                  <a:pt x="791328" y="228599"/>
                </a:lnTo>
                <a:lnTo>
                  <a:pt x="769387" y="240791"/>
                </a:lnTo>
                <a:lnTo>
                  <a:pt x="747908" y="252983"/>
                </a:lnTo>
                <a:lnTo>
                  <a:pt x="1350144" y="252983"/>
                </a:lnTo>
                <a:lnTo>
                  <a:pt x="1334391" y="240791"/>
                </a:lnTo>
                <a:lnTo>
                  <a:pt x="1302337" y="240791"/>
                </a:lnTo>
                <a:lnTo>
                  <a:pt x="1286056" y="228599"/>
                </a:lnTo>
                <a:close/>
              </a:path>
              <a:path w="4287520" h="2258695">
                <a:moveTo>
                  <a:pt x="1253026" y="216407"/>
                </a:moveTo>
                <a:lnTo>
                  <a:pt x="859785" y="216407"/>
                </a:lnTo>
                <a:lnTo>
                  <a:pt x="836541" y="228599"/>
                </a:lnTo>
                <a:lnTo>
                  <a:pt x="1269615" y="228599"/>
                </a:lnTo>
                <a:lnTo>
                  <a:pt x="1253026" y="216407"/>
                </a:lnTo>
                <a:close/>
              </a:path>
              <a:path w="4287520" h="2258695">
                <a:moveTo>
                  <a:pt x="1185345" y="201167"/>
                </a:moveTo>
                <a:lnTo>
                  <a:pt x="907475" y="201167"/>
                </a:lnTo>
                <a:lnTo>
                  <a:pt x="883434" y="216407"/>
                </a:lnTo>
                <a:lnTo>
                  <a:pt x="1202446" y="216407"/>
                </a:lnTo>
                <a:lnTo>
                  <a:pt x="1185345" y="201167"/>
                </a:lnTo>
                <a:close/>
              </a:path>
              <a:path w="4287520" h="2258695">
                <a:moveTo>
                  <a:pt x="3698963" y="112775"/>
                </a:moveTo>
                <a:lnTo>
                  <a:pt x="2281493" y="112775"/>
                </a:lnTo>
                <a:lnTo>
                  <a:pt x="2272675" y="124967"/>
                </a:lnTo>
                <a:lnTo>
                  <a:pt x="2264262" y="140207"/>
                </a:lnTo>
                <a:lnTo>
                  <a:pt x="2256268" y="140207"/>
                </a:lnTo>
                <a:lnTo>
                  <a:pt x="2248706" y="152399"/>
                </a:lnTo>
                <a:lnTo>
                  <a:pt x="2241586" y="164591"/>
                </a:lnTo>
                <a:lnTo>
                  <a:pt x="3744915" y="164591"/>
                </a:lnTo>
                <a:lnTo>
                  <a:pt x="3736684" y="152399"/>
                </a:lnTo>
                <a:lnTo>
                  <a:pt x="3727967" y="152399"/>
                </a:lnTo>
                <a:lnTo>
                  <a:pt x="3718771" y="140207"/>
                </a:lnTo>
                <a:lnTo>
                  <a:pt x="3709101" y="124967"/>
                </a:lnTo>
                <a:lnTo>
                  <a:pt x="3698963" y="112775"/>
                </a:lnTo>
                <a:close/>
              </a:path>
              <a:path w="4287520" h="2258695">
                <a:moveTo>
                  <a:pt x="2178694" y="140207"/>
                </a:moveTo>
                <a:lnTo>
                  <a:pt x="1530218" y="140207"/>
                </a:lnTo>
                <a:lnTo>
                  <a:pt x="1518950" y="152399"/>
                </a:lnTo>
                <a:lnTo>
                  <a:pt x="2189197" y="152399"/>
                </a:lnTo>
                <a:lnTo>
                  <a:pt x="2178694" y="140207"/>
                </a:lnTo>
                <a:close/>
              </a:path>
              <a:path w="4287520" h="2258695">
                <a:moveTo>
                  <a:pt x="2156673" y="124967"/>
                </a:moveTo>
                <a:lnTo>
                  <a:pt x="1553470" y="124967"/>
                </a:lnTo>
                <a:lnTo>
                  <a:pt x="1541728" y="140207"/>
                </a:lnTo>
                <a:lnTo>
                  <a:pt x="2167859" y="140207"/>
                </a:lnTo>
                <a:lnTo>
                  <a:pt x="2156673" y="124967"/>
                </a:lnTo>
                <a:close/>
              </a:path>
              <a:path w="4287520" h="2258695">
                <a:moveTo>
                  <a:pt x="2133167" y="112775"/>
                </a:moveTo>
                <a:lnTo>
                  <a:pt x="1577618" y="112775"/>
                </a:lnTo>
                <a:lnTo>
                  <a:pt x="1565436" y="124967"/>
                </a:lnTo>
                <a:lnTo>
                  <a:pt x="2145116" y="124967"/>
                </a:lnTo>
                <a:lnTo>
                  <a:pt x="2133167" y="112775"/>
                </a:lnTo>
                <a:close/>
              </a:path>
              <a:path w="4287520" h="2258695">
                <a:moveTo>
                  <a:pt x="2108015" y="100583"/>
                </a:moveTo>
                <a:lnTo>
                  <a:pt x="1602346" y="100583"/>
                </a:lnTo>
                <a:lnTo>
                  <a:pt x="1590008" y="112775"/>
                </a:lnTo>
                <a:lnTo>
                  <a:pt x="2120807" y="112775"/>
                </a:lnTo>
                <a:lnTo>
                  <a:pt x="2108015" y="100583"/>
                </a:lnTo>
                <a:close/>
              </a:path>
              <a:path w="4287520" h="2258695">
                <a:moveTo>
                  <a:pt x="2913703" y="76199"/>
                </a:moveTo>
                <a:lnTo>
                  <a:pt x="2331238" y="76199"/>
                </a:lnTo>
                <a:lnTo>
                  <a:pt x="2320577" y="88391"/>
                </a:lnTo>
                <a:lnTo>
                  <a:pt x="2310260" y="88391"/>
                </a:lnTo>
                <a:lnTo>
                  <a:pt x="2300298" y="100583"/>
                </a:lnTo>
                <a:lnTo>
                  <a:pt x="2290705" y="112775"/>
                </a:lnTo>
                <a:lnTo>
                  <a:pt x="2951822" y="112775"/>
                </a:lnTo>
                <a:lnTo>
                  <a:pt x="2942828" y="100583"/>
                </a:lnTo>
                <a:lnTo>
                  <a:pt x="2933470" y="100583"/>
                </a:lnTo>
                <a:lnTo>
                  <a:pt x="2923759" y="88391"/>
                </a:lnTo>
                <a:lnTo>
                  <a:pt x="2913703" y="76199"/>
                </a:lnTo>
                <a:close/>
              </a:path>
              <a:path w="4287520" h="2258695">
                <a:moveTo>
                  <a:pt x="3665805" y="88391"/>
                </a:moveTo>
                <a:lnTo>
                  <a:pt x="3004149" y="88391"/>
                </a:lnTo>
                <a:lnTo>
                  <a:pt x="2989404" y="100583"/>
                </a:lnTo>
                <a:lnTo>
                  <a:pt x="2975243" y="112775"/>
                </a:lnTo>
                <a:lnTo>
                  <a:pt x="3688364" y="112775"/>
                </a:lnTo>
                <a:lnTo>
                  <a:pt x="3677309" y="100583"/>
                </a:lnTo>
                <a:lnTo>
                  <a:pt x="3665805" y="88391"/>
                </a:lnTo>
                <a:close/>
              </a:path>
              <a:path w="4287520" h="2258695">
                <a:moveTo>
                  <a:pt x="2070606" y="88391"/>
                </a:moveTo>
                <a:lnTo>
                  <a:pt x="1640207" y="88391"/>
                </a:lnTo>
                <a:lnTo>
                  <a:pt x="1627452" y="100583"/>
                </a:lnTo>
                <a:lnTo>
                  <a:pt x="2082731" y="100583"/>
                </a:lnTo>
                <a:lnTo>
                  <a:pt x="2070606" y="88391"/>
                </a:lnTo>
                <a:close/>
              </a:path>
              <a:path w="4287520" h="2258695">
                <a:moveTo>
                  <a:pt x="2033779" y="76199"/>
                </a:moveTo>
                <a:lnTo>
                  <a:pt x="1679199" y="76199"/>
                </a:lnTo>
                <a:lnTo>
                  <a:pt x="1666087" y="88391"/>
                </a:lnTo>
                <a:lnTo>
                  <a:pt x="2046124" y="88391"/>
                </a:lnTo>
                <a:lnTo>
                  <a:pt x="2033779" y="76199"/>
                </a:lnTo>
                <a:close/>
              </a:path>
              <a:path w="4287520" h="2258695">
                <a:moveTo>
                  <a:pt x="3600414" y="48767"/>
                </a:moveTo>
                <a:lnTo>
                  <a:pt x="3068389" y="48767"/>
                </a:lnTo>
                <a:lnTo>
                  <a:pt x="3051601" y="64007"/>
                </a:lnTo>
                <a:lnTo>
                  <a:pt x="3035278" y="76199"/>
                </a:lnTo>
                <a:lnTo>
                  <a:pt x="3019451" y="88391"/>
                </a:lnTo>
                <a:lnTo>
                  <a:pt x="3653859" y="88391"/>
                </a:lnTo>
                <a:lnTo>
                  <a:pt x="3641475" y="76199"/>
                </a:lnTo>
                <a:lnTo>
                  <a:pt x="3628074" y="64007"/>
                </a:lnTo>
                <a:lnTo>
                  <a:pt x="3614382" y="64007"/>
                </a:lnTo>
                <a:lnTo>
                  <a:pt x="3600414" y="48767"/>
                </a:lnTo>
                <a:close/>
              </a:path>
              <a:path w="4287520" h="2258695">
                <a:moveTo>
                  <a:pt x="1971240" y="64007"/>
                </a:moveTo>
                <a:lnTo>
                  <a:pt x="1746228" y="64007"/>
                </a:lnTo>
                <a:lnTo>
                  <a:pt x="1732648" y="76199"/>
                </a:lnTo>
                <a:lnTo>
                  <a:pt x="1983837" y="76199"/>
                </a:lnTo>
                <a:lnTo>
                  <a:pt x="1971240" y="64007"/>
                </a:lnTo>
                <a:close/>
              </a:path>
              <a:path w="4287520" h="2258695">
                <a:moveTo>
                  <a:pt x="2892591" y="64007"/>
                </a:moveTo>
                <a:lnTo>
                  <a:pt x="2353539" y="64007"/>
                </a:lnTo>
                <a:lnTo>
                  <a:pt x="2342229" y="76199"/>
                </a:lnTo>
                <a:lnTo>
                  <a:pt x="2903310" y="76199"/>
                </a:lnTo>
                <a:lnTo>
                  <a:pt x="2892591" y="64007"/>
                </a:lnTo>
                <a:close/>
              </a:path>
              <a:path w="4287520" h="2258695">
                <a:moveTo>
                  <a:pt x="2870208" y="48767"/>
                </a:moveTo>
                <a:lnTo>
                  <a:pt x="2377065" y="48767"/>
                </a:lnTo>
                <a:lnTo>
                  <a:pt x="2365155" y="64007"/>
                </a:lnTo>
                <a:lnTo>
                  <a:pt x="2881554" y="64007"/>
                </a:lnTo>
                <a:lnTo>
                  <a:pt x="2870208" y="48767"/>
                </a:lnTo>
                <a:close/>
              </a:path>
              <a:path w="4287520" h="2258695">
                <a:moveTo>
                  <a:pt x="2846624" y="36575"/>
                </a:moveTo>
                <a:lnTo>
                  <a:pt x="2401546" y="36575"/>
                </a:lnTo>
                <a:lnTo>
                  <a:pt x="2389255" y="48767"/>
                </a:lnTo>
                <a:lnTo>
                  <a:pt x="2858561" y="48767"/>
                </a:lnTo>
                <a:lnTo>
                  <a:pt x="2846624" y="36575"/>
                </a:lnTo>
                <a:close/>
              </a:path>
              <a:path w="4287520" h="2258695">
                <a:moveTo>
                  <a:pt x="3571713" y="36575"/>
                </a:moveTo>
                <a:lnTo>
                  <a:pt x="3103244" y="36575"/>
                </a:lnTo>
                <a:lnTo>
                  <a:pt x="3085614" y="48767"/>
                </a:lnTo>
                <a:lnTo>
                  <a:pt x="3586186" y="48767"/>
                </a:lnTo>
                <a:lnTo>
                  <a:pt x="3571713" y="36575"/>
                </a:lnTo>
                <a:close/>
              </a:path>
              <a:path w="4287520" h="2258695">
                <a:moveTo>
                  <a:pt x="2809158" y="24383"/>
                </a:moveTo>
                <a:lnTo>
                  <a:pt x="2426160" y="24383"/>
                </a:lnTo>
                <a:lnTo>
                  <a:pt x="2413848" y="36575"/>
                </a:lnTo>
                <a:lnTo>
                  <a:pt x="2821914" y="36575"/>
                </a:lnTo>
                <a:lnTo>
                  <a:pt x="2809158" y="24383"/>
                </a:lnTo>
                <a:close/>
              </a:path>
              <a:path w="4287520" h="2258695">
                <a:moveTo>
                  <a:pt x="3542098" y="24383"/>
                </a:moveTo>
                <a:lnTo>
                  <a:pt x="3139603" y="24383"/>
                </a:lnTo>
                <a:lnTo>
                  <a:pt x="3121250" y="36575"/>
                </a:lnTo>
                <a:lnTo>
                  <a:pt x="3557012" y="36575"/>
                </a:lnTo>
                <a:lnTo>
                  <a:pt x="3542098" y="24383"/>
                </a:lnTo>
                <a:close/>
              </a:path>
              <a:path w="4287520" h="2258695">
                <a:moveTo>
                  <a:pt x="2771209" y="12191"/>
                </a:moveTo>
                <a:lnTo>
                  <a:pt x="2463168" y="12191"/>
                </a:lnTo>
                <a:lnTo>
                  <a:pt x="2450819" y="24383"/>
                </a:lnTo>
                <a:lnTo>
                  <a:pt x="2783507" y="24383"/>
                </a:lnTo>
                <a:lnTo>
                  <a:pt x="2771209" y="12191"/>
                </a:lnTo>
                <a:close/>
              </a:path>
              <a:path w="4287520" h="2258695">
                <a:moveTo>
                  <a:pt x="3496234" y="12191"/>
                </a:moveTo>
                <a:lnTo>
                  <a:pt x="3177226" y="12191"/>
                </a:lnTo>
                <a:lnTo>
                  <a:pt x="3158271" y="24383"/>
                </a:lnTo>
                <a:lnTo>
                  <a:pt x="3511693" y="24383"/>
                </a:lnTo>
                <a:lnTo>
                  <a:pt x="3496234" y="12191"/>
                </a:lnTo>
                <a:close/>
              </a:path>
              <a:path w="4287520" h="2258695">
                <a:moveTo>
                  <a:pt x="2721329" y="0"/>
                </a:moveTo>
                <a:lnTo>
                  <a:pt x="2512714" y="0"/>
                </a:lnTo>
                <a:lnTo>
                  <a:pt x="2500303" y="12191"/>
                </a:lnTo>
                <a:lnTo>
                  <a:pt x="2733886" y="12191"/>
                </a:lnTo>
                <a:lnTo>
                  <a:pt x="2721329" y="0"/>
                </a:lnTo>
                <a:close/>
              </a:path>
              <a:path w="4287520" h="2258695">
                <a:moveTo>
                  <a:pt x="3449018" y="0"/>
                </a:moveTo>
                <a:lnTo>
                  <a:pt x="3235509" y="0"/>
                </a:lnTo>
                <a:lnTo>
                  <a:pt x="3215875" y="12191"/>
                </a:lnTo>
                <a:lnTo>
                  <a:pt x="3464881" y="12191"/>
                </a:lnTo>
                <a:lnTo>
                  <a:pt x="3449018" y="0"/>
                </a:lnTo>
                <a:close/>
              </a:path>
            </a:pathLst>
          </a:custGeom>
          <a:solidFill>
            <a:srgbClr val="D3E7B8"/>
          </a:solidFill>
        </p:spPr>
        <p:txBody>
          <a:bodyPr wrap="square" lIns="0" tIns="0" rIns="0" bIns="0" rtlCol="0"/>
          <a:lstStyle/>
          <a:p>
            <a:endParaRPr sz="1539">
              <a:solidFill>
                <a:prstClr val="black"/>
              </a:solidFill>
            </a:endParaRPr>
          </a:p>
        </p:txBody>
      </p:sp>
      <p:sp>
        <p:nvSpPr>
          <p:cNvPr id="8" name="object 8"/>
          <p:cNvSpPr/>
          <p:nvPr/>
        </p:nvSpPr>
        <p:spPr>
          <a:xfrm>
            <a:off x="1030587" y="6072131"/>
            <a:ext cx="76109" cy="66433"/>
          </a:xfrm>
          <a:prstGeom prst="rect">
            <a:avLst/>
          </a:prstGeom>
          <a:blipFill>
            <a:blip r:embed="rId4" cstate="print"/>
            <a:stretch>
              <a:fillRect/>
            </a:stretch>
          </a:blipFill>
        </p:spPr>
        <p:txBody>
          <a:bodyPr wrap="square" lIns="0" tIns="0" rIns="0" bIns="0" rtlCol="0"/>
          <a:lstStyle/>
          <a:p>
            <a:endParaRPr sz="1539">
              <a:solidFill>
                <a:prstClr val="black"/>
              </a:solidFill>
            </a:endParaRPr>
          </a:p>
        </p:txBody>
      </p:sp>
      <p:sp>
        <p:nvSpPr>
          <p:cNvPr id="9" name="object 9"/>
          <p:cNvSpPr/>
          <p:nvPr/>
        </p:nvSpPr>
        <p:spPr>
          <a:xfrm>
            <a:off x="466276" y="4418120"/>
            <a:ext cx="3714830" cy="1988656"/>
          </a:xfrm>
          <a:prstGeom prst="rect">
            <a:avLst/>
          </a:prstGeom>
          <a:blipFill>
            <a:blip r:embed="rId5" cstate="print"/>
            <a:stretch>
              <a:fillRect/>
            </a:stretch>
          </a:blipFill>
        </p:spPr>
        <p:txBody>
          <a:bodyPr wrap="square" lIns="0" tIns="0" rIns="0" bIns="0" rtlCol="0"/>
          <a:lstStyle/>
          <a:p>
            <a:endParaRPr sz="1539">
              <a:solidFill>
                <a:prstClr val="black"/>
              </a:solidFill>
            </a:endParaRPr>
          </a:p>
        </p:txBody>
      </p:sp>
      <p:sp>
        <p:nvSpPr>
          <p:cNvPr id="10" name="object 10"/>
          <p:cNvSpPr txBox="1"/>
          <p:nvPr/>
        </p:nvSpPr>
        <p:spPr>
          <a:xfrm>
            <a:off x="1756562" y="5513147"/>
            <a:ext cx="1051234" cy="256545"/>
          </a:xfrm>
          <a:prstGeom prst="rect">
            <a:avLst/>
          </a:prstGeom>
        </p:spPr>
        <p:txBody>
          <a:bodyPr vert="horz" wrap="square" lIns="0" tIns="0" rIns="0" bIns="0" rtlCol="0">
            <a:spAutoFit/>
          </a:bodyPr>
          <a:lstStyle/>
          <a:p>
            <a:pPr marL="10860"/>
            <a:r>
              <a:rPr sz="1667" spc="9" dirty="0">
                <a:solidFill>
                  <a:srgbClr val="156FB8"/>
                </a:solidFill>
                <a:latin typeface="Arial"/>
                <a:cs typeface="Arial"/>
              </a:rPr>
              <a:t>SPW</a:t>
            </a:r>
            <a:r>
              <a:rPr sz="1667" spc="13" dirty="0">
                <a:solidFill>
                  <a:srgbClr val="156FB8"/>
                </a:solidFill>
                <a:latin typeface="Arial"/>
                <a:cs typeface="Arial"/>
              </a:rPr>
              <a:t>F</a:t>
            </a:r>
            <a:r>
              <a:rPr sz="1667" spc="4" dirty="0">
                <a:solidFill>
                  <a:srgbClr val="156FB8"/>
                </a:solidFill>
                <a:latin typeface="Arial"/>
                <a:cs typeface="Arial"/>
              </a:rPr>
              <a:t>_A</a:t>
            </a:r>
            <a:r>
              <a:rPr sz="1667" spc="9" dirty="0">
                <a:solidFill>
                  <a:srgbClr val="156FB8"/>
                </a:solidFill>
                <a:latin typeface="Arial"/>
                <a:cs typeface="Arial"/>
              </a:rPr>
              <a:t>P</a:t>
            </a:r>
            <a:endParaRPr sz="1667">
              <a:solidFill>
                <a:prstClr val="black"/>
              </a:solidFill>
              <a:latin typeface="Arial"/>
              <a:cs typeface="Arial"/>
            </a:endParaRPr>
          </a:p>
        </p:txBody>
      </p:sp>
      <p:sp>
        <p:nvSpPr>
          <p:cNvPr id="11" name="object 11"/>
          <p:cNvSpPr/>
          <p:nvPr/>
        </p:nvSpPr>
        <p:spPr>
          <a:xfrm>
            <a:off x="2680360" y="4712404"/>
            <a:ext cx="1208947" cy="575761"/>
          </a:xfrm>
          <a:prstGeom prst="rect">
            <a:avLst/>
          </a:prstGeom>
          <a:blipFill>
            <a:blip r:embed="rId6" cstate="print"/>
            <a:stretch>
              <a:fillRect/>
            </a:stretch>
          </a:blipFill>
        </p:spPr>
        <p:txBody>
          <a:bodyPr wrap="square" lIns="0" tIns="0" rIns="0" bIns="0" rtlCol="0"/>
          <a:lstStyle/>
          <a:p>
            <a:endParaRPr sz="1539">
              <a:solidFill>
                <a:prstClr val="black"/>
              </a:solidFill>
            </a:endParaRPr>
          </a:p>
        </p:txBody>
      </p:sp>
      <p:sp>
        <p:nvSpPr>
          <p:cNvPr id="12" name="object 12"/>
          <p:cNvSpPr/>
          <p:nvPr/>
        </p:nvSpPr>
        <p:spPr>
          <a:xfrm>
            <a:off x="967420" y="5288166"/>
            <a:ext cx="409210" cy="637501"/>
          </a:xfrm>
          <a:prstGeom prst="rect">
            <a:avLst/>
          </a:prstGeom>
          <a:blipFill>
            <a:blip r:embed="rId7" cstate="print"/>
            <a:stretch>
              <a:fillRect/>
            </a:stretch>
          </a:blipFill>
        </p:spPr>
        <p:txBody>
          <a:bodyPr wrap="square" lIns="0" tIns="0" rIns="0" bIns="0" rtlCol="0"/>
          <a:lstStyle/>
          <a:p>
            <a:endParaRPr sz="1539">
              <a:solidFill>
                <a:prstClr val="black"/>
              </a:solidFill>
            </a:endParaRPr>
          </a:p>
        </p:txBody>
      </p:sp>
      <p:sp>
        <p:nvSpPr>
          <p:cNvPr id="13" name="object 13"/>
          <p:cNvSpPr/>
          <p:nvPr/>
        </p:nvSpPr>
        <p:spPr>
          <a:xfrm>
            <a:off x="1426813" y="5173640"/>
            <a:ext cx="183675" cy="183668"/>
          </a:xfrm>
          <a:prstGeom prst="rect">
            <a:avLst/>
          </a:prstGeom>
          <a:blipFill>
            <a:blip r:embed="rId8" cstate="print"/>
            <a:stretch>
              <a:fillRect/>
            </a:stretch>
          </a:blipFill>
        </p:spPr>
        <p:txBody>
          <a:bodyPr wrap="square" lIns="0" tIns="0" rIns="0" bIns="0" rtlCol="0"/>
          <a:lstStyle/>
          <a:p>
            <a:endParaRPr sz="1539">
              <a:solidFill>
                <a:prstClr val="black"/>
              </a:solidFill>
            </a:endParaRPr>
          </a:p>
        </p:txBody>
      </p:sp>
      <p:sp>
        <p:nvSpPr>
          <p:cNvPr id="14" name="object 14"/>
          <p:cNvSpPr/>
          <p:nvPr/>
        </p:nvSpPr>
        <p:spPr>
          <a:xfrm>
            <a:off x="2335711" y="4750186"/>
            <a:ext cx="231825" cy="231805"/>
          </a:xfrm>
          <a:prstGeom prst="rect">
            <a:avLst/>
          </a:prstGeom>
          <a:blipFill>
            <a:blip r:embed="rId9" cstate="print"/>
            <a:stretch>
              <a:fillRect/>
            </a:stretch>
          </a:blipFill>
        </p:spPr>
        <p:txBody>
          <a:bodyPr wrap="square" lIns="0" tIns="0" rIns="0" bIns="0" rtlCol="0"/>
          <a:lstStyle/>
          <a:p>
            <a:endParaRPr sz="1539">
              <a:solidFill>
                <a:prstClr val="black"/>
              </a:solidFill>
            </a:endParaRPr>
          </a:p>
        </p:txBody>
      </p:sp>
      <p:sp>
        <p:nvSpPr>
          <p:cNvPr id="15" name="object 15"/>
          <p:cNvSpPr txBox="1"/>
          <p:nvPr/>
        </p:nvSpPr>
        <p:spPr>
          <a:xfrm>
            <a:off x="4844843" y="4941407"/>
            <a:ext cx="3713528" cy="1302921"/>
          </a:xfrm>
          <a:prstGeom prst="rect">
            <a:avLst/>
          </a:prstGeom>
          <a:ln w="28544">
            <a:solidFill>
              <a:srgbClr val="D1157A"/>
            </a:solidFill>
          </a:ln>
        </p:spPr>
        <p:txBody>
          <a:bodyPr vert="horz" wrap="square" lIns="0" tIns="0" rIns="0" bIns="0" rtlCol="0">
            <a:spAutoFit/>
          </a:bodyPr>
          <a:lstStyle/>
          <a:p>
            <a:pPr marL="73846" marR="497377"/>
            <a:r>
              <a:rPr sz="1325" b="1" i="1" spc="-13" dirty="0">
                <a:solidFill>
                  <a:srgbClr val="231F20"/>
                </a:solidFill>
                <a:cs typeface="Calibri"/>
              </a:rPr>
              <a:t>Ti</a:t>
            </a:r>
            <a:r>
              <a:rPr sz="1325" b="1" i="1" spc="-4" dirty="0">
                <a:solidFill>
                  <a:srgbClr val="231F20"/>
                </a:solidFill>
                <a:cs typeface="Calibri"/>
              </a:rPr>
              <a:t>p:</a:t>
            </a:r>
            <a:r>
              <a:rPr sz="1325" b="1" i="1" spc="-56" dirty="0">
                <a:solidFill>
                  <a:srgbClr val="231F20"/>
                </a:solidFill>
                <a:latin typeface="Times New Roman"/>
                <a:cs typeface="Times New Roman"/>
              </a:rPr>
              <a:t> </a:t>
            </a:r>
            <a:r>
              <a:rPr sz="1325" b="1" i="1" spc="-13" dirty="0">
                <a:solidFill>
                  <a:srgbClr val="231F20"/>
                </a:solidFill>
                <a:cs typeface="Calibri"/>
              </a:rPr>
              <a:t>T</a:t>
            </a:r>
            <a:r>
              <a:rPr sz="1325" b="1" i="1" spc="-9" dirty="0">
                <a:solidFill>
                  <a:srgbClr val="231F20"/>
                </a:solidFill>
                <a:cs typeface="Calibri"/>
              </a:rPr>
              <a:t>he</a:t>
            </a:r>
            <a:r>
              <a:rPr sz="1325" b="1" i="1" spc="-56" dirty="0">
                <a:solidFill>
                  <a:srgbClr val="231F20"/>
                </a:solidFill>
                <a:latin typeface="Times New Roman"/>
                <a:cs typeface="Times New Roman"/>
              </a:rPr>
              <a:t> </a:t>
            </a:r>
            <a:r>
              <a:rPr sz="1325" b="1" i="1" u="heavy" spc="-9" dirty="0">
                <a:solidFill>
                  <a:srgbClr val="231F20"/>
                </a:solidFill>
                <a:cs typeface="Calibri"/>
              </a:rPr>
              <a:t>Mini AP d</a:t>
            </a:r>
            <a:r>
              <a:rPr sz="1325" b="1" i="1" u="heavy" spc="-4" dirty="0">
                <a:solidFill>
                  <a:srgbClr val="231F20"/>
                </a:solidFill>
                <a:cs typeface="Calibri"/>
              </a:rPr>
              <a:t>o</a:t>
            </a:r>
            <a:r>
              <a:rPr sz="1325" b="1" i="1" u="heavy" spc="-9" dirty="0">
                <a:solidFill>
                  <a:srgbClr val="231F20"/>
                </a:solidFill>
                <a:cs typeface="Calibri"/>
              </a:rPr>
              <a:t>main</a:t>
            </a:r>
            <a:r>
              <a:rPr sz="1325" b="1" i="1" spc="-60" dirty="0">
                <a:solidFill>
                  <a:srgbClr val="231F20"/>
                </a:solidFill>
                <a:latin typeface="Times New Roman"/>
                <a:cs typeface="Times New Roman"/>
              </a:rPr>
              <a:t> </a:t>
            </a:r>
            <a:r>
              <a:rPr sz="1325" b="1" i="1" spc="-21" dirty="0">
                <a:solidFill>
                  <a:srgbClr val="231F20"/>
                </a:solidFill>
                <a:cs typeface="Calibri"/>
              </a:rPr>
              <a:t>c</a:t>
            </a:r>
            <a:r>
              <a:rPr sz="1325" b="1" i="1" spc="-9" dirty="0">
                <a:solidFill>
                  <a:srgbClr val="231F20"/>
                </a:solidFill>
                <a:cs typeface="Calibri"/>
              </a:rPr>
              <a:t>an</a:t>
            </a:r>
            <a:r>
              <a:rPr sz="1325" b="1" i="1" spc="-47" dirty="0">
                <a:solidFill>
                  <a:srgbClr val="231F20"/>
                </a:solidFill>
                <a:latin typeface="Times New Roman"/>
                <a:cs typeface="Times New Roman"/>
              </a:rPr>
              <a:t> </a:t>
            </a:r>
            <a:r>
              <a:rPr sz="1325" b="1" i="1" spc="-9" dirty="0">
                <a:solidFill>
                  <a:srgbClr val="231F20"/>
                </a:solidFill>
                <a:cs typeface="Calibri"/>
              </a:rPr>
              <a:t>be</a:t>
            </a:r>
            <a:r>
              <a:rPr sz="1325" b="1" i="1" spc="-43" dirty="0">
                <a:solidFill>
                  <a:srgbClr val="231F20"/>
                </a:solidFill>
                <a:latin typeface="Times New Roman"/>
                <a:cs typeface="Times New Roman"/>
              </a:rPr>
              <a:t> </a:t>
            </a:r>
            <a:r>
              <a:rPr sz="1325" b="1" i="1" spc="-9" dirty="0">
                <a:solidFill>
                  <a:srgbClr val="231F20"/>
                </a:solidFill>
                <a:cs typeface="Calibri"/>
              </a:rPr>
              <a:t>s</a:t>
            </a:r>
            <a:r>
              <a:rPr sz="1325" b="1" i="1" spc="-30" dirty="0">
                <a:solidFill>
                  <a:srgbClr val="231F20"/>
                </a:solidFill>
                <a:cs typeface="Calibri"/>
              </a:rPr>
              <a:t>e</a:t>
            </a:r>
            <a:r>
              <a:rPr sz="1325" b="1" i="1" spc="-9" dirty="0">
                <a:solidFill>
                  <a:srgbClr val="231F20"/>
                </a:solidFill>
                <a:cs typeface="Calibri"/>
              </a:rPr>
              <a:t>t</a:t>
            </a:r>
            <a:r>
              <a:rPr sz="1325" b="1" i="1" spc="-38" dirty="0">
                <a:solidFill>
                  <a:srgbClr val="231F20"/>
                </a:solidFill>
                <a:latin typeface="Times New Roman"/>
                <a:cs typeface="Times New Roman"/>
              </a:rPr>
              <a:t> </a:t>
            </a:r>
            <a:r>
              <a:rPr sz="1325" b="1" i="1" spc="-13" dirty="0">
                <a:solidFill>
                  <a:srgbClr val="231F20"/>
                </a:solidFill>
                <a:cs typeface="Calibri"/>
              </a:rPr>
              <a:t>us</a:t>
            </a:r>
            <a:r>
              <a:rPr sz="1325" b="1" i="1" dirty="0">
                <a:solidFill>
                  <a:srgbClr val="231F20"/>
                </a:solidFill>
                <a:cs typeface="Calibri"/>
              </a:rPr>
              <a:t>i</a:t>
            </a:r>
            <a:r>
              <a:rPr sz="1325" b="1" i="1" spc="-13" dirty="0">
                <a:solidFill>
                  <a:srgbClr val="231F20"/>
                </a:solidFill>
                <a:cs typeface="Calibri"/>
              </a:rPr>
              <a:t>n</a:t>
            </a:r>
            <a:r>
              <a:rPr sz="1325" b="1" i="1" spc="-9" dirty="0">
                <a:solidFill>
                  <a:srgbClr val="231F20"/>
                </a:solidFill>
                <a:cs typeface="Calibri"/>
              </a:rPr>
              <a:t>g</a:t>
            </a:r>
            <a:r>
              <a:rPr sz="1325" b="1" i="1" spc="-38" dirty="0">
                <a:solidFill>
                  <a:srgbClr val="231F20"/>
                </a:solidFill>
                <a:latin typeface="Times New Roman"/>
                <a:cs typeface="Times New Roman"/>
              </a:rPr>
              <a:t> </a:t>
            </a:r>
            <a:r>
              <a:rPr sz="1325" b="1" i="1" spc="-9" dirty="0">
                <a:solidFill>
                  <a:srgbClr val="231F20"/>
                </a:solidFill>
                <a:cs typeface="Calibri"/>
              </a:rPr>
              <a:t>t</a:t>
            </a:r>
            <a:r>
              <a:rPr sz="1325" b="1" i="1" spc="-13" dirty="0">
                <a:solidFill>
                  <a:srgbClr val="231F20"/>
                </a:solidFill>
                <a:cs typeface="Calibri"/>
              </a:rPr>
              <a:t>he</a:t>
            </a:r>
            <a:r>
              <a:rPr sz="1325" b="1" i="1" spc="-9" dirty="0">
                <a:solidFill>
                  <a:srgbClr val="231F20"/>
                </a:solidFill>
                <a:latin typeface="Times New Roman"/>
                <a:cs typeface="Times New Roman"/>
              </a:rPr>
              <a:t> </a:t>
            </a:r>
            <a:r>
              <a:rPr sz="1325" b="1" i="1" spc="-13" dirty="0">
                <a:solidFill>
                  <a:srgbClr val="231F20"/>
                </a:solidFill>
                <a:cs typeface="Calibri"/>
              </a:rPr>
              <a:t>v</a:t>
            </a:r>
            <a:r>
              <a:rPr sz="1325" b="1" i="1" spc="-9" dirty="0">
                <a:solidFill>
                  <a:srgbClr val="231F20"/>
                </a:solidFill>
                <a:cs typeface="Calibri"/>
              </a:rPr>
              <a:t>aria</a:t>
            </a:r>
            <a:r>
              <a:rPr sz="1325" b="1" i="1" spc="-4" dirty="0">
                <a:solidFill>
                  <a:srgbClr val="231F20"/>
                </a:solidFill>
                <a:cs typeface="Calibri"/>
              </a:rPr>
              <a:t>b</a:t>
            </a:r>
            <a:r>
              <a:rPr sz="1325" b="1" i="1" spc="-9" dirty="0">
                <a:solidFill>
                  <a:srgbClr val="231F20"/>
                </a:solidFill>
                <a:cs typeface="Calibri"/>
              </a:rPr>
              <a:t>le</a:t>
            </a:r>
            <a:r>
              <a:rPr sz="1325" b="1" i="1" spc="-51" dirty="0">
                <a:solidFill>
                  <a:srgbClr val="231F20"/>
                </a:solidFill>
                <a:latin typeface="Times New Roman"/>
                <a:cs typeface="Times New Roman"/>
              </a:rPr>
              <a:t> </a:t>
            </a:r>
            <a:r>
              <a:rPr sz="1325" b="1" i="1" spc="-9" dirty="0">
                <a:solidFill>
                  <a:srgbClr val="231F20"/>
                </a:solidFill>
                <a:cs typeface="Calibri"/>
              </a:rPr>
              <a:t>i</a:t>
            </a:r>
            <a:r>
              <a:rPr sz="1325" b="1" i="1" spc="-4" dirty="0">
                <a:solidFill>
                  <a:srgbClr val="231F20"/>
                </a:solidFill>
                <a:cs typeface="Calibri"/>
              </a:rPr>
              <a:t>p</a:t>
            </a:r>
            <a:r>
              <a:rPr sz="1325" b="1" i="1" spc="-9" dirty="0">
                <a:solidFill>
                  <a:srgbClr val="231F20"/>
                </a:solidFill>
                <a:cs typeface="Calibri"/>
              </a:rPr>
              <a:t>_</a:t>
            </a:r>
            <a:r>
              <a:rPr sz="1325" b="1" i="1" spc="-13" dirty="0">
                <a:solidFill>
                  <a:srgbClr val="231F20"/>
                </a:solidFill>
                <a:cs typeface="Calibri"/>
              </a:rPr>
              <a:t>a</a:t>
            </a:r>
            <a:r>
              <a:rPr sz="1325" b="1" i="1" spc="-9" dirty="0">
                <a:solidFill>
                  <a:srgbClr val="231F20"/>
                </a:solidFill>
                <a:cs typeface="Calibri"/>
              </a:rPr>
              <a:t>pd</a:t>
            </a:r>
            <a:r>
              <a:rPr sz="1325" b="1" i="1" spc="-17" dirty="0">
                <a:solidFill>
                  <a:srgbClr val="231F20"/>
                </a:solidFill>
                <a:cs typeface="Calibri"/>
              </a:rPr>
              <a:t>om</a:t>
            </a:r>
            <a:r>
              <a:rPr sz="1325" b="1" i="1" spc="-4" dirty="0">
                <a:solidFill>
                  <a:srgbClr val="231F20"/>
                </a:solidFill>
                <a:cs typeface="Calibri"/>
              </a:rPr>
              <a:t>ain</a:t>
            </a:r>
            <a:r>
              <a:rPr sz="1325" b="1" i="1" spc="-17" dirty="0">
                <a:solidFill>
                  <a:srgbClr val="231F20"/>
                </a:solidFill>
                <a:cs typeface="Calibri"/>
              </a:rPr>
              <a:t>n</a:t>
            </a:r>
            <a:r>
              <a:rPr sz="1325" b="1" i="1" spc="-21" dirty="0">
                <a:solidFill>
                  <a:srgbClr val="231F20"/>
                </a:solidFill>
                <a:cs typeface="Calibri"/>
              </a:rPr>
              <a:t>a</a:t>
            </a:r>
            <a:r>
              <a:rPr sz="1325" b="1" i="1" spc="-9" dirty="0">
                <a:solidFill>
                  <a:srgbClr val="231F20"/>
                </a:solidFill>
                <a:cs typeface="Calibri"/>
              </a:rPr>
              <a:t>me.</a:t>
            </a:r>
            <a:endParaRPr sz="1325">
              <a:solidFill>
                <a:prstClr val="black"/>
              </a:solidFill>
              <a:cs typeface="Calibri"/>
            </a:endParaRPr>
          </a:p>
          <a:p>
            <a:pPr marL="73846">
              <a:lnSpc>
                <a:spcPts val="1582"/>
              </a:lnSpc>
            </a:pPr>
            <a:r>
              <a:rPr sz="1325" b="1" i="1" spc="-13" dirty="0">
                <a:solidFill>
                  <a:srgbClr val="231F20"/>
                </a:solidFill>
                <a:cs typeface="Calibri"/>
              </a:rPr>
              <a:t>T</a:t>
            </a:r>
            <a:r>
              <a:rPr sz="1325" b="1" i="1" spc="-9" dirty="0">
                <a:solidFill>
                  <a:srgbClr val="231F20"/>
                </a:solidFill>
                <a:cs typeface="Calibri"/>
              </a:rPr>
              <a:t>he</a:t>
            </a:r>
            <a:r>
              <a:rPr sz="1325" b="1" i="1" spc="-56" dirty="0">
                <a:solidFill>
                  <a:srgbClr val="231F20"/>
                </a:solidFill>
                <a:latin typeface="Times New Roman"/>
                <a:cs typeface="Times New Roman"/>
              </a:rPr>
              <a:t> </a:t>
            </a:r>
            <a:r>
              <a:rPr sz="1325" b="1" i="1" spc="-9" dirty="0">
                <a:solidFill>
                  <a:srgbClr val="231F20"/>
                </a:solidFill>
                <a:cs typeface="Calibri"/>
              </a:rPr>
              <a:t>d</a:t>
            </a:r>
            <a:r>
              <a:rPr sz="1325" b="1" i="1" spc="-13" dirty="0">
                <a:solidFill>
                  <a:srgbClr val="231F20"/>
                </a:solidFill>
                <a:cs typeface="Calibri"/>
              </a:rPr>
              <a:t>e</a:t>
            </a:r>
            <a:r>
              <a:rPr sz="1325" b="1" i="1" spc="-21" dirty="0">
                <a:solidFill>
                  <a:srgbClr val="231F20"/>
                </a:solidFill>
                <a:cs typeface="Calibri"/>
              </a:rPr>
              <a:t>f</a:t>
            </a:r>
            <a:r>
              <a:rPr sz="1325" b="1" i="1" spc="-9" dirty="0">
                <a:solidFill>
                  <a:srgbClr val="231F20"/>
                </a:solidFill>
                <a:cs typeface="Calibri"/>
              </a:rPr>
              <a:t>a</a:t>
            </a:r>
            <a:r>
              <a:rPr sz="1325" b="1" i="1" spc="-4" dirty="0">
                <a:solidFill>
                  <a:srgbClr val="231F20"/>
                </a:solidFill>
                <a:cs typeface="Calibri"/>
              </a:rPr>
              <a:t>ult</a:t>
            </a:r>
            <a:r>
              <a:rPr sz="1325" b="1" i="1" spc="-56" dirty="0">
                <a:solidFill>
                  <a:srgbClr val="231F20"/>
                </a:solidFill>
                <a:latin typeface="Times New Roman"/>
                <a:cs typeface="Times New Roman"/>
              </a:rPr>
              <a:t> </a:t>
            </a:r>
            <a:r>
              <a:rPr sz="1325" b="1" i="1" spc="-13" dirty="0">
                <a:solidFill>
                  <a:srgbClr val="231F20"/>
                </a:solidFill>
                <a:cs typeface="Calibri"/>
              </a:rPr>
              <a:t>v</a:t>
            </a:r>
            <a:r>
              <a:rPr sz="1325" b="1" i="1" spc="-9" dirty="0">
                <a:solidFill>
                  <a:srgbClr val="231F20"/>
                </a:solidFill>
                <a:cs typeface="Calibri"/>
              </a:rPr>
              <a:t>al</a:t>
            </a:r>
            <a:r>
              <a:rPr sz="1325" b="1" i="1" spc="-4" dirty="0">
                <a:solidFill>
                  <a:srgbClr val="231F20"/>
                </a:solidFill>
                <a:cs typeface="Calibri"/>
              </a:rPr>
              <a:t>u</a:t>
            </a:r>
            <a:r>
              <a:rPr sz="1325" b="1" i="1" spc="-9" dirty="0">
                <a:solidFill>
                  <a:srgbClr val="231F20"/>
                </a:solidFill>
                <a:cs typeface="Calibri"/>
              </a:rPr>
              <a:t>e</a:t>
            </a:r>
            <a:r>
              <a:rPr sz="1325" b="1" i="1" spc="-56" dirty="0">
                <a:solidFill>
                  <a:srgbClr val="231F20"/>
                </a:solidFill>
                <a:latin typeface="Times New Roman"/>
                <a:cs typeface="Times New Roman"/>
              </a:rPr>
              <a:t> </a:t>
            </a:r>
            <a:r>
              <a:rPr sz="1325" b="1" i="1" spc="-4" dirty="0">
                <a:solidFill>
                  <a:srgbClr val="231F20"/>
                </a:solidFill>
                <a:cs typeface="Calibri"/>
              </a:rPr>
              <a:t>is</a:t>
            </a:r>
            <a:r>
              <a:rPr sz="1325" b="1" i="1" spc="-30" dirty="0">
                <a:solidFill>
                  <a:srgbClr val="231F20"/>
                </a:solidFill>
                <a:latin typeface="Times New Roman"/>
                <a:cs typeface="Times New Roman"/>
              </a:rPr>
              <a:t> </a:t>
            </a:r>
            <a:r>
              <a:rPr sz="1325" b="1" i="1" spc="-43" dirty="0">
                <a:solidFill>
                  <a:srgbClr val="231F20"/>
                </a:solidFill>
                <a:cs typeface="Calibri"/>
              </a:rPr>
              <a:t>“</a:t>
            </a:r>
            <a:r>
              <a:rPr sz="1325" b="1" i="1" spc="-21" dirty="0">
                <a:solidFill>
                  <a:srgbClr val="231F20"/>
                </a:solidFill>
                <a:cs typeface="Calibri"/>
              </a:rPr>
              <a:t>c</a:t>
            </a:r>
            <a:r>
              <a:rPr sz="1325" b="1" i="1" spc="-13" dirty="0">
                <a:solidFill>
                  <a:srgbClr val="231F20"/>
                </a:solidFill>
                <a:cs typeface="Calibri"/>
              </a:rPr>
              <a:t>a</a:t>
            </a:r>
            <a:r>
              <a:rPr sz="1325" b="1" i="1" spc="-4" dirty="0">
                <a:solidFill>
                  <a:srgbClr val="231F20"/>
                </a:solidFill>
                <a:cs typeface="Calibri"/>
              </a:rPr>
              <a:t>p</a:t>
            </a:r>
            <a:r>
              <a:rPr sz="1325" b="1" i="1" spc="-9" dirty="0">
                <a:solidFill>
                  <a:srgbClr val="231F20"/>
                </a:solidFill>
                <a:cs typeface="Calibri"/>
              </a:rPr>
              <a:t>tiv</a:t>
            </a:r>
            <a:r>
              <a:rPr sz="1325" b="1" i="1" spc="-13" dirty="0">
                <a:solidFill>
                  <a:srgbClr val="231F20"/>
                </a:solidFill>
                <a:cs typeface="Calibri"/>
              </a:rPr>
              <a:t>e</a:t>
            </a:r>
            <a:r>
              <a:rPr sz="1325" b="1" i="1" spc="-9" dirty="0">
                <a:solidFill>
                  <a:srgbClr val="231F20"/>
                </a:solidFill>
                <a:cs typeface="Calibri"/>
              </a:rPr>
              <a:t>por</a:t>
            </a:r>
            <a:r>
              <a:rPr sz="1325" b="1" i="1" spc="-30" dirty="0">
                <a:solidFill>
                  <a:srgbClr val="231F20"/>
                </a:solidFill>
                <a:cs typeface="Calibri"/>
              </a:rPr>
              <a:t>t</a:t>
            </a:r>
            <a:r>
              <a:rPr sz="1325" b="1" i="1" spc="-21" dirty="0">
                <a:solidFill>
                  <a:srgbClr val="231F20"/>
                </a:solidFill>
                <a:cs typeface="Calibri"/>
              </a:rPr>
              <a:t>a</a:t>
            </a:r>
            <a:r>
              <a:rPr sz="1325" b="1" i="1" spc="-9" dirty="0">
                <a:solidFill>
                  <a:srgbClr val="231F20"/>
                </a:solidFill>
                <a:cs typeface="Calibri"/>
              </a:rPr>
              <a:t>l.n</a:t>
            </a:r>
            <a:r>
              <a:rPr sz="1325" b="1" i="1" spc="-26" dirty="0">
                <a:solidFill>
                  <a:srgbClr val="231F20"/>
                </a:solidFill>
                <a:cs typeface="Calibri"/>
              </a:rPr>
              <a:t>e</a:t>
            </a:r>
            <a:r>
              <a:rPr sz="1325" b="1" i="1" spc="21" dirty="0">
                <a:solidFill>
                  <a:srgbClr val="231F20"/>
                </a:solidFill>
                <a:cs typeface="Calibri"/>
              </a:rPr>
              <a:t>t</a:t>
            </a:r>
            <a:r>
              <a:rPr sz="1325" b="1" i="1" spc="-124" dirty="0">
                <a:solidFill>
                  <a:srgbClr val="231F20"/>
                </a:solidFill>
                <a:cs typeface="Calibri"/>
              </a:rPr>
              <a:t>”</a:t>
            </a:r>
            <a:r>
              <a:rPr sz="1325" b="1" i="1" spc="-4" dirty="0">
                <a:solidFill>
                  <a:srgbClr val="231F20"/>
                </a:solidFill>
                <a:cs typeface="Calibri"/>
              </a:rPr>
              <a:t>.</a:t>
            </a:r>
            <a:endParaRPr sz="1325">
              <a:solidFill>
                <a:prstClr val="black"/>
              </a:solidFill>
              <a:cs typeface="Calibri"/>
            </a:endParaRPr>
          </a:p>
          <a:p>
            <a:pPr marL="73846" marR="313847" indent="-543">
              <a:spcBef>
                <a:spcPts val="560"/>
              </a:spcBef>
            </a:pPr>
            <a:r>
              <a:rPr sz="1325" b="1" i="1" spc="-13" dirty="0">
                <a:solidFill>
                  <a:srgbClr val="231F20"/>
                </a:solidFill>
                <a:cs typeface="Calibri"/>
              </a:rPr>
              <a:t>T</a:t>
            </a:r>
            <a:r>
              <a:rPr sz="1325" b="1" i="1" spc="-9" dirty="0">
                <a:solidFill>
                  <a:srgbClr val="231F20"/>
                </a:solidFill>
                <a:cs typeface="Calibri"/>
              </a:rPr>
              <a:t>he</a:t>
            </a:r>
            <a:r>
              <a:rPr sz="1325" b="1" i="1" spc="-56" dirty="0">
                <a:solidFill>
                  <a:srgbClr val="231F20"/>
                </a:solidFill>
                <a:latin typeface="Times New Roman"/>
                <a:cs typeface="Times New Roman"/>
              </a:rPr>
              <a:t> </a:t>
            </a:r>
            <a:r>
              <a:rPr sz="1325" b="1" i="1" u="heavy" spc="-9" dirty="0">
                <a:solidFill>
                  <a:srgbClr val="231F20"/>
                </a:solidFill>
                <a:cs typeface="Calibri"/>
              </a:rPr>
              <a:t>Mini AP</a:t>
            </a:r>
            <a:r>
              <a:rPr sz="1325" b="1" i="1" u="heavy" spc="-13" dirty="0">
                <a:solidFill>
                  <a:srgbClr val="231F20"/>
                </a:solidFill>
                <a:cs typeface="Calibri"/>
              </a:rPr>
              <a:t> </a:t>
            </a:r>
            <a:r>
              <a:rPr sz="1325" b="1" i="1" u="heavy" spc="-9" dirty="0">
                <a:solidFill>
                  <a:srgbClr val="231F20"/>
                </a:solidFill>
                <a:cs typeface="Calibri"/>
              </a:rPr>
              <a:t>d</a:t>
            </a:r>
            <a:r>
              <a:rPr sz="1325" b="1" i="1" u="heavy" spc="-13" dirty="0">
                <a:solidFill>
                  <a:srgbClr val="231F20"/>
                </a:solidFill>
                <a:cs typeface="Calibri"/>
              </a:rPr>
              <a:t>e</a:t>
            </a:r>
            <a:r>
              <a:rPr sz="1325" b="1" i="1" u="heavy" spc="-21" dirty="0">
                <a:solidFill>
                  <a:srgbClr val="231F20"/>
                </a:solidFill>
                <a:cs typeface="Calibri"/>
              </a:rPr>
              <a:t>f</a:t>
            </a:r>
            <a:r>
              <a:rPr sz="1325" b="1" i="1" u="heavy" spc="-9" dirty="0">
                <a:solidFill>
                  <a:srgbClr val="231F20"/>
                </a:solidFill>
                <a:cs typeface="Calibri"/>
              </a:rPr>
              <a:t>a</a:t>
            </a:r>
            <a:r>
              <a:rPr sz="1325" b="1" i="1" u="heavy" spc="-4" dirty="0">
                <a:solidFill>
                  <a:srgbClr val="231F20"/>
                </a:solidFill>
                <a:cs typeface="Calibri"/>
              </a:rPr>
              <a:t>ult</a:t>
            </a:r>
            <a:r>
              <a:rPr sz="1325" b="1" i="1" u="heavy" spc="-30" dirty="0">
                <a:solidFill>
                  <a:srgbClr val="231F20"/>
                </a:solidFill>
                <a:cs typeface="Calibri"/>
              </a:rPr>
              <a:t> </a:t>
            </a:r>
            <a:r>
              <a:rPr sz="1325" b="1" i="1" u="heavy" spc="-13" dirty="0">
                <a:solidFill>
                  <a:srgbClr val="231F20"/>
                </a:solidFill>
                <a:cs typeface="Calibri"/>
              </a:rPr>
              <a:t>h</a:t>
            </a:r>
            <a:r>
              <a:rPr sz="1325" b="1" i="1" u="heavy" spc="-4" dirty="0">
                <a:solidFill>
                  <a:srgbClr val="231F20"/>
                </a:solidFill>
                <a:cs typeface="Calibri"/>
              </a:rPr>
              <a:t>o</a:t>
            </a:r>
            <a:r>
              <a:rPr sz="1325" b="1" i="1" u="heavy" spc="-13" dirty="0">
                <a:solidFill>
                  <a:srgbClr val="231F20"/>
                </a:solidFill>
                <a:cs typeface="Calibri"/>
              </a:rPr>
              <a:t>m</a:t>
            </a:r>
            <a:r>
              <a:rPr sz="1325" b="1" i="1" u="heavy" spc="-17" dirty="0">
                <a:solidFill>
                  <a:srgbClr val="231F20"/>
                </a:solidFill>
                <a:cs typeface="Calibri"/>
              </a:rPr>
              <a:t>e</a:t>
            </a:r>
            <a:r>
              <a:rPr sz="1325" b="1" i="1" u="heavy" spc="-9" dirty="0">
                <a:solidFill>
                  <a:srgbClr val="231F20"/>
                </a:solidFill>
                <a:cs typeface="Calibri"/>
              </a:rPr>
              <a:t>p</a:t>
            </a:r>
            <a:r>
              <a:rPr sz="1325" b="1" i="1" u="heavy" spc="-4" dirty="0">
                <a:solidFill>
                  <a:srgbClr val="231F20"/>
                </a:solidFill>
                <a:cs typeface="Calibri"/>
              </a:rPr>
              <a:t>a</a:t>
            </a:r>
            <a:r>
              <a:rPr sz="1325" b="1" i="1" u="heavy" spc="-9" dirty="0">
                <a:solidFill>
                  <a:srgbClr val="231F20"/>
                </a:solidFill>
                <a:cs typeface="Calibri"/>
              </a:rPr>
              <a:t>ge</a:t>
            </a:r>
            <a:r>
              <a:rPr sz="1325" b="1" i="1" spc="-56" dirty="0">
                <a:solidFill>
                  <a:srgbClr val="231F20"/>
                </a:solidFill>
                <a:latin typeface="Times New Roman"/>
                <a:cs typeface="Times New Roman"/>
              </a:rPr>
              <a:t> </a:t>
            </a:r>
            <a:r>
              <a:rPr sz="1325" b="1" i="1" spc="-21" dirty="0">
                <a:solidFill>
                  <a:srgbClr val="231F20"/>
                </a:solidFill>
                <a:cs typeface="Calibri"/>
              </a:rPr>
              <a:t>c</a:t>
            </a:r>
            <a:r>
              <a:rPr sz="1325" b="1" i="1" spc="-9" dirty="0">
                <a:solidFill>
                  <a:srgbClr val="231F20"/>
                </a:solidFill>
                <a:cs typeface="Calibri"/>
              </a:rPr>
              <a:t>an</a:t>
            </a:r>
            <a:r>
              <a:rPr sz="1325" b="1" i="1" spc="-47" dirty="0">
                <a:solidFill>
                  <a:srgbClr val="231F20"/>
                </a:solidFill>
                <a:latin typeface="Times New Roman"/>
                <a:cs typeface="Times New Roman"/>
              </a:rPr>
              <a:t> </a:t>
            </a:r>
            <a:r>
              <a:rPr sz="1325" b="1" i="1" spc="-9" dirty="0">
                <a:solidFill>
                  <a:srgbClr val="231F20"/>
                </a:solidFill>
                <a:cs typeface="Calibri"/>
              </a:rPr>
              <a:t>be</a:t>
            </a:r>
            <a:r>
              <a:rPr sz="1325" b="1" i="1" spc="-43" dirty="0">
                <a:solidFill>
                  <a:srgbClr val="231F20"/>
                </a:solidFill>
                <a:latin typeface="Times New Roman"/>
                <a:cs typeface="Times New Roman"/>
              </a:rPr>
              <a:t> </a:t>
            </a:r>
            <a:r>
              <a:rPr sz="1325" b="1" i="1" spc="-9" dirty="0">
                <a:solidFill>
                  <a:srgbClr val="231F20"/>
                </a:solidFill>
                <a:cs typeface="Calibri"/>
              </a:rPr>
              <a:t>s</a:t>
            </a:r>
            <a:r>
              <a:rPr sz="1325" b="1" i="1" spc="-30" dirty="0">
                <a:solidFill>
                  <a:srgbClr val="231F20"/>
                </a:solidFill>
                <a:cs typeface="Calibri"/>
              </a:rPr>
              <a:t>e</a:t>
            </a:r>
            <a:r>
              <a:rPr sz="1325" b="1" i="1" spc="-9" dirty="0">
                <a:solidFill>
                  <a:srgbClr val="231F20"/>
                </a:solidFill>
                <a:cs typeface="Calibri"/>
              </a:rPr>
              <a:t>t</a:t>
            </a:r>
            <a:r>
              <a:rPr sz="1325" b="1" i="1" spc="-38" dirty="0">
                <a:solidFill>
                  <a:srgbClr val="231F20"/>
                </a:solidFill>
                <a:latin typeface="Times New Roman"/>
                <a:cs typeface="Times New Roman"/>
              </a:rPr>
              <a:t> </a:t>
            </a:r>
            <a:r>
              <a:rPr sz="1325" b="1" i="1" spc="-13" dirty="0">
                <a:solidFill>
                  <a:srgbClr val="231F20"/>
                </a:solidFill>
                <a:cs typeface="Calibri"/>
              </a:rPr>
              <a:t>us</a:t>
            </a:r>
            <a:r>
              <a:rPr sz="1325" b="1" i="1" dirty="0">
                <a:solidFill>
                  <a:srgbClr val="231F20"/>
                </a:solidFill>
                <a:cs typeface="Calibri"/>
              </a:rPr>
              <a:t>i</a:t>
            </a:r>
            <a:r>
              <a:rPr sz="1325" b="1" i="1" spc="-13" dirty="0">
                <a:solidFill>
                  <a:srgbClr val="231F20"/>
                </a:solidFill>
                <a:cs typeface="Calibri"/>
              </a:rPr>
              <a:t>ng</a:t>
            </a:r>
            <a:r>
              <a:rPr sz="1325" b="1" i="1" spc="-9" dirty="0">
                <a:solidFill>
                  <a:srgbClr val="231F20"/>
                </a:solidFill>
                <a:latin typeface="Times New Roman"/>
                <a:cs typeface="Times New Roman"/>
              </a:rPr>
              <a:t> </a:t>
            </a:r>
            <a:r>
              <a:rPr sz="1325" b="1" i="1" spc="-9" dirty="0">
                <a:solidFill>
                  <a:srgbClr val="231F20"/>
                </a:solidFill>
                <a:cs typeface="Calibri"/>
              </a:rPr>
              <a:t>t</a:t>
            </a:r>
            <a:r>
              <a:rPr sz="1325" b="1" i="1" spc="-13" dirty="0">
                <a:solidFill>
                  <a:srgbClr val="231F20"/>
                </a:solidFill>
                <a:cs typeface="Calibri"/>
              </a:rPr>
              <a:t>h</a:t>
            </a:r>
            <a:r>
              <a:rPr sz="1325" b="1" i="1" spc="-9" dirty="0">
                <a:solidFill>
                  <a:srgbClr val="231F20"/>
                </a:solidFill>
                <a:cs typeface="Calibri"/>
              </a:rPr>
              <a:t>e</a:t>
            </a:r>
            <a:r>
              <a:rPr sz="1325" b="1" i="1" spc="-51" dirty="0">
                <a:solidFill>
                  <a:srgbClr val="231F20"/>
                </a:solidFill>
                <a:latin typeface="Times New Roman"/>
                <a:cs typeface="Times New Roman"/>
              </a:rPr>
              <a:t> </a:t>
            </a:r>
            <a:r>
              <a:rPr sz="1325" b="1" i="1" spc="-13" dirty="0">
                <a:solidFill>
                  <a:srgbClr val="231F20"/>
                </a:solidFill>
                <a:cs typeface="Calibri"/>
              </a:rPr>
              <a:t>v</a:t>
            </a:r>
            <a:r>
              <a:rPr sz="1325" b="1" i="1" spc="-9" dirty="0">
                <a:solidFill>
                  <a:srgbClr val="231F20"/>
                </a:solidFill>
                <a:cs typeface="Calibri"/>
              </a:rPr>
              <a:t>aria</a:t>
            </a:r>
            <a:r>
              <a:rPr sz="1325" b="1" i="1" spc="-4" dirty="0">
                <a:solidFill>
                  <a:srgbClr val="231F20"/>
                </a:solidFill>
                <a:cs typeface="Calibri"/>
              </a:rPr>
              <a:t>b</a:t>
            </a:r>
            <a:r>
              <a:rPr sz="1325" b="1" i="1" spc="-9" dirty="0">
                <a:solidFill>
                  <a:srgbClr val="231F20"/>
                </a:solidFill>
                <a:cs typeface="Calibri"/>
              </a:rPr>
              <a:t>le</a:t>
            </a:r>
            <a:r>
              <a:rPr sz="1325" b="1" i="1" spc="-51" dirty="0">
                <a:solidFill>
                  <a:srgbClr val="231F20"/>
                </a:solidFill>
                <a:latin typeface="Times New Roman"/>
                <a:cs typeface="Times New Roman"/>
              </a:rPr>
              <a:t> </a:t>
            </a:r>
            <a:r>
              <a:rPr sz="1325" b="1" i="1" spc="-9" dirty="0">
                <a:solidFill>
                  <a:srgbClr val="231F20"/>
                </a:solidFill>
                <a:cs typeface="Calibri"/>
              </a:rPr>
              <a:t>i</a:t>
            </a:r>
            <a:r>
              <a:rPr sz="1325" b="1" i="1" spc="-4" dirty="0">
                <a:solidFill>
                  <a:srgbClr val="231F20"/>
                </a:solidFill>
                <a:cs typeface="Calibri"/>
              </a:rPr>
              <a:t>p</a:t>
            </a:r>
            <a:r>
              <a:rPr sz="1325" b="1" i="1" spc="-9" dirty="0">
                <a:solidFill>
                  <a:srgbClr val="231F20"/>
                </a:solidFill>
                <a:cs typeface="Calibri"/>
              </a:rPr>
              <a:t>_</a:t>
            </a:r>
            <a:r>
              <a:rPr sz="1325" b="1" i="1" spc="-13" dirty="0">
                <a:solidFill>
                  <a:srgbClr val="231F20"/>
                </a:solidFill>
                <a:cs typeface="Calibri"/>
              </a:rPr>
              <a:t>a</a:t>
            </a:r>
            <a:r>
              <a:rPr sz="1325" b="1" i="1" spc="-9" dirty="0">
                <a:solidFill>
                  <a:srgbClr val="231F20"/>
                </a:solidFill>
                <a:cs typeface="Calibri"/>
              </a:rPr>
              <a:t>pr</a:t>
            </a:r>
            <a:r>
              <a:rPr sz="1325" b="1" i="1" spc="-17" dirty="0">
                <a:solidFill>
                  <a:srgbClr val="231F20"/>
                </a:solidFill>
                <a:cs typeface="Calibri"/>
              </a:rPr>
              <a:t>e</a:t>
            </a:r>
            <a:r>
              <a:rPr sz="1325" b="1" i="1" spc="-9" dirty="0">
                <a:solidFill>
                  <a:srgbClr val="231F20"/>
                </a:solidFill>
                <a:cs typeface="Calibri"/>
              </a:rPr>
              <a:t>d</a:t>
            </a:r>
            <a:r>
              <a:rPr sz="1325" b="1" i="1" dirty="0">
                <a:solidFill>
                  <a:srgbClr val="231F20"/>
                </a:solidFill>
                <a:cs typeface="Calibri"/>
              </a:rPr>
              <a:t>i</a:t>
            </a:r>
            <a:r>
              <a:rPr sz="1325" b="1" i="1" spc="-9" dirty="0">
                <a:solidFill>
                  <a:srgbClr val="231F20"/>
                </a:solidFill>
                <a:cs typeface="Calibri"/>
              </a:rPr>
              <a:t>r</a:t>
            </a:r>
            <a:r>
              <a:rPr sz="1325" b="1" i="1" spc="-17" dirty="0">
                <a:solidFill>
                  <a:srgbClr val="231F20"/>
                </a:solidFill>
                <a:cs typeface="Calibri"/>
              </a:rPr>
              <a:t>e</a:t>
            </a:r>
            <a:r>
              <a:rPr sz="1325" b="1" i="1" spc="-9" dirty="0">
                <a:solidFill>
                  <a:srgbClr val="231F20"/>
                </a:solidFill>
                <a:cs typeface="Calibri"/>
              </a:rPr>
              <a:t>c</a:t>
            </a:r>
            <a:r>
              <a:rPr sz="1325" b="1" i="1" spc="-4" dirty="0">
                <a:solidFill>
                  <a:srgbClr val="231F20"/>
                </a:solidFill>
                <a:cs typeface="Calibri"/>
              </a:rPr>
              <a:t>t.</a:t>
            </a:r>
            <a:endParaRPr sz="1325">
              <a:solidFill>
                <a:prstClr val="black"/>
              </a:solidFill>
              <a:cs typeface="Calibri"/>
            </a:endParaRPr>
          </a:p>
          <a:p>
            <a:pPr marL="73846">
              <a:lnSpc>
                <a:spcPts val="1582"/>
              </a:lnSpc>
            </a:pPr>
            <a:r>
              <a:rPr sz="1325" b="1" i="1" spc="-13" dirty="0">
                <a:solidFill>
                  <a:srgbClr val="231F20"/>
                </a:solidFill>
                <a:cs typeface="Calibri"/>
              </a:rPr>
              <a:t>T</a:t>
            </a:r>
            <a:r>
              <a:rPr sz="1325" b="1" i="1" spc="-9" dirty="0">
                <a:solidFill>
                  <a:srgbClr val="231F20"/>
                </a:solidFill>
                <a:cs typeface="Calibri"/>
              </a:rPr>
              <a:t>he</a:t>
            </a:r>
            <a:r>
              <a:rPr sz="1325" b="1" i="1" spc="-56" dirty="0">
                <a:solidFill>
                  <a:srgbClr val="231F20"/>
                </a:solidFill>
                <a:latin typeface="Times New Roman"/>
                <a:cs typeface="Times New Roman"/>
              </a:rPr>
              <a:t> </a:t>
            </a:r>
            <a:r>
              <a:rPr sz="1325" b="1" i="1" spc="-9" dirty="0">
                <a:solidFill>
                  <a:srgbClr val="231F20"/>
                </a:solidFill>
                <a:cs typeface="Calibri"/>
              </a:rPr>
              <a:t>d</a:t>
            </a:r>
            <a:r>
              <a:rPr sz="1325" b="1" i="1" spc="-13" dirty="0">
                <a:solidFill>
                  <a:srgbClr val="231F20"/>
                </a:solidFill>
                <a:cs typeface="Calibri"/>
              </a:rPr>
              <a:t>e</a:t>
            </a:r>
            <a:r>
              <a:rPr sz="1325" b="1" i="1" spc="-21" dirty="0">
                <a:solidFill>
                  <a:srgbClr val="231F20"/>
                </a:solidFill>
                <a:cs typeface="Calibri"/>
              </a:rPr>
              <a:t>f</a:t>
            </a:r>
            <a:r>
              <a:rPr sz="1325" b="1" i="1" spc="-9" dirty="0">
                <a:solidFill>
                  <a:srgbClr val="231F20"/>
                </a:solidFill>
                <a:cs typeface="Calibri"/>
              </a:rPr>
              <a:t>a</a:t>
            </a:r>
            <a:r>
              <a:rPr sz="1325" b="1" i="1" spc="-4" dirty="0">
                <a:solidFill>
                  <a:srgbClr val="231F20"/>
                </a:solidFill>
                <a:cs typeface="Calibri"/>
              </a:rPr>
              <a:t>ult</a:t>
            </a:r>
            <a:r>
              <a:rPr sz="1325" b="1" i="1" spc="-56" dirty="0">
                <a:solidFill>
                  <a:srgbClr val="231F20"/>
                </a:solidFill>
                <a:latin typeface="Times New Roman"/>
                <a:cs typeface="Times New Roman"/>
              </a:rPr>
              <a:t> </a:t>
            </a:r>
            <a:r>
              <a:rPr sz="1325" b="1" i="1" spc="-13" dirty="0">
                <a:solidFill>
                  <a:srgbClr val="231F20"/>
                </a:solidFill>
                <a:cs typeface="Calibri"/>
              </a:rPr>
              <a:t>v</a:t>
            </a:r>
            <a:r>
              <a:rPr sz="1325" b="1" i="1" spc="-9" dirty="0">
                <a:solidFill>
                  <a:srgbClr val="231F20"/>
                </a:solidFill>
                <a:cs typeface="Calibri"/>
              </a:rPr>
              <a:t>al</a:t>
            </a:r>
            <a:r>
              <a:rPr sz="1325" b="1" i="1" spc="-4" dirty="0">
                <a:solidFill>
                  <a:srgbClr val="231F20"/>
                </a:solidFill>
                <a:cs typeface="Calibri"/>
              </a:rPr>
              <a:t>u</a:t>
            </a:r>
            <a:r>
              <a:rPr sz="1325" b="1" i="1" spc="-9" dirty="0">
                <a:solidFill>
                  <a:srgbClr val="231F20"/>
                </a:solidFill>
                <a:cs typeface="Calibri"/>
              </a:rPr>
              <a:t>e</a:t>
            </a:r>
            <a:r>
              <a:rPr sz="1325" b="1" i="1" spc="-56" dirty="0">
                <a:solidFill>
                  <a:srgbClr val="231F20"/>
                </a:solidFill>
                <a:latin typeface="Times New Roman"/>
                <a:cs typeface="Times New Roman"/>
              </a:rPr>
              <a:t> </a:t>
            </a:r>
            <a:r>
              <a:rPr sz="1325" b="1" i="1" spc="-4" dirty="0">
                <a:solidFill>
                  <a:srgbClr val="231F20"/>
                </a:solidFill>
                <a:cs typeface="Calibri"/>
              </a:rPr>
              <a:t>is</a:t>
            </a:r>
            <a:r>
              <a:rPr sz="1325" b="1" i="1" spc="-21" dirty="0">
                <a:solidFill>
                  <a:srgbClr val="231F20"/>
                </a:solidFill>
                <a:latin typeface="Times New Roman"/>
                <a:cs typeface="Times New Roman"/>
              </a:rPr>
              <a:t> </a:t>
            </a:r>
            <a:r>
              <a:rPr sz="1325" b="1" i="1" spc="-13" dirty="0">
                <a:solidFill>
                  <a:srgbClr val="231F20"/>
                </a:solidFill>
                <a:cs typeface="Calibri"/>
              </a:rPr>
              <a:t>“</a:t>
            </a:r>
            <a:r>
              <a:rPr sz="1325" b="1" i="1" spc="-4" dirty="0">
                <a:solidFill>
                  <a:srgbClr val="231F20"/>
                </a:solidFill>
                <a:cs typeface="Calibri"/>
              </a:rPr>
              <a:t>fir</a:t>
            </a:r>
            <a:r>
              <a:rPr sz="1325" b="1" i="1" spc="-26" dirty="0">
                <a:solidFill>
                  <a:srgbClr val="231F20"/>
                </a:solidFill>
                <a:cs typeface="Calibri"/>
              </a:rPr>
              <a:t>s</a:t>
            </a:r>
            <a:r>
              <a:rPr sz="1325" b="1" i="1" spc="-9" dirty="0">
                <a:solidFill>
                  <a:srgbClr val="231F20"/>
                </a:solidFill>
                <a:cs typeface="Calibri"/>
              </a:rPr>
              <a:t>ts</a:t>
            </a:r>
            <a:r>
              <a:rPr sz="1325" b="1" i="1" spc="-30" dirty="0">
                <a:solidFill>
                  <a:srgbClr val="231F20"/>
                </a:solidFill>
                <a:cs typeface="Calibri"/>
              </a:rPr>
              <a:t>e</a:t>
            </a:r>
            <a:r>
              <a:rPr sz="1325" b="1" i="1" spc="-9" dirty="0">
                <a:solidFill>
                  <a:srgbClr val="231F20"/>
                </a:solidFill>
                <a:cs typeface="Calibri"/>
              </a:rPr>
              <a:t>t.</a:t>
            </a:r>
            <a:r>
              <a:rPr sz="1325" b="1" i="1" spc="-21" dirty="0">
                <a:solidFill>
                  <a:srgbClr val="231F20"/>
                </a:solidFill>
                <a:cs typeface="Calibri"/>
              </a:rPr>
              <a:t>h</a:t>
            </a:r>
            <a:r>
              <a:rPr sz="1325" b="1" i="1" spc="-9" dirty="0">
                <a:solidFill>
                  <a:srgbClr val="231F20"/>
                </a:solidFill>
                <a:cs typeface="Calibri"/>
              </a:rPr>
              <a:t>tml</a:t>
            </a:r>
            <a:r>
              <a:rPr sz="1325" b="1" i="1" spc="-120" dirty="0">
                <a:solidFill>
                  <a:srgbClr val="231F20"/>
                </a:solidFill>
                <a:cs typeface="Calibri"/>
              </a:rPr>
              <a:t>”</a:t>
            </a:r>
            <a:r>
              <a:rPr sz="1325" b="1" i="1" spc="-4" dirty="0">
                <a:solidFill>
                  <a:srgbClr val="231F20"/>
                </a:solidFill>
                <a:cs typeface="Calibri"/>
              </a:rPr>
              <a:t>.</a:t>
            </a:r>
            <a:endParaRPr sz="1325">
              <a:solidFill>
                <a:prstClr val="black"/>
              </a:solidFill>
              <a:cs typeface="Calibri"/>
            </a:endParaRPr>
          </a:p>
        </p:txBody>
      </p:sp>
      <p:sp>
        <p:nvSpPr>
          <p:cNvPr id="16" name="object 16"/>
          <p:cNvSpPr/>
          <p:nvPr/>
        </p:nvSpPr>
        <p:spPr>
          <a:xfrm>
            <a:off x="5997117" y="1461728"/>
            <a:ext cx="2406418" cy="2644757"/>
          </a:xfrm>
          <a:prstGeom prst="rect">
            <a:avLst/>
          </a:prstGeom>
          <a:blipFill>
            <a:blip r:embed="rId10" cstate="print"/>
            <a:stretch>
              <a:fillRect/>
            </a:stretch>
          </a:blipFill>
        </p:spPr>
        <p:txBody>
          <a:bodyPr wrap="square" lIns="0" tIns="0" rIns="0" bIns="0" rtlCol="0"/>
          <a:lstStyle/>
          <a:p>
            <a:endParaRPr sz="1539">
              <a:solidFill>
                <a:prstClr val="black"/>
              </a:solidFill>
            </a:endParaRPr>
          </a:p>
        </p:txBody>
      </p:sp>
      <p:sp>
        <p:nvSpPr>
          <p:cNvPr id="17" name="object 17"/>
          <p:cNvSpPr/>
          <p:nvPr/>
        </p:nvSpPr>
        <p:spPr>
          <a:xfrm>
            <a:off x="5983434" y="1448082"/>
            <a:ext cx="2434237" cy="2672068"/>
          </a:xfrm>
          <a:custGeom>
            <a:avLst/>
            <a:gdLst/>
            <a:ahLst/>
            <a:cxnLst/>
            <a:rect l="l" t="t" r="r" b="b"/>
            <a:pathLst>
              <a:path w="2846704" h="3124835">
                <a:moveTo>
                  <a:pt x="0" y="3124809"/>
                </a:moveTo>
                <a:lnTo>
                  <a:pt x="2846106" y="3124809"/>
                </a:lnTo>
                <a:lnTo>
                  <a:pt x="2846106" y="0"/>
                </a:lnTo>
                <a:lnTo>
                  <a:pt x="0" y="0"/>
                </a:lnTo>
                <a:lnTo>
                  <a:pt x="0" y="3124809"/>
                </a:lnTo>
                <a:close/>
              </a:path>
            </a:pathLst>
          </a:custGeom>
          <a:ln w="31902">
            <a:solidFill>
              <a:srgbClr val="231F20"/>
            </a:solidFill>
          </a:ln>
        </p:spPr>
        <p:txBody>
          <a:bodyPr wrap="square" lIns="0" tIns="0" rIns="0" bIns="0" rtlCol="0"/>
          <a:lstStyle/>
          <a:p>
            <a:endParaRPr sz="1539">
              <a:solidFill>
                <a:prstClr val="black"/>
              </a:solidFill>
            </a:endParaRPr>
          </a:p>
        </p:txBody>
      </p:sp>
      <p:sp>
        <p:nvSpPr>
          <p:cNvPr id="18" name="object 18"/>
          <p:cNvSpPr/>
          <p:nvPr/>
        </p:nvSpPr>
        <p:spPr>
          <a:xfrm>
            <a:off x="1375877" y="4768521"/>
            <a:ext cx="1221191" cy="995849"/>
          </a:xfrm>
          <a:custGeom>
            <a:avLst/>
            <a:gdLst/>
            <a:ahLst/>
            <a:cxnLst/>
            <a:rect l="l" t="t" r="r" b="b"/>
            <a:pathLst>
              <a:path w="1428114" h="1164590">
                <a:moveTo>
                  <a:pt x="103583" y="1041141"/>
                </a:moveTo>
                <a:lnTo>
                  <a:pt x="0" y="1105448"/>
                </a:lnTo>
                <a:lnTo>
                  <a:pt x="106951" y="1163979"/>
                </a:lnTo>
                <a:lnTo>
                  <a:pt x="113525" y="1162028"/>
                </a:lnTo>
                <a:lnTo>
                  <a:pt x="119405" y="1151467"/>
                </a:lnTo>
                <a:lnTo>
                  <a:pt x="117442" y="1144847"/>
                </a:lnTo>
                <a:lnTo>
                  <a:pt x="64299" y="1115759"/>
                </a:lnTo>
                <a:lnTo>
                  <a:pt x="21942" y="1115759"/>
                </a:lnTo>
                <a:lnTo>
                  <a:pt x="21348" y="1093936"/>
                </a:lnTo>
                <a:lnTo>
                  <a:pt x="66983" y="1089564"/>
                </a:lnTo>
                <a:lnTo>
                  <a:pt x="115074" y="1059692"/>
                </a:lnTo>
                <a:lnTo>
                  <a:pt x="116750" y="1052952"/>
                </a:lnTo>
                <a:lnTo>
                  <a:pt x="110297" y="1042714"/>
                </a:lnTo>
                <a:lnTo>
                  <a:pt x="103583" y="1041141"/>
                </a:lnTo>
                <a:close/>
              </a:path>
              <a:path w="1428114" h="1164590">
                <a:moveTo>
                  <a:pt x="66983" y="1089564"/>
                </a:moveTo>
                <a:lnTo>
                  <a:pt x="52730" y="1091519"/>
                </a:lnTo>
                <a:lnTo>
                  <a:pt x="26621" y="1093805"/>
                </a:lnTo>
                <a:lnTo>
                  <a:pt x="21348" y="1093936"/>
                </a:lnTo>
                <a:lnTo>
                  <a:pt x="21942" y="1115759"/>
                </a:lnTo>
                <a:lnTo>
                  <a:pt x="27215" y="1115628"/>
                </a:lnTo>
                <a:lnTo>
                  <a:pt x="44722" y="1114129"/>
                </a:lnTo>
                <a:lnTo>
                  <a:pt x="27395" y="1114129"/>
                </a:lnTo>
                <a:lnTo>
                  <a:pt x="26883" y="1095280"/>
                </a:lnTo>
                <a:lnTo>
                  <a:pt x="57772" y="1095280"/>
                </a:lnTo>
                <a:lnTo>
                  <a:pt x="66983" y="1089564"/>
                </a:lnTo>
                <a:close/>
              </a:path>
              <a:path w="1428114" h="1164590">
                <a:moveTo>
                  <a:pt x="58738" y="1112715"/>
                </a:moveTo>
                <a:lnTo>
                  <a:pt x="54614" y="1113281"/>
                </a:lnTo>
                <a:lnTo>
                  <a:pt x="27215" y="1115628"/>
                </a:lnTo>
                <a:lnTo>
                  <a:pt x="21942" y="1115759"/>
                </a:lnTo>
                <a:lnTo>
                  <a:pt x="64299" y="1115759"/>
                </a:lnTo>
                <a:lnTo>
                  <a:pt x="58738" y="1112715"/>
                </a:lnTo>
                <a:close/>
              </a:path>
              <a:path w="1428114" h="1164590">
                <a:moveTo>
                  <a:pt x="26883" y="1095280"/>
                </a:moveTo>
                <a:lnTo>
                  <a:pt x="27395" y="1114129"/>
                </a:lnTo>
                <a:lnTo>
                  <a:pt x="43295" y="1104263"/>
                </a:lnTo>
                <a:lnTo>
                  <a:pt x="26883" y="1095280"/>
                </a:lnTo>
                <a:close/>
              </a:path>
              <a:path w="1428114" h="1164590">
                <a:moveTo>
                  <a:pt x="43295" y="1104263"/>
                </a:moveTo>
                <a:lnTo>
                  <a:pt x="27395" y="1114129"/>
                </a:lnTo>
                <a:lnTo>
                  <a:pt x="44722" y="1114129"/>
                </a:lnTo>
                <a:lnTo>
                  <a:pt x="54614" y="1113281"/>
                </a:lnTo>
                <a:lnTo>
                  <a:pt x="58738" y="1112715"/>
                </a:lnTo>
                <a:lnTo>
                  <a:pt x="43295" y="1104263"/>
                </a:lnTo>
                <a:close/>
              </a:path>
              <a:path w="1428114" h="1164590">
                <a:moveTo>
                  <a:pt x="1367296" y="50428"/>
                </a:moveTo>
                <a:lnTo>
                  <a:pt x="1306948" y="55412"/>
                </a:lnTo>
                <a:lnTo>
                  <a:pt x="1266788" y="60435"/>
                </a:lnTo>
                <a:lnTo>
                  <a:pt x="1227200" y="66867"/>
                </a:lnTo>
                <a:lnTo>
                  <a:pt x="1188015" y="74700"/>
                </a:lnTo>
                <a:lnTo>
                  <a:pt x="1149260" y="83819"/>
                </a:lnTo>
                <a:lnTo>
                  <a:pt x="1111053" y="93893"/>
                </a:lnTo>
                <a:lnTo>
                  <a:pt x="1073408" y="105348"/>
                </a:lnTo>
                <a:lnTo>
                  <a:pt x="1036615" y="117814"/>
                </a:lnTo>
                <a:lnTo>
                  <a:pt x="1000518" y="131399"/>
                </a:lnTo>
                <a:lnTo>
                  <a:pt x="930959" y="161617"/>
                </a:lnTo>
                <a:lnTo>
                  <a:pt x="865488" y="195477"/>
                </a:lnTo>
                <a:lnTo>
                  <a:pt x="804766" y="232696"/>
                </a:lnTo>
                <a:lnTo>
                  <a:pt x="749341" y="272856"/>
                </a:lnTo>
                <a:lnTo>
                  <a:pt x="699680" y="315660"/>
                </a:lnTo>
                <a:lnTo>
                  <a:pt x="656725" y="360867"/>
                </a:lnTo>
                <a:lnTo>
                  <a:pt x="620911" y="407886"/>
                </a:lnTo>
                <a:lnTo>
                  <a:pt x="592906" y="456569"/>
                </a:lnTo>
                <a:lnTo>
                  <a:pt x="573593" y="506516"/>
                </a:lnTo>
                <a:lnTo>
                  <a:pt x="563663" y="557463"/>
                </a:lnTo>
                <a:lnTo>
                  <a:pt x="561557" y="605875"/>
                </a:lnTo>
                <a:lnTo>
                  <a:pt x="559189" y="629649"/>
                </a:lnTo>
                <a:lnTo>
                  <a:pt x="549804" y="676954"/>
                </a:lnTo>
                <a:lnTo>
                  <a:pt x="534838" y="723686"/>
                </a:lnTo>
                <a:lnTo>
                  <a:pt x="514264" y="769312"/>
                </a:lnTo>
                <a:lnTo>
                  <a:pt x="488941" y="813495"/>
                </a:lnTo>
                <a:lnTo>
                  <a:pt x="458995" y="855918"/>
                </a:lnTo>
                <a:lnTo>
                  <a:pt x="424717" y="896185"/>
                </a:lnTo>
                <a:lnTo>
                  <a:pt x="386940" y="933809"/>
                </a:lnTo>
                <a:lnTo>
                  <a:pt x="345804" y="968407"/>
                </a:lnTo>
                <a:lnTo>
                  <a:pt x="301584" y="999600"/>
                </a:lnTo>
                <a:lnTo>
                  <a:pt x="255126" y="1027081"/>
                </a:lnTo>
                <a:lnTo>
                  <a:pt x="206572" y="1050383"/>
                </a:lnTo>
                <a:lnTo>
                  <a:pt x="156209" y="1069159"/>
                </a:lnTo>
                <a:lnTo>
                  <a:pt x="104988" y="1082969"/>
                </a:lnTo>
                <a:lnTo>
                  <a:pt x="66983" y="1089564"/>
                </a:lnTo>
                <a:lnTo>
                  <a:pt x="43295" y="1104263"/>
                </a:lnTo>
                <a:lnTo>
                  <a:pt x="58738" y="1112715"/>
                </a:lnTo>
                <a:lnTo>
                  <a:pt x="81927" y="1109532"/>
                </a:lnTo>
                <a:lnTo>
                  <a:pt x="109060" y="1104412"/>
                </a:lnTo>
                <a:lnTo>
                  <a:pt x="162494" y="1090101"/>
                </a:lnTo>
                <a:lnTo>
                  <a:pt x="214548" y="1070683"/>
                </a:lnTo>
                <a:lnTo>
                  <a:pt x="264926" y="1046549"/>
                </a:lnTo>
                <a:lnTo>
                  <a:pt x="313063" y="1018175"/>
                </a:lnTo>
                <a:lnTo>
                  <a:pt x="358685" y="985994"/>
                </a:lnTo>
                <a:lnTo>
                  <a:pt x="401357" y="950274"/>
                </a:lnTo>
                <a:lnTo>
                  <a:pt x="440530" y="911306"/>
                </a:lnTo>
                <a:lnTo>
                  <a:pt x="475926" y="869691"/>
                </a:lnTo>
                <a:lnTo>
                  <a:pt x="507132" y="825651"/>
                </a:lnTo>
                <a:lnTo>
                  <a:pt x="533576" y="779657"/>
                </a:lnTo>
                <a:lnTo>
                  <a:pt x="554998" y="732080"/>
                </a:lnTo>
                <a:lnTo>
                  <a:pt x="570808" y="683111"/>
                </a:lnTo>
                <a:lnTo>
                  <a:pt x="580595" y="633164"/>
                </a:lnTo>
                <a:lnTo>
                  <a:pt x="584094" y="582929"/>
                </a:lnTo>
                <a:lnTo>
                  <a:pt x="585347" y="558570"/>
                </a:lnTo>
                <a:lnTo>
                  <a:pt x="594740" y="511707"/>
                </a:lnTo>
                <a:lnTo>
                  <a:pt x="612919" y="465249"/>
                </a:lnTo>
                <a:lnTo>
                  <a:pt x="639363" y="419337"/>
                </a:lnTo>
                <a:lnTo>
                  <a:pt x="673653" y="374583"/>
                </a:lnTo>
                <a:lnTo>
                  <a:pt x="715076" y="331055"/>
                </a:lnTo>
                <a:lnTo>
                  <a:pt x="763200" y="289788"/>
                </a:lnTo>
                <a:lnTo>
                  <a:pt x="817208" y="250603"/>
                </a:lnTo>
                <a:lnTo>
                  <a:pt x="876680" y="214359"/>
                </a:lnTo>
                <a:lnTo>
                  <a:pt x="940640" y="181203"/>
                </a:lnTo>
                <a:lnTo>
                  <a:pt x="1008909" y="151662"/>
                </a:lnTo>
                <a:lnTo>
                  <a:pt x="1080537" y="126065"/>
                </a:lnTo>
                <a:lnTo>
                  <a:pt x="1117354" y="114873"/>
                </a:lnTo>
                <a:lnTo>
                  <a:pt x="1154987" y="104799"/>
                </a:lnTo>
                <a:lnTo>
                  <a:pt x="1193063" y="95847"/>
                </a:lnTo>
                <a:lnTo>
                  <a:pt x="1231523" y="88285"/>
                </a:lnTo>
                <a:lnTo>
                  <a:pt x="1270418" y="81988"/>
                </a:lnTo>
                <a:lnTo>
                  <a:pt x="1309615" y="76961"/>
                </a:lnTo>
                <a:lnTo>
                  <a:pt x="1349072" y="73319"/>
                </a:lnTo>
                <a:lnTo>
                  <a:pt x="1364836" y="72428"/>
                </a:lnTo>
                <a:lnTo>
                  <a:pt x="1384859" y="60237"/>
                </a:lnTo>
                <a:lnTo>
                  <a:pt x="1367296" y="50428"/>
                </a:lnTo>
                <a:close/>
              </a:path>
              <a:path w="1428114" h="1164590">
                <a:moveTo>
                  <a:pt x="57772" y="1095280"/>
                </a:moveTo>
                <a:lnTo>
                  <a:pt x="26883" y="1095280"/>
                </a:lnTo>
                <a:lnTo>
                  <a:pt x="43295" y="1104263"/>
                </a:lnTo>
                <a:lnTo>
                  <a:pt x="57772" y="1095280"/>
                </a:lnTo>
                <a:close/>
              </a:path>
              <a:path w="1428114" h="1164590">
                <a:moveTo>
                  <a:pt x="1409336" y="48960"/>
                </a:moveTo>
                <a:lnTo>
                  <a:pt x="1406292" y="48960"/>
                </a:lnTo>
                <a:lnTo>
                  <a:pt x="1406722" y="70808"/>
                </a:lnTo>
                <a:lnTo>
                  <a:pt x="1388659" y="71082"/>
                </a:lnTo>
                <a:lnTo>
                  <a:pt x="1364836" y="72428"/>
                </a:lnTo>
                <a:lnTo>
                  <a:pt x="1317866" y="101025"/>
                </a:lnTo>
                <a:lnTo>
                  <a:pt x="1312697" y="104241"/>
                </a:lnTo>
                <a:lnTo>
                  <a:pt x="1311020" y="110825"/>
                </a:lnTo>
                <a:lnTo>
                  <a:pt x="1314090" y="115991"/>
                </a:lnTo>
                <a:lnTo>
                  <a:pt x="1317293" y="121157"/>
                </a:lnTo>
                <a:lnTo>
                  <a:pt x="1324020" y="122849"/>
                </a:lnTo>
                <a:lnTo>
                  <a:pt x="1329199" y="119633"/>
                </a:lnTo>
                <a:lnTo>
                  <a:pt x="1428119" y="59460"/>
                </a:lnTo>
                <a:lnTo>
                  <a:pt x="1409336" y="48960"/>
                </a:lnTo>
                <a:close/>
              </a:path>
              <a:path w="1428114" h="1164590">
                <a:moveTo>
                  <a:pt x="1384859" y="60237"/>
                </a:moveTo>
                <a:lnTo>
                  <a:pt x="1364836" y="72428"/>
                </a:lnTo>
                <a:lnTo>
                  <a:pt x="1388659" y="71082"/>
                </a:lnTo>
                <a:lnTo>
                  <a:pt x="1406722" y="70808"/>
                </a:lnTo>
                <a:lnTo>
                  <a:pt x="1406694" y="69402"/>
                </a:lnTo>
                <a:lnTo>
                  <a:pt x="1401269" y="69402"/>
                </a:lnTo>
                <a:lnTo>
                  <a:pt x="1384859" y="60237"/>
                </a:lnTo>
                <a:close/>
              </a:path>
              <a:path w="1428114" h="1164590">
                <a:moveTo>
                  <a:pt x="1400839" y="50508"/>
                </a:moveTo>
                <a:lnTo>
                  <a:pt x="1384859" y="60237"/>
                </a:lnTo>
                <a:lnTo>
                  <a:pt x="1401269" y="69402"/>
                </a:lnTo>
                <a:lnTo>
                  <a:pt x="1400839" y="50508"/>
                </a:lnTo>
                <a:close/>
              </a:path>
              <a:path w="1428114" h="1164590">
                <a:moveTo>
                  <a:pt x="1406322" y="50508"/>
                </a:moveTo>
                <a:lnTo>
                  <a:pt x="1400839" y="50508"/>
                </a:lnTo>
                <a:lnTo>
                  <a:pt x="1401269" y="69402"/>
                </a:lnTo>
                <a:lnTo>
                  <a:pt x="1406694" y="69402"/>
                </a:lnTo>
                <a:lnTo>
                  <a:pt x="1406322" y="50508"/>
                </a:lnTo>
                <a:close/>
              </a:path>
              <a:path w="1428114" h="1164590">
                <a:moveTo>
                  <a:pt x="1406292" y="48960"/>
                </a:moveTo>
                <a:lnTo>
                  <a:pt x="1387397" y="49234"/>
                </a:lnTo>
                <a:lnTo>
                  <a:pt x="1367296" y="50428"/>
                </a:lnTo>
                <a:lnTo>
                  <a:pt x="1384859" y="60237"/>
                </a:lnTo>
                <a:lnTo>
                  <a:pt x="1400839" y="50508"/>
                </a:lnTo>
                <a:lnTo>
                  <a:pt x="1406322" y="50508"/>
                </a:lnTo>
                <a:lnTo>
                  <a:pt x="1406292" y="48960"/>
                </a:lnTo>
                <a:close/>
              </a:path>
              <a:path w="1428114" h="1164590">
                <a:moveTo>
                  <a:pt x="1321783" y="0"/>
                </a:moveTo>
                <a:lnTo>
                  <a:pt x="1315068" y="1810"/>
                </a:lnTo>
                <a:lnTo>
                  <a:pt x="1312127" y="7132"/>
                </a:lnTo>
                <a:lnTo>
                  <a:pt x="1309186" y="12310"/>
                </a:lnTo>
                <a:lnTo>
                  <a:pt x="1311152" y="19016"/>
                </a:lnTo>
                <a:lnTo>
                  <a:pt x="1316318" y="21954"/>
                </a:lnTo>
                <a:lnTo>
                  <a:pt x="1367296" y="50428"/>
                </a:lnTo>
                <a:lnTo>
                  <a:pt x="1387397" y="49234"/>
                </a:lnTo>
                <a:lnTo>
                  <a:pt x="1406292" y="48960"/>
                </a:lnTo>
                <a:lnTo>
                  <a:pt x="1409336" y="48960"/>
                </a:lnTo>
                <a:lnTo>
                  <a:pt x="1321783" y="0"/>
                </a:lnTo>
                <a:close/>
              </a:path>
            </a:pathLst>
          </a:custGeom>
          <a:solidFill>
            <a:srgbClr val="FDD20E"/>
          </a:solidFill>
        </p:spPr>
        <p:txBody>
          <a:bodyPr wrap="square" lIns="0" tIns="0" rIns="0" bIns="0" rtlCol="0"/>
          <a:lstStyle/>
          <a:p>
            <a:endParaRPr sz="1539">
              <a:solidFill>
                <a:prstClr val="black"/>
              </a:solidFill>
            </a:endParaRPr>
          </a:p>
        </p:txBody>
      </p:sp>
      <p:sp>
        <p:nvSpPr>
          <p:cNvPr id="19" name="object 19"/>
          <p:cNvSpPr txBox="1"/>
          <p:nvPr/>
        </p:nvSpPr>
        <p:spPr>
          <a:xfrm>
            <a:off x="825993" y="3225615"/>
            <a:ext cx="3711899" cy="815608"/>
          </a:xfrm>
          <a:prstGeom prst="rect">
            <a:avLst/>
          </a:prstGeom>
          <a:ln w="28544">
            <a:solidFill>
              <a:srgbClr val="BACC33"/>
            </a:solidFill>
          </a:ln>
        </p:spPr>
        <p:txBody>
          <a:bodyPr vert="horz" wrap="square" lIns="0" tIns="0" rIns="0" bIns="0" rtlCol="0">
            <a:spAutoFit/>
          </a:bodyPr>
          <a:lstStyle/>
          <a:p>
            <a:pPr marL="72217" marR="169412"/>
            <a:r>
              <a:rPr sz="1325" b="1" i="1" spc="-13" dirty="0">
                <a:solidFill>
                  <a:srgbClr val="231F20"/>
                </a:solidFill>
                <a:cs typeface="Calibri"/>
              </a:rPr>
              <a:t>Ti</a:t>
            </a:r>
            <a:r>
              <a:rPr sz="1325" b="1" i="1" spc="-4" dirty="0">
                <a:solidFill>
                  <a:srgbClr val="231F20"/>
                </a:solidFill>
                <a:cs typeface="Calibri"/>
              </a:rPr>
              <a:t>p:</a:t>
            </a:r>
            <a:r>
              <a:rPr sz="1325" b="1" i="1" spc="-56" dirty="0">
                <a:solidFill>
                  <a:srgbClr val="231F20"/>
                </a:solidFill>
                <a:latin typeface="Times New Roman"/>
                <a:cs typeface="Times New Roman"/>
              </a:rPr>
              <a:t> </a:t>
            </a:r>
            <a:r>
              <a:rPr sz="1325" b="1" i="1" spc="-4" dirty="0">
                <a:solidFill>
                  <a:srgbClr val="231F20"/>
                </a:solidFill>
                <a:cs typeface="Calibri"/>
              </a:rPr>
              <a:t>If</a:t>
            </a:r>
            <a:r>
              <a:rPr sz="1325" b="1" i="1" spc="-43" dirty="0">
                <a:solidFill>
                  <a:srgbClr val="231F20"/>
                </a:solidFill>
                <a:latin typeface="Times New Roman"/>
                <a:cs typeface="Times New Roman"/>
              </a:rPr>
              <a:t> </a:t>
            </a:r>
            <a:r>
              <a:rPr sz="1325" b="1" i="1" spc="-9" dirty="0">
                <a:solidFill>
                  <a:srgbClr val="231F20"/>
                </a:solidFill>
                <a:cs typeface="Calibri"/>
              </a:rPr>
              <a:t>t</a:t>
            </a:r>
            <a:r>
              <a:rPr sz="1325" b="1" i="1" spc="-13" dirty="0">
                <a:solidFill>
                  <a:srgbClr val="231F20"/>
                </a:solidFill>
                <a:cs typeface="Calibri"/>
              </a:rPr>
              <a:t>h</a:t>
            </a:r>
            <a:r>
              <a:rPr sz="1325" b="1" i="1" spc="-9" dirty="0">
                <a:solidFill>
                  <a:srgbClr val="231F20"/>
                </a:solidFill>
                <a:cs typeface="Calibri"/>
              </a:rPr>
              <a:t>e</a:t>
            </a:r>
            <a:r>
              <a:rPr sz="1325" b="1" i="1" spc="-51" dirty="0">
                <a:solidFill>
                  <a:srgbClr val="231F20"/>
                </a:solidFill>
                <a:latin typeface="Times New Roman"/>
                <a:cs typeface="Times New Roman"/>
              </a:rPr>
              <a:t> </a:t>
            </a:r>
            <a:r>
              <a:rPr sz="1325" b="1" i="1" spc="-9" dirty="0">
                <a:solidFill>
                  <a:srgbClr val="231F20"/>
                </a:solidFill>
                <a:cs typeface="Calibri"/>
              </a:rPr>
              <a:t>AP</a:t>
            </a:r>
            <a:r>
              <a:rPr sz="1325" b="1" i="1" spc="-30" dirty="0">
                <a:solidFill>
                  <a:srgbClr val="231F20"/>
                </a:solidFill>
                <a:latin typeface="Times New Roman"/>
                <a:cs typeface="Times New Roman"/>
              </a:rPr>
              <a:t> </a:t>
            </a:r>
            <a:r>
              <a:rPr sz="1325" b="1" i="1" spc="-9" dirty="0">
                <a:solidFill>
                  <a:srgbClr val="231F20"/>
                </a:solidFill>
                <a:cs typeface="Calibri"/>
              </a:rPr>
              <a:t>d</a:t>
            </a:r>
            <a:r>
              <a:rPr sz="1325" b="1" i="1" spc="-4" dirty="0">
                <a:solidFill>
                  <a:srgbClr val="231F20"/>
                </a:solidFill>
                <a:cs typeface="Calibri"/>
              </a:rPr>
              <a:t>o</a:t>
            </a:r>
            <a:r>
              <a:rPr sz="1325" b="1" i="1" spc="-9" dirty="0">
                <a:solidFill>
                  <a:srgbClr val="231F20"/>
                </a:solidFill>
                <a:cs typeface="Calibri"/>
              </a:rPr>
              <a:t>main</a:t>
            </a:r>
            <a:r>
              <a:rPr sz="1325" b="1" i="1" spc="-60" dirty="0">
                <a:solidFill>
                  <a:srgbClr val="231F20"/>
                </a:solidFill>
                <a:latin typeface="Times New Roman"/>
                <a:cs typeface="Times New Roman"/>
              </a:rPr>
              <a:t> </a:t>
            </a:r>
            <a:r>
              <a:rPr sz="1325" b="1" i="1" spc="-13" dirty="0">
                <a:solidFill>
                  <a:srgbClr val="231F20"/>
                </a:solidFill>
                <a:cs typeface="Calibri"/>
              </a:rPr>
              <a:t>n</a:t>
            </a:r>
            <a:r>
              <a:rPr sz="1325" b="1" i="1" spc="-4" dirty="0">
                <a:solidFill>
                  <a:srgbClr val="231F20"/>
                </a:solidFill>
                <a:cs typeface="Calibri"/>
              </a:rPr>
              <a:t>a</a:t>
            </a:r>
            <a:r>
              <a:rPr sz="1325" b="1" i="1" spc="-9" dirty="0">
                <a:solidFill>
                  <a:srgbClr val="231F20"/>
                </a:solidFill>
                <a:cs typeface="Calibri"/>
              </a:rPr>
              <a:t>me</a:t>
            </a:r>
            <a:r>
              <a:rPr sz="1325" b="1" i="1" spc="-56" dirty="0">
                <a:solidFill>
                  <a:srgbClr val="231F20"/>
                </a:solidFill>
                <a:latin typeface="Times New Roman"/>
                <a:cs typeface="Times New Roman"/>
              </a:rPr>
              <a:t> </a:t>
            </a:r>
            <a:r>
              <a:rPr sz="1325" b="1" i="1" spc="-4" dirty="0">
                <a:solidFill>
                  <a:srgbClr val="231F20"/>
                </a:solidFill>
                <a:cs typeface="Calibri"/>
              </a:rPr>
              <a:t>is</a:t>
            </a:r>
            <a:r>
              <a:rPr sz="1325" b="1" i="1" spc="-34" dirty="0">
                <a:solidFill>
                  <a:srgbClr val="231F20"/>
                </a:solidFill>
                <a:latin typeface="Times New Roman"/>
                <a:cs typeface="Times New Roman"/>
              </a:rPr>
              <a:t> </a:t>
            </a:r>
            <a:r>
              <a:rPr sz="1325" b="1" i="1" spc="-13" dirty="0">
                <a:solidFill>
                  <a:srgbClr val="231F20"/>
                </a:solidFill>
                <a:cs typeface="Calibri"/>
              </a:rPr>
              <a:t>n</a:t>
            </a:r>
            <a:r>
              <a:rPr sz="1325" b="1" i="1" spc="-9" dirty="0">
                <a:solidFill>
                  <a:srgbClr val="231F20"/>
                </a:solidFill>
                <a:cs typeface="Calibri"/>
              </a:rPr>
              <a:t>ot</a:t>
            </a:r>
            <a:r>
              <a:rPr sz="1325" b="1" i="1" spc="-60" dirty="0">
                <a:solidFill>
                  <a:srgbClr val="231F20"/>
                </a:solidFill>
                <a:latin typeface="Times New Roman"/>
                <a:cs typeface="Times New Roman"/>
              </a:rPr>
              <a:t> </a:t>
            </a:r>
            <a:r>
              <a:rPr sz="1325" b="1" i="1" spc="-9" dirty="0">
                <a:solidFill>
                  <a:srgbClr val="231F20"/>
                </a:solidFill>
                <a:cs typeface="Calibri"/>
              </a:rPr>
              <a:t>q</a:t>
            </a:r>
            <a:r>
              <a:rPr sz="1325" b="1" i="1" spc="-4" dirty="0">
                <a:solidFill>
                  <a:srgbClr val="231F20"/>
                </a:solidFill>
                <a:cs typeface="Calibri"/>
              </a:rPr>
              <a:t>u</a:t>
            </a:r>
            <a:r>
              <a:rPr sz="1325" b="1" i="1" spc="-9" dirty="0">
                <a:solidFill>
                  <a:srgbClr val="231F20"/>
                </a:solidFill>
                <a:cs typeface="Calibri"/>
              </a:rPr>
              <a:t>ickly</a:t>
            </a:r>
            <a:r>
              <a:rPr sz="1325" b="1" i="1" spc="-43" dirty="0">
                <a:solidFill>
                  <a:srgbClr val="231F20"/>
                </a:solidFill>
                <a:latin typeface="Times New Roman"/>
                <a:cs typeface="Times New Roman"/>
              </a:rPr>
              <a:t> </a:t>
            </a:r>
            <a:r>
              <a:rPr sz="1325" b="1" i="1" spc="-13" dirty="0">
                <a:solidFill>
                  <a:srgbClr val="231F20"/>
                </a:solidFill>
                <a:cs typeface="Calibri"/>
              </a:rPr>
              <a:t>o</a:t>
            </a:r>
            <a:r>
              <a:rPr sz="1325" b="1" i="1" spc="-4" dirty="0">
                <a:solidFill>
                  <a:srgbClr val="231F20"/>
                </a:solidFill>
                <a:cs typeface="Calibri"/>
              </a:rPr>
              <a:t>p</a:t>
            </a:r>
            <a:r>
              <a:rPr sz="1325" b="1" i="1" spc="-17" dirty="0">
                <a:solidFill>
                  <a:srgbClr val="231F20"/>
                </a:solidFill>
                <a:cs typeface="Calibri"/>
              </a:rPr>
              <a:t>e</a:t>
            </a:r>
            <a:r>
              <a:rPr sz="1325" b="1" i="1" spc="-13" dirty="0">
                <a:solidFill>
                  <a:srgbClr val="231F20"/>
                </a:solidFill>
                <a:cs typeface="Calibri"/>
              </a:rPr>
              <a:t>ned</a:t>
            </a:r>
            <a:r>
              <a:rPr sz="1325" b="1" i="1" spc="-4" dirty="0">
                <a:solidFill>
                  <a:srgbClr val="231F20"/>
                </a:solidFill>
                <a:cs typeface="Calibri"/>
              </a:rPr>
              <a:t>,</a:t>
            </a:r>
            <a:r>
              <a:rPr sz="1325" b="1" i="1" spc="-4" dirty="0">
                <a:solidFill>
                  <a:srgbClr val="231F20"/>
                </a:solidFill>
                <a:latin typeface="Times New Roman"/>
                <a:cs typeface="Times New Roman"/>
              </a:rPr>
              <a:t> </a:t>
            </a:r>
            <a:r>
              <a:rPr sz="1325" b="1" i="1" spc="-4" dirty="0">
                <a:solidFill>
                  <a:srgbClr val="231F20"/>
                </a:solidFill>
                <a:cs typeface="Calibri"/>
              </a:rPr>
              <a:t>i</a:t>
            </a:r>
            <a:r>
              <a:rPr sz="1325" b="1" i="1" spc="26" dirty="0">
                <a:solidFill>
                  <a:srgbClr val="231F20"/>
                </a:solidFill>
                <a:cs typeface="Calibri"/>
              </a:rPr>
              <a:t>t</a:t>
            </a:r>
            <a:r>
              <a:rPr sz="1325" b="1" i="1" spc="-64" dirty="0">
                <a:solidFill>
                  <a:srgbClr val="231F20"/>
                </a:solidFill>
                <a:cs typeface="Calibri"/>
              </a:rPr>
              <a:t>’</a:t>
            </a:r>
            <a:r>
              <a:rPr sz="1325" b="1" i="1" spc="-9" dirty="0">
                <a:solidFill>
                  <a:srgbClr val="231F20"/>
                </a:solidFill>
                <a:cs typeface="Calibri"/>
              </a:rPr>
              <a:t>s</a:t>
            </a:r>
            <a:r>
              <a:rPr sz="1325" b="1" i="1" spc="-43" dirty="0">
                <a:solidFill>
                  <a:srgbClr val="231F20"/>
                </a:solidFill>
                <a:latin typeface="Times New Roman"/>
                <a:cs typeface="Times New Roman"/>
              </a:rPr>
              <a:t> </a:t>
            </a:r>
            <a:r>
              <a:rPr sz="1325" b="1" i="1" spc="-9" dirty="0">
                <a:solidFill>
                  <a:srgbClr val="231F20"/>
                </a:solidFill>
                <a:cs typeface="Calibri"/>
              </a:rPr>
              <a:t>sugge</a:t>
            </a:r>
            <a:r>
              <a:rPr sz="1325" b="1" i="1" spc="-26" dirty="0">
                <a:solidFill>
                  <a:srgbClr val="231F20"/>
                </a:solidFill>
                <a:cs typeface="Calibri"/>
              </a:rPr>
              <a:t>s</a:t>
            </a:r>
            <a:r>
              <a:rPr sz="1325" b="1" i="1" spc="-17" dirty="0">
                <a:solidFill>
                  <a:srgbClr val="231F20"/>
                </a:solidFill>
                <a:cs typeface="Calibri"/>
              </a:rPr>
              <a:t>te</a:t>
            </a:r>
            <a:r>
              <a:rPr sz="1325" b="1" i="1" spc="-9" dirty="0">
                <a:solidFill>
                  <a:srgbClr val="231F20"/>
                </a:solidFill>
                <a:cs typeface="Calibri"/>
              </a:rPr>
              <a:t>d</a:t>
            </a:r>
            <a:r>
              <a:rPr sz="1325" b="1" i="1" spc="-73" dirty="0">
                <a:solidFill>
                  <a:srgbClr val="231F20"/>
                </a:solidFill>
                <a:latin typeface="Times New Roman"/>
                <a:cs typeface="Times New Roman"/>
              </a:rPr>
              <a:t> </a:t>
            </a:r>
            <a:r>
              <a:rPr sz="1325" b="1" i="1" spc="-17" dirty="0">
                <a:solidFill>
                  <a:srgbClr val="231F20"/>
                </a:solidFill>
                <a:cs typeface="Calibri"/>
              </a:rPr>
              <a:t>t</a:t>
            </a:r>
            <a:r>
              <a:rPr sz="1325" b="1" i="1" spc="-9" dirty="0">
                <a:solidFill>
                  <a:srgbClr val="231F20"/>
                </a:solidFill>
                <a:cs typeface="Calibri"/>
              </a:rPr>
              <a:t>o</a:t>
            </a:r>
            <a:r>
              <a:rPr sz="1325" b="1" i="1" spc="-47" dirty="0">
                <a:solidFill>
                  <a:srgbClr val="231F20"/>
                </a:solidFill>
                <a:latin typeface="Times New Roman"/>
                <a:cs typeface="Times New Roman"/>
              </a:rPr>
              <a:t> </a:t>
            </a:r>
            <a:r>
              <a:rPr sz="1325" b="1" i="1" spc="-9" dirty="0">
                <a:solidFill>
                  <a:srgbClr val="231F20"/>
                </a:solidFill>
                <a:cs typeface="Calibri"/>
              </a:rPr>
              <a:t>t</a:t>
            </a:r>
            <a:r>
              <a:rPr sz="1325" b="1" i="1" spc="-13" dirty="0">
                <a:solidFill>
                  <a:srgbClr val="231F20"/>
                </a:solidFill>
                <a:cs typeface="Calibri"/>
              </a:rPr>
              <a:t>ur</a:t>
            </a:r>
            <a:r>
              <a:rPr sz="1325" b="1" i="1" spc="-9" dirty="0">
                <a:solidFill>
                  <a:srgbClr val="231F20"/>
                </a:solidFill>
                <a:cs typeface="Calibri"/>
              </a:rPr>
              <a:t>n</a:t>
            </a:r>
            <a:r>
              <a:rPr sz="1325" b="1" i="1" spc="-60" dirty="0">
                <a:solidFill>
                  <a:srgbClr val="231F20"/>
                </a:solidFill>
                <a:latin typeface="Times New Roman"/>
                <a:cs typeface="Times New Roman"/>
              </a:rPr>
              <a:t> </a:t>
            </a:r>
            <a:r>
              <a:rPr sz="1325" b="1" i="1" spc="-13" dirty="0">
                <a:solidFill>
                  <a:srgbClr val="231F20"/>
                </a:solidFill>
                <a:cs typeface="Calibri"/>
              </a:rPr>
              <a:t>o</a:t>
            </a:r>
            <a:r>
              <a:rPr sz="1325" b="1" i="1" spc="4" dirty="0">
                <a:solidFill>
                  <a:srgbClr val="231F20"/>
                </a:solidFill>
                <a:cs typeface="Calibri"/>
              </a:rPr>
              <a:t>f</a:t>
            </a:r>
            <a:r>
              <a:rPr sz="1325" b="1" i="1" spc="-4" dirty="0">
                <a:solidFill>
                  <a:srgbClr val="231F20"/>
                </a:solidFill>
                <a:cs typeface="Calibri"/>
              </a:rPr>
              <a:t>f</a:t>
            </a:r>
            <a:r>
              <a:rPr sz="1325" b="1" i="1" spc="-51" dirty="0">
                <a:solidFill>
                  <a:srgbClr val="231F20"/>
                </a:solidFill>
                <a:latin typeface="Times New Roman"/>
                <a:cs typeface="Times New Roman"/>
              </a:rPr>
              <a:t> </a:t>
            </a:r>
            <a:r>
              <a:rPr sz="1325" b="1" i="1" spc="-9" dirty="0">
                <a:solidFill>
                  <a:srgbClr val="231F20"/>
                </a:solidFill>
                <a:cs typeface="Calibri"/>
              </a:rPr>
              <a:t>an</a:t>
            </a:r>
            <a:r>
              <a:rPr sz="1325" b="1" i="1" spc="-47" dirty="0">
                <a:solidFill>
                  <a:srgbClr val="231F20"/>
                </a:solidFill>
                <a:latin typeface="Times New Roman"/>
                <a:cs typeface="Times New Roman"/>
              </a:rPr>
              <a:t> </a:t>
            </a:r>
            <a:r>
              <a:rPr sz="1325" b="1" i="1" spc="-26" dirty="0">
                <a:solidFill>
                  <a:srgbClr val="231F20"/>
                </a:solidFill>
                <a:cs typeface="Calibri"/>
              </a:rPr>
              <a:t>e</a:t>
            </a:r>
            <a:r>
              <a:rPr sz="1325" b="1" i="1" spc="-13" dirty="0">
                <a:solidFill>
                  <a:srgbClr val="231F20"/>
                </a:solidFill>
                <a:cs typeface="Calibri"/>
              </a:rPr>
              <a:t>ve</a:t>
            </a:r>
            <a:r>
              <a:rPr sz="1325" b="1" i="1" spc="-21" dirty="0">
                <a:solidFill>
                  <a:srgbClr val="231F20"/>
                </a:solidFill>
                <a:cs typeface="Calibri"/>
              </a:rPr>
              <a:t>n</a:t>
            </a:r>
            <a:r>
              <a:rPr sz="1325" b="1" i="1" spc="-9" dirty="0">
                <a:solidFill>
                  <a:srgbClr val="231F20"/>
                </a:solidFill>
                <a:cs typeface="Calibri"/>
              </a:rPr>
              <a:t>t</a:t>
            </a:r>
            <a:r>
              <a:rPr sz="1325" b="1" i="1" spc="-13" dirty="0">
                <a:solidFill>
                  <a:srgbClr val="231F20"/>
                </a:solidFill>
                <a:cs typeface="Calibri"/>
              </a:rPr>
              <a:t>u</a:t>
            </a:r>
            <a:r>
              <a:rPr sz="1325" b="1" i="1" spc="-4" dirty="0">
                <a:solidFill>
                  <a:srgbClr val="231F20"/>
                </a:solidFill>
                <a:cs typeface="Calibri"/>
              </a:rPr>
              <a:t>al</a:t>
            </a:r>
            <a:r>
              <a:rPr sz="1325" b="1" i="1" spc="-47" dirty="0">
                <a:solidFill>
                  <a:srgbClr val="231F20"/>
                </a:solidFill>
                <a:latin typeface="Times New Roman"/>
                <a:cs typeface="Times New Roman"/>
              </a:rPr>
              <a:t> </a:t>
            </a:r>
            <a:r>
              <a:rPr sz="1325" b="1" i="1" spc="-9" dirty="0">
                <a:solidFill>
                  <a:srgbClr val="231F20"/>
                </a:solidFill>
                <a:cs typeface="Calibri"/>
              </a:rPr>
              <a:t>pr</a:t>
            </a:r>
            <a:r>
              <a:rPr sz="1325" b="1" i="1" spc="-30" dirty="0">
                <a:solidFill>
                  <a:srgbClr val="231F20"/>
                </a:solidFill>
                <a:cs typeface="Calibri"/>
              </a:rPr>
              <a:t>o</a:t>
            </a:r>
            <a:r>
              <a:rPr sz="1325" b="1" i="1" spc="-9" dirty="0">
                <a:solidFill>
                  <a:srgbClr val="231F20"/>
                </a:solidFill>
                <a:cs typeface="Calibri"/>
              </a:rPr>
              <a:t>xy</a:t>
            </a:r>
            <a:r>
              <a:rPr sz="1325" b="1" i="1" spc="-68" dirty="0">
                <a:solidFill>
                  <a:srgbClr val="231F20"/>
                </a:solidFill>
                <a:latin typeface="Times New Roman"/>
                <a:cs typeface="Times New Roman"/>
              </a:rPr>
              <a:t> </a:t>
            </a:r>
            <a:r>
              <a:rPr sz="1325" b="1" i="1" spc="-9" dirty="0">
                <a:solidFill>
                  <a:srgbClr val="231F20"/>
                </a:solidFill>
                <a:cs typeface="Calibri"/>
              </a:rPr>
              <a:t>s</a:t>
            </a:r>
            <a:r>
              <a:rPr sz="1325" b="1" i="1" spc="-17" dirty="0">
                <a:solidFill>
                  <a:srgbClr val="231F20"/>
                </a:solidFill>
                <a:cs typeface="Calibri"/>
              </a:rPr>
              <a:t>e</a:t>
            </a:r>
            <a:r>
              <a:rPr sz="1325" b="1" i="1" spc="-4" dirty="0">
                <a:solidFill>
                  <a:srgbClr val="231F20"/>
                </a:solidFill>
                <a:cs typeface="Calibri"/>
              </a:rPr>
              <a:t>r</a:t>
            </a:r>
            <a:r>
              <a:rPr sz="1325" b="1" i="1" spc="-13" dirty="0">
                <a:solidFill>
                  <a:srgbClr val="231F20"/>
                </a:solidFill>
                <a:cs typeface="Calibri"/>
              </a:rPr>
              <a:t>ver</a:t>
            </a:r>
            <a:r>
              <a:rPr sz="1325" b="1" i="1" spc="-9" dirty="0">
                <a:solidFill>
                  <a:srgbClr val="231F20"/>
                </a:solidFill>
                <a:latin typeface="Times New Roman"/>
                <a:cs typeface="Times New Roman"/>
              </a:rPr>
              <a:t> </a:t>
            </a:r>
            <a:r>
              <a:rPr sz="1325" b="1" i="1" spc="-13" dirty="0">
                <a:solidFill>
                  <a:srgbClr val="231F20"/>
                </a:solidFill>
                <a:cs typeface="Calibri"/>
              </a:rPr>
              <a:t>(</a:t>
            </a:r>
            <a:r>
              <a:rPr sz="1325" b="1" i="1" spc="-9" dirty="0">
                <a:solidFill>
                  <a:srgbClr val="231F20"/>
                </a:solidFill>
                <a:cs typeface="Calibri"/>
              </a:rPr>
              <a:t>che</a:t>
            </a:r>
            <a:r>
              <a:rPr sz="1325" b="1" i="1" spc="-17" dirty="0">
                <a:solidFill>
                  <a:srgbClr val="231F20"/>
                </a:solidFill>
                <a:cs typeface="Calibri"/>
              </a:rPr>
              <a:t>c</a:t>
            </a:r>
            <a:r>
              <a:rPr sz="1325" b="1" i="1" spc="-9" dirty="0">
                <a:solidFill>
                  <a:srgbClr val="231F20"/>
                </a:solidFill>
                <a:cs typeface="Calibri"/>
              </a:rPr>
              <a:t>k</a:t>
            </a:r>
            <a:r>
              <a:rPr sz="1325" b="1" i="1" spc="-43" dirty="0">
                <a:solidFill>
                  <a:srgbClr val="231F20"/>
                </a:solidFill>
                <a:latin typeface="Times New Roman"/>
                <a:cs typeface="Times New Roman"/>
              </a:rPr>
              <a:t> </a:t>
            </a:r>
            <a:r>
              <a:rPr sz="1325" b="1" i="1" spc="-9" dirty="0">
                <a:solidFill>
                  <a:srgbClr val="231F20"/>
                </a:solidFill>
                <a:cs typeface="Calibri"/>
              </a:rPr>
              <a:t>t</a:t>
            </a:r>
            <a:r>
              <a:rPr sz="1325" b="1" i="1" spc="-13" dirty="0">
                <a:solidFill>
                  <a:srgbClr val="231F20"/>
                </a:solidFill>
                <a:cs typeface="Calibri"/>
              </a:rPr>
              <a:t>h</a:t>
            </a:r>
            <a:r>
              <a:rPr sz="1325" b="1" i="1" spc="-9" dirty="0">
                <a:solidFill>
                  <a:srgbClr val="231F20"/>
                </a:solidFill>
                <a:cs typeface="Calibri"/>
              </a:rPr>
              <a:t>e</a:t>
            </a:r>
            <a:r>
              <a:rPr sz="1325" b="1" i="1" spc="-43" dirty="0">
                <a:solidFill>
                  <a:srgbClr val="231F20"/>
                </a:solidFill>
                <a:latin typeface="Times New Roman"/>
                <a:cs typeface="Times New Roman"/>
              </a:rPr>
              <a:t> </a:t>
            </a:r>
            <a:r>
              <a:rPr sz="1325" b="1" i="1" spc="-21" dirty="0">
                <a:solidFill>
                  <a:srgbClr val="231F20"/>
                </a:solidFill>
                <a:cs typeface="Calibri"/>
              </a:rPr>
              <a:t>c</a:t>
            </a:r>
            <a:r>
              <a:rPr sz="1325" b="1" i="1" spc="-13" dirty="0">
                <a:solidFill>
                  <a:srgbClr val="231F20"/>
                </a:solidFill>
                <a:cs typeface="Calibri"/>
              </a:rPr>
              <a:t>o</a:t>
            </a:r>
            <a:r>
              <a:rPr sz="1325" b="1" i="1" spc="-4" dirty="0">
                <a:solidFill>
                  <a:srgbClr val="231F20"/>
                </a:solidFill>
                <a:cs typeface="Calibri"/>
              </a:rPr>
              <a:t>n</a:t>
            </a:r>
            <a:r>
              <a:rPr sz="1325" b="1" i="1" spc="-13" dirty="0">
                <a:solidFill>
                  <a:srgbClr val="231F20"/>
                </a:solidFill>
                <a:cs typeface="Calibri"/>
              </a:rPr>
              <a:t>necti</a:t>
            </a:r>
            <a:r>
              <a:rPr sz="1325" b="1" i="1" dirty="0">
                <a:solidFill>
                  <a:srgbClr val="231F20"/>
                </a:solidFill>
                <a:cs typeface="Calibri"/>
              </a:rPr>
              <a:t>o</a:t>
            </a:r>
            <a:r>
              <a:rPr sz="1325" b="1" i="1" spc="-9" dirty="0">
                <a:solidFill>
                  <a:srgbClr val="231F20"/>
                </a:solidFill>
                <a:cs typeface="Calibri"/>
              </a:rPr>
              <a:t>n</a:t>
            </a:r>
            <a:r>
              <a:rPr sz="1325" b="1" i="1" spc="-73" dirty="0">
                <a:solidFill>
                  <a:srgbClr val="231F20"/>
                </a:solidFill>
                <a:latin typeface="Times New Roman"/>
                <a:cs typeface="Times New Roman"/>
              </a:rPr>
              <a:t> </a:t>
            </a:r>
            <a:r>
              <a:rPr sz="1325" b="1" i="1" spc="-9" dirty="0">
                <a:solidFill>
                  <a:srgbClr val="231F20"/>
                </a:solidFill>
                <a:cs typeface="Calibri"/>
              </a:rPr>
              <a:t>s</a:t>
            </a:r>
            <a:r>
              <a:rPr sz="1325" b="1" i="1" spc="-30" dirty="0">
                <a:solidFill>
                  <a:srgbClr val="231F20"/>
                </a:solidFill>
                <a:cs typeface="Calibri"/>
              </a:rPr>
              <a:t>e</a:t>
            </a:r>
            <a:r>
              <a:rPr sz="1325" b="1" i="1" spc="-17" dirty="0">
                <a:solidFill>
                  <a:srgbClr val="231F20"/>
                </a:solidFill>
                <a:cs typeface="Calibri"/>
              </a:rPr>
              <a:t>t</a:t>
            </a:r>
            <a:r>
              <a:rPr sz="1325" b="1" i="1" spc="-4" dirty="0">
                <a:solidFill>
                  <a:srgbClr val="231F20"/>
                </a:solidFill>
                <a:cs typeface="Calibri"/>
              </a:rPr>
              <a:t>tin</a:t>
            </a:r>
            <a:r>
              <a:rPr sz="1325" b="1" i="1" spc="-9" dirty="0">
                <a:solidFill>
                  <a:srgbClr val="231F20"/>
                </a:solidFill>
                <a:cs typeface="Calibri"/>
              </a:rPr>
              <a:t>gs</a:t>
            </a:r>
            <a:r>
              <a:rPr sz="1325" b="1" i="1" spc="-51" dirty="0">
                <a:solidFill>
                  <a:srgbClr val="231F20"/>
                </a:solidFill>
                <a:latin typeface="Times New Roman"/>
                <a:cs typeface="Times New Roman"/>
              </a:rPr>
              <a:t> </a:t>
            </a:r>
            <a:r>
              <a:rPr sz="1325" b="1" i="1" spc="-13" dirty="0">
                <a:solidFill>
                  <a:srgbClr val="231F20"/>
                </a:solidFill>
                <a:cs typeface="Calibri"/>
              </a:rPr>
              <a:t>o</a:t>
            </a:r>
            <a:r>
              <a:rPr sz="1325" b="1" i="1" spc="-9" dirty="0">
                <a:solidFill>
                  <a:srgbClr val="231F20"/>
                </a:solidFill>
                <a:cs typeface="Calibri"/>
              </a:rPr>
              <a:t>r</a:t>
            </a:r>
            <a:r>
              <a:rPr sz="1325" b="1" i="1" spc="-47" dirty="0">
                <a:solidFill>
                  <a:srgbClr val="231F20"/>
                </a:solidFill>
                <a:latin typeface="Times New Roman"/>
                <a:cs typeface="Times New Roman"/>
              </a:rPr>
              <a:t> </a:t>
            </a:r>
            <a:r>
              <a:rPr sz="1325" b="1" i="1" spc="-9" dirty="0">
                <a:solidFill>
                  <a:srgbClr val="231F20"/>
                </a:solidFill>
                <a:cs typeface="Calibri"/>
              </a:rPr>
              <a:t>bro</a:t>
            </a:r>
            <a:r>
              <a:rPr sz="1325" b="1" i="1" spc="-13" dirty="0">
                <a:solidFill>
                  <a:srgbClr val="231F20"/>
                </a:solidFill>
                <a:cs typeface="Calibri"/>
              </a:rPr>
              <a:t>ws</a:t>
            </a:r>
            <a:r>
              <a:rPr sz="1325" b="1" i="1" spc="-17" dirty="0">
                <a:solidFill>
                  <a:srgbClr val="231F20"/>
                </a:solidFill>
                <a:cs typeface="Calibri"/>
              </a:rPr>
              <a:t>e</a:t>
            </a:r>
            <a:r>
              <a:rPr sz="1325" b="1" i="1" spc="-9" dirty="0">
                <a:solidFill>
                  <a:srgbClr val="231F20"/>
                </a:solidFill>
                <a:cs typeface="Calibri"/>
              </a:rPr>
              <a:t>r</a:t>
            </a:r>
            <a:r>
              <a:rPr sz="1325" b="1" i="1" spc="-4" dirty="0">
                <a:solidFill>
                  <a:srgbClr val="231F20"/>
                </a:solidFill>
                <a:latin typeface="Times New Roman"/>
                <a:cs typeface="Times New Roman"/>
              </a:rPr>
              <a:t> </a:t>
            </a:r>
            <a:r>
              <a:rPr sz="1325" b="1" i="1" spc="-9" dirty="0">
                <a:solidFill>
                  <a:srgbClr val="231F20"/>
                </a:solidFill>
                <a:cs typeface="Calibri"/>
              </a:rPr>
              <a:t>pr</a:t>
            </a:r>
            <a:r>
              <a:rPr sz="1325" b="1" i="1" spc="-17" dirty="0">
                <a:solidFill>
                  <a:srgbClr val="231F20"/>
                </a:solidFill>
                <a:cs typeface="Calibri"/>
              </a:rPr>
              <a:t>efe</a:t>
            </a:r>
            <a:r>
              <a:rPr sz="1325" b="1" i="1" spc="-9" dirty="0">
                <a:solidFill>
                  <a:srgbClr val="231F20"/>
                </a:solidFill>
                <a:cs typeface="Calibri"/>
              </a:rPr>
              <a:t>r</a:t>
            </a:r>
            <a:r>
              <a:rPr sz="1325" b="1" i="1" spc="-17" dirty="0">
                <a:solidFill>
                  <a:srgbClr val="231F20"/>
                </a:solidFill>
                <a:cs typeface="Calibri"/>
              </a:rPr>
              <a:t>e</a:t>
            </a:r>
            <a:r>
              <a:rPr sz="1325" b="1" i="1" spc="-13" dirty="0">
                <a:solidFill>
                  <a:srgbClr val="231F20"/>
                </a:solidFill>
                <a:cs typeface="Calibri"/>
              </a:rPr>
              <a:t>n</a:t>
            </a:r>
            <a:r>
              <a:rPr sz="1325" b="1" i="1" spc="-21" dirty="0">
                <a:solidFill>
                  <a:srgbClr val="231F20"/>
                </a:solidFill>
                <a:cs typeface="Calibri"/>
              </a:rPr>
              <a:t>c</a:t>
            </a:r>
            <a:r>
              <a:rPr sz="1325" b="1" i="1" spc="-17" dirty="0">
                <a:solidFill>
                  <a:srgbClr val="231F20"/>
                </a:solidFill>
                <a:cs typeface="Calibri"/>
              </a:rPr>
              <a:t>e</a:t>
            </a:r>
            <a:r>
              <a:rPr sz="1325" b="1" i="1" spc="-13" dirty="0">
                <a:solidFill>
                  <a:srgbClr val="231F20"/>
                </a:solidFill>
                <a:cs typeface="Calibri"/>
              </a:rPr>
              <a:t>s</a:t>
            </a:r>
            <a:r>
              <a:rPr sz="1325" b="1" i="1" spc="-4" dirty="0">
                <a:solidFill>
                  <a:srgbClr val="231F20"/>
                </a:solidFill>
                <a:cs typeface="Calibri"/>
              </a:rPr>
              <a:t>)</a:t>
            </a:r>
            <a:endParaRPr sz="1325">
              <a:solidFill>
                <a:prstClr val="black"/>
              </a:solidFill>
              <a:cs typeface="Calibri"/>
            </a:endParaRPr>
          </a:p>
        </p:txBody>
      </p:sp>
    </p:spTree>
    <p:extLst>
      <p:ext uri="{BB962C8B-B14F-4D97-AF65-F5344CB8AC3E}">
        <p14:creationId xmlns:p14="http://schemas.microsoft.com/office/powerpoint/2010/main" val="1032390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LINAME" val="፥፾ፓ፼፱ᎃᎃ፹፶፹፵፴"/>
  <p:tag name="DATETIME" val="ፅጿፁፂጿፂፀፁፆጰጰፁፀፊፅፃፑ፝ጰጸፗ፝፤ጽፃፊፀጹ"/>
  <p:tag name="DONEBY" val="፣፤፬፲ᎂᎅ፾፿ጰ፽፿፾ᎄ፱፾፱ᎂ፹"/>
  <p:tag name="IPADDRESS" val="፣ፑ፟ፀ፛ፖ።ፖ"/>
  <p:tag name="APPVER" val="ፃጾፀ"/>
  <p:tag name="RANDOM" val="16"/>
  <p:tag name="CHECKSUM" val="ፅፀፅፁ"/>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chnical Marketing - IMS Systems Lab &amp; Technical Marketing">
  <a:themeElements>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099FF"/>
          </a:solidFill>
        </a:ln>
      </a:spPr>
      <a:bodyPr lIns="105357" tIns="2011820" rIns="105357" bIns="1058589" spcCol="1045" anchor="ctr"/>
      <a:lstStyle>
        <a:defPPr algn="ctr" defTabSz="658482">
          <a:lnSpc>
            <a:spcPct val="90000"/>
          </a:lnSpc>
          <a:spcAft>
            <a:spcPct val="35000"/>
          </a:spcAft>
          <a:defRPr sz="1500">
            <a:solidFill>
              <a:schemeClr val="tx1"/>
            </a:solidFill>
            <a:cs typeface="Arial" pitchFamily="34" charset="0"/>
          </a:defRPr>
        </a:defPPr>
      </a:lstStyle>
      <a:style>
        <a:lnRef idx="2">
          <a:schemeClr val="accent2"/>
        </a:lnRef>
        <a:fillRef idx="1">
          <a:schemeClr val="lt1"/>
        </a:fillRef>
        <a:effectRef idx="0">
          <a:schemeClr val="accent2"/>
        </a:effectRef>
        <a:fontRef idx="minor">
          <a:schemeClr val="dk1"/>
        </a:fontRef>
      </a:style>
    </a:spDef>
  </a:objectDefaults>
  <a:extraClrSchemeLst/>
</a:theme>
</file>

<file path=ppt/theme/theme5.xml><?xml version="1.0" encoding="utf-8"?>
<a:theme xmlns:a="http://schemas.openxmlformats.org/drawingml/2006/main" name="blank">
  <a:themeElements>
    <a:clrScheme name="Custom 5">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39A9DC"/>
      </a:hlink>
      <a:folHlink>
        <a:srgbClr val="39A9DC"/>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lank">
  <a:themeElements>
    <a:clrScheme name="Custom 5">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39A9DC"/>
      </a:hlink>
      <a:folHlink>
        <a:srgbClr val="39A9DC"/>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560</TotalTime>
  <Words>13510</Words>
  <Application>Microsoft Office PowerPoint</Application>
  <PresentationFormat>On-screen Show (4:3)</PresentationFormat>
  <Paragraphs>2535</Paragraphs>
  <Slides>218</Slides>
  <Notes>172</Notes>
  <HiddenSlides>130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218</vt:i4>
      </vt:variant>
    </vt:vector>
  </HeadingPairs>
  <TitlesOfParts>
    <vt:vector size="230" baseType="lpstr">
      <vt:lpstr>Arial</vt:lpstr>
      <vt:lpstr>Calibri</vt:lpstr>
      <vt:lpstr>Corbel</vt:lpstr>
      <vt:lpstr>Helvetica Neue</vt:lpstr>
      <vt:lpstr>Times New Roman</vt:lpstr>
      <vt:lpstr>Wingdings</vt:lpstr>
      <vt:lpstr>Office Theme</vt:lpstr>
      <vt:lpstr>1_Office Theme</vt:lpstr>
      <vt:lpstr>2_Office Theme</vt:lpstr>
      <vt:lpstr>Technical Marketing - IMS Systems Lab &amp; Technical Marketing</vt:lpstr>
      <vt:lpstr>blank</vt:lpstr>
      <vt:lpstr>1_blank</vt:lpstr>
      <vt:lpstr>PowerPoint Presentation</vt:lpstr>
      <vt:lpstr>Labs Prerequisites</vt:lpstr>
      <vt:lpstr>STM32 Open Development Environment Fast, affordable Prototyping and Development</vt:lpstr>
      <vt:lpstr>STM32 Nucleo  Development Boards (NUCLEO)</vt:lpstr>
      <vt:lpstr>STM32 Nucleo  Expansion Boards (X-NUCLEO)</vt:lpstr>
      <vt:lpstr>STM32 Open Development Environment Building block approach</vt:lpstr>
      <vt:lpstr>Connectivity: SPWF01S – Wi-Fi modules</vt:lpstr>
      <vt:lpstr>Wi-Fi expansion board (X-NUCLEO-IDW01M1) Hardware Overview (1/3) </vt:lpstr>
      <vt:lpstr>Motion MEMS and environmental sensors expansion board (X-NUCLEO-IKS01A1) Hardware Overview (2/3)</vt:lpstr>
      <vt:lpstr>NFC expansion board (X-NUCLEO-NFC01A1) Hardware Overview (3/3) </vt:lpstr>
      <vt:lpstr>FP-CLD-BLUEMIX1 Software Overview</vt:lpstr>
      <vt:lpstr>Documents &amp; Related Resources</vt:lpstr>
      <vt:lpstr>Hands on Agenda</vt:lpstr>
      <vt:lpstr>Lab 1: HW and SW setup</vt:lpstr>
      <vt:lpstr>Lab 1: EVAL of the SPWF01SA.11 module</vt:lpstr>
      <vt:lpstr>Tutorial #1a: Loading the VCOM driver</vt:lpstr>
      <vt:lpstr>Tutorial #1a: Loading the VCOM driver</vt:lpstr>
      <vt:lpstr>Tutorial #1a: Configuring TeraTerm</vt:lpstr>
      <vt:lpstr>Tutorial #1b: Configuring TeraTerm</vt:lpstr>
      <vt:lpstr>PowerPoint Presentation</vt:lpstr>
      <vt:lpstr>Tutorial #1c: Configure the module to echo</vt:lpstr>
      <vt:lpstr>Lab 1: Configuring the UART</vt:lpstr>
      <vt:lpstr>PowerPoint Presentation</vt:lpstr>
      <vt:lpstr>Lab 2: Set the SPWF variables</vt:lpstr>
      <vt:lpstr>Lab 2: Run a command</vt:lpstr>
      <vt:lpstr>Lab 2: Set the SPWF variables</vt:lpstr>
      <vt:lpstr>Lab 2: Set the SPWF variables</vt:lpstr>
      <vt:lpstr>Lab 2: Set the SPWF variables</vt:lpstr>
      <vt:lpstr>Lab 2: Set the SPWF variables</vt:lpstr>
      <vt:lpstr>Lab 2: Set the SPWF variables</vt:lpstr>
      <vt:lpstr>PowerPoint Presentation</vt:lpstr>
      <vt:lpstr>Lab 2a: FOTA update</vt:lpstr>
      <vt:lpstr>Lab 2a: FOTA update</vt:lpstr>
      <vt:lpstr>Lab 2a: FOTA update</vt:lpstr>
      <vt:lpstr>Lab 2a: FOTA update</vt:lpstr>
      <vt:lpstr>Lab 2a: FOTA update</vt:lpstr>
      <vt:lpstr>PowerPoint Presentation</vt:lpstr>
      <vt:lpstr>Lab 3: Access point connection</vt:lpstr>
      <vt:lpstr>Lab 3: Scan for available networks</vt:lpstr>
      <vt:lpstr>Lab 3: Joining a network (WPA Key)</vt:lpstr>
      <vt:lpstr>Lab 3: Joining a network (WPA Key)</vt:lpstr>
      <vt:lpstr>Lab 3: Joining a network (WPA Key)</vt:lpstr>
      <vt:lpstr>Lab 3: Joining a network (WEP Key)</vt:lpstr>
      <vt:lpstr>Lab 3: Joining a network (WEP Key)</vt:lpstr>
      <vt:lpstr>PowerPoint Presentation</vt:lpstr>
      <vt:lpstr>Lab 4: Web client mode</vt:lpstr>
      <vt:lpstr>Lab 4: HTTP GET</vt:lpstr>
      <vt:lpstr>Lab 4: HTTP GET</vt:lpstr>
      <vt:lpstr>Lab 4: HTTP POST</vt:lpstr>
      <vt:lpstr>Lab 4: HTTP POST</vt:lpstr>
      <vt:lpstr>Lab 4: HTTP POST</vt:lpstr>
      <vt:lpstr>Lab 4: Push data on serial port</vt:lpstr>
      <vt:lpstr>Lab 4: Push data on serial port</vt:lpstr>
      <vt:lpstr>Lab 4: Push data on serial port</vt:lpstr>
      <vt:lpstr>PowerPoint Presentation</vt:lpstr>
      <vt:lpstr>Lab 5: Web Server use mode</vt:lpstr>
      <vt:lpstr>Lab 5: Web server</vt:lpstr>
      <vt:lpstr>Lab 5: List existing files</vt:lpstr>
      <vt:lpstr>Lab 5: Print a file</vt:lpstr>
      <vt:lpstr>Lab 5: Create a file</vt:lpstr>
      <vt:lpstr>Lab 5: Configuring the UART</vt:lpstr>
      <vt:lpstr>Lab 5: Append to an existing file</vt:lpstr>
      <vt:lpstr>Lab 5: Append to an existing file</vt:lpstr>
      <vt:lpstr>Lab 5: Append to an existing file</vt:lpstr>
      <vt:lpstr>Lab 5: Configuring the UART</vt:lpstr>
      <vt:lpstr>Lab 5: List existing files</vt:lpstr>
      <vt:lpstr>Lab 5: Delete an existing file</vt:lpstr>
      <vt:lpstr>Lab 5: Delete an existing file</vt:lpstr>
      <vt:lpstr>PowerPoint Presentation</vt:lpstr>
      <vt:lpstr>Lab 6: Web Server use mode</vt:lpstr>
      <vt:lpstr>Lab 6: Web server</vt:lpstr>
      <vt:lpstr>Lab 6: Create an image file</vt:lpstr>
      <vt:lpstr>Lab 6: Create an image file</vt:lpstr>
      <vt:lpstr>Lab 6: Filesystem update</vt:lpstr>
      <vt:lpstr>Lab 6: Filesystem update</vt:lpstr>
      <vt:lpstr>Lab 6: Filesystem update</vt:lpstr>
      <vt:lpstr>Lab 6: Filesystem update</vt:lpstr>
      <vt:lpstr>Lab 6: Filesystem erase</vt:lpstr>
      <vt:lpstr>PowerPoint Presentation</vt:lpstr>
      <vt:lpstr>Lab 7: Socket interface</vt:lpstr>
      <vt:lpstr>Lab 7: TCP/UDP/UART socket interface</vt:lpstr>
      <vt:lpstr>Lab 7: Open TCP/UDP connection</vt:lpstr>
      <vt:lpstr>Lab 7: Open TCP/UDP connection</vt:lpstr>
      <vt:lpstr>Optional - Lab 7: Open TCP/UDP connection</vt:lpstr>
      <vt:lpstr>Lab 7: Open TCP/UDP connection</vt:lpstr>
      <vt:lpstr>Lab 7: Write data to socket</vt:lpstr>
      <vt:lpstr>Lab 7: Write data to socket</vt:lpstr>
      <vt:lpstr>Lab 7: Read data from socket</vt:lpstr>
      <vt:lpstr>Lab 7: Read data from socket</vt:lpstr>
      <vt:lpstr>Lab 7: Close socket</vt:lpstr>
      <vt:lpstr>Lab 7: Close socket</vt:lpstr>
      <vt:lpstr>PowerPoint Presentation</vt:lpstr>
      <vt:lpstr>Lab 8: MiniAP mode for the first set</vt:lpstr>
      <vt:lpstr>Lab 8: Configuring the module in MiniAP mode</vt:lpstr>
      <vt:lpstr>Lab 8: Configuring the module in MiniAP mode</vt:lpstr>
      <vt:lpstr>PowerPoint Presentation</vt:lpstr>
      <vt:lpstr>PowerPoint Presentation</vt:lpstr>
      <vt:lpstr>Lab 8: Mini AP mode</vt:lpstr>
      <vt:lpstr>Lab 8: Mini AP mode</vt:lpstr>
      <vt:lpstr>Lab 8: First Set Page</vt:lpstr>
      <vt:lpstr>Lab 8: Mini AP mode</vt:lpstr>
      <vt:lpstr>Lab 8: Mini AP mode</vt:lpstr>
      <vt:lpstr>Lab 8: Mini AP mode</vt:lpstr>
      <vt:lpstr>PowerPoint Presentation</vt:lpstr>
      <vt:lpstr>Lab 9: Socket interface - MiniAP mode</vt:lpstr>
      <vt:lpstr>Lab 9: Configuring the module in MiniAP mode</vt:lpstr>
      <vt:lpstr>Lab 9: Configuring the module in MiniAP mode</vt:lpstr>
      <vt:lpstr>Lab 9: Mini AP mode</vt:lpstr>
      <vt:lpstr>Lab 9: Open TCP/UDP connection</vt:lpstr>
      <vt:lpstr>Lab 9: Open TCP connection</vt:lpstr>
      <vt:lpstr>Lab 9: Open TCP connection</vt:lpstr>
      <vt:lpstr>Lab 9: Write data to socket</vt:lpstr>
      <vt:lpstr>Lab 9: Write data to socket</vt:lpstr>
      <vt:lpstr>Lab 9: Read data from socket</vt:lpstr>
      <vt:lpstr>Lab 9: Read data from socket</vt:lpstr>
      <vt:lpstr>Lab 9: Close socket</vt:lpstr>
      <vt:lpstr>Lab 9: Close socket</vt:lpstr>
      <vt:lpstr>PowerPoint Presentation</vt:lpstr>
      <vt:lpstr>Lab 10: Web server - MiniAP mode</vt:lpstr>
      <vt:lpstr>Lab 10: Configuring the module in MiniAP mode</vt:lpstr>
      <vt:lpstr>Lab 10: Configuring the module in MiniAP mode</vt:lpstr>
      <vt:lpstr>Lab 10: Mini AP mode</vt:lpstr>
      <vt:lpstr>Lab 10: Access to Web server - Mini AP mode</vt:lpstr>
      <vt:lpstr>Lab 10: Access to Web server - Mini AP mode</vt:lpstr>
      <vt:lpstr>PowerPoint Presentation</vt:lpstr>
      <vt:lpstr>Lab 11: Remotely control - GPIOs</vt:lpstr>
      <vt:lpstr>Lab 11: Remotely control - GPIO</vt:lpstr>
      <vt:lpstr>Lab 11: Joining a network</vt:lpstr>
      <vt:lpstr>Lab 11: Joining a network</vt:lpstr>
      <vt:lpstr>Lab 11: Remotely control in MiniAP mode - GPIO</vt:lpstr>
      <vt:lpstr>Lab 11: Remotely control in MiniAP mode - GPIO</vt:lpstr>
      <vt:lpstr>PowerPoint Presentation</vt:lpstr>
      <vt:lpstr>Lab 12: Input demo</vt:lpstr>
      <vt:lpstr>Lab 12: Input demo</vt:lpstr>
      <vt:lpstr>Lab 12: Joining a network</vt:lpstr>
      <vt:lpstr>Lab 12: Joining a network</vt:lpstr>
      <vt:lpstr>Lab 12: Input demo</vt:lpstr>
      <vt:lpstr>Lab 12: Input demo</vt:lpstr>
      <vt:lpstr>PowerPoint Presentation</vt:lpstr>
      <vt:lpstr>Lab 13: Socket Server functionality</vt:lpstr>
      <vt:lpstr>Lab 13: Socket Server</vt:lpstr>
      <vt:lpstr>Lab 13: Joining a network</vt:lpstr>
      <vt:lpstr>Lab 13: Joining a network</vt:lpstr>
      <vt:lpstr>Lab 13: Socket Server</vt:lpstr>
      <vt:lpstr>Lab 13: Socket Server</vt:lpstr>
      <vt:lpstr>Lab 13: Socket Server</vt:lpstr>
      <vt:lpstr>Lab 13: Socket Server</vt:lpstr>
      <vt:lpstr>Lab 13: Socket Server – escape sequence</vt:lpstr>
      <vt:lpstr>Lab 13: Socket Server – return to data mode</vt:lpstr>
      <vt:lpstr>Lab 13: Socket Server – turn off</vt:lpstr>
      <vt:lpstr>PowerPoint Presentation</vt:lpstr>
      <vt:lpstr>Lab 14: Low power modes</vt:lpstr>
      <vt:lpstr>Lab 14: Low power modes</vt:lpstr>
      <vt:lpstr>Lab 14: Joining a network</vt:lpstr>
      <vt:lpstr>Lab 14: Joining a network</vt:lpstr>
      <vt:lpstr>Lab 14: Low power modes – Power Save</vt:lpstr>
      <vt:lpstr>Lab 14: Low power modes – Power Save</vt:lpstr>
      <vt:lpstr>Lab 14: Low power modes – Power Save</vt:lpstr>
      <vt:lpstr>Lab 14: Low power modes – Sleep Mode</vt:lpstr>
      <vt:lpstr>Lab 14: Low power modes – Sleep Mode</vt:lpstr>
      <vt:lpstr>Lab 14: Low power modes – Sleep Mode</vt:lpstr>
      <vt:lpstr>Lab 14: Low power modes – Sleep Mode</vt:lpstr>
      <vt:lpstr>Lab 14: Low power modes – Sleep Mode</vt:lpstr>
      <vt:lpstr>Lab 14: Low power modes – Sleep Mode</vt:lpstr>
      <vt:lpstr>Lab 14: Low power modes – Sleep Mode</vt:lpstr>
      <vt:lpstr>Lab 14: Low power modes – Standby Mode</vt:lpstr>
      <vt:lpstr>Lab 14: Low power modes – Standby Mode</vt:lpstr>
      <vt:lpstr>PowerPoint Presentation</vt:lpstr>
      <vt:lpstr>Lab 14: Low power modes – Standby Mode</vt:lpstr>
      <vt:lpstr>PowerPoint Presentation</vt:lpstr>
      <vt:lpstr>Lab 15: STA/MINI AP switcher</vt:lpstr>
      <vt:lpstr>Lab 15: STA/MINI AP switcher</vt:lpstr>
      <vt:lpstr>Lab 15: STA/MINI AP switcher</vt:lpstr>
      <vt:lpstr>PowerPoint Presentation</vt:lpstr>
      <vt:lpstr>Lab 16: IBSS connection</vt:lpstr>
      <vt:lpstr>Lab 16: Create an IBSS network</vt:lpstr>
      <vt:lpstr>Lab 16: Create an IBSS network</vt:lpstr>
      <vt:lpstr>Lab 16: Create an IBSS network</vt:lpstr>
      <vt:lpstr>Lab 16: Create an IBSS network</vt:lpstr>
      <vt:lpstr>Lab 16: Create an IBSS network</vt:lpstr>
      <vt:lpstr>PowerPoint Presentation</vt:lpstr>
      <vt:lpstr>Lab 17: BlueMIX</vt:lpstr>
      <vt:lpstr>Setup &amp; Demo Examples HW prerequisites</vt:lpstr>
      <vt:lpstr>Setup &amp; Demo Examples SW prerequisites</vt:lpstr>
      <vt:lpstr>FP-CLD-BLUEMIX1 Wi-Fi, NFC and sensors software for Cloud connectivity </vt:lpstr>
      <vt:lpstr>Use NFC to open automatically Quick Start web page on Tablet/Mobile</vt:lpstr>
      <vt:lpstr>Sensor Data Visualization</vt:lpstr>
      <vt:lpstr>Detailed Demonstrations</vt:lpstr>
      <vt:lpstr>Download Terminal Emulator</vt:lpstr>
      <vt:lpstr>Download ST-Link</vt:lpstr>
      <vt:lpstr>Download optional free Wi-Fi Tools</vt:lpstr>
      <vt:lpstr>Summary of Tutorials</vt:lpstr>
      <vt:lpstr>IBM Bluemix Project using IAR Embedded Work Bench</vt:lpstr>
      <vt:lpstr>ST X-NUCLEO-IDW01M1 VCOM driver in IAR EWARM</vt:lpstr>
      <vt:lpstr>Tutorial #1a: Loading the VCOM driver</vt:lpstr>
      <vt:lpstr>Tutorial #1a: Loading the VCOM driver</vt:lpstr>
      <vt:lpstr>Tutorial #1b: Configuring TeraTerm</vt:lpstr>
      <vt:lpstr>Tutorial #1c: Configure the module to echo</vt:lpstr>
      <vt:lpstr>Tutorial #1d: Configure miniAP mode</vt:lpstr>
      <vt:lpstr>Tutorial #1d: Configure miniAP mode</vt:lpstr>
      <vt:lpstr>Tutorial #2a: Toggle GPIO14 LED3</vt:lpstr>
      <vt:lpstr>Tutorial #2b: Toggle GPIO14 LED3 with browser</vt:lpstr>
      <vt:lpstr>Tutorial #2b: Toggle GPIO14 LED3 with browser</vt:lpstr>
      <vt:lpstr>Tutorial #2b: Toggle GPIO14 LED3 with browser</vt:lpstr>
      <vt:lpstr>Tutorial #3b: Configure Credentials</vt:lpstr>
      <vt:lpstr>Tutorial #3: ST-IBM Cloud demo</vt:lpstr>
      <vt:lpstr>Tutorial #3a: Load the IBM cloud demo</vt:lpstr>
      <vt:lpstr>Tutorial #3b: Configure Credentials</vt:lpstr>
      <vt:lpstr>Tutorial #3c: MAC address identity</vt:lpstr>
      <vt:lpstr>Tutorial #3d: HTTP POST of sensor data</vt:lpstr>
      <vt:lpstr>Tutorial #3d: Sensor Data Visualization</vt:lpstr>
      <vt:lpstr>FP-CLD-BLUEMIX1 WiFi, NFC and sensors software for Cloud connectivity </vt:lpstr>
      <vt:lpstr>References on www.st.com </vt:lpstr>
      <vt:lpstr>Symptom: ST-Link or IAR download tool  experiences flakiness</vt:lpstr>
      <vt:lpstr>JP3/JP4 not mounted</vt:lpstr>
      <vt:lpstr>X-NUCLEO-IDW01M1 R21, JP3, &amp; JP4</vt:lpstr>
      <vt:lpstr>Order Codes 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bruno.montanari@st.com</dc:creator>
  <cp:lastModifiedBy>Bruno Fontes MONTANARI</cp:lastModifiedBy>
  <cp:revision>36</cp:revision>
  <dcterms:created xsi:type="dcterms:W3CDTF">2016-05-12T15:42:19Z</dcterms:created>
  <dcterms:modified xsi:type="dcterms:W3CDTF">2016-05-17T10:29:37Z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2016-05-12T00:00:00Z</vt:filetime>
  </property>
  <property fmtid="{D5CDD505-2E9C-101B-9397-08002B2CF9AE}" pid="3" name="LastSaved">
    <vt:filetime>2016-05-12T00:00:00Z</vt:filetime>
  </property>
</Properties>
</file>